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4.xml" ContentType="application/vnd.openxmlformats-officedocument.presentationml.slideLayout+xml"/>
  <Override PartName="/ppt/slideMasters/slideMaster1.xml" ContentType="application/vnd.openxmlformats-officedocument.presentationml.slideMaster+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5.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84.xml" ContentType="application/vnd.openxmlformats-officedocument.presentationml.slideLayout+xml"/>
  <Override PartName="/ppt/slideLayouts/slideLayout60.xml" ContentType="application/vnd.openxmlformats-officedocument.presentationml.slideLayout+xml"/>
  <Override PartName="/ppt/slideLayouts/slideLayout82.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Layouts/slideLayout76.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5.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2" r:id="rId1"/>
    <p:sldMasterId id="2147483743" r:id="rId2"/>
    <p:sldMasterId id="2147483744" r:id="rId3"/>
  </p:sldMasterIdLst>
  <p:notesMasterIdLst>
    <p:notesMasterId r:id="rId25"/>
  </p:notesMasterIdLst>
  <p:sldIdLst>
    <p:sldId id="256" r:id="rId4"/>
    <p:sldId id="277" r:id="rId5"/>
    <p:sldId id="278" r:id="rId6"/>
    <p:sldId id="345" r:id="rId7"/>
    <p:sldId id="346" r:id="rId8"/>
    <p:sldId id="279" r:id="rId9"/>
    <p:sldId id="344" r:id="rId10"/>
    <p:sldId id="280" r:id="rId11"/>
    <p:sldId id="281" r:id="rId12"/>
    <p:sldId id="339" r:id="rId13"/>
    <p:sldId id="338" r:id="rId14"/>
    <p:sldId id="343" r:id="rId15"/>
    <p:sldId id="282" r:id="rId16"/>
    <p:sldId id="283" r:id="rId17"/>
    <p:sldId id="284" r:id="rId18"/>
    <p:sldId id="285" r:id="rId19"/>
    <p:sldId id="287" r:id="rId20"/>
    <p:sldId id="286" r:id="rId21"/>
    <p:sldId id="288" r:id="rId22"/>
    <p:sldId id="290" r:id="rId23"/>
    <p:sldId id="335" r:id="rId24"/>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ravan Pabb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759ACC8-4C73-49B5-89ED-D50ED8FE56AA}">
  <a:tblStyle styleId="{E759ACC8-4C73-49B5-89ED-D50ED8FE56AA}" styleName="Table_0">
    <a:wholeTbl>
      <a:tcTxStyle b="off" i="off">
        <a:font>
          <a:latin typeface="Calibri"/>
          <a:ea typeface="Calibri"/>
          <a:cs typeface="Calibri"/>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1V>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firstRow>
      <a:tcTxStyle b="on" i="off">
        <a:font>
          <a:latin typeface="Calibri"/>
          <a:ea typeface="Calibri"/>
          <a:cs typeface="Calibri"/>
        </a:font>
        <a:schemeClr val="lt1"/>
      </a:tcTxStyle>
      <a:tcStyle>
        <a:tcBdr/>
        <a:fill>
          <a:solidFill>
            <a:schemeClr val="dk1"/>
          </a:solidFill>
        </a:fill>
      </a:tcStyle>
    </a:firstRow>
  </a:tblStyle>
  <a:tblStyle styleId="{51D6A6B2-02A8-405A-8839-959C355AADA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6EBF8"/>
          </a:solidFill>
        </a:fill>
      </a:tcStyle>
    </a:wholeTbl>
    <a:band1H>
      <a:tcStyle>
        <a:tcBdr/>
        <a:fill>
          <a:solidFill>
            <a:srgbClr val="CAD5F1"/>
          </a:solidFill>
        </a:fill>
      </a:tcStyle>
    </a:band1H>
    <a:band1V>
      <a:tcStyle>
        <a:tcBdr/>
        <a:fill>
          <a:solidFill>
            <a:srgbClr val="CAD5F1"/>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0" autoAdjust="0"/>
    <p:restoredTop sz="74476" autoAdjust="0"/>
  </p:normalViewPr>
  <p:slideViewPr>
    <p:cSldViewPr snapToGrid="0" snapToObjects="1">
      <p:cViewPr varScale="1">
        <p:scale>
          <a:sx n="54" d="100"/>
          <a:sy n="54" d="100"/>
        </p:scale>
        <p:origin x="-1362" y="-84"/>
      </p:cViewPr>
      <p:guideLst>
        <p:guide orient="horz" pos="2160"/>
        <p:guide pos="3839"/>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ustomXml" Target="../customXml/item4.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10130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p:cNvGrpSpPr/>
        <p:nvPr/>
      </p:nvGrpSpPr>
      <p:grpSpPr>
        <a:xfrm>
          <a:off x="0" y="0"/>
          <a:ext cx="0" cy="0"/>
          <a:chOff x="0" y="0"/>
          <a:chExt cx="0" cy="0"/>
        </a:xfrm>
      </p:grpSpPr>
      <p:sp>
        <p:nvSpPr>
          <p:cNvPr id="2448" name="Shape 24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2449" name="Shape 2449"/>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810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 flume event represents a single event (e.g., a hit on a Web site) and is similar to an e-mail message in that it has one body and some number of headers. Headers are </a:t>
            </a:r>
            <a:r>
              <a:rPr lang="en-US" baseline="0" dirty="0" smtClean="0"/>
              <a:t>metadata; they are an unordered set of key/value pairs (which might include things like the timestamp or hostname) and </a:t>
            </a:r>
            <a:r>
              <a:rPr lang="en-US" sz="1200" kern="1200" baseline="0" dirty="0" smtClean="0">
                <a:solidFill>
                  <a:schemeClr val="tx1"/>
                </a:solidFill>
                <a:latin typeface="+mn-lt"/>
                <a:ea typeface="+mn-ea"/>
                <a:cs typeface="+mn-cs"/>
              </a:rPr>
              <a:t>are often used for routing traffic in a large collection workflow (well beyond the scope of this class). Flume can add and modify headers on the fly, so you might add headers that specify details about the origin of data and use that to determine where in HDFS that data is written. The body is the payload and is simply an array of bytes, so it can contain any type of content.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Headers are part of the “control plane” – their values aren’t usually what you’re ultimately interested in storing but might help you in figuring out </a:t>
            </a:r>
            <a:r>
              <a:rPr lang="en-US" sz="1200" i="1" kern="1200" baseline="0" dirty="0" smtClean="0">
                <a:solidFill>
                  <a:schemeClr val="tx1"/>
                </a:solidFill>
                <a:latin typeface="+mn-lt"/>
                <a:ea typeface="+mn-ea"/>
                <a:cs typeface="+mn-cs"/>
              </a:rPr>
              <a:t>where</a:t>
            </a:r>
            <a:r>
              <a:rPr lang="en-US" sz="1200" kern="1200" baseline="0" dirty="0" smtClean="0">
                <a:solidFill>
                  <a:schemeClr val="tx1"/>
                </a:solidFill>
                <a:latin typeface="+mn-lt"/>
                <a:ea typeface="+mn-ea"/>
                <a:cs typeface="+mn-cs"/>
              </a:rPr>
              <a:t> to store the data (message body) that you care about. For example, you might have a header containing the timestamp at which a message was generated or the hostname from which a log file originated. You could use these values when you specify an output path in HDFS (e.g., setting </a:t>
            </a:r>
            <a:r>
              <a:rPr lang="en-US" sz="1200" kern="1200" baseline="0" dirty="0" smtClean="0">
                <a:solidFill>
                  <a:schemeClr val="tx1"/>
                </a:solidFill>
                <a:latin typeface="Courier New"/>
                <a:ea typeface="+mn-ea"/>
                <a:cs typeface="Courier New"/>
              </a:rPr>
              <a:t>agent1.sinks.k1.hdfs.path = /flume/events/%{host}/%y-%m-%d</a:t>
            </a:r>
            <a:r>
              <a:rPr lang="en-US" sz="1200" kern="1200" baseline="0" dirty="0" smtClean="0">
                <a:solidFill>
                  <a:schemeClr val="tx1"/>
                </a:solidFill>
                <a:latin typeface="+mn-lt"/>
                <a:ea typeface="+mn-ea"/>
                <a:cs typeface="+mn-cs"/>
              </a:rPr>
              <a:t> in your configuration file would store the data in a directory based on the host header, and below that, within subdirectories based on the date portion of the timestamp). We show a basic example of this later in the chapter.</a:t>
            </a:r>
          </a:p>
        </p:txBody>
      </p:sp>
    </p:spTree>
    <p:extLst>
      <p:ext uri="{BB962C8B-B14F-4D97-AF65-F5344CB8AC3E}">
        <p14:creationId xmlns:p14="http://schemas.microsoft.com/office/powerpoint/2010/main" val="97320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sz="1200" kern="1200" baseline="0" dirty="0" smtClean="0">
              <a:solidFill>
                <a:schemeClr val="tx1"/>
              </a:solidFill>
              <a:latin typeface="+mn-lt"/>
              <a:ea typeface="+mn-ea"/>
              <a:cs typeface="+mn-cs"/>
            </a:endParaRPr>
          </a:p>
        </p:txBody>
      </p:sp>
    </p:spTree>
    <p:extLst>
      <p:ext uri="{BB962C8B-B14F-4D97-AF65-F5344CB8AC3E}">
        <p14:creationId xmlns:p14="http://schemas.microsoft.com/office/powerpoint/2010/main" val="97320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Shape 29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Flume</a:t>
            </a:r>
            <a:r>
              <a:rPr lang="en-US" baseline="0" dirty="0" smtClean="0"/>
              <a:t> support Authentication via Kerberos. </a:t>
            </a:r>
            <a:r>
              <a:rPr lang="en-US" dirty="0" smtClean="0"/>
              <a:t>Flume</a:t>
            </a:r>
            <a:r>
              <a:rPr lang="en-US" baseline="0" dirty="0" smtClean="0"/>
              <a:t> agent can ingest data into a folder that the user has permissions. </a:t>
            </a:r>
          </a:p>
          <a:p>
            <a:pPr lvl="0">
              <a:spcBef>
                <a:spcPts val="0"/>
              </a:spcBef>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Encryption At Rest is provided via Navigator Encrypt. Flume supports SSL communication between agent to Source and Sink</a:t>
            </a:r>
          </a:p>
          <a:p>
            <a:pPr lvl="0">
              <a:spcBef>
                <a:spcPts val="0"/>
              </a:spcBef>
              <a:buNone/>
            </a:pPr>
            <a:endParaRPr dirty="0"/>
          </a:p>
        </p:txBody>
      </p:sp>
      <p:sp>
        <p:nvSpPr>
          <p:cNvPr id="2960" name="Shape 296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126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Shape 29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Kafka brings Pub-Sub messaging to Hadoop. It decouples Data pipelines</a:t>
            </a:r>
          </a:p>
          <a:p>
            <a:pPr lvl="0">
              <a:spcBef>
                <a:spcPts val="0"/>
              </a:spcBef>
              <a:buNone/>
            </a:pPr>
            <a:endParaRPr lang="en-US" dirty="0" smtClean="0"/>
          </a:p>
          <a:p>
            <a:pPr lvl="0">
              <a:spcBef>
                <a:spcPts val="0"/>
              </a:spcBef>
              <a:buNone/>
            </a:pPr>
            <a:r>
              <a:rPr lang="en-US" dirty="0" smtClean="0"/>
              <a:t>Source systems can send the data to Hadoop</a:t>
            </a:r>
            <a:r>
              <a:rPr lang="en-US" baseline="0" dirty="0" smtClean="0"/>
              <a:t> and Non-Hadoop applications at the same time</a:t>
            </a:r>
            <a:endParaRPr dirty="0"/>
          </a:p>
        </p:txBody>
      </p:sp>
      <p:sp>
        <p:nvSpPr>
          <p:cNvPr id="2966" name="Shape 296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802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Shape 29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986" name="Shape 298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5013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Shape 300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03" name="Shape 300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004" name="Shape 300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16</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0426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Shape 3050"/>
          <p:cNvSpPr>
            <a:spLocks noGrp="1" noRot="1" noChangeAspect="1"/>
          </p:cNvSpPr>
          <p:nvPr>
            <p:ph type="sldImg" idx="2"/>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51" name="Shape 30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1400" b="0" i="0" u="none" strike="noStrike" cap="none" dirty="0" smtClean="0">
                <a:solidFill>
                  <a:schemeClr val="dk1"/>
                </a:solidFill>
                <a:latin typeface="Arial"/>
                <a:ea typeface="Arial"/>
                <a:cs typeface="Arial"/>
                <a:sym typeface="Arial"/>
              </a:rPr>
              <a:t>I talked about extending Flume functionality by</a:t>
            </a:r>
            <a:r>
              <a:rPr lang="en-US" sz="1400" b="0" i="0" u="none" strike="noStrike" cap="none" baseline="0" dirty="0" smtClean="0">
                <a:solidFill>
                  <a:schemeClr val="dk1"/>
                </a:solidFill>
                <a:latin typeface="Arial"/>
                <a:ea typeface="Arial"/>
                <a:cs typeface="Arial"/>
                <a:sym typeface="Arial"/>
              </a:rPr>
              <a:t> creating custom, sources, sinks and channels. Before Cloudera started supporting Kafka which is more than a year back we built Flume integrations that include, Kafka source, sink and a channel.</a:t>
            </a:r>
            <a:endParaRPr lang="en-US" sz="14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endParaRPr lang="en-US" sz="1400" b="0" i="0" u="none" strike="noStrike" cap="none" dirty="0" smtClean="0">
              <a:solidFill>
                <a:schemeClr val="dk1"/>
              </a:solidFill>
              <a:latin typeface="Arial"/>
              <a:ea typeface="Arial"/>
              <a:cs typeface="Arial"/>
              <a:sym typeface="Arial"/>
            </a:endParaRPr>
          </a:p>
          <a:p>
            <a:pPr marL="0" marR="0" lvl="0" indent="0" algn="l" rtl="0">
              <a:spcBef>
                <a:spcPts val="0"/>
              </a:spcBef>
              <a:spcAft>
                <a:spcPts val="0"/>
              </a:spcAft>
              <a:buClr>
                <a:schemeClr val="dk1"/>
              </a:buClr>
              <a:buSzPct val="25000"/>
              <a:buFont typeface="Arial"/>
              <a:buNone/>
            </a:pPr>
            <a:r>
              <a:rPr lang="en-US" sz="1400" b="0" i="0" u="none" strike="noStrike" cap="none" dirty="0" smtClean="0">
                <a:solidFill>
                  <a:schemeClr val="dk1"/>
                </a:solidFill>
                <a:latin typeface="Arial"/>
                <a:ea typeface="Arial"/>
                <a:cs typeface="Arial"/>
                <a:sym typeface="Arial"/>
              </a:rPr>
              <a:t>You can leverage </a:t>
            </a:r>
            <a:r>
              <a:rPr lang="en-US" sz="1400" b="0" i="0" u="none" strike="noStrike" cap="none" dirty="0">
                <a:solidFill>
                  <a:schemeClr val="dk1"/>
                </a:solidFill>
                <a:latin typeface="Arial"/>
                <a:ea typeface="Arial"/>
                <a:cs typeface="Arial"/>
                <a:sym typeface="Arial"/>
              </a:rPr>
              <a:t>Flume </a:t>
            </a:r>
            <a:r>
              <a:rPr lang="en-US" sz="1400" b="0" i="0" u="none" strike="noStrike" cap="none" dirty="0" smtClean="0">
                <a:solidFill>
                  <a:schemeClr val="dk1"/>
                </a:solidFill>
                <a:latin typeface="Arial"/>
                <a:ea typeface="Arial"/>
                <a:cs typeface="Arial"/>
                <a:sym typeface="Arial"/>
              </a:rPr>
              <a:t>Kafka Source </a:t>
            </a:r>
            <a:r>
              <a:rPr lang="en-US" sz="1400" b="0" i="0" u="none" strike="noStrike" cap="none" dirty="0">
                <a:solidFill>
                  <a:schemeClr val="dk1"/>
                </a:solidFill>
                <a:latin typeface="Arial"/>
                <a:ea typeface="Arial"/>
                <a:cs typeface="Arial"/>
                <a:sym typeface="Arial"/>
              </a:rPr>
              <a:t>to consume from Kafka and write data to HDFS or HBase or </a:t>
            </a:r>
            <a:r>
              <a:rPr lang="en-US" sz="1400" b="0" i="0" u="none" strike="noStrike" cap="none" dirty="0" smtClean="0">
                <a:solidFill>
                  <a:schemeClr val="dk1"/>
                </a:solidFill>
                <a:latin typeface="Arial"/>
                <a:ea typeface="Arial"/>
                <a:cs typeface="Arial"/>
                <a:sym typeface="Arial"/>
              </a:rPr>
              <a:t>Search.</a:t>
            </a:r>
            <a:r>
              <a:rPr lang="en-US" sz="1400" b="0" i="0" u="none" strike="noStrike" cap="none" baseline="0" dirty="0">
                <a:solidFill>
                  <a:schemeClr val="dk1"/>
                </a:solidFill>
                <a:latin typeface="Arial"/>
                <a:ea typeface="Arial"/>
                <a:cs typeface="Arial"/>
                <a:sym typeface="Arial"/>
              </a:rPr>
              <a:t> </a:t>
            </a:r>
            <a:r>
              <a:rPr lang="en-US" sz="1200" b="0" i="0" u="none" strike="noStrike" cap="none" dirty="0" smtClean="0">
                <a:solidFill>
                  <a:srgbClr val="3D3D3D"/>
                </a:solidFill>
                <a:latin typeface="Arial"/>
                <a:ea typeface="Arial"/>
                <a:cs typeface="Arial"/>
                <a:sym typeface="Arial"/>
              </a:rPr>
              <a:t>Flume’s </a:t>
            </a:r>
            <a:r>
              <a:rPr lang="en-US" sz="1200" b="0" i="0" u="none" strike="noStrike" cap="none" dirty="0">
                <a:solidFill>
                  <a:srgbClr val="3D3D3D"/>
                </a:solidFill>
                <a:latin typeface="Arial"/>
                <a:ea typeface="Arial"/>
                <a:cs typeface="Arial"/>
                <a:sym typeface="Arial"/>
              </a:rPr>
              <a:t>extensive ecosystem of Sources can be used to read from logs, files, </a:t>
            </a:r>
            <a:r>
              <a:rPr lang="en-US" sz="1200" b="0" i="0" u="none" strike="noStrike" cap="none" dirty="0" err="1">
                <a:solidFill>
                  <a:srgbClr val="3D3D3D"/>
                </a:solidFill>
                <a:latin typeface="Arial"/>
                <a:ea typeface="Arial"/>
                <a:cs typeface="Arial"/>
                <a:sym typeface="Arial"/>
              </a:rPr>
              <a:t>jms</a:t>
            </a:r>
            <a:r>
              <a:rPr lang="en-US" sz="1200" b="0" i="0" u="none" strike="noStrike" cap="none" dirty="0">
                <a:solidFill>
                  <a:srgbClr val="3D3D3D"/>
                </a:solidFill>
                <a:latin typeface="Arial"/>
                <a:ea typeface="Arial"/>
                <a:cs typeface="Arial"/>
                <a:sym typeface="Arial"/>
              </a:rPr>
              <a:t>, http, </a:t>
            </a:r>
            <a:r>
              <a:rPr lang="en-US" sz="1200" b="0" i="0" u="none" strike="noStrike" cap="none" dirty="0" err="1">
                <a:solidFill>
                  <a:srgbClr val="3D3D3D"/>
                </a:solidFill>
                <a:latin typeface="Arial"/>
                <a:ea typeface="Arial"/>
                <a:cs typeface="Arial"/>
                <a:sym typeface="Arial"/>
              </a:rPr>
              <a:t>rpc</a:t>
            </a:r>
            <a:r>
              <a:rPr lang="en-US" sz="1200" b="0" i="0" u="none" strike="noStrike" cap="none" dirty="0">
                <a:solidFill>
                  <a:srgbClr val="3D3D3D"/>
                </a:solidFill>
                <a:latin typeface="Arial"/>
                <a:ea typeface="Arial"/>
                <a:cs typeface="Arial"/>
                <a:sym typeface="Arial"/>
              </a:rPr>
              <a:t>, thrift, etc and write events to Kafka.</a:t>
            </a:r>
          </a:p>
          <a:p>
            <a:pPr marL="0" marR="0" lvl="0" indent="0" algn="l" rtl="0">
              <a:spcBef>
                <a:spcPts val="0"/>
              </a:spcBef>
              <a:buClr>
                <a:schemeClr val="dk1"/>
              </a:buClr>
              <a:buSzPct val="250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Flume channel</a:t>
            </a:r>
            <a:r>
              <a:rPr lang="en-US" sz="1200" b="0" i="0" u="none" strike="noStrike" cap="none" baseline="0" dirty="0" smtClean="0">
                <a:solidFill>
                  <a:schemeClr val="dk1"/>
                </a:solidFill>
                <a:latin typeface="Calibri"/>
                <a:ea typeface="Calibri"/>
                <a:cs typeface="Calibri"/>
                <a:sym typeface="Calibri"/>
              </a:rPr>
              <a:t> gives the Flume events High Availability across nodes.</a:t>
            </a:r>
          </a:p>
          <a:p>
            <a:pPr marL="0" marR="0" lvl="0" indent="0" algn="l" rtl="0">
              <a:spcBef>
                <a:spcPts val="0"/>
              </a:spcBef>
              <a:buClr>
                <a:schemeClr val="dk1"/>
              </a:buClr>
              <a:buSzPct val="25000"/>
              <a:buFont typeface="Calibri"/>
              <a:buNone/>
            </a:pPr>
            <a:endParaRPr sz="1200" b="0" i="0" u="none" strike="noStrike" cap="none" dirty="0">
              <a:solidFill>
                <a:schemeClr val="dk1"/>
              </a:solidFill>
              <a:latin typeface="Calibri"/>
              <a:ea typeface="Calibri"/>
              <a:cs typeface="Calibri"/>
              <a:sym typeface="Calibri"/>
            </a:endParaRPr>
          </a:p>
        </p:txBody>
      </p:sp>
      <p:sp>
        <p:nvSpPr>
          <p:cNvPr id="3052" name="Shape 3052"/>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17</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789298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0"/>
        <p:cNvGrpSpPr/>
        <p:nvPr/>
      </p:nvGrpSpPr>
      <p:grpSpPr>
        <a:xfrm>
          <a:off x="0" y="0"/>
          <a:ext cx="0" cy="0"/>
          <a:chOff x="0" y="0"/>
          <a:chExt cx="0" cy="0"/>
        </a:xfrm>
      </p:grpSpPr>
      <p:sp>
        <p:nvSpPr>
          <p:cNvPr id="3041" name="Shape 3041"/>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42" name="Shape 304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http://blog.cloudera.com/blog/2016/02/whats-new-in-clouderas-distribution-of-apache-kafka/</a:t>
            </a:r>
          </a:p>
          <a:p>
            <a:pPr marL="0" marR="0" lvl="0" indent="0" algn="l" rtl="0">
              <a:spcBef>
                <a:spcPts val="0"/>
              </a:spcBef>
              <a:buClr>
                <a:schemeClr val="dk1"/>
              </a:buClr>
              <a:buSzPct val="25000"/>
              <a:buFont typeface="Calibri"/>
              <a:buNone/>
            </a:pPr>
            <a:r>
              <a:rPr lang="en-US" sz="1200" b="0" i="0" u="none" strike="noStrike" cap="none">
                <a:solidFill>
                  <a:schemeClr val="dk1"/>
                </a:solidFill>
                <a:latin typeface="Calibri"/>
                <a:ea typeface="Calibri"/>
                <a:cs typeface="Calibri"/>
                <a:sym typeface="Calibri"/>
              </a:rPr>
              <a:t>http://www.cloudera.com/documentation/kafka/latest/topics/kafka_new_features.html#xd_583c10bfdbd326ba-590cb1d1-149e9ca9886--6fc9__</a:t>
            </a:r>
          </a:p>
        </p:txBody>
      </p:sp>
      <p:sp>
        <p:nvSpPr>
          <p:cNvPr id="3043" name="Shape 3043"/>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400" b="0" i="0" u="none" strike="noStrike" cap="none">
                <a:solidFill>
                  <a:srgbClr val="000000"/>
                </a:solidFill>
                <a:latin typeface="Arial"/>
                <a:ea typeface="Arial"/>
                <a:cs typeface="Arial"/>
                <a:sym typeface="Arial"/>
              </a:rPr>
              <a:t>18</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3731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0"/>
        <p:cNvGrpSpPr/>
        <p:nvPr/>
      </p:nvGrpSpPr>
      <p:grpSpPr>
        <a:xfrm>
          <a:off x="0" y="0"/>
          <a:ext cx="0" cy="0"/>
          <a:chOff x="0" y="0"/>
          <a:chExt cx="0" cy="0"/>
        </a:xfrm>
      </p:grpSpPr>
      <p:sp>
        <p:nvSpPr>
          <p:cNvPr id="3061" name="Shape 30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Most recent version of Kafka includes Authentication support via Kerberos.</a:t>
            </a:r>
            <a:r>
              <a:rPr lang="en-US" baseline="0" dirty="0" smtClean="0"/>
              <a:t> Topic level Authorization support using sentry is coming soon.</a:t>
            </a:r>
          </a:p>
          <a:p>
            <a:pPr lvl="0">
              <a:spcBef>
                <a:spcPts val="0"/>
              </a:spcBef>
              <a:buNone/>
            </a:pPr>
            <a:endParaRPr lang="en-US" baseline="0" dirty="0" smtClean="0"/>
          </a:p>
          <a:p>
            <a:pPr lvl="0">
              <a:spcBef>
                <a:spcPts val="0"/>
              </a:spcBef>
              <a:buNone/>
            </a:pPr>
            <a:r>
              <a:rPr lang="en-US" baseline="0" dirty="0" smtClean="0"/>
              <a:t>Encryption At Rest is provided via Navigator Encrypt. </a:t>
            </a:r>
          </a:p>
          <a:p>
            <a:pPr lvl="0">
              <a:spcBef>
                <a:spcPts val="0"/>
              </a:spcBef>
              <a:buNone/>
            </a:pPr>
            <a:endParaRPr lang="en-US" baseline="0" dirty="0" smtClean="0"/>
          </a:p>
          <a:p>
            <a:pPr lvl="0">
              <a:spcBef>
                <a:spcPts val="0"/>
              </a:spcBef>
              <a:buNone/>
            </a:pPr>
            <a:r>
              <a:rPr lang="en-US" baseline="0" dirty="0" smtClean="0"/>
              <a:t>Encryption in Transit – Secure client to broker and broker to broker communication is also part of the most of the more recent Kafka</a:t>
            </a:r>
          </a:p>
          <a:p>
            <a:pPr lvl="0">
              <a:spcBef>
                <a:spcPts val="0"/>
              </a:spcBef>
              <a:buNone/>
            </a:pPr>
            <a:endParaRPr lang="en-US" baseline="0" dirty="0" smtClean="0"/>
          </a:p>
          <a:p>
            <a:pPr lvl="0">
              <a:spcBef>
                <a:spcPts val="0"/>
              </a:spcBef>
              <a:buNone/>
            </a:pPr>
            <a:r>
              <a:rPr lang="en-US" baseline="0" dirty="0" smtClean="0"/>
              <a:t>Flume to Kafka does not yet support Kerberos. Changes required were committed in the upstream Flume project very recently and going to be in CDH very soon.</a:t>
            </a:r>
            <a:endParaRPr dirty="0"/>
          </a:p>
        </p:txBody>
      </p:sp>
      <p:sp>
        <p:nvSpPr>
          <p:cNvPr id="3062" name="Shape 3062"/>
          <p:cNvSpPr>
            <a:spLocks noGrp="1" noRot="1" noChangeAspect="1"/>
          </p:cNvSpPr>
          <p:nvPr>
            <p:ph type="sldImg" idx="2"/>
          </p:nvPr>
        </p:nvSpPr>
        <p:spPr>
          <a:xfrm>
            <a:off x="382587"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4514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2"/>
        <p:cNvGrpSpPr/>
        <p:nvPr/>
      </p:nvGrpSpPr>
      <p:grpSpPr>
        <a:xfrm>
          <a:off x="0" y="0"/>
          <a:ext cx="0" cy="0"/>
          <a:chOff x="0" y="0"/>
          <a:chExt cx="0" cy="0"/>
        </a:xfrm>
      </p:grpSpPr>
      <p:sp>
        <p:nvSpPr>
          <p:cNvPr id="3073" name="Shape 30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Here is a canonical Ingestion Architecture we find used across many Cloudera</a:t>
            </a:r>
            <a:r>
              <a:rPr lang="en-US" baseline="0" dirty="0" smtClean="0"/>
              <a:t> customer applications.</a:t>
            </a:r>
          </a:p>
          <a:p>
            <a:pPr lvl="0">
              <a:spcBef>
                <a:spcPts val="0"/>
              </a:spcBef>
              <a:buNone/>
            </a:pPr>
            <a:endParaRPr lang="en-US" baseline="0" dirty="0" smtClean="0"/>
          </a:p>
          <a:p>
            <a:pPr lvl="0">
              <a:spcBef>
                <a:spcPts val="0"/>
              </a:spcBef>
              <a:buNone/>
            </a:pPr>
            <a:r>
              <a:rPr lang="en-US" baseline="0" dirty="0" smtClean="0"/>
              <a:t>Data Sources can be any of the sources we talked about in the previous slides, Existing RDBMS data, Log files, sensor data or other types of data. Data is ingested into Kafka and or Flume which writes into HDFS. </a:t>
            </a:r>
          </a:p>
          <a:p>
            <a:pPr lvl="0">
              <a:spcBef>
                <a:spcPts val="0"/>
              </a:spcBef>
              <a:buNone/>
            </a:pPr>
            <a:endParaRPr lang="en-US" baseline="0" dirty="0" smtClean="0"/>
          </a:p>
          <a:p>
            <a:pPr lvl="0">
              <a:spcBef>
                <a:spcPts val="0"/>
              </a:spcBef>
              <a:buNone/>
            </a:pPr>
            <a:r>
              <a:rPr lang="en-US" baseline="0" dirty="0" smtClean="0"/>
              <a:t>For real-time use cases data is processed using Spark Streaming and written into data stores like, HBase/Kudu or Solr. Sometimes the data is written back into Kafka for further processing.</a:t>
            </a:r>
          </a:p>
          <a:p>
            <a:pPr lvl="0">
              <a:spcBef>
                <a:spcPts val="0"/>
              </a:spcBef>
              <a:buNone/>
            </a:pPr>
            <a:endParaRPr lang="en-US" baseline="0" dirty="0" smtClean="0"/>
          </a:p>
          <a:p>
            <a:pPr lvl="0">
              <a:spcBef>
                <a:spcPts val="0"/>
              </a:spcBef>
              <a:buNone/>
            </a:pPr>
            <a:r>
              <a:rPr lang="en-US" baseline="0" dirty="0" smtClean="0"/>
              <a:t>Other applications pick this data from these data stores and do their analytics or processing as required.</a:t>
            </a:r>
          </a:p>
          <a:p>
            <a:pPr lvl="0">
              <a:spcBef>
                <a:spcPts val="0"/>
              </a:spcBef>
              <a:buNone/>
            </a:pPr>
            <a:endParaRPr lang="en-US" baseline="0" dirty="0" smtClean="0"/>
          </a:p>
          <a:p>
            <a:pPr lvl="0">
              <a:spcBef>
                <a:spcPts val="0"/>
              </a:spcBef>
              <a:buNone/>
            </a:pPr>
            <a:endParaRPr dirty="0"/>
          </a:p>
        </p:txBody>
      </p:sp>
      <p:sp>
        <p:nvSpPr>
          <p:cNvPr id="3074" name="Shape 307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348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4"/>
        <p:cNvGrpSpPr/>
        <p:nvPr/>
      </p:nvGrpSpPr>
      <p:grpSpPr>
        <a:xfrm>
          <a:off x="0" y="0"/>
          <a:ext cx="0" cy="0"/>
          <a:chOff x="0" y="0"/>
          <a:chExt cx="0" cy="0"/>
        </a:xfrm>
      </p:grpSpPr>
      <p:sp>
        <p:nvSpPr>
          <p:cNvPr id="2835" name="Shape 28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An enterprise data hub can store unlimited data, cost-effectively and reliably, for as long as you need, and lets users access that data in a variety of ways. Data can be collected, stored, processed, explored, modeled, and served in one unified platform. It’s connected to the systems you already rely on.</a:t>
            </a:r>
          </a:p>
          <a:p>
            <a:pPr lvl="0">
              <a:spcBef>
                <a:spcPts val="0"/>
              </a:spcBef>
              <a:buNone/>
            </a:pPr>
            <a:endParaRPr lang="en-US" dirty="0" smtClean="0"/>
          </a:p>
          <a:p>
            <a:pPr lvl="0">
              <a:spcBef>
                <a:spcPts val="0"/>
              </a:spcBef>
              <a:buNone/>
            </a:pPr>
            <a:r>
              <a:rPr lang="en-US" dirty="0" smtClean="0"/>
              <a:t>This diagram shows</a:t>
            </a:r>
            <a:r>
              <a:rPr lang="en-US" baseline="0" dirty="0" smtClean="0"/>
              <a:t> </a:t>
            </a:r>
            <a:r>
              <a:rPr lang="en-US" dirty="0" smtClean="0"/>
              <a:t>different components used for Storage,</a:t>
            </a:r>
            <a:r>
              <a:rPr lang="en-US" baseline="0" dirty="0" smtClean="0"/>
              <a:t> Processing, Access and Ingestion.</a:t>
            </a:r>
          </a:p>
          <a:p>
            <a:pPr lvl="0">
              <a:spcBef>
                <a:spcPts val="0"/>
              </a:spcBef>
              <a:buNone/>
            </a:pPr>
            <a:endParaRPr lang="en-US" dirty="0" smtClean="0"/>
          </a:p>
          <a:p>
            <a:pPr lvl="0">
              <a:spcBef>
                <a:spcPts val="0"/>
              </a:spcBef>
              <a:buNone/>
            </a:pPr>
            <a:r>
              <a:rPr lang="en-US" dirty="0" smtClean="0"/>
              <a:t>Security components we just discussed are highlighted.</a:t>
            </a:r>
            <a:r>
              <a:rPr lang="en-US" baseline="0" dirty="0" smtClean="0"/>
              <a:t> We will discuss the Ingestion components in more detail in following slides.</a:t>
            </a:r>
          </a:p>
          <a:p>
            <a:pPr lvl="0">
              <a:spcBef>
                <a:spcPts val="0"/>
              </a:spcBef>
              <a:buNone/>
            </a:pPr>
            <a:endParaRPr lang="en-US" baseline="0" dirty="0" smtClean="0"/>
          </a:p>
          <a:p>
            <a:pPr lvl="0">
              <a:spcBef>
                <a:spcPts val="0"/>
              </a:spcBef>
              <a:buNone/>
            </a:pPr>
            <a:endParaRPr dirty="0"/>
          </a:p>
        </p:txBody>
      </p:sp>
      <p:sp>
        <p:nvSpPr>
          <p:cNvPr id="2836" name="Shape 2836"/>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288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6"/>
        <p:cNvGrpSpPr/>
        <p:nvPr/>
      </p:nvGrpSpPr>
      <p:grpSpPr>
        <a:xfrm>
          <a:off x="0" y="0"/>
          <a:ext cx="0" cy="0"/>
          <a:chOff x="0" y="0"/>
          <a:chExt cx="0" cy="0"/>
        </a:xfrm>
      </p:grpSpPr>
      <p:sp>
        <p:nvSpPr>
          <p:cNvPr id="2967" name="Shape 29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To Recap.</a:t>
            </a:r>
          </a:p>
          <a:p>
            <a:pPr marL="0" marR="0" lvl="0" indent="0" algn="l" rtl="0">
              <a:spcBef>
                <a:spcPts val="0"/>
              </a:spcBef>
              <a:buClr>
                <a:schemeClr val="dk1"/>
              </a:buClr>
              <a:buSzPct val="25000"/>
              <a:buFont typeface="Calibri"/>
              <a:buNone/>
            </a:pPr>
            <a:endParaRPr lang="en-US" sz="1200" b="0" i="0" u="none" strike="noStrike" cap="none" dirty="0" smtClean="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dirty="0" smtClean="0">
                <a:solidFill>
                  <a:schemeClr val="dk1"/>
                </a:solidFill>
                <a:latin typeface="Calibri"/>
                <a:ea typeface="Calibri"/>
                <a:cs typeface="Calibri"/>
                <a:sym typeface="Calibri"/>
              </a:rPr>
              <a:t>Cloudera aims to make data processing Fast, Easy,</a:t>
            </a:r>
            <a:r>
              <a:rPr lang="en-US" sz="1200" b="0" i="0" u="none" strike="noStrike" cap="none" baseline="0" dirty="0" smtClean="0">
                <a:solidFill>
                  <a:schemeClr val="dk1"/>
                </a:solidFill>
                <a:latin typeface="Calibri"/>
                <a:ea typeface="Calibri"/>
                <a:cs typeface="Calibri"/>
                <a:sym typeface="Calibri"/>
              </a:rPr>
              <a:t> and Secure</a:t>
            </a:r>
          </a:p>
          <a:p>
            <a:pPr marL="0" marR="0" lvl="0" indent="0" algn="l" rtl="0">
              <a:spcBef>
                <a:spcPts val="0"/>
              </a:spcBef>
              <a:buClr>
                <a:schemeClr val="dk1"/>
              </a:buClr>
              <a:buSzPct val="25000"/>
              <a:buFont typeface="Calibri"/>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baseline="0" dirty="0" smtClean="0">
                <a:solidFill>
                  <a:schemeClr val="dk1"/>
                </a:solidFill>
                <a:latin typeface="Calibri"/>
                <a:ea typeface="Calibri"/>
                <a:cs typeface="Calibri"/>
                <a:sym typeface="Calibri"/>
              </a:rPr>
              <a:t>It focuses on development leadership in Kafka and Spark to help turn processing windows from hours to minutes</a:t>
            </a:r>
          </a:p>
          <a:p>
            <a:pPr marL="0" marR="0" lvl="0" indent="0" algn="l" rtl="0">
              <a:spcBef>
                <a:spcPts val="0"/>
              </a:spcBef>
              <a:buClr>
                <a:schemeClr val="dk1"/>
              </a:buClr>
              <a:buSzPct val="25000"/>
              <a:buFont typeface="Calibri"/>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baseline="0" dirty="0" smtClean="0">
                <a:solidFill>
                  <a:schemeClr val="dk1"/>
                </a:solidFill>
                <a:latin typeface="Calibri"/>
                <a:ea typeface="Calibri"/>
                <a:cs typeface="Calibri"/>
                <a:sym typeface="Calibri"/>
              </a:rPr>
              <a:t>It helps easily deliver optimum system utilization and meeting SLA commitments with minimum effort</a:t>
            </a:r>
          </a:p>
          <a:p>
            <a:pPr marL="0" marR="0" lvl="0" indent="0" algn="l" rtl="0">
              <a:spcBef>
                <a:spcPts val="0"/>
              </a:spcBef>
              <a:buClr>
                <a:schemeClr val="dk1"/>
              </a:buClr>
              <a:buSzPct val="25000"/>
              <a:buFont typeface="Calibri"/>
              <a:buNone/>
            </a:pPr>
            <a:endParaRPr lang="en-US" sz="1200" b="0" i="0" u="none" strike="noStrike" cap="none" baseline="0" dirty="0" smtClean="0">
              <a:solidFill>
                <a:schemeClr val="dk1"/>
              </a:solidFill>
              <a:latin typeface="Calibri"/>
              <a:ea typeface="Calibri"/>
              <a:cs typeface="Calibri"/>
              <a:sym typeface="Calibri"/>
            </a:endParaRPr>
          </a:p>
          <a:p>
            <a:pPr marL="0" marR="0" lvl="0" indent="0" algn="l" rtl="0">
              <a:spcBef>
                <a:spcPts val="0"/>
              </a:spcBef>
              <a:buClr>
                <a:schemeClr val="dk1"/>
              </a:buClr>
              <a:buSzPct val="25000"/>
              <a:buFont typeface="Calibri"/>
              <a:buNone/>
            </a:pPr>
            <a:r>
              <a:rPr lang="en-US" sz="1200" b="0" i="0" u="none" strike="noStrike" cap="none" baseline="0" dirty="0" smtClean="0">
                <a:solidFill>
                  <a:schemeClr val="dk1"/>
                </a:solidFill>
                <a:latin typeface="Calibri"/>
                <a:ea typeface="Calibri"/>
                <a:cs typeface="Calibri"/>
                <a:sym typeface="Calibri"/>
              </a:rPr>
              <a:t>All while providing end to end security and data management so you can utilize more data, without introducing more risk</a:t>
            </a:r>
            <a:endParaRPr sz="1200" b="0" i="0" u="none" strike="noStrike" cap="none" dirty="0">
              <a:solidFill>
                <a:schemeClr val="dk1"/>
              </a:solidFill>
              <a:latin typeface="Calibri"/>
              <a:ea typeface="Calibri"/>
              <a:cs typeface="Calibri"/>
              <a:sym typeface="Calibri"/>
            </a:endParaRPr>
          </a:p>
        </p:txBody>
      </p:sp>
      <p:sp>
        <p:nvSpPr>
          <p:cNvPr id="2968" name="Shape 2968"/>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8111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1"/>
        <p:cNvGrpSpPr/>
        <p:nvPr/>
      </p:nvGrpSpPr>
      <p:grpSpPr>
        <a:xfrm>
          <a:off x="0" y="0"/>
          <a:ext cx="0" cy="0"/>
          <a:chOff x="0" y="0"/>
          <a:chExt cx="0" cy="0"/>
        </a:xfrm>
      </p:grpSpPr>
      <p:sp>
        <p:nvSpPr>
          <p:cNvPr id="2882" name="Shape 28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Typical enterprise applications ge</a:t>
            </a:r>
            <a:r>
              <a:rPr lang="en-US" b="0" baseline="0" dirty="0" smtClean="0"/>
              <a:t>t their data from various sources. Some of these sources are listed here, existing relational databases, sensor data, server logs and chat transcripts. Other types of data we see being loaded into the clusters includes Images, Audio files and other binary 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As McKinsey Global institute said that value of data is multiplied when combined and correlated with other data. It is hard to do this in a silo-</a:t>
            </a:r>
            <a:r>
              <a:rPr lang="en-US" b="0" baseline="0" dirty="0" err="1" smtClean="0"/>
              <a:t>ed</a:t>
            </a:r>
            <a:r>
              <a:rPr lang="en-US" b="0" baseline="0" dirty="0" smtClean="0"/>
              <a:t> environment and Enterprise Data Hub lets you combine these datasets easier.</a:t>
            </a:r>
          </a:p>
          <a:p>
            <a:pPr lvl="0">
              <a:spcBef>
                <a:spcPts val="0"/>
              </a:spcBef>
              <a:buNone/>
            </a:pPr>
            <a:endParaRPr dirty="0"/>
          </a:p>
        </p:txBody>
      </p:sp>
      <p:sp>
        <p:nvSpPr>
          <p:cNvPr id="2883" name="Shape 2883"/>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91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Another</a:t>
            </a:r>
            <a:r>
              <a:rPr lang="en-US" baseline="0" dirty="0" smtClean="0"/>
              <a:t> difference from Linux is that home directories in HDFS tend to be under a directory called </a:t>
            </a:r>
            <a:r>
              <a:rPr lang="en-US" baseline="0" dirty="0" smtClean="0">
                <a:latin typeface="Courier New"/>
                <a:cs typeface="Courier New"/>
              </a:rPr>
              <a:t>/user</a:t>
            </a:r>
            <a:r>
              <a:rPr lang="en-US" baseline="0" dirty="0" smtClean="0"/>
              <a:t> rather than one called </a:t>
            </a:r>
            <a:r>
              <a:rPr lang="en-US" baseline="0" dirty="0" smtClean="0">
                <a:latin typeface="Courier New"/>
                <a:cs typeface="Courier New"/>
              </a:rPr>
              <a:t>/home</a:t>
            </a:r>
            <a:r>
              <a:rPr lang="en-US" baseline="0" dirty="0" smtClean="0"/>
              <a:t>.</a:t>
            </a:r>
            <a:endParaRPr lang="en-US" dirty="0"/>
          </a:p>
        </p:txBody>
      </p:sp>
    </p:spTree>
    <p:extLst>
      <p:ext uri="{BB962C8B-B14F-4D97-AF65-F5344CB8AC3E}">
        <p14:creationId xmlns:p14="http://schemas.microsoft.com/office/powerpoint/2010/main" val="122952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2"/>
        <p:cNvGrpSpPr/>
        <p:nvPr/>
      </p:nvGrpSpPr>
      <p:grpSpPr>
        <a:xfrm>
          <a:off x="0" y="0"/>
          <a:ext cx="0" cy="0"/>
          <a:chOff x="0" y="0"/>
          <a:chExt cx="0" cy="0"/>
        </a:xfrm>
      </p:grpSpPr>
      <p:sp>
        <p:nvSpPr>
          <p:cNvPr id="2933" name="Shape 29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HDFS Command will </a:t>
            </a:r>
            <a:r>
              <a:rPr lang="en-US" baseline="0" dirty="0" smtClean="0"/>
              <a:t>fail if user does not have access to the folder. Only user with right permissions to HDFS folders be able to ingest data.</a:t>
            </a:r>
          </a:p>
          <a:p>
            <a:pPr lvl="0">
              <a:spcBef>
                <a:spcPts val="0"/>
              </a:spcBef>
              <a:buNone/>
            </a:pPr>
            <a:endParaRPr lang="en-US" baseline="0" dirty="0" smtClean="0"/>
          </a:p>
          <a:p>
            <a:pPr lvl="0">
              <a:spcBef>
                <a:spcPts val="0"/>
              </a:spcBef>
              <a:buNone/>
            </a:pPr>
            <a:r>
              <a:rPr lang="en-US" dirty="0" smtClean="0"/>
              <a:t>Encryption At Rest is provided via Navigator Encrypt.</a:t>
            </a:r>
          </a:p>
          <a:p>
            <a:pPr lvl="0">
              <a:spcBef>
                <a:spcPts val="0"/>
              </a:spcBef>
              <a:buNone/>
            </a:pPr>
            <a:endParaRPr lang="en-US" dirty="0" smtClean="0"/>
          </a:p>
        </p:txBody>
      </p:sp>
      <p:sp>
        <p:nvSpPr>
          <p:cNvPr id="2934" name="Shape 293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03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Shape 29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Sqoop is an open source Apache project originally developed by Cloudera. Name is a contraction of</a:t>
            </a:r>
            <a:r>
              <a:rPr lang="en-US" baseline="0" dirty="0" smtClean="0"/>
              <a:t> </a:t>
            </a:r>
            <a:r>
              <a:rPr lang="en-US" baseline="0" dirty="0" err="1" smtClean="0"/>
              <a:t>SQl</a:t>
            </a:r>
            <a:r>
              <a:rPr lang="en-US" baseline="0" dirty="0" smtClean="0"/>
              <a:t>-to-</a:t>
            </a:r>
            <a:r>
              <a:rPr lang="en-US" baseline="0" dirty="0" err="1" smtClean="0"/>
              <a:t>hadOOP</a:t>
            </a:r>
            <a:endParaRPr lang="en-US" dirty="0" smtClean="0"/>
          </a:p>
          <a:p>
            <a:pPr lvl="0">
              <a:spcBef>
                <a:spcPts val="0"/>
              </a:spcBef>
              <a:buNone/>
            </a:pPr>
            <a:endParaRPr lang="en-US" dirty="0" smtClean="0"/>
          </a:p>
          <a:p>
            <a:pPr lvl="0">
              <a:spcBef>
                <a:spcPts val="0"/>
              </a:spcBef>
              <a:buNone/>
            </a:pPr>
            <a:r>
              <a:rPr lang="en-US" dirty="0" smtClean="0"/>
              <a:t>Sqoop exchanges data between a database and HDFS.</a:t>
            </a:r>
            <a:r>
              <a:rPr lang="en-US" baseline="0" dirty="0" smtClean="0"/>
              <a:t> </a:t>
            </a:r>
            <a:r>
              <a:rPr lang="en-US" dirty="0" smtClean="0"/>
              <a:t>Can import all tables, a single table, or a partial table into HDFS. Data can be imported in delimited text, </a:t>
            </a:r>
            <a:r>
              <a:rPr lang="en-US" dirty="0" err="1" smtClean="0"/>
              <a:t>SequenceFile</a:t>
            </a:r>
            <a:r>
              <a:rPr lang="en-US" dirty="0" smtClean="0"/>
              <a:t>, or Avro format. It can import all or partial/new</a:t>
            </a:r>
            <a:r>
              <a:rPr lang="en-US" baseline="0" dirty="0" smtClean="0"/>
              <a:t> data since last import.</a:t>
            </a:r>
            <a:endParaRPr lang="en-US" dirty="0" smtClean="0"/>
          </a:p>
          <a:p>
            <a:pPr lvl="0">
              <a:spcBef>
                <a:spcPts val="0"/>
              </a:spcBef>
              <a:buNone/>
            </a:pPr>
            <a:endParaRPr lang="en-US" dirty="0" smtClean="0"/>
          </a:p>
        </p:txBody>
      </p:sp>
      <p:sp>
        <p:nvSpPr>
          <p:cNvPr id="2922" name="Shape 2922"/>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81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solidFill>
                  <a:schemeClr val="tx1"/>
                </a:solidFill>
              </a:rPr>
              <a:t>The diagram illustrates how Sqoop imports a table from a database into</a:t>
            </a:r>
            <a:r>
              <a:rPr lang="en-US" baseline="0" dirty="0" smtClean="0">
                <a:solidFill>
                  <a:schemeClr val="tx1"/>
                </a:solidFill>
              </a:rPr>
              <a:t> HDFS:</a:t>
            </a:r>
          </a:p>
          <a:p>
            <a:endParaRPr lang="en-US" baseline="0" dirty="0" smtClean="0">
              <a:solidFill>
                <a:schemeClr val="tx1"/>
              </a:solidFill>
            </a:endParaRPr>
          </a:p>
          <a:p>
            <a:pPr marL="228600" indent="-228600">
              <a:buFont typeface="+mj-lt"/>
              <a:buAutoNum type="arabicPeriod"/>
            </a:pPr>
            <a:r>
              <a:rPr lang="en-US" baseline="0" dirty="0" smtClean="0">
                <a:solidFill>
                  <a:schemeClr val="tx1"/>
                </a:solidFill>
              </a:rPr>
              <a:t>The user runs the Sqoop import command (e.g., on his or her workstation)</a:t>
            </a:r>
          </a:p>
          <a:p>
            <a:pPr marL="228600" indent="-228600">
              <a:buFont typeface="+mj-lt"/>
              <a:buAutoNum type="arabicPeriod"/>
            </a:pPr>
            <a:r>
              <a:rPr lang="en-US" baseline="0" dirty="0" smtClean="0">
                <a:solidFill>
                  <a:schemeClr val="tx1"/>
                </a:solidFill>
              </a:rPr>
              <a:t>Sqoop connects to the database and gets metadata needed for the import job. This includes the table definition as well as determining the number of rows that the import will produce.</a:t>
            </a:r>
          </a:p>
          <a:p>
            <a:pPr marL="228600" indent="-228600">
              <a:buFont typeface="+mj-lt"/>
              <a:buAutoNum type="arabicPeriod"/>
            </a:pPr>
            <a:r>
              <a:rPr lang="en-US" baseline="0" dirty="0" smtClean="0">
                <a:solidFill>
                  <a:schemeClr val="tx1"/>
                </a:solidFill>
              </a:rPr>
              <a:t>Sqoop submits a Map-only job (consisting of four map tasks by default, but configurable) that runs on the Hadoop cluster. Each task pulls a subset of the table from the database server. The Map-only tasks write their data as output in HDFS.</a:t>
            </a:r>
          </a:p>
          <a:p>
            <a:pPr marL="0" indent="0">
              <a:buFont typeface="+mj-lt"/>
              <a:buNone/>
            </a:pPr>
            <a:endParaRPr lang="en-US" baseline="0" dirty="0" smtClean="0">
              <a:solidFill>
                <a:schemeClr val="tx1"/>
              </a:solidFill>
            </a:endParaRPr>
          </a:p>
        </p:txBody>
      </p:sp>
    </p:spTree>
    <p:extLst>
      <p:ext uri="{BB962C8B-B14F-4D97-AF65-F5344CB8AC3E}">
        <p14:creationId xmlns:p14="http://schemas.microsoft.com/office/powerpoint/2010/main" val="372740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2"/>
        <p:cNvGrpSpPr/>
        <p:nvPr/>
      </p:nvGrpSpPr>
      <p:grpSpPr>
        <a:xfrm>
          <a:off x="0" y="0"/>
          <a:ext cx="0" cy="0"/>
          <a:chOff x="0" y="0"/>
          <a:chExt cx="0" cy="0"/>
        </a:xfrm>
      </p:grpSpPr>
      <p:sp>
        <p:nvSpPr>
          <p:cNvPr id="2933" name="Shape 29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As part of the Sqoop command you pass Database credentials (</a:t>
            </a:r>
            <a:r>
              <a:rPr lang="en-US" baseline="0" dirty="0" err="1" smtClean="0"/>
              <a:t>userid</a:t>
            </a:r>
            <a:r>
              <a:rPr lang="en-US" baseline="0" dirty="0" smtClean="0"/>
              <a:t>/password). These credentials determine users access rights for the database table.</a:t>
            </a:r>
          </a:p>
          <a:p>
            <a:pPr lvl="0">
              <a:spcBef>
                <a:spcPts val="0"/>
              </a:spcBef>
              <a:buNone/>
            </a:pPr>
            <a:endParaRPr lang="en-US" dirty="0" smtClean="0"/>
          </a:p>
          <a:p>
            <a:pPr lvl="0">
              <a:spcBef>
                <a:spcPts val="0"/>
              </a:spcBef>
              <a:buNone/>
            </a:pPr>
            <a:r>
              <a:rPr lang="en-US" dirty="0" smtClean="0"/>
              <a:t>Sqoop job will</a:t>
            </a:r>
            <a:r>
              <a:rPr lang="en-US" baseline="0" dirty="0" smtClean="0"/>
              <a:t> fail if user does not have access to the Import/Export folder. Only user with right permissions to HDFS folders be able to ingest data.</a:t>
            </a:r>
          </a:p>
          <a:p>
            <a:pPr lvl="0">
              <a:spcBef>
                <a:spcPts val="0"/>
              </a:spcBef>
              <a:buNone/>
            </a:pPr>
            <a:endParaRPr lang="en-US" baseline="0" dirty="0" smtClean="0"/>
          </a:p>
          <a:p>
            <a:pPr lvl="0">
              <a:spcBef>
                <a:spcPts val="0"/>
              </a:spcBef>
              <a:buNone/>
            </a:pPr>
            <a:r>
              <a:rPr lang="en-US" dirty="0" smtClean="0"/>
              <a:t>Encryption At Rest is provided via Navigator Encrypt. </a:t>
            </a:r>
          </a:p>
          <a:p>
            <a:pPr lvl="0">
              <a:spcBef>
                <a:spcPts val="0"/>
              </a:spcBef>
              <a:buNone/>
            </a:pPr>
            <a:endParaRPr lang="en-US" dirty="0" smtClean="0"/>
          </a:p>
          <a:p>
            <a:pPr lvl="0">
              <a:spcBef>
                <a:spcPts val="0"/>
              </a:spcBef>
              <a:buNone/>
            </a:pPr>
            <a:r>
              <a:rPr lang="en-US" dirty="0" smtClean="0"/>
              <a:t>SSL support depends on the database vendor</a:t>
            </a:r>
            <a:r>
              <a:rPr lang="en-US" baseline="0" dirty="0" smtClean="0"/>
              <a:t> and the driver used for Sqoop.</a:t>
            </a:r>
            <a:endParaRPr dirty="0"/>
          </a:p>
        </p:txBody>
      </p:sp>
      <p:sp>
        <p:nvSpPr>
          <p:cNvPr id="2934" name="Shape 2934"/>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031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8"/>
        <p:cNvGrpSpPr/>
        <p:nvPr/>
      </p:nvGrpSpPr>
      <p:grpSpPr>
        <a:xfrm>
          <a:off x="0" y="0"/>
          <a:ext cx="0" cy="0"/>
          <a:chOff x="0" y="0"/>
          <a:chExt cx="0" cy="0"/>
        </a:xfrm>
      </p:grpSpPr>
      <p:sp>
        <p:nvSpPr>
          <p:cNvPr id="2939" name="Shape 29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Flume can be used to efficiently</a:t>
            </a:r>
            <a:r>
              <a:rPr lang="en-US" baseline="0" dirty="0" smtClean="0"/>
              <a:t> </a:t>
            </a:r>
            <a:r>
              <a:rPr lang="en-US" dirty="0" smtClean="0"/>
              <a:t>move large amounts of log data which may be coming from </a:t>
            </a:r>
            <a:r>
              <a:rPr lang="en-US" dirty="0" err="1" smtClean="0"/>
              <a:t>WebServers</a:t>
            </a:r>
            <a:r>
              <a:rPr lang="en-US" dirty="0" smtClean="0"/>
              <a:t>, application logs or networking devices. Flume</a:t>
            </a:r>
            <a:r>
              <a:rPr lang="en-US" baseline="0" dirty="0" smtClean="0"/>
              <a:t> can be used to stream sensor data, social media data and data from Message Queues like MQ</a:t>
            </a:r>
          </a:p>
          <a:p>
            <a:pPr lvl="0">
              <a:spcBef>
                <a:spcPts val="0"/>
              </a:spcBef>
              <a:buNone/>
            </a:pPr>
            <a:endParaRPr lang="en-US" baseline="0" dirty="0" smtClean="0"/>
          </a:p>
          <a:p>
            <a:pPr lvl="0">
              <a:spcBef>
                <a:spcPts val="0"/>
              </a:spcBef>
              <a:buNone/>
            </a:pPr>
            <a:r>
              <a:rPr lang="en-US" baseline="0" dirty="0" smtClean="0"/>
              <a:t>It has support for built-in sources, sinks and channels. </a:t>
            </a:r>
          </a:p>
          <a:p>
            <a:pPr lvl="0">
              <a:spcBef>
                <a:spcPts val="0"/>
              </a:spcBef>
              <a:buNone/>
            </a:pPr>
            <a:endParaRPr lang="en-US" baseline="0" dirty="0" smtClean="0"/>
          </a:p>
          <a:p>
            <a:pPr lvl="0">
              <a:spcBef>
                <a:spcPts val="0"/>
              </a:spcBef>
              <a:buNone/>
            </a:pPr>
            <a:r>
              <a:rPr lang="en-US" baseline="0" dirty="0" smtClean="0"/>
              <a:t>Flume lets you customize data flow to transform data on the fly</a:t>
            </a:r>
          </a:p>
          <a:p>
            <a:pPr lvl="0">
              <a:spcBef>
                <a:spcPts val="0"/>
              </a:spcBef>
              <a:buNone/>
            </a:pPr>
            <a:endParaRPr lang="en-US" baseline="0" dirty="0" smtClean="0"/>
          </a:p>
          <a:p>
            <a:pPr lvl="0">
              <a:spcBef>
                <a:spcPts val="0"/>
              </a:spcBef>
              <a:buNone/>
            </a:pPr>
            <a:r>
              <a:rPr lang="en-US" baseline="0" dirty="0" smtClean="0"/>
              <a:t>Flume is Reliable, Scalable and Extensible for production applications. Its fully integrated with Cloudera Manager.</a:t>
            </a:r>
            <a:endParaRPr dirty="0"/>
          </a:p>
        </p:txBody>
      </p:sp>
      <p:sp>
        <p:nvSpPr>
          <p:cNvPr id="2940" name="Shape 2940"/>
          <p:cNvSpPr>
            <a:spLocks noGrp="1" noRot="1" noChangeAspect="1"/>
          </p:cNvSpPr>
          <p:nvPr>
            <p:ph type="sldImg" idx="2"/>
          </p:nvPr>
        </p:nvSpPr>
        <p:spPr>
          <a:xfrm>
            <a:off x="382588" y="685800"/>
            <a:ext cx="60928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46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1 WHITE">
    <p:spTree>
      <p:nvGrpSpPr>
        <p:cNvPr id="1" name="Shape 23"/>
        <p:cNvGrpSpPr/>
        <p:nvPr/>
      </p:nvGrpSpPr>
      <p:grpSpPr>
        <a:xfrm>
          <a:off x="0" y="0"/>
          <a:ext cx="0" cy="0"/>
          <a:chOff x="0" y="0"/>
          <a:chExt cx="0" cy="0"/>
        </a:xfrm>
      </p:grpSpPr>
      <p:sp>
        <p:nvSpPr>
          <p:cNvPr id="24" name="Shape 24"/>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26" name="Shape 26"/>
          <p:cNvGrpSpPr/>
          <p:nvPr/>
        </p:nvGrpSpPr>
        <p:grpSpPr>
          <a:xfrm>
            <a:off x="528435" y="656874"/>
            <a:ext cx="1614660" cy="296779"/>
            <a:chOff x="566737" y="1811338"/>
            <a:chExt cx="5018087" cy="922337"/>
          </a:xfrm>
        </p:grpSpPr>
        <p:sp>
          <p:nvSpPr>
            <p:cNvPr id="27" name="Shape 27"/>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8" name="Shape 28"/>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9" name="Shape 29"/>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 name="Shape 30"/>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1" name="Shape 31"/>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2" name="Shape 32"/>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3" name="Shape 33"/>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4" name="Shape 34"/>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5" name="Shape 35"/>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sp>
        <p:nvSpPr>
          <p:cNvPr id="36" name="Shape 36"/>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7" name="Shape 37"/>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38" name="Shape 38"/>
          <p:cNvGrpSpPr/>
          <p:nvPr/>
        </p:nvGrpSpPr>
        <p:grpSpPr>
          <a:xfrm>
            <a:off x="8176894" y="911995"/>
            <a:ext cx="3743609" cy="5946004"/>
            <a:chOff x="8176894" y="950095"/>
            <a:chExt cx="3743609" cy="5946004"/>
          </a:xfrm>
        </p:grpSpPr>
        <p:grpSp>
          <p:nvGrpSpPr>
            <p:cNvPr id="39" name="Shape 39"/>
            <p:cNvGrpSpPr/>
            <p:nvPr/>
          </p:nvGrpSpPr>
          <p:grpSpPr>
            <a:xfrm>
              <a:off x="8176894" y="950095"/>
              <a:ext cx="3743609" cy="5946004"/>
              <a:chOff x="4361" y="358"/>
              <a:chExt cx="4037" cy="6412"/>
            </a:xfrm>
          </p:grpSpPr>
          <p:sp>
            <p:nvSpPr>
              <p:cNvPr id="40" name="Shape 40"/>
              <p:cNvSpPr/>
              <p:nvPr/>
            </p:nvSpPr>
            <p:spPr>
              <a:xfrm>
                <a:off x="4840" y="1790"/>
                <a:ext cx="1167" cy="1167"/>
              </a:xfrm>
              <a:custGeom>
                <a:avLst/>
                <a:gdLst/>
                <a:ahLst/>
                <a:cxnLst/>
                <a:rect l="0" t="0" r="0" b="0"/>
                <a:pathLst>
                  <a:path w="120000" h="120000" extrusionOk="0">
                    <a:moveTo>
                      <a:pt x="59534" y="120000"/>
                    </a:moveTo>
                    <a:cubicBezTo>
                      <a:pt x="56930" y="120000"/>
                      <a:pt x="54139" y="118883"/>
                      <a:pt x="52279" y="116837"/>
                    </a:cubicBezTo>
                    <a:cubicBezTo>
                      <a:pt x="2976" y="67720"/>
                      <a:pt x="2976" y="67720"/>
                      <a:pt x="2976" y="67720"/>
                    </a:cubicBezTo>
                    <a:cubicBezTo>
                      <a:pt x="1116" y="65860"/>
                      <a:pt x="0" y="63255"/>
                      <a:pt x="0" y="60465"/>
                    </a:cubicBezTo>
                    <a:cubicBezTo>
                      <a:pt x="0" y="57674"/>
                      <a:pt x="1116" y="55069"/>
                      <a:pt x="2976" y="53209"/>
                    </a:cubicBezTo>
                    <a:cubicBezTo>
                      <a:pt x="52279" y="4093"/>
                      <a:pt x="52279" y="4093"/>
                      <a:pt x="52279" y="4093"/>
                    </a:cubicBezTo>
                    <a:cubicBezTo>
                      <a:pt x="56186" y="0"/>
                      <a:pt x="62697" y="0"/>
                      <a:pt x="66790" y="4093"/>
                    </a:cubicBezTo>
                    <a:cubicBezTo>
                      <a:pt x="115906" y="53209"/>
                      <a:pt x="115906" y="53209"/>
                      <a:pt x="115906" y="53209"/>
                    </a:cubicBezTo>
                    <a:cubicBezTo>
                      <a:pt x="120000" y="57116"/>
                      <a:pt x="120000" y="63813"/>
                      <a:pt x="115906" y="67720"/>
                    </a:cubicBezTo>
                    <a:cubicBezTo>
                      <a:pt x="66790" y="116837"/>
                      <a:pt x="66790" y="116837"/>
                      <a:pt x="66790" y="116837"/>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5860"/>
                      <a:pt x="59534" y="25860"/>
                      <a:pt x="59534" y="25860"/>
                    </a:cubicBezTo>
                    <a:lnTo>
                      <a:pt x="24930" y="60465"/>
                    </a:ln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
              <p:cNvSpPr/>
              <p:nvPr/>
            </p:nvSpPr>
            <p:spPr>
              <a:xfrm>
                <a:off x="4361" y="3065"/>
                <a:ext cx="1167" cy="1167"/>
              </a:xfrm>
              <a:custGeom>
                <a:avLst/>
                <a:gdLst/>
                <a:ahLst/>
                <a:cxnLst/>
                <a:rect l="0" t="0" r="0" b="0"/>
                <a:pathLst>
                  <a:path w="120000" h="120000" extrusionOk="0">
                    <a:moveTo>
                      <a:pt x="59534" y="120000"/>
                    </a:moveTo>
                    <a:cubicBezTo>
                      <a:pt x="56744" y="120000"/>
                      <a:pt x="54139" y="118883"/>
                      <a:pt x="52093" y="117023"/>
                    </a:cubicBezTo>
                    <a:cubicBezTo>
                      <a:pt x="2976" y="67720"/>
                      <a:pt x="2976" y="67720"/>
                      <a:pt x="2976" y="67720"/>
                    </a:cubicBezTo>
                    <a:cubicBezTo>
                      <a:pt x="1116" y="65860"/>
                      <a:pt x="0" y="63255"/>
                      <a:pt x="0" y="60465"/>
                    </a:cubicBezTo>
                    <a:cubicBezTo>
                      <a:pt x="0" y="57860"/>
                      <a:pt x="1116" y="55069"/>
                      <a:pt x="2976" y="53209"/>
                    </a:cubicBezTo>
                    <a:cubicBezTo>
                      <a:pt x="52093" y="4093"/>
                      <a:pt x="52093" y="4093"/>
                      <a:pt x="52093" y="4093"/>
                    </a:cubicBezTo>
                    <a:cubicBezTo>
                      <a:pt x="56186" y="0"/>
                      <a:pt x="62697"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3953" y="60465"/>
                      <a:pt x="93953" y="60465"/>
                      <a:pt x="93953" y="60465"/>
                    </a:cubicBezTo>
                    <a:cubicBezTo>
                      <a:pt x="59534" y="26046"/>
                      <a:pt x="59534" y="26046"/>
                      <a:pt x="59534" y="26046"/>
                    </a:cubicBezTo>
                    <a:lnTo>
                      <a:pt x="24930" y="60465"/>
                    </a:lnTo>
                    <a:close/>
                  </a:path>
                </a:pathLst>
              </a:custGeom>
              <a:solidFill>
                <a:srgbClr val="0089C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2"/>
              <p:cNvSpPr/>
              <p:nvPr/>
            </p:nvSpPr>
            <p:spPr>
              <a:xfrm>
                <a:off x="5318" y="2778"/>
                <a:ext cx="201" cy="877"/>
              </a:xfrm>
              <a:prstGeom prst="rect">
                <a:avLst/>
              </a:pr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3"/>
              <p:cNvSpPr/>
              <p:nvPr/>
            </p:nvSpPr>
            <p:spPr>
              <a:xfrm>
                <a:off x="6755" y="947"/>
                <a:ext cx="201" cy="2227"/>
              </a:xfrm>
              <a:prstGeom prst="rect">
                <a:avLst/>
              </a:pr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 name="Shape 44"/>
              <p:cNvSpPr/>
              <p:nvPr/>
            </p:nvSpPr>
            <p:spPr>
              <a:xfrm>
                <a:off x="4840" y="2379"/>
                <a:ext cx="201" cy="796"/>
              </a:xfrm>
              <a:prstGeom prst="rect">
                <a:avLst/>
              </a:pr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 name="Shape 45"/>
              <p:cNvSpPr/>
              <p:nvPr/>
            </p:nvSpPr>
            <p:spPr>
              <a:xfrm>
                <a:off x="5318" y="3654"/>
                <a:ext cx="201" cy="3116"/>
              </a:xfrm>
              <a:prstGeom prst="rect">
                <a:avLst/>
              </a:pr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 name="Shape 46"/>
              <p:cNvSpPr/>
              <p:nvPr/>
            </p:nvSpPr>
            <p:spPr>
              <a:xfrm>
                <a:off x="7711" y="2857"/>
                <a:ext cx="201" cy="3900"/>
              </a:xfrm>
              <a:prstGeom prst="rect">
                <a:avLst/>
              </a:pr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 name="Shape 47"/>
              <p:cNvSpPr/>
              <p:nvPr/>
            </p:nvSpPr>
            <p:spPr>
              <a:xfrm>
                <a:off x="8188" y="2379"/>
                <a:ext cx="201" cy="4378"/>
              </a:xfrm>
              <a:prstGeom prst="rect">
                <a:avLst/>
              </a:pr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 name="Shape 48"/>
              <p:cNvSpPr/>
              <p:nvPr/>
            </p:nvSpPr>
            <p:spPr>
              <a:xfrm>
                <a:off x="6755" y="4133"/>
                <a:ext cx="201" cy="2638"/>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9" name="Shape 49"/>
              <p:cNvSpPr/>
              <p:nvPr/>
            </p:nvSpPr>
            <p:spPr>
              <a:xfrm>
                <a:off x="7233" y="2379"/>
                <a:ext cx="201" cy="1275"/>
              </a:xfrm>
              <a:prstGeom prst="rect">
                <a:avLst/>
              </a:pr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50"/>
              <p:cNvSpPr/>
              <p:nvPr/>
            </p:nvSpPr>
            <p:spPr>
              <a:xfrm>
                <a:off x="7233" y="3654"/>
                <a:ext cx="201" cy="3116"/>
              </a:xfrm>
              <a:custGeom>
                <a:avLst/>
                <a:gdLst/>
                <a:ahLst/>
                <a:cxnLst/>
                <a:rect l="0" t="0" r="0" b="0"/>
                <a:pathLst>
                  <a:path w="120000" h="120000" extrusionOk="0">
                    <a:moveTo>
                      <a:pt x="0" y="0"/>
                    </a:moveTo>
                    <a:lnTo>
                      <a:pt x="0" y="18408"/>
                    </a:lnTo>
                    <a:lnTo>
                      <a:pt x="0" y="30192"/>
                    </a:lnTo>
                    <a:lnTo>
                      <a:pt x="0" y="120000"/>
                    </a:lnTo>
                    <a:lnTo>
                      <a:pt x="120000" y="120000"/>
                    </a:lnTo>
                    <a:lnTo>
                      <a:pt x="120000" y="39550"/>
                    </a:lnTo>
                    <a:lnTo>
                      <a:pt x="120000" y="28575"/>
                    </a:lnTo>
                    <a:lnTo>
                      <a:pt x="120000" y="18408"/>
                    </a:lnTo>
                    <a:lnTo>
                      <a:pt x="120000" y="0"/>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51"/>
              <p:cNvSpPr/>
              <p:nvPr/>
            </p:nvSpPr>
            <p:spPr>
              <a:xfrm>
                <a:off x="5795" y="947"/>
                <a:ext cx="201" cy="1430"/>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 name="Shape 52"/>
              <p:cNvSpPr/>
              <p:nvPr/>
            </p:nvSpPr>
            <p:spPr>
              <a:xfrm>
                <a:off x="7222" y="1800"/>
                <a:ext cx="1177" cy="1158"/>
              </a:xfrm>
              <a:custGeom>
                <a:avLst/>
                <a:gdLst/>
                <a:ahLst/>
                <a:cxnLst/>
                <a:rect l="0" t="0" r="0" b="0"/>
                <a:pathLst>
                  <a:path w="120000" h="120000" extrusionOk="0">
                    <a:moveTo>
                      <a:pt x="60000" y="120000"/>
                    </a:moveTo>
                    <a:cubicBezTo>
                      <a:pt x="57415" y="120000"/>
                      <a:pt x="54830" y="118875"/>
                      <a:pt x="52800" y="116812"/>
                    </a:cubicBezTo>
                    <a:cubicBezTo>
                      <a:pt x="4061" y="67312"/>
                      <a:pt x="4061" y="67312"/>
                      <a:pt x="4061" y="67312"/>
                    </a:cubicBezTo>
                    <a:cubicBezTo>
                      <a:pt x="0" y="63375"/>
                      <a:pt x="0" y="56625"/>
                      <a:pt x="4061" y="52687"/>
                    </a:cubicBezTo>
                    <a:cubicBezTo>
                      <a:pt x="52800" y="3187"/>
                      <a:pt x="52800" y="3187"/>
                      <a:pt x="52800" y="3187"/>
                    </a:cubicBezTo>
                    <a:cubicBezTo>
                      <a:pt x="54830" y="1125"/>
                      <a:pt x="57415" y="0"/>
                      <a:pt x="60000" y="0"/>
                    </a:cubicBezTo>
                    <a:cubicBezTo>
                      <a:pt x="62769" y="0"/>
                      <a:pt x="65353" y="1125"/>
                      <a:pt x="67384" y="3187"/>
                    </a:cubicBezTo>
                    <a:cubicBezTo>
                      <a:pt x="116123" y="52687"/>
                      <a:pt x="116123" y="52687"/>
                      <a:pt x="116123" y="52687"/>
                    </a:cubicBezTo>
                    <a:cubicBezTo>
                      <a:pt x="120000" y="56625"/>
                      <a:pt x="120000" y="63375"/>
                      <a:pt x="116123" y="67312"/>
                    </a:cubicBezTo>
                    <a:cubicBezTo>
                      <a:pt x="67384" y="116812"/>
                      <a:pt x="67384" y="116812"/>
                      <a:pt x="67384" y="116812"/>
                    </a:cubicBezTo>
                    <a:cubicBezTo>
                      <a:pt x="65353" y="118875"/>
                      <a:pt x="62769" y="120000"/>
                      <a:pt x="60000" y="120000"/>
                    </a:cubicBezTo>
                    <a:close/>
                    <a:moveTo>
                      <a:pt x="25846" y="60000"/>
                    </a:moveTo>
                    <a:cubicBezTo>
                      <a:pt x="60000" y="94875"/>
                      <a:pt x="60000" y="94875"/>
                      <a:pt x="60000" y="94875"/>
                    </a:cubicBezTo>
                    <a:cubicBezTo>
                      <a:pt x="94338" y="60000"/>
                      <a:pt x="94338" y="60000"/>
                      <a:pt x="94338" y="60000"/>
                    </a:cubicBezTo>
                    <a:cubicBezTo>
                      <a:pt x="60000" y="25125"/>
                      <a:pt x="60000" y="25125"/>
                      <a:pt x="60000" y="25125"/>
                    </a:cubicBezTo>
                    <a:lnTo>
                      <a:pt x="25846" y="6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 name="Shape 53"/>
              <p:cNvSpPr/>
              <p:nvPr/>
            </p:nvSpPr>
            <p:spPr>
              <a:xfrm>
                <a:off x="5827" y="1426"/>
                <a:ext cx="648" cy="5331"/>
              </a:xfrm>
              <a:custGeom>
                <a:avLst/>
                <a:gdLst/>
                <a:ahLst/>
                <a:cxnLst/>
                <a:rect l="0" t="0" r="0" b="0"/>
                <a:pathLst>
                  <a:path w="120000" h="120000" extrusionOk="0">
                    <a:moveTo>
                      <a:pt x="120000" y="0"/>
                    </a:moveTo>
                    <a:lnTo>
                      <a:pt x="83020" y="0"/>
                    </a:lnTo>
                    <a:lnTo>
                      <a:pt x="83020" y="44696"/>
                    </a:lnTo>
                    <a:lnTo>
                      <a:pt x="26070" y="37809"/>
                    </a:lnTo>
                    <a:lnTo>
                      <a:pt x="0" y="40982"/>
                    </a:lnTo>
                    <a:lnTo>
                      <a:pt x="83020" y="51087"/>
                    </a:lnTo>
                    <a:lnTo>
                      <a:pt x="83020" y="57996"/>
                    </a:lnTo>
                    <a:lnTo>
                      <a:pt x="83020" y="120000"/>
                    </a:lnTo>
                    <a:lnTo>
                      <a:pt x="120000" y="120000"/>
                    </a:lnTo>
                    <a:lnTo>
                      <a:pt x="120000" y="57996"/>
                    </a:lnTo>
                    <a:lnTo>
                      <a:pt x="120000" y="57996"/>
                    </a:lnTo>
                    <a:lnTo>
                      <a:pt x="12000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 name="Shape 54"/>
              <p:cNvSpPr/>
              <p:nvPr/>
            </p:nvSpPr>
            <p:spPr>
              <a:xfrm>
                <a:off x="6476" y="3065"/>
                <a:ext cx="958" cy="1167"/>
              </a:xfrm>
              <a:custGeom>
                <a:avLst/>
                <a:gdLst/>
                <a:ahLst/>
                <a:cxnLst/>
                <a:rect l="0" t="0" r="0" b="0"/>
                <a:pathLst>
                  <a:path w="120000" h="120000" extrusionOk="0">
                    <a:moveTo>
                      <a:pt x="116143" y="53209"/>
                    </a:moveTo>
                    <a:cubicBezTo>
                      <a:pt x="94820" y="35534"/>
                      <a:pt x="94820" y="35534"/>
                      <a:pt x="94820" y="35534"/>
                    </a:cubicBezTo>
                    <a:cubicBezTo>
                      <a:pt x="56257" y="4093"/>
                      <a:pt x="56257" y="4093"/>
                      <a:pt x="56257" y="4093"/>
                    </a:cubicBezTo>
                    <a:cubicBezTo>
                      <a:pt x="51493" y="0"/>
                      <a:pt x="43553" y="0"/>
                      <a:pt x="38563" y="4093"/>
                    </a:cubicBezTo>
                    <a:cubicBezTo>
                      <a:pt x="0" y="35534"/>
                      <a:pt x="0" y="35534"/>
                      <a:pt x="0" y="35534"/>
                    </a:cubicBezTo>
                    <a:cubicBezTo>
                      <a:pt x="0" y="85395"/>
                      <a:pt x="0" y="85395"/>
                      <a:pt x="0" y="85395"/>
                    </a:cubicBezTo>
                    <a:cubicBezTo>
                      <a:pt x="38563" y="117023"/>
                      <a:pt x="38563" y="117023"/>
                      <a:pt x="38563" y="117023"/>
                    </a:cubicBezTo>
                    <a:cubicBezTo>
                      <a:pt x="40831" y="118883"/>
                      <a:pt x="44007" y="120000"/>
                      <a:pt x="47410" y="120000"/>
                    </a:cubicBezTo>
                    <a:cubicBezTo>
                      <a:pt x="50812" y="120000"/>
                      <a:pt x="53988" y="118883"/>
                      <a:pt x="56257" y="117023"/>
                    </a:cubicBezTo>
                    <a:cubicBezTo>
                      <a:pt x="94820" y="85395"/>
                      <a:pt x="94820" y="85395"/>
                      <a:pt x="94820" y="85395"/>
                    </a:cubicBezTo>
                    <a:cubicBezTo>
                      <a:pt x="116143" y="67720"/>
                      <a:pt x="116143" y="67720"/>
                      <a:pt x="116143" y="67720"/>
                    </a:cubicBezTo>
                    <a:cubicBezTo>
                      <a:pt x="118638" y="65860"/>
                      <a:pt x="120000" y="63255"/>
                      <a:pt x="120000" y="60465"/>
                    </a:cubicBezTo>
                    <a:cubicBezTo>
                      <a:pt x="120000" y="57860"/>
                      <a:pt x="118638" y="55069"/>
                      <a:pt x="116143" y="53209"/>
                    </a:cubicBezTo>
                    <a:close/>
                    <a:moveTo>
                      <a:pt x="47410" y="95069"/>
                    </a:moveTo>
                    <a:cubicBezTo>
                      <a:pt x="5217" y="60465"/>
                      <a:pt x="5217" y="60465"/>
                      <a:pt x="5217" y="60465"/>
                    </a:cubicBezTo>
                    <a:cubicBezTo>
                      <a:pt x="47410" y="26046"/>
                      <a:pt x="47410" y="26046"/>
                      <a:pt x="47410" y="26046"/>
                    </a:cubicBezTo>
                    <a:cubicBezTo>
                      <a:pt x="89603" y="60465"/>
                      <a:pt x="89603" y="60465"/>
                      <a:pt x="89603" y="60465"/>
                    </a:cubicBezTo>
                    <a:lnTo>
                      <a:pt x="47410" y="95069"/>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55"/>
              <p:cNvSpPr/>
              <p:nvPr/>
            </p:nvSpPr>
            <p:spPr>
              <a:xfrm>
                <a:off x="5795" y="358"/>
                <a:ext cx="1169" cy="1169"/>
              </a:xfrm>
              <a:custGeom>
                <a:avLst/>
                <a:gdLst/>
                <a:ahLst/>
                <a:cxnLst/>
                <a:rect l="0" t="0" r="0" b="0"/>
                <a:pathLst>
                  <a:path w="120000" h="120000" extrusionOk="0">
                    <a:moveTo>
                      <a:pt x="59534" y="120000"/>
                    </a:moveTo>
                    <a:cubicBezTo>
                      <a:pt x="56930" y="120000"/>
                      <a:pt x="54325" y="118883"/>
                      <a:pt x="52279" y="117023"/>
                    </a:cubicBezTo>
                    <a:cubicBezTo>
                      <a:pt x="3162" y="67720"/>
                      <a:pt x="3162" y="67720"/>
                      <a:pt x="3162" y="67720"/>
                    </a:cubicBezTo>
                    <a:cubicBezTo>
                      <a:pt x="1116" y="65860"/>
                      <a:pt x="0" y="63255"/>
                      <a:pt x="0" y="60465"/>
                    </a:cubicBezTo>
                    <a:cubicBezTo>
                      <a:pt x="0" y="57860"/>
                      <a:pt x="1116" y="55069"/>
                      <a:pt x="3162" y="53209"/>
                    </a:cubicBezTo>
                    <a:cubicBezTo>
                      <a:pt x="52279" y="4093"/>
                      <a:pt x="52279" y="4093"/>
                      <a:pt x="52279" y="4093"/>
                    </a:cubicBezTo>
                    <a:cubicBezTo>
                      <a:pt x="56186" y="0"/>
                      <a:pt x="62883"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56"/>
              <p:cNvSpPr/>
              <p:nvPr/>
            </p:nvSpPr>
            <p:spPr>
              <a:xfrm>
                <a:off x="4361" y="3065"/>
                <a:ext cx="955" cy="3704"/>
              </a:xfrm>
              <a:custGeom>
                <a:avLst/>
                <a:gdLst/>
                <a:ahLst/>
                <a:cxnLst/>
                <a:rect l="0" t="0" r="0" b="0"/>
                <a:pathLst>
                  <a:path w="120000" h="120000" extrusionOk="0">
                    <a:moveTo>
                      <a:pt x="120000" y="11207"/>
                    </a:moveTo>
                    <a:cubicBezTo>
                      <a:pt x="81590" y="1290"/>
                      <a:pt x="81590" y="1290"/>
                      <a:pt x="81590" y="1290"/>
                    </a:cubicBezTo>
                    <a:cubicBezTo>
                      <a:pt x="76590" y="0"/>
                      <a:pt x="68636" y="0"/>
                      <a:pt x="63636" y="1290"/>
                    </a:cubicBezTo>
                    <a:cubicBezTo>
                      <a:pt x="3636" y="16782"/>
                      <a:pt x="3636" y="16782"/>
                      <a:pt x="3636" y="16782"/>
                    </a:cubicBezTo>
                    <a:cubicBezTo>
                      <a:pt x="1363" y="17369"/>
                      <a:pt x="0" y="18249"/>
                      <a:pt x="0" y="19070"/>
                    </a:cubicBezTo>
                    <a:cubicBezTo>
                      <a:pt x="0" y="120000"/>
                      <a:pt x="0" y="120000"/>
                      <a:pt x="0" y="120000"/>
                    </a:cubicBezTo>
                    <a:cubicBezTo>
                      <a:pt x="25227" y="120000"/>
                      <a:pt x="25227" y="120000"/>
                      <a:pt x="25227" y="120000"/>
                    </a:cubicBezTo>
                    <a:cubicBezTo>
                      <a:pt x="25227" y="26933"/>
                      <a:pt x="25227" y="26933"/>
                      <a:pt x="25227" y="26933"/>
                    </a:cubicBezTo>
                    <a:cubicBezTo>
                      <a:pt x="60000" y="35911"/>
                      <a:pt x="60000" y="35911"/>
                      <a:pt x="60000" y="35911"/>
                    </a:cubicBezTo>
                    <a:cubicBezTo>
                      <a:pt x="60000" y="119589"/>
                      <a:pt x="60000" y="119589"/>
                      <a:pt x="60000" y="119589"/>
                    </a:cubicBezTo>
                    <a:cubicBezTo>
                      <a:pt x="85227" y="119589"/>
                      <a:pt x="85227" y="119589"/>
                      <a:pt x="85227" y="119589"/>
                    </a:cubicBezTo>
                    <a:cubicBezTo>
                      <a:pt x="85227" y="35911"/>
                      <a:pt x="85227" y="35911"/>
                      <a:pt x="85227" y="35911"/>
                    </a:cubicBezTo>
                    <a:cubicBezTo>
                      <a:pt x="120000" y="26933"/>
                      <a:pt x="120000" y="26933"/>
                      <a:pt x="120000" y="26933"/>
                    </a:cubicBezTo>
                    <a:lnTo>
                      <a:pt x="120000" y="11207"/>
                    </a:lnTo>
                    <a:close/>
                    <a:moveTo>
                      <a:pt x="72727" y="29985"/>
                    </a:moveTo>
                    <a:cubicBezTo>
                      <a:pt x="30454" y="19070"/>
                      <a:pt x="30454" y="19070"/>
                      <a:pt x="30454" y="19070"/>
                    </a:cubicBezTo>
                    <a:cubicBezTo>
                      <a:pt x="72727" y="8215"/>
                      <a:pt x="72727" y="8215"/>
                      <a:pt x="72727" y="8215"/>
                    </a:cubicBezTo>
                    <a:cubicBezTo>
                      <a:pt x="114772" y="19070"/>
                      <a:pt x="114772" y="19070"/>
                      <a:pt x="114772" y="19070"/>
                    </a:cubicBezTo>
                    <a:lnTo>
                      <a:pt x="72727" y="29985"/>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57"/>
              <p:cNvSpPr/>
              <p:nvPr/>
            </p:nvSpPr>
            <p:spPr>
              <a:xfrm>
                <a:off x="5318" y="3411"/>
                <a:ext cx="201" cy="485"/>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58"/>
              <p:cNvSpPr/>
              <p:nvPr/>
            </p:nvSpPr>
            <p:spPr>
              <a:xfrm>
                <a:off x="5795" y="2379"/>
                <a:ext cx="201" cy="4378"/>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 name="Shape 59"/>
              <p:cNvSpPr/>
              <p:nvPr/>
            </p:nvSpPr>
            <p:spPr>
              <a:xfrm>
                <a:off x="5795" y="2137"/>
                <a:ext cx="212" cy="485"/>
              </a:xfrm>
              <a:custGeom>
                <a:avLst/>
                <a:gdLst/>
                <a:ahLst/>
                <a:cxnLst/>
                <a:rect l="0" t="0" r="0" b="0"/>
                <a:pathLst>
                  <a:path w="120000" h="120000" extrusionOk="0">
                    <a:moveTo>
                      <a:pt x="97435" y="42537"/>
                    </a:moveTo>
                    <a:cubicBezTo>
                      <a:pt x="0" y="0"/>
                      <a:pt x="0" y="0"/>
                      <a:pt x="0" y="0"/>
                    </a:cubicBezTo>
                    <a:cubicBezTo>
                      <a:pt x="0" y="120000"/>
                      <a:pt x="0" y="120000"/>
                      <a:pt x="0" y="120000"/>
                    </a:cubicBezTo>
                    <a:cubicBezTo>
                      <a:pt x="97435" y="77462"/>
                      <a:pt x="97435" y="77462"/>
                      <a:pt x="97435" y="77462"/>
                    </a:cubicBezTo>
                    <a:cubicBezTo>
                      <a:pt x="120000" y="68059"/>
                      <a:pt x="120000" y="51940"/>
                      <a:pt x="97435" y="42537"/>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60" name="Shape 60"/>
            <p:cNvSpPr/>
            <p:nvPr/>
          </p:nvSpPr>
          <p:spPr>
            <a:xfrm>
              <a:off x="9693070" y="3412067"/>
              <a:ext cx="258724" cy="732365"/>
            </a:xfrm>
            <a:prstGeom prst="rect">
              <a:avLst/>
            </a:prstGeom>
            <a:solidFill>
              <a:schemeClr val="l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1" name="Shape 61"/>
            <p:cNvSpPr/>
            <p:nvPr/>
          </p:nvSpPr>
          <p:spPr>
            <a:xfrm flipH="1">
              <a:off x="9954042" y="3776735"/>
              <a:ext cx="186392" cy="449752"/>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2LINES and Content">
    <p:spTree>
      <p:nvGrpSpPr>
        <p:cNvPr id="1" name="Shape 696"/>
        <p:cNvGrpSpPr/>
        <p:nvPr/>
      </p:nvGrpSpPr>
      <p:grpSpPr>
        <a:xfrm>
          <a:off x="0" y="0"/>
          <a:ext cx="0" cy="0"/>
          <a:chOff x="0" y="0"/>
          <a:chExt cx="0" cy="0"/>
        </a:xfrm>
      </p:grpSpPr>
      <p:sp>
        <p:nvSpPr>
          <p:cNvPr id="697" name="Shape 697"/>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98" name="Shape 698"/>
          <p:cNvSpPr txBox="1">
            <a:spLocks noGrp="1"/>
          </p:cNvSpPr>
          <p:nvPr>
            <p:ph type="body" idx="1"/>
          </p:nvPr>
        </p:nvSpPr>
        <p:spPr>
          <a:xfrm>
            <a:off x="379412" y="1803400"/>
            <a:ext cx="11313559" cy="4432299"/>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
    <p:spTree>
      <p:nvGrpSpPr>
        <p:cNvPr id="1" name="Shape 699"/>
        <p:cNvGrpSpPr/>
        <p:nvPr/>
      </p:nvGrpSpPr>
      <p:grpSpPr>
        <a:xfrm>
          <a:off x="0" y="0"/>
          <a:ext cx="0" cy="0"/>
          <a:chOff x="0" y="0"/>
          <a:chExt cx="0" cy="0"/>
        </a:xfrm>
      </p:grpSpPr>
      <p:sp>
        <p:nvSpPr>
          <p:cNvPr id="700" name="Shape 700"/>
          <p:cNvSpPr txBox="1">
            <a:spLocks noGrp="1"/>
          </p:cNvSpPr>
          <p:nvPr>
            <p:ph type="body" idx="1"/>
          </p:nvPr>
        </p:nvSpPr>
        <p:spPr>
          <a:xfrm>
            <a:off x="379412" y="1447800"/>
            <a:ext cx="5486399" cy="4678365"/>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1" name="Shape 701"/>
          <p:cNvSpPr txBox="1">
            <a:spLocks noGrp="1"/>
          </p:cNvSpPr>
          <p:nvPr>
            <p:ph type="body" idx="2"/>
          </p:nvPr>
        </p:nvSpPr>
        <p:spPr>
          <a:xfrm>
            <a:off x="6206573" y="1447800"/>
            <a:ext cx="5486399" cy="4678365"/>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2" name="Shape 702"/>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lumn with Images">
    <p:spTree>
      <p:nvGrpSpPr>
        <p:cNvPr id="1" name="Shape 703"/>
        <p:cNvGrpSpPr/>
        <p:nvPr/>
      </p:nvGrpSpPr>
      <p:grpSpPr>
        <a:xfrm>
          <a:off x="0" y="0"/>
          <a:ext cx="0" cy="0"/>
          <a:chOff x="0" y="0"/>
          <a:chExt cx="0" cy="0"/>
        </a:xfrm>
      </p:grpSpPr>
      <p:sp>
        <p:nvSpPr>
          <p:cNvPr id="704" name="Shape 704"/>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5" name="Shape 705"/>
          <p:cNvSpPr txBox="1">
            <a:spLocks noGrp="1"/>
          </p:cNvSpPr>
          <p:nvPr>
            <p:ph type="body" idx="1"/>
          </p:nvPr>
        </p:nvSpPr>
        <p:spPr>
          <a:xfrm>
            <a:off x="379412" y="4635500"/>
            <a:ext cx="3532187" cy="1503365"/>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6" name="Shape 706"/>
          <p:cNvSpPr txBox="1">
            <a:spLocks noGrp="1"/>
          </p:cNvSpPr>
          <p:nvPr>
            <p:ph type="body" idx="2"/>
          </p:nvPr>
        </p:nvSpPr>
        <p:spPr>
          <a:xfrm>
            <a:off x="4270098" y="4635500"/>
            <a:ext cx="3532187" cy="1503365"/>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7" name="Shape 707"/>
          <p:cNvSpPr txBox="1">
            <a:spLocks noGrp="1"/>
          </p:cNvSpPr>
          <p:nvPr>
            <p:ph type="body" idx="3"/>
          </p:nvPr>
        </p:nvSpPr>
        <p:spPr>
          <a:xfrm>
            <a:off x="8160785" y="4635500"/>
            <a:ext cx="3532187" cy="1503365"/>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8" name="Shape 708"/>
          <p:cNvSpPr txBox="1">
            <a:spLocks noGrp="1"/>
          </p:cNvSpPr>
          <p:nvPr>
            <p:ph type="body" idx="4"/>
          </p:nvPr>
        </p:nvSpPr>
        <p:spPr>
          <a:xfrm>
            <a:off x="379412" y="4254500"/>
            <a:ext cx="3532187" cy="41909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09" name="Shape 709"/>
          <p:cNvSpPr txBox="1">
            <a:spLocks noGrp="1"/>
          </p:cNvSpPr>
          <p:nvPr>
            <p:ph type="body" idx="5"/>
          </p:nvPr>
        </p:nvSpPr>
        <p:spPr>
          <a:xfrm>
            <a:off x="4270098" y="4254500"/>
            <a:ext cx="3532187" cy="41909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0" name="Shape 710"/>
          <p:cNvSpPr txBox="1">
            <a:spLocks noGrp="1"/>
          </p:cNvSpPr>
          <p:nvPr>
            <p:ph type="body" idx="6"/>
          </p:nvPr>
        </p:nvSpPr>
        <p:spPr>
          <a:xfrm>
            <a:off x="8160785" y="4254500"/>
            <a:ext cx="3532187" cy="41909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1" name="Shape 711"/>
          <p:cNvSpPr>
            <a:spLocks noGrp="1"/>
          </p:cNvSpPr>
          <p:nvPr>
            <p:ph type="pic" idx="7"/>
          </p:nvPr>
        </p:nvSpPr>
        <p:spPr>
          <a:xfrm>
            <a:off x="379412" y="1447800"/>
            <a:ext cx="3532187" cy="2590798"/>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2" name="Shape 712"/>
          <p:cNvSpPr>
            <a:spLocks noGrp="1"/>
          </p:cNvSpPr>
          <p:nvPr>
            <p:ph type="pic" idx="8"/>
          </p:nvPr>
        </p:nvSpPr>
        <p:spPr>
          <a:xfrm>
            <a:off x="4270098" y="1447800"/>
            <a:ext cx="3532187" cy="2590798"/>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3" name="Shape 713"/>
          <p:cNvSpPr>
            <a:spLocks noGrp="1"/>
          </p:cNvSpPr>
          <p:nvPr>
            <p:ph type="pic" idx="9"/>
          </p:nvPr>
        </p:nvSpPr>
        <p:spPr>
          <a:xfrm>
            <a:off x="8160785" y="1447800"/>
            <a:ext cx="3532187" cy="2590798"/>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BLUE">
    <p:bg>
      <p:bgPr>
        <a:solidFill>
          <a:schemeClr val="dk2"/>
        </a:solidFill>
        <a:effectLst/>
      </p:bgPr>
    </p:bg>
    <p:spTree>
      <p:nvGrpSpPr>
        <p:cNvPr id="1" name="Shape 714"/>
        <p:cNvGrpSpPr/>
        <p:nvPr/>
      </p:nvGrpSpPr>
      <p:grpSpPr>
        <a:xfrm>
          <a:off x="0" y="0"/>
          <a:ext cx="0" cy="0"/>
          <a:chOff x="0" y="0"/>
          <a:chExt cx="0" cy="0"/>
        </a:xfrm>
      </p:grpSpPr>
      <p:sp>
        <p:nvSpPr>
          <p:cNvPr id="715" name="Shape 715"/>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rgbClr val="F5F5F5"/>
              </a:buClr>
              <a:buFont typeface="Calibri"/>
              <a:buNone/>
              <a:defRPr sz="40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16" name="Shape 716"/>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spcBef>
                <a:spcPts val="0"/>
              </a:spcBef>
              <a:buNone/>
            </a:pPr>
            <a:endParaRPr sz="900">
              <a:solidFill>
                <a:srgbClr val="F5F5F5"/>
              </a:solidFill>
              <a:latin typeface="Calibri"/>
              <a:ea typeface="Calibri"/>
              <a:cs typeface="Calibri"/>
              <a:sym typeface="Calibri"/>
            </a:endParaRPr>
          </a:p>
        </p:txBody>
      </p:sp>
      <p:grpSp>
        <p:nvGrpSpPr>
          <p:cNvPr id="717" name="Shape 717"/>
          <p:cNvGrpSpPr/>
          <p:nvPr/>
        </p:nvGrpSpPr>
        <p:grpSpPr>
          <a:xfrm>
            <a:off x="509984" y="6385629"/>
            <a:ext cx="1164826" cy="226840"/>
            <a:chOff x="382587" y="4784726"/>
            <a:chExt cx="896937" cy="174625"/>
          </a:xfrm>
        </p:grpSpPr>
        <p:sp>
          <p:nvSpPr>
            <p:cNvPr id="718" name="Shape 718"/>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9" name="Shape 719"/>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0" name="Shape 720"/>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1" name="Shape 721"/>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2" name="Shape 722"/>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3" name="Shape 723"/>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4" name="Shape 724"/>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5" name="Shape 725"/>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Only DARK BLUE">
    <p:bg>
      <p:bgPr>
        <a:solidFill>
          <a:schemeClr val="dk1"/>
        </a:solidFill>
        <a:effectLst/>
      </p:bgPr>
    </p:bg>
    <p:spTree>
      <p:nvGrpSpPr>
        <p:cNvPr id="1" name="Shape 726"/>
        <p:cNvGrpSpPr/>
        <p:nvPr/>
      </p:nvGrpSpPr>
      <p:grpSpPr>
        <a:xfrm>
          <a:off x="0" y="0"/>
          <a:ext cx="0" cy="0"/>
          <a:chOff x="0" y="0"/>
          <a:chExt cx="0" cy="0"/>
        </a:xfrm>
      </p:grpSpPr>
      <p:sp>
        <p:nvSpPr>
          <p:cNvPr id="727" name="Shape 727"/>
          <p:cNvSpPr txBox="1">
            <a:spLocks noGrp="1"/>
          </p:cNvSpPr>
          <p:nvPr>
            <p:ph type="title"/>
          </p:nvPr>
        </p:nvSpPr>
        <p:spPr>
          <a:xfrm>
            <a:off x="379412" y="2746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rgbClr val="F5F5F5"/>
              </a:buClr>
              <a:buFont typeface="Calibri"/>
              <a:buNone/>
              <a:defRPr sz="40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728" name="Shape 728"/>
          <p:cNvGrpSpPr/>
          <p:nvPr/>
        </p:nvGrpSpPr>
        <p:grpSpPr>
          <a:xfrm>
            <a:off x="509984" y="6385629"/>
            <a:ext cx="1164826" cy="226840"/>
            <a:chOff x="382587" y="4784726"/>
            <a:chExt cx="896937" cy="174625"/>
          </a:xfrm>
        </p:grpSpPr>
        <p:sp>
          <p:nvSpPr>
            <p:cNvPr id="729" name="Shape 729"/>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0" name="Shape 730"/>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1" name="Shape 731"/>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2" name="Shape 732"/>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3" name="Shape 733"/>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4" name="Shape 734"/>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5" name="Shape 735"/>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6" name="Shape 736"/>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Content WHITE">
    <p:spTree>
      <p:nvGrpSpPr>
        <p:cNvPr id="1" name="Shape 73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Content BLUE">
    <p:bg>
      <p:bgPr>
        <a:solidFill>
          <a:schemeClr val="dk2"/>
        </a:solidFill>
        <a:effectLst/>
      </p:bgPr>
    </p:bg>
    <p:spTree>
      <p:nvGrpSpPr>
        <p:cNvPr id="1" name="Shape 738"/>
        <p:cNvGrpSpPr/>
        <p:nvPr/>
      </p:nvGrpSpPr>
      <p:grpSpPr>
        <a:xfrm>
          <a:off x="0" y="0"/>
          <a:ext cx="0" cy="0"/>
          <a:chOff x="0" y="0"/>
          <a:chExt cx="0" cy="0"/>
        </a:xfrm>
      </p:grpSpPr>
      <p:grpSp>
        <p:nvGrpSpPr>
          <p:cNvPr id="739" name="Shape 739"/>
          <p:cNvGrpSpPr/>
          <p:nvPr/>
        </p:nvGrpSpPr>
        <p:grpSpPr>
          <a:xfrm>
            <a:off x="509984" y="6385629"/>
            <a:ext cx="1164826" cy="226840"/>
            <a:chOff x="382587" y="4784726"/>
            <a:chExt cx="896937" cy="174625"/>
          </a:xfrm>
        </p:grpSpPr>
        <p:sp>
          <p:nvSpPr>
            <p:cNvPr id="740" name="Shape 740"/>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1" name="Shape 741"/>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2" name="Shape 742"/>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3" name="Shape 743"/>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4" name="Shape 744"/>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5" name="Shape 745"/>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6" name="Shape 746"/>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47" name="Shape 747"/>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8" name="Shape 748"/>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spcBef>
                <a:spcPts val="0"/>
              </a:spcBef>
              <a:buNone/>
            </a:pPr>
            <a:endParaRPr sz="900">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 Content DARK BLUE">
    <p:bg>
      <p:bgPr>
        <a:solidFill>
          <a:schemeClr val="dk1"/>
        </a:solidFill>
        <a:effectLst/>
      </p:bgPr>
    </p:bg>
    <p:spTree>
      <p:nvGrpSpPr>
        <p:cNvPr id="1" name="Shape 749"/>
        <p:cNvGrpSpPr/>
        <p:nvPr/>
      </p:nvGrpSpPr>
      <p:grpSpPr>
        <a:xfrm>
          <a:off x="0" y="0"/>
          <a:ext cx="0" cy="0"/>
          <a:chOff x="0" y="0"/>
          <a:chExt cx="0" cy="0"/>
        </a:xfrm>
      </p:grpSpPr>
      <p:grpSp>
        <p:nvGrpSpPr>
          <p:cNvPr id="750" name="Shape 750"/>
          <p:cNvGrpSpPr/>
          <p:nvPr/>
        </p:nvGrpSpPr>
        <p:grpSpPr>
          <a:xfrm>
            <a:off x="509984" y="6385629"/>
            <a:ext cx="1164826" cy="226840"/>
            <a:chOff x="382587" y="4784726"/>
            <a:chExt cx="896937" cy="174625"/>
          </a:xfrm>
        </p:grpSpPr>
        <p:sp>
          <p:nvSpPr>
            <p:cNvPr id="751" name="Shape 751"/>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2" name="Shape 752"/>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3" name="Shape 753"/>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4" name="Shape 754"/>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5" name="Shape 755"/>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6" name="Shape 756"/>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7" name="Shape 757"/>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58" name="Shape 758"/>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59" name="Shape 759"/>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spcBef>
                <a:spcPts val="0"/>
              </a:spcBef>
              <a:buNone/>
            </a:pPr>
            <a:endParaRPr sz="900">
              <a:solidFill>
                <a:schemeClr val="lt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WHITE">
    <p:spTree>
      <p:nvGrpSpPr>
        <p:cNvPr id="1" name="Shape 760"/>
        <p:cNvGrpSpPr/>
        <p:nvPr/>
      </p:nvGrpSpPr>
      <p:grpSpPr>
        <a:xfrm>
          <a:off x="0" y="0"/>
          <a:ext cx="0" cy="0"/>
          <a:chOff x="0" y="0"/>
          <a:chExt cx="0" cy="0"/>
        </a:xfrm>
      </p:grpSpPr>
      <p:sp>
        <p:nvSpPr>
          <p:cNvPr id="761" name="Shape 761"/>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BLUE">
    <p:bg>
      <p:bgPr>
        <a:solidFill>
          <a:schemeClr val="dk2"/>
        </a:solidFill>
        <a:effectLst/>
      </p:bgPr>
    </p:bg>
    <p:spTree>
      <p:nvGrpSpPr>
        <p:cNvPr id="1" name="Shape 762"/>
        <p:cNvGrpSpPr/>
        <p:nvPr/>
      </p:nvGrpSpPr>
      <p:grpSpPr>
        <a:xfrm>
          <a:off x="0" y="0"/>
          <a:ext cx="0" cy="0"/>
          <a:chOff x="0" y="0"/>
          <a:chExt cx="0" cy="0"/>
        </a:xfrm>
      </p:grpSpPr>
      <p:sp>
        <p:nvSpPr>
          <p:cNvPr id="763" name="Shape 763"/>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spcBef>
                <a:spcPts val="0"/>
              </a:spcBef>
              <a:buNone/>
            </a:pPr>
            <a:endParaRPr sz="900">
              <a:solidFill>
                <a:schemeClr val="lt1"/>
              </a:solidFill>
              <a:latin typeface="Calibri"/>
              <a:ea typeface="Calibri"/>
              <a:cs typeface="Calibri"/>
              <a:sym typeface="Calibri"/>
            </a:endParaRPr>
          </a:p>
        </p:txBody>
      </p:sp>
      <p:sp>
        <p:nvSpPr>
          <p:cNvPr id="764" name="Shape 764"/>
          <p:cNvSpPr/>
          <p:nvPr/>
        </p:nvSpPr>
        <p:spPr>
          <a:xfrm>
            <a:off x="381000" y="6362700"/>
            <a:ext cx="1473199" cy="296415"/>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With Subhead">
    <p:spTree>
      <p:nvGrpSpPr>
        <p:cNvPr id="1" name="Shape 67"/>
        <p:cNvGrpSpPr/>
        <p:nvPr/>
      </p:nvGrpSpPr>
      <p:grpSpPr>
        <a:xfrm>
          <a:off x="0" y="0"/>
          <a:ext cx="0" cy="0"/>
          <a:chOff x="0" y="0"/>
          <a:chExt cx="0" cy="0"/>
        </a:xfrm>
      </p:grpSpPr>
      <p:sp>
        <p:nvSpPr>
          <p:cNvPr id="68" name="Shape 68"/>
          <p:cNvSpPr txBox="1">
            <a:spLocks noGrp="1"/>
          </p:cNvSpPr>
          <p:nvPr>
            <p:ph type="dt" idx="10"/>
          </p:nvPr>
        </p:nvSpPr>
        <p:spPr>
          <a:xfrm>
            <a:off x="2350677" y="6370325"/>
            <a:ext cx="852786" cy="284488"/>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6142785" y="6369878"/>
            <a:ext cx="4647688" cy="285750"/>
          </a:xfrm>
          <a:prstGeom prst="rect">
            <a:avLst/>
          </a:prstGeom>
          <a:noFill/>
          <a:ln>
            <a:noFill/>
          </a:ln>
        </p:spPr>
        <p:txBody>
          <a:bodyPr lIns="91425" tIns="91425" rIns="91425" bIns="91425" anchor="t" anchorCtr="0"/>
          <a:lstStyle>
            <a:lvl1pPr marL="0" marR="0" lvl="0" indent="0" algn="l" rtl="0">
              <a:spcBef>
                <a:spcPts val="0"/>
              </a:spcBef>
              <a:buNone/>
              <a:defRPr sz="1800">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11320067" y="6369008"/>
            <a:ext cx="426493" cy="29023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a:solidFill>
                  <a:srgbClr val="939598"/>
                </a:solidFill>
                <a:latin typeface="Calibri"/>
                <a:ea typeface="Calibri"/>
                <a:cs typeface="Calibri"/>
                <a:sym typeface="Calibri"/>
              </a:rPr>
              <a:t>‹#›</a:t>
            </a:fld>
            <a:endParaRPr lang="en-US" sz="1800">
              <a:solidFill>
                <a:srgbClr val="939598"/>
              </a:solidFill>
              <a:latin typeface="Calibri"/>
              <a:ea typeface="Calibri"/>
              <a:cs typeface="Calibri"/>
              <a:sym typeface="Calibri"/>
            </a:endParaRPr>
          </a:p>
        </p:txBody>
      </p:sp>
      <p:sp>
        <p:nvSpPr>
          <p:cNvPr id="71" name="Shape 71"/>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455856" y="837195"/>
            <a:ext cx="11295825" cy="332509"/>
          </a:xfrm>
          <a:prstGeom prst="rect">
            <a:avLst/>
          </a:prstGeom>
          <a:noFill/>
          <a:ln>
            <a:noFill/>
          </a:ln>
        </p:spPr>
        <p:txBody>
          <a:bodyPr lIns="91425" tIns="91425" rIns="91425" bIns="91425" anchor="b" anchorCtr="0"/>
          <a:lstStyle>
            <a:lvl1pPr marL="0" marR="0" lvl="0" indent="0" algn="l" rtl="0">
              <a:spcBef>
                <a:spcPts val="480"/>
              </a:spcBef>
              <a:buClr>
                <a:schemeClr val="dk1"/>
              </a:buClr>
              <a:buFont typeface="Arial"/>
              <a:buNone/>
              <a:defRPr sz="2400" b="0" i="0" u="none" strike="noStrike" cap="none">
                <a:solidFill>
                  <a:srgbClr val="939598"/>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DARK BLUE">
    <p:bg>
      <p:bgPr>
        <a:solidFill>
          <a:schemeClr val="dk1"/>
        </a:solidFill>
        <a:effectLst/>
      </p:bgPr>
    </p:bg>
    <p:spTree>
      <p:nvGrpSpPr>
        <p:cNvPr id="1" name="Shape 76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se Study">
    <p:spTree>
      <p:nvGrpSpPr>
        <p:cNvPr id="1" name="Shape 766"/>
        <p:cNvGrpSpPr/>
        <p:nvPr/>
      </p:nvGrpSpPr>
      <p:grpSpPr>
        <a:xfrm>
          <a:off x="0" y="0"/>
          <a:ext cx="0" cy="0"/>
          <a:chOff x="0" y="0"/>
          <a:chExt cx="0" cy="0"/>
        </a:xfrm>
      </p:grpSpPr>
      <p:sp>
        <p:nvSpPr>
          <p:cNvPr id="767" name="Shape 767"/>
          <p:cNvSpPr>
            <a:spLocks noGrp="1"/>
          </p:cNvSpPr>
          <p:nvPr>
            <p:ph type="pic" idx="2"/>
          </p:nvPr>
        </p:nvSpPr>
        <p:spPr>
          <a:xfrm>
            <a:off x="4078860" y="0"/>
            <a:ext cx="8109963" cy="68580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rgbClr val="595B59"/>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rgbClr val="595B59"/>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rgbClr val="595B59"/>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rgbClr val="595B59"/>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rgbClr val="595B59"/>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68" name="Shape 768"/>
          <p:cNvSpPr txBox="1">
            <a:spLocks noGrp="1"/>
          </p:cNvSpPr>
          <p:nvPr>
            <p:ph type="body" idx="1"/>
          </p:nvPr>
        </p:nvSpPr>
        <p:spPr>
          <a:xfrm>
            <a:off x="396387" y="3439160"/>
            <a:ext cx="3192633" cy="2186940"/>
          </a:xfrm>
          <a:prstGeom prst="rect">
            <a:avLst/>
          </a:prstGeom>
          <a:noFill/>
          <a:ln>
            <a:noFill/>
          </a:ln>
        </p:spPr>
        <p:txBody>
          <a:bodyPr lIns="91425" tIns="91425" rIns="91425" bIns="91425" anchor="b" anchorCtr="0"/>
          <a:lstStyle>
            <a:lvl1pPr marL="0" marR="0" lvl="0" indent="0" algn="l" rtl="0">
              <a:lnSpc>
                <a:spcPct val="90000"/>
              </a:lnSpc>
              <a:spcBef>
                <a:spcPts val="520"/>
              </a:spcBef>
              <a:buClr>
                <a:schemeClr val="dk1"/>
              </a:buClr>
              <a:buFont typeface="Arial"/>
              <a:buNone/>
              <a:defRPr sz="2600" b="0" i="0" u="none" strike="noStrike" cap="none">
                <a:solidFill>
                  <a:schemeClr val="accent5"/>
                </a:solidFill>
                <a:latin typeface="Calibri"/>
                <a:ea typeface="Calibri"/>
                <a:cs typeface="Calibri"/>
                <a:sym typeface="Calibri"/>
              </a:defRPr>
            </a:lvl1pPr>
            <a:lvl2pPr marL="285750" marR="0" lvl="1" indent="-635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2pPr>
            <a:lvl3pPr marL="571500" marR="0" lvl="2" indent="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3pPr>
            <a:lvl4pPr marL="1371600" marR="0" lvl="3" indent="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4pPr>
            <a:lvl5pPr marL="1828800" marR="0" lvl="4" indent="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Partner WHITE">
    <p:spTree>
      <p:nvGrpSpPr>
        <p:cNvPr id="1" name="Shape 769"/>
        <p:cNvGrpSpPr/>
        <p:nvPr/>
      </p:nvGrpSpPr>
      <p:grpSpPr>
        <a:xfrm>
          <a:off x="0" y="0"/>
          <a:ext cx="0" cy="0"/>
          <a:chOff x="0" y="0"/>
          <a:chExt cx="0" cy="0"/>
        </a:xfrm>
      </p:grpSpPr>
      <p:sp>
        <p:nvSpPr>
          <p:cNvPr id="770" name="Shape 770"/>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771" name="Shape 771"/>
          <p:cNvGrpSpPr/>
          <p:nvPr/>
        </p:nvGrpSpPr>
        <p:grpSpPr>
          <a:xfrm>
            <a:off x="506922" y="6032407"/>
            <a:ext cx="1347277" cy="478500"/>
            <a:chOff x="443422" y="6032407"/>
            <a:chExt cx="1347277" cy="478500"/>
          </a:xfrm>
        </p:grpSpPr>
        <p:grpSp>
          <p:nvGrpSpPr>
            <p:cNvPr id="772" name="Shape 772"/>
            <p:cNvGrpSpPr/>
            <p:nvPr/>
          </p:nvGrpSpPr>
          <p:grpSpPr>
            <a:xfrm>
              <a:off x="443422" y="6165891"/>
              <a:ext cx="1164826" cy="226840"/>
              <a:chOff x="382587" y="4784726"/>
              <a:chExt cx="896937" cy="174625"/>
            </a:xfrm>
          </p:grpSpPr>
          <p:sp>
            <p:nvSpPr>
              <p:cNvPr id="773" name="Shape 77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4" name="Shape 77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5" name="Shape 77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6" name="Shape 77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7" name="Shape 77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8" name="Shape 77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9" name="Shape 77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0" name="Shape 78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cxnSp>
          <p:nvCxnSpPr>
            <p:cNvPr id="781" name="Shape 781"/>
            <p:cNvCxnSpPr>
              <a:endCxn id="770" idx="3"/>
            </p:cNvCxnSpPr>
            <p:nvPr/>
          </p:nvCxnSpPr>
          <p:spPr>
            <a:xfrm>
              <a:off x="1790699" y="6032407"/>
              <a:ext cx="0" cy="478500"/>
            </a:xfrm>
            <a:prstGeom prst="straightConnector1">
              <a:avLst/>
            </a:prstGeom>
            <a:noFill/>
            <a:ln w="12700" cap="flat" cmpd="sng">
              <a:solidFill>
                <a:schemeClr val="accent5"/>
              </a:solidFill>
              <a:prstDash val="solid"/>
              <a:round/>
              <a:headEnd type="none" w="med" len="med"/>
              <a:tailEnd type="none" w="med" len="med"/>
            </a:ln>
          </p:spPr>
        </p:cxnSp>
      </p:grpSp>
      <p:sp>
        <p:nvSpPr>
          <p:cNvPr id="782" name="Shape 782"/>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3" name="Shape 783"/>
          <p:cNvSpPr txBox="1">
            <a:spLocks noGrp="1"/>
          </p:cNvSpPr>
          <p:nvPr>
            <p:ph type="body" idx="1"/>
          </p:nvPr>
        </p:nvSpPr>
        <p:spPr>
          <a:xfrm>
            <a:off x="379412" y="1435100"/>
            <a:ext cx="11313559" cy="4190999"/>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gue/Quote WHITE">
    <p:spTree>
      <p:nvGrpSpPr>
        <p:cNvPr id="1" name="Shape 784"/>
        <p:cNvGrpSpPr/>
        <p:nvPr/>
      </p:nvGrpSpPr>
      <p:grpSpPr>
        <a:xfrm>
          <a:off x="0" y="0"/>
          <a:ext cx="0" cy="0"/>
          <a:chOff x="0" y="0"/>
          <a:chExt cx="0" cy="0"/>
        </a:xfrm>
      </p:grpSpPr>
      <p:sp>
        <p:nvSpPr>
          <p:cNvPr id="785" name="Shape 785"/>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6" name="Shape 786"/>
          <p:cNvSpPr txBox="1">
            <a:spLocks noGrp="1"/>
          </p:cNvSpPr>
          <p:nvPr>
            <p:ph type="subTitle" idx="1"/>
          </p:nvPr>
        </p:nvSpPr>
        <p:spPr>
          <a:xfrm>
            <a:off x="435702" y="4662996"/>
            <a:ext cx="8200296"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egue/Quote DARK BLUE">
    <p:bg>
      <p:bgPr>
        <a:solidFill>
          <a:schemeClr val="dk1"/>
        </a:solidFill>
        <a:effectLst/>
      </p:bgPr>
    </p:bg>
    <p:spTree>
      <p:nvGrpSpPr>
        <p:cNvPr id="1" name="Shape 787"/>
        <p:cNvGrpSpPr/>
        <p:nvPr/>
      </p:nvGrpSpPr>
      <p:grpSpPr>
        <a:xfrm>
          <a:off x="0" y="0"/>
          <a:ext cx="0" cy="0"/>
          <a:chOff x="0" y="0"/>
          <a:chExt cx="0" cy="0"/>
        </a:xfrm>
      </p:grpSpPr>
      <p:sp>
        <p:nvSpPr>
          <p:cNvPr id="788" name="Shape 788"/>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lt2"/>
              </a:buClr>
              <a:buFont typeface="Calibri"/>
              <a:buNone/>
              <a:defRPr sz="4400" b="0"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89" name="Shape 789"/>
          <p:cNvSpPr txBox="1">
            <a:spLocks noGrp="1"/>
          </p:cNvSpPr>
          <p:nvPr>
            <p:ph type="subTitle" idx="1"/>
          </p:nvPr>
        </p:nvSpPr>
        <p:spPr>
          <a:xfrm>
            <a:off x="435702" y="4675696"/>
            <a:ext cx="8200296"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rgbClr val="7DC9EB"/>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790" name="Shape 790"/>
          <p:cNvGrpSpPr/>
          <p:nvPr/>
        </p:nvGrpSpPr>
        <p:grpSpPr>
          <a:xfrm>
            <a:off x="509984" y="6385629"/>
            <a:ext cx="1164826" cy="226840"/>
            <a:chOff x="382587" y="4784726"/>
            <a:chExt cx="896937" cy="174625"/>
          </a:xfrm>
        </p:grpSpPr>
        <p:sp>
          <p:nvSpPr>
            <p:cNvPr id="791" name="Shape 791"/>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2" name="Shape 792"/>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3" name="Shape 793"/>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4" name="Shape 794"/>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5" name="Shape 795"/>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6" name="Shape 796"/>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7" name="Shape 797"/>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8" name="Shape 798"/>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losing WHITE">
    <p:spTree>
      <p:nvGrpSpPr>
        <p:cNvPr id="1" name="Shape 799"/>
        <p:cNvGrpSpPr/>
        <p:nvPr/>
      </p:nvGrpSpPr>
      <p:grpSpPr>
        <a:xfrm>
          <a:off x="0" y="0"/>
          <a:ext cx="0" cy="0"/>
          <a:chOff x="0" y="0"/>
          <a:chExt cx="0" cy="0"/>
        </a:xfrm>
      </p:grpSpPr>
      <p:sp>
        <p:nvSpPr>
          <p:cNvPr id="800" name="Shape 800"/>
          <p:cNvSpPr txBox="1">
            <a:spLocks noGrp="1"/>
          </p:cNvSpPr>
          <p:nvPr>
            <p:ph type="ctrTitle"/>
          </p:nvPr>
        </p:nvSpPr>
        <p:spPr>
          <a:xfrm>
            <a:off x="5740842" y="2971799"/>
            <a:ext cx="5282757" cy="757137"/>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56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801" name="Shape 801"/>
          <p:cNvGrpSpPr/>
          <p:nvPr/>
        </p:nvGrpSpPr>
        <p:grpSpPr>
          <a:xfrm>
            <a:off x="5853509" y="2436319"/>
            <a:ext cx="1633139" cy="318040"/>
            <a:chOff x="382587" y="4784726"/>
            <a:chExt cx="896937" cy="174625"/>
          </a:xfrm>
        </p:grpSpPr>
        <p:sp>
          <p:nvSpPr>
            <p:cNvPr id="802" name="Shape 802"/>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3" name="Shape 803"/>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4" name="Shape 804"/>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5" name="Shape 805"/>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6" name="Shape 806"/>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7" name="Shape 807"/>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8" name="Shape 808"/>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9" name="Shape 809"/>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pic>
        <p:nvPicPr>
          <p:cNvPr id="810" name="Shape 810"/>
          <p:cNvPicPr preferRelativeResize="0"/>
          <p:nvPr/>
        </p:nvPicPr>
        <p:blipFill rotWithShape="1">
          <a:blip r:embed="rId2">
            <a:alphaModFix/>
          </a:blip>
          <a:srcRect/>
          <a:stretch/>
        </p:blipFill>
        <p:spPr>
          <a:xfrm>
            <a:off x="1536700" y="1308291"/>
            <a:ext cx="3689175" cy="4233672"/>
          </a:xfrm>
          <a:prstGeom prst="rect">
            <a:avLst/>
          </a:prstGeom>
          <a:noFill/>
          <a:ln>
            <a:noFill/>
          </a:ln>
        </p:spPr>
      </p:pic>
      <p:sp>
        <p:nvSpPr>
          <p:cNvPr id="811" name="Shape 811"/>
          <p:cNvSpPr txBox="1">
            <a:spLocks noGrp="1"/>
          </p:cNvSpPr>
          <p:nvPr>
            <p:ph type="subTitle" idx="1"/>
          </p:nvPr>
        </p:nvSpPr>
        <p:spPr>
          <a:xfrm>
            <a:off x="5777310" y="3756673"/>
            <a:ext cx="5246289"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812" name="Shape 812"/>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losing BLUE">
    <p:bg>
      <p:bgPr>
        <a:solidFill>
          <a:schemeClr val="dk2"/>
        </a:solidFill>
        <a:effectLst/>
      </p:bgPr>
    </p:bg>
    <p:spTree>
      <p:nvGrpSpPr>
        <p:cNvPr id="1" name="Shape 813"/>
        <p:cNvGrpSpPr/>
        <p:nvPr/>
      </p:nvGrpSpPr>
      <p:grpSpPr>
        <a:xfrm>
          <a:off x="0" y="0"/>
          <a:ext cx="0" cy="0"/>
          <a:chOff x="0" y="0"/>
          <a:chExt cx="0" cy="0"/>
        </a:xfrm>
      </p:grpSpPr>
      <p:sp>
        <p:nvSpPr>
          <p:cNvPr id="814" name="Shape 814"/>
          <p:cNvSpPr txBox="1">
            <a:spLocks noGrp="1"/>
          </p:cNvSpPr>
          <p:nvPr>
            <p:ph type="ctrTitle"/>
          </p:nvPr>
        </p:nvSpPr>
        <p:spPr>
          <a:xfrm>
            <a:off x="5740842" y="2933700"/>
            <a:ext cx="5282757" cy="797573"/>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lt2"/>
              </a:buClr>
              <a:buFont typeface="Calibri"/>
              <a:buNone/>
              <a:defRPr sz="5600" b="0"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815" name="Shape 815"/>
          <p:cNvGrpSpPr/>
          <p:nvPr/>
        </p:nvGrpSpPr>
        <p:grpSpPr>
          <a:xfrm>
            <a:off x="5853509" y="2436319"/>
            <a:ext cx="1633139" cy="318040"/>
            <a:chOff x="382587" y="4784726"/>
            <a:chExt cx="896937" cy="174625"/>
          </a:xfrm>
        </p:grpSpPr>
        <p:sp>
          <p:nvSpPr>
            <p:cNvPr id="816" name="Shape 816"/>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7" name="Shape 817"/>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8" name="Shape 818"/>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9" name="Shape 819"/>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0" name="Shape 820"/>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1" name="Shape 821"/>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2" name="Shape 822"/>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3" name="Shape 823"/>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24" name="Shape 824"/>
          <p:cNvSpPr/>
          <p:nvPr/>
        </p:nvSpPr>
        <p:spPr>
          <a:xfrm>
            <a:off x="1536700" y="1309687"/>
            <a:ext cx="3684216" cy="4233672"/>
          </a:xfrm>
          <a:custGeom>
            <a:avLst/>
            <a:gdLst/>
            <a:ahLst/>
            <a:cxnLst/>
            <a:rect l="0" t="0" r="0" b="0"/>
            <a:pathLst>
              <a:path w="120000" h="120000" extrusionOk="0">
                <a:moveTo>
                  <a:pt x="120000" y="31285"/>
                </a:moveTo>
                <a:cubicBezTo>
                  <a:pt x="120000" y="30407"/>
                  <a:pt x="119495" y="29623"/>
                  <a:pt x="118631" y="29216"/>
                </a:cubicBezTo>
                <a:cubicBezTo>
                  <a:pt x="61368" y="438"/>
                  <a:pt x="61368" y="438"/>
                  <a:pt x="61368" y="438"/>
                </a:cubicBezTo>
                <a:cubicBezTo>
                  <a:pt x="60540" y="0"/>
                  <a:pt x="59459" y="0"/>
                  <a:pt x="58631" y="438"/>
                </a:cubicBezTo>
                <a:cubicBezTo>
                  <a:pt x="1368" y="29216"/>
                  <a:pt x="1368" y="29216"/>
                  <a:pt x="1368" y="29216"/>
                </a:cubicBezTo>
                <a:cubicBezTo>
                  <a:pt x="540" y="29623"/>
                  <a:pt x="0" y="30407"/>
                  <a:pt x="0" y="31285"/>
                </a:cubicBezTo>
                <a:cubicBezTo>
                  <a:pt x="0" y="88808"/>
                  <a:pt x="0" y="88808"/>
                  <a:pt x="0" y="88808"/>
                </a:cubicBezTo>
                <a:cubicBezTo>
                  <a:pt x="0" y="89686"/>
                  <a:pt x="504" y="90470"/>
                  <a:pt x="1368" y="90909"/>
                </a:cubicBezTo>
                <a:cubicBezTo>
                  <a:pt x="58631" y="119686"/>
                  <a:pt x="58631" y="119686"/>
                  <a:pt x="58631" y="119686"/>
                </a:cubicBezTo>
                <a:cubicBezTo>
                  <a:pt x="59063" y="119874"/>
                  <a:pt x="59531" y="120000"/>
                  <a:pt x="60000" y="120000"/>
                </a:cubicBezTo>
                <a:cubicBezTo>
                  <a:pt x="60468" y="120000"/>
                  <a:pt x="60972" y="119874"/>
                  <a:pt x="61368" y="119686"/>
                </a:cubicBezTo>
                <a:cubicBezTo>
                  <a:pt x="118631" y="90909"/>
                  <a:pt x="118631" y="90909"/>
                  <a:pt x="118631" y="90909"/>
                </a:cubicBezTo>
                <a:cubicBezTo>
                  <a:pt x="119495" y="90470"/>
                  <a:pt x="120000" y="89686"/>
                  <a:pt x="120000" y="88840"/>
                </a:cubicBezTo>
                <a:lnTo>
                  <a:pt x="120000" y="31285"/>
                </a:lnTo>
                <a:close/>
                <a:moveTo>
                  <a:pt x="114489" y="53072"/>
                </a:moveTo>
                <a:cubicBezTo>
                  <a:pt x="107503" y="56614"/>
                  <a:pt x="107503" y="56614"/>
                  <a:pt x="107503" y="56614"/>
                </a:cubicBezTo>
                <a:cubicBezTo>
                  <a:pt x="107503" y="38965"/>
                  <a:pt x="107503" y="38965"/>
                  <a:pt x="107503" y="38965"/>
                </a:cubicBezTo>
                <a:cubicBezTo>
                  <a:pt x="107503" y="38965"/>
                  <a:pt x="107503" y="38965"/>
                  <a:pt x="107503" y="38965"/>
                </a:cubicBezTo>
                <a:cubicBezTo>
                  <a:pt x="107503" y="38965"/>
                  <a:pt x="107503" y="38965"/>
                  <a:pt x="107503" y="38965"/>
                </a:cubicBezTo>
                <a:cubicBezTo>
                  <a:pt x="114489" y="35423"/>
                  <a:pt x="114489" y="35423"/>
                  <a:pt x="114489" y="35423"/>
                </a:cubicBezTo>
                <a:lnTo>
                  <a:pt x="114489" y="53072"/>
                </a:lnTo>
                <a:close/>
                <a:moveTo>
                  <a:pt x="62773" y="6677"/>
                </a:moveTo>
                <a:cubicBezTo>
                  <a:pt x="79411" y="15047"/>
                  <a:pt x="79411" y="15047"/>
                  <a:pt x="79411" y="15047"/>
                </a:cubicBezTo>
                <a:cubicBezTo>
                  <a:pt x="72388" y="18557"/>
                  <a:pt x="72388" y="18557"/>
                  <a:pt x="72388" y="18557"/>
                </a:cubicBezTo>
                <a:cubicBezTo>
                  <a:pt x="62773" y="13699"/>
                  <a:pt x="62773" y="13699"/>
                  <a:pt x="62773" y="13699"/>
                </a:cubicBezTo>
                <a:lnTo>
                  <a:pt x="62773" y="6677"/>
                </a:lnTo>
                <a:close/>
                <a:moveTo>
                  <a:pt x="92340" y="41034"/>
                </a:moveTo>
                <a:cubicBezTo>
                  <a:pt x="65510" y="27554"/>
                  <a:pt x="65510" y="27554"/>
                  <a:pt x="65510" y="27554"/>
                </a:cubicBezTo>
                <a:cubicBezTo>
                  <a:pt x="72388" y="24106"/>
                  <a:pt x="72388" y="24106"/>
                  <a:pt x="72388" y="24106"/>
                </a:cubicBezTo>
                <a:cubicBezTo>
                  <a:pt x="99219" y="37586"/>
                  <a:pt x="99219" y="37586"/>
                  <a:pt x="99219" y="37586"/>
                </a:cubicBezTo>
                <a:lnTo>
                  <a:pt x="92340" y="41034"/>
                </a:lnTo>
                <a:close/>
                <a:moveTo>
                  <a:pt x="101992" y="41724"/>
                </a:moveTo>
                <a:cubicBezTo>
                  <a:pt x="101992" y="45862"/>
                  <a:pt x="101992" y="45862"/>
                  <a:pt x="101992" y="45862"/>
                </a:cubicBezTo>
                <a:cubicBezTo>
                  <a:pt x="97851" y="43793"/>
                  <a:pt x="97851" y="43793"/>
                  <a:pt x="97851" y="43793"/>
                </a:cubicBezTo>
                <a:lnTo>
                  <a:pt x="101992" y="41724"/>
                </a:lnTo>
                <a:close/>
                <a:moveTo>
                  <a:pt x="65582" y="80062"/>
                </a:moveTo>
                <a:cubicBezTo>
                  <a:pt x="81320" y="72163"/>
                  <a:pt x="81320" y="72163"/>
                  <a:pt x="81320" y="72163"/>
                </a:cubicBezTo>
                <a:cubicBezTo>
                  <a:pt x="82184" y="71724"/>
                  <a:pt x="82689" y="70940"/>
                  <a:pt x="82689" y="70062"/>
                </a:cubicBezTo>
                <a:cubicBezTo>
                  <a:pt x="82689" y="50031"/>
                  <a:pt x="82689" y="50031"/>
                  <a:pt x="82689" y="50031"/>
                </a:cubicBezTo>
                <a:cubicBezTo>
                  <a:pt x="82689" y="49184"/>
                  <a:pt x="82184" y="48369"/>
                  <a:pt x="81320" y="47962"/>
                </a:cubicBezTo>
                <a:cubicBezTo>
                  <a:pt x="77899" y="46238"/>
                  <a:pt x="77899" y="46238"/>
                  <a:pt x="77899" y="46238"/>
                </a:cubicBezTo>
                <a:cubicBezTo>
                  <a:pt x="72388" y="49028"/>
                  <a:pt x="72388" y="49028"/>
                  <a:pt x="72388" y="49028"/>
                </a:cubicBezTo>
                <a:cubicBezTo>
                  <a:pt x="77178" y="51410"/>
                  <a:pt x="77178" y="51410"/>
                  <a:pt x="77178" y="51410"/>
                </a:cubicBezTo>
                <a:cubicBezTo>
                  <a:pt x="77178" y="68683"/>
                  <a:pt x="77178" y="68683"/>
                  <a:pt x="77178" y="68683"/>
                </a:cubicBezTo>
                <a:cubicBezTo>
                  <a:pt x="62773" y="75924"/>
                  <a:pt x="62773" y="75924"/>
                  <a:pt x="62773" y="75924"/>
                </a:cubicBezTo>
                <a:cubicBezTo>
                  <a:pt x="62773" y="69028"/>
                  <a:pt x="62773" y="69028"/>
                  <a:pt x="62773" y="69028"/>
                </a:cubicBezTo>
                <a:cubicBezTo>
                  <a:pt x="68931" y="65924"/>
                  <a:pt x="68931" y="65924"/>
                  <a:pt x="68931" y="65924"/>
                </a:cubicBezTo>
                <a:cubicBezTo>
                  <a:pt x="69759" y="65485"/>
                  <a:pt x="70300" y="64702"/>
                  <a:pt x="70300" y="63855"/>
                </a:cubicBezTo>
                <a:cubicBezTo>
                  <a:pt x="70300" y="56269"/>
                  <a:pt x="70300" y="56269"/>
                  <a:pt x="70300" y="56269"/>
                </a:cubicBezTo>
                <a:cubicBezTo>
                  <a:pt x="70300" y="55391"/>
                  <a:pt x="69759" y="54608"/>
                  <a:pt x="68931" y="54200"/>
                </a:cubicBezTo>
                <a:cubicBezTo>
                  <a:pt x="65510" y="52476"/>
                  <a:pt x="65510" y="52476"/>
                  <a:pt x="65510" y="52476"/>
                </a:cubicBezTo>
                <a:cubicBezTo>
                  <a:pt x="72388" y="49028"/>
                  <a:pt x="72388" y="49028"/>
                  <a:pt x="72388" y="49028"/>
                </a:cubicBezTo>
                <a:cubicBezTo>
                  <a:pt x="77899" y="46238"/>
                  <a:pt x="77899" y="46238"/>
                  <a:pt x="77899" y="46238"/>
                </a:cubicBezTo>
                <a:cubicBezTo>
                  <a:pt x="84777" y="42789"/>
                  <a:pt x="84777" y="42789"/>
                  <a:pt x="84777" y="42789"/>
                </a:cubicBezTo>
                <a:cubicBezTo>
                  <a:pt x="89567" y="45172"/>
                  <a:pt x="89567" y="45172"/>
                  <a:pt x="89567" y="45172"/>
                </a:cubicBezTo>
                <a:cubicBezTo>
                  <a:pt x="89567" y="74921"/>
                  <a:pt x="89567" y="74921"/>
                  <a:pt x="89567" y="74921"/>
                </a:cubicBezTo>
                <a:cubicBezTo>
                  <a:pt x="72460" y="83510"/>
                  <a:pt x="72460" y="83510"/>
                  <a:pt x="72460" y="83510"/>
                </a:cubicBezTo>
                <a:lnTo>
                  <a:pt x="65582" y="80062"/>
                </a:lnTo>
                <a:close/>
                <a:moveTo>
                  <a:pt x="66950" y="86300"/>
                </a:moveTo>
                <a:cubicBezTo>
                  <a:pt x="62773" y="88401"/>
                  <a:pt x="62773" y="88401"/>
                  <a:pt x="62773" y="88401"/>
                </a:cubicBezTo>
                <a:cubicBezTo>
                  <a:pt x="62773" y="84169"/>
                  <a:pt x="62773" y="84169"/>
                  <a:pt x="62773" y="84169"/>
                </a:cubicBezTo>
                <a:lnTo>
                  <a:pt x="66950" y="86300"/>
                </a:lnTo>
                <a:close/>
                <a:moveTo>
                  <a:pt x="62773" y="19247"/>
                </a:moveTo>
                <a:cubicBezTo>
                  <a:pt x="66878" y="21316"/>
                  <a:pt x="66878" y="21316"/>
                  <a:pt x="66878" y="21316"/>
                </a:cubicBezTo>
                <a:cubicBezTo>
                  <a:pt x="62773" y="23385"/>
                  <a:pt x="62773" y="23385"/>
                  <a:pt x="62773" y="23385"/>
                </a:cubicBezTo>
                <a:lnTo>
                  <a:pt x="62773" y="19247"/>
                </a:lnTo>
                <a:close/>
                <a:moveTo>
                  <a:pt x="62773" y="31724"/>
                </a:moveTo>
                <a:cubicBezTo>
                  <a:pt x="79267" y="40000"/>
                  <a:pt x="79267" y="40000"/>
                  <a:pt x="79267" y="40000"/>
                </a:cubicBezTo>
                <a:cubicBezTo>
                  <a:pt x="72388" y="43479"/>
                  <a:pt x="72388" y="43479"/>
                  <a:pt x="72388" y="43479"/>
                </a:cubicBezTo>
                <a:cubicBezTo>
                  <a:pt x="62773" y="38620"/>
                  <a:pt x="62773" y="38620"/>
                  <a:pt x="62773" y="38620"/>
                </a:cubicBezTo>
                <a:lnTo>
                  <a:pt x="62773" y="31724"/>
                </a:lnTo>
                <a:close/>
                <a:moveTo>
                  <a:pt x="62773" y="44169"/>
                </a:moveTo>
                <a:cubicBezTo>
                  <a:pt x="66878" y="46238"/>
                  <a:pt x="66878" y="46238"/>
                  <a:pt x="66878" y="46238"/>
                </a:cubicBezTo>
                <a:cubicBezTo>
                  <a:pt x="66878" y="46238"/>
                  <a:pt x="66878" y="46238"/>
                  <a:pt x="66878" y="46238"/>
                </a:cubicBezTo>
                <a:cubicBezTo>
                  <a:pt x="62773" y="48307"/>
                  <a:pt x="62773" y="48307"/>
                  <a:pt x="62773" y="48307"/>
                </a:cubicBezTo>
                <a:lnTo>
                  <a:pt x="62773" y="44169"/>
                </a:lnTo>
                <a:close/>
                <a:moveTo>
                  <a:pt x="49699" y="62445"/>
                </a:moveTo>
                <a:cubicBezTo>
                  <a:pt x="42821" y="65924"/>
                  <a:pt x="42821" y="65924"/>
                  <a:pt x="42821" y="65924"/>
                </a:cubicBezTo>
                <a:cubicBezTo>
                  <a:pt x="42821" y="51410"/>
                  <a:pt x="42821" y="51410"/>
                  <a:pt x="42821" y="51410"/>
                </a:cubicBezTo>
                <a:cubicBezTo>
                  <a:pt x="57262" y="44169"/>
                  <a:pt x="57262" y="44169"/>
                  <a:pt x="57262" y="44169"/>
                </a:cubicBezTo>
                <a:cubicBezTo>
                  <a:pt x="57262" y="51097"/>
                  <a:pt x="57262" y="51097"/>
                  <a:pt x="57262" y="51097"/>
                </a:cubicBezTo>
                <a:cubicBezTo>
                  <a:pt x="58595" y="50407"/>
                  <a:pt x="58595" y="50407"/>
                  <a:pt x="58595" y="50407"/>
                </a:cubicBezTo>
                <a:cubicBezTo>
                  <a:pt x="58595" y="50407"/>
                  <a:pt x="58595" y="50407"/>
                  <a:pt x="58595" y="50407"/>
                </a:cubicBezTo>
                <a:cubicBezTo>
                  <a:pt x="51068" y="54200"/>
                  <a:pt x="51068" y="54200"/>
                  <a:pt x="51068" y="54200"/>
                </a:cubicBezTo>
                <a:cubicBezTo>
                  <a:pt x="50240" y="54608"/>
                  <a:pt x="49699" y="55423"/>
                  <a:pt x="49699" y="56269"/>
                </a:cubicBezTo>
                <a:lnTo>
                  <a:pt x="49699" y="62445"/>
                </a:lnTo>
                <a:close/>
                <a:moveTo>
                  <a:pt x="37310" y="83918"/>
                </a:moveTo>
                <a:cubicBezTo>
                  <a:pt x="42821" y="86677"/>
                  <a:pt x="42821" y="86677"/>
                  <a:pt x="42821" y="86677"/>
                </a:cubicBezTo>
                <a:cubicBezTo>
                  <a:pt x="47034" y="88808"/>
                  <a:pt x="47034" y="88808"/>
                  <a:pt x="47034" y="88808"/>
                </a:cubicBezTo>
                <a:cubicBezTo>
                  <a:pt x="40120" y="92257"/>
                  <a:pt x="40120" y="92257"/>
                  <a:pt x="40120" y="92257"/>
                </a:cubicBezTo>
                <a:cubicBezTo>
                  <a:pt x="30432" y="87366"/>
                  <a:pt x="30432" y="87366"/>
                  <a:pt x="30432" y="87366"/>
                </a:cubicBezTo>
                <a:cubicBezTo>
                  <a:pt x="30432" y="80470"/>
                  <a:pt x="30432" y="80470"/>
                  <a:pt x="30432" y="80470"/>
                </a:cubicBezTo>
                <a:lnTo>
                  <a:pt x="37310" y="83918"/>
                </a:lnTo>
                <a:close/>
                <a:moveTo>
                  <a:pt x="33169" y="76300"/>
                </a:moveTo>
                <a:cubicBezTo>
                  <a:pt x="37310" y="74231"/>
                  <a:pt x="37310" y="74231"/>
                  <a:pt x="37310" y="74231"/>
                </a:cubicBezTo>
                <a:cubicBezTo>
                  <a:pt x="37310" y="78369"/>
                  <a:pt x="37310" y="78369"/>
                  <a:pt x="37310" y="78369"/>
                </a:cubicBezTo>
                <a:lnTo>
                  <a:pt x="33169" y="76300"/>
                </a:lnTo>
                <a:close/>
                <a:moveTo>
                  <a:pt x="38679" y="47962"/>
                </a:moveTo>
                <a:cubicBezTo>
                  <a:pt x="37815" y="48369"/>
                  <a:pt x="37310" y="49184"/>
                  <a:pt x="37310" y="50031"/>
                </a:cubicBezTo>
                <a:cubicBezTo>
                  <a:pt x="37310" y="68683"/>
                  <a:pt x="37310" y="68683"/>
                  <a:pt x="37310" y="68683"/>
                </a:cubicBezTo>
                <a:cubicBezTo>
                  <a:pt x="30432" y="72163"/>
                  <a:pt x="30432" y="72163"/>
                  <a:pt x="30432" y="72163"/>
                </a:cubicBezTo>
                <a:cubicBezTo>
                  <a:pt x="30432" y="45172"/>
                  <a:pt x="30432" y="45172"/>
                  <a:pt x="30432" y="45172"/>
                </a:cubicBezTo>
                <a:cubicBezTo>
                  <a:pt x="37346" y="41724"/>
                  <a:pt x="37346" y="41724"/>
                  <a:pt x="37346" y="41724"/>
                </a:cubicBezTo>
                <a:cubicBezTo>
                  <a:pt x="44225" y="45172"/>
                  <a:pt x="44225" y="45172"/>
                  <a:pt x="44225" y="45172"/>
                </a:cubicBezTo>
                <a:lnTo>
                  <a:pt x="38679" y="47962"/>
                </a:lnTo>
                <a:close/>
                <a:moveTo>
                  <a:pt x="52472" y="38620"/>
                </a:moveTo>
                <a:cubicBezTo>
                  <a:pt x="52472" y="34106"/>
                  <a:pt x="52472" y="34106"/>
                  <a:pt x="52472" y="34106"/>
                </a:cubicBezTo>
                <a:cubicBezTo>
                  <a:pt x="57262" y="31724"/>
                  <a:pt x="57262" y="31724"/>
                  <a:pt x="57262" y="31724"/>
                </a:cubicBezTo>
                <a:cubicBezTo>
                  <a:pt x="57262" y="38620"/>
                  <a:pt x="57262" y="38620"/>
                  <a:pt x="57262" y="38620"/>
                </a:cubicBezTo>
                <a:cubicBezTo>
                  <a:pt x="52472" y="41034"/>
                  <a:pt x="52472" y="41034"/>
                  <a:pt x="52472" y="41034"/>
                </a:cubicBezTo>
                <a:lnTo>
                  <a:pt x="52472" y="38620"/>
                </a:lnTo>
                <a:close/>
                <a:moveTo>
                  <a:pt x="52472" y="28557"/>
                </a:moveTo>
                <a:cubicBezTo>
                  <a:pt x="52472" y="32539"/>
                  <a:pt x="52472" y="32539"/>
                  <a:pt x="52472" y="32539"/>
                </a:cubicBezTo>
                <a:cubicBezTo>
                  <a:pt x="52472" y="32539"/>
                  <a:pt x="52472" y="32539"/>
                  <a:pt x="52472" y="32539"/>
                </a:cubicBezTo>
                <a:cubicBezTo>
                  <a:pt x="52472" y="28557"/>
                  <a:pt x="52472" y="28557"/>
                  <a:pt x="52472" y="28557"/>
                </a:cubicBezTo>
                <a:cubicBezTo>
                  <a:pt x="52472" y="28557"/>
                  <a:pt x="52472" y="28557"/>
                  <a:pt x="52472" y="28557"/>
                </a:cubicBezTo>
                <a:cubicBezTo>
                  <a:pt x="52472" y="21661"/>
                  <a:pt x="52472" y="21661"/>
                  <a:pt x="52472" y="21661"/>
                </a:cubicBezTo>
                <a:cubicBezTo>
                  <a:pt x="57262" y="19247"/>
                  <a:pt x="57262" y="19247"/>
                  <a:pt x="57262" y="19247"/>
                </a:cubicBezTo>
                <a:cubicBezTo>
                  <a:pt x="57262" y="26175"/>
                  <a:pt x="57262" y="26175"/>
                  <a:pt x="57262" y="26175"/>
                </a:cubicBezTo>
                <a:lnTo>
                  <a:pt x="52472" y="28557"/>
                </a:lnTo>
                <a:close/>
                <a:moveTo>
                  <a:pt x="46962" y="38620"/>
                </a:moveTo>
                <a:cubicBezTo>
                  <a:pt x="46962" y="41003"/>
                  <a:pt x="46962" y="41003"/>
                  <a:pt x="46962" y="41003"/>
                </a:cubicBezTo>
                <a:cubicBezTo>
                  <a:pt x="42857" y="38934"/>
                  <a:pt x="42857" y="38934"/>
                  <a:pt x="42857" y="38934"/>
                </a:cubicBezTo>
                <a:cubicBezTo>
                  <a:pt x="46962" y="36865"/>
                  <a:pt x="46962" y="36865"/>
                  <a:pt x="46962" y="36865"/>
                </a:cubicBezTo>
                <a:lnTo>
                  <a:pt x="46962" y="38620"/>
                </a:lnTo>
                <a:close/>
                <a:moveTo>
                  <a:pt x="5510" y="32664"/>
                </a:moveTo>
                <a:cubicBezTo>
                  <a:pt x="12460" y="29153"/>
                  <a:pt x="12460" y="29153"/>
                  <a:pt x="12460" y="29153"/>
                </a:cubicBezTo>
                <a:cubicBezTo>
                  <a:pt x="19447" y="32695"/>
                  <a:pt x="19447" y="32695"/>
                  <a:pt x="19447" y="32695"/>
                </a:cubicBezTo>
                <a:cubicBezTo>
                  <a:pt x="19447" y="32695"/>
                  <a:pt x="19447" y="32695"/>
                  <a:pt x="19447" y="32695"/>
                </a:cubicBezTo>
                <a:cubicBezTo>
                  <a:pt x="19447" y="32695"/>
                  <a:pt x="19447" y="32695"/>
                  <a:pt x="19447" y="32695"/>
                </a:cubicBezTo>
                <a:cubicBezTo>
                  <a:pt x="13901" y="35485"/>
                  <a:pt x="13901" y="35485"/>
                  <a:pt x="13901" y="35485"/>
                </a:cubicBezTo>
                <a:cubicBezTo>
                  <a:pt x="13901" y="35485"/>
                  <a:pt x="13901" y="35485"/>
                  <a:pt x="13901" y="35485"/>
                </a:cubicBezTo>
                <a:cubicBezTo>
                  <a:pt x="5510" y="39717"/>
                  <a:pt x="5510" y="39717"/>
                  <a:pt x="5510" y="39717"/>
                </a:cubicBezTo>
                <a:lnTo>
                  <a:pt x="5510" y="32664"/>
                </a:lnTo>
                <a:close/>
                <a:moveTo>
                  <a:pt x="5510" y="45235"/>
                </a:moveTo>
                <a:cubicBezTo>
                  <a:pt x="12533" y="41724"/>
                  <a:pt x="12533" y="41724"/>
                  <a:pt x="12533" y="41724"/>
                </a:cubicBezTo>
                <a:cubicBezTo>
                  <a:pt x="12533" y="48652"/>
                  <a:pt x="12533" y="48652"/>
                  <a:pt x="12533" y="48652"/>
                </a:cubicBezTo>
                <a:cubicBezTo>
                  <a:pt x="5510" y="52163"/>
                  <a:pt x="5510" y="52163"/>
                  <a:pt x="5510" y="52163"/>
                </a:cubicBezTo>
                <a:lnTo>
                  <a:pt x="5510" y="45235"/>
                </a:lnTo>
                <a:close/>
                <a:moveTo>
                  <a:pt x="12533" y="54200"/>
                </a:moveTo>
                <a:cubicBezTo>
                  <a:pt x="12533" y="58087"/>
                  <a:pt x="12533" y="58087"/>
                  <a:pt x="12533" y="58087"/>
                </a:cubicBezTo>
                <a:cubicBezTo>
                  <a:pt x="8643" y="56144"/>
                  <a:pt x="8643" y="56144"/>
                  <a:pt x="8643" y="56144"/>
                </a:cubicBezTo>
                <a:lnTo>
                  <a:pt x="12533" y="54200"/>
                </a:lnTo>
                <a:close/>
                <a:moveTo>
                  <a:pt x="5510" y="60125"/>
                </a:moveTo>
                <a:cubicBezTo>
                  <a:pt x="12496" y="63636"/>
                  <a:pt x="12496" y="63636"/>
                  <a:pt x="12496" y="63636"/>
                </a:cubicBezTo>
                <a:cubicBezTo>
                  <a:pt x="12496" y="81159"/>
                  <a:pt x="12496" y="81159"/>
                  <a:pt x="12496" y="81159"/>
                </a:cubicBezTo>
                <a:cubicBezTo>
                  <a:pt x="5510" y="84670"/>
                  <a:pt x="5510" y="84670"/>
                  <a:pt x="5510" y="84670"/>
                </a:cubicBezTo>
                <a:lnTo>
                  <a:pt x="5510" y="60125"/>
                </a:lnTo>
                <a:close/>
                <a:moveTo>
                  <a:pt x="24921" y="97178"/>
                </a:moveTo>
                <a:cubicBezTo>
                  <a:pt x="8283" y="88840"/>
                  <a:pt x="8283" y="88840"/>
                  <a:pt x="8283" y="88840"/>
                </a:cubicBezTo>
                <a:cubicBezTo>
                  <a:pt x="15270" y="85297"/>
                  <a:pt x="15270" y="85297"/>
                  <a:pt x="15270" y="85297"/>
                </a:cubicBezTo>
                <a:cubicBezTo>
                  <a:pt x="24921" y="90156"/>
                  <a:pt x="24921" y="90156"/>
                  <a:pt x="24921" y="90156"/>
                </a:cubicBezTo>
                <a:lnTo>
                  <a:pt x="24921" y="97178"/>
                </a:lnTo>
                <a:close/>
                <a:moveTo>
                  <a:pt x="24921" y="84608"/>
                </a:moveTo>
                <a:cubicBezTo>
                  <a:pt x="20780" y="82539"/>
                  <a:pt x="20780" y="82539"/>
                  <a:pt x="20780" y="82539"/>
                </a:cubicBezTo>
                <a:cubicBezTo>
                  <a:pt x="20780" y="82539"/>
                  <a:pt x="20780" y="82539"/>
                  <a:pt x="20780" y="82539"/>
                </a:cubicBezTo>
                <a:cubicBezTo>
                  <a:pt x="24921" y="80470"/>
                  <a:pt x="24921" y="80470"/>
                  <a:pt x="24921" y="80470"/>
                </a:cubicBezTo>
                <a:lnTo>
                  <a:pt x="24921" y="84608"/>
                </a:lnTo>
                <a:close/>
                <a:moveTo>
                  <a:pt x="24921" y="74921"/>
                </a:moveTo>
                <a:cubicBezTo>
                  <a:pt x="18007" y="78369"/>
                  <a:pt x="18007" y="78369"/>
                  <a:pt x="18007" y="78369"/>
                </a:cubicBezTo>
                <a:cubicBezTo>
                  <a:pt x="18043" y="51410"/>
                  <a:pt x="18043" y="51410"/>
                  <a:pt x="18043" y="51410"/>
                </a:cubicBezTo>
                <a:cubicBezTo>
                  <a:pt x="24921" y="47962"/>
                  <a:pt x="24921" y="47962"/>
                  <a:pt x="24921" y="47962"/>
                </a:cubicBezTo>
                <a:lnTo>
                  <a:pt x="24921" y="74921"/>
                </a:lnTo>
                <a:close/>
                <a:moveTo>
                  <a:pt x="26290" y="41724"/>
                </a:moveTo>
                <a:cubicBezTo>
                  <a:pt x="18043" y="45862"/>
                  <a:pt x="18043" y="45862"/>
                  <a:pt x="18043" y="45862"/>
                </a:cubicBezTo>
                <a:cubicBezTo>
                  <a:pt x="18043" y="38965"/>
                  <a:pt x="18043" y="38965"/>
                  <a:pt x="18043" y="38965"/>
                </a:cubicBezTo>
                <a:cubicBezTo>
                  <a:pt x="24993" y="35454"/>
                  <a:pt x="24993" y="35454"/>
                  <a:pt x="24993" y="35454"/>
                </a:cubicBezTo>
                <a:cubicBezTo>
                  <a:pt x="24993" y="35454"/>
                  <a:pt x="24993" y="35454"/>
                  <a:pt x="24993" y="35454"/>
                </a:cubicBezTo>
                <a:cubicBezTo>
                  <a:pt x="30504" y="32695"/>
                  <a:pt x="30504" y="32695"/>
                  <a:pt x="30504" y="32695"/>
                </a:cubicBezTo>
                <a:cubicBezTo>
                  <a:pt x="24957" y="29937"/>
                  <a:pt x="24957" y="29937"/>
                  <a:pt x="24957" y="29937"/>
                </a:cubicBezTo>
                <a:cubicBezTo>
                  <a:pt x="24993" y="29937"/>
                  <a:pt x="24993" y="29937"/>
                  <a:pt x="24993" y="29937"/>
                </a:cubicBezTo>
                <a:cubicBezTo>
                  <a:pt x="17971" y="26394"/>
                  <a:pt x="17971" y="26394"/>
                  <a:pt x="17971" y="26394"/>
                </a:cubicBezTo>
                <a:cubicBezTo>
                  <a:pt x="57262" y="6677"/>
                  <a:pt x="57262" y="6677"/>
                  <a:pt x="57262" y="6677"/>
                </a:cubicBezTo>
                <a:cubicBezTo>
                  <a:pt x="57262" y="13699"/>
                  <a:pt x="57262" y="13699"/>
                  <a:pt x="57262" y="13699"/>
                </a:cubicBezTo>
                <a:cubicBezTo>
                  <a:pt x="52472" y="16112"/>
                  <a:pt x="52472" y="16112"/>
                  <a:pt x="52472" y="16112"/>
                </a:cubicBezTo>
                <a:cubicBezTo>
                  <a:pt x="46962" y="18871"/>
                  <a:pt x="46962" y="18871"/>
                  <a:pt x="46962" y="18871"/>
                </a:cubicBezTo>
                <a:cubicBezTo>
                  <a:pt x="24993" y="29937"/>
                  <a:pt x="24993" y="29937"/>
                  <a:pt x="24993" y="29937"/>
                </a:cubicBezTo>
                <a:cubicBezTo>
                  <a:pt x="30504" y="32695"/>
                  <a:pt x="30504" y="32695"/>
                  <a:pt x="30504" y="32695"/>
                </a:cubicBezTo>
                <a:cubicBezTo>
                  <a:pt x="46962" y="24420"/>
                  <a:pt x="46962" y="24420"/>
                  <a:pt x="46962" y="24420"/>
                </a:cubicBezTo>
                <a:cubicBezTo>
                  <a:pt x="46962" y="31347"/>
                  <a:pt x="46962" y="31347"/>
                  <a:pt x="46962" y="31347"/>
                </a:cubicBezTo>
                <a:cubicBezTo>
                  <a:pt x="46962" y="31347"/>
                  <a:pt x="46962" y="31347"/>
                  <a:pt x="46962" y="31347"/>
                </a:cubicBezTo>
                <a:cubicBezTo>
                  <a:pt x="46962" y="31347"/>
                  <a:pt x="46962" y="31347"/>
                  <a:pt x="46962" y="31347"/>
                </a:cubicBezTo>
                <a:cubicBezTo>
                  <a:pt x="37346" y="36175"/>
                  <a:pt x="37346" y="36175"/>
                  <a:pt x="37346" y="36175"/>
                </a:cubicBezTo>
                <a:cubicBezTo>
                  <a:pt x="30504" y="32695"/>
                  <a:pt x="30504" y="32695"/>
                  <a:pt x="30504" y="32695"/>
                </a:cubicBezTo>
                <a:cubicBezTo>
                  <a:pt x="24993" y="35454"/>
                  <a:pt x="24993" y="35454"/>
                  <a:pt x="24993" y="35454"/>
                </a:cubicBezTo>
                <a:cubicBezTo>
                  <a:pt x="31836" y="38934"/>
                  <a:pt x="31836" y="38934"/>
                  <a:pt x="31836" y="38934"/>
                </a:cubicBezTo>
                <a:cubicBezTo>
                  <a:pt x="26290" y="41724"/>
                  <a:pt x="26290" y="41724"/>
                  <a:pt x="26290" y="41724"/>
                </a:cubicBezTo>
                <a:cubicBezTo>
                  <a:pt x="26290" y="41724"/>
                  <a:pt x="26290" y="41724"/>
                  <a:pt x="26290" y="41724"/>
                </a:cubicBezTo>
                <a:close/>
                <a:moveTo>
                  <a:pt x="30432" y="92915"/>
                </a:moveTo>
                <a:cubicBezTo>
                  <a:pt x="34609" y="95015"/>
                  <a:pt x="34609" y="95015"/>
                  <a:pt x="34609" y="95015"/>
                </a:cubicBezTo>
                <a:cubicBezTo>
                  <a:pt x="30432" y="97147"/>
                  <a:pt x="30432" y="97147"/>
                  <a:pt x="30432" y="97147"/>
                </a:cubicBezTo>
                <a:lnTo>
                  <a:pt x="30432" y="92915"/>
                </a:lnTo>
                <a:close/>
                <a:moveTo>
                  <a:pt x="57262" y="113448"/>
                </a:moveTo>
                <a:cubicBezTo>
                  <a:pt x="33133" y="101316"/>
                  <a:pt x="33133" y="101316"/>
                  <a:pt x="33133" y="101316"/>
                </a:cubicBezTo>
                <a:cubicBezTo>
                  <a:pt x="40120" y="97805"/>
                  <a:pt x="40120" y="97805"/>
                  <a:pt x="40120" y="97805"/>
                </a:cubicBezTo>
                <a:cubicBezTo>
                  <a:pt x="57262" y="106394"/>
                  <a:pt x="57262" y="106394"/>
                  <a:pt x="57262" y="106394"/>
                </a:cubicBezTo>
                <a:lnTo>
                  <a:pt x="57262" y="113448"/>
                </a:lnTo>
                <a:close/>
                <a:moveTo>
                  <a:pt x="57262" y="100846"/>
                </a:moveTo>
                <a:cubicBezTo>
                  <a:pt x="45630" y="95015"/>
                  <a:pt x="45630" y="95015"/>
                  <a:pt x="45630" y="95015"/>
                </a:cubicBezTo>
                <a:cubicBezTo>
                  <a:pt x="52545" y="91567"/>
                  <a:pt x="52545" y="91567"/>
                  <a:pt x="52545" y="91567"/>
                </a:cubicBezTo>
                <a:cubicBezTo>
                  <a:pt x="57262" y="93949"/>
                  <a:pt x="57262" y="93949"/>
                  <a:pt x="57262" y="93949"/>
                </a:cubicBezTo>
                <a:lnTo>
                  <a:pt x="57262" y="100846"/>
                </a:lnTo>
                <a:close/>
                <a:moveTo>
                  <a:pt x="57262" y="88401"/>
                </a:moveTo>
                <a:cubicBezTo>
                  <a:pt x="42821" y="81159"/>
                  <a:pt x="42821" y="81159"/>
                  <a:pt x="42821" y="81159"/>
                </a:cubicBezTo>
                <a:cubicBezTo>
                  <a:pt x="42821" y="74231"/>
                  <a:pt x="42821" y="74231"/>
                  <a:pt x="42821" y="74231"/>
                </a:cubicBezTo>
                <a:cubicBezTo>
                  <a:pt x="57262" y="81473"/>
                  <a:pt x="57262" y="81473"/>
                  <a:pt x="57262" y="81473"/>
                </a:cubicBezTo>
                <a:lnTo>
                  <a:pt x="57262" y="88401"/>
                </a:lnTo>
                <a:close/>
                <a:moveTo>
                  <a:pt x="57262" y="75924"/>
                </a:moveTo>
                <a:cubicBezTo>
                  <a:pt x="45594" y="70062"/>
                  <a:pt x="45594" y="70062"/>
                  <a:pt x="45594" y="70062"/>
                </a:cubicBezTo>
                <a:cubicBezTo>
                  <a:pt x="52472" y="66614"/>
                  <a:pt x="52472" y="66614"/>
                  <a:pt x="52472" y="66614"/>
                </a:cubicBezTo>
                <a:cubicBezTo>
                  <a:pt x="57262" y="69028"/>
                  <a:pt x="57262" y="69028"/>
                  <a:pt x="57262" y="69028"/>
                </a:cubicBezTo>
                <a:lnTo>
                  <a:pt x="57262" y="75924"/>
                </a:lnTo>
                <a:close/>
                <a:moveTo>
                  <a:pt x="60000" y="64858"/>
                </a:moveTo>
                <a:cubicBezTo>
                  <a:pt x="55210" y="62445"/>
                  <a:pt x="55210" y="62445"/>
                  <a:pt x="55210" y="62445"/>
                </a:cubicBezTo>
                <a:cubicBezTo>
                  <a:pt x="55210" y="57648"/>
                  <a:pt x="55210" y="57648"/>
                  <a:pt x="55210" y="57648"/>
                </a:cubicBezTo>
                <a:cubicBezTo>
                  <a:pt x="60000" y="55235"/>
                  <a:pt x="60000" y="55235"/>
                  <a:pt x="60000" y="55235"/>
                </a:cubicBezTo>
                <a:cubicBezTo>
                  <a:pt x="64789" y="57648"/>
                  <a:pt x="64789" y="57648"/>
                  <a:pt x="64789" y="57648"/>
                </a:cubicBezTo>
                <a:cubicBezTo>
                  <a:pt x="64789" y="62476"/>
                  <a:pt x="64789" y="62476"/>
                  <a:pt x="64789" y="62476"/>
                </a:cubicBezTo>
                <a:lnTo>
                  <a:pt x="60000" y="64858"/>
                </a:lnTo>
                <a:close/>
                <a:moveTo>
                  <a:pt x="62773" y="113448"/>
                </a:moveTo>
                <a:cubicBezTo>
                  <a:pt x="62773" y="106394"/>
                  <a:pt x="62773" y="106394"/>
                  <a:pt x="62773" y="106394"/>
                </a:cubicBezTo>
                <a:cubicBezTo>
                  <a:pt x="62773" y="106394"/>
                  <a:pt x="62773" y="106394"/>
                  <a:pt x="62773" y="106394"/>
                </a:cubicBezTo>
                <a:cubicBezTo>
                  <a:pt x="62773" y="100846"/>
                  <a:pt x="62773" y="100846"/>
                  <a:pt x="62773" y="100846"/>
                </a:cubicBezTo>
                <a:cubicBezTo>
                  <a:pt x="62773" y="93949"/>
                  <a:pt x="62773" y="93949"/>
                  <a:pt x="62773" y="93949"/>
                </a:cubicBezTo>
                <a:cubicBezTo>
                  <a:pt x="72460" y="89059"/>
                  <a:pt x="72460" y="89059"/>
                  <a:pt x="72460" y="89059"/>
                </a:cubicBezTo>
                <a:cubicBezTo>
                  <a:pt x="79339" y="92539"/>
                  <a:pt x="79339" y="92539"/>
                  <a:pt x="79339" y="92539"/>
                </a:cubicBezTo>
                <a:cubicBezTo>
                  <a:pt x="62773" y="100846"/>
                  <a:pt x="62773" y="100846"/>
                  <a:pt x="62773" y="100846"/>
                </a:cubicBezTo>
                <a:cubicBezTo>
                  <a:pt x="62773" y="106394"/>
                  <a:pt x="62773" y="106394"/>
                  <a:pt x="62773" y="106394"/>
                </a:cubicBezTo>
                <a:cubicBezTo>
                  <a:pt x="84849" y="95297"/>
                  <a:pt x="84849" y="95297"/>
                  <a:pt x="84849" y="95297"/>
                </a:cubicBezTo>
                <a:cubicBezTo>
                  <a:pt x="91836" y="98840"/>
                  <a:pt x="91836" y="98840"/>
                  <a:pt x="91836" y="98840"/>
                </a:cubicBezTo>
                <a:lnTo>
                  <a:pt x="62773" y="113448"/>
                </a:lnTo>
                <a:close/>
                <a:moveTo>
                  <a:pt x="101992" y="93730"/>
                </a:moveTo>
                <a:cubicBezTo>
                  <a:pt x="97346" y="96050"/>
                  <a:pt x="97346" y="96050"/>
                  <a:pt x="97346" y="96050"/>
                </a:cubicBezTo>
                <a:cubicBezTo>
                  <a:pt x="90360" y="92539"/>
                  <a:pt x="90360" y="92539"/>
                  <a:pt x="90360" y="92539"/>
                </a:cubicBezTo>
                <a:cubicBezTo>
                  <a:pt x="90360" y="92539"/>
                  <a:pt x="90360" y="92539"/>
                  <a:pt x="90360" y="92539"/>
                </a:cubicBezTo>
                <a:cubicBezTo>
                  <a:pt x="90360" y="92539"/>
                  <a:pt x="90360" y="92539"/>
                  <a:pt x="90360" y="92539"/>
                </a:cubicBezTo>
                <a:cubicBezTo>
                  <a:pt x="101992" y="86677"/>
                  <a:pt x="101992" y="86677"/>
                  <a:pt x="101992" y="86677"/>
                </a:cubicBezTo>
                <a:lnTo>
                  <a:pt x="101992" y="93730"/>
                </a:lnTo>
                <a:close/>
                <a:moveTo>
                  <a:pt x="84849" y="89749"/>
                </a:moveTo>
                <a:cubicBezTo>
                  <a:pt x="77971" y="86300"/>
                  <a:pt x="77971" y="86300"/>
                  <a:pt x="77971" y="86300"/>
                </a:cubicBezTo>
                <a:cubicBezTo>
                  <a:pt x="93709" y="78369"/>
                  <a:pt x="93709" y="78369"/>
                  <a:pt x="93709" y="78369"/>
                </a:cubicBezTo>
                <a:cubicBezTo>
                  <a:pt x="94573" y="77962"/>
                  <a:pt x="95078" y="77147"/>
                  <a:pt x="95078" y="76300"/>
                </a:cubicBezTo>
                <a:cubicBezTo>
                  <a:pt x="95078" y="71034"/>
                  <a:pt x="95078" y="71034"/>
                  <a:pt x="95078" y="71034"/>
                </a:cubicBezTo>
                <a:cubicBezTo>
                  <a:pt x="101992" y="74482"/>
                  <a:pt x="101992" y="74482"/>
                  <a:pt x="101992" y="74482"/>
                </a:cubicBezTo>
                <a:cubicBezTo>
                  <a:pt x="101992" y="81159"/>
                  <a:pt x="101992" y="81159"/>
                  <a:pt x="101992" y="81159"/>
                </a:cubicBezTo>
                <a:lnTo>
                  <a:pt x="84849" y="89749"/>
                </a:lnTo>
                <a:close/>
                <a:moveTo>
                  <a:pt x="97959" y="66927"/>
                </a:moveTo>
                <a:cubicBezTo>
                  <a:pt x="101992" y="64921"/>
                  <a:pt x="101992" y="64921"/>
                  <a:pt x="101992" y="64921"/>
                </a:cubicBezTo>
                <a:cubicBezTo>
                  <a:pt x="101992" y="68934"/>
                  <a:pt x="101992" y="68934"/>
                  <a:pt x="101992" y="68934"/>
                </a:cubicBezTo>
                <a:lnTo>
                  <a:pt x="97959" y="66927"/>
                </a:lnTo>
                <a:close/>
                <a:moveTo>
                  <a:pt x="101956" y="59373"/>
                </a:moveTo>
                <a:cubicBezTo>
                  <a:pt x="95078" y="62821"/>
                  <a:pt x="95078" y="62821"/>
                  <a:pt x="95078" y="62821"/>
                </a:cubicBezTo>
                <a:cubicBezTo>
                  <a:pt x="95078" y="47962"/>
                  <a:pt x="95078" y="47962"/>
                  <a:pt x="95078" y="47962"/>
                </a:cubicBezTo>
                <a:cubicBezTo>
                  <a:pt x="101992" y="51410"/>
                  <a:pt x="101992" y="51410"/>
                  <a:pt x="101992" y="51410"/>
                </a:cubicBezTo>
                <a:cubicBezTo>
                  <a:pt x="101992" y="59373"/>
                  <a:pt x="101992" y="59373"/>
                  <a:pt x="101992" y="59373"/>
                </a:cubicBezTo>
                <a:lnTo>
                  <a:pt x="101956" y="59373"/>
                </a:lnTo>
                <a:close/>
                <a:moveTo>
                  <a:pt x="77899" y="21316"/>
                </a:moveTo>
                <a:cubicBezTo>
                  <a:pt x="84921" y="17805"/>
                  <a:pt x="84921" y="17805"/>
                  <a:pt x="84921" y="17805"/>
                </a:cubicBezTo>
                <a:cubicBezTo>
                  <a:pt x="111752" y="31285"/>
                  <a:pt x="111752" y="31285"/>
                  <a:pt x="111752" y="31285"/>
                </a:cubicBezTo>
                <a:cubicBezTo>
                  <a:pt x="104729" y="34796"/>
                  <a:pt x="104729" y="34796"/>
                  <a:pt x="104729" y="34796"/>
                </a:cubicBezTo>
                <a:lnTo>
                  <a:pt x="77899" y="21316"/>
                </a:lnTo>
                <a:close/>
                <a:moveTo>
                  <a:pt x="107503" y="90971"/>
                </a:moveTo>
                <a:cubicBezTo>
                  <a:pt x="107503" y="82539"/>
                  <a:pt x="107503" y="82539"/>
                  <a:pt x="107503" y="82539"/>
                </a:cubicBezTo>
                <a:cubicBezTo>
                  <a:pt x="107503" y="82539"/>
                  <a:pt x="107503" y="82539"/>
                  <a:pt x="107503" y="82539"/>
                </a:cubicBezTo>
                <a:cubicBezTo>
                  <a:pt x="107503" y="62131"/>
                  <a:pt x="107503" y="62131"/>
                  <a:pt x="107503" y="62131"/>
                </a:cubicBezTo>
                <a:cubicBezTo>
                  <a:pt x="107503" y="62131"/>
                  <a:pt x="107503" y="62131"/>
                  <a:pt x="107503" y="62131"/>
                </a:cubicBezTo>
                <a:cubicBezTo>
                  <a:pt x="114489" y="58620"/>
                  <a:pt x="114489" y="58620"/>
                  <a:pt x="114489" y="58620"/>
                </a:cubicBezTo>
                <a:cubicBezTo>
                  <a:pt x="114489" y="87429"/>
                  <a:pt x="114489" y="87429"/>
                  <a:pt x="114489" y="87429"/>
                </a:cubicBezTo>
                <a:lnTo>
                  <a:pt x="107503" y="90971"/>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5" name="Shape 825"/>
          <p:cNvSpPr txBox="1">
            <a:spLocks noGrp="1"/>
          </p:cNvSpPr>
          <p:nvPr>
            <p:ph type="subTitle" idx="1"/>
          </p:nvPr>
        </p:nvSpPr>
        <p:spPr>
          <a:xfrm>
            <a:off x="5777310" y="3756673"/>
            <a:ext cx="5246289"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826" name="Shape 826"/>
          <p:cNvSpPr/>
          <p:nvPr/>
        </p:nvSpPr>
        <p:spPr>
          <a:xfrm>
            <a:off x="381000" y="6362700"/>
            <a:ext cx="1473199" cy="296415"/>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Slide 1 WHITE">
    <p:spTree>
      <p:nvGrpSpPr>
        <p:cNvPr id="1" name="Shape 841"/>
        <p:cNvGrpSpPr/>
        <p:nvPr/>
      </p:nvGrpSpPr>
      <p:grpSpPr>
        <a:xfrm>
          <a:off x="0" y="0"/>
          <a:ext cx="0" cy="0"/>
          <a:chOff x="0" y="0"/>
          <a:chExt cx="0" cy="0"/>
        </a:xfrm>
      </p:grpSpPr>
      <p:sp>
        <p:nvSpPr>
          <p:cNvPr id="842" name="Shape 842"/>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43" name="Shape 843"/>
          <p:cNvSpPr txBox="1">
            <a:spLocks noGrp="1"/>
          </p:cNvSpPr>
          <p:nvPr>
            <p:ph type="subTitle" idx="1"/>
          </p:nvPr>
        </p:nvSpPr>
        <p:spPr>
          <a:xfrm>
            <a:off x="435702" y="5179917"/>
            <a:ext cx="7336694"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844" name="Shape 844"/>
          <p:cNvGrpSpPr/>
          <p:nvPr/>
        </p:nvGrpSpPr>
        <p:grpSpPr>
          <a:xfrm>
            <a:off x="528435" y="656874"/>
            <a:ext cx="1614660" cy="296779"/>
            <a:chOff x="566737" y="1811338"/>
            <a:chExt cx="5018087" cy="922337"/>
          </a:xfrm>
        </p:grpSpPr>
        <p:sp>
          <p:nvSpPr>
            <p:cNvPr id="845" name="Shape 845"/>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46" name="Shape 846"/>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47" name="Shape 847"/>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48" name="Shape 848"/>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49" name="Shape 849"/>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50" name="Shape 850"/>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51" name="Shape 851"/>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52" name="Shape 852"/>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853" name="Shape 853"/>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854" name="Shape 854"/>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855" name="Shape 855"/>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856" name="Shape 856"/>
          <p:cNvGrpSpPr/>
          <p:nvPr/>
        </p:nvGrpSpPr>
        <p:grpSpPr>
          <a:xfrm>
            <a:off x="8176894" y="911995"/>
            <a:ext cx="3744536" cy="5946931"/>
            <a:chOff x="8176894" y="950095"/>
            <a:chExt cx="3744536" cy="5946931"/>
          </a:xfrm>
        </p:grpSpPr>
        <p:grpSp>
          <p:nvGrpSpPr>
            <p:cNvPr id="857" name="Shape 857"/>
            <p:cNvGrpSpPr/>
            <p:nvPr/>
          </p:nvGrpSpPr>
          <p:grpSpPr>
            <a:xfrm>
              <a:off x="8176894" y="950095"/>
              <a:ext cx="3744536" cy="5946931"/>
              <a:chOff x="4361" y="357"/>
              <a:chExt cx="4038" cy="6413"/>
            </a:xfrm>
          </p:grpSpPr>
          <p:sp>
            <p:nvSpPr>
              <p:cNvPr id="858" name="Shape 858"/>
              <p:cNvSpPr/>
              <p:nvPr/>
            </p:nvSpPr>
            <p:spPr>
              <a:xfrm>
                <a:off x="4840" y="1789"/>
                <a:ext cx="1166" cy="1166"/>
              </a:xfrm>
              <a:custGeom>
                <a:avLst/>
                <a:gdLst/>
                <a:ahLst/>
                <a:cxnLst/>
                <a:rect l="0" t="0" r="0" b="0"/>
                <a:pathLst>
                  <a:path w="120000" h="120000" extrusionOk="0">
                    <a:moveTo>
                      <a:pt x="59534" y="120000"/>
                    </a:moveTo>
                    <a:cubicBezTo>
                      <a:pt x="56930" y="120000"/>
                      <a:pt x="54139" y="118883"/>
                      <a:pt x="52279" y="116837"/>
                    </a:cubicBezTo>
                    <a:cubicBezTo>
                      <a:pt x="2976" y="67720"/>
                      <a:pt x="2976" y="67720"/>
                      <a:pt x="2976" y="67720"/>
                    </a:cubicBezTo>
                    <a:cubicBezTo>
                      <a:pt x="1116" y="65860"/>
                      <a:pt x="0" y="63255"/>
                      <a:pt x="0" y="60465"/>
                    </a:cubicBezTo>
                    <a:cubicBezTo>
                      <a:pt x="0" y="57674"/>
                      <a:pt x="1116" y="55069"/>
                      <a:pt x="2976" y="53209"/>
                    </a:cubicBezTo>
                    <a:cubicBezTo>
                      <a:pt x="52279" y="4093"/>
                      <a:pt x="52279" y="4093"/>
                      <a:pt x="52279" y="4093"/>
                    </a:cubicBezTo>
                    <a:cubicBezTo>
                      <a:pt x="56186" y="0"/>
                      <a:pt x="62697" y="0"/>
                      <a:pt x="66790" y="4093"/>
                    </a:cubicBezTo>
                    <a:cubicBezTo>
                      <a:pt x="115906" y="53209"/>
                      <a:pt x="115906" y="53209"/>
                      <a:pt x="115906" y="53209"/>
                    </a:cubicBezTo>
                    <a:cubicBezTo>
                      <a:pt x="120000" y="57116"/>
                      <a:pt x="120000" y="63813"/>
                      <a:pt x="115906" y="67720"/>
                    </a:cubicBezTo>
                    <a:cubicBezTo>
                      <a:pt x="66790" y="116837"/>
                      <a:pt x="66790" y="116837"/>
                      <a:pt x="66790" y="116837"/>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5860"/>
                      <a:pt x="59534" y="25860"/>
                      <a:pt x="59534" y="25860"/>
                    </a:cubicBezTo>
                    <a:lnTo>
                      <a:pt x="24930" y="60465"/>
                    </a:lnTo>
                    <a:close/>
                  </a:path>
                </a:pathLst>
              </a:cu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59" name="Shape 859"/>
              <p:cNvSpPr/>
              <p:nvPr/>
            </p:nvSpPr>
            <p:spPr>
              <a:xfrm>
                <a:off x="4361" y="3064"/>
                <a:ext cx="1166" cy="1166"/>
              </a:xfrm>
              <a:custGeom>
                <a:avLst/>
                <a:gdLst/>
                <a:ahLst/>
                <a:cxnLst/>
                <a:rect l="0" t="0" r="0" b="0"/>
                <a:pathLst>
                  <a:path w="120000" h="120000" extrusionOk="0">
                    <a:moveTo>
                      <a:pt x="59534" y="120000"/>
                    </a:moveTo>
                    <a:cubicBezTo>
                      <a:pt x="56744" y="120000"/>
                      <a:pt x="54139" y="118883"/>
                      <a:pt x="52093" y="117023"/>
                    </a:cubicBezTo>
                    <a:cubicBezTo>
                      <a:pt x="2976" y="67720"/>
                      <a:pt x="2976" y="67720"/>
                      <a:pt x="2976" y="67720"/>
                    </a:cubicBezTo>
                    <a:cubicBezTo>
                      <a:pt x="1116" y="65860"/>
                      <a:pt x="0" y="63255"/>
                      <a:pt x="0" y="60465"/>
                    </a:cubicBezTo>
                    <a:cubicBezTo>
                      <a:pt x="0" y="57860"/>
                      <a:pt x="1116" y="55069"/>
                      <a:pt x="2976" y="53209"/>
                    </a:cubicBezTo>
                    <a:cubicBezTo>
                      <a:pt x="52093" y="4093"/>
                      <a:pt x="52093" y="4093"/>
                      <a:pt x="52093" y="4093"/>
                    </a:cubicBezTo>
                    <a:cubicBezTo>
                      <a:pt x="56186" y="0"/>
                      <a:pt x="62697"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3953" y="60465"/>
                      <a:pt x="93953" y="60465"/>
                      <a:pt x="93953" y="60465"/>
                    </a:cubicBezTo>
                    <a:cubicBezTo>
                      <a:pt x="59534" y="26046"/>
                      <a:pt x="59534" y="26046"/>
                      <a:pt x="59534" y="26046"/>
                    </a:cubicBezTo>
                    <a:lnTo>
                      <a:pt x="24930" y="60465"/>
                    </a:lnTo>
                    <a:close/>
                  </a:path>
                </a:pathLst>
              </a:custGeom>
              <a:solidFill>
                <a:srgbClr val="0089C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0" name="Shape 860"/>
              <p:cNvSpPr/>
              <p:nvPr/>
            </p:nvSpPr>
            <p:spPr>
              <a:xfrm>
                <a:off x="5318" y="2778"/>
                <a:ext cx="201" cy="877"/>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1" name="Shape 861"/>
              <p:cNvSpPr/>
              <p:nvPr/>
            </p:nvSpPr>
            <p:spPr>
              <a:xfrm>
                <a:off x="6755" y="947"/>
                <a:ext cx="201" cy="2227"/>
              </a:xfrm>
              <a:prstGeom prst="rect">
                <a:avLst/>
              </a:pr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2" name="Shape 862"/>
              <p:cNvSpPr/>
              <p:nvPr/>
            </p:nvSpPr>
            <p:spPr>
              <a:xfrm>
                <a:off x="4840" y="2379"/>
                <a:ext cx="201" cy="796"/>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3" name="Shape 863"/>
              <p:cNvSpPr/>
              <p:nvPr/>
            </p:nvSpPr>
            <p:spPr>
              <a:xfrm>
                <a:off x="5318" y="3654"/>
                <a:ext cx="201" cy="3116"/>
              </a:xfrm>
              <a:prstGeom prst="rect">
                <a:avLst/>
              </a:pr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4" name="Shape 864"/>
              <p:cNvSpPr/>
              <p:nvPr/>
            </p:nvSpPr>
            <p:spPr>
              <a:xfrm>
                <a:off x="7711" y="2856"/>
                <a:ext cx="201" cy="3900"/>
              </a:xfrm>
              <a:prstGeom prst="rect">
                <a:avLst/>
              </a:pr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5" name="Shape 865"/>
              <p:cNvSpPr/>
              <p:nvPr/>
            </p:nvSpPr>
            <p:spPr>
              <a:xfrm>
                <a:off x="8187" y="2379"/>
                <a:ext cx="201" cy="4378"/>
              </a:xfrm>
              <a:prstGeom prst="rect">
                <a:avLst/>
              </a:pr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6" name="Shape 866"/>
              <p:cNvSpPr/>
              <p:nvPr/>
            </p:nvSpPr>
            <p:spPr>
              <a:xfrm>
                <a:off x="6755" y="4133"/>
                <a:ext cx="201" cy="263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7" name="Shape 867"/>
              <p:cNvSpPr/>
              <p:nvPr/>
            </p:nvSpPr>
            <p:spPr>
              <a:xfrm>
                <a:off x="7233" y="2379"/>
                <a:ext cx="201" cy="1275"/>
              </a:xfrm>
              <a:prstGeom prst="rect">
                <a:avLst/>
              </a:pr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8" name="Shape 868"/>
              <p:cNvSpPr/>
              <p:nvPr/>
            </p:nvSpPr>
            <p:spPr>
              <a:xfrm>
                <a:off x="7233" y="3654"/>
                <a:ext cx="201" cy="3116"/>
              </a:xfrm>
              <a:custGeom>
                <a:avLst/>
                <a:gdLst/>
                <a:ahLst/>
                <a:cxnLst/>
                <a:rect l="0" t="0" r="0" b="0"/>
                <a:pathLst>
                  <a:path w="120000" h="120000" extrusionOk="0">
                    <a:moveTo>
                      <a:pt x="0" y="0"/>
                    </a:moveTo>
                    <a:lnTo>
                      <a:pt x="0" y="18408"/>
                    </a:lnTo>
                    <a:lnTo>
                      <a:pt x="0" y="30192"/>
                    </a:lnTo>
                    <a:lnTo>
                      <a:pt x="0" y="120000"/>
                    </a:lnTo>
                    <a:lnTo>
                      <a:pt x="120000" y="120000"/>
                    </a:lnTo>
                    <a:lnTo>
                      <a:pt x="120000" y="39550"/>
                    </a:lnTo>
                    <a:lnTo>
                      <a:pt x="120000" y="28575"/>
                    </a:lnTo>
                    <a:lnTo>
                      <a:pt x="120000" y="18408"/>
                    </a:lnTo>
                    <a:lnTo>
                      <a:pt x="120000" y="0"/>
                    </a:lnTo>
                    <a:lnTo>
                      <a:pt x="0" y="0"/>
                    </a:lnTo>
                    <a:close/>
                  </a:path>
                </a:pathLst>
              </a:cu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69" name="Shape 869"/>
              <p:cNvSpPr/>
              <p:nvPr/>
            </p:nvSpPr>
            <p:spPr>
              <a:xfrm>
                <a:off x="5795" y="947"/>
                <a:ext cx="201" cy="1430"/>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0" name="Shape 870"/>
              <p:cNvSpPr/>
              <p:nvPr/>
            </p:nvSpPr>
            <p:spPr>
              <a:xfrm>
                <a:off x="7222" y="1800"/>
                <a:ext cx="1177" cy="1157"/>
              </a:xfrm>
              <a:custGeom>
                <a:avLst/>
                <a:gdLst/>
                <a:ahLst/>
                <a:cxnLst/>
                <a:rect l="0" t="0" r="0" b="0"/>
                <a:pathLst>
                  <a:path w="120000" h="120000" extrusionOk="0">
                    <a:moveTo>
                      <a:pt x="60000" y="120000"/>
                    </a:moveTo>
                    <a:cubicBezTo>
                      <a:pt x="57415" y="120000"/>
                      <a:pt x="54830" y="118875"/>
                      <a:pt x="52800" y="116812"/>
                    </a:cubicBezTo>
                    <a:cubicBezTo>
                      <a:pt x="4061" y="67312"/>
                      <a:pt x="4061" y="67312"/>
                      <a:pt x="4061" y="67312"/>
                    </a:cubicBezTo>
                    <a:cubicBezTo>
                      <a:pt x="0" y="63375"/>
                      <a:pt x="0" y="56625"/>
                      <a:pt x="4061" y="52687"/>
                    </a:cubicBezTo>
                    <a:cubicBezTo>
                      <a:pt x="52800" y="3187"/>
                      <a:pt x="52800" y="3187"/>
                      <a:pt x="52800" y="3187"/>
                    </a:cubicBezTo>
                    <a:cubicBezTo>
                      <a:pt x="54830" y="1125"/>
                      <a:pt x="57415" y="0"/>
                      <a:pt x="60000" y="0"/>
                    </a:cubicBezTo>
                    <a:cubicBezTo>
                      <a:pt x="62769" y="0"/>
                      <a:pt x="65353" y="1125"/>
                      <a:pt x="67384" y="3187"/>
                    </a:cubicBezTo>
                    <a:cubicBezTo>
                      <a:pt x="116123" y="52687"/>
                      <a:pt x="116123" y="52687"/>
                      <a:pt x="116123" y="52687"/>
                    </a:cubicBezTo>
                    <a:cubicBezTo>
                      <a:pt x="120000" y="56625"/>
                      <a:pt x="120000" y="63375"/>
                      <a:pt x="116123" y="67312"/>
                    </a:cubicBezTo>
                    <a:cubicBezTo>
                      <a:pt x="67384" y="116812"/>
                      <a:pt x="67384" y="116812"/>
                      <a:pt x="67384" y="116812"/>
                    </a:cubicBezTo>
                    <a:cubicBezTo>
                      <a:pt x="65353" y="118875"/>
                      <a:pt x="62769" y="120000"/>
                      <a:pt x="60000" y="120000"/>
                    </a:cubicBezTo>
                    <a:close/>
                    <a:moveTo>
                      <a:pt x="25846" y="60000"/>
                    </a:moveTo>
                    <a:cubicBezTo>
                      <a:pt x="60000" y="94875"/>
                      <a:pt x="60000" y="94875"/>
                      <a:pt x="60000" y="94875"/>
                    </a:cubicBezTo>
                    <a:cubicBezTo>
                      <a:pt x="94338" y="60000"/>
                      <a:pt x="94338" y="60000"/>
                      <a:pt x="94338" y="60000"/>
                    </a:cubicBezTo>
                    <a:cubicBezTo>
                      <a:pt x="60000" y="25125"/>
                      <a:pt x="60000" y="25125"/>
                      <a:pt x="60000" y="25125"/>
                    </a:cubicBezTo>
                    <a:lnTo>
                      <a:pt x="25846" y="60000"/>
                    </a:lnTo>
                    <a:close/>
                  </a:path>
                </a:pathLst>
              </a:cu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1" name="Shape 871"/>
              <p:cNvSpPr/>
              <p:nvPr/>
            </p:nvSpPr>
            <p:spPr>
              <a:xfrm>
                <a:off x="5827" y="1426"/>
                <a:ext cx="648" cy="5331"/>
              </a:xfrm>
              <a:custGeom>
                <a:avLst/>
                <a:gdLst/>
                <a:ahLst/>
                <a:cxnLst/>
                <a:rect l="0" t="0" r="0" b="0"/>
                <a:pathLst>
                  <a:path w="120000" h="120000" extrusionOk="0">
                    <a:moveTo>
                      <a:pt x="120000" y="0"/>
                    </a:moveTo>
                    <a:lnTo>
                      <a:pt x="83020" y="0"/>
                    </a:lnTo>
                    <a:lnTo>
                      <a:pt x="83020" y="44696"/>
                    </a:lnTo>
                    <a:lnTo>
                      <a:pt x="26070" y="37809"/>
                    </a:lnTo>
                    <a:lnTo>
                      <a:pt x="0" y="40982"/>
                    </a:lnTo>
                    <a:lnTo>
                      <a:pt x="83020" y="51087"/>
                    </a:lnTo>
                    <a:lnTo>
                      <a:pt x="83020" y="57996"/>
                    </a:lnTo>
                    <a:lnTo>
                      <a:pt x="83020" y="120000"/>
                    </a:lnTo>
                    <a:lnTo>
                      <a:pt x="120000" y="120000"/>
                    </a:lnTo>
                    <a:lnTo>
                      <a:pt x="120000" y="57996"/>
                    </a:lnTo>
                    <a:lnTo>
                      <a:pt x="120000" y="57996"/>
                    </a:lnTo>
                    <a:lnTo>
                      <a:pt x="120000" y="0"/>
                    </a:lnTo>
                    <a:close/>
                  </a:path>
                </a:pathLst>
              </a:cu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2" name="Shape 872"/>
              <p:cNvSpPr/>
              <p:nvPr/>
            </p:nvSpPr>
            <p:spPr>
              <a:xfrm>
                <a:off x="6476" y="3064"/>
                <a:ext cx="958" cy="1166"/>
              </a:xfrm>
              <a:custGeom>
                <a:avLst/>
                <a:gdLst/>
                <a:ahLst/>
                <a:cxnLst/>
                <a:rect l="0" t="0" r="0" b="0"/>
                <a:pathLst>
                  <a:path w="120000" h="120000" extrusionOk="0">
                    <a:moveTo>
                      <a:pt x="116143" y="53209"/>
                    </a:moveTo>
                    <a:cubicBezTo>
                      <a:pt x="94820" y="35534"/>
                      <a:pt x="94820" y="35534"/>
                      <a:pt x="94820" y="35534"/>
                    </a:cubicBezTo>
                    <a:cubicBezTo>
                      <a:pt x="56257" y="4093"/>
                      <a:pt x="56257" y="4093"/>
                      <a:pt x="56257" y="4093"/>
                    </a:cubicBezTo>
                    <a:cubicBezTo>
                      <a:pt x="51493" y="0"/>
                      <a:pt x="43553" y="0"/>
                      <a:pt x="38563" y="4093"/>
                    </a:cubicBezTo>
                    <a:cubicBezTo>
                      <a:pt x="0" y="35534"/>
                      <a:pt x="0" y="35534"/>
                      <a:pt x="0" y="35534"/>
                    </a:cubicBezTo>
                    <a:cubicBezTo>
                      <a:pt x="0" y="85395"/>
                      <a:pt x="0" y="85395"/>
                      <a:pt x="0" y="85395"/>
                    </a:cubicBezTo>
                    <a:cubicBezTo>
                      <a:pt x="38563" y="117023"/>
                      <a:pt x="38563" y="117023"/>
                      <a:pt x="38563" y="117023"/>
                    </a:cubicBezTo>
                    <a:cubicBezTo>
                      <a:pt x="40831" y="118883"/>
                      <a:pt x="44007" y="120000"/>
                      <a:pt x="47410" y="120000"/>
                    </a:cubicBezTo>
                    <a:cubicBezTo>
                      <a:pt x="50812" y="120000"/>
                      <a:pt x="53988" y="118883"/>
                      <a:pt x="56257" y="117023"/>
                    </a:cubicBezTo>
                    <a:cubicBezTo>
                      <a:pt x="94820" y="85395"/>
                      <a:pt x="94820" y="85395"/>
                      <a:pt x="94820" y="85395"/>
                    </a:cubicBezTo>
                    <a:cubicBezTo>
                      <a:pt x="116143" y="67720"/>
                      <a:pt x="116143" y="67720"/>
                      <a:pt x="116143" y="67720"/>
                    </a:cubicBezTo>
                    <a:cubicBezTo>
                      <a:pt x="118638" y="65860"/>
                      <a:pt x="120000" y="63255"/>
                      <a:pt x="120000" y="60465"/>
                    </a:cubicBezTo>
                    <a:cubicBezTo>
                      <a:pt x="120000" y="57860"/>
                      <a:pt x="118638" y="55069"/>
                      <a:pt x="116143" y="53209"/>
                    </a:cubicBezTo>
                    <a:close/>
                    <a:moveTo>
                      <a:pt x="47410" y="95069"/>
                    </a:moveTo>
                    <a:cubicBezTo>
                      <a:pt x="5217" y="60465"/>
                      <a:pt x="5217" y="60465"/>
                      <a:pt x="5217" y="60465"/>
                    </a:cubicBezTo>
                    <a:cubicBezTo>
                      <a:pt x="47410" y="26046"/>
                      <a:pt x="47410" y="26046"/>
                      <a:pt x="47410" y="26046"/>
                    </a:cubicBezTo>
                    <a:cubicBezTo>
                      <a:pt x="89603" y="60465"/>
                      <a:pt x="89603" y="60465"/>
                      <a:pt x="89603" y="60465"/>
                    </a:cubicBezTo>
                    <a:lnTo>
                      <a:pt x="47410" y="95069"/>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3" name="Shape 873"/>
              <p:cNvSpPr/>
              <p:nvPr/>
            </p:nvSpPr>
            <p:spPr>
              <a:xfrm>
                <a:off x="5795" y="357"/>
                <a:ext cx="1169" cy="1169"/>
              </a:xfrm>
              <a:custGeom>
                <a:avLst/>
                <a:gdLst/>
                <a:ahLst/>
                <a:cxnLst/>
                <a:rect l="0" t="0" r="0" b="0"/>
                <a:pathLst>
                  <a:path w="120000" h="120000" extrusionOk="0">
                    <a:moveTo>
                      <a:pt x="59534" y="120000"/>
                    </a:moveTo>
                    <a:cubicBezTo>
                      <a:pt x="56930" y="120000"/>
                      <a:pt x="54325" y="118883"/>
                      <a:pt x="52279" y="117023"/>
                    </a:cubicBezTo>
                    <a:cubicBezTo>
                      <a:pt x="3162" y="67720"/>
                      <a:pt x="3162" y="67720"/>
                      <a:pt x="3162" y="67720"/>
                    </a:cubicBezTo>
                    <a:cubicBezTo>
                      <a:pt x="1116" y="65860"/>
                      <a:pt x="0" y="63255"/>
                      <a:pt x="0" y="60465"/>
                    </a:cubicBezTo>
                    <a:cubicBezTo>
                      <a:pt x="0" y="57860"/>
                      <a:pt x="1116" y="55069"/>
                      <a:pt x="3162" y="53209"/>
                    </a:cubicBezTo>
                    <a:cubicBezTo>
                      <a:pt x="52279" y="4093"/>
                      <a:pt x="52279" y="4093"/>
                      <a:pt x="52279" y="4093"/>
                    </a:cubicBezTo>
                    <a:cubicBezTo>
                      <a:pt x="56186" y="0"/>
                      <a:pt x="62883"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4" name="Shape 874"/>
              <p:cNvSpPr/>
              <p:nvPr/>
            </p:nvSpPr>
            <p:spPr>
              <a:xfrm>
                <a:off x="4361" y="3064"/>
                <a:ext cx="954" cy="3704"/>
              </a:xfrm>
              <a:custGeom>
                <a:avLst/>
                <a:gdLst/>
                <a:ahLst/>
                <a:cxnLst/>
                <a:rect l="0" t="0" r="0" b="0"/>
                <a:pathLst>
                  <a:path w="120000" h="120000" extrusionOk="0">
                    <a:moveTo>
                      <a:pt x="120000" y="11207"/>
                    </a:moveTo>
                    <a:cubicBezTo>
                      <a:pt x="81590" y="1290"/>
                      <a:pt x="81590" y="1290"/>
                      <a:pt x="81590" y="1290"/>
                    </a:cubicBezTo>
                    <a:cubicBezTo>
                      <a:pt x="76590" y="0"/>
                      <a:pt x="68636" y="0"/>
                      <a:pt x="63636" y="1290"/>
                    </a:cubicBezTo>
                    <a:cubicBezTo>
                      <a:pt x="3636" y="16782"/>
                      <a:pt x="3636" y="16782"/>
                      <a:pt x="3636" y="16782"/>
                    </a:cubicBezTo>
                    <a:cubicBezTo>
                      <a:pt x="1363" y="17369"/>
                      <a:pt x="0" y="18249"/>
                      <a:pt x="0" y="19070"/>
                    </a:cubicBezTo>
                    <a:cubicBezTo>
                      <a:pt x="0" y="120000"/>
                      <a:pt x="0" y="120000"/>
                      <a:pt x="0" y="120000"/>
                    </a:cubicBezTo>
                    <a:cubicBezTo>
                      <a:pt x="25227" y="120000"/>
                      <a:pt x="25227" y="120000"/>
                      <a:pt x="25227" y="120000"/>
                    </a:cubicBezTo>
                    <a:cubicBezTo>
                      <a:pt x="25227" y="26933"/>
                      <a:pt x="25227" y="26933"/>
                      <a:pt x="25227" y="26933"/>
                    </a:cubicBezTo>
                    <a:cubicBezTo>
                      <a:pt x="60000" y="35911"/>
                      <a:pt x="60000" y="35911"/>
                      <a:pt x="60000" y="35911"/>
                    </a:cubicBezTo>
                    <a:cubicBezTo>
                      <a:pt x="60000" y="119589"/>
                      <a:pt x="60000" y="119589"/>
                      <a:pt x="60000" y="119589"/>
                    </a:cubicBezTo>
                    <a:cubicBezTo>
                      <a:pt x="85227" y="119589"/>
                      <a:pt x="85227" y="119589"/>
                      <a:pt x="85227" y="119589"/>
                    </a:cubicBezTo>
                    <a:cubicBezTo>
                      <a:pt x="85227" y="35911"/>
                      <a:pt x="85227" y="35911"/>
                      <a:pt x="85227" y="35911"/>
                    </a:cubicBezTo>
                    <a:cubicBezTo>
                      <a:pt x="120000" y="26933"/>
                      <a:pt x="120000" y="26933"/>
                      <a:pt x="120000" y="26933"/>
                    </a:cubicBezTo>
                    <a:lnTo>
                      <a:pt x="120000" y="11207"/>
                    </a:lnTo>
                    <a:close/>
                    <a:moveTo>
                      <a:pt x="72727" y="29985"/>
                    </a:moveTo>
                    <a:cubicBezTo>
                      <a:pt x="30454" y="19070"/>
                      <a:pt x="30454" y="19070"/>
                      <a:pt x="30454" y="19070"/>
                    </a:cubicBezTo>
                    <a:cubicBezTo>
                      <a:pt x="72727" y="8215"/>
                      <a:pt x="72727" y="8215"/>
                      <a:pt x="72727" y="8215"/>
                    </a:cubicBezTo>
                    <a:cubicBezTo>
                      <a:pt x="114772" y="19070"/>
                      <a:pt x="114772" y="19070"/>
                      <a:pt x="114772" y="19070"/>
                    </a:cubicBezTo>
                    <a:lnTo>
                      <a:pt x="72727" y="29985"/>
                    </a:lnTo>
                    <a:close/>
                  </a:path>
                </a:pathLst>
              </a:cu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5" name="Shape 875"/>
              <p:cNvSpPr/>
              <p:nvPr/>
            </p:nvSpPr>
            <p:spPr>
              <a:xfrm>
                <a:off x="5318" y="3411"/>
                <a:ext cx="201" cy="485"/>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6" name="Shape 876"/>
              <p:cNvSpPr/>
              <p:nvPr/>
            </p:nvSpPr>
            <p:spPr>
              <a:xfrm>
                <a:off x="5795" y="2379"/>
                <a:ext cx="201" cy="437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77" name="Shape 877"/>
              <p:cNvSpPr/>
              <p:nvPr/>
            </p:nvSpPr>
            <p:spPr>
              <a:xfrm>
                <a:off x="5795" y="2137"/>
                <a:ext cx="212" cy="485"/>
              </a:xfrm>
              <a:custGeom>
                <a:avLst/>
                <a:gdLst/>
                <a:ahLst/>
                <a:cxnLst/>
                <a:rect l="0" t="0" r="0" b="0"/>
                <a:pathLst>
                  <a:path w="120000" h="120000" extrusionOk="0">
                    <a:moveTo>
                      <a:pt x="97435" y="42537"/>
                    </a:moveTo>
                    <a:cubicBezTo>
                      <a:pt x="0" y="0"/>
                      <a:pt x="0" y="0"/>
                      <a:pt x="0" y="0"/>
                    </a:cubicBezTo>
                    <a:cubicBezTo>
                      <a:pt x="0" y="120000"/>
                      <a:pt x="0" y="120000"/>
                      <a:pt x="0" y="120000"/>
                    </a:cubicBezTo>
                    <a:cubicBezTo>
                      <a:pt x="97435" y="77462"/>
                      <a:pt x="97435" y="77462"/>
                      <a:pt x="97435" y="77462"/>
                    </a:cubicBezTo>
                    <a:cubicBezTo>
                      <a:pt x="120000" y="68059"/>
                      <a:pt x="120000" y="51940"/>
                      <a:pt x="97435" y="42537"/>
                    </a:cubicBezTo>
                    <a:close/>
                  </a:path>
                </a:pathLst>
              </a:cu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878" name="Shape 878"/>
            <p:cNvSpPr/>
            <p:nvPr/>
          </p:nvSpPr>
          <p:spPr>
            <a:xfrm>
              <a:off x="9693070" y="3412067"/>
              <a:ext cx="258724" cy="732365"/>
            </a:xfrm>
            <a:prstGeom prst="rect">
              <a:avLst/>
            </a:prstGeom>
            <a:solidFill>
              <a:schemeClr val="lt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879" name="Shape 879"/>
            <p:cNvSpPr/>
            <p:nvPr/>
          </p:nvSpPr>
          <p:spPr>
            <a:xfrm flipH="1">
              <a:off x="9954042" y="3776735"/>
              <a:ext cx="186392" cy="449752"/>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880"/>
        <p:cNvGrpSpPr/>
        <p:nvPr/>
      </p:nvGrpSpPr>
      <p:grpSpPr>
        <a:xfrm>
          <a:off x="0" y="0"/>
          <a:ext cx="0" cy="0"/>
          <a:chOff x="0" y="0"/>
          <a:chExt cx="0" cy="0"/>
        </a:xfrm>
      </p:grpSpPr>
      <p:sp>
        <p:nvSpPr>
          <p:cNvPr id="881" name="Shape 881"/>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82" name="Shape 882"/>
          <p:cNvSpPr txBox="1">
            <a:spLocks noGrp="1"/>
          </p:cNvSpPr>
          <p:nvPr>
            <p:ph type="body" idx="1"/>
          </p:nvPr>
        </p:nvSpPr>
        <p:spPr>
          <a:xfrm>
            <a:off x="379412" y="1435100"/>
            <a:ext cx="11313559" cy="4762498"/>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With Subhead">
    <p:spTree>
      <p:nvGrpSpPr>
        <p:cNvPr id="1" name="Shape 885"/>
        <p:cNvGrpSpPr/>
        <p:nvPr/>
      </p:nvGrpSpPr>
      <p:grpSpPr>
        <a:xfrm>
          <a:off x="0" y="0"/>
          <a:ext cx="0" cy="0"/>
          <a:chOff x="0" y="0"/>
          <a:chExt cx="0" cy="0"/>
        </a:xfrm>
      </p:grpSpPr>
      <p:sp>
        <p:nvSpPr>
          <p:cNvPr id="886" name="Shape 886"/>
          <p:cNvSpPr txBox="1">
            <a:spLocks noGrp="1"/>
          </p:cNvSpPr>
          <p:nvPr>
            <p:ph type="dt" idx="10"/>
          </p:nvPr>
        </p:nvSpPr>
        <p:spPr>
          <a:xfrm>
            <a:off x="2350676" y="6370325"/>
            <a:ext cx="852786" cy="28448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87" name="Shape 887"/>
          <p:cNvSpPr txBox="1">
            <a:spLocks noGrp="1"/>
          </p:cNvSpPr>
          <p:nvPr>
            <p:ph type="ftr" idx="11"/>
          </p:nvPr>
        </p:nvSpPr>
        <p:spPr>
          <a:xfrm>
            <a:off x="6142785" y="6369878"/>
            <a:ext cx="4647688" cy="28575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88" name="Shape 888"/>
          <p:cNvSpPr txBox="1">
            <a:spLocks noGrp="1"/>
          </p:cNvSpPr>
          <p:nvPr>
            <p:ph type="sldNum" idx="12"/>
          </p:nvPr>
        </p:nvSpPr>
        <p:spPr>
          <a:xfrm>
            <a:off x="11320067" y="6369007"/>
            <a:ext cx="426493" cy="29022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939598"/>
              </a:buClr>
              <a:buSzPct val="25000"/>
              <a:buFont typeface="Calibri"/>
              <a:buNone/>
            </a:pPr>
            <a:fld id="{00000000-1234-1234-1234-123412341234}" type="slidenum">
              <a:rPr lang="en-US" sz="1800" b="0" i="0" u="none" strike="noStrike" cap="none">
                <a:solidFill>
                  <a:srgbClr val="939598"/>
                </a:solidFill>
                <a:latin typeface="Calibri"/>
                <a:ea typeface="Calibri"/>
                <a:cs typeface="Calibri"/>
                <a:sym typeface="Calibri"/>
              </a:rPr>
              <a:t>‹#›</a:t>
            </a:fld>
            <a:endParaRPr lang="en-US" sz="1800" b="0" i="0" u="none" strike="noStrike" cap="none">
              <a:solidFill>
                <a:srgbClr val="939598"/>
              </a:solidFill>
              <a:latin typeface="Calibri"/>
              <a:ea typeface="Calibri"/>
              <a:cs typeface="Calibri"/>
              <a:sym typeface="Calibri"/>
            </a:endParaRPr>
          </a:p>
        </p:txBody>
      </p:sp>
      <p:sp>
        <p:nvSpPr>
          <p:cNvPr id="889" name="Shape 889"/>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90" name="Shape 890"/>
          <p:cNvSpPr txBox="1">
            <a:spLocks noGrp="1"/>
          </p:cNvSpPr>
          <p:nvPr>
            <p:ph type="body" idx="1"/>
          </p:nvPr>
        </p:nvSpPr>
        <p:spPr>
          <a:xfrm>
            <a:off x="455856" y="837195"/>
            <a:ext cx="11295825" cy="332509"/>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0" i="0" u="none" strike="noStrike" cap="none">
                <a:solidFill>
                  <a:srgbClr val="939598"/>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Slide 1 BLUE">
    <p:bg>
      <p:bgPr>
        <a:solidFill>
          <a:schemeClr val="dk2"/>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07" name="Shape 107"/>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08" name="Shape 108"/>
          <p:cNvGrpSpPr/>
          <p:nvPr/>
        </p:nvGrpSpPr>
        <p:grpSpPr>
          <a:xfrm>
            <a:off x="528435" y="656874"/>
            <a:ext cx="1614660" cy="296779"/>
            <a:chOff x="566737" y="1811338"/>
            <a:chExt cx="5018087" cy="922337"/>
          </a:xfrm>
        </p:grpSpPr>
        <p:sp>
          <p:nvSpPr>
            <p:cNvPr id="109" name="Shape 109"/>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0" name="Shape 110"/>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1" name="Shape 111"/>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2" name="Shape 112"/>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3" name="Shape 113"/>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4" name="Shape 114"/>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5" name="Shape 115"/>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6" name="Shape 116"/>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17" name="Shape 117"/>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grpSp>
        <p:nvGrpSpPr>
          <p:cNvPr id="118" name="Shape 118"/>
          <p:cNvGrpSpPr/>
          <p:nvPr/>
        </p:nvGrpSpPr>
        <p:grpSpPr>
          <a:xfrm>
            <a:off x="509984" y="6385629"/>
            <a:ext cx="1164826" cy="226840"/>
            <a:chOff x="382587" y="4784726"/>
            <a:chExt cx="896937" cy="174625"/>
          </a:xfrm>
        </p:grpSpPr>
        <p:sp>
          <p:nvSpPr>
            <p:cNvPr id="119" name="Shape 119"/>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0" name="Shape 120"/>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1" name="Shape 121"/>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2" name="Shape 122"/>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3" name="Shape 123"/>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4" name="Shape 124"/>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5" name="Shape 125"/>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6" name="Shape 126"/>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27" name="Shape 127"/>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8" name="Shape 128"/>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129" name="Shape 129"/>
          <p:cNvGrpSpPr/>
          <p:nvPr/>
        </p:nvGrpSpPr>
        <p:grpSpPr>
          <a:xfrm>
            <a:off x="8176895" y="911995"/>
            <a:ext cx="3743608" cy="5946004"/>
            <a:chOff x="8176895" y="950095"/>
            <a:chExt cx="3743608" cy="5946004"/>
          </a:xfrm>
        </p:grpSpPr>
        <p:sp>
          <p:nvSpPr>
            <p:cNvPr id="130" name="Shape 130"/>
            <p:cNvSpPr/>
            <p:nvPr/>
          </p:nvSpPr>
          <p:spPr>
            <a:xfrm>
              <a:off x="8620156" y="2278025"/>
              <a:ext cx="1083114" cy="1083114"/>
            </a:xfrm>
            <a:custGeom>
              <a:avLst/>
              <a:gdLst/>
              <a:ahLst/>
              <a:cxnLst/>
              <a:rect l="0" t="0" r="0" b="0"/>
              <a:pathLst>
                <a:path w="120000" h="120000" extrusionOk="0">
                  <a:moveTo>
                    <a:pt x="59534" y="120000"/>
                  </a:moveTo>
                  <a:cubicBezTo>
                    <a:pt x="56930" y="120000"/>
                    <a:pt x="54139" y="118883"/>
                    <a:pt x="52279" y="116837"/>
                  </a:cubicBezTo>
                  <a:cubicBezTo>
                    <a:pt x="2976" y="67720"/>
                    <a:pt x="2976" y="67720"/>
                    <a:pt x="2976" y="67720"/>
                  </a:cubicBezTo>
                  <a:cubicBezTo>
                    <a:pt x="1116" y="65860"/>
                    <a:pt x="0" y="63255"/>
                    <a:pt x="0" y="60465"/>
                  </a:cubicBezTo>
                  <a:cubicBezTo>
                    <a:pt x="0" y="57674"/>
                    <a:pt x="1116" y="55069"/>
                    <a:pt x="2976" y="53209"/>
                  </a:cubicBezTo>
                  <a:cubicBezTo>
                    <a:pt x="52279" y="4093"/>
                    <a:pt x="52279" y="4093"/>
                    <a:pt x="52279" y="4093"/>
                  </a:cubicBezTo>
                  <a:cubicBezTo>
                    <a:pt x="56186" y="0"/>
                    <a:pt x="62697" y="0"/>
                    <a:pt x="66790" y="4093"/>
                  </a:cubicBezTo>
                  <a:cubicBezTo>
                    <a:pt x="115906" y="53209"/>
                    <a:pt x="115906" y="53209"/>
                    <a:pt x="115906" y="53209"/>
                  </a:cubicBezTo>
                  <a:cubicBezTo>
                    <a:pt x="120000" y="57116"/>
                    <a:pt x="120000" y="63813"/>
                    <a:pt x="115906" y="67720"/>
                  </a:cubicBezTo>
                  <a:cubicBezTo>
                    <a:pt x="66790" y="116837"/>
                    <a:pt x="66790" y="116837"/>
                    <a:pt x="66790" y="116837"/>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5860"/>
                    <a:pt x="59534" y="25860"/>
                    <a:pt x="59534" y="25860"/>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1" name="Shape 131"/>
            <p:cNvSpPr/>
            <p:nvPr/>
          </p:nvSpPr>
          <p:spPr>
            <a:xfrm>
              <a:off x="8176895" y="3460362"/>
              <a:ext cx="1083114" cy="1083114"/>
            </a:xfrm>
            <a:custGeom>
              <a:avLst/>
              <a:gdLst/>
              <a:ahLst/>
              <a:cxnLst/>
              <a:rect l="0" t="0" r="0" b="0"/>
              <a:pathLst>
                <a:path w="120000" h="120000" extrusionOk="0">
                  <a:moveTo>
                    <a:pt x="59534" y="120000"/>
                  </a:moveTo>
                  <a:cubicBezTo>
                    <a:pt x="56744" y="120000"/>
                    <a:pt x="54139" y="118883"/>
                    <a:pt x="52093" y="117023"/>
                  </a:cubicBezTo>
                  <a:cubicBezTo>
                    <a:pt x="2976" y="67720"/>
                    <a:pt x="2976" y="67720"/>
                    <a:pt x="2976" y="67720"/>
                  </a:cubicBezTo>
                  <a:cubicBezTo>
                    <a:pt x="1116" y="65860"/>
                    <a:pt x="0" y="63255"/>
                    <a:pt x="0" y="60465"/>
                  </a:cubicBezTo>
                  <a:cubicBezTo>
                    <a:pt x="0" y="57860"/>
                    <a:pt x="1116" y="55069"/>
                    <a:pt x="2976" y="53209"/>
                  </a:cubicBezTo>
                  <a:cubicBezTo>
                    <a:pt x="52093" y="4093"/>
                    <a:pt x="52093" y="4093"/>
                    <a:pt x="52093" y="4093"/>
                  </a:cubicBezTo>
                  <a:cubicBezTo>
                    <a:pt x="56186" y="0"/>
                    <a:pt x="62697"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3953" y="60465"/>
                    <a:pt x="93953" y="60465"/>
                    <a:pt x="93953"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2" name="Shape 132"/>
            <p:cNvSpPr/>
            <p:nvPr/>
          </p:nvSpPr>
          <p:spPr>
            <a:xfrm>
              <a:off x="9063417" y="3193293"/>
              <a:ext cx="186392" cy="813263"/>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3" name="Shape 133"/>
            <p:cNvSpPr/>
            <p:nvPr/>
          </p:nvSpPr>
          <p:spPr>
            <a:xfrm>
              <a:off x="10395982" y="1496290"/>
              <a:ext cx="186392" cy="2066078"/>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4" name="Shape 134"/>
            <p:cNvSpPr/>
            <p:nvPr/>
          </p:nvSpPr>
          <p:spPr>
            <a:xfrm>
              <a:off x="8620156" y="2823291"/>
              <a:ext cx="186392" cy="739078"/>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5" name="Shape 135"/>
            <p:cNvSpPr/>
            <p:nvPr/>
          </p:nvSpPr>
          <p:spPr>
            <a:xfrm>
              <a:off x="9063417" y="4006557"/>
              <a:ext cx="186392" cy="2889543"/>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6" name="Shape 136"/>
            <p:cNvSpPr/>
            <p:nvPr/>
          </p:nvSpPr>
          <p:spPr>
            <a:xfrm>
              <a:off x="11282504" y="3267480"/>
              <a:ext cx="186392" cy="3616565"/>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7" name="Shape 137"/>
            <p:cNvSpPr/>
            <p:nvPr/>
          </p:nvSpPr>
          <p:spPr>
            <a:xfrm>
              <a:off x="11725765" y="2823291"/>
              <a:ext cx="186392" cy="4060753"/>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8" name="Shape 138"/>
            <p:cNvSpPr/>
            <p:nvPr/>
          </p:nvSpPr>
          <p:spPr>
            <a:xfrm>
              <a:off x="10839243" y="2823291"/>
              <a:ext cx="186392" cy="1183265"/>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9" name="Shape 139"/>
            <p:cNvSpPr/>
            <p:nvPr/>
          </p:nvSpPr>
          <p:spPr>
            <a:xfrm>
              <a:off x="10839243" y="4006557"/>
              <a:ext cx="186392" cy="2889543"/>
            </a:xfrm>
            <a:custGeom>
              <a:avLst/>
              <a:gdLst/>
              <a:ahLst/>
              <a:cxnLst/>
              <a:rect l="0" t="0" r="0" b="0"/>
              <a:pathLst>
                <a:path w="120000" h="120000" extrusionOk="0">
                  <a:moveTo>
                    <a:pt x="0" y="0"/>
                  </a:moveTo>
                  <a:lnTo>
                    <a:pt x="0" y="18408"/>
                  </a:lnTo>
                  <a:lnTo>
                    <a:pt x="0" y="30192"/>
                  </a:lnTo>
                  <a:lnTo>
                    <a:pt x="0" y="120000"/>
                  </a:lnTo>
                  <a:lnTo>
                    <a:pt x="120000" y="120000"/>
                  </a:lnTo>
                  <a:lnTo>
                    <a:pt x="120000" y="39550"/>
                  </a:lnTo>
                  <a:lnTo>
                    <a:pt x="120000" y="28575"/>
                  </a:lnTo>
                  <a:lnTo>
                    <a:pt x="120000" y="18408"/>
                  </a:lnTo>
                  <a:lnTo>
                    <a:pt x="120000" y="0"/>
                  </a:lnTo>
                  <a:lnTo>
                    <a:pt x="0" y="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0" name="Shape 140"/>
            <p:cNvSpPr/>
            <p:nvPr/>
          </p:nvSpPr>
          <p:spPr>
            <a:xfrm>
              <a:off x="9506678" y="1496290"/>
              <a:ext cx="186392" cy="1327001"/>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1" name="Shape 141"/>
            <p:cNvSpPr/>
            <p:nvPr/>
          </p:nvSpPr>
          <p:spPr>
            <a:xfrm>
              <a:off x="10829042" y="2286369"/>
              <a:ext cx="1091461" cy="1074769"/>
            </a:xfrm>
            <a:custGeom>
              <a:avLst/>
              <a:gdLst/>
              <a:ahLst/>
              <a:cxnLst/>
              <a:rect l="0" t="0" r="0" b="0"/>
              <a:pathLst>
                <a:path w="120000" h="120000" extrusionOk="0">
                  <a:moveTo>
                    <a:pt x="60000" y="120000"/>
                  </a:moveTo>
                  <a:cubicBezTo>
                    <a:pt x="57415" y="120000"/>
                    <a:pt x="54830" y="118875"/>
                    <a:pt x="52800" y="116812"/>
                  </a:cubicBezTo>
                  <a:cubicBezTo>
                    <a:pt x="4061" y="67312"/>
                    <a:pt x="4061" y="67312"/>
                    <a:pt x="4061" y="67312"/>
                  </a:cubicBezTo>
                  <a:cubicBezTo>
                    <a:pt x="0" y="63375"/>
                    <a:pt x="0" y="56625"/>
                    <a:pt x="4061" y="52687"/>
                  </a:cubicBezTo>
                  <a:cubicBezTo>
                    <a:pt x="52800" y="3187"/>
                    <a:pt x="52800" y="3187"/>
                    <a:pt x="52800" y="3187"/>
                  </a:cubicBezTo>
                  <a:cubicBezTo>
                    <a:pt x="54830" y="1125"/>
                    <a:pt x="57415" y="0"/>
                    <a:pt x="60000" y="0"/>
                  </a:cubicBezTo>
                  <a:cubicBezTo>
                    <a:pt x="62769" y="0"/>
                    <a:pt x="65353" y="1125"/>
                    <a:pt x="67384" y="3187"/>
                  </a:cubicBezTo>
                  <a:cubicBezTo>
                    <a:pt x="116123" y="52687"/>
                    <a:pt x="116123" y="52687"/>
                    <a:pt x="116123" y="52687"/>
                  </a:cubicBezTo>
                  <a:cubicBezTo>
                    <a:pt x="120000" y="56625"/>
                    <a:pt x="120000" y="63375"/>
                    <a:pt x="116123" y="67312"/>
                  </a:cubicBezTo>
                  <a:cubicBezTo>
                    <a:pt x="67384" y="116812"/>
                    <a:pt x="67384" y="116812"/>
                    <a:pt x="67384" y="116812"/>
                  </a:cubicBezTo>
                  <a:cubicBezTo>
                    <a:pt x="65353" y="118875"/>
                    <a:pt x="62769" y="120000"/>
                    <a:pt x="60000" y="120000"/>
                  </a:cubicBezTo>
                  <a:close/>
                  <a:moveTo>
                    <a:pt x="25846" y="60000"/>
                  </a:moveTo>
                  <a:cubicBezTo>
                    <a:pt x="60000" y="94875"/>
                    <a:pt x="60000" y="94875"/>
                    <a:pt x="60000" y="94875"/>
                  </a:cubicBezTo>
                  <a:cubicBezTo>
                    <a:pt x="94338" y="60000"/>
                    <a:pt x="94338" y="60000"/>
                    <a:pt x="94338" y="60000"/>
                  </a:cubicBezTo>
                  <a:cubicBezTo>
                    <a:pt x="60000" y="25125"/>
                    <a:pt x="60000" y="25125"/>
                    <a:pt x="60000" y="25125"/>
                  </a:cubicBezTo>
                  <a:lnTo>
                    <a:pt x="25846" y="6000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2" name="Shape 142"/>
            <p:cNvSpPr/>
            <p:nvPr/>
          </p:nvSpPr>
          <p:spPr>
            <a:xfrm>
              <a:off x="9535425" y="1939550"/>
              <a:ext cx="601834" cy="4944493"/>
            </a:xfrm>
            <a:custGeom>
              <a:avLst/>
              <a:gdLst/>
              <a:ahLst/>
              <a:cxnLst/>
              <a:rect l="0" t="0" r="0" b="0"/>
              <a:pathLst>
                <a:path w="120000" h="120000" extrusionOk="0">
                  <a:moveTo>
                    <a:pt x="120000" y="0"/>
                  </a:moveTo>
                  <a:lnTo>
                    <a:pt x="83020" y="0"/>
                  </a:lnTo>
                  <a:lnTo>
                    <a:pt x="83020" y="44696"/>
                  </a:lnTo>
                  <a:lnTo>
                    <a:pt x="26070" y="37809"/>
                  </a:lnTo>
                  <a:lnTo>
                    <a:pt x="0" y="40982"/>
                  </a:lnTo>
                  <a:lnTo>
                    <a:pt x="83020" y="51087"/>
                  </a:lnTo>
                  <a:lnTo>
                    <a:pt x="83020" y="57996"/>
                  </a:lnTo>
                  <a:lnTo>
                    <a:pt x="83020" y="120000"/>
                  </a:lnTo>
                  <a:lnTo>
                    <a:pt x="120000" y="120000"/>
                  </a:lnTo>
                  <a:lnTo>
                    <a:pt x="120000" y="57996"/>
                  </a:lnTo>
                  <a:lnTo>
                    <a:pt x="120000" y="57996"/>
                  </a:lnTo>
                  <a:lnTo>
                    <a:pt x="120000" y="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3" name="Shape 143"/>
            <p:cNvSpPr/>
            <p:nvPr/>
          </p:nvSpPr>
          <p:spPr>
            <a:xfrm>
              <a:off x="10137259" y="3460362"/>
              <a:ext cx="888377" cy="1083114"/>
            </a:xfrm>
            <a:custGeom>
              <a:avLst/>
              <a:gdLst/>
              <a:ahLst/>
              <a:cxnLst/>
              <a:rect l="0" t="0" r="0" b="0"/>
              <a:pathLst>
                <a:path w="120000" h="120000" extrusionOk="0">
                  <a:moveTo>
                    <a:pt x="116143" y="53209"/>
                  </a:moveTo>
                  <a:cubicBezTo>
                    <a:pt x="94820" y="35534"/>
                    <a:pt x="94820" y="35534"/>
                    <a:pt x="94820" y="35534"/>
                  </a:cubicBezTo>
                  <a:cubicBezTo>
                    <a:pt x="56257" y="4093"/>
                    <a:pt x="56257" y="4093"/>
                    <a:pt x="56257" y="4093"/>
                  </a:cubicBezTo>
                  <a:cubicBezTo>
                    <a:pt x="51493" y="0"/>
                    <a:pt x="43553" y="0"/>
                    <a:pt x="38563" y="4093"/>
                  </a:cubicBezTo>
                  <a:cubicBezTo>
                    <a:pt x="0" y="35534"/>
                    <a:pt x="0" y="35534"/>
                    <a:pt x="0" y="35534"/>
                  </a:cubicBezTo>
                  <a:cubicBezTo>
                    <a:pt x="0" y="85395"/>
                    <a:pt x="0" y="85395"/>
                    <a:pt x="0" y="85395"/>
                  </a:cubicBezTo>
                  <a:cubicBezTo>
                    <a:pt x="38563" y="117023"/>
                    <a:pt x="38563" y="117023"/>
                    <a:pt x="38563" y="117023"/>
                  </a:cubicBezTo>
                  <a:cubicBezTo>
                    <a:pt x="40831" y="118883"/>
                    <a:pt x="44007" y="120000"/>
                    <a:pt x="47410" y="120000"/>
                  </a:cubicBezTo>
                  <a:cubicBezTo>
                    <a:pt x="50812" y="120000"/>
                    <a:pt x="53988" y="118883"/>
                    <a:pt x="56257" y="117023"/>
                  </a:cubicBezTo>
                  <a:cubicBezTo>
                    <a:pt x="94820" y="85395"/>
                    <a:pt x="94820" y="85395"/>
                    <a:pt x="94820" y="85395"/>
                  </a:cubicBezTo>
                  <a:cubicBezTo>
                    <a:pt x="116143" y="67720"/>
                    <a:pt x="116143" y="67720"/>
                    <a:pt x="116143" y="67720"/>
                  </a:cubicBezTo>
                  <a:cubicBezTo>
                    <a:pt x="118638" y="65860"/>
                    <a:pt x="120000" y="63255"/>
                    <a:pt x="120000" y="60465"/>
                  </a:cubicBezTo>
                  <a:cubicBezTo>
                    <a:pt x="120000" y="57860"/>
                    <a:pt x="118638" y="55069"/>
                    <a:pt x="116143" y="53209"/>
                  </a:cubicBezTo>
                  <a:close/>
                  <a:moveTo>
                    <a:pt x="47410" y="95069"/>
                  </a:moveTo>
                  <a:cubicBezTo>
                    <a:pt x="5217" y="60465"/>
                    <a:pt x="5217" y="60465"/>
                    <a:pt x="5217" y="60465"/>
                  </a:cubicBezTo>
                  <a:cubicBezTo>
                    <a:pt x="47410" y="26046"/>
                    <a:pt x="47410" y="26046"/>
                    <a:pt x="47410" y="26046"/>
                  </a:cubicBezTo>
                  <a:cubicBezTo>
                    <a:pt x="89603" y="60465"/>
                    <a:pt x="89603" y="60465"/>
                    <a:pt x="89603" y="60465"/>
                  </a:cubicBezTo>
                  <a:lnTo>
                    <a:pt x="47410" y="95069"/>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4" name="Shape 144"/>
            <p:cNvSpPr/>
            <p:nvPr/>
          </p:nvSpPr>
          <p:spPr>
            <a:xfrm>
              <a:off x="9951793" y="3781217"/>
              <a:ext cx="185464" cy="449752"/>
            </a:xfrm>
            <a:custGeom>
              <a:avLst/>
              <a:gdLst/>
              <a:ahLst/>
              <a:cxnLst/>
              <a:rect l="0" t="0" r="0" b="0"/>
              <a:pathLst>
                <a:path w="120000" h="120000" extrusionOk="0">
                  <a:moveTo>
                    <a:pt x="120000" y="0"/>
                  </a:moveTo>
                  <a:lnTo>
                    <a:pt x="60000" y="24989"/>
                  </a:lnTo>
                  <a:lnTo>
                    <a:pt x="0" y="0"/>
                  </a:lnTo>
                  <a:lnTo>
                    <a:pt x="0" y="70268"/>
                  </a:lnTo>
                  <a:lnTo>
                    <a:pt x="120000" y="120000"/>
                  </a:lnTo>
                  <a:lnTo>
                    <a:pt x="120000" y="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5" name="Shape 145"/>
            <p:cNvSpPr/>
            <p:nvPr/>
          </p:nvSpPr>
          <p:spPr>
            <a:xfrm>
              <a:off x="9506678" y="950095"/>
              <a:ext cx="1084042" cy="1084042"/>
            </a:xfrm>
            <a:custGeom>
              <a:avLst/>
              <a:gdLst/>
              <a:ahLst/>
              <a:cxnLst/>
              <a:rect l="0" t="0" r="0" b="0"/>
              <a:pathLst>
                <a:path w="120000" h="120000" extrusionOk="0">
                  <a:moveTo>
                    <a:pt x="59534" y="120000"/>
                  </a:moveTo>
                  <a:cubicBezTo>
                    <a:pt x="56930" y="120000"/>
                    <a:pt x="54325" y="118883"/>
                    <a:pt x="52279" y="117023"/>
                  </a:cubicBezTo>
                  <a:cubicBezTo>
                    <a:pt x="3162" y="67720"/>
                    <a:pt x="3162" y="67720"/>
                    <a:pt x="3162" y="67720"/>
                  </a:cubicBezTo>
                  <a:cubicBezTo>
                    <a:pt x="1116" y="65860"/>
                    <a:pt x="0" y="63255"/>
                    <a:pt x="0" y="60465"/>
                  </a:cubicBezTo>
                  <a:cubicBezTo>
                    <a:pt x="0" y="57860"/>
                    <a:pt x="1116" y="55069"/>
                    <a:pt x="3162" y="53209"/>
                  </a:cubicBezTo>
                  <a:cubicBezTo>
                    <a:pt x="52279" y="4093"/>
                    <a:pt x="52279" y="4093"/>
                    <a:pt x="52279" y="4093"/>
                  </a:cubicBezTo>
                  <a:cubicBezTo>
                    <a:pt x="56186" y="0"/>
                    <a:pt x="62883"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6" name="Shape 146"/>
            <p:cNvSpPr/>
            <p:nvPr/>
          </p:nvSpPr>
          <p:spPr>
            <a:xfrm>
              <a:off x="8176895" y="3460362"/>
              <a:ext cx="886522" cy="3435737"/>
            </a:xfrm>
            <a:custGeom>
              <a:avLst/>
              <a:gdLst/>
              <a:ahLst/>
              <a:cxnLst/>
              <a:rect l="0" t="0" r="0" b="0"/>
              <a:pathLst>
                <a:path w="120000" h="120000" extrusionOk="0">
                  <a:moveTo>
                    <a:pt x="120000" y="11207"/>
                  </a:moveTo>
                  <a:cubicBezTo>
                    <a:pt x="81590" y="1290"/>
                    <a:pt x="81590" y="1290"/>
                    <a:pt x="81590" y="1290"/>
                  </a:cubicBezTo>
                  <a:cubicBezTo>
                    <a:pt x="76590" y="0"/>
                    <a:pt x="68636" y="0"/>
                    <a:pt x="63636" y="1290"/>
                  </a:cubicBezTo>
                  <a:cubicBezTo>
                    <a:pt x="3636" y="16782"/>
                    <a:pt x="3636" y="16782"/>
                    <a:pt x="3636" y="16782"/>
                  </a:cubicBezTo>
                  <a:cubicBezTo>
                    <a:pt x="1363" y="17369"/>
                    <a:pt x="0" y="18249"/>
                    <a:pt x="0" y="19070"/>
                  </a:cubicBezTo>
                  <a:cubicBezTo>
                    <a:pt x="0" y="120000"/>
                    <a:pt x="0" y="120000"/>
                    <a:pt x="0" y="120000"/>
                  </a:cubicBezTo>
                  <a:cubicBezTo>
                    <a:pt x="25227" y="120000"/>
                    <a:pt x="25227" y="120000"/>
                    <a:pt x="25227" y="120000"/>
                  </a:cubicBezTo>
                  <a:cubicBezTo>
                    <a:pt x="25227" y="26933"/>
                    <a:pt x="25227" y="26933"/>
                    <a:pt x="25227" y="26933"/>
                  </a:cubicBezTo>
                  <a:cubicBezTo>
                    <a:pt x="60000" y="35911"/>
                    <a:pt x="60000" y="35911"/>
                    <a:pt x="60000" y="35911"/>
                  </a:cubicBezTo>
                  <a:cubicBezTo>
                    <a:pt x="60000" y="119589"/>
                    <a:pt x="60000" y="119589"/>
                    <a:pt x="60000" y="119589"/>
                  </a:cubicBezTo>
                  <a:cubicBezTo>
                    <a:pt x="85227" y="119589"/>
                    <a:pt x="85227" y="119589"/>
                    <a:pt x="85227" y="119589"/>
                  </a:cubicBezTo>
                  <a:cubicBezTo>
                    <a:pt x="85227" y="35911"/>
                    <a:pt x="85227" y="35911"/>
                    <a:pt x="85227" y="35911"/>
                  </a:cubicBezTo>
                  <a:cubicBezTo>
                    <a:pt x="120000" y="26933"/>
                    <a:pt x="120000" y="26933"/>
                    <a:pt x="120000" y="26933"/>
                  </a:cubicBezTo>
                  <a:lnTo>
                    <a:pt x="120000" y="11207"/>
                  </a:lnTo>
                  <a:close/>
                  <a:moveTo>
                    <a:pt x="72727" y="29985"/>
                  </a:moveTo>
                  <a:cubicBezTo>
                    <a:pt x="30454" y="19070"/>
                    <a:pt x="30454" y="19070"/>
                    <a:pt x="30454" y="19070"/>
                  </a:cubicBezTo>
                  <a:cubicBezTo>
                    <a:pt x="72727" y="8215"/>
                    <a:pt x="72727" y="8215"/>
                    <a:pt x="72727" y="8215"/>
                  </a:cubicBezTo>
                  <a:cubicBezTo>
                    <a:pt x="114772" y="19070"/>
                    <a:pt x="114772" y="19070"/>
                    <a:pt x="114772" y="19070"/>
                  </a:cubicBezTo>
                  <a:lnTo>
                    <a:pt x="72727" y="29985"/>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7" name="Shape 147"/>
            <p:cNvSpPr/>
            <p:nvPr/>
          </p:nvSpPr>
          <p:spPr>
            <a:xfrm>
              <a:off x="9063417" y="3781217"/>
              <a:ext cx="186392" cy="449752"/>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8" name="Shape 148"/>
            <p:cNvSpPr/>
            <p:nvPr/>
          </p:nvSpPr>
          <p:spPr>
            <a:xfrm>
              <a:off x="9506678" y="2823291"/>
              <a:ext cx="186392" cy="4060753"/>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9" name="Shape 149"/>
            <p:cNvSpPr/>
            <p:nvPr/>
          </p:nvSpPr>
          <p:spPr>
            <a:xfrm>
              <a:off x="9506678" y="2598878"/>
              <a:ext cx="196593" cy="449752"/>
            </a:xfrm>
            <a:custGeom>
              <a:avLst/>
              <a:gdLst/>
              <a:ahLst/>
              <a:cxnLst/>
              <a:rect l="0" t="0" r="0" b="0"/>
              <a:pathLst>
                <a:path w="120000" h="120000" extrusionOk="0">
                  <a:moveTo>
                    <a:pt x="97435" y="42537"/>
                  </a:moveTo>
                  <a:cubicBezTo>
                    <a:pt x="0" y="0"/>
                    <a:pt x="0" y="0"/>
                    <a:pt x="0" y="0"/>
                  </a:cubicBezTo>
                  <a:cubicBezTo>
                    <a:pt x="0" y="120000"/>
                    <a:pt x="0" y="120000"/>
                    <a:pt x="0" y="120000"/>
                  </a:cubicBezTo>
                  <a:cubicBezTo>
                    <a:pt x="97435" y="77462"/>
                    <a:pt x="97435" y="77462"/>
                    <a:pt x="97435" y="77462"/>
                  </a:cubicBezTo>
                  <a:cubicBezTo>
                    <a:pt x="120000" y="68059"/>
                    <a:pt x="120000" y="51940"/>
                    <a:pt x="97435" y="42537"/>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0" name="Shape 150"/>
            <p:cNvSpPr/>
            <p:nvPr/>
          </p:nvSpPr>
          <p:spPr>
            <a:xfrm>
              <a:off x="9693070" y="3412067"/>
              <a:ext cx="258724" cy="732365"/>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1" name="Shape 151"/>
            <p:cNvSpPr/>
            <p:nvPr/>
          </p:nvSpPr>
          <p:spPr>
            <a:xfrm>
              <a:off x="10395982" y="4449817"/>
              <a:ext cx="186392" cy="2446282"/>
            </a:xfrm>
            <a:prstGeom prst="rect">
              <a:avLst/>
            </a:pr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2LINES and Content">
    <p:spTree>
      <p:nvGrpSpPr>
        <p:cNvPr id="1" name="Shape 903"/>
        <p:cNvGrpSpPr/>
        <p:nvPr/>
      </p:nvGrpSpPr>
      <p:grpSpPr>
        <a:xfrm>
          <a:off x="0" y="0"/>
          <a:ext cx="0" cy="0"/>
          <a:chOff x="0" y="0"/>
          <a:chExt cx="0" cy="0"/>
        </a:xfrm>
      </p:grpSpPr>
      <p:sp>
        <p:nvSpPr>
          <p:cNvPr id="904" name="Shape 904"/>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05" name="Shape 905"/>
          <p:cNvSpPr txBox="1">
            <a:spLocks noGrp="1"/>
          </p:cNvSpPr>
          <p:nvPr>
            <p:ph type="body" idx="1"/>
          </p:nvPr>
        </p:nvSpPr>
        <p:spPr>
          <a:xfrm>
            <a:off x="379412" y="1803400"/>
            <a:ext cx="11313559" cy="4432298"/>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wo Column">
    <p:spTree>
      <p:nvGrpSpPr>
        <p:cNvPr id="1" name="Shape 906"/>
        <p:cNvGrpSpPr/>
        <p:nvPr/>
      </p:nvGrpSpPr>
      <p:grpSpPr>
        <a:xfrm>
          <a:off x="0" y="0"/>
          <a:ext cx="0" cy="0"/>
          <a:chOff x="0" y="0"/>
          <a:chExt cx="0" cy="0"/>
        </a:xfrm>
      </p:grpSpPr>
      <p:sp>
        <p:nvSpPr>
          <p:cNvPr id="907" name="Shape 907"/>
          <p:cNvSpPr txBox="1">
            <a:spLocks noGrp="1"/>
          </p:cNvSpPr>
          <p:nvPr>
            <p:ph type="body" idx="1"/>
          </p:nvPr>
        </p:nvSpPr>
        <p:spPr>
          <a:xfrm>
            <a:off x="379412" y="1447800"/>
            <a:ext cx="5486399" cy="4678365"/>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8" name="Shape 908"/>
          <p:cNvSpPr txBox="1">
            <a:spLocks noGrp="1"/>
          </p:cNvSpPr>
          <p:nvPr>
            <p:ph type="body" idx="2"/>
          </p:nvPr>
        </p:nvSpPr>
        <p:spPr>
          <a:xfrm>
            <a:off x="6206573" y="1447800"/>
            <a:ext cx="5486399" cy="4678365"/>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9" name="Shape 909"/>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Closing WHITE">
    <p:spTree>
      <p:nvGrpSpPr>
        <p:cNvPr id="1" name="Shape 910"/>
        <p:cNvGrpSpPr/>
        <p:nvPr/>
      </p:nvGrpSpPr>
      <p:grpSpPr>
        <a:xfrm>
          <a:off x="0" y="0"/>
          <a:ext cx="0" cy="0"/>
          <a:chOff x="0" y="0"/>
          <a:chExt cx="0" cy="0"/>
        </a:xfrm>
      </p:grpSpPr>
      <p:grpSp>
        <p:nvGrpSpPr>
          <p:cNvPr id="911" name="Shape 911"/>
          <p:cNvGrpSpPr/>
          <p:nvPr/>
        </p:nvGrpSpPr>
        <p:grpSpPr>
          <a:xfrm>
            <a:off x="5853508" y="2436319"/>
            <a:ext cx="1633138" cy="318040"/>
            <a:chOff x="382587" y="4784726"/>
            <a:chExt cx="896937" cy="174625"/>
          </a:xfrm>
        </p:grpSpPr>
        <p:sp>
          <p:nvSpPr>
            <p:cNvPr id="912" name="Shape 912"/>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3" name="Shape 913"/>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4" name="Shape 914"/>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5" name="Shape 915"/>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6" name="Shape 916"/>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7" name="Shape 917"/>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8" name="Shape 918"/>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19" name="Shape 919"/>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920" name="Shape 920"/>
          <p:cNvSpPr txBox="1">
            <a:spLocks noGrp="1"/>
          </p:cNvSpPr>
          <p:nvPr>
            <p:ph type="title"/>
          </p:nvPr>
        </p:nvSpPr>
        <p:spPr>
          <a:xfrm>
            <a:off x="5740842" y="3076575"/>
            <a:ext cx="5498656" cy="1202138"/>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6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pic>
        <p:nvPicPr>
          <p:cNvPr id="921" name="Shape 921"/>
          <p:cNvPicPr preferRelativeResize="0"/>
          <p:nvPr/>
        </p:nvPicPr>
        <p:blipFill rotWithShape="1">
          <a:blip r:embed="rId2">
            <a:alphaModFix/>
          </a:blip>
          <a:srcRect/>
          <a:stretch/>
        </p:blipFill>
        <p:spPr>
          <a:xfrm>
            <a:off x="1536700" y="1308291"/>
            <a:ext cx="3689175" cy="423367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Main Page White">
    <p:spTree>
      <p:nvGrpSpPr>
        <p:cNvPr id="1" name="Shape 922"/>
        <p:cNvGrpSpPr/>
        <p:nvPr/>
      </p:nvGrpSpPr>
      <p:grpSpPr>
        <a:xfrm>
          <a:off x="0" y="0"/>
          <a:ext cx="0" cy="0"/>
          <a:chOff x="0" y="0"/>
          <a:chExt cx="0" cy="0"/>
        </a:xfrm>
      </p:grpSpPr>
      <p:sp>
        <p:nvSpPr>
          <p:cNvPr id="923" name="Shape 923"/>
          <p:cNvSpPr txBox="1">
            <a:spLocks noGrp="1"/>
          </p:cNvSpPr>
          <p:nvPr>
            <p:ph type="dt" idx="10"/>
          </p:nvPr>
        </p:nvSpPr>
        <p:spPr>
          <a:xfrm>
            <a:off x="2464591" y="6356351"/>
            <a:ext cx="1292073"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24" name="Shape 924"/>
          <p:cNvSpPr txBox="1">
            <a:spLocks noGrp="1"/>
          </p:cNvSpPr>
          <p:nvPr>
            <p:ph type="ftr" idx="11"/>
          </p:nvPr>
        </p:nvSpPr>
        <p:spPr>
          <a:xfrm>
            <a:off x="4164514" y="6356351"/>
            <a:ext cx="3859793"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25" name="Shape 925"/>
          <p:cNvSpPr txBox="1">
            <a:spLocks noGrp="1"/>
          </p:cNvSpPr>
          <p:nvPr>
            <p:ph type="body" idx="1"/>
          </p:nvPr>
        </p:nvSpPr>
        <p:spPr>
          <a:xfrm>
            <a:off x="474612" y="1325336"/>
            <a:ext cx="10988687" cy="4615843"/>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926" name="Shape 926"/>
          <p:cNvCxnSpPr/>
          <p:nvPr/>
        </p:nvCxnSpPr>
        <p:spPr>
          <a:xfrm>
            <a:off x="609441" y="1097279"/>
            <a:ext cx="10969943" cy="1587"/>
          </a:xfrm>
          <a:prstGeom prst="straightConnector1">
            <a:avLst/>
          </a:prstGeom>
          <a:noFill/>
          <a:ln w="9525" cap="flat" cmpd="sng">
            <a:solidFill>
              <a:srgbClr val="AEAEAE"/>
            </a:solidFill>
            <a:prstDash val="solid"/>
            <a:round/>
            <a:headEnd type="none" w="med" len="med"/>
            <a:tailEnd type="none" w="med" len="med"/>
          </a:ln>
        </p:spPr>
      </p:cxnSp>
      <p:sp>
        <p:nvSpPr>
          <p:cNvPr id="927" name="Shape 927"/>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28"/>
        <p:cNvGrpSpPr/>
        <p:nvPr/>
      </p:nvGrpSpPr>
      <p:grpSpPr>
        <a:xfrm>
          <a:off x="0" y="0"/>
          <a:ext cx="0" cy="0"/>
          <a:chOff x="0" y="0"/>
          <a:chExt cx="0" cy="0"/>
        </a:xfrm>
      </p:grpSpPr>
      <p:sp>
        <p:nvSpPr>
          <p:cNvPr id="929" name="Shape 929"/>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Slide 1 BLUE">
    <p:bg>
      <p:bgPr>
        <a:solidFill>
          <a:schemeClr val="dk2"/>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subTitle" idx="1"/>
          </p:nvPr>
        </p:nvSpPr>
        <p:spPr>
          <a:xfrm>
            <a:off x="435702" y="5179917"/>
            <a:ext cx="7336694"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932" name="Shape 932"/>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grpSp>
        <p:nvGrpSpPr>
          <p:cNvPr id="933" name="Shape 933"/>
          <p:cNvGrpSpPr/>
          <p:nvPr/>
        </p:nvGrpSpPr>
        <p:grpSpPr>
          <a:xfrm>
            <a:off x="528435" y="656874"/>
            <a:ext cx="1614660" cy="296779"/>
            <a:chOff x="566737" y="1811338"/>
            <a:chExt cx="5018087" cy="922337"/>
          </a:xfrm>
        </p:grpSpPr>
        <p:sp>
          <p:nvSpPr>
            <p:cNvPr id="934" name="Shape 934"/>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35" name="Shape 935"/>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36" name="Shape 936"/>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37" name="Shape 937"/>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38" name="Shape 938"/>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39" name="Shape 939"/>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40" name="Shape 940"/>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41" name="Shape 941"/>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42" name="Shape 942"/>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943" name="Shape 943"/>
          <p:cNvGrpSpPr/>
          <p:nvPr/>
        </p:nvGrpSpPr>
        <p:grpSpPr>
          <a:xfrm>
            <a:off x="509984" y="6385629"/>
            <a:ext cx="1164825" cy="226840"/>
            <a:chOff x="382587" y="4784726"/>
            <a:chExt cx="896937" cy="174625"/>
          </a:xfrm>
        </p:grpSpPr>
        <p:sp>
          <p:nvSpPr>
            <p:cNvPr id="944" name="Shape 944"/>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45" name="Shape 945"/>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46" name="Shape 946"/>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47" name="Shape 947"/>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48" name="Shape 948"/>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49" name="Shape 949"/>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0" name="Shape 950"/>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1" name="Shape 951"/>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952" name="Shape 952"/>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953" name="Shape 953"/>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954" name="Shape 954"/>
          <p:cNvGrpSpPr/>
          <p:nvPr/>
        </p:nvGrpSpPr>
        <p:grpSpPr>
          <a:xfrm>
            <a:off x="8176895" y="911995"/>
            <a:ext cx="3743607" cy="5946005"/>
            <a:chOff x="8176895" y="950095"/>
            <a:chExt cx="3743607" cy="5946005"/>
          </a:xfrm>
        </p:grpSpPr>
        <p:sp>
          <p:nvSpPr>
            <p:cNvPr id="955" name="Shape 955"/>
            <p:cNvSpPr/>
            <p:nvPr/>
          </p:nvSpPr>
          <p:spPr>
            <a:xfrm>
              <a:off x="8620156" y="2278025"/>
              <a:ext cx="1083113" cy="1083113"/>
            </a:xfrm>
            <a:custGeom>
              <a:avLst/>
              <a:gdLst/>
              <a:ahLst/>
              <a:cxnLst/>
              <a:rect l="0" t="0" r="0" b="0"/>
              <a:pathLst>
                <a:path w="120000" h="120000" extrusionOk="0">
                  <a:moveTo>
                    <a:pt x="59534" y="120000"/>
                  </a:moveTo>
                  <a:cubicBezTo>
                    <a:pt x="56930" y="120000"/>
                    <a:pt x="54139" y="118883"/>
                    <a:pt x="52279" y="116837"/>
                  </a:cubicBezTo>
                  <a:cubicBezTo>
                    <a:pt x="2976" y="67720"/>
                    <a:pt x="2976" y="67720"/>
                    <a:pt x="2976" y="67720"/>
                  </a:cubicBezTo>
                  <a:cubicBezTo>
                    <a:pt x="1116" y="65860"/>
                    <a:pt x="0" y="63255"/>
                    <a:pt x="0" y="60465"/>
                  </a:cubicBezTo>
                  <a:cubicBezTo>
                    <a:pt x="0" y="57674"/>
                    <a:pt x="1116" y="55069"/>
                    <a:pt x="2976" y="53209"/>
                  </a:cubicBezTo>
                  <a:cubicBezTo>
                    <a:pt x="52279" y="4093"/>
                    <a:pt x="52279" y="4093"/>
                    <a:pt x="52279" y="4093"/>
                  </a:cubicBezTo>
                  <a:cubicBezTo>
                    <a:pt x="56186" y="0"/>
                    <a:pt x="62697" y="0"/>
                    <a:pt x="66790" y="4093"/>
                  </a:cubicBezTo>
                  <a:cubicBezTo>
                    <a:pt x="115906" y="53209"/>
                    <a:pt x="115906" y="53209"/>
                    <a:pt x="115906" y="53209"/>
                  </a:cubicBezTo>
                  <a:cubicBezTo>
                    <a:pt x="120000" y="57116"/>
                    <a:pt x="120000" y="63813"/>
                    <a:pt x="115906" y="67720"/>
                  </a:cubicBezTo>
                  <a:cubicBezTo>
                    <a:pt x="66790" y="116837"/>
                    <a:pt x="66790" y="116837"/>
                    <a:pt x="66790" y="116837"/>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5860"/>
                    <a:pt x="59534" y="25860"/>
                    <a:pt x="59534" y="25860"/>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6" name="Shape 956"/>
            <p:cNvSpPr/>
            <p:nvPr/>
          </p:nvSpPr>
          <p:spPr>
            <a:xfrm>
              <a:off x="8176895" y="3460362"/>
              <a:ext cx="1083113" cy="1083113"/>
            </a:xfrm>
            <a:custGeom>
              <a:avLst/>
              <a:gdLst/>
              <a:ahLst/>
              <a:cxnLst/>
              <a:rect l="0" t="0" r="0" b="0"/>
              <a:pathLst>
                <a:path w="120000" h="120000" extrusionOk="0">
                  <a:moveTo>
                    <a:pt x="59534" y="120000"/>
                  </a:moveTo>
                  <a:cubicBezTo>
                    <a:pt x="56744" y="120000"/>
                    <a:pt x="54139" y="118883"/>
                    <a:pt x="52093" y="117023"/>
                  </a:cubicBezTo>
                  <a:cubicBezTo>
                    <a:pt x="2976" y="67720"/>
                    <a:pt x="2976" y="67720"/>
                    <a:pt x="2976" y="67720"/>
                  </a:cubicBezTo>
                  <a:cubicBezTo>
                    <a:pt x="1116" y="65860"/>
                    <a:pt x="0" y="63255"/>
                    <a:pt x="0" y="60465"/>
                  </a:cubicBezTo>
                  <a:cubicBezTo>
                    <a:pt x="0" y="57860"/>
                    <a:pt x="1116" y="55069"/>
                    <a:pt x="2976" y="53209"/>
                  </a:cubicBezTo>
                  <a:cubicBezTo>
                    <a:pt x="52093" y="4093"/>
                    <a:pt x="52093" y="4093"/>
                    <a:pt x="52093" y="4093"/>
                  </a:cubicBezTo>
                  <a:cubicBezTo>
                    <a:pt x="56186" y="0"/>
                    <a:pt x="62697"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3953" y="60465"/>
                    <a:pt x="93953" y="60465"/>
                    <a:pt x="93953"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7" name="Shape 957"/>
            <p:cNvSpPr/>
            <p:nvPr/>
          </p:nvSpPr>
          <p:spPr>
            <a:xfrm>
              <a:off x="9063417" y="3193292"/>
              <a:ext cx="186392" cy="813263"/>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8" name="Shape 958"/>
            <p:cNvSpPr/>
            <p:nvPr/>
          </p:nvSpPr>
          <p:spPr>
            <a:xfrm>
              <a:off x="10395982" y="1496290"/>
              <a:ext cx="186392" cy="206607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59" name="Shape 959"/>
            <p:cNvSpPr/>
            <p:nvPr/>
          </p:nvSpPr>
          <p:spPr>
            <a:xfrm>
              <a:off x="8620156" y="2823291"/>
              <a:ext cx="186392" cy="73907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0" name="Shape 960"/>
            <p:cNvSpPr/>
            <p:nvPr/>
          </p:nvSpPr>
          <p:spPr>
            <a:xfrm>
              <a:off x="9063417" y="4006557"/>
              <a:ext cx="186392" cy="2889543"/>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1" name="Shape 961"/>
            <p:cNvSpPr/>
            <p:nvPr/>
          </p:nvSpPr>
          <p:spPr>
            <a:xfrm>
              <a:off x="11282503" y="3267480"/>
              <a:ext cx="186392" cy="3616565"/>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2" name="Shape 962"/>
            <p:cNvSpPr/>
            <p:nvPr/>
          </p:nvSpPr>
          <p:spPr>
            <a:xfrm>
              <a:off x="11725764" y="2823291"/>
              <a:ext cx="186392" cy="4060752"/>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3" name="Shape 963"/>
            <p:cNvSpPr/>
            <p:nvPr/>
          </p:nvSpPr>
          <p:spPr>
            <a:xfrm>
              <a:off x="10839242" y="2823291"/>
              <a:ext cx="186392" cy="1183265"/>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4" name="Shape 964"/>
            <p:cNvSpPr/>
            <p:nvPr/>
          </p:nvSpPr>
          <p:spPr>
            <a:xfrm>
              <a:off x="10839242" y="4006557"/>
              <a:ext cx="186392" cy="2889543"/>
            </a:xfrm>
            <a:custGeom>
              <a:avLst/>
              <a:gdLst/>
              <a:ahLst/>
              <a:cxnLst/>
              <a:rect l="0" t="0" r="0" b="0"/>
              <a:pathLst>
                <a:path w="120000" h="120000" extrusionOk="0">
                  <a:moveTo>
                    <a:pt x="0" y="0"/>
                  </a:moveTo>
                  <a:lnTo>
                    <a:pt x="0" y="18408"/>
                  </a:lnTo>
                  <a:lnTo>
                    <a:pt x="0" y="30192"/>
                  </a:lnTo>
                  <a:lnTo>
                    <a:pt x="0" y="120000"/>
                  </a:lnTo>
                  <a:lnTo>
                    <a:pt x="120000" y="120000"/>
                  </a:lnTo>
                  <a:lnTo>
                    <a:pt x="120000" y="39550"/>
                  </a:lnTo>
                  <a:lnTo>
                    <a:pt x="120000" y="28575"/>
                  </a:lnTo>
                  <a:lnTo>
                    <a:pt x="120000" y="18408"/>
                  </a:lnTo>
                  <a:lnTo>
                    <a:pt x="120000" y="0"/>
                  </a:lnTo>
                  <a:lnTo>
                    <a:pt x="0"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5" name="Shape 965"/>
            <p:cNvSpPr/>
            <p:nvPr/>
          </p:nvSpPr>
          <p:spPr>
            <a:xfrm>
              <a:off x="9506678" y="1496290"/>
              <a:ext cx="186392" cy="1327001"/>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6" name="Shape 966"/>
            <p:cNvSpPr/>
            <p:nvPr/>
          </p:nvSpPr>
          <p:spPr>
            <a:xfrm>
              <a:off x="10829042" y="2286368"/>
              <a:ext cx="1091461" cy="1074769"/>
            </a:xfrm>
            <a:custGeom>
              <a:avLst/>
              <a:gdLst/>
              <a:ahLst/>
              <a:cxnLst/>
              <a:rect l="0" t="0" r="0" b="0"/>
              <a:pathLst>
                <a:path w="120000" h="120000" extrusionOk="0">
                  <a:moveTo>
                    <a:pt x="60000" y="120000"/>
                  </a:moveTo>
                  <a:cubicBezTo>
                    <a:pt x="57415" y="120000"/>
                    <a:pt x="54830" y="118875"/>
                    <a:pt x="52800" y="116812"/>
                  </a:cubicBezTo>
                  <a:cubicBezTo>
                    <a:pt x="4061" y="67312"/>
                    <a:pt x="4061" y="67312"/>
                    <a:pt x="4061" y="67312"/>
                  </a:cubicBezTo>
                  <a:cubicBezTo>
                    <a:pt x="0" y="63375"/>
                    <a:pt x="0" y="56625"/>
                    <a:pt x="4061" y="52687"/>
                  </a:cubicBezTo>
                  <a:cubicBezTo>
                    <a:pt x="52800" y="3187"/>
                    <a:pt x="52800" y="3187"/>
                    <a:pt x="52800" y="3187"/>
                  </a:cubicBezTo>
                  <a:cubicBezTo>
                    <a:pt x="54830" y="1125"/>
                    <a:pt x="57415" y="0"/>
                    <a:pt x="60000" y="0"/>
                  </a:cubicBezTo>
                  <a:cubicBezTo>
                    <a:pt x="62769" y="0"/>
                    <a:pt x="65353" y="1125"/>
                    <a:pt x="67384" y="3187"/>
                  </a:cubicBezTo>
                  <a:cubicBezTo>
                    <a:pt x="116123" y="52687"/>
                    <a:pt x="116123" y="52687"/>
                    <a:pt x="116123" y="52687"/>
                  </a:cubicBezTo>
                  <a:cubicBezTo>
                    <a:pt x="120000" y="56625"/>
                    <a:pt x="120000" y="63375"/>
                    <a:pt x="116123" y="67312"/>
                  </a:cubicBezTo>
                  <a:cubicBezTo>
                    <a:pt x="67384" y="116812"/>
                    <a:pt x="67384" y="116812"/>
                    <a:pt x="67384" y="116812"/>
                  </a:cubicBezTo>
                  <a:cubicBezTo>
                    <a:pt x="65353" y="118875"/>
                    <a:pt x="62769" y="120000"/>
                    <a:pt x="60000" y="120000"/>
                  </a:cubicBezTo>
                  <a:close/>
                  <a:moveTo>
                    <a:pt x="25846" y="60000"/>
                  </a:moveTo>
                  <a:cubicBezTo>
                    <a:pt x="60000" y="94875"/>
                    <a:pt x="60000" y="94875"/>
                    <a:pt x="60000" y="94875"/>
                  </a:cubicBezTo>
                  <a:cubicBezTo>
                    <a:pt x="94338" y="60000"/>
                    <a:pt x="94338" y="60000"/>
                    <a:pt x="94338" y="60000"/>
                  </a:cubicBezTo>
                  <a:cubicBezTo>
                    <a:pt x="60000" y="25125"/>
                    <a:pt x="60000" y="25125"/>
                    <a:pt x="60000" y="25125"/>
                  </a:cubicBezTo>
                  <a:lnTo>
                    <a:pt x="25846" y="6000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7" name="Shape 967"/>
            <p:cNvSpPr/>
            <p:nvPr/>
          </p:nvSpPr>
          <p:spPr>
            <a:xfrm>
              <a:off x="9535425" y="1939550"/>
              <a:ext cx="601834" cy="4944493"/>
            </a:xfrm>
            <a:custGeom>
              <a:avLst/>
              <a:gdLst/>
              <a:ahLst/>
              <a:cxnLst/>
              <a:rect l="0" t="0" r="0" b="0"/>
              <a:pathLst>
                <a:path w="120000" h="120000" extrusionOk="0">
                  <a:moveTo>
                    <a:pt x="120000" y="0"/>
                  </a:moveTo>
                  <a:lnTo>
                    <a:pt x="83020" y="0"/>
                  </a:lnTo>
                  <a:lnTo>
                    <a:pt x="83020" y="44696"/>
                  </a:lnTo>
                  <a:lnTo>
                    <a:pt x="26070" y="37809"/>
                  </a:lnTo>
                  <a:lnTo>
                    <a:pt x="0" y="40982"/>
                  </a:lnTo>
                  <a:lnTo>
                    <a:pt x="83020" y="51087"/>
                  </a:lnTo>
                  <a:lnTo>
                    <a:pt x="83020" y="57996"/>
                  </a:lnTo>
                  <a:lnTo>
                    <a:pt x="83020" y="120000"/>
                  </a:lnTo>
                  <a:lnTo>
                    <a:pt x="120000" y="120000"/>
                  </a:lnTo>
                  <a:lnTo>
                    <a:pt x="120000" y="57996"/>
                  </a:lnTo>
                  <a:lnTo>
                    <a:pt x="120000" y="57996"/>
                  </a:lnTo>
                  <a:lnTo>
                    <a:pt x="120000"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8" name="Shape 968"/>
            <p:cNvSpPr/>
            <p:nvPr/>
          </p:nvSpPr>
          <p:spPr>
            <a:xfrm>
              <a:off x="10137259" y="3460362"/>
              <a:ext cx="888377" cy="1083113"/>
            </a:xfrm>
            <a:custGeom>
              <a:avLst/>
              <a:gdLst/>
              <a:ahLst/>
              <a:cxnLst/>
              <a:rect l="0" t="0" r="0" b="0"/>
              <a:pathLst>
                <a:path w="120000" h="120000" extrusionOk="0">
                  <a:moveTo>
                    <a:pt x="116143" y="53209"/>
                  </a:moveTo>
                  <a:cubicBezTo>
                    <a:pt x="94820" y="35534"/>
                    <a:pt x="94820" y="35534"/>
                    <a:pt x="94820" y="35534"/>
                  </a:cubicBezTo>
                  <a:cubicBezTo>
                    <a:pt x="56257" y="4093"/>
                    <a:pt x="56257" y="4093"/>
                    <a:pt x="56257" y="4093"/>
                  </a:cubicBezTo>
                  <a:cubicBezTo>
                    <a:pt x="51493" y="0"/>
                    <a:pt x="43553" y="0"/>
                    <a:pt x="38563" y="4093"/>
                  </a:cubicBezTo>
                  <a:cubicBezTo>
                    <a:pt x="0" y="35534"/>
                    <a:pt x="0" y="35534"/>
                    <a:pt x="0" y="35534"/>
                  </a:cubicBezTo>
                  <a:cubicBezTo>
                    <a:pt x="0" y="85395"/>
                    <a:pt x="0" y="85395"/>
                    <a:pt x="0" y="85395"/>
                  </a:cubicBezTo>
                  <a:cubicBezTo>
                    <a:pt x="38563" y="117023"/>
                    <a:pt x="38563" y="117023"/>
                    <a:pt x="38563" y="117023"/>
                  </a:cubicBezTo>
                  <a:cubicBezTo>
                    <a:pt x="40831" y="118883"/>
                    <a:pt x="44007" y="120000"/>
                    <a:pt x="47410" y="120000"/>
                  </a:cubicBezTo>
                  <a:cubicBezTo>
                    <a:pt x="50812" y="120000"/>
                    <a:pt x="53988" y="118883"/>
                    <a:pt x="56257" y="117023"/>
                  </a:cubicBezTo>
                  <a:cubicBezTo>
                    <a:pt x="94820" y="85395"/>
                    <a:pt x="94820" y="85395"/>
                    <a:pt x="94820" y="85395"/>
                  </a:cubicBezTo>
                  <a:cubicBezTo>
                    <a:pt x="116143" y="67720"/>
                    <a:pt x="116143" y="67720"/>
                    <a:pt x="116143" y="67720"/>
                  </a:cubicBezTo>
                  <a:cubicBezTo>
                    <a:pt x="118638" y="65860"/>
                    <a:pt x="120000" y="63255"/>
                    <a:pt x="120000" y="60465"/>
                  </a:cubicBezTo>
                  <a:cubicBezTo>
                    <a:pt x="120000" y="57860"/>
                    <a:pt x="118638" y="55069"/>
                    <a:pt x="116143" y="53209"/>
                  </a:cubicBezTo>
                  <a:close/>
                  <a:moveTo>
                    <a:pt x="47410" y="95069"/>
                  </a:moveTo>
                  <a:cubicBezTo>
                    <a:pt x="5217" y="60465"/>
                    <a:pt x="5217" y="60465"/>
                    <a:pt x="5217" y="60465"/>
                  </a:cubicBezTo>
                  <a:cubicBezTo>
                    <a:pt x="47410" y="26046"/>
                    <a:pt x="47410" y="26046"/>
                    <a:pt x="47410" y="26046"/>
                  </a:cubicBezTo>
                  <a:cubicBezTo>
                    <a:pt x="89603" y="60465"/>
                    <a:pt x="89603" y="60465"/>
                    <a:pt x="89603" y="60465"/>
                  </a:cubicBezTo>
                  <a:lnTo>
                    <a:pt x="47410" y="95069"/>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69" name="Shape 969"/>
            <p:cNvSpPr/>
            <p:nvPr/>
          </p:nvSpPr>
          <p:spPr>
            <a:xfrm>
              <a:off x="9951792" y="3781217"/>
              <a:ext cx="185464" cy="449752"/>
            </a:xfrm>
            <a:custGeom>
              <a:avLst/>
              <a:gdLst/>
              <a:ahLst/>
              <a:cxnLst/>
              <a:rect l="0" t="0" r="0" b="0"/>
              <a:pathLst>
                <a:path w="120000" h="120000" extrusionOk="0">
                  <a:moveTo>
                    <a:pt x="120000" y="0"/>
                  </a:moveTo>
                  <a:lnTo>
                    <a:pt x="60000" y="24989"/>
                  </a:lnTo>
                  <a:lnTo>
                    <a:pt x="0" y="0"/>
                  </a:lnTo>
                  <a:lnTo>
                    <a:pt x="0" y="70268"/>
                  </a:lnTo>
                  <a:lnTo>
                    <a:pt x="120000" y="120000"/>
                  </a:lnTo>
                  <a:lnTo>
                    <a:pt x="120000"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0" name="Shape 970"/>
            <p:cNvSpPr/>
            <p:nvPr/>
          </p:nvSpPr>
          <p:spPr>
            <a:xfrm>
              <a:off x="9506678" y="950095"/>
              <a:ext cx="1084042" cy="1084042"/>
            </a:xfrm>
            <a:custGeom>
              <a:avLst/>
              <a:gdLst/>
              <a:ahLst/>
              <a:cxnLst/>
              <a:rect l="0" t="0" r="0" b="0"/>
              <a:pathLst>
                <a:path w="120000" h="120000" extrusionOk="0">
                  <a:moveTo>
                    <a:pt x="59534" y="120000"/>
                  </a:moveTo>
                  <a:cubicBezTo>
                    <a:pt x="56930" y="120000"/>
                    <a:pt x="54325" y="118883"/>
                    <a:pt x="52279" y="117023"/>
                  </a:cubicBezTo>
                  <a:cubicBezTo>
                    <a:pt x="3162" y="67720"/>
                    <a:pt x="3162" y="67720"/>
                    <a:pt x="3162" y="67720"/>
                  </a:cubicBezTo>
                  <a:cubicBezTo>
                    <a:pt x="1116" y="65860"/>
                    <a:pt x="0" y="63255"/>
                    <a:pt x="0" y="60465"/>
                  </a:cubicBezTo>
                  <a:cubicBezTo>
                    <a:pt x="0" y="57860"/>
                    <a:pt x="1116" y="55069"/>
                    <a:pt x="3162" y="53209"/>
                  </a:cubicBezTo>
                  <a:cubicBezTo>
                    <a:pt x="52279" y="4093"/>
                    <a:pt x="52279" y="4093"/>
                    <a:pt x="52279" y="4093"/>
                  </a:cubicBezTo>
                  <a:cubicBezTo>
                    <a:pt x="56186" y="0"/>
                    <a:pt x="62883"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1" name="Shape 971"/>
            <p:cNvSpPr/>
            <p:nvPr/>
          </p:nvSpPr>
          <p:spPr>
            <a:xfrm>
              <a:off x="8176895" y="3460362"/>
              <a:ext cx="886522" cy="3435737"/>
            </a:xfrm>
            <a:custGeom>
              <a:avLst/>
              <a:gdLst/>
              <a:ahLst/>
              <a:cxnLst/>
              <a:rect l="0" t="0" r="0" b="0"/>
              <a:pathLst>
                <a:path w="120000" h="120000" extrusionOk="0">
                  <a:moveTo>
                    <a:pt x="120000" y="11207"/>
                  </a:moveTo>
                  <a:cubicBezTo>
                    <a:pt x="81590" y="1290"/>
                    <a:pt x="81590" y="1290"/>
                    <a:pt x="81590" y="1290"/>
                  </a:cubicBezTo>
                  <a:cubicBezTo>
                    <a:pt x="76590" y="0"/>
                    <a:pt x="68636" y="0"/>
                    <a:pt x="63636" y="1290"/>
                  </a:cubicBezTo>
                  <a:cubicBezTo>
                    <a:pt x="3636" y="16782"/>
                    <a:pt x="3636" y="16782"/>
                    <a:pt x="3636" y="16782"/>
                  </a:cubicBezTo>
                  <a:cubicBezTo>
                    <a:pt x="1363" y="17369"/>
                    <a:pt x="0" y="18249"/>
                    <a:pt x="0" y="19070"/>
                  </a:cubicBezTo>
                  <a:cubicBezTo>
                    <a:pt x="0" y="120000"/>
                    <a:pt x="0" y="120000"/>
                    <a:pt x="0" y="120000"/>
                  </a:cubicBezTo>
                  <a:cubicBezTo>
                    <a:pt x="25227" y="120000"/>
                    <a:pt x="25227" y="120000"/>
                    <a:pt x="25227" y="120000"/>
                  </a:cubicBezTo>
                  <a:cubicBezTo>
                    <a:pt x="25227" y="26933"/>
                    <a:pt x="25227" y="26933"/>
                    <a:pt x="25227" y="26933"/>
                  </a:cubicBezTo>
                  <a:cubicBezTo>
                    <a:pt x="60000" y="35911"/>
                    <a:pt x="60000" y="35911"/>
                    <a:pt x="60000" y="35911"/>
                  </a:cubicBezTo>
                  <a:cubicBezTo>
                    <a:pt x="60000" y="119589"/>
                    <a:pt x="60000" y="119589"/>
                    <a:pt x="60000" y="119589"/>
                  </a:cubicBezTo>
                  <a:cubicBezTo>
                    <a:pt x="85227" y="119589"/>
                    <a:pt x="85227" y="119589"/>
                    <a:pt x="85227" y="119589"/>
                  </a:cubicBezTo>
                  <a:cubicBezTo>
                    <a:pt x="85227" y="35911"/>
                    <a:pt x="85227" y="35911"/>
                    <a:pt x="85227" y="35911"/>
                  </a:cubicBezTo>
                  <a:cubicBezTo>
                    <a:pt x="120000" y="26933"/>
                    <a:pt x="120000" y="26933"/>
                    <a:pt x="120000" y="26933"/>
                  </a:cubicBezTo>
                  <a:lnTo>
                    <a:pt x="120000" y="11207"/>
                  </a:lnTo>
                  <a:close/>
                  <a:moveTo>
                    <a:pt x="72727" y="29985"/>
                  </a:moveTo>
                  <a:cubicBezTo>
                    <a:pt x="30454" y="19070"/>
                    <a:pt x="30454" y="19070"/>
                    <a:pt x="30454" y="19070"/>
                  </a:cubicBezTo>
                  <a:cubicBezTo>
                    <a:pt x="72727" y="8215"/>
                    <a:pt x="72727" y="8215"/>
                    <a:pt x="72727" y="8215"/>
                  </a:cubicBezTo>
                  <a:cubicBezTo>
                    <a:pt x="114772" y="19070"/>
                    <a:pt x="114772" y="19070"/>
                    <a:pt x="114772" y="19070"/>
                  </a:cubicBezTo>
                  <a:lnTo>
                    <a:pt x="72727" y="2998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2" name="Shape 972"/>
            <p:cNvSpPr/>
            <p:nvPr/>
          </p:nvSpPr>
          <p:spPr>
            <a:xfrm>
              <a:off x="9063417" y="3781217"/>
              <a:ext cx="186392" cy="449752"/>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3" name="Shape 973"/>
            <p:cNvSpPr/>
            <p:nvPr/>
          </p:nvSpPr>
          <p:spPr>
            <a:xfrm>
              <a:off x="9506678" y="2823291"/>
              <a:ext cx="186392" cy="4060752"/>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4" name="Shape 974"/>
            <p:cNvSpPr/>
            <p:nvPr/>
          </p:nvSpPr>
          <p:spPr>
            <a:xfrm>
              <a:off x="9506678" y="2598877"/>
              <a:ext cx="196593" cy="449752"/>
            </a:xfrm>
            <a:custGeom>
              <a:avLst/>
              <a:gdLst/>
              <a:ahLst/>
              <a:cxnLst/>
              <a:rect l="0" t="0" r="0" b="0"/>
              <a:pathLst>
                <a:path w="120000" h="120000" extrusionOk="0">
                  <a:moveTo>
                    <a:pt x="97435" y="42537"/>
                  </a:moveTo>
                  <a:cubicBezTo>
                    <a:pt x="0" y="0"/>
                    <a:pt x="0" y="0"/>
                    <a:pt x="0" y="0"/>
                  </a:cubicBezTo>
                  <a:cubicBezTo>
                    <a:pt x="0" y="120000"/>
                    <a:pt x="0" y="120000"/>
                    <a:pt x="0" y="120000"/>
                  </a:cubicBezTo>
                  <a:cubicBezTo>
                    <a:pt x="97435" y="77462"/>
                    <a:pt x="97435" y="77462"/>
                    <a:pt x="97435" y="77462"/>
                  </a:cubicBezTo>
                  <a:cubicBezTo>
                    <a:pt x="120000" y="68059"/>
                    <a:pt x="120000" y="51940"/>
                    <a:pt x="97435" y="4253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975" name="Shape 975"/>
            <p:cNvSpPr/>
            <p:nvPr/>
          </p:nvSpPr>
          <p:spPr>
            <a:xfrm>
              <a:off x="9693070" y="3412067"/>
              <a:ext cx="258724" cy="732365"/>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976" name="Shape 976"/>
            <p:cNvSpPr/>
            <p:nvPr/>
          </p:nvSpPr>
          <p:spPr>
            <a:xfrm>
              <a:off x="10395982" y="4449817"/>
              <a:ext cx="186392" cy="2446282"/>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Title Slide 2 WHITE">
    <p:spTree>
      <p:nvGrpSpPr>
        <p:cNvPr id="1" name="Shape 977"/>
        <p:cNvGrpSpPr/>
        <p:nvPr/>
      </p:nvGrpSpPr>
      <p:grpSpPr>
        <a:xfrm>
          <a:off x="0" y="0"/>
          <a:ext cx="0" cy="0"/>
          <a:chOff x="0" y="0"/>
          <a:chExt cx="0" cy="0"/>
        </a:xfrm>
      </p:grpSpPr>
      <p:sp>
        <p:nvSpPr>
          <p:cNvPr id="978" name="Shape 978"/>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979" name="Shape 979"/>
          <p:cNvSpPr txBox="1">
            <a:spLocks noGrp="1"/>
          </p:cNvSpPr>
          <p:nvPr>
            <p:ph type="subTitle" idx="1"/>
          </p:nvPr>
        </p:nvSpPr>
        <p:spPr>
          <a:xfrm>
            <a:off x="435702" y="5179917"/>
            <a:ext cx="7336694"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980" name="Shape 980"/>
          <p:cNvGrpSpPr/>
          <p:nvPr/>
        </p:nvGrpSpPr>
        <p:grpSpPr>
          <a:xfrm>
            <a:off x="528435" y="656874"/>
            <a:ext cx="1614660" cy="296779"/>
            <a:chOff x="566737" y="1811338"/>
            <a:chExt cx="5018087" cy="922337"/>
          </a:xfrm>
        </p:grpSpPr>
        <p:sp>
          <p:nvSpPr>
            <p:cNvPr id="981" name="Shape 981"/>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2" name="Shape 982"/>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3" name="Shape 983"/>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4" name="Shape 984"/>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5" name="Shape 985"/>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6" name="Shape 986"/>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7" name="Shape 987"/>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8" name="Shape 988"/>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89" name="Shape 989"/>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990" name="Shape 990"/>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991" name="Shape 991"/>
          <p:cNvPicPr preferRelativeResize="0"/>
          <p:nvPr/>
        </p:nvPicPr>
        <p:blipFill rotWithShape="1">
          <a:blip r:embed="rId2">
            <a:alphaModFix/>
          </a:blip>
          <a:srcRect r="21214" b="32474"/>
          <a:stretch/>
        </p:blipFill>
        <p:spPr>
          <a:xfrm rot="-5400000">
            <a:off x="7458884" y="1219939"/>
            <a:ext cx="5949884" cy="35099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Slide 2 BLUE">
    <p:bg>
      <p:bgPr>
        <a:solidFill>
          <a:schemeClr val="dk2"/>
        </a:solidFill>
        <a:effectLst/>
      </p:bgPr>
    </p:bg>
    <p:spTree>
      <p:nvGrpSpPr>
        <p:cNvPr id="1" name="Shape 992"/>
        <p:cNvGrpSpPr/>
        <p:nvPr/>
      </p:nvGrpSpPr>
      <p:grpSpPr>
        <a:xfrm>
          <a:off x="0" y="0"/>
          <a:ext cx="0" cy="0"/>
          <a:chOff x="0" y="0"/>
          <a:chExt cx="0" cy="0"/>
        </a:xfrm>
      </p:grpSpPr>
      <p:sp>
        <p:nvSpPr>
          <p:cNvPr id="993" name="Shape 993"/>
          <p:cNvSpPr txBox="1">
            <a:spLocks noGrp="1"/>
          </p:cNvSpPr>
          <p:nvPr>
            <p:ph type="subTitle" idx="1"/>
          </p:nvPr>
        </p:nvSpPr>
        <p:spPr>
          <a:xfrm>
            <a:off x="435702" y="5179917"/>
            <a:ext cx="7336694"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994" name="Shape 994"/>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grpSp>
        <p:nvGrpSpPr>
          <p:cNvPr id="995" name="Shape 995"/>
          <p:cNvGrpSpPr/>
          <p:nvPr/>
        </p:nvGrpSpPr>
        <p:grpSpPr>
          <a:xfrm>
            <a:off x="528435" y="656874"/>
            <a:ext cx="1614660" cy="296779"/>
            <a:chOff x="566737" y="1811338"/>
            <a:chExt cx="5018087" cy="922337"/>
          </a:xfrm>
        </p:grpSpPr>
        <p:sp>
          <p:nvSpPr>
            <p:cNvPr id="996" name="Shape 996"/>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97" name="Shape 997"/>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98" name="Shape 998"/>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999" name="Shape 999"/>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00" name="Shape 1000"/>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01" name="Shape 1001"/>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02" name="Shape 1002"/>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03" name="Shape 1003"/>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04" name="Shape 1004"/>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1005" name="Shape 1005"/>
          <p:cNvGrpSpPr/>
          <p:nvPr/>
        </p:nvGrpSpPr>
        <p:grpSpPr>
          <a:xfrm>
            <a:off x="509984" y="6385629"/>
            <a:ext cx="1164825" cy="226840"/>
            <a:chOff x="382587" y="4784726"/>
            <a:chExt cx="896937" cy="174625"/>
          </a:xfrm>
        </p:grpSpPr>
        <p:sp>
          <p:nvSpPr>
            <p:cNvPr id="1006" name="Shape 1006"/>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07" name="Shape 1007"/>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08" name="Shape 1008"/>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09" name="Shape 1009"/>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10" name="Shape 1010"/>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11" name="Shape 1011"/>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12" name="Shape 1012"/>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13" name="Shape 1013"/>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014" name="Shape 1014"/>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015" name="Shape 1015"/>
          <p:cNvPicPr preferRelativeResize="0"/>
          <p:nvPr/>
        </p:nvPicPr>
        <p:blipFill rotWithShape="1">
          <a:blip r:embed="rId2">
            <a:alphaModFix/>
          </a:blip>
          <a:srcRect r="21426" b="32356"/>
          <a:stretch/>
        </p:blipFill>
        <p:spPr>
          <a:xfrm rot="-5400000">
            <a:off x="7438689" y="1215306"/>
            <a:ext cx="5965443" cy="3534828"/>
          </a:xfrm>
          <a:prstGeom prst="rect">
            <a:avLst/>
          </a:prstGeom>
          <a:noFill/>
          <a:ln>
            <a:noFill/>
          </a:ln>
        </p:spPr>
      </p:pic>
      <p:sp>
        <p:nvSpPr>
          <p:cNvPr id="1016" name="Shape 1016"/>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Slide 3 WHITE">
    <p:spTree>
      <p:nvGrpSpPr>
        <p:cNvPr id="1" name="Shape 1017"/>
        <p:cNvGrpSpPr/>
        <p:nvPr/>
      </p:nvGrpSpPr>
      <p:grpSpPr>
        <a:xfrm>
          <a:off x="0" y="0"/>
          <a:ext cx="0" cy="0"/>
          <a:chOff x="0" y="0"/>
          <a:chExt cx="0" cy="0"/>
        </a:xfrm>
      </p:grpSpPr>
      <p:sp>
        <p:nvSpPr>
          <p:cNvPr id="1018" name="Shape 1018"/>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019" name="Shape 1019"/>
          <p:cNvSpPr txBox="1">
            <a:spLocks noGrp="1"/>
          </p:cNvSpPr>
          <p:nvPr>
            <p:ph type="subTitle" idx="1"/>
          </p:nvPr>
        </p:nvSpPr>
        <p:spPr>
          <a:xfrm>
            <a:off x="435702" y="5179917"/>
            <a:ext cx="7336694"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020" name="Shape 1020"/>
          <p:cNvGrpSpPr/>
          <p:nvPr/>
        </p:nvGrpSpPr>
        <p:grpSpPr>
          <a:xfrm>
            <a:off x="528435" y="656874"/>
            <a:ext cx="1614660" cy="296779"/>
            <a:chOff x="566737" y="1811338"/>
            <a:chExt cx="5018087" cy="922337"/>
          </a:xfrm>
        </p:grpSpPr>
        <p:sp>
          <p:nvSpPr>
            <p:cNvPr id="1021" name="Shape 1021"/>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2" name="Shape 1022"/>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3" name="Shape 1023"/>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4" name="Shape 1024"/>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5" name="Shape 1025"/>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6" name="Shape 1026"/>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7" name="Shape 1027"/>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8" name="Shape 1028"/>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29" name="Shape 1029"/>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1030" name="Shape 1030"/>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31" name="Shape 1031"/>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032" name="Shape 1032"/>
          <p:cNvGrpSpPr/>
          <p:nvPr/>
        </p:nvGrpSpPr>
        <p:grpSpPr>
          <a:xfrm>
            <a:off x="8737600" y="380997"/>
            <a:ext cx="3158908" cy="6510868"/>
            <a:chOff x="8737600" y="380997"/>
            <a:chExt cx="3158908" cy="6510868"/>
          </a:xfrm>
        </p:grpSpPr>
        <p:grpSp>
          <p:nvGrpSpPr>
            <p:cNvPr id="1033" name="Shape 1033"/>
            <p:cNvGrpSpPr/>
            <p:nvPr/>
          </p:nvGrpSpPr>
          <p:grpSpPr>
            <a:xfrm>
              <a:off x="8737600" y="380997"/>
              <a:ext cx="3158908" cy="6510868"/>
              <a:chOff x="8737600" y="380997"/>
              <a:chExt cx="3158908" cy="6510868"/>
            </a:xfrm>
          </p:grpSpPr>
          <p:sp>
            <p:nvSpPr>
              <p:cNvPr id="1034" name="Shape 1034"/>
              <p:cNvSpPr/>
              <p:nvPr/>
            </p:nvSpPr>
            <p:spPr>
              <a:xfrm>
                <a:off x="10451314" y="380997"/>
                <a:ext cx="594370" cy="603420"/>
              </a:xfrm>
              <a:custGeom>
                <a:avLst/>
                <a:gdLst/>
                <a:ahLst/>
                <a:cxnLst/>
                <a:rect l="0" t="0" r="0" b="0"/>
                <a:pathLst>
                  <a:path w="120000" h="120000" extrusionOk="0">
                    <a:moveTo>
                      <a:pt x="102935" y="119864"/>
                    </a:moveTo>
                    <a:lnTo>
                      <a:pt x="16788" y="119864"/>
                    </a:lnTo>
                    <a:lnTo>
                      <a:pt x="13348" y="119187"/>
                    </a:lnTo>
                    <a:lnTo>
                      <a:pt x="10458" y="118510"/>
                    </a:lnTo>
                    <a:lnTo>
                      <a:pt x="7018" y="117155"/>
                    </a:lnTo>
                    <a:lnTo>
                      <a:pt x="4954" y="115124"/>
                    </a:lnTo>
                    <a:lnTo>
                      <a:pt x="2752" y="112279"/>
                    </a:lnTo>
                    <a:lnTo>
                      <a:pt x="1376" y="109571"/>
                    </a:lnTo>
                    <a:lnTo>
                      <a:pt x="0" y="106049"/>
                    </a:lnTo>
                    <a:lnTo>
                      <a:pt x="0" y="102663"/>
                    </a:lnTo>
                    <a:lnTo>
                      <a:pt x="0" y="17200"/>
                    </a:lnTo>
                    <a:lnTo>
                      <a:pt x="0" y="13814"/>
                    </a:lnTo>
                    <a:lnTo>
                      <a:pt x="1376" y="10293"/>
                    </a:lnTo>
                    <a:lnTo>
                      <a:pt x="2752" y="7449"/>
                    </a:lnTo>
                    <a:lnTo>
                      <a:pt x="4954" y="4740"/>
                    </a:lnTo>
                    <a:lnTo>
                      <a:pt x="7018" y="2708"/>
                    </a:lnTo>
                    <a:lnTo>
                      <a:pt x="10458" y="1354"/>
                    </a:lnTo>
                    <a:lnTo>
                      <a:pt x="13348" y="677"/>
                    </a:lnTo>
                    <a:lnTo>
                      <a:pt x="16788" y="0"/>
                    </a:lnTo>
                    <a:lnTo>
                      <a:pt x="102935" y="0"/>
                    </a:lnTo>
                    <a:lnTo>
                      <a:pt x="106513" y="677"/>
                    </a:lnTo>
                    <a:lnTo>
                      <a:pt x="109266" y="1354"/>
                    </a:lnTo>
                    <a:lnTo>
                      <a:pt x="112155" y="2708"/>
                    </a:lnTo>
                    <a:lnTo>
                      <a:pt x="114908" y="4740"/>
                    </a:lnTo>
                    <a:lnTo>
                      <a:pt x="116972" y="7449"/>
                    </a:lnTo>
                    <a:lnTo>
                      <a:pt x="118348" y="10293"/>
                    </a:lnTo>
                    <a:lnTo>
                      <a:pt x="119862" y="13814"/>
                    </a:lnTo>
                    <a:lnTo>
                      <a:pt x="119862" y="17200"/>
                    </a:lnTo>
                    <a:lnTo>
                      <a:pt x="119862" y="102663"/>
                    </a:lnTo>
                    <a:lnTo>
                      <a:pt x="119862" y="106049"/>
                    </a:lnTo>
                    <a:lnTo>
                      <a:pt x="118348" y="109571"/>
                    </a:lnTo>
                    <a:lnTo>
                      <a:pt x="116972" y="112279"/>
                    </a:lnTo>
                    <a:lnTo>
                      <a:pt x="114908" y="115124"/>
                    </a:lnTo>
                    <a:lnTo>
                      <a:pt x="112155" y="117155"/>
                    </a:lnTo>
                    <a:lnTo>
                      <a:pt x="109266" y="118510"/>
                    </a:lnTo>
                    <a:lnTo>
                      <a:pt x="106513" y="119187"/>
                    </a:lnTo>
                    <a:lnTo>
                      <a:pt x="102935" y="119864"/>
                    </a:lnTo>
                    <a:close/>
                    <a:moveTo>
                      <a:pt x="34266" y="86139"/>
                    </a:moveTo>
                    <a:lnTo>
                      <a:pt x="85458" y="86139"/>
                    </a:lnTo>
                    <a:lnTo>
                      <a:pt x="85458" y="33724"/>
                    </a:lnTo>
                    <a:lnTo>
                      <a:pt x="34266" y="33724"/>
                    </a:lnTo>
                    <a:lnTo>
                      <a:pt x="34266" y="8613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35" name="Shape 1035"/>
              <p:cNvSpPr/>
              <p:nvPr/>
            </p:nvSpPr>
            <p:spPr>
              <a:xfrm>
                <a:off x="9163013" y="2070575"/>
                <a:ext cx="597386" cy="594370"/>
              </a:xfrm>
              <a:custGeom>
                <a:avLst/>
                <a:gdLst/>
                <a:ahLst/>
                <a:cxnLst/>
                <a:rect l="0" t="0" r="0" b="0"/>
                <a:pathLst>
                  <a:path w="120000" h="120000" extrusionOk="0">
                    <a:moveTo>
                      <a:pt x="60000" y="119862"/>
                    </a:moveTo>
                    <a:lnTo>
                      <a:pt x="53698" y="119862"/>
                    </a:lnTo>
                    <a:lnTo>
                      <a:pt x="48082" y="119173"/>
                    </a:lnTo>
                    <a:lnTo>
                      <a:pt x="41780" y="117795"/>
                    </a:lnTo>
                    <a:lnTo>
                      <a:pt x="36849" y="115729"/>
                    </a:lnTo>
                    <a:lnTo>
                      <a:pt x="31369" y="112835"/>
                    </a:lnTo>
                    <a:lnTo>
                      <a:pt x="26438" y="110080"/>
                    </a:lnTo>
                    <a:lnTo>
                      <a:pt x="21506" y="106498"/>
                    </a:lnTo>
                    <a:lnTo>
                      <a:pt x="17397" y="102365"/>
                    </a:lnTo>
                    <a:lnTo>
                      <a:pt x="13835" y="98094"/>
                    </a:lnTo>
                    <a:lnTo>
                      <a:pt x="10410" y="93960"/>
                    </a:lnTo>
                    <a:lnTo>
                      <a:pt x="6849" y="89001"/>
                    </a:lnTo>
                    <a:lnTo>
                      <a:pt x="4794" y="83352"/>
                    </a:lnTo>
                    <a:lnTo>
                      <a:pt x="2739" y="77841"/>
                    </a:lnTo>
                    <a:lnTo>
                      <a:pt x="1232" y="72192"/>
                    </a:lnTo>
                    <a:lnTo>
                      <a:pt x="684" y="65993"/>
                    </a:lnTo>
                    <a:lnTo>
                      <a:pt x="0" y="60344"/>
                    </a:lnTo>
                    <a:lnTo>
                      <a:pt x="684" y="54006"/>
                    </a:lnTo>
                    <a:lnTo>
                      <a:pt x="1232" y="47669"/>
                    </a:lnTo>
                    <a:lnTo>
                      <a:pt x="2739" y="42020"/>
                    </a:lnTo>
                    <a:lnTo>
                      <a:pt x="4794" y="36509"/>
                    </a:lnTo>
                    <a:lnTo>
                      <a:pt x="6849" y="31549"/>
                    </a:lnTo>
                    <a:lnTo>
                      <a:pt x="10410" y="26590"/>
                    </a:lnTo>
                    <a:lnTo>
                      <a:pt x="13835" y="21768"/>
                    </a:lnTo>
                    <a:lnTo>
                      <a:pt x="17397" y="17497"/>
                    </a:lnTo>
                    <a:lnTo>
                      <a:pt x="21506" y="14052"/>
                    </a:lnTo>
                    <a:lnTo>
                      <a:pt x="26438" y="10470"/>
                    </a:lnTo>
                    <a:lnTo>
                      <a:pt x="31369" y="7026"/>
                    </a:lnTo>
                    <a:lnTo>
                      <a:pt x="36849" y="4959"/>
                    </a:lnTo>
                    <a:lnTo>
                      <a:pt x="41780" y="2893"/>
                    </a:lnTo>
                    <a:lnTo>
                      <a:pt x="48082" y="1377"/>
                    </a:lnTo>
                    <a:lnTo>
                      <a:pt x="53698" y="0"/>
                    </a:lnTo>
                    <a:lnTo>
                      <a:pt x="60000" y="0"/>
                    </a:lnTo>
                    <a:lnTo>
                      <a:pt x="66164" y="0"/>
                    </a:lnTo>
                    <a:lnTo>
                      <a:pt x="71780" y="1377"/>
                    </a:lnTo>
                    <a:lnTo>
                      <a:pt x="77397" y="2893"/>
                    </a:lnTo>
                    <a:lnTo>
                      <a:pt x="83013" y="4959"/>
                    </a:lnTo>
                    <a:lnTo>
                      <a:pt x="88493" y="7026"/>
                    </a:lnTo>
                    <a:lnTo>
                      <a:pt x="93424" y="10470"/>
                    </a:lnTo>
                    <a:lnTo>
                      <a:pt x="98356" y="14052"/>
                    </a:lnTo>
                    <a:lnTo>
                      <a:pt x="102465" y="17497"/>
                    </a:lnTo>
                    <a:lnTo>
                      <a:pt x="106027" y="21768"/>
                    </a:lnTo>
                    <a:lnTo>
                      <a:pt x="109452" y="26590"/>
                    </a:lnTo>
                    <a:lnTo>
                      <a:pt x="112191" y="31549"/>
                    </a:lnTo>
                    <a:lnTo>
                      <a:pt x="115068" y="36509"/>
                    </a:lnTo>
                    <a:lnTo>
                      <a:pt x="117123" y="42020"/>
                    </a:lnTo>
                    <a:lnTo>
                      <a:pt x="118630" y="47669"/>
                    </a:lnTo>
                    <a:lnTo>
                      <a:pt x="119178" y="54006"/>
                    </a:lnTo>
                    <a:lnTo>
                      <a:pt x="119863" y="60344"/>
                    </a:lnTo>
                    <a:lnTo>
                      <a:pt x="119178" y="65993"/>
                    </a:lnTo>
                    <a:lnTo>
                      <a:pt x="118630" y="72192"/>
                    </a:lnTo>
                    <a:lnTo>
                      <a:pt x="117123" y="77841"/>
                    </a:lnTo>
                    <a:lnTo>
                      <a:pt x="115068" y="83352"/>
                    </a:lnTo>
                    <a:lnTo>
                      <a:pt x="112191" y="89001"/>
                    </a:lnTo>
                    <a:lnTo>
                      <a:pt x="109452" y="93960"/>
                    </a:lnTo>
                    <a:lnTo>
                      <a:pt x="106027" y="98094"/>
                    </a:lnTo>
                    <a:lnTo>
                      <a:pt x="102465" y="102365"/>
                    </a:lnTo>
                    <a:lnTo>
                      <a:pt x="98356" y="106498"/>
                    </a:lnTo>
                    <a:lnTo>
                      <a:pt x="93424" y="110080"/>
                    </a:lnTo>
                    <a:lnTo>
                      <a:pt x="88493" y="112835"/>
                    </a:lnTo>
                    <a:lnTo>
                      <a:pt x="83013" y="115729"/>
                    </a:lnTo>
                    <a:lnTo>
                      <a:pt x="77397" y="117795"/>
                    </a:lnTo>
                    <a:lnTo>
                      <a:pt x="71780" y="119173"/>
                    </a:lnTo>
                    <a:lnTo>
                      <a:pt x="66164" y="119862"/>
                    </a:lnTo>
                    <a:lnTo>
                      <a:pt x="60000" y="119862"/>
                    </a:lnTo>
                    <a:close/>
                    <a:moveTo>
                      <a:pt x="60000" y="34443"/>
                    </a:moveTo>
                    <a:lnTo>
                      <a:pt x="55068" y="34994"/>
                    </a:lnTo>
                    <a:lnTo>
                      <a:pt x="50136" y="36509"/>
                    </a:lnTo>
                    <a:lnTo>
                      <a:pt x="45205" y="38576"/>
                    </a:lnTo>
                    <a:lnTo>
                      <a:pt x="41780" y="42020"/>
                    </a:lnTo>
                    <a:lnTo>
                      <a:pt x="38356" y="45602"/>
                    </a:lnTo>
                    <a:lnTo>
                      <a:pt x="36301" y="49735"/>
                    </a:lnTo>
                    <a:lnTo>
                      <a:pt x="34794" y="54695"/>
                    </a:lnTo>
                    <a:lnTo>
                      <a:pt x="34109" y="60344"/>
                    </a:lnTo>
                    <a:lnTo>
                      <a:pt x="34794" y="65166"/>
                    </a:lnTo>
                    <a:lnTo>
                      <a:pt x="36301" y="70126"/>
                    </a:lnTo>
                    <a:lnTo>
                      <a:pt x="38356" y="74259"/>
                    </a:lnTo>
                    <a:lnTo>
                      <a:pt x="41780" y="78530"/>
                    </a:lnTo>
                    <a:lnTo>
                      <a:pt x="45205" y="81285"/>
                    </a:lnTo>
                    <a:lnTo>
                      <a:pt x="50136" y="84179"/>
                    </a:lnTo>
                    <a:lnTo>
                      <a:pt x="55068" y="85556"/>
                    </a:lnTo>
                    <a:lnTo>
                      <a:pt x="60000" y="85556"/>
                    </a:lnTo>
                    <a:lnTo>
                      <a:pt x="64794" y="85556"/>
                    </a:lnTo>
                    <a:lnTo>
                      <a:pt x="69726" y="84179"/>
                    </a:lnTo>
                    <a:lnTo>
                      <a:pt x="73835" y="81285"/>
                    </a:lnTo>
                    <a:lnTo>
                      <a:pt x="78082" y="78530"/>
                    </a:lnTo>
                    <a:lnTo>
                      <a:pt x="80821" y="74259"/>
                    </a:lnTo>
                    <a:lnTo>
                      <a:pt x="83561" y="70126"/>
                    </a:lnTo>
                    <a:lnTo>
                      <a:pt x="85068" y="65166"/>
                    </a:lnTo>
                    <a:lnTo>
                      <a:pt x="85753" y="60344"/>
                    </a:lnTo>
                    <a:lnTo>
                      <a:pt x="85068" y="54695"/>
                    </a:lnTo>
                    <a:lnTo>
                      <a:pt x="83561" y="49735"/>
                    </a:lnTo>
                    <a:lnTo>
                      <a:pt x="80821" y="45602"/>
                    </a:lnTo>
                    <a:lnTo>
                      <a:pt x="78082" y="42020"/>
                    </a:lnTo>
                    <a:lnTo>
                      <a:pt x="73835" y="38576"/>
                    </a:lnTo>
                    <a:lnTo>
                      <a:pt x="69726" y="36509"/>
                    </a:lnTo>
                    <a:lnTo>
                      <a:pt x="64794" y="34994"/>
                    </a:lnTo>
                    <a:lnTo>
                      <a:pt x="60000" y="34443"/>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36" name="Shape 1036"/>
              <p:cNvSpPr/>
              <p:nvPr/>
            </p:nvSpPr>
            <p:spPr>
              <a:xfrm>
                <a:off x="10873710" y="3410169"/>
                <a:ext cx="1022798" cy="597386"/>
              </a:xfrm>
              <a:custGeom>
                <a:avLst/>
                <a:gdLst/>
                <a:ahLst/>
                <a:cxnLst/>
                <a:rect l="0" t="0" r="0" b="0"/>
                <a:pathLst>
                  <a:path w="120000" h="120000" extrusionOk="0">
                    <a:moveTo>
                      <a:pt x="59999" y="119863"/>
                    </a:moveTo>
                    <a:lnTo>
                      <a:pt x="57917" y="119315"/>
                    </a:lnTo>
                    <a:lnTo>
                      <a:pt x="56315" y="118630"/>
                    </a:lnTo>
                    <a:lnTo>
                      <a:pt x="54632" y="117123"/>
                    </a:lnTo>
                    <a:lnTo>
                      <a:pt x="53030" y="114383"/>
                    </a:lnTo>
                    <a:lnTo>
                      <a:pt x="2883" y="29315"/>
                    </a:lnTo>
                    <a:lnTo>
                      <a:pt x="1201" y="25205"/>
                    </a:lnTo>
                    <a:lnTo>
                      <a:pt x="400" y="20958"/>
                    </a:lnTo>
                    <a:lnTo>
                      <a:pt x="0" y="15342"/>
                    </a:lnTo>
                    <a:lnTo>
                      <a:pt x="801" y="10410"/>
                    </a:lnTo>
                    <a:lnTo>
                      <a:pt x="2483" y="6301"/>
                    </a:lnTo>
                    <a:lnTo>
                      <a:pt x="4485" y="2739"/>
                    </a:lnTo>
                    <a:lnTo>
                      <a:pt x="7369" y="684"/>
                    </a:lnTo>
                    <a:lnTo>
                      <a:pt x="10173" y="0"/>
                    </a:lnTo>
                    <a:lnTo>
                      <a:pt x="109746" y="0"/>
                    </a:lnTo>
                    <a:lnTo>
                      <a:pt x="113030" y="684"/>
                    </a:lnTo>
                    <a:lnTo>
                      <a:pt x="115433" y="2739"/>
                    </a:lnTo>
                    <a:lnTo>
                      <a:pt x="117516" y="6301"/>
                    </a:lnTo>
                    <a:lnTo>
                      <a:pt x="119118" y="10410"/>
                    </a:lnTo>
                    <a:lnTo>
                      <a:pt x="119919" y="15342"/>
                    </a:lnTo>
                    <a:lnTo>
                      <a:pt x="119519" y="20958"/>
                    </a:lnTo>
                    <a:lnTo>
                      <a:pt x="118718" y="25205"/>
                    </a:lnTo>
                    <a:lnTo>
                      <a:pt x="117116" y="29315"/>
                    </a:lnTo>
                    <a:lnTo>
                      <a:pt x="66889" y="114383"/>
                    </a:lnTo>
                    <a:lnTo>
                      <a:pt x="65687" y="117123"/>
                    </a:lnTo>
                    <a:lnTo>
                      <a:pt x="63684" y="118630"/>
                    </a:lnTo>
                    <a:lnTo>
                      <a:pt x="62002" y="119315"/>
                    </a:lnTo>
                    <a:lnTo>
                      <a:pt x="59999" y="119863"/>
                    </a:lnTo>
                    <a:close/>
                    <a:moveTo>
                      <a:pt x="34285" y="34109"/>
                    </a:moveTo>
                    <a:lnTo>
                      <a:pt x="59999" y="78082"/>
                    </a:lnTo>
                    <a:lnTo>
                      <a:pt x="85714" y="34109"/>
                    </a:lnTo>
                    <a:lnTo>
                      <a:pt x="34285" y="34109"/>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37" name="Shape 1037"/>
              <p:cNvSpPr/>
              <p:nvPr/>
            </p:nvSpPr>
            <p:spPr>
              <a:xfrm>
                <a:off x="9163013" y="5039407"/>
                <a:ext cx="168958" cy="1818592"/>
              </a:xfrm>
              <a:custGeom>
                <a:avLst/>
                <a:gdLst/>
                <a:ahLst/>
                <a:cxnLst/>
                <a:rect l="0" t="0" r="0" b="0"/>
                <a:pathLst>
                  <a:path w="120000" h="120000" extrusionOk="0">
                    <a:moveTo>
                      <a:pt x="119520" y="119972"/>
                    </a:moveTo>
                    <a:lnTo>
                      <a:pt x="0" y="119972"/>
                    </a:lnTo>
                    <a:lnTo>
                      <a:pt x="0" y="0"/>
                    </a:lnTo>
                    <a:lnTo>
                      <a:pt x="119520" y="0"/>
                    </a:lnTo>
                    <a:lnTo>
                      <a:pt x="119520" y="119972"/>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38" name="Shape 1038"/>
              <p:cNvSpPr/>
              <p:nvPr/>
            </p:nvSpPr>
            <p:spPr>
              <a:xfrm>
                <a:off x="9163013" y="2369268"/>
                <a:ext cx="168958" cy="1300372"/>
              </a:xfrm>
              <a:custGeom>
                <a:avLst/>
                <a:gdLst/>
                <a:ahLst/>
                <a:cxnLst/>
                <a:rect l="0" t="0" r="0" b="0"/>
                <a:pathLst>
                  <a:path w="120000" h="120000" extrusionOk="0">
                    <a:moveTo>
                      <a:pt x="119520" y="119936"/>
                    </a:moveTo>
                    <a:lnTo>
                      <a:pt x="0" y="119936"/>
                    </a:lnTo>
                    <a:lnTo>
                      <a:pt x="0" y="0"/>
                    </a:lnTo>
                    <a:lnTo>
                      <a:pt x="119520" y="0"/>
                    </a:lnTo>
                    <a:lnTo>
                      <a:pt x="119520" y="11993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39" name="Shape 1039"/>
              <p:cNvSpPr/>
              <p:nvPr/>
            </p:nvSpPr>
            <p:spPr>
              <a:xfrm>
                <a:off x="9759182" y="2511074"/>
                <a:ext cx="847807" cy="1022798"/>
              </a:xfrm>
              <a:custGeom>
                <a:avLst/>
                <a:gdLst/>
                <a:ahLst/>
                <a:cxnLst/>
                <a:rect l="0" t="0" r="0" b="0"/>
                <a:pathLst>
                  <a:path w="120000" h="120000" extrusionOk="0">
                    <a:moveTo>
                      <a:pt x="116527" y="52630"/>
                    </a:moveTo>
                    <a:lnTo>
                      <a:pt x="117974" y="54232"/>
                    </a:lnTo>
                    <a:lnTo>
                      <a:pt x="119421" y="55834"/>
                    </a:lnTo>
                    <a:lnTo>
                      <a:pt x="119903" y="57917"/>
                    </a:lnTo>
                    <a:lnTo>
                      <a:pt x="119903" y="59999"/>
                    </a:lnTo>
                    <a:lnTo>
                      <a:pt x="119903" y="62002"/>
                    </a:lnTo>
                    <a:lnTo>
                      <a:pt x="118938" y="63604"/>
                    </a:lnTo>
                    <a:lnTo>
                      <a:pt x="117974" y="65206"/>
                    </a:lnTo>
                    <a:lnTo>
                      <a:pt x="116527" y="66889"/>
                    </a:lnTo>
                    <a:lnTo>
                      <a:pt x="56527" y="116635"/>
                    </a:lnTo>
                    <a:lnTo>
                      <a:pt x="54598" y="118237"/>
                    </a:lnTo>
                    <a:lnTo>
                      <a:pt x="52572" y="119038"/>
                    </a:lnTo>
                    <a:lnTo>
                      <a:pt x="50160" y="119519"/>
                    </a:lnTo>
                    <a:lnTo>
                      <a:pt x="48231" y="119919"/>
                    </a:lnTo>
                    <a:lnTo>
                      <a:pt x="45723" y="119519"/>
                    </a:lnTo>
                    <a:lnTo>
                      <a:pt x="43311" y="119038"/>
                    </a:lnTo>
                    <a:lnTo>
                      <a:pt x="41286" y="118237"/>
                    </a:lnTo>
                    <a:lnTo>
                      <a:pt x="39356" y="116635"/>
                    </a:lnTo>
                    <a:lnTo>
                      <a:pt x="0" y="83951"/>
                    </a:lnTo>
                    <a:lnTo>
                      <a:pt x="0" y="35887"/>
                    </a:lnTo>
                    <a:lnTo>
                      <a:pt x="39356" y="2883"/>
                    </a:lnTo>
                    <a:lnTo>
                      <a:pt x="41286" y="1682"/>
                    </a:lnTo>
                    <a:lnTo>
                      <a:pt x="43311" y="801"/>
                    </a:lnTo>
                    <a:lnTo>
                      <a:pt x="45723" y="480"/>
                    </a:lnTo>
                    <a:lnTo>
                      <a:pt x="48231" y="0"/>
                    </a:lnTo>
                    <a:lnTo>
                      <a:pt x="50160" y="480"/>
                    </a:lnTo>
                    <a:lnTo>
                      <a:pt x="52572" y="801"/>
                    </a:lnTo>
                    <a:lnTo>
                      <a:pt x="54598" y="1682"/>
                    </a:lnTo>
                    <a:lnTo>
                      <a:pt x="56527" y="2883"/>
                    </a:lnTo>
                    <a:lnTo>
                      <a:pt x="116527" y="52630"/>
                    </a:lnTo>
                    <a:close/>
                    <a:moveTo>
                      <a:pt x="48231" y="95407"/>
                    </a:moveTo>
                    <a:lnTo>
                      <a:pt x="90964" y="59999"/>
                    </a:lnTo>
                    <a:lnTo>
                      <a:pt x="48231" y="24032"/>
                    </a:lnTo>
                    <a:lnTo>
                      <a:pt x="4919" y="59999"/>
                    </a:lnTo>
                    <a:lnTo>
                      <a:pt x="48231" y="95407"/>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0" name="Shape 1040"/>
              <p:cNvSpPr/>
              <p:nvPr/>
            </p:nvSpPr>
            <p:spPr>
              <a:xfrm>
                <a:off x="9591439" y="2369268"/>
                <a:ext cx="168958" cy="1300372"/>
              </a:xfrm>
              <a:custGeom>
                <a:avLst/>
                <a:gdLst/>
                <a:ahLst/>
                <a:cxnLst/>
                <a:rect l="0" t="0" r="0" b="0"/>
                <a:pathLst>
                  <a:path w="120000" h="120000" extrusionOk="0">
                    <a:moveTo>
                      <a:pt x="17280" y="54516"/>
                    </a:moveTo>
                    <a:lnTo>
                      <a:pt x="9600" y="55777"/>
                    </a:lnTo>
                    <a:lnTo>
                      <a:pt x="4800" y="57352"/>
                    </a:lnTo>
                    <a:lnTo>
                      <a:pt x="0" y="58676"/>
                    </a:lnTo>
                    <a:lnTo>
                      <a:pt x="0" y="0"/>
                    </a:lnTo>
                    <a:lnTo>
                      <a:pt x="119520" y="0"/>
                    </a:lnTo>
                    <a:lnTo>
                      <a:pt x="119520" y="41344"/>
                    </a:lnTo>
                    <a:lnTo>
                      <a:pt x="17280" y="54516"/>
                    </a:lnTo>
                    <a:close/>
                    <a:moveTo>
                      <a:pt x="4800" y="63151"/>
                    </a:moveTo>
                    <a:lnTo>
                      <a:pt x="9600" y="64411"/>
                    </a:lnTo>
                    <a:lnTo>
                      <a:pt x="17280" y="65735"/>
                    </a:lnTo>
                    <a:lnTo>
                      <a:pt x="119520" y="79159"/>
                    </a:lnTo>
                    <a:lnTo>
                      <a:pt x="119520" y="119936"/>
                    </a:lnTo>
                    <a:lnTo>
                      <a:pt x="0" y="119936"/>
                    </a:lnTo>
                    <a:lnTo>
                      <a:pt x="0" y="61575"/>
                    </a:lnTo>
                    <a:lnTo>
                      <a:pt x="4800" y="63151"/>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1" name="Shape 1041"/>
              <p:cNvSpPr/>
              <p:nvPr/>
            </p:nvSpPr>
            <p:spPr>
              <a:xfrm>
                <a:off x="9591439" y="2818817"/>
                <a:ext cx="168958" cy="407308"/>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2" name="Shape 1042"/>
              <p:cNvSpPr/>
              <p:nvPr/>
            </p:nvSpPr>
            <p:spPr>
              <a:xfrm>
                <a:off x="10016853" y="3449394"/>
                <a:ext cx="168958" cy="3408604"/>
              </a:xfrm>
              <a:custGeom>
                <a:avLst/>
                <a:gdLst/>
                <a:ahLst/>
                <a:cxnLst/>
                <a:rect l="0" t="0" r="0" b="0"/>
                <a:pathLst>
                  <a:path w="120000" h="120000" extrusionOk="0">
                    <a:moveTo>
                      <a:pt x="119521" y="119981"/>
                    </a:moveTo>
                    <a:lnTo>
                      <a:pt x="0" y="119981"/>
                    </a:lnTo>
                    <a:lnTo>
                      <a:pt x="0" y="0"/>
                    </a:lnTo>
                    <a:lnTo>
                      <a:pt x="119521" y="0"/>
                    </a:lnTo>
                    <a:lnTo>
                      <a:pt x="119521" y="11998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3" name="Shape 1043"/>
              <p:cNvSpPr/>
              <p:nvPr/>
            </p:nvSpPr>
            <p:spPr>
              <a:xfrm>
                <a:off x="1044528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4" name="Shape 1044"/>
              <p:cNvSpPr/>
              <p:nvPr/>
            </p:nvSpPr>
            <p:spPr>
              <a:xfrm>
                <a:off x="10445282" y="5039407"/>
                <a:ext cx="168958" cy="1818592"/>
              </a:xfrm>
              <a:custGeom>
                <a:avLst/>
                <a:gdLst/>
                <a:ahLst/>
                <a:cxnLst/>
                <a:rect l="0" t="0" r="0" b="0"/>
                <a:pathLst>
                  <a:path w="120000" h="120000" extrusionOk="0">
                    <a:moveTo>
                      <a:pt x="119521" y="0"/>
                    </a:moveTo>
                    <a:lnTo>
                      <a:pt x="119521" y="119972"/>
                    </a:lnTo>
                    <a:lnTo>
                      <a:pt x="0" y="119972"/>
                    </a:lnTo>
                    <a:lnTo>
                      <a:pt x="0" y="0"/>
                    </a:lnTo>
                    <a:lnTo>
                      <a:pt x="119521"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5" name="Shape 1045"/>
              <p:cNvSpPr/>
              <p:nvPr/>
            </p:nvSpPr>
            <p:spPr>
              <a:xfrm>
                <a:off x="1087069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6" name="Shape 1046"/>
              <p:cNvSpPr/>
              <p:nvPr/>
            </p:nvSpPr>
            <p:spPr>
              <a:xfrm>
                <a:off x="11727550" y="3497667"/>
                <a:ext cx="168958" cy="3360331"/>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7" name="Shape 1047"/>
              <p:cNvSpPr/>
              <p:nvPr/>
            </p:nvSpPr>
            <p:spPr>
              <a:xfrm>
                <a:off x="10445282" y="4740714"/>
                <a:ext cx="597386" cy="597386"/>
              </a:xfrm>
              <a:custGeom>
                <a:avLst/>
                <a:gdLst/>
                <a:ahLst/>
                <a:cxnLst/>
                <a:rect l="0" t="0" r="0" b="0"/>
                <a:pathLst>
                  <a:path w="120000" h="120000" extrusionOk="0">
                    <a:moveTo>
                      <a:pt x="59931" y="119863"/>
                    </a:moveTo>
                    <a:lnTo>
                      <a:pt x="53637" y="119179"/>
                    </a:lnTo>
                    <a:lnTo>
                      <a:pt x="48027" y="118358"/>
                    </a:lnTo>
                    <a:lnTo>
                      <a:pt x="41870" y="116989"/>
                    </a:lnTo>
                    <a:lnTo>
                      <a:pt x="36259" y="114937"/>
                    </a:lnTo>
                    <a:lnTo>
                      <a:pt x="31334" y="112200"/>
                    </a:lnTo>
                    <a:lnTo>
                      <a:pt x="26408" y="109327"/>
                    </a:lnTo>
                    <a:lnTo>
                      <a:pt x="21619" y="105906"/>
                    </a:lnTo>
                    <a:lnTo>
                      <a:pt x="17377" y="102348"/>
                    </a:lnTo>
                    <a:lnTo>
                      <a:pt x="13956" y="98244"/>
                    </a:lnTo>
                    <a:lnTo>
                      <a:pt x="10399" y="93454"/>
                    </a:lnTo>
                    <a:lnTo>
                      <a:pt x="6841" y="88529"/>
                    </a:lnTo>
                    <a:lnTo>
                      <a:pt x="4789" y="82919"/>
                    </a:lnTo>
                    <a:lnTo>
                      <a:pt x="2736" y="77993"/>
                    </a:lnTo>
                    <a:lnTo>
                      <a:pt x="1368" y="71835"/>
                    </a:lnTo>
                    <a:lnTo>
                      <a:pt x="0" y="66225"/>
                    </a:lnTo>
                    <a:lnTo>
                      <a:pt x="0" y="59931"/>
                    </a:lnTo>
                    <a:lnTo>
                      <a:pt x="0" y="53637"/>
                    </a:lnTo>
                    <a:lnTo>
                      <a:pt x="1368" y="48027"/>
                    </a:lnTo>
                    <a:lnTo>
                      <a:pt x="2736" y="42554"/>
                    </a:lnTo>
                    <a:lnTo>
                      <a:pt x="4789" y="36944"/>
                    </a:lnTo>
                    <a:lnTo>
                      <a:pt x="6841" y="31334"/>
                    </a:lnTo>
                    <a:lnTo>
                      <a:pt x="10399" y="26545"/>
                    </a:lnTo>
                    <a:lnTo>
                      <a:pt x="13956" y="21619"/>
                    </a:lnTo>
                    <a:lnTo>
                      <a:pt x="17377" y="17514"/>
                    </a:lnTo>
                    <a:lnTo>
                      <a:pt x="21619" y="13956"/>
                    </a:lnTo>
                    <a:lnTo>
                      <a:pt x="26408" y="10535"/>
                    </a:lnTo>
                    <a:lnTo>
                      <a:pt x="31334" y="7662"/>
                    </a:lnTo>
                    <a:lnTo>
                      <a:pt x="36259" y="4925"/>
                    </a:lnTo>
                    <a:lnTo>
                      <a:pt x="41870" y="2873"/>
                    </a:lnTo>
                    <a:lnTo>
                      <a:pt x="48027" y="1505"/>
                    </a:lnTo>
                    <a:lnTo>
                      <a:pt x="53637" y="684"/>
                    </a:lnTo>
                    <a:lnTo>
                      <a:pt x="59931" y="0"/>
                    </a:lnTo>
                    <a:lnTo>
                      <a:pt x="65541" y="684"/>
                    </a:lnTo>
                    <a:lnTo>
                      <a:pt x="71698" y="1505"/>
                    </a:lnTo>
                    <a:lnTo>
                      <a:pt x="77309" y="2873"/>
                    </a:lnTo>
                    <a:lnTo>
                      <a:pt x="82919" y="4925"/>
                    </a:lnTo>
                    <a:lnTo>
                      <a:pt x="87708" y="6978"/>
                    </a:lnTo>
                    <a:lnTo>
                      <a:pt x="92633" y="10535"/>
                    </a:lnTo>
                    <a:lnTo>
                      <a:pt x="97559" y="13956"/>
                    </a:lnTo>
                    <a:lnTo>
                      <a:pt x="102348" y="17514"/>
                    </a:lnTo>
                    <a:lnTo>
                      <a:pt x="105906" y="22303"/>
                    </a:lnTo>
                    <a:lnTo>
                      <a:pt x="109327" y="27229"/>
                    </a:lnTo>
                    <a:lnTo>
                      <a:pt x="112884" y="32018"/>
                    </a:lnTo>
                    <a:lnTo>
                      <a:pt x="114937" y="36944"/>
                    </a:lnTo>
                    <a:lnTo>
                      <a:pt x="116989" y="42554"/>
                    </a:lnTo>
                    <a:lnTo>
                      <a:pt x="118358" y="48027"/>
                    </a:lnTo>
                    <a:lnTo>
                      <a:pt x="119179" y="54321"/>
                    </a:lnTo>
                    <a:lnTo>
                      <a:pt x="119863" y="59931"/>
                    </a:lnTo>
                    <a:lnTo>
                      <a:pt x="119179" y="66225"/>
                    </a:lnTo>
                    <a:lnTo>
                      <a:pt x="118358" y="71835"/>
                    </a:lnTo>
                    <a:lnTo>
                      <a:pt x="116989" y="77309"/>
                    </a:lnTo>
                    <a:lnTo>
                      <a:pt x="114937" y="82919"/>
                    </a:lnTo>
                    <a:lnTo>
                      <a:pt x="112884" y="87844"/>
                    </a:lnTo>
                    <a:lnTo>
                      <a:pt x="109327" y="93454"/>
                    </a:lnTo>
                    <a:lnTo>
                      <a:pt x="105906" y="97559"/>
                    </a:lnTo>
                    <a:lnTo>
                      <a:pt x="102348" y="102348"/>
                    </a:lnTo>
                    <a:lnTo>
                      <a:pt x="97559" y="105906"/>
                    </a:lnTo>
                    <a:lnTo>
                      <a:pt x="92633" y="109327"/>
                    </a:lnTo>
                    <a:lnTo>
                      <a:pt x="87708" y="112884"/>
                    </a:lnTo>
                    <a:lnTo>
                      <a:pt x="82919" y="114937"/>
                    </a:lnTo>
                    <a:lnTo>
                      <a:pt x="77309" y="116989"/>
                    </a:lnTo>
                    <a:lnTo>
                      <a:pt x="71698" y="118358"/>
                    </a:lnTo>
                    <a:lnTo>
                      <a:pt x="65541" y="119179"/>
                    </a:lnTo>
                    <a:lnTo>
                      <a:pt x="59931" y="119863"/>
                    </a:lnTo>
                    <a:close/>
                    <a:moveTo>
                      <a:pt x="59931" y="34207"/>
                    </a:moveTo>
                    <a:lnTo>
                      <a:pt x="54321" y="34891"/>
                    </a:lnTo>
                    <a:lnTo>
                      <a:pt x="49532" y="36259"/>
                    </a:lnTo>
                    <a:lnTo>
                      <a:pt x="45290" y="38996"/>
                    </a:lnTo>
                    <a:lnTo>
                      <a:pt x="41870" y="41870"/>
                    </a:lnTo>
                    <a:lnTo>
                      <a:pt x="38312" y="45974"/>
                    </a:lnTo>
                    <a:lnTo>
                      <a:pt x="36259" y="50216"/>
                    </a:lnTo>
                    <a:lnTo>
                      <a:pt x="34754" y="55005"/>
                    </a:lnTo>
                    <a:lnTo>
                      <a:pt x="34207" y="59931"/>
                    </a:lnTo>
                    <a:lnTo>
                      <a:pt x="34754" y="64857"/>
                    </a:lnTo>
                    <a:lnTo>
                      <a:pt x="36259" y="69783"/>
                    </a:lnTo>
                    <a:lnTo>
                      <a:pt x="38312" y="74572"/>
                    </a:lnTo>
                    <a:lnTo>
                      <a:pt x="41870" y="77993"/>
                    </a:lnTo>
                    <a:lnTo>
                      <a:pt x="45290" y="81550"/>
                    </a:lnTo>
                    <a:lnTo>
                      <a:pt x="49532" y="83603"/>
                    </a:lnTo>
                    <a:lnTo>
                      <a:pt x="54321" y="84971"/>
                    </a:lnTo>
                    <a:lnTo>
                      <a:pt x="59931" y="85655"/>
                    </a:lnTo>
                    <a:lnTo>
                      <a:pt x="64720" y="84971"/>
                    </a:lnTo>
                    <a:lnTo>
                      <a:pt x="69646" y="83603"/>
                    </a:lnTo>
                    <a:lnTo>
                      <a:pt x="73751" y="81550"/>
                    </a:lnTo>
                    <a:lnTo>
                      <a:pt x="77993" y="77993"/>
                    </a:lnTo>
                    <a:lnTo>
                      <a:pt x="80866" y="73888"/>
                    </a:lnTo>
                    <a:lnTo>
                      <a:pt x="83603" y="69783"/>
                    </a:lnTo>
                    <a:lnTo>
                      <a:pt x="84971" y="64857"/>
                    </a:lnTo>
                    <a:lnTo>
                      <a:pt x="85655" y="59931"/>
                    </a:lnTo>
                    <a:lnTo>
                      <a:pt x="84971" y="55005"/>
                    </a:lnTo>
                    <a:lnTo>
                      <a:pt x="83603" y="50216"/>
                    </a:lnTo>
                    <a:lnTo>
                      <a:pt x="80866" y="45974"/>
                    </a:lnTo>
                    <a:lnTo>
                      <a:pt x="77993" y="41870"/>
                    </a:lnTo>
                    <a:lnTo>
                      <a:pt x="73751" y="38449"/>
                    </a:lnTo>
                    <a:lnTo>
                      <a:pt x="69646" y="36259"/>
                    </a:lnTo>
                    <a:lnTo>
                      <a:pt x="64720" y="34891"/>
                    </a:lnTo>
                    <a:lnTo>
                      <a:pt x="59931" y="34207"/>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8" name="Shape 1048"/>
              <p:cNvSpPr/>
              <p:nvPr/>
            </p:nvSpPr>
            <p:spPr>
              <a:xfrm>
                <a:off x="9163013" y="3370948"/>
                <a:ext cx="597386" cy="597386"/>
              </a:xfrm>
              <a:custGeom>
                <a:avLst/>
                <a:gdLst/>
                <a:ahLst/>
                <a:cxnLst/>
                <a:rect l="0" t="0" r="0" b="0"/>
                <a:pathLst>
                  <a:path w="120000" h="120000" extrusionOk="0">
                    <a:moveTo>
                      <a:pt x="60000" y="119863"/>
                    </a:moveTo>
                    <a:lnTo>
                      <a:pt x="53698" y="119315"/>
                    </a:lnTo>
                    <a:lnTo>
                      <a:pt x="48082" y="118630"/>
                    </a:lnTo>
                    <a:lnTo>
                      <a:pt x="41780" y="117123"/>
                    </a:lnTo>
                    <a:lnTo>
                      <a:pt x="36849" y="115068"/>
                    </a:lnTo>
                    <a:lnTo>
                      <a:pt x="31369" y="112191"/>
                    </a:lnTo>
                    <a:lnTo>
                      <a:pt x="26438" y="109452"/>
                    </a:lnTo>
                    <a:lnTo>
                      <a:pt x="21506" y="106027"/>
                    </a:lnTo>
                    <a:lnTo>
                      <a:pt x="17397" y="101780"/>
                    </a:lnTo>
                    <a:lnTo>
                      <a:pt x="13835" y="97671"/>
                    </a:lnTo>
                    <a:lnTo>
                      <a:pt x="10410" y="93424"/>
                    </a:lnTo>
                    <a:lnTo>
                      <a:pt x="6849" y="88493"/>
                    </a:lnTo>
                    <a:lnTo>
                      <a:pt x="4794" y="83013"/>
                    </a:lnTo>
                    <a:lnTo>
                      <a:pt x="2739" y="77397"/>
                    </a:lnTo>
                    <a:lnTo>
                      <a:pt x="1232" y="71917"/>
                    </a:lnTo>
                    <a:lnTo>
                      <a:pt x="684" y="66301"/>
                    </a:lnTo>
                    <a:lnTo>
                      <a:pt x="0" y="60000"/>
                    </a:lnTo>
                    <a:lnTo>
                      <a:pt x="684" y="53698"/>
                    </a:lnTo>
                    <a:lnTo>
                      <a:pt x="1232" y="48219"/>
                    </a:lnTo>
                    <a:lnTo>
                      <a:pt x="2739" y="41780"/>
                    </a:lnTo>
                    <a:lnTo>
                      <a:pt x="4794" y="36301"/>
                    </a:lnTo>
                    <a:lnTo>
                      <a:pt x="6849" y="31369"/>
                    </a:lnTo>
                    <a:lnTo>
                      <a:pt x="10410" y="26575"/>
                    </a:lnTo>
                    <a:lnTo>
                      <a:pt x="13835" y="21643"/>
                    </a:lnTo>
                    <a:lnTo>
                      <a:pt x="17397" y="17534"/>
                    </a:lnTo>
                    <a:lnTo>
                      <a:pt x="21506" y="13972"/>
                    </a:lnTo>
                    <a:lnTo>
                      <a:pt x="26438" y="10410"/>
                    </a:lnTo>
                    <a:lnTo>
                      <a:pt x="31369" y="6986"/>
                    </a:lnTo>
                    <a:lnTo>
                      <a:pt x="36849" y="4931"/>
                    </a:lnTo>
                    <a:lnTo>
                      <a:pt x="41780" y="2739"/>
                    </a:lnTo>
                    <a:lnTo>
                      <a:pt x="48082" y="1506"/>
                    </a:lnTo>
                    <a:lnTo>
                      <a:pt x="53698" y="0"/>
                    </a:lnTo>
                    <a:lnTo>
                      <a:pt x="60000" y="0"/>
                    </a:lnTo>
                    <a:lnTo>
                      <a:pt x="66164" y="0"/>
                    </a:lnTo>
                    <a:lnTo>
                      <a:pt x="71780" y="1506"/>
                    </a:lnTo>
                    <a:lnTo>
                      <a:pt x="77397" y="2739"/>
                    </a:lnTo>
                    <a:lnTo>
                      <a:pt x="83013" y="4931"/>
                    </a:lnTo>
                    <a:lnTo>
                      <a:pt x="88493" y="6986"/>
                    </a:lnTo>
                    <a:lnTo>
                      <a:pt x="93424" y="10410"/>
                    </a:lnTo>
                    <a:lnTo>
                      <a:pt x="98356" y="13972"/>
                    </a:lnTo>
                    <a:lnTo>
                      <a:pt x="102465" y="17534"/>
                    </a:lnTo>
                    <a:lnTo>
                      <a:pt x="106027" y="21643"/>
                    </a:lnTo>
                    <a:lnTo>
                      <a:pt x="109452" y="26575"/>
                    </a:lnTo>
                    <a:lnTo>
                      <a:pt x="112191" y="31369"/>
                    </a:lnTo>
                    <a:lnTo>
                      <a:pt x="115068" y="36301"/>
                    </a:lnTo>
                    <a:lnTo>
                      <a:pt x="117123" y="41780"/>
                    </a:lnTo>
                    <a:lnTo>
                      <a:pt x="118630" y="47397"/>
                    </a:lnTo>
                    <a:lnTo>
                      <a:pt x="119178" y="53698"/>
                    </a:lnTo>
                    <a:lnTo>
                      <a:pt x="119863" y="60000"/>
                    </a:lnTo>
                    <a:lnTo>
                      <a:pt x="119178" y="66301"/>
                    </a:lnTo>
                    <a:lnTo>
                      <a:pt x="118630" y="71917"/>
                    </a:lnTo>
                    <a:lnTo>
                      <a:pt x="117123" y="77397"/>
                    </a:lnTo>
                    <a:lnTo>
                      <a:pt x="115068" y="83013"/>
                    </a:lnTo>
                    <a:lnTo>
                      <a:pt x="112191" y="88493"/>
                    </a:lnTo>
                    <a:lnTo>
                      <a:pt x="109452" y="93424"/>
                    </a:lnTo>
                    <a:lnTo>
                      <a:pt x="106027" y="97671"/>
                    </a:lnTo>
                    <a:lnTo>
                      <a:pt x="102465" y="101780"/>
                    </a:lnTo>
                    <a:lnTo>
                      <a:pt x="98356" y="106027"/>
                    </a:lnTo>
                    <a:lnTo>
                      <a:pt x="93424" y="109452"/>
                    </a:lnTo>
                    <a:lnTo>
                      <a:pt x="88493" y="112191"/>
                    </a:lnTo>
                    <a:lnTo>
                      <a:pt x="83013" y="115068"/>
                    </a:lnTo>
                    <a:lnTo>
                      <a:pt x="77397" y="117123"/>
                    </a:lnTo>
                    <a:lnTo>
                      <a:pt x="71780" y="118630"/>
                    </a:lnTo>
                    <a:lnTo>
                      <a:pt x="66164" y="119315"/>
                    </a:lnTo>
                    <a:lnTo>
                      <a:pt x="60000" y="119863"/>
                    </a:lnTo>
                    <a:close/>
                    <a:moveTo>
                      <a:pt x="60000" y="34109"/>
                    </a:moveTo>
                    <a:lnTo>
                      <a:pt x="55068" y="34931"/>
                    </a:lnTo>
                    <a:lnTo>
                      <a:pt x="50136" y="36301"/>
                    </a:lnTo>
                    <a:lnTo>
                      <a:pt x="45205" y="38356"/>
                    </a:lnTo>
                    <a:lnTo>
                      <a:pt x="41780" y="41780"/>
                    </a:lnTo>
                    <a:lnTo>
                      <a:pt x="38356" y="45342"/>
                    </a:lnTo>
                    <a:lnTo>
                      <a:pt x="36301" y="50273"/>
                    </a:lnTo>
                    <a:lnTo>
                      <a:pt x="34794" y="54383"/>
                    </a:lnTo>
                    <a:lnTo>
                      <a:pt x="34109" y="60000"/>
                    </a:lnTo>
                    <a:lnTo>
                      <a:pt x="34794" y="64794"/>
                    </a:lnTo>
                    <a:lnTo>
                      <a:pt x="36301" y="69726"/>
                    </a:lnTo>
                    <a:lnTo>
                      <a:pt x="38356" y="73972"/>
                    </a:lnTo>
                    <a:lnTo>
                      <a:pt x="41780" y="78082"/>
                    </a:lnTo>
                    <a:lnTo>
                      <a:pt x="45205" y="80821"/>
                    </a:lnTo>
                    <a:lnTo>
                      <a:pt x="50136" y="83698"/>
                    </a:lnTo>
                    <a:lnTo>
                      <a:pt x="55068" y="85068"/>
                    </a:lnTo>
                    <a:lnTo>
                      <a:pt x="60000" y="85753"/>
                    </a:lnTo>
                    <a:lnTo>
                      <a:pt x="64794" y="85068"/>
                    </a:lnTo>
                    <a:lnTo>
                      <a:pt x="69726" y="83698"/>
                    </a:lnTo>
                    <a:lnTo>
                      <a:pt x="73835" y="80821"/>
                    </a:lnTo>
                    <a:lnTo>
                      <a:pt x="78082" y="78082"/>
                    </a:lnTo>
                    <a:lnTo>
                      <a:pt x="80821" y="73972"/>
                    </a:lnTo>
                    <a:lnTo>
                      <a:pt x="83561" y="69726"/>
                    </a:lnTo>
                    <a:lnTo>
                      <a:pt x="85068" y="64794"/>
                    </a:lnTo>
                    <a:lnTo>
                      <a:pt x="85753" y="60000"/>
                    </a:lnTo>
                    <a:lnTo>
                      <a:pt x="85068" y="54383"/>
                    </a:lnTo>
                    <a:lnTo>
                      <a:pt x="83561" y="49452"/>
                    </a:lnTo>
                    <a:lnTo>
                      <a:pt x="80821" y="45342"/>
                    </a:lnTo>
                    <a:lnTo>
                      <a:pt x="78082" y="41780"/>
                    </a:lnTo>
                    <a:lnTo>
                      <a:pt x="73835" y="38356"/>
                    </a:lnTo>
                    <a:lnTo>
                      <a:pt x="69726" y="36301"/>
                    </a:lnTo>
                    <a:lnTo>
                      <a:pt x="64794" y="34931"/>
                    </a:lnTo>
                    <a:lnTo>
                      <a:pt x="60000" y="3410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49" name="Shape 1049"/>
              <p:cNvSpPr/>
              <p:nvPr/>
            </p:nvSpPr>
            <p:spPr>
              <a:xfrm>
                <a:off x="9163013" y="3669642"/>
                <a:ext cx="168958" cy="1366748"/>
              </a:xfrm>
              <a:custGeom>
                <a:avLst/>
                <a:gdLst/>
                <a:ahLst/>
                <a:cxnLst/>
                <a:rect l="0" t="0" r="0" b="0"/>
                <a:pathLst>
                  <a:path w="120000" h="120000" extrusionOk="0">
                    <a:moveTo>
                      <a:pt x="119520" y="119940"/>
                    </a:moveTo>
                    <a:lnTo>
                      <a:pt x="0" y="119940"/>
                    </a:lnTo>
                    <a:lnTo>
                      <a:pt x="0" y="0"/>
                    </a:lnTo>
                    <a:lnTo>
                      <a:pt x="119520" y="0"/>
                    </a:lnTo>
                    <a:lnTo>
                      <a:pt x="119520" y="11994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0" name="Shape 1050"/>
              <p:cNvSpPr/>
              <p:nvPr/>
            </p:nvSpPr>
            <p:spPr>
              <a:xfrm>
                <a:off x="9591439" y="3632200"/>
                <a:ext cx="168958" cy="3225800"/>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1" name="Shape 1051"/>
              <p:cNvSpPr/>
              <p:nvPr/>
            </p:nvSpPr>
            <p:spPr>
              <a:xfrm>
                <a:off x="11299121" y="3920060"/>
                <a:ext cx="168958" cy="1918878"/>
              </a:xfrm>
              <a:custGeom>
                <a:avLst/>
                <a:gdLst/>
                <a:ahLst/>
                <a:cxnLst/>
                <a:rect l="0" t="0" r="0" b="0"/>
                <a:pathLst>
                  <a:path w="120000" h="120000" extrusionOk="0">
                    <a:moveTo>
                      <a:pt x="119520" y="119957"/>
                    </a:moveTo>
                    <a:lnTo>
                      <a:pt x="117120" y="117310"/>
                    </a:lnTo>
                    <a:lnTo>
                      <a:pt x="107520" y="114919"/>
                    </a:lnTo>
                    <a:lnTo>
                      <a:pt x="97440" y="112572"/>
                    </a:lnTo>
                    <a:lnTo>
                      <a:pt x="83040" y="110394"/>
                    </a:lnTo>
                    <a:lnTo>
                      <a:pt x="65760" y="108431"/>
                    </a:lnTo>
                    <a:lnTo>
                      <a:pt x="46080" y="106680"/>
                    </a:lnTo>
                    <a:lnTo>
                      <a:pt x="24000" y="105400"/>
                    </a:lnTo>
                    <a:lnTo>
                      <a:pt x="0" y="104076"/>
                    </a:lnTo>
                    <a:lnTo>
                      <a:pt x="0" y="104076"/>
                    </a:lnTo>
                    <a:lnTo>
                      <a:pt x="0" y="0"/>
                    </a:lnTo>
                    <a:lnTo>
                      <a:pt x="119520" y="0"/>
                    </a:lnTo>
                    <a:lnTo>
                      <a:pt x="119520" y="119957"/>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2" name="Shape 1052"/>
              <p:cNvSpPr/>
              <p:nvPr/>
            </p:nvSpPr>
            <p:spPr>
              <a:xfrm>
                <a:off x="11299121" y="4733957"/>
                <a:ext cx="168958" cy="2124040"/>
              </a:xfrm>
              <a:custGeom>
                <a:avLst/>
                <a:gdLst/>
                <a:ahLst/>
                <a:cxnLst/>
                <a:rect l="0" t="0" r="0" b="0"/>
                <a:pathLst>
                  <a:path w="120000" h="120000" extrusionOk="0">
                    <a:moveTo>
                      <a:pt x="0" y="14156"/>
                    </a:moveTo>
                    <a:lnTo>
                      <a:pt x="24000" y="13153"/>
                    </a:lnTo>
                    <a:lnTo>
                      <a:pt x="46080" y="11803"/>
                    </a:lnTo>
                    <a:lnTo>
                      <a:pt x="65760" y="10221"/>
                    </a:lnTo>
                    <a:lnTo>
                      <a:pt x="83040" y="8486"/>
                    </a:lnTo>
                    <a:lnTo>
                      <a:pt x="97440" y="6480"/>
                    </a:lnTo>
                    <a:lnTo>
                      <a:pt x="107520" y="4513"/>
                    </a:lnTo>
                    <a:lnTo>
                      <a:pt x="117120" y="2160"/>
                    </a:lnTo>
                    <a:lnTo>
                      <a:pt x="119520" y="0"/>
                    </a:lnTo>
                    <a:lnTo>
                      <a:pt x="119520" y="0"/>
                    </a:lnTo>
                    <a:lnTo>
                      <a:pt x="119520" y="119961"/>
                    </a:lnTo>
                    <a:lnTo>
                      <a:pt x="0" y="119961"/>
                    </a:lnTo>
                    <a:lnTo>
                      <a:pt x="0" y="14156"/>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3" name="Shape 1053"/>
              <p:cNvSpPr/>
              <p:nvPr/>
            </p:nvSpPr>
            <p:spPr>
              <a:xfrm>
                <a:off x="10870692" y="5046132"/>
                <a:ext cx="168958" cy="1845734"/>
              </a:xfrm>
              <a:custGeom>
                <a:avLst/>
                <a:gdLst/>
                <a:ahLst/>
                <a:cxnLst/>
                <a:rect l="0" t="0" r="0" b="0"/>
                <a:pathLst>
                  <a:path w="120000" h="120000" extrusionOk="0">
                    <a:moveTo>
                      <a:pt x="2390" y="33230"/>
                    </a:moveTo>
                    <a:lnTo>
                      <a:pt x="2390" y="34918"/>
                    </a:lnTo>
                    <a:lnTo>
                      <a:pt x="9561" y="36605"/>
                    </a:lnTo>
                    <a:lnTo>
                      <a:pt x="19601" y="38155"/>
                    </a:lnTo>
                    <a:lnTo>
                      <a:pt x="33944" y="39704"/>
                    </a:lnTo>
                    <a:lnTo>
                      <a:pt x="51155" y="40977"/>
                    </a:lnTo>
                    <a:lnTo>
                      <a:pt x="73147" y="42250"/>
                    </a:lnTo>
                    <a:lnTo>
                      <a:pt x="95139" y="43246"/>
                    </a:lnTo>
                    <a:lnTo>
                      <a:pt x="119521" y="44076"/>
                    </a:lnTo>
                    <a:lnTo>
                      <a:pt x="119521" y="44076"/>
                    </a:lnTo>
                    <a:lnTo>
                      <a:pt x="119521" y="119972"/>
                    </a:lnTo>
                    <a:lnTo>
                      <a:pt x="0" y="119972"/>
                    </a:lnTo>
                    <a:lnTo>
                      <a:pt x="0" y="0"/>
                    </a:lnTo>
                    <a:lnTo>
                      <a:pt x="119521" y="0"/>
                    </a:lnTo>
                    <a:lnTo>
                      <a:pt x="119521" y="22245"/>
                    </a:lnTo>
                    <a:lnTo>
                      <a:pt x="95139" y="23103"/>
                    </a:lnTo>
                    <a:lnTo>
                      <a:pt x="73147" y="24071"/>
                    </a:lnTo>
                    <a:lnTo>
                      <a:pt x="51155" y="25344"/>
                    </a:lnTo>
                    <a:lnTo>
                      <a:pt x="33944" y="26617"/>
                    </a:lnTo>
                    <a:lnTo>
                      <a:pt x="19601" y="28166"/>
                    </a:lnTo>
                    <a:lnTo>
                      <a:pt x="9561" y="29716"/>
                    </a:lnTo>
                    <a:lnTo>
                      <a:pt x="2390" y="31404"/>
                    </a:lnTo>
                    <a:lnTo>
                      <a:pt x="2390" y="3323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4" name="Shape 1054"/>
              <p:cNvSpPr/>
              <p:nvPr/>
            </p:nvSpPr>
            <p:spPr>
              <a:xfrm>
                <a:off x="11042667" y="5256566"/>
                <a:ext cx="256454" cy="594370"/>
              </a:xfrm>
              <a:custGeom>
                <a:avLst/>
                <a:gdLst/>
                <a:ahLst/>
                <a:cxnLst/>
                <a:rect l="0" t="0" r="0" b="0"/>
                <a:pathLst>
                  <a:path w="120000" h="120000" extrusionOk="0">
                    <a:moveTo>
                      <a:pt x="59682" y="34403"/>
                    </a:moveTo>
                    <a:lnTo>
                      <a:pt x="48253" y="35091"/>
                    </a:lnTo>
                    <a:lnTo>
                      <a:pt x="37142" y="36467"/>
                    </a:lnTo>
                    <a:lnTo>
                      <a:pt x="27301" y="38532"/>
                    </a:lnTo>
                    <a:lnTo>
                      <a:pt x="17777" y="42110"/>
                    </a:lnTo>
                    <a:lnTo>
                      <a:pt x="11111" y="45550"/>
                    </a:lnTo>
                    <a:lnTo>
                      <a:pt x="6349" y="49816"/>
                    </a:lnTo>
                    <a:lnTo>
                      <a:pt x="1587" y="54770"/>
                    </a:lnTo>
                    <a:lnTo>
                      <a:pt x="1587" y="60275"/>
                    </a:lnTo>
                    <a:lnTo>
                      <a:pt x="1587" y="60275"/>
                    </a:lnTo>
                    <a:lnTo>
                      <a:pt x="1587" y="65229"/>
                    </a:lnTo>
                    <a:lnTo>
                      <a:pt x="6349" y="70045"/>
                    </a:lnTo>
                    <a:lnTo>
                      <a:pt x="11111" y="74311"/>
                    </a:lnTo>
                    <a:lnTo>
                      <a:pt x="17777" y="78577"/>
                    </a:lnTo>
                    <a:lnTo>
                      <a:pt x="27301" y="81330"/>
                    </a:lnTo>
                    <a:lnTo>
                      <a:pt x="37142" y="84082"/>
                    </a:lnTo>
                    <a:lnTo>
                      <a:pt x="48253" y="85458"/>
                    </a:lnTo>
                    <a:lnTo>
                      <a:pt x="59682" y="85458"/>
                    </a:lnTo>
                    <a:lnTo>
                      <a:pt x="59682" y="85458"/>
                    </a:lnTo>
                    <a:lnTo>
                      <a:pt x="72698" y="85458"/>
                    </a:lnTo>
                    <a:lnTo>
                      <a:pt x="82222" y="84082"/>
                    </a:lnTo>
                    <a:lnTo>
                      <a:pt x="92063" y="82018"/>
                    </a:lnTo>
                    <a:lnTo>
                      <a:pt x="101904" y="78577"/>
                    </a:lnTo>
                    <a:lnTo>
                      <a:pt x="108253" y="75000"/>
                    </a:lnTo>
                    <a:lnTo>
                      <a:pt x="113015" y="71422"/>
                    </a:lnTo>
                    <a:lnTo>
                      <a:pt x="117777" y="66605"/>
                    </a:lnTo>
                    <a:lnTo>
                      <a:pt x="119682" y="61651"/>
                    </a:lnTo>
                    <a:lnTo>
                      <a:pt x="119682" y="61651"/>
                    </a:lnTo>
                    <a:lnTo>
                      <a:pt x="119682" y="114220"/>
                    </a:lnTo>
                    <a:lnTo>
                      <a:pt x="104761" y="116972"/>
                    </a:lnTo>
                    <a:lnTo>
                      <a:pt x="90476" y="118348"/>
                    </a:lnTo>
                    <a:lnTo>
                      <a:pt x="75873" y="119862"/>
                    </a:lnTo>
                    <a:lnTo>
                      <a:pt x="59682" y="119862"/>
                    </a:lnTo>
                    <a:lnTo>
                      <a:pt x="59682" y="119862"/>
                    </a:lnTo>
                    <a:lnTo>
                      <a:pt x="45079" y="119862"/>
                    </a:lnTo>
                    <a:lnTo>
                      <a:pt x="28888" y="118348"/>
                    </a:lnTo>
                    <a:lnTo>
                      <a:pt x="14285" y="116972"/>
                    </a:lnTo>
                    <a:lnTo>
                      <a:pt x="0" y="114220"/>
                    </a:lnTo>
                    <a:lnTo>
                      <a:pt x="0" y="114220"/>
                    </a:lnTo>
                    <a:lnTo>
                      <a:pt x="0" y="5642"/>
                    </a:lnTo>
                    <a:lnTo>
                      <a:pt x="14285" y="3577"/>
                    </a:lnTo>
                    <a:lnTo>
                      <a:pt x="28888" y="1513"/>
                    </a:lnTo>
                    <a:lnTo>
                      <a:pt x="45079" y="0"/>
                    </a:lnTo>
                    <a:lnTo>
                      <a:pt x="59682" y="0"/>
                    </a:lnTo>
                    <a:lnTo>
                      <a:pt x="59682" y="0"/>
                    </a:lnTo>
                    <a:lnTo>
                      <a:pt x="75873" y="0"/>
                    </a:lnTo>
                    <a:lnTo>
                      <a:pt x="90476" y="1513"/>
                    </a:lnTo>
                    <a:lnTo>
                      <a:pt x="104761" y="3577"/>
                    </a:lnTo>
                    <a:lnTo>
                      <a:pt x="119682" y="5642"/>
                    </a:lnTo>
                    <a:lnTo>
                      <a:pt x="119682" y="5642"/>
                    </a:lnTo>
                    <a:lnTo>
                      <a:pt x="119682" y="58211"/>
                    </a:lnTo>
                    <a:lnTo>
                      <a:pt x="117777" y="53256"/>
                    </a:lnTo>
                    <a:lnTo>
                      <a:pt x="113015" y="49128"/>
                    </a:lnTo>
                    <a:lnTo>
                      <a:pt x="108253" y="44862"/>
                    </a:lnTo>
                    <a:lnTo>
                      <a:pt x="101904" y="41422"/>
                    </a:lnTo>
                    <a:lnTo>
                      <a:pt x="92063" y="38532"/>
                    </a:lnTo>
                    <a:lnTo>
                      <a:pt x="82222" y="36467"/>
                    </a:lnTo>
                    <a:lnTo>
                      <a:pt x="72698" y="35091"/>
                    </a:lnTo>
                    <a:lnTo>
                      <a:pt x="59682" y="34403"/>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5" name="Shape 1055"/>
              <p:cNvSpPr/>
              <p:nvPr/>
            </p:nvSpPr>
            <p:spPr>
              <a:xfrm>
                <a:off x="10873710" y="5283719"/>
                <a:ext cx="165942" cy="537044"/>
              </a:xfrm>
              <a:custGeom>
                <a:avLst/>
                <a:gdLst/>
                <a:ahLst/>
                <a:cxnLst/>
                <a:rect l="0" t="0" r="0" b="0"/>
                <a:pathLst>
                  <a:path w="120000" h="120000" extrusionOk="0">
                    <a:moveTo>
                      <a:pt x="0" y="60303"/>
                    </a:moveTo>
                    <a:lnTo>
                      <a:pt x="0" y="50278"/>
                    </a:lnTo>
                    <a:lnTo>
                      <a:pt x="7317" y="41012"/>
                    </a:lnTo>
                    <a:lnTo>
                      <a:pt x="17560" y="32506"/>
                    </a:lnTo>
                    <a:lnTo>
                      <a:pt x="32195" y="24000"/>
                    </a:lnTo>
                    <a:lnTo>
                      <a:pt x="49756" y="17012"/>
                    </a:lnTo>
                    <a:lnTo>
                      <a:pt x="72195" y="10025"/>
                    </a:lnTo>
                    <a:lnTo>
                      <a:pt x="94634" y="4708"/>
                    </a:lnTo>
                    <a:lnTo>
                      <a:pt x="119512" y="0"/>
                    </a:lnTo>
                    <a:lnTo>
                      <a:pt x="119512" y="0"/>
                    </a:lnTo>
                    <a:lnTo>
                      <a:pt x="119512" y="119848"/>
                    </a:lnTo>
                    <a:lnTo>
                      <a:pt x="94634" y="115291"/>
                    </a:lnTo>
                    <a:lnTo>
                      <a:pt x="72195" y="109822"/>
                    </a:lnTo>
                    <a:lnTo>
                      <a:pt x="49756" y="102835"/>
                    </a:lnTo>
                    <a:lnTo>
                      <a:pt x="32195" y="95848"/>
                    </a:lnTo>
                    <a:lnTo>
                      <a:pt x="17560" y="87341"/>
                    </a:lnTo>
                    <a:lnTo>
                      <a:pt x="7317" y="78835"/>
                    </a:lnTo>
                    <a:lnTo>
                      <a:pt x="0" y="69569"/>
                    </a:lnTo>
                    <a:lnTo>
                      <a:pt x="0" y="6030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6" name="Shape 1056"/>
              <p:cNvSpPr/>
              <p:nvPr/>
            </p:nvSpPr>
            <p:spPr>
              <a:xfrm>
                <a:off x="11299121" y="5283719"/>
                <a:ext cx="168958" cy="537044"/>
              </a:xfrm>
              <a:custGeom>
                <a:avLst/>
                <a:gdLst/>
                <a:ahLst/>
                <a:cxnLst/>
                <a:rect l="0" t="0" r="0" b="0"/>
                <a:pathLst>
                  <a:path w="120000" h="120000" extrusionOk="0">
                    <a:moveTo>
                      <a:pt x="119520" y="64101"/>
                    </a:moveTo>
                    <a:lnTo>
                      <a:pt x="117120" y="72607"/>
                    </a:lnTo>
                    <a:lnTo>
                      <a:pt x="107520" y="81873"/>
                    </a:lnTo>
                    <a:lnTo>
                      <a:pt x="97440" y="89620"/>
                    </a:lnTo>
                    <a:lnTo>
                      <a:pt x="83040" y="97518"/>
                    </a:lnTo>
                    <a:lnTo>
                      <a:pt x="65760" y="104354"/>
                    </a:lnTo>
                    <a:lnTo>
                      <a:pt x="46080" y="110582"/>
                    </a:lnTo>
                    <a:lnTo>
                      <a:pt x="24000" y="115898"/>
                    </a:lnTo>
                    <a:lnTo>
                      <a:pt x="0" y="119848"/>
                    </a:lnTo>
                    <a:lnTo>
                      <a:pt x="0" y="119848"/>
                    </a:lnTo>
                    <a:lnTo>
                      <a:pt x="0" y="61822"/>
                    </a:lnTo>
                    <a:lnTo>
                      <a:pt x="0" y="60303"/>
                    </a:lnTo>
                    <a:lnTo>
                      <a:pt x="0" y="60303"/>
                    </a:lnTo>
                    <a:lnTo>
                      <a:pt x="0" y="58025"/>
                    </a:lnTo>
                    <a:lnTo>
                      <a:pt x="0" y="58025"/>
                    </a:lnTo>
                    <a:lnTo>
                      <a:pt x="0" y="0"/>
                    </a:lnTo>
                    <a:lnTo>
                      <a:pt x="24000" y="4708"/>
                    </a:lnTo>
                    <a:lnTo>
                      <a:pt x="46080" y="9265"/>
                    </a:lnTo>
                    <a:lnTo>
                      <a:pt x="65760" y="15493"/>
                    </a:lnTo>
                    <a:lnTo>
                      <a:pt x="83040" y="22481"/>
                    </a:lnTo>
                    <a:lnTo>
                      <a:pt x="97440" y="30227"/>
                    </a:lnTo>
                    <a:lnTo>
                      <a:pt x="107520" y="38582"/>
                    </a:lnTo>
                    <a:lnTo>
                      <a:pt x="117120" y="47088"/>
                    </a:lnTo>
                    <a:lnTo>
                      <a:pt x="119520" y="56506"/>
                    </a:lnTo>
                    <a:lnTo>
                      <a:pt x="119520" y="56506"/>
                    </a:lnTo>
                    <a:lnTo>
                      <a:pt x="119520" y="6410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7" name="Shape 1057"/>
              <p:cNvSpPr/>
              <p:nvPr/>
            </p:nvSpPr>
            <p:spPr>
              <a:xfrm>
                <a:off x="10445282" y="4770885"/>
                <a:ext cx="168958" cy="534027"/>
              </a:xfrm>
              <a:custGeom>
                <a:avLst/>
                <a:gdLst/>
                <a:ahLst/>
                <a:cxnLst/>
                <a:rect l="0" t="0" r="0" b="0"/>
                <a:pathLst>
                  <a:path w="120000" h="120000" extrusionOk="0">
                    <a:moveTo>
                      <a:pt x="0" y="59923"/>
                    </a:moveTo>
                    <a:lnTo>
                      <a:pt x="2390" y="49834"/>
                    </a:lnTo>
                    <a:lnTo>
                      <a:pt x="7171" y="41273"/>
                    </a:lnTo>
                    <a:lnTo>
                      <a:pt x="19601" y="31949"/>
                    </a:lnTo>
                    <a:lnTo>
                      <a:pt x="31553" y="24152"/>
                    </a:lnTo>
                    <a:lnTo>
                      <a:pt x="51155" y="16356"/>
                    </a:lnTo>
                    <a:lnTo>
                      <a:pt x="70278" y="10089"/>
                    </a:lnTo>
                    <a:lnTo>
                      <a:pt x="92270" y="4738"/>
                    </a:lnTo>
                    <a:lnTo>
                      <a:pt x="119521" y="0"/>
                    </a:lnTo>
                    <a:lnTo>
                      <a:pt x="119521" y="0"/>
                    </a:lnTo>
                    <a:lnTo>
                      <a:pt x="119521" y="119847"/>
                    </a:lnTo>
                    <a:lnTo>
                      <a:pt x="92270" y="115108"/>
                    </a:lnTo>
                    <a:lnTo>
                      <a:pt x="70278" y="109757"/>
                    </a:lnTo>
                    <a:lnTo>
                      <a:pt x="51155" y="103490"/>
                    </a:lnTo>
                    <a:lnTo>
                      <a:pt x="31553" y="95694"/>
                    </a:lnTo>
                    <a:lnTo>
                      <a:pt x="19601" y="87898"/>
                    </a:lnTo>
                    <a:lnTo>
                      <a:pt x="7171" y="79337"/>
                    </a:lnTo>
                    <a:lnTo>
                      <a:pt x="2390" y="70012"/>
                    </a:lnTo>
                    <a:lnTo>
                      <a:pt x="0" y="5992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8" name="Shape 1058"/>
              <p:cNvSpPr/>
              <p:nvPr/>
            </p:nvSpPr>
            <p:spPr>
              <a:xfrm>
                <a:off x="10870692" y="4767867"/>
                <a:ext cx="168958" cy="540060"/>
              </a:xfrm>
              <a:custGeom>
                <a:avLst/>
                <a:gdLst/>
                <a:ahLst/>
                <a:cxnLst/>
                <a:rect l="0" t="0" r="0" b="0"/>
                <a:pathLst>
                  <a:path w="120000" h="120000" extrusionOk="0">
                    <a:moveTo>
                      <a:pt x="119521" y="63698"/>
                    </a:moveTo>
                    <a:lnTo>
                      <a:pt x="116653" y="73056"/>
                    </a:lnTo>
                    <a:lnTo>
                      <a:pt x="109482" y="81358"/>
                    </a:lnTo>
                    <a:lnTo>
                      <a:pt x="97529" y="89811"/>
                    </a:lnTo>
                    <a:lnTo>
                      <a:pt x="82709" y="96905"/>
                    </a:lnTo>
                    <a:lnTo>
                      <a:pt x="65976" y="103698"/>
                    </a:lnTo>
                    <a:lnTo>
                      <a:pt x="46374" y="109886"/>
                    </a:lnTo>
                    <a:lnTo>
                      <a:pt x="24382" y="115169"/>
                    </a:lnTo>
                    <a:lnTo>
                      <a:pt x="0" y="119849"/>
                    </a:lnTo>
                    <a:lnTo>
                      <a:pt x="0" y="119849"/>
                    </a:lnTo>
                    <a:lnTo>
                      <a:pt x="0" y="62188"/>
                    </a:lnTo>
                    <a:lnTo>
                      <a:pt x="0" y="59924"/>
                    </a:lnTo>
                    <a:lnTo>
                      <a:pt x="0" y="59924"/>
                    </a:lnTo>
                    <a:lnTo>
                      <a:pt x="0" y="58415"/>
                    </a:lnTo>
                    <a:lnTo>
                      <a:pt x="0" y="58415"/>
                    </a:lnTo>
                    <a:lnTo>
                      <a:pt x="0" y="0"/>
                    </a:lnTo>
                    <a:lnTo>
                      <a:pt x="24382" y="4679"/>
                    </a:lnTo>
                    <a:lnTo>
                      <a:pt x="46374" y="9962"/>
                    </a:lnTo>
                    <a:lnTo>
                      <a:pt x="65976" y="16150"/>
                    </a:lnTo>
                    <a:lnTo>
                      <a:pt x="82709" y="23094"/>
                    </a:lnTo>
                    <a:lnTo>
                      <a:pt x="97529" y="30037"/>
                    </a:lnTo>
                    <a:lnTo>
                      <a:pt x="109482" y="38490"/>
                    </a:lnTo>
                    <a:lnTo>
                      <a:pt x="116653" y="46792"/>
                    </a:lnTo>
                    <a:lnTo>
                      <a:pt x="119521" y="56150"/>
                    </a:lnTo>
                    <a:lnTo>
                      <a:pt x="119521" y="56150"/>
                    </a:lnTo>
                    <a:lnTo>
                      <a:pt x="119521" y="6369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59" name="Shape 1059"/>
              <p:cNvSpPr/>
              <p:nvPr/>
            </p:nvSpPr>
            <p:spPr>
              <a:xfrm>
                <a:off x="9163013" y="4770885"/>
                <a:ext cx="168958" cy="537044"/>
              </a:xfrm>
              <a:custGeom>
                <a:avLst/>
                <a:gdLst/>
                <a:ahLst/>
                <a:cxnLst/>
                <a:rect l="0" t="0" r="0" b="0"/>
                <a:pathLst>
                  <a:path w="120000" h="120000" extrusionOk="0">
                    <a:moveTo>
                      <a:pt x="119520" y="63341"/>
                    </a:moveTo>
                    <a:lnTo>
                      <a:pt x="117120" y="72759"/>
                    </a:lnTo>
                    <a:lnTo>
                      <a:pt x="109920" y="81113"/>
                    </a:lnTo>
                    <a:lnTo>
                      <a:pt x="97440" y="89620"/>
                    </a:lnTo>
                    <a:lnTo>
                      <a:pt x="83040" y="96759"/>
                    </a:lnTo>
                    <a:lnTo>
                      <a:pt x="65760" y="103594"/>
                    </a:lnTo>
                    <a:lnTo>
                      <a:pt x="46080" y="109822"/>
                    </a:lnTo>
                    <a:lnTo>
                      <a:pt x="24000" y="115139"/>
                    </a:lnTo>
                    <a:lnTo>
                      <a:pt x="0" y="119848"/>
                    </a:lnTo>
                    <a:lnTo>
                      <a:pt x="0" y="119848"/>
                    </a:lnTo>
                    <a:lnTo>
                      <a:pt x="0" y="61822"/>
                    </a:lnTo>
                    <a:lnTo>
                      <a:pt x="0" y="59544"/>
                    </a:lnTo>
                    <a:lnTo>
                      <a:pt x="0" y="59544"/>
                    </a:lnTo>
                    <a:lnTo>
                      <a:pt x="0" y="58025"/>
                    </a:lnTo>
                    <a:lnTo>
                      <a:pt x="0" y="58025"/>
                    </a:lnTo>
                    <a:lnTo>
                      <a:pt x="0" y="0"/>
                    </a:lnTo>
                    <a:lnTo>
                      <a:pt x="24000" y="3949"/>
                    </a:lnTo>
                    <a:lnTo>
                      <a:pt x="46080" y="9265"/>
                    </a:lnTo>
                    <a:lnTo>
                      <a:pt x="65760" y="15493"/>
                    </a:lnTo>
                    <a:lnTo>
                      <a:pt x="83040" y="22481"/>
                    </a:lnTo>
                    <a:lnTo>
                      <a:pt x="97440" y="29468"/>
                    </a:lnTo>
                    <a:lnTo>
                      <a:pt x="109920" y="37974"/>
                    </a:lnTo>
                    <a:lnTo>
                      <a:pt x="117120" y="46329"/>
                    </a:lnTo>
                    <a:lnTo>
                      <a:pt x="119520" y="55746"/>
                    </a:lnTo>
                    <a:lnTo>
                      <a:pt x="119520" y="55746"/>
                    </a:lnTo>
                    <a:lnTo>
                      <a:pt x="119520" y="6334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60" name="Shape 1060"/>
              <p:cNvSpPr/>
              <p:nvPr/>
            </p:nvSpPr>
            <p:spPr>
              <a:xfrm>
                <a:off x="8737600" y="5036385"/>
                <a:ext cx="168958" cy="1821614"/>
              </a:xfrm>
              <a:custGeom>
                <a:avLst/>
                <a:gdLst/>
                <a:ahLst/>
                <a:cxnLst/>
                <a:rect l="0" t="0" r="0" b="0"/>
                <a:pathLst>
                  <a:path w="120000" h="120000" extrusionOk="0">
                    <a:moveTo>
                      <a:pt x="119521" y="119972"/>
                    </a:moveTo>
                    <a:lnTo>
                      <a:pt x="0" y="119972"/>
                    </a:lnTo>
                    <a:lnTo>
                      <a:pt x="0" y="0"/>
                    </a:lnTo>
                    <a:lnTo>
                      <a:pt x="119521" y="0"/>
                    </a:lnTo>
                    <a:lnTo>
                      <a:pt x="119521" y="119972"/>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61" name="Shape 1061"/>
              <p:cNvSpPr/>
              <p:nvPr/>
            </p:nvSpPr>
            <p:spPr>
              <a:xfrm>
                <a:off x="8737600" y="4749760"/>
                <a:ext cx="594370" cy="597386"/>
              </a:xfrm>
              <a:custGeom>
                <a:avLst/>
                <a:gdLst/>
                <a:ahLst/>
                <a:cxnLst/>
                <a:rect l="0" t="0" r="0" b="0"/>
                <a:pathLst>
                  <a:path w="120000" h="120000" extrusionOk="0">
                    <a:moveTo>
                      <a:pt x="59587" y="119863"/>
                    </a:moveTo>
                    <a:lnTo>
                      <a:pt x="53944" y="119179"/>
                    </a:lnTo>
                    <a:lnTo>
                      <a:pt x="47614" y="118358"/>
                    </a:lnTo>
                    <a:lnTo>
                      <a:pt x="42110" y="116989"/>
                    </a:lnTo>
                    <a:lnTo>
                      <a:pt x="36467" y="114937"/>
                    </a:lnTo>
                    <a:lnTo>
                      <a:pt x="30825" y="112884"/>
                    </a:lnTo>
                    <a:lnTo>
                      <a:pt x="26009" y="109327"/>
                    </a:lnTo>
                    <a:lnTo>
                      <a:pt x="21743" y="105906"/>
                    </a:lnTo>
                    <a:lnTo>
                      <a:pt x="17477" y="102348"/>
                    </a:lnTo>
                    <a:lnTo>
                      <a:pt x="13348" y="98244"/>
                    </a:lnTo>
                    <a:lnTo>
                      <a:pt x="9770" y="93454"/>
                    </a:lnTo>
                    <a:lnTo>
                      <a:pt x="7018" y="88529"/>
                    </a:lnTo>
                    <a:lnTo>
                      <a:pt x="4266" y="82919"/>
                    </a:lnTo>
                    <a:lnTo>
                      <a:pt x="2064" y="77993"/>
                    </a:lnTo>
                    <a:lnTo>
                      <a:pt x="688" y="71835"/>
                    </a:lnTo>
                    <a:lnTo>
                      <a:pt x="0" y="66225"/>
                    </a:lnTo>
                    <a:lnTo>
                      <a:pt x="0" y="59931"/>
                    </a:lnTo>
                    <a:lnTo>
                      <a:pt x="0" y="53637"/>
                    </a:lnTo>
                    <a:lnTo>
                      <a:pt x="688" y="48027"/>
                    </a:lnTo>
                    <a:lnTo>
                      <a:pt x="2064" y="42554"/>
                    </a:lnTo>
                    <a:lnTo>
                      <a:pt x="4266" y="36944"/>
                    </a:lnTo>
                    <a:lnTo>
                      <a:pt x="7018" y="31334"/>
                    </a:lnTo>
                    <a:lnTo>
                      <a:pt x="9770" y="26545"/>
                    </a:lnTo>
                    <a:lnTo>
                      <a:pt x="13348" y="21619"/>
                    </a:lnTo>
                    <a:lnTo>
                      <a:pt x="17477" y="17514"/>
                    </a:lnTo>
                    <a:lnTo>
                      <a:pt x="21743" y="13956"/>
                    </a:lnTo>
                    <a:lnTo>
                      <a:pt x="26009" y="10535"/>
                    </a:lnTo>
                    <a:lnTo>
                      <a:pt x="30825" y="7662"/>
                    </a:lnTo>
                    <a:lnTo>
                      <a:pt x="36467" y="4925"/>
                    </a:lnTo>
                    <a:lnTo>
                      <a:pt x="42110" y="2873"/>
                    </a:lnTo>
                    <a:lnTo>
                      <a:pt x="47614" y="1505"/>
                    </a:lnTo>
                    <a:lnTo>
                      <a:pt x="53944" y="684"/>
                    </a:lnTo>
                    <a:lnTo>
                      <a:pt x="59587" y="0"/>
                    </a:lnTo>
                    <a:lnTo>
                      <a:pt x="65917" y="684"/>
                    </a:lnTo>
                    <a:lnTo>
                      <a:pt x="72247" y="1505"/>
                    </a:lnTo>
                    <a:lnTo>
                      <a:pt x="77889" y="2873"/>
                    </a:lnTo>
                    <a:lnTo>
                      <a:pt x="83394" y="4925"/>
                    </a:lnTo>
                    <a:lnTo>
                      <a:pt x="88348" y="7662"/>
                    </a:lnTo>
                    <a:lnTo>
                      <a:pt x="93302" y="10535"/>
                    </a:lnTo>
                    <a:lnTo>
                      <a:pt x="98119" y="13956"/>
                    </a:lnTo>
                    <a:lnTo>
                      <a:pt x="102385" y="17514"/>
                    </a:lnTo>
                    <a:lnTo>
                      <a:pt x="106513" y="21619"/>
                    </a:lnTo>
                    <a:lnTo>
                      <a:pt x="109403" y="26545"/>
                    </a:lnTo>
                    <a:lnTo>
                      <a:pt x="112844" y="31334"/>
                    </a:lnTo>
                    <a:lnTo>
                      <a:pt x="114908" y="36944"/>
                    </a:lnTo>
                    <a:lnTo>
                      <a:pt x="117110" y="42554"/>
                    </a:lnTo>
                    <a:lnTo>
                      <a:pt x="118486" y="48027"/>
                    </a:lnTo>
                    <a:lnTo>
                      <a:pt x="119862" y="53637"/>
                    </a:lnTo>
                    <a:lnTo>
                      <a:pt x="119862" y="59931"/>
                    </a:lnTo>
                    <a:lnTo>
                      <a:pt x="119862" y="66225"/>
                    </a:lnTo>
                    <a:lnTo>
                      <a:pt x="118486" y="71835"/>
                    </a:lnTo>
                    <a:lnTo>
                      <a:pt x="117110" y="77993"/>
                    </a:lnTo>
                    <a:lnTo>
                      <a:pt x="114908" y="82919"/>
                    </a:lnTo>
                    <a:lnTo>
                      <a:pt x="112844" y="88529"/>
                    </a:lnTo>
                    <a:lnTo>
                      <a:pt x="109403" y="93454"/>
                    </a:lnTo>
                    <a:lnTo>
                      <a:pt x="106513" y="98244"/>
                    </a:lnTo>
                    <a:lnTo>
                      <a:pt x="102385" y="102348"/>
                    </a:lnTo>
                    <a:lnTo>
                      <a:pt x="98119" y="105906"/>
                    </a:lnTo>
                    <a:lnTo>
                      <a:pt x="93302" y="109327"/>
                    </a:lnTo>
                    <a:lnTo>
                      <a:pt x="88348" y="112884"/>
                    </a:lnTo>
                    <a:lnTo>
                      <a:pt x="83394" y="114937"/>
                    </a:lnTo>
                    <a:lnTo>
                      <a:pt x="77889" y="116989"/>
                    </a:lnTo>
                    <a:lnTo>
                      <a:pt x="72247" y="118358"/>
                    </a:lnTo>
                    <a:lnTo>
                      <a:pt x="65917" y="119179"/>
                    </a:lnTo>
                    <a:lnTo>
                      <a:pt x="59587" y="119863"/>
                    </a:lnTo>
                    <a:close/>
                    <a:moveTo>
                      <a:pt x="59587" y="34207"/>
                    </a:moveTo>
                    <a:lnTo>
                      <a:pt x="54770" y="34891"/>
                    </a:lnTo>
                    <a:lnTo>
                      <a:pt x="49816" y="36259"/>
                    </a:lnTo>
                    <a:lnTo>
                      <a:pt x="45550" y="38996"/>
                    </a:lnTo>
                    <a:lnTo>
                      <a:pt x="41422" y="41870"/>
                    </a:lnTo>
                    <a:lnTo>
                      <a:pt x="38532" y="45290"/>
                    </a:lnTo>
                    <a:lnTo>
                      <a:pt x="35779" y="50216"/>
                    </a:lnTo>
                    <a:lnTo>
                      <a:pt x="34403" y="55005"/>
                    </a:lnTo>
                    <a:lnTo>
                      <a:pt x="34403" y="59931"/>
                    </a:lnTo>
                    <a:lnTo>
                      <a:pt x="34403" y="64857"/>
                    </a:lnTo>
                    <a:lnTo>
                      <a:pt x="35779" y="69783"/>
                    </a:lnTo>
                    <a:lnTo>
                      <a:pt x="38532" y="74572"/>
                    </a:lnTo>
                    <a:lnTo>
                      <a:pt x="41422" y="77993"/>
                    </a:lnTo>
                    <a:lnTo>
                      <a:pt x="45550" y="81550"/>
                    </a:lnTo>
                    <a:lnTo>
                      <a:pt x="49816" y="83603"/>
                    </a:lnTo>
                    <a:lnTo>
                      <a:pt x="54770" y="84971"/>
                    </a:lnTo>
                    <a:lnTo>
                      <a:pt x="59587" y="85655"/>
                    </a:lnTo>
                    <a:lnTo>
                      <a:pt x="65229" y="84971"/>
                    </a:lnTo>
                    <a:lnTo>
                      <a:pt x="70183" y="83603"/>
                    </a:lnTo>
                    <a:lnTo>
                      <a:pt x="74311" y="81550"/>
                    </a:lnTo>
                    <a:lnTo>
                      <a:pt x="77889" y="77993"/>
                    </a:lnTo>
                    <a:lnTo>
                      <a:pt x="81330" y="74572"/>
                    </a:lnTo>
                    <a:lnTo>
                      <a:pt x="83394" y="69783"/>
                    </a:lnTo>
                    <a:lnTo>
                      <a:pt x="84770" y="64857"/>
                    </a:lnTo>
                    <a:lnTo>
                      <a:pt x="85596" y="59931"/>
                    </a:lnTo>
                    <a:lnTo>
                      <a:pt x="84770" y="55005"/>
                    </a:lnTo>
                    <a:lnTo>
                      <a:pt x="83394" y="50216"/>
                    </a:lnTo>
                    <a:lnTo>
                      <a:pt x="81330" y="45290"/>
                    </a:lnTo>
                    <a:lnTo>
                      <a:pt x="77889" y="41870"/>
                    </a:lnTo>
                    <a:lnTo>
                      <a:pt x="74311" y="38996"/>
                    </a:lnTo>
                    <a:lnTo>
                      <a:pt x="70183" y="36259"/>
                    </a:lnTo>
                    <a:lnTo>
                      <a:pt x="65229" y="34891"/>
                    </a:lnTo>
                    <a:lnTo>
                      <a:pt x="59587" y="34207"/>
                    </a:lnTo>
                    <a:close/>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62" name="Shape 1062"/>
              <p:cNvSpPr/>
              <p:nvPr/>
            </p:nvSpPr>
            <p:spPr>
              <a:xfrm>
                <a:off x="9163013" y="4764846"/>
                <a:ext cx="168958" cy="534027"/>
              </a:xfrm>
              <a:custGeom>
                <a:avLst/>
                <a:gdLst/>
                <a:ahLst/>
                <a:cxnLst/>
                <a:rect l="0" t="0" r="0" b="0"/>
                <a:pathLst>
                  <a:path w="120000" h="120000" extrusionOk="0">
                    <a:moveTo>
                      <a:pt x="0" y="0"/>
                    </a:moveTo>
                    <a:lnTo>
                      <a:pt x="26880" y="3974"/>
                    </a:lnTo>
                    <a:lnTo>
                      <a:pt x="48480" y="10242"/>
                    </a:lnTo>
                    <a:lnTo>
                      <a:pt x="68160" y="16509"/>
                    </a:lnTo>
                    <a:lnTo>
                      <a:pt x="87840" y="24152"/>
                    </a:lnTo>
                    <a:lnTo>
                      <a:pt x="99840" y="31949"/>
                    </a:lnTo>
                    <a:lnTo>
                      <a:pt x="112320" y="40509"/>
                    </a:lnTo>
                    <a:lnTo>
                      <a:pt x="117120" y="49834"/>
                    </a:lnTo>
                    <a:lnTo>
                      <a:pt x="119520" y="60076"/>
                    </a:lnTo>
                    <a:lnTo>
                      <a:pt x="119520" y="60076"/>
                    </a:lnTo>
                    <a:lnTo>
                      <a:pt x="117120" y="70012"/>
                    </a:lnTo>
                    <a:lnTo>
                      <a:pt x="112320" y="79337"/>
                    </a:lnTo>
                    <a:lnTo>
                      <a:pt x="99840" y="87898"/>
                    </a:lnTo>
                    <a:lnTo>
                      <a:pt x="87840" y="95847"/>
                    </a:lnTo>
                    <a:lnTo>
                      <a:pt x="68160" y="103643"/>
                    </a:lnTo>
                    <a:lnTo>
                      <a:pt x="48480" y="109757"/>
                    </a:lnTo>
                    <a:lnTo>
                      <a:pt x="26880" y="115261"/>
                    </a:lnTo>
                    <a:lnTo>
                      <a:pt x="0" y="119847"/>
                    </a:lnTo>
                    <a:lnTo>
                      <a:pt x="0" y="119847"/>
                    </a:lnTo>
                    <a:lnTo>
                      <a:pt x="0" y="60076"/>
                    </a:lnTo>
                    <a:lnTo>
                      <a:pt x="0" y="0"/>
                    </a:lnTo>
                  </a:path>
                </a:pathLst>
              </a:cu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accent6"/>
                  </a:solidFill>
                  <a:latin typeface="Calibri"/>
                  <a:ea typeface="Calibri"/>
                  <a:cs typeface="Calibri"/>
                  <a:sym typeface="Calibri"/>
                </a:endParaRPr>
              </a:p>
            </p:txBody>
          </p:sp>
        </p:grpSp>
        <p:sp>
          <p:nvSpPr>
            <p:cNvPr id="1063" name="Shape 1063"/>
            <p:cNvSpPr/>
            <p:nvPr/>
          </p:nvSpPr>
          <p:spPr>
            <a:xfrm flipH="1">
              <a:off x="10445281" y="2814125"/>
              <a:ext cx="168958" cy="407308"/>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Slide 3 BLUE">
    <p:bg>
      <p:bgPr>
        <a:solidFill>
          <a:schemeClr val="dk2"/>
        </a:solidFill>
        <a:effectLst/>
      </p:bgPr>
    </p:bg>
    <p:spTree>
      <p:nvGrpSpPr>
        <p:cNvPr id="1" name="Shape 1064"/>
        <p:cNvGrpSpPr/>
        <p:nvPr/>
      </p:nvGrpSpPr>
      <p:grpSpPr>
        <a:xfrm>
          <a:off x="0" y="0"/>
          <a:ext cx="0" cy="0"/>
          <a:chOff x="0" y="0"/>
          <a:chExt cx="0" cy="0"/>
        </a:xfrm>
      </p:grpSpPr>
      <p:sp>
        <p:nvSpPr>
          <p:cNvPr id="1065" name="Shape 1065"/>
          <p:cNvSpPr txBox="1">
            <a:spLocks noGrp="1"/>
          </p:cNvSpPr>
          <p:nvPr>
            <p:ph type="subTitle" idx="1"/>
          </p:nvPr>
        </p:nvSpPr>
        <p:spPr>
          <a:xfrm>
            <a:off x="435702" y="5179917"/>
            <a:ext cx="7336694"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066" name="Shape 1066"/>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grpSp>
        <p:nvGrpSpPr>
          <p:cNvPr id="1067" name="Shape 1067"/>
          <p:cNvGrpSpPr/>
          <p:nvPr/>
        </p:nvGrpSpPr>
        <p:grpSpPr>
          <a:xfrm>
            <a:off x="528435" y="656874"/>
            <a:ext cx="1614660" cy="296779"/>
            <a:chOff x="566737" y="1811338"/>
            <a:chExt cx="5018087" cy="922337"/>
          </a:xfrm>
        </p:grpSpPr>
        <p:sp>
          <p:nvSpPr>
            <p:cNvPr id="1068" name="Shape 1068"/>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69" name="Shape 1069"/>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0" name="Shape 1070"/>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1" name="Shape 1071"/>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2" name="Shape 1072"/>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3" name="Shape 1073"/>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4" name="Shape 1074"/>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5" name="Shape 1075"/>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076" name="Shape 1076"/>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1077" name="Shape 1077"/>
          <p:cNvGrpSpPr/>
          <p:nvPr/>
        </p:nvGrpSpPr>
        <p:grpSpPr>
          <a:xfrm>
            <a:off x="509984" y="6385629"/>
            <a:ext cx="1164825" cy="226840"/>
            <a:chOff x="382587" y="4784726"/>
            <a:chExt cx="896937" cy="174625"/>
          </a:xfrm>
        </p:grpSpPr>
        <p:sp>
          <p:nvSpPr>
            <p:cNvPr id="1078" name="Shape 1078"/>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79" name="Shape 1079"/>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0" name="Shape 1080"/>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1" name="Shape 1081"/>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2" name="Shape 1082"/>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3" name="Shape 1083"/>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4" name="Shape 1084"/>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85" name="Shape 1085"/>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086" name="Shape 1086"/>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087" name="Shape 1087"/>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088" name="Shape 1088"/>
          <p:cNvGrpSpPr/>
          <p:nvPr/>
        </p:nvGrpSpPr>
        <p:grpSpPr>
          <a:xfrm>
            <a:off x="8737600" y="380997"/>
            <a:ext cx="3158908" cy="6510868"/>
            <a:chOff x="8737600" y="380997"/>
            <a:chExt cx="3158908" cy="6510868"/>
          </a:xfrm>
        </p:grpSpPr>
        <p:grpSp>
          <p:nvGrpSpPr>
            <p:cNvPr id="1089" name="Shape 1089"/>
            <p:cNvGrpSpPr/>
            <p:nvPr/>
          </p:nvGrpSpPr>
          <p:grpSpPr>
            <a:xfrm>
              <a:off x="8737600" y="380997"/>
              <a:ext cx="3158908" cy="6510868"/>
              <a:chOff x="8737600" y="380997"/>
              <a:chExt cx="3158908" cy="6510868"/>
            </a:xfrm>
          </p:grpSpPr>
          <p:sp>
            <p:nvSpPr>
              <p:cNvPr id="1090" name="Shape 1090"/>
              <p:cNvSpPr/>
              <p:nvPr/>
            </p:nvSpPr>
            <p:spPr>
              <a:xfrm>
                <a:off x="10451314" y="380997"/>
                <a:ext cx="594370" cy="603420"/>
              </a:xfrm>
              <a:custGeom>
                <a:avLst/>
                <a:gdLst/>
                <a:ahLst/>
                <a:cxnLst/>
                <a:rect l="0" t="0" r="0" b="0"/>
                <a:pathLst>
                  <a:path w="120000" h="120000" extrusionOk="0">
                    <a:moveTo>
                      <a:pt x="102935" y="119864"/>
                    </a:moveTo>
                    <a:lnTo>
                      <a:pt x="16788" y="119864"/>
                    </a:lnTo>
                    <a:lnTo>
                      <a:pt x="13348" y="119187"/>
                    </a:lnTo>
                    <a:lnTo>
                      <a:pt x="10458" y="118510"/>
                    </a:lnTo>
                    <a:lnTo>
                      <a:pt x="7018" y="117155"/>
                    </a:lnTo>
                    <a:lnTo>
                      <a:pt x="4954" y="115124"/>
                    </a:lnTo>
                    <a:lnTo>
                      <a:pt x="2752" y="112279"/>
                    </a:lnTo>
                    <a:lnTo>
                      <a:pt x="1376" y="109571"/>
                    </a:lnTo>
                    <a:lnTo>
                      <a:pt x="0" y="106049"/>
                    </a:lnTo>
                    <a:lnTo>
                      <a:pt x="0" y="102663"/>
                    </a:lnTo>
                    <a:lnTo>
                      <a:pt x="0" y="17200"/>
                    </a:lnTo>
                    <a:lnTo>
                      <a:pt x="0" y="13814"/>
                    </a:lnTo>
                    <a:lnTo>
                      <a:pt x="1376" y="10293"/>
                    </a:lnTo>
                    <a:lnTo>
                      <a:pt x="2752" y="7449"/>
                    </a:lnTo>
                    <a:lnTo>
                      <a:pt x="4954" y="4740"/>
                    </a:lnTo>
                    <a:lnTo>
                      <a:pt x="7018" y="2708"/>
                    </a:lnTo>
                    <a:lnTo>
                      <a:pt x="10458" y="1354"/>
                    </a:lnTo>
                    <a:lnTo>
                      <a:pt x="13348" y="677"/>
                    </a:lnTo>
                    <a:lnTo>
                      <a:pt x="16788" y="0"/>
                    </a:lnTo>
                    <a:lnTo>
                      <a:pt x="102935" y="0"/>
                    </a:lnTo>
                    <a:lnTo>
                      <a:pt x="106513" y="677"/>
                    </a:lnTo>
                    <a:lnTo>
                      <a:pt x="109266" y="1354"/>
                    </a:lnTo>
                    <a:lnTo>
                      <a:pt x="112155" y="2708"/>
                    </a:lnTo>
                    <a:lnTo>
                      <a:pt x="114908" y="4740"/>
                    </a:lnTo>
                    <a:lnTo>
                      <a:pt x="116972" y="7449"/>
                    </a:lnTo>
                    <a:lnTo>
                      <a:pt x="118348" y="10293"/>
                    </a:lnTo>
                    <a:lnTo>
                      <a:pt x="119862" y="13814"/>
                    </a:lnTo>
                    <a:lnTo>
                      <a:pt x="119862" y="17200"/>
                    </a:lnTo>
                    <a:lnTo>
                      <a:pt x="119862" y="102663"/>
                    </a:lnTo>
                    <a:lnTo>
                      <a:pt x="119862" y="106049"/>
                    </a:lnTo>
                    <a:lnTo>
                      <a:pt x="118348" y="109571"/>
                    </a:lnTo>
                    <a:lnTo>
                      <a:pt x="116972" y="112279"/>
                    </a:lnTo>
                    <a:lnTo>
                      <a:pt x="114908" y="115124"/>
                    </a:lnTo>
                    <a:lnTo>
                      <a:pt x="112155" y="117155"/>
                    </a:lnTo>
                    <a:lnTo>
                      <a:pt x="109266" y="118510"/>
                    </a:lnTo>
                    <a:lnTo>
                      <a:pt x="106513" y="119187"/>
                    </a:lnTo>
                    <a:lnTo>
                      <a:pt x="102935" y="119864"/>
                    </a:lnTo>
                    <a:close/>
                    <a:moveTo>
                      <a:pt x="34266" y="86139"/>
                    </a:moveTo>
                    <a:lnTo>
                      <a:pt x="85458" y="86139"/>
                    </a:lnTo>
                    <a:lnTo>
                      <a:pt x="85458" y="33724"/>
                    </a:lnTo>
                    <a:lnTo>
                      <a:pt x="34266" y="33724"/>
                    </a:lnTo>
                    <a:lnTo>
                      <a:pt x="34266" y="86139"/>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1" name="Shape 1091"/>
              <p:cNvSpPr/>
              <p:nvPr/>
            </p:nvSpPr>
            <p:spPr>
              <a:xfrm>
                <a:off x="9163013" y="2070575"/>
                <a:ext cx="597386" cy="594370"/>
              </a:xfrm>
              <a:custGeom>
                <a:avLst/>
                <a:gdLst/>
                <a:ahLst/>
                <a:cxnLst/>
                <a:rect l="0" t="0" r="0" b="0"/>
                <a:pathLst>
                  <a:path w="120000" h="120000" extrusionOk="0">
                    <a:moveTo>
                      <a:pt x="60000" y="119862"/>
                    </a:moveTo>
                    <a:lnTo>
                      <a:pt x="53698" y="119862"/>
                    </a:lnTo>
                    <a:lnTo>
                      <a:pt x="48082" y="119173"/>
                    </a:lnTo>
                    <a:lnTo>
                      <a:pt x="41780" y="117795"/>
                    </a:lnTo>
                    <a:lnTo>
                      <a:pt x="36849" y="115729"/>
                    </a:lnTo>
                    <a:lnTo>
                      <a:pt x="31369" y="112835"/>
                    </a:lnTo>
                    <a:lnTo>
                      <a:pt x="26438" y="110080"/>
                    </a:lnTo>
                    <a:lnTo>
                      <a:pt x="21506" y="106498"/>
                    </a:lnTo>
                    <a:lnTo>
                      <a:pt x="17397" y="102365"/>
                    </a:lnTo>
                    <a:lnTo>
                      <a:pt x="13835" y="98094"/>
                    </a:lnTo>
                    <a:lnTo>
                      <a:pt x="10410" y="93960"/>
                    </a:lnTo>
                    <a:lnTo>
                      <a:pt x="6849" y="89001"/>
                    </a:lnTo>
                    <a:lnTo>
                      <a:pt x="4794" y="83352"/>
                    </a:lnTo>
                    <a:lnTo>
                      <a:pt x="2739" y="77841"/>
                    </a:lnTo>
                    <a:lnTo>
                      <a:pt x="1232" y="72192"/>
                    </a:lnTo>
                    <a:lnTo>
                      <a:pt x="684" y="65993"/>
                    </a:lnTo>
                    <a:lnTo>
                      <a:pt x="0" y="60344"/>
                    </a:lnTo>
                    <a:lnTo>
                      <a:pt x="684" y="54006"/>
                    </a:lnTo>
                    <a:lnTo>
                      <a:pt x="1232" y="47669"/>
                    </a:lnTo>
                    <a:lnTo>
                      <a:pt x="2739" y="42020"/>
                    </a:lnTo>
                    <a:lnTo>
                      <a:pt x="4794" y="36509"/>
                    </a:lnTo>
                    <a:lnTo>
                      <a:pt x="6849" y="31549"/>
                    </a:lnTo>
                    <a:lnTo>
                      <a:pt x="10410" y="26590"/>
                    </a:lnTo>
                    <a:lnTo>
                      <a:pt x="13835" y="21768"/>
                    </a:lnTo>
                    <a:lnTo>
                      <a:pt x="17397" y="17497"/>
                    </a:lnTo>
                    <a:lnTo>
                      <a:pt x="21506" y="14052"/>
                    </a:lnTo>
                    <a:lnTo>
                      <a:pt x="26438" y="10470"/>
                    </a:lnTo>
                    <a:lnTo>
                      <a:pt x="31369" y="7026"/>
                    </a:lnTo>
                    <a:lnTo>
                      <a:pt x="36849" y="4959"/>
                    </a:lnTo>
                    <a:lnTo>
                      <a:pt x="41780" y="2893"/>
                    </a:lnTo>
                    <a:lnTo>
                      <a:pt x="48082" y="1377"/>
                    </a:lnTo>
                    <a:lnTo>
                      <a:pt x="53698" y="0"/>
                    </a:lnTo>
                    <a:lnTo>
                      <a:pt x="60000" y="0"/>
                    </a:lnTo>
                    <a:lnTo>
                      <a:pt x="66164" y="0"/>
                    </a:lnTo>
                    <a:lnTo>
                      <a:pt x="71780" y="1377"/>
                    </a:lnTo>
                    <a:lnTo>
                      <a:pt x="77397" y="2893"/>
                    </a:lnTo>
                    <a:lnTo>
                      <a:pt x="83013" y="4959"/>
                    </a:lnTo>
                    <a:lnTo>
                      <a:pt x="88493" y="7026"/>
                    </a:lnTo>
                    <a:lnTo>
                      <a:pt x="93424" y="10470"/>
                    </a:lnTo>
                    <a:lnTo>
                      <a:pt x="98356" y="14052"/>
                    </a:lnTo>
                    <a:lnTo>
                      <a:pt x="102465" y="17497"/>
                    </a:lnTo>
                    <a:lnTo>
                      <a:pt x="106027" y="21768"/>
                    </a:lnTo>
                    <a:lnTo>
                      <a:pt x="109452" y="26590"/>
                    </a:lnTo>
                    <a:lnTo>
                      <a:pt x="112191" y="31549"/>
                    </a:lnTo>
                    <a:lnTo>
                      <a:pt x="115068" y="36509"/>
                    </a:lnTo>
                    <a:lnTo>
                      <a:pt x="117123" y="42020"/>
                    </a:lnTo>
                    <a:lnTo>
                      <a:pt x="118630" y="47669"/>
                    </a:lnTo>
                    <a:lnTo>
                      <a:pt x="119178" y="54006"/>
                    </a:lnTo>
                    <a:lnTo>
                      <a:pt x="119863" y="60344"/>
                    </a:lnTo>
                    <a:lnTo>
                      <a:pt x="119178" y="65993"/>
                    </a:lnTo>
                    <a:lnTo>
                      <a:pt x="118630" y="72192"/>
                    </a:lnTo>
                    <a:lnTo>
                      <a:pt x="117123" y="77841"/>
                    </a:lnTo>
                    <a:lnTo>
                      <a:pt x="115068" y="83352"/>
                    </a:lnTo>
                    <a:lnTo>
                      <a:pt x="112191" y="89001"/>
                    </a:lnTo>
                    <a:lnTo>
                      <a:pt x="109452" y="93960"/>
                    </a:lnTo>
                    <a:lnTo>
                      <a:pt x="106027" y="98094"/>
                    </a:lnTo>
                    <a:lnTo>
                      <a:pt x="102465" y="102365"/>
                    </a:lnTo>
                    <a:lnTo>
                      <a:pt x="98356" y="106498"/>
                    </a:lnTo>
                    <a:lnTo>
                      <a:pt x="93424" y="110080"/>
                    </a:lnTo>
                    <a:lnTo>
                      <a:pt x="88493" y="112835"/>
                    </a:lnTo>
                    <a:lnTo>
                      <a:pt x="83013" y="115729"/>
                    </a:lnTo>
                    <a:lnTo>
                      <a:pt x="77397" y="117795"/>
                    </a:lnTo>
                    <a:lnTo>
                      <a:pt x="71780" y="119173"/>
                    </a:lnTo>
                    <a:lnTo>
                      <a:pt x="66164" y="119862"/>
                    </a:lnTo>
                    <a:lnTo>
                      <a:pt x="60000" y="119862"/>
                    </a:lnTo>
                    <a:close/>
                    <a:moveTo>
                      <a:pt x="60000" y="34443"/>
                    </a:moveTo>
                    <a:lnTo>
                      <a:pt x="55068" y="34994"/>
                    </a:lnTo>
                    <a:lnTo>
                      <a:pt x="50136" y="36509"/>
                    </a:lnTo>
                    <a:lnTo>
                      <a:pt x="45205" y="38576"/>
                    </a:lnTo>
                    <a:lnTo>
                      <a:pt x="41780" y="42020"/>
                    </a:lnTo>
                    <a:lnTo>
                      <a:pt x="38356" y="45602"/>
                    </a:lnTo>
                    <a:lnTo>
                      <a:pt x="36301" y="49735"/>
                    </a:lnTo>
                    <a:lnTo>
                      <a:pt x="34794" y="54695"/>
                    </a:lnTo>
                    <a:lnTo>
                      <a:pt x="34109" y="60344"/>
                    </a:lnTo>
                    <a:lnTo>
                      <a:pt x="34794" y="65166"/>
                    </a:lnTo>
                    <a:lnTo>
                      <a:pt x="36301" y="70126"/>
                    </a:lnTo>
                    <a:lnTo>
                      <a:pt x="38356" y="74259"/>
                    </a:lnTo>
                    <a:lnTo>
                      <a:pt x="41780" y="78530"/>
                    </a:lnTo>
                    <a:lnTo>
                      <a:pt x="45205" y="81285"/>
                    </a:lnTo>
                    <a:lnTo>
                      <a:pt x="50136" y="84179"/>
                    </a:lnTo>
                    <a:lnTo>
                      <a:pt x="55068" y="85556"/>
                    </a:lnTo>
                    <a:lnTo>
                      <a:pt x="60000" y="85556"/>
                    </a:lnTo>
                    <a:lnTo>
                      <a:pt x="64794" y="85556"/>
                    </a:lnTo>
                    <a:lnTo>
                      <a:pt x="69726" y="84179"/>
                    </a:lnTo>
                    <a:lnTo>
                      <a:pt x="73835" y="81285"/>
                    </a:lnTo>
                    <a:lnTo>
                      <a:pt x="78082" y="78530"/>
                    </a:lnTo>
                    <a:lnTo>
                      <a:pt x="80821" y="74259"/>
                    </a:lnTo>
                    <a:lnTo>
                      <a:pt x="83561" y="70126"/>
                    </a:lnTo>
                    <a:lnTo>
                      <a:pt x="85068" y="65166"/>
                    </a:lnTo>
                    <a:lnTo>
                      <a:pt x="85753" y="60344"/>
                    </a:lnTo>
                    <a:lnTo>
                      <a:pt x="85068" y="54695"/>
                    </a:lnTo>
                    <a:lnTo>
                      <a:pt x="83561" y="49735"/>
                    </a:lnTo>
                    <a:lnTo>
                      <a:pt x="80821" y="45602"/>
                    </a:lnTo>
                    <a:lnTo>
                      <a:pt x="78082" y="42020"/>
                    </a:lnTo>
                    <a:lnTo>
                      <a:pt x="73835" y="38576"/>
                    </a:lnTo>
                    <a:lnTo>
                      <a:pt x="69726" y="36509"/>
                    </a:lnTo>
                    <a:lnTo>
                      <a:pt x="64794" y="34994"/>
                    </a:lnTo>
                    <a:lnTo>
                      <a:pt x="60000" y="34443"/>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2" name="Shape 1092"/>
              <p:cNvSpPr/>
              <p:nvPr/>
            </p:nvSpPr>
            <p:spPr>
              <a:xfrm>
                <a:off x="10873710" y="3410169"/>
                <a:ext cx="1022798" cy="597386"/>
              </a:xfrm>
              <a:custGeom>
                <a:avLst/>
                <a:gdLst/>
                <a:ahLst/>
                <a:cxnLst/>
                <a:rect l="0" t="0" r="0" b="0"/>
                <a:pathLst>
                  <a:path w="120000" h="120000" extrusionOk="0">
                    <a:moveTo>
                      <a:pt x="59999" y="119863"/>
                    </a:moveTo>
                    <a:lnTo>
                      <a:pt x="57917" y="119315"/>
                    </a:lnTo>
                    <a:lnTo>
                      <a:pt x="56315" y="118630"/>
                    </a:lnTo>
                    <a:lnTo>
                      <a:pt x="54632" y="117123"/>
                    </a:lnTo>
                    <a:lnTo>
                      <a:pt x="53030" y="114383"/>
                    </a:lnTo>
                    <a:lnTo>
                      <a:pt x="2883" y="29315"/>
                    </a:lnTo>
                    <a:lnTo>
                      <a:pt x="1201" y="25205"/>
                    </a:lnTo>
                    <a:lnTo>
                      <a:pt x="400" y="20958"/>
                    </a:lnTo>
                    <a:lnTo>
                      <a:pt x="0" y="15342"/>
                    </a:lnTo>
                    <a:lnTo>
                      <a:pt x="801" y="10410"/>
                    </a:lnTo>
                    <a:lnTo>
                      <a:pt x="2483" y="6301"/>
                    </a:lnTo>
                    <a:lnTo>
                      <a:pt x="4485" y="2739"/>
                    </a:lnTo>
                    <a:lnTo>
                      <a:pt x="7369" y="684"/>
                    </a:lnTo>
                    <a:lnTo>
                      <a:pt x="10173" y="0"/>
                    </a:lnTo>
                    <a:lnTo>
                      <a:pt x="109746" y="0"/>
                    </a:lnTo>
                    <a:lnTo>
                      <a:pt x="113030" y="684"/>
                    </a:lnTo>
                    <a:lnTo>
                      <a:pt x="115433" y="2739"/>
                    </a:lnTo>
                    <a:lnTo>
                      <a:pt x="117516" y="6301"/>
                    </a:lnTo>
                    <a:lnTo>
                      <a:pt x="119118" y="10410"/>
                    </a:lnTo>
                    <a:lnTo>
                      <a:pt x="119919" y="15342"/>
                    </a:lnTo>
                    <a:lnTo>
                      <a:pt x="119519" y="20958"/>
                    </a:lnTo>
                    <a:lnTo>
                      <a:pt x="118718" y="25205"/>
                    </a:lnTo>
                    <a:lnTo>
                      <a:pt x="117116" y="29315"/>
                    </a:lnTo>
                    <a:lnTo>
                      <a:pt x="66889" y="114383"/>
                    </a:lnTo>
                    <a:lnTo>
                      <a:pt x="65687" y="117123"/>
                    </a:lnTo>
                    <a:lnTo>
                      <a:pt x="63684" y="118630"/>
                    </a:lnTo>
                    <a:lnTo>
                      <a:pt x="62002" y="119315"/>
                    </a:lnTo>
                    <a:lnTo>
                      <a:pt x="59999" y="119863"/>
                    </a:lnTo>
                    <a:close/>
                    <a:moveTo>
                      <a:pt x="34285" y="34109"/>
                    </a:moveTo>
                    <a:lnTo>
                      <a:pt x="59999" y="78082"/>
                    </a:lnTo>
                    <a:lnTo>
                      <a:pt x="85714" y="34109"/>
                    </a:lnTo>
                    <a:lnTo>
                      <a:pt x="34285" y="34109"/>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3" name="Shape 1093"/>
              <p:cNvSpPr/>
              <p:nvPr/>
            </p:nvSpPr>
            <p:spPr>
              <a:xfrm>
                <a:off x="9163013" y="5039407"/>
                <a:ext cx="168958" cy="1818592"/>
              </a:xfrm>
              <a:custGeom>
                <a:avLst/>
                <a:gdLst/>
                <a:ahLst/>
                <a:cxnLst/>
                <a:rect l="0" t="0" r="0" b="0"/>
                <a:pathLst>
                  <a:path w="120000" h="120000" extrusionOk="0">
                    <a:moveTo>
                      <a:pt x="119520" y="119972"/>
                    </a:moveTo>
                    <a:lnTo>
                      <a:pt x="0" y="119972"/>
                    </a:lnTo>
                    <a:lnTo>
                      <a:pt x="0" y="0"/>
                    </a:lnTo>
                    <a:lnTo>
                      <a:pt x="119520" y="0"/>
                    </a:lnTo>
                    <a:lnTo>
                      <a:pt x="119520" y="119972"/>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4" name="Shape 1094"/>
              <p:cNvSpPr/>
              <p:nvPr/>
            </p:nvSpPr>
            <p:spPr>
              <a:xfrm>
                <a:off x="9163013" y="2369268"/>
                <a:ext cx="168958" cy="1300372"/>
              </a:xfrm>
              <a:custGeom>
                <a:avLst/>
                <a:gdLst/>
                <a:ahLst/>
                <a:cxnLst/>
                <a:rect l="0" t="0" r="0" b="0"/>
                <a:pathLst>
                  <a:path w="120000" h="120000" extrusionOk="0">
                    <a:moveTo>
                      <a:pt x="119520" y="119936"/>
                    </a:moveTo>
                    <a:lnTo>
                      <a:pt x="0" y="119936"/>
                    </a:lnTo>
                    <a:lnTo>
                      <a:pt x="0" y="0"/>
                    </a:lnTo>
                    <a:lnTo>
                      <a:pt x="119520" y="0"/>
                    </a:lnTo>
                    <a:lnTo>
                      <a:pt x="119520" y="119936"/>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5" name="Shape 1095"/>
              <p:cNvSpPr/>
              <p:nvPr/>
            </p:nvSpPr>
            <p:spPr>
              <a:xfrm>
                <a:off x="9759182" y="2511074"/>
                <a:ext cx="847807" cy="1022798"/>
              </a:xfrm>
              <a:custGeom>
                <a:avLst/>
                <a:gdLst/>
                <a:ahLst/>
                <a:cxnLst/>
                <a:rect l="0" t="0" r="0" b="0"/>
                <a:pathLst>
                  <a:path w="120000" h="120000" extrusionOk="0">
                    <a:moveTo>
                      <a:pt x="116527" y="52630"/>
                    </a:moveTo>
                    <a:lnTo>
                      <a:pt x="117974" y="54232"/>
                    </a:lnTo>
                    <a:lnTo>
                      <a:pt x="119421" y="55834"/>
                    </a:lnTo>
                    <a:lnTo>
                      <a:pt x="119903" y="57917"/>
                    </a:lnTo>
                    <a:lnTo>
                      <a:pt x="119903" y="59999"/>
                    </a:lnTo>
                    <a:lnTo>
                      <a:pt x="119903" y="62002"/>
                    </a:lnTo>
                    <a:lnTo>
                      <a:pt x="118938" y="63604"/>
                    </a:lnTo>
                    <a:lnTo>
                      <a:pt x="117974" y="65206"/>
                    </a:lnTo>
                    <a:lnTo>
                      <a:pt x="116527" y="66889"/>
                    </a:lnTo>
                    <a:lnTo>
                      <a:pt x="56527" y="116635"/>
                    </a:lnTo>
                    <a:lnTo>
                      <a:pt x="54598" y="118237"/>
                    </a:lnTo>
                    <a:lnTo>
                      <a:pt x="52572" y="119038"/>
                    </a:lnTo>
                    <a:lnTo>
                      <a:pt x="50160" y="119519"/>
                    </a:lnTo>
                    <a:lnTo>
                      <a:pt x="48231" y="119919"/>
                    </a:lnTo>
                    <a:lnTo>
                      <a:pt x="45723" y="119519"/>
                    </a:lnTo>
                    <a:lnTo>
                      <a:pt x="43311" y="119038"/>
                    </a:lnTo>
                    <a:lnTo>
                      <a:pt x="41286" y="118237"/>
                    </a:lnTo>
                    <a:lnTo>
                      <a:pt x="39356" y="116635"/>
                    </a:lnTo>
                    <a:lnTo>
                      <a:pt x="0" y="83951"/>
                    </a:lnTo>
                    <a:lnTo>
                      <a:pt x="0" y="35887"/>
                    </a:lnTo>
                    <a:lnTo>
                      <a:pt x="39356" y="2883"/>
                    </a:lnTo>
                    <a:lnTo>
                      <a:pt x="41286" y="1682"/>
                    </a:lnTo>
                    <a:lnTo>
                      <a:pt x="43311" y="801"/>
                    </a:lnTo>
                    <a:lnTo>
                      <a:pt x="45723" y="480"/>
                    </a:lnTo>
                    <a:lnTo>
                      <a:pt x="48231" y="0"/>
                    </a:lnTo>
                    <a:lnTo>
                      <a:pt x="50160" y="480"/>
                    </a:lnTo>
                    <a:lnTo>
                      <a:pt x="52572" y="801"/>
                    </a:lnTo>
                    <a:lnTo>
                      <a:pt x="54598" y="1682"/>
                    </a:lnTo>
                    <a:lnTo>
                      <a:pt x="56527" y="2883"/>
                    </a:lnTo>
                    <a:lnTo>
                      <a:pt x="116527" y="52630"/>
                    </a:lnTo>
                    <a:close/>
                    <a:moveTo>
                      <a:pt x="48231" y="95407"/>
                    </a:moveTo>
                    <a:lnTo>
                      <a:pt x="90964" y="59999"/>
                    </a:lnTo>
                    <a:lnTo>
                      <a:pt x="48231" y="24032"/>
                    </a:lnTo>
                    <a:lnTo>
                      <a:pt x="4919" y="59999"/>
                    </a:lnTo>
                    <a:lnTo>
                      <a:pt x="48231" y="95407"/>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6" name="Shape 1096"/>
              <p:cNvSpPr/>
              <p:nvPr/>
            </p:nvSpPr>
            <p:spPr>
              <a:xfrm>
                <a:off x="9591439" y="2369268"/>
                <a:ext cx="168958" cy="1300372"/>
              </a:xfrm>
              <a:custGeom>
                <a:avLst/>
                <a:gdLst/>
                <a:ahLst/>
                <a:cxnLst/>
                <a:rect l="0" t="0" r="0" b="0"/>
                <a:pathLst>
                  <a:path w="120000" h="120000" extrusionOk="0">
                    <a:moveTo>
                      <a:pt x="17280" y="54516"/>
                    </a:moveTo>
                    <a:lnTo>
                      <a:pt x="9600" y="55777"/>
                    </a:lnTo>
                    <a:lnTo>
                      <a:pt x="4800" y="57352"/>
                    </a:lnTo>
                    <a:lnTo>
                      <a:pt x="0" y="58676"/>
                    </a:lnTo>
                    <a:lnTo>
                      <a:pt x="0" y="0"/>
                    </a:lnTo>
                    <a:lnTo>
                      <a:pt x="119520" y="0"/>
                    </a:lnTo>
                    <a:lnTo>
                      <a:pt x="119520" y="41344"/>
                    </a:lnTo>
                    <a:lnTo>
                      <a:pt x="17280" y="54516"/>
                    </a:lnTo>
                    <a:close/>
                    <a:moveTo>
                      <a:pt x="4800" y="63151"/>
                    </a:moveTo>
                    <a:lnTo>
                      <a:pt x="9600" y="64411"/>
                    </a:lnTo>
                    <a:lnTo>
                      <a:pt x="17280" y="65735"/>
                    </a:lnTo>
                    <a:lnTo>
                      <a:pt x="119520" y="79159"/>
                    </a:lnTo>
                    <a:lnTo>
                      <a:pt x="119520" y="119936"/>
                    </a:lnTo>
                    <a:lnTo>
                      <a:pt x="0" y="119936"/>
                    </a:lnTo>
                    <a:lnTo>
                      <a:pt x="0" y="61575"/>
                    </a:lnTo>
                    <a:lnTo>
                      <a:pt x="4800" y="63151"/>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7" name="Shape 1097"/>
              <p:cNvSpPr/>
              <p:nvPr/>
            </p:nvSpPr>
            <p:spPr>
              <a:xfrm>
                <a:off x="9591439" y="2818817"/>
                <a:ext cx="168958" cy="407308"/>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8" name="Shape 1098"/>
              <p:cNvSpPr/>
              <p:nvPr/>
            </p:nvSpPr>
            <p:spPr>
              <a:xfrm>
                <a:off x="10016853" y="3449394"/>
                <a:ext cx="168958" cy="3408604"/>
              </a:xfrm>
              <a:custGeom>
                <a:avLst/>
                <a:gdLst/>
                <a:ahLst/>
                <a:cxnLst/>
                <a:rect l="0" t="0" r="0" b="0"/>
                <a:pathLst>
                  <a:path w="120000" h="120000" extrusionOk="0">
                    <a:moveTo>
                      <a:pt x="119521" y="119981"/>
                    </a:moveTo>
                    <a:lnTo>
                      <a:pt x="0" y="119981"/>
                    </a:lnTo>
                    <a:lnTo>
                      <a:pt x="0" y="0"/>
                    </a:lnTo>
                    <a:lnTo>
                      <a:pt x="119521" y="0"/>
                    </a:lnTo>
                    <a:lnTo>
                      <a:pt x="119521" y="11998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099" name="Shape 1099"/>
              <p:cNvSpPr/>
              <p:nvPr/>
            </p:nvSpPr>
            <p:spPr>
              <a:xfrm>
                <a:off x="1044528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0" name="Shape 1100"/>
              <p:cNvSpPr/>
              <p:nvPr/>
            </p:nvSpPr>
            <p:spPr>
              <a:xfrm>
                <a:off x="10445282" y="5039407"/>
                <a:ext cx="168958" cy="1818592"/>
              </a:xfrm>
              <a:custGeom>
                <a:avLst/>
                <a:gdLst/>
                <a:ahLst/>
                <a:cxnLst/>
                <a:rect l="0" t="0" r="0" b="0"/>
                <a:pathLst>
                  <a:path w="120000" h="120000" extrusionOk="0">
                    <a:moveTo>
                      <a:pt x="119521" y="0"/>
                    </a:moveTo>
                    <a:lnTo>
                      <a:pt x="119521" y="119972"/>
                    </a:lnTo>
                    <a:lnTo>
                      <a:pt x="0" y="119972"/>
                    </a:lnTo>
                    <a:lnTo>
                      <a:pt x="0" y="0"/>
                    </a:lnTo>
                    <a:lnTo>
                      <a:pt x="119521" y="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1" name="Shape 1101"/>
              <p:cNvSpPr/>
              <p:nvPr/>
            </p:nvSpPr>
            <p:spPr>
              <a:xfrm>
                <a:off x="1087069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2" name="Shape 1102"/>
              <p:cNvSpPr/>
              <p:nvPr/>
            </p:nvSpPr>
            <p:spPr>
              <a:xfrm>
                <a:off x="11727550" y="3497667"/>
                <a:ext cx="168958" cy="3360331"/>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3" name="Shape 1103"/>
              <p:cNvSpPr/>
              <p:nvPr/>
            </p:nvSpPr>
            <p:spPr>
              <a:xfrm>
                <a:off x="10445282" y="4740714"/>
                <a:ext cx="597386" cy="597386"/>
              </a:xfrm>
              <a:custGeom>
                <a:avLst/>
                <a:gdLst/>
                <a:ahLst/>
                <a:cxnLst/>
                <a:rect l="0" t="0" r="0" b="0"/>
                <a:pathLst>
                  <a:path w="120000" h="120000" extrusionOk="0">
                    <a:moveTo>
                      <a:pt x="59931" y="119863"/>
                    </a:moveTo>
                    <a:lnTo>
                      <a:pt x="53637" y="119179"/>
                    </a:lnTo>
                    <a:lnTo>
                      <a:pt x="48027" y="118358"/>
                    </a:lnTo>
                    <a:lnTo>
                      <a:pt x="41870" y="116989"/>
                    </a:lnTo>
                    <a:lnTo>
                      <a:pt x="36259" y="114937"/>
                    </a:lnTo>
                    <a:lnTo>
                      <a:pt x="31334" y="112200"/>
                    </a:lnTo>
                    <a:lnTo>
                      <a:pt x="26408" y="109327"/>
                    </a:lnTo>
                    <a:lnTo>
                      <a:pt x="21619" y="105906"/>
                    </a:lnTo>
                    <a:lnTo>
                      <a:pt x="17377" y="102348"/>
                    </a:lnTo>
                    <a:lnTo>
                      <a:pt x="13956" y="98244"/>
                    </a:lnTo>
                    <a:lnTo>
                      <a:pt x="10399" y="93454"/>
                    </a:lnTo>
                    <a:lnTo>
                      <a:pt x="6841" y="88529"/>
                    </a:lnTo>
                    <a:lnTo>
                      <a:pt x="4789" y="82919"/>
                    </a:lnTo>
                    <a:lnTo>
                      <a:pt x="2736" y="77993"/>
                    </a:lnTo>
                    <a:lnTo>
                      <a:pt x="1368" y="71835"/>
                    </a:lnTo>
                    <a:lnTo>
                      <a:pt x="0" y="66225"/>
                    </a:lnTo>
                    <a:lnTo>
                      <a:pt x="0" y="59931"/>
                    </a:lnTo>
                    <a:lnTo>
                      <a:pt x="0" y="53637"/>
                    </a:lnTo>
                    <a:lnTo>
                      <a:pt x="1368" y="48027"/>
                    </a:lnTo>
                    <a:lnTo>
                      <a:pt x="2736" y="42554"/>
                    </a:lnTo>
                    <a:lnTo>
                      <a:pt x="4789" y="36944"/>
                    </a:lnTo>
                    <a:lnTo>
                      <a:pt x="6841" y="31334"/>
                    </a:lnTo>
                    <a:lnTo>
                      <a:pt x="10399" y="26545"/>
                    </a:lnTo>
                    <a:lnTo>
                      <a:pt x="13956" y="21619"/>
                    </a:lnTo>
                    <a:lnTo>
                      <a:pt x="17377" y="17514"/>
                    </a:lnTo>
                    <a:lnTo>
                      <a:pt x="21619" y="13956"/>
                    </a:lnTo>
                    <a:lnTo>
                      <a:pt x="26408" y="10535"/>
                    </a:lnTo>
                    <a:lnTo>
                      <a:pt x="31334" y="7662"/>
                    </a:lnTo>
                    <a:lnTo>
                      <a:pt x="36259" y="4925"/>
                    </a:lnTo>
                    <a:lnTo>
                      <a:pt x="41870" y="2873"/>
                    </a:lnTo>
                    <a:lnTo>
                      <a:pt x="48027" y="1505"/>
                    </a:lnTo>
                    <a:lnTo>
                      <a:pt x="53637" y="684"/>
                    </a:lnTo>
                    <a:lnTo>
                      <a:pt x="59931" y="0"/>
                    </a:lnTo>
                    <a:lnTo>
                      <a:pt x="65541" y="684"/>
                    </a:lnTo>
                    <a:lnTo>
                      <a:pt x="71698" y="1505"/>
                    </a:lnTo>
                    <a:lnTo>
                      <a:pt x="77309" y="2873"/>
                    </a:lnTo>
                    <a:lnTo>
                      <a:pt x="82919" y="4925"/>
                    </a:lnTo>
                    <a:lnTo>
                      <a:pt x="87708" y="6978"/>
                    </a:lnTo>
                    <a:lnTo>
                      <a:pt x="92633" y="10535"/>
                    </a:lnTo>
                    <a:lnTo>
                      <a:pt x="97559" y="13956"/>
                    </a:lnTo>
                    <a:lnTo>
                      <a:pt x="102348" y="17514"/>
                    </a:lnTo>
                    <a:lnTo>
                      <a:pt x="105906" y="22303"/>
                    </a:lnTo>
                    <a:lnTo>
                      <a:pt x="109327" y="27229"/>
                    </a:lnTo>
                    <a:lnTo>
                      <a:pt x="112884" y="32018"/>
                    </a:lnTo>
                    <a:lnTo>
                      <a:pt x="114937" y="36944"/>
                    </a:lnTo>
                    <a:lnTo>
                      <a:pt x="116989" y="42554"/>
                    </a:lnTo>
                    <a:lnTo>
                      <a:pt x="118358" y="48027"/>
                    </a:lnTo>
                    <a:lnTo>
                      <a:pt x="119179" y="54321"/>
                    </a:lnTo>
                    <a:lnTo>
                      <a:pt x="119863" y="59931"/>
                    </a:lnTo>
                    <a:lnTo>
                      <a:pt x="119179" y="66225"/>
                    </a:lnTo>
                    <a:lnTo>
                      <a:pt x="118358" y="71835"/>
                    </a:lnTo>
                    <a:lnTo>
                      <a:pt x="116989" y="77309"/>
                    </a:lnTo>
                    <a:lnTo>
                      <a:pt x="114937" y="82919"/>
                    </a:lnTo>
                    <a:lnTo>
                      <a:pt x="112884" y="87844"/>
                    </a:lnTo>
                    <a:lnTo>
                      <a:pt x="109327" y="93454"/>
                    </a:lnTo>
                    <a:lnTo>
                      <a:pt x="105906" y="97559"/>
                    </a:lnTo>
                    <a:lnTo>
                      <a:pt x="102348" y="102348"/>
                    </a:lnTo>
                    <a:lnTo>
                      <a:pt x="97559" y="105906"/>
                    </a:lnTo>
                    <a:lnTo>
                      <a:pt x="92633" y="109327"/>
                    </a:lnTo>
                    <a:lnTo>
                      <a:pt x="87708" y="112884"/>
                    </a:lnTo>
                    <a:lnTo>
                      <a:pt x="82919" y="114937"/>
                    </a:lnTo>
                    <a:lnTo>
                      <a:pt x="77309" y="116989"/>
                    </a:lnTo>
                    <a:lnTo>
                      <a:pt x="71698" y="118358"/>
                    </a:lnTo>
                    <a:lnTo>
                      <a:pt x="65541" y="119179"/>
                    </a:lnTo>
                    <a:lnTo>
                      <a:pt x="59931" y="119863"/>
                    </a:lnTo>
                    <a:close/>
                    <a:moveTo>
                      <a:pt x="59931" y="34207"/>
                    </a:moveTo>
                    <a:lnTo>
                      <a:pt x="54321" y="34891"/>
                    </a:lnTo>
                    <a:lnTo>
                      <a:pt x="49532" y="36259"/>
                    </a:lnTo>
                    <a:lnTo>
                      <a:pt x="45290" y="38996"/>
                    </a:lnTo>
                    <a:lnTo>
                      <a:pt x="41870" y="41870"/>
                    </a:lnTo>
                    <a:lnTo>
                      <a:pt x="38312" y="45974"/>
                    </a:lnTo>
                    <a:lnTo>
                      <a:pt x="36259" y="50216"/>
                    </a:lnTo>
                    <a:lnTo>
                      <a:pt x="34754" y="55005"/>
                    </a:lnTo>
                    <a:lnTo>
                      <a:pt x="34207" y="59931"/>
                    </a:lnTo>
                    <a:lnTo>
                      <a:pt x="34754" y="64857"/>
                    </a:lnTo>
                    <a:lnTo>
                      <a:pt x="36259" y="69783"/>
                    </a:lnTo>
                    <a:lnTo>
                      <a:pt x="38312" y="74572"/>
                    </a:lnTo>
                    <a:lnTo>
                      <a:pt x="41870" y="77993"/>
                    </a:lnTo>
                    <a:lnTo>
                      <a:pt x="45290" y="81550"/>
                    </a:lnTo>
                    <a:lnTo>
                      <a:pt x="49532" y="83603"/>
                    </a:lnTo>
                    <a:lnTo>
                      <a:pt x="54321" y="84971"/>
                    </a:lnTo>
                    <a:lnTo>
                      <a:pt x="59931" y="85655"/>
                    </a:lnTo>
                    <a:lnTo>
                      <a:pt x="64720" y="84971"/>
                    </a:lnTo>
                    <a:lnTo>
                      <a:pt x="69646" y="83603"/>
                    </a:lnTo>
                    <a:lnTo>
                      <a:pt x="73751" y="81550"/>
                    </a:lnTo>
                    <a:lnTo>
                      <a:pt x="77993" y="77993"/>
                    </a:lnTo>
                    <a:lnTo>
                      <a:pt x="80866" y="73888"/>
                    </a:lnTo>
                    <a:lnTo>
                      <a:pt x="83603" y="69783"/>
                    </a:lnTo>
                    <a:lnTo>
                      <a:pt x="84971" y="64857"/>
                    </a:lnTo>
                    <a:lnTo>
                      <a:pt x="85655" y="59931"/>
                    </a:lnTo>
                    <a:lnTo>
                      <a:pt x="84971" y="55005"/>
                    </a:lnTo>
                    <a:lnTo>
                      <a:pt x="83603" y="50216"/>
                    </a:lnTo>
                    <a:lnTo>
                      <a:pt x="80866" y="45974"/>
                    </a:lnTo>
                    <a:lnTo>
                      <a:pt x="77993" y="41870"/>
                    </a:lnTo>
                    <a:lnTo>
                      <a:pt x="73751" y="38449"/>
                    </a:lnTo>
                    <a:lnTo>
                      <a:pt x="69646" y="36259"/>
                    </a:lnTo>
                    <a:lnTo>
                      <a:pt x="64720" y="34891"/>
                    </a:lnTo>
                    <a:lnTo>
                      <a:pt x="59931" y="34207"/>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4" name="Shape 1104"/>
              <p:cNvSpPr/>
              <p:nvPr/>
            </p:nvSpPr>
            <p:spPr>
              <a:xfrm>
                <a:off x="9163013" y="3370948"/>
                <a:ext cx="597386" cy="597386"/>
              </a:xfrm>
              <a:custGeom>
                <a:avLst/>
                <a:gdLst/>
                <a:ahLst/>
                <a:cxnLst/>
                <a:rect l="0" t="0" r="0" b="0"/>
                <a:pathLst>
                  <a:path w="120000" h="120000" extrusionOk="0">
                    <a:moveTo>
                      <a:pt x="60000" y="119863"/>
                    </a:moveTo>
                    <a:lnTo>
                      <a:pt x="53698" y="119315"/>
                    </a:lnTo>
                    <a:lnTo>
                      <a:pt x="48082" y="118630"/>
                    </a:lnTo>
                    <a:lnTo>
                      <a:pt x="41780" y="117123"/>
                    </a:lnTo>
                    <a:lnTo>
                      <a:pt x="36849" y="115068"/>
                    </a:lnTo>
                    <a:lnTo>
                      <a:pt x="31369" y="112191"/>
                    </a:lnTo>
                    <a:lnTo>
                      <a:pt x="26438" y="109452"/>
                    </a:lnTo>
                    <a:lnTo>
                      <a:pt x="21506" y="106027"/>
                    </a:lnTo>
                    <a:lnTo>
                      <a:pt x="17397" y="101780"/>
                    </a:lnTo>
                    <a:lnTo>
                      <a:pt x="13835" y="97671"/>
                    </a:lnTo>
                    <a:lnTo>
                      <a:pt x="10410" y="93424"/>
                    </a:lnTo>
                    <a:lnTo>
                      <a:pt x="6849" y="88493"/>
                    </a:lnTo>
                    <a:lnTo>
                      <a:pt x="4794" y="83013"/>
                    </a:lnTo>
                    <a:lnTo>
                      <a:pt x="2739" y="77397"/>
                    </a:lnTo>
                    <a:lnTo>
                      <a:pt x="1232" y="71917"/>
                    </a:lnTo>
                    <a:lnTo>
                      <a:pt x="684" y="66301"/>
                    </a:lnTo>
                    <a:lnTo>
                      <a:pt x="0" y="60000"/>
                    </a:lnTo>
                    <a:lnTo>
                      <a:pt x="684" y="53698"/>
                    </a:lnTo>
                    <a:lnTo>
                      <a:pt x="1232" y="48219"/>
                    </a:lnTo>
                    <a:lnTo>
                      <a:pt x="2739" y="41780"/>
                    </a:lnTo>
                    <a:lnTo>
                      <a:pt x="4794" y="36301"/>
                    </a:lnTo>
                    <a:lnTo>
                      <a:pt x="6849" y="31369"/>
                    </a:lnTo>
                    <a:lnTo>
                      <a:pt x="10410" y="26575"/>
                    </a:lnTo>
                    <a:lnTo>
                      <a:pt x="13835" y="21643"/>
                    </a:lnTo>
                    <a:lnTo>
                      <a:pt x="17397" y="17534"/>
                    </a:lnTo>
                    <a:lnTo>
                      <a:pt x="21506" y="13972"/>
                    </a:lnTo>
                    <a:lnTo>
                      <a:pt x="26438" y="10410"/>
                    </a:lnTo>
                    <a:lnTo>
                      <a:pt x="31369" y="6986"/>
                    </a:lnTo>
                    <a:lnTo>
                      <a:pt x="36849" y="4931"/>
                    </a:lnTo>
                    <a:lnTo>
                      <a:pt x="41780" y="2739"/>
                    </a:lnTo>
                    <a:lnTo>
                      <a:pt x="48082" y="1506"/>
                    </a:lnTo>
                    <a:lnTo>
                      <a:pt x="53698" y="0"/>
                    </a:lnTo>
                    <a:lnTo>
                      <a:pt x="60000" y="0"/>
                    </a:lnTo>
                    <a:lnTo>
                      <a:pt x="66164" y="0"/>
                    </a:lnTo>
                    <a:lnTo>
                      <a:pt x="71780" y="1506"/>
                    </a:lnTo>
                    <a:lnTo>
                      <a:pt x="77397" y="2739"/>
                    </a:lnTo>
                    <a:lnTo>
                      <a:pt x="83013" y="4931"/>
                    </a:lnTo>
                    <a:lnTo>
                      <a:pt x="88493" y="6986"/>
                    </a:lnTo>
                    <a:lnTo>
                      <a:pt x="93424" y="10410"/>
                    </a:lnTo>
                    <a:lnTo>
                      <a:pt x="98356" y="13972"/>
                    </a:lnTo>
                    <a:lnTo>
                      <a:pt x="102465" y="17534"/>
                    </a:lnTo>
                    <a:lnTo>
                      <a:pt x="106027" y="21643"/>
                    </a:lnTo>
                    <a:lnTo>
                      <a:pt x="109452" y="26575"/>
                    </a:lnTo>
                    <a:lnTo>
                      <a:pt x="112191" y="31369"/>
                    </a:lnTo>
                    <a:lnTo>
                      <a:pt x="115068" y="36301"/>
                    </a:lnTo>
                    <a:lnTo>
                      <a:pt x="117123" y="41780"/>
                    </a:lnTo>
                    <a:lnTo>
                      <a:pt x="118630" y="47397"/>
                    </a:lnTo>
                    <a:lnTo>
                      <a:pt x="119178" y="53698"/>
                    </a:lnTo>
                    <a:lnTo>
                      <a:pt x="119863" y="60000"/>
                    </a:lnTo>
                    <a:lnTo>
                      <a:pt x="119178" y="66301"/>
                    </a:lnTo>
                    <a:lnTo>
                      <a:pt x="118630" y="71917"/>
                    </a:lnTo>
                    <a:lnTo>
                      <a:pt x="117123" y="77397"/>
                    </a:lnTo>
                    <a:lnTo>
                      <a:pt x="115068" y="83013"/>
                    </a:lnTo>
                    <a:lnTo>
                      <a:pt x="112191" y="88493"/>
                    </a:lnTo>
                    <a:lnTo>
                      <a:pt x="109452" y="93424"/>
                    </a:lnTo>
                    <a:lnTo>
                      <a:pt x="106027" y="97671"/>
                    </a:lnTo>
                    <a:lnTo>
                      <a:pt x="102465" y="101780"/>
                    </a:lnTo>
                    <a:lnTo>
                      <a:pt x="98356" y="106027"/>
                    </a:lnTo>
                    <a:lnTo>
                      <a:pt x="93424" y="109452"/>
                    </a:lnTo>
                    <a:lnTo>
                      <a:pt x="88493" y="112191"/>
                    </a:lnTo>
                    <a:lnTo>
                      <a:pt x="83013" y="115068"/>
                    </a:lnTo>
                    <a:lnTo>
                      <a:pt x="77397" y="117123"/>
                    </a:lnTo>
                    <a:lnTo>
                      <a:pt x="71780" y="118630"/>
                    </a:lnTo>
                    <a:lnTo>
                      <a:pt x="66164" y="119315"/>
                    </a:lnTo>
                    <a:lnTo>
                      <a:pt x="60000" y="119863"/>
                    </a:lnTo>
                    <a:close/>
                    <a:moveTo>
                      <a:pt x="60000" y="34109"/>
                    </a:moveTo>
                    <a:lnTo>
                      <a:pt x="55068" y="34931"/>
                    </a:lnTo>
                    <a:lnTo>
                      <a:pt x="50136" y="36301"/>
                    </a:lnTo>
                    <a:lnTo>
                      <a:pt x="45205" y="38356"/>
                    </a:lnTo>
                    <a:lnTo>
                      <a:pt x="41780" y="41780"/>
                    </a:lnTo>
                    <a:lnTo>
                      <a:pt x="38356" y="45342"/>
                    </a:lnTo>
                    <a:lnTo>
                      <a:pt x="36301" y="50273"/>
                    </a:lnTo>
                    <a:lnTo>
                      <a:pt x="34794" y="54383"/>
                    </a:lnTo>
                    <a:lnTo>
                      <a:pt x="34109" y="60000"/>
                    </a:lnTo>
                    <a:lnTo>
                      <a:pt x="34794" y="64794"/>
                    </a:lnTo>
                    <a:lnTo>
                      <a:pt x="36301" y="69726"/>
                    </a:lnTo>
                    <a:lnTo>
                      <a:pt x="38356" y="73972"/>
                    </a:lnTo>
                    <a:lnTo>
                      <a:pt x="41780" y="78082"/>
                    </a:lnTo>
                    <a:lnTo>
                      <a:pt x="45205" y="80821"/>
                    </a:lnTo>
                    <a:lnTo>
                      <a:pt x="50136" y="83698"/>
                    </a:lnTo>
                    <a:lnTo>
                      <a:pt x="55068" y="85068"/>
                    </a:lnTo>
                    <a:lnTo>
                      <a:pt x="60000" y="85753"/>
                    </a:lnTo>
                    <a:lnTo>
                      <a:pt x="64794" y="85068"/>
                    </a:lnTo>
                    <a:lnTo>
                      <a:pt x="69726" y="83698"/>
                    </a:lnTo>
                    <a:lnTo>
                      <a:pt x="73835" y="80821"/>
                    </a:lnTo>
                    <a:lnTo>
                      <a:pt x="78082" y="78082"/>
                    </a:lnTo>
                    <a:lnTo>
                      <a:pt x="80821" y="73972"/>
                    </a:lnTo>
                    <a:lnTo>
                      <a:pt x="83561" y="69726"/>
                    </a:lnTo>
                    <a:lnTo>
                      <a:pt x="85068" y="64794"/>
                    </a:lnTo>
                    <a:lnTo>
                      <a:pt x="85753" y="60000"/>
                    </a:lnTo>
                    <a:lnTo>
                      <a:pt x="85068" y="54383"/>
                    </a:lnTo>
                    <a:lnTo>
                      <a:pt x="83561" y="49452"/>
                    </a:lnTo>
                    <a:lnTo>
                      <a:pt x="80821" y="45342"/>
                    </a:lnTo>
                    <a:lnTo>
                      <a:pt x="78082" y="41780"/>
                    </a:lnTo>
                    <a:lnTo>
                      <a:pt x="73835" y="38356"/>
                    </a:lnTo>
                    <a:lnTo>
                      <a:pt x="69726" y="36301"/>
                    </a:lnTo>
                    <a:lnTo>
                      <a:pt x="64794" y="34931"/>
                    </a:lnTo>
                    <a:lnTo>
                      <a:pt x="60000" y="34109"/>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5" name="Shape 1105"/>
              <p:cNvSpPr/>
              <p:nvPr/>
            </p:nvSpPr>
            <p:spPr>
              <a:xfrm>
                <a:off x="9163013" y="3669642"/>
                <a:ext cx="168958" cy="1366748"/>
              </a:xfrm>
              <a:custGeom>
                <a:avLst/>
                <a:gdLst/>
                <a:ahLst/>
                <a:cxnLst/>
                <a:rect l="0" t="0" r="0" b="0"/>
                <a:pathLst>
                  <a:path w="120000" h="120000" extrusionOk="0">
                    <a:moveTo>
                      <a:pt x="119520" y="119940"/>
                    </a:moveTo>
                    <a:lnTo>
                      <a:pt x="0" y="119940"/>
                    </a:lnTo>
                    <a:lnTo>
                      <a:pt x="0" y="0"/>
                    </a:lnTo>
                    <a:lnTo>
                      <a:pt x="119520" y="0"/>
                    </a:lnTo>
                    <a:lnTo>
                      <a:pt x="119520" y="11994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6" name="Shape 1106"/>
              <p:cNvSpPr/>
              <p:nvPr/>
            </p:nvSpPr>
            <p:spPr>
              <a:xfrm>
                <a:off x="9591439" y="3632200"/>
                <a:ext cx="168958" cy="3225800"/>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7" name="Shape 1107"/>
              <p:cNvSpPr/>
              <p:nvPr/>
            </p:nvSpPr>
            <p:spPr>
              <a:xfrm>
                <a:off x="11299121" y="3920060"/>
                <a:ext cx="168958" cy="1918878"/>
              </a:xfrm>
              <a:custGeom>
                <a:avLst/>
                <a:gdLst/>
                <a:ahLst/>
                <a:cxnLst/>
                <a:rect l="0" t="0" r="0" b="0"/>
                <a:pathLst>
                  <a:path w="120000" h="120000" extrusionOk="0">
                    <a:moveTo>
                      <a:pt x="119520" y="119957"/>
                    </a:moveTo>
                    <a:lnTo>
                      <a:pt x="117120" y="117310"/>
                    </a:lnTo>
                    <a:lnTo>
                      <a:pt x="107520" y="114919"/>
                    </a:lnTo>
                    <a:lnTo>
                      <a:pt x="97440" y="112572"/>
                    </a:lnTo>
                    <a:lnTo>
                      <a:pt x="83040" y="110394"/>
                    </a:lnTo>
                    <a:lnTo>
                      <a:pt x="65760" y="108431"/>
                    </a:lnTo>
                    <a:lnTo>
                      <a:pt x="46080" y="106680"/>
                    </a:lnTo>
                    <a:lnTo>
                      <a:pt x="24000" y="105400"/>
                    </a:lnTo>
                    <a:lnTo>
                      <a:pt x="0" y="104076"/>
                    </a:lnTo>
                    <a:lnTo>
                      <a:pt x="0" y="104076"/>
                    </a:lnTo>
                    <a:lnTo>
                      <a:pt x="0" y="0"/>
                    </a:lnTo>
                    <a:lnTo>
                      <a:pt x="119520" y="0"/>
                    </a:lnTo>
                    <a:lnTo>
                      <a:pt x="119520" y="119957"/>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8" name="Shape 1108"/>
              <p:cNvSpPr/>
              <p:nvPr/>
            </p:nvSpPr>
            <p:spPr>
              <a:xfrm>
                <a:off x="11299121" y="4733957"/>
                <a:ext cx="168958" cy="2124040"/>
              </a:xfrm>
              <a:custGeom>
                <a:avLst/>
                <a:gdLst/>
                <a:ahLst/>
                <a:cxnLst/>
                <a:rect l="0" t="0" r="0" b="0"/>
                <a:pathLst>
                  <a:path w="120000" h="120000" extrusionOk="0">
                    <a:moveTo>
                      <a:pt x="0" y="14156"/>
                    </a:moveTo>
                    <a:lnTo>
                      <a:pt x="24000" y="13153"/>
                    </a:lnTo>
                    <a:lnTo>
                      <a:pt x="46080" y="11803"/>
                    </a:lnTo>
                    <a:lnTo>
                      <a:pt x="65760" y="10221"/>
                    </a:lnTo>
                    <a:lnTo>
                      <a:pt x="83040" y="8486"/>
                    </a:lnTo>
                    <a:lnTo>
                      <a:pt x="97440" y="6480"/>
                    </a:lnTo>
                    <a:lnTo>
                      <a:pt x="107520" y="4513"/>
                    </a:lnTo>
                    <a:lnTo>
                      <a:pt x="117120" y="2160"/>
                    </a:lnTo>
                    <a:lnTo>
                      <a:pt x="119520" y="0"/>
                    </a:lnTo>
                    <a:lnTo>
                      <a:pt x="119520" y="0"/>
                    </a:lnTo>
                    <a:lnTo>
                      <a:pt x="119520" y="119961"/>
                    </a:lnTo>
                    <a:lnTo>
                      <a:pt x="0" y="119961"/>
                    </a:lnTo>
                    <a:lnTo>
                      <a:pt x="0" y="14156"/>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09" name="Shape 1109"/>
              <p:cNvSpPr/>
              <p:nvPr/>
            </p:nvSpPr>
            <p:spPr>
              <a:xfrm>
                <a:off x="10870692" y="5046132"/>
                <a:ext cx="168958" cy="1845734"/>
              </a:xfrm>
              <a:custGeom>
                <a:avLst/>
                <a:gdLst/>
                <a:ahLst/>
                <a:cxnLst/>
                <a:rect l="0" t="0" r="0" b="0"/>
                <a:pathLst>
                  <a:path w="120000" h="120000" extrusionOk="0">
                    <a:moveTo>
                      <a:pt x="2390" y="33230"/>
                    </a:moveTo>
                    <a:lnTo>
                      <a:pt x="2390" y="34918"/>
                    </a:lnTo>
                    <a:lnTo>
                      <a:pt x="9561" y="36605"/>
                    </a:lnTo>
                    <a:lnTo>
                      <a:pt x="19601" y="38155"/>
                    </a:lnTo>
                    <a:lnTo>
                      <a:pt x="33944" y="39704"/>
                    </a:lnTo>
                    <a:lnTo>
                      <a:pt x="51155" y="40977"/>
                    </a:lnTo>
                    <a:lnTo>
                      <a:pt x="73147" y="42250"/>
                    </a:lnTo>
                    <a:lnTo>
                      <a:pt x="95139" y="43246"/>
                    </a:lnTo>
                    <a:lnTo>
                      <a:pt x="119521" y="44076"/>
                    </a:lnTo>
                    <a:lnTo>
                      <a:pt x="119521" y="44076"/>
                    </a:lnTo>
                    <a:lnTo>
                      <a:pt x="119521" y="119972"/>
                    </a:lnTo>
                    <a:lnTo>
                      <a:pt x="0" y="119972"/>
                    </a:lnTo>
                    <a:lnTo>
                      <a:pt x="0" y="0"/>
                    </a:lnTo>
                    <a:lnTo>
                      <a:pt x="119521" y="0"/>
                    </a:lnTo>
                    <a:lnTo>
                      <a:pt x="119521" y="22245"/>
                    </a:lnTo>
                    <a:lnTo>
                      <a:pt x="95139" y="23103"/>
                    </a:lnTo>
                    <a:lnTo>
                      <a:pt x="73147" y="24071"/>
                    </a:lnTo>
                    <a:lnTo>
                      <a:pt x="51155" y="25344"/>
                    </a:lnTo>
                    <a:lnTo>
                      <a:pt x="33944" y="26617"/>
                    </a:lnTo>
                    <a:lnTo>
                      <a:pt x="19601" y="28166"/>
                    </a:lnTo>
                    <a:lnTo>
                      <a:pt x="9561" y="29716"/>
                    </a:lnTo>
                    <a:lnTo>
                      <a:pt x="2390" y="31404"/>
                    </a:lnTo>
                    <a:lnTo>
                      <a:pt x="2390" y="3323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0" name="Shape 1110"/>
              <p:cNvSpPr/>
              <p:nvPr/>
            </p:nvSpPr>
            <p:spPr>
              <a:xfrm>
                <a:off x="11042667" y="5256566"/>
                <a:ext cx="256454" cy="594370"/>
              </a:xfrm>
              <a:custGeom>
                <a:avLst/>
                <a:gdLst/>
                <a:ahLst/>
                <a:cxnLst/>
                <a:rect l="0" t="0" r="0" b="0"/>
                <a:pathLst>
                  <a:path w="120000" h="120000" extrusionOk="0">
                    <a:moveTo>
                      <a:pt x="59682" y="34403"/>
                    </a:moveTo>
                    <a:lnTo>
                      <a:pt x="48253" y="35091"/>
                    </a:lnTo>
                    <a:lnTo>
                      <a:pt x="37142" y="36467"/>
                    </a:lnTo>
                    <a:lnTo>
                      <a:pt x="27301" y="38532"/>
                    </a:lnTo>
                    <a:lnTo>
                      <a:pt x="17777" y="42110"/>
                    </a:lnTo>
                    <a:lnTo>
                      <a:pt x="11111" y="45550"/>
                    </a:lnTo>
                    <a:lnTo>
                      <a:pt x="6349" y="49816"/>
                    </a:lnTo>
                    <a:lnTo>
                      <a:pt x="1587" y="54770"/>
                    </a:lnTo>
                    <a:lnTo>
                      <a:pt x="1587" y="60275"/>
                    </a:lnTo>
                    <a:lnTo>
                      <a:pt x="1587" y="60275"/>
                    </a:lnTo>
                    <a:lnTo>
                      <a:pt x="1587" y="65229"/>
                    </a:lnTo>
                    <a:lnTo>
                      <a:pt x="6349" y="70045"/>
                    </a:lnTo>
                    <a:lnTo>
                      <a:pt x="11111" y="74311"/>
                    </a:lnTo>
                    <a:lnTo>
                      <a:pt x="17777" y="78577"/>
                    </a:lnTo>
                    <a:lnTo>
                      <a:pt x="27301" y="81330"/>
                    </a:lnTo>
                    <a:lnTo>
                      <a:pt x="37142" y="84082"/>
                    </a:lnTo>
                    <a:lnTo>
                      <a:pt x="48253" y="85458"/>
                    </a:lnTo>
                    <a:lnTo>
                      <a:pt x="59682" y="85458"/>
                    </a:lnTo>
                    <a:lnTo>
                      <a:pt x="59682" y="85458"/>
                    </a:lnTo>
                    <a:lnTo>
                      <a:pt x="72698" y="85458"/>
                    </a:lnTo>
                    <a:lnTo>
                      <a:pt x="82222" y="84082"/>
                    </a:lnTo>
                    <a:lnTo>
                      <a:pt x="92063" y="82018"/>
                    </a:lnTo>
                    <a:lnTo>
                      <a:pt x="101904" y="78577"/>
                    </a:lnTo>
                    <a:lnTo>
                      <a:pt x="108253" y="75000"/>
                    </a:lnTo>
                    <a:lnTo>
                      <a:pt x="113015" y="71422"/>
                    </a:lnTo>
                    <a:lnTo>
                      <a:pt x="117777" y="66605"/>
                    </a:lnTo>
                    <a:lnTo>
                      <a:pt x="119682" y="61651"/>
                    </a:lnTo>
                    <a:lnTo>
                      <a:pt x="119682" y="61651"/>
                    </a:lnTo>
                    <a:lnTo>
                      <a:pt x="119682" y="114220"/>
                    </a:lnTo>
                    <a:lnTo>
                      <a:pt x="104761" y="116972"/>
                    </a:lnTo>
                    <a:lnTo>
                      <a:pt x="90476" y="118348"/>
                    </a:lnTo>
                    <a:lnTo>
                      <a:pt x="75873" y="119862"/>
                    </a:lnTo>
                    <a:lnTo>
                      <a:pt x="59682" y="119862"/>
                    </a:lnTo>
                    <a:lnTo>
                      <a:pt x="59682" y="119862"/>
                    </a:lnTo>
                    <a:lnTo>
                      <a:pt x="45079" y="119862"/>
                    </a:lnTo>
                    <a:lnTo>
                      <a:pt x="28888" y="118348"/>
                    </a:lnTo>
                    <a:lnTo>
                      <a:pt x="14285" y="116972"/>
                    </a:lnTo>
                    <a:lnTo>
                      <a:pt x="0" y="114220"/>
                    </a:lnTo>
                    <a:lnTo>
                      <a:pt x="0" y="114220"/>
                    </a:lnTo>
                    <a:lnTo>
                      <a:pt x="0" y="5642"/>
                    </a:lnTo>
                    <a:lnTo>
                      <a:pt x="14285" y="3577"/>
                    </a:lnTo>
                    <a:lnTo>
                      <a:pt x="28888" y="1513"/>
                    </a:lnTo>
                    <a:lnTo>
                      <a:pt x="45079" y="0"/>
                    </a:lnTo>
                    <a:lnTo>
                      <a:pt x="59682" y="0"/>
                    </a:lnTo>
                    <a:lnTo>
                      <a:pt x="59682" y="0"/>
                    </a:lnTo>
                    <a:lnTo>
                      <a:pt x="75873" y="0"/>
                    </a:lnTo>
                    <a:lnTo>
                      <a:pt x="90476" y="1513"/>
                    </a:lnTo>
                    <a:lnTo>
                      <a:pt x="104761" y="3577"/>
                    </a:lnTo>
                    <a:lnTo>
                      <a:pt x="119682" y="5642"/>
                    </a:lnTo>
                    <a:lnTo>
                      <a:pt x="119682" y="5642"/>
                    </a:lnTo>
                    <a:lnTo>
                      <a:pt x="119682" y="58211"/>
                    </a:lnTo>
                    <a:lnTo>
                      <a:pt x="117777" y="53256"/>
                    </a:lnTo>
                    <a:lnTo>
                      <a:pt x="113015" y="49128"/>
                    </a:lnTo>
                    <a:lnTo>
                      <a:pt x="108253" y="44862"/>
                    </a:lnTo>
                    <a:lnTo>
                      <a:pt x="101904" y="41422"/>
                    </a:lnTo>
                    <a:lnTo>
                      <a:pt x="92063" y="38532"/>
                    </a:lnTo>
                    <a:lnTo>
                      <a:pt x="82222" y="36467"/>
                    </a:lnTo>
                    <a:lnTo>
                      <a:pt x="72698" y="35091"/>
                    </a:lnTo>
                    <a:lnTo>
                      <a:pt x="59682" y="34403"/>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1" name="Shape 1111"/>
              <p:cNvSpPr/>
              <p:nvPr/>
            </p:nvSpPr>
            <p:spPr>
              <a:xfrm>
                <a:off x="10873710" y="5283719"/>
                <a:ext cx="165942" cy="537044"/>
              </a:xfrm>
              <a:custGeom>
                <a:avLst/>
                <a:gdLst/>
                <a:ahLst/>
                <a:cxnLst/>
                <a:rect l="0" t="0" r="0" b="0"/>
                <a:pathLst>
                  <a:path w="120000" h="120000" extrusionOk="0">
                    <a:moveTo>
                      <a:pt x="0" y="60303"/>
                    </a:moveTo>
                    <a:lnTo>
                      <a:pt x="0" y="50278"/>
                    </a:lnTo>
                    <a:lnTo>
                      <a:pt x="7317" y="41012"/>
                    </a:lnTo>
                    <a:lnTo>
                      <a:pt x="17560" y="32506"/>
                    </a:lnTo>
                    <a:lnTo>
                      <a:pt x="32195" y="24000"/>
                    </a:lnTo>
                    <a:lnTo>
                      <a:pt x="49756" y="17012"/>
                    </a:lnTo>
                    <a:lnTo>
                      <a:pt x="72195" y="10025"/>
                    </a:lnTo>
                    <a:lnTo>
                      <a:pt x="94634" y="4708"/>
                    </a:lnTo>
                    <a:lnTo>
                      <a:pt x="119512" y="0"/>
                    </a:lnTo>
                    <a:lnTo>
                      <a:pt x="119512" y="0"/>
                    </a:lnTo>
                    <a:lnTo>
                      <a:pt x="119512" y="119848"/>
                    </a:lnTo>
                    <a:lnTo>
                      <a:pt x="94634" y="115291"/>
                    </a:lnTo>
                    <a:lnTo>
                      <a:pt x="72195" y="109822"/>
                    </a:lnTo>
                    <a:lnTo>
                      <a:pt x="49756" y="102835"/>
                    </a:lnTo>
                    <a:lnTo>
                      <a:pt x="32195" y="95848"/>
                    </a:lnTo>
                    <a:lnTo>
                      <a:pt x="17560" y="87341"/>
                    </a:lnTo>
                    <a:lnTo>
                      <a:pt x="7317" y="78835"/>
                    </a:lnTo>
                    <a:lnTo>
                      <a:pt x="0" y="69569"/>
                    </a:lnTo>
                    <a:lnTo>
                      <a:pt x="0" y="60303"/>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2" name="Shape 1112"/>
              <p:cNvSpPr/>
              <p:nvPr/>
            </p:nvSpPr>
            <p:spPr>
              <a:xfrm>
                <a:off x="11299121" y="5283719"/>
                <a:ext cx="168958" cy="537044"/>
              </a:xfrm>
              <a:custGeom>
                <a:avLst/>
                <a:gdLst/>
                <a:ahLst/>
                <a:cxnLst/>
                <a:rect l="0" t="0" r="0" b="0"/>
                <a:pathLst>
                  <a:path w="120000" h="120000" extrusionOk="0">
                    <a:moveTo>
                      <a:pt x="119520" y="64101"/>
                    </a:moveTo>
                    <a:lnTo>
                      <a:pt x="117120" y="72607"/>
                    </a:lnTo>
                    <a:lnTo>
                      <a:pt x="107520" y="81873"/>
                    </a:lnTo>
                    <a:lnTo>
                      <a:pt x="97440" y="89620"/>
                    </a:lnTo>
                    <a:lnTo>
                      <a:pt x="83040" y="97518"/>
                    </a:lnTo>
                    <a:lnTo>
                      <a:pt x="65760" y="104354"/>
                    </a:lnTo>
                    <a:lnTo>
                      <a:pt x="46080" y="110582"/>
                    </a:lnTo>
                    <a:lnTo>
                      <a:pt x="24000" y="115898"/>
                    </a:lnTo>
                    <a:lnTo>
                      <a:pt x="0" y="119848"/>
                    </a:lnTo>
                    <a:lnTo>
                      <a:pt x="0" y="119848"/>
                    </a:lnTo>
                    <a:lnTo>
                      <a:pt x="0" y="61822"/>
                    </a:lnTo>
                    <a:lnTo>
                      <a:pt x="0" y="60303"/>
                    </a:lnTo>
                    <a:lnTo>
                      <a:pt x="0" y="60303"/>
                    </a:lnTo>
                    <a:lnTo>
                      <a:pt x="0" y="58025"/>
                    </a:lnTo>
                    <a:lnTo>
                      <a:pt x="0" y="58025"/>
                    </a:lnTo>
                    <a:lnTo>
                      <a:pt x="0" y="0"/>
                    </a:lnTo>
                    <a:lnTo>
                      <a:pt x="24000" y="4708"/>
                    </a:lnTo>
                    <a:lnTo>
                      <a:pt x="46080" y="9265"/>
                    </a:lnTo>
                    <a:lnTo>
                      <a:pt x="65760" y="15493"/>
                    </a:lnTo>
                    <a:lnTo>
                      <a:pt x="83040" y="22481"/>
                    </a:lnTo>
                    <a:lnTo>
                      <a:pt x="97440" y="30227"/>
                    </a:lnTo>
                    <a:lnTo>
                      <a:pt x="107520" y="38582"/>
                    </a:lnTo>
                    <a:lnTo>
                      <a:pt x="117120" y="47088"/>
                    </a:lnTo>
                    <a:lnTo>
                      <a:pt x="119520" y="56506"/>
                    </a:lnTo>
                    <a:lnTo>
                      <a:pt x="119520" y="56506"/>
                    </a:lnTo>
                    <a:lnTo>
                      <a:pt x="119520" y="6410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3" name="Shape 1113"/>
              <p:cNvSpPr/>
              <p:nvPr/>
            </p:nvSpPr>
            <p:spPr>
              <a:xfrm>
                <a:off x="10445282" y="4770885"/>
                <a:ext cx="168958" cy="534027"/>
              </a:xfrm>
              <a:custGeom>
                <a:avLst/>
                <a:gdLst/>
                <a:ahLst/>
                <a:cxnLst/>
                <a:rect l="0" t="0" r="0" b="0"/>
                <a:pathLst>
                  <a:path w="120000" h="120000" extrusionOk="0">
                    <a:moveTo>
                      <a:pt x="0" y="59923"/>
                    </a:moveTo>
                    <a:lnTo>
                      <a:pt x="2390" y="49834"/>
                    </a:lnTo>
                    <a:lnTo>
                      <a:pt x="7171" y="41273"/>
                    </a:lnTo>
                    <a:lnTo>
                      <a:pt x="19601" y="31949"/>
                    </a:lnTo>
                    <a:lnTo>
                      <a:pt x="31553" y="24152"/>
                    </a:lnTo>
                    <a:lnTo>
                      <a:pt x="51155" y="16356"/>
                    </a:lnTo>
                    <a:lnTo>
                      <a:pt x="70278" y="10089"/>
                    </a:lnTo>
                    <a:lnTo>
                      <a:pt x="92270" y="4738"/>
                    </a:lnTo>
                    <a:lnTo>
                      <a:pt x="119521" y="0"/>
                    </a:lnTo>
                    <a:lnTo>
                      <a:pt x="119521" y="0"/>
                    </a:lnTo>
                    <a:lnTo>
                      <a:pt x="119521" y="119847"/>
                    </a:lnTo>
                    <a:lnTo>
                      <a:pt x="92270" y="115108"/>
                    </a:lnTo>
                    <a:lnTo>
                      <a:pt x="70278" y="109757"/>
                    </a:lnTo>
                    <a:lnTo>
                      <a:pt x="51155" y="103490"/>
                    </a:lnTo>
                    <a:lnTo>
                      <a:pt x="31553" y="95694"/>
                    </a:lnTo>
                    <a:lnTo>
                      <a:pt x="19601" y="87898"/>
                    </a:lnTo>
                    <a:lnTo>
                      <a:pt x="7171" y="79337"/>
                    </a:lnTo>
                    <a:lnTo>
                      <a:pt x="2390" y="70012"/>
                    </a:lnTo>
                    <a:lnTo>
                      <a:pt x="0" y="59923"/>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4" name="Shape 1114"/>
              <p:cNvSpPr/>
              <p:nvPr/>
            </p:nvSpPr>
            <p:spPr>
              <a:xfrm>
                <a:off x="10870692" y="4767867"/>
                <a:ext cx="168958" cy="540060"/>
              </a:xfrm>
              <a:custGeom>
                <a:avLst/>
                <a:gdLst/>
                <a:ahLst/>
                <a:cxnLst/>
                <a:rect l="0" t="0" r="0" b="0"/>
                <a:pathLst>
                  <a:path w="120000" h="120000" extrusionOk="0">
                    <a:moveTo>
                      <a:pt x="119521" y="63698"/>
                    </a:moveTo>
                    <a:lnTo>
                      <a:pt x="116653" y="73056"/>
                    </a:lnTo>
                    <a:lnTo>
                      <a:pt x="109482" y="81358"/>
                    </a:lnTo>
                    <a:lnTo>
                      <a:pt x="97529" y="89811"/>
                    </a:lnTo>
                    <a:lnTo>
                      <a:pt x="82709" y="96905"/>
                    </a:lnTo>
                    <a:lnTo>
                      <a:pt x="65976" y="103698"/>
                    </a:lnTo>
                    <a:lnTo>
                      <a:pt x="46374" y="109886"/>
                    </a:lnTo>
                    <a:lnTo>
                      <a:pt x="24382" y="115169"/>
                    </a:lnTo>
                    <a:lnTo>
                      <a:pt x="0" y="119849"/>
                    </a:lnTo>
                    <a:lnTo>
                      <a:pt x="0" y="119849"/>
                    </a:lnTo>
                    <a:lnTo>
                      <a:pt x="0" y="62188"/>
                    </a:lnTo>
                    <a:lnTo>
                      <a:pt x="0" y="59924"/>
                    </a:lnTo>
                    <a:lnTo>
                      <a:pt x="0" y="59924"/>
                    </a:lnTo>
                    <a:lnTo>
                      <a:pt x="0" y="58415"/>
                    </a:lnTo>
                    <a:lnTo>
                      <a:pt x="0" y="58415"/>
                    </a:lnTo>
                    <a:lnTo>
                      <a:pt x="0" y="0"/>
                    </a:lnTo>
                    <a:lnTo>
                      <a:pt x="24382" y="4679"/>
                    </a:lnTo>
                    <a:lnTo>
                      <a:pt x="46374" y="9962"/>
                    </a:lnTo>
                    <a:lnTo>
                      <a:pt x="65976" y="16150"/>
                    </a:lnTo>
                    <a:lnTo>
                      <a:pt x="82709" y="23094"/>
                    </a:lnTo>
                    <a:lnTo>
                      <a:pt x="97529" y="30037"/>
                    </a:lnTo>
                    <a:lnTo>
                      <a:pt x="109482" y="38490"/>
                    </a:lnTo>
                    <a:lnTo>
                      <a:pt x="116653" y="46792"/>
                    </a:lnTo>
                    <a:lnTo>
                      <a:pt x="119521" y="56150"/>
                    </a:lnTo>
                    <a:lnTo>
                      <a:pt x="119521" y="56150"/>
                    </a:lnTo>
                    <a:lnTo>
                      <a:pt x="119521" y="63698"/>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5" name="Shape 1115"/>
              <p:cNvSpPr/>
              <p:nvPr/>
            </p:nvSpPr>
            <p:spPr>
              <a:xfrm>
                <a:off x="9163013" y="4770885"/>
                <a:ext cx="168958" cy="537044"/>
              </a:xfrm>
              <a:custGeom>
                <a:avLst/>
                <a:gdLst/>
                <a:ahLst/>
                <a:cxnLst/>
                <a:rect l="0" t="0" r="0" b="0"/>
                <a:pathLst>
                  <a:path w="120000" h="120000" extrusionOk="0">
                    <a:moveTo>
                      <a:pt x="119520" y="63341"/>
                    </a:moveTo>
                    <a:lnTo>
                      <a:pt x="117120" y="72759"/>
                    </a:lnTo>
                    <a:lnTo>
                      <a:pt x="109920" y="81113"/>
                    </a:lnTo>
                    <a:lnTo>
                      <a:pt x="97440" y="89620"/>
                    </a:lnTo>
                    <a:lnTo>
                      <a:pt x="83040" y="96759"/>
                    </a:lnTo>
                    <a:lnTo>
                      <a:pt x="65760" y="103594"/>
                    </a:lnTo>
                    <a:lnTo>
                      <a:pt x="46080" y="109822"/>
                    </a:lnTo>
                    <a:lnTo>
                      <a:pt x="24000" y="115139"/>
                    </a:lnTo>
                    <a:lnTo>
                      <a:pt x="0" y="119848"/>
                    </a:lnTo>
                    <a:lnTo>
                      <a:pt x="0" y="119848"/>
                    </a:lnTo>
                    <a:lnTo>
                      <a:pt x="0" y="61822"/>
                    </a:lnTo>
                    <a:lnTo>
                      <a:pt x="0" y="59544"/>
                    </a:lnTo>
                    <a:lnTo>
                      <a:pt x="0" y="59544"/>
                    </a:lnTo>
                    <a:lnTo>
                      <a:pt x="0" y="58025"/>
                    </a:lnTo>
                    <a:lnTo>
                      <a:pt x="0" y="58025"/>
                    </a:lnTo>
                    <a:lnTo>
                      <a:pt x="0" y="0"/>
                    </a:lnTo>
                    <a:lnTo>
                      <a:pt x="24000" y="3949"/>
                    </a:lnTo>
                    <a:lnTo>
                      <a:pt x="46080" y="9265"/>
                    </a:lnTo>
                    <a:lnTo>
                      <a:pt x="65760" y="15493"/>
                    </a:lnTo>
                    <a:lnTo>
                      <a:pt x="83040" y="22481"/>
                    </a:lnTo>
                    <a:lnTo>
                      <a:pt x="97440" y="29468"/>
                    </a:lnTo>
                    <a:lnTo>
                      <a:pt x="109920" y="37974"/>
                    </a:lnTo>
                    <a:lnTo>
                      <a:pt x="117120" y="46329"/>
                    </a:lnTo>
                    <a:lnTo>
                      <a:pt x="119520" y="55746"/>
                    </a:lnTo>
                    <a:lnTo>
                      <a:pt x="119520" y="55746"/>
                    </a:lnTo>
                    <a:lnTo>
                      <a:pt x="119520" y="6334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6" name="Shape 1116"/>
              <p:cNvSpPr/>
              <p:nvPr/>
            </p:nvSpPr>
            <p:spPr>
              <a:xfrm>
                <a:off x="8737600" y="5036385"/>
                <a:ext cx="168958" cy="1821614"/>
              </a:xfrm>
              <a:custGeom>
                <a:avLst/>
                <a:gdLst/>
                <a:ahLst/>
                <a:cxnLst/>
                <a:rect l="0" t="0" r="0" b="0"/>
                <a:pathLst>
                  <a:path w="120000" h="120000" extrusionOk="0">
                    <a:moveTo>
                      <a:pt x="119521" y="119972"/>
                    </a:moveTo>
                    <a:lnTo>
                      <a:pt x="0" y="119972"/>
                    </a:lnTo>
                    <a:lnTo>
                      <a:pt x="0" y="0"/>
                    </a:lnTo>
                    <a:lnTo>
                      <a:pt x="119521" y="0"/>
                    </a:lnTo>
                    <a:lnTo>
                      <a:pt x="119521" y="119972"/>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7" name="Shape 1117"/>
              <p:cNvSpPr/>
              <p:nvPr/>
            </p:nvSpPr>
            <p:spPr>
              <a:xfrm>
                <a:off x="8737600" y="4749760"/>
                <a:ext cx="594370" cy="597386"/>
              </a:xfrm>
              <a:custGeom>
                <a:avLst/>
                <a:gdLst/>
                <a:ahLst/>
                <a:cxnLst/>
                <a:rect l="0" t="0" r="0" b="0"/>
                <a:pathLst>
                  <a:path w="120000" h="120000" extrusionOk="0">
                    <a:moveTo>
                      <a:pt x="59587" y="119863"/>
                    </a:moveTo>
                    <a:lnTo>
                      <a:pt x="53944" y="119179"/>
                    </a:lnTo>
                    <a:lnTo>
                      <a:pt x="47614" y="118358"/>
                    </a:lnTo>
                    <a:lnTo>
                      <a:pt x="42110" y="116989"/>
                    </a:lnTo>
                    <a:lnTo>
                      <a:pt x="36467" y="114937"/>
                    </a:lnTo>
                    <a:lnTo>
                      <a:pt x="30825" y="112884"/>
                    </a:lnTo>
                    <a:lnTo>
                      <a:pt x="26009" y="109327"/>
                    </a:lnTo>
                    <a:lnTo>
                      <a:pt x="21743" y="105906"/>
                    </a:lnTo>
                    <a:lnTo>
                      <a:pt x="17477" y="102348"/>
                    </a:lnTo>
                    <a:lnTo>
                      <a:pt x="13348" y="98244"/>
                    </a:lnTo>
                    <a:lnTo>
                      <a:pt x="9770" y="93454"/>
                    </a:lnTo>
                    <a:lnTo>
                      <a:pt x="7018" y="88529"/>
                    </a:lnTo>
                    <a:lnTo>
                      <a:pt x="4266" y="82919"/>
                    </a:lnTo>
                    <a:lnTo>
                      <a:pt x="2064" y="77993"/>
                    </a:lnTo>
                    <a:lnTo>
                      <a:pt x="688" y="71835"/>
                    </a:lnTo>
                    <a:lnTo>
                      <a:pt x="0" y="66225"/>
                    </a:lnTo>
                    <a:lnTo>
                      <a:pt x="0" y="59931"/>
                    </a:lnTo>
                    <a:lnTo>
                      <a:pt x="0" y="53637"/>
                    </a:lnTo>
                    <a:lnTo>
                      <a:pt x="688" y="48027"/>
                    </a:lnTo>
                    <a:lnTo>
                      <a:pt x="2064" y="42554"/>
                    </a:lnTo>
                    <a:lnTo>
                      <a:pt x="4266" y="36944"/>
                    </a:lnTo>
                    <a:lnTo>
                      <a:pt x="7018" y="31334"/>
                    </a:lnTo>
                    <a:lnTo>
                      <a:pt x="9770" y="26545"/>
                    </a:lnTo>
                    <a:lnTo>
                      <a:pt x="13348" y="21619"/>
                    </a:lnTo>
                    <a:lnTo>
                      <a:pt x="17477" y="17514"/>
                    </a:lnTo>
                    <a:lnTo>
                      <a:pt x="21743" y="13956"/>
                    </a:lnTo>
                    <a:lnTo>
                      <a:pt x="26009" y="10535"/>
                    </a:lnTo>
                    <a:lnTo>
                      <a:pt x="30825" y="7662"/>
                    </a:lnTo>
                    <a:lnTo>
                      <a:pt x="36467" y="4925"/>
                    </a:lnTo>
                    <a:lnTo>
                      <a:pt x="42110" y="2873"/>
                    </a:lnTo>
                    <a:lnTo>
                      <a:pt x="47614" y="1505"/>
                    </a:lnTo>
                    <a:lnTo>
                      <a:pt x="53944" y="684"/>
                    </a:lnTo>
                    <a:lnTo>
                      <a:pt x="59587" y="0"/>
                    </a:lnTo>
                    <a:lnTo>
                      <a:pt x="65917" y="684"/>
                    </a:lnTo>
                    <a:lnTo>
                      <a:pt x="72247" y="1505"/>
                    </a:lnTo>
                    <a:lnTo>
                      <a:pt x="77889" y="2873"/>
                    </a:lnTo>
                    <a:lnTo>
                      <a:pt x="83394" y="4925"/>
                    </a:lnTo>
                    <a:lnTo>
                      <a:pt x="88348" y="7662"/>
                    </a:lnTo>
                    <a:lnTo>
                      <a:pt x="93302" y="10535"/>
                    </a:lnTo>
                    <a:lnTo>
                      <a:pt x="98119" y="13956"/>
                    </a:lnTo>
                    <a:lnTo>
                      <a:pt x="102385" y="17514"/>
                    </a:lnTo>
                    <a:lnTo>
                      <a:pt x="106513" y="21619"/>
                    </a:lnTo>
                    <a:lnTo>
                      <a:pt x="109403" y="26545"/>
                    </a:lnTo>
                    <a:lnTo>
                      <a:pt x="112844" y="31334"/>
                    </a:lnTo>
                    <a:lnTo>
                      <a:pt x="114908" y="36944"/>
                    </a:lnTo>
                    <a:lnTo>
                      <a:pt x="117110" y="42554"/>
                    </a:lnTo>
                    <a:lnTo>
                      <a:pt x="118486" y="48027"/>
                    </a:lnTo>
                    <a:lnTo>
                      <a:pt x="119862" y="53637"/>
                    </a:lnTo>
                    <a:lnTo>
                      <a:pt x="119862" y="59931"/>
                    </a:lnTo>
                    <a:lnTo>
                      <a:pt x="119862" y="66225"/>
                    </a:lnTo>
                    <a:lnTo>
                      <a:pt x="118486" y="71835"/>
                    </a:lnTo>
                    <a:lnTo>
                      <a:pt x="117110" y="77993"/>
                    </a:lnTo>
                    <a:lnTo>
                      <a:pt x="114908" y="82919"/>
                    </a:lnTo>
                    <a:lnTo>
                      <a:pt x="112844" y="88529"/>
                    </a:lnTo>
                    <a:lnTo>
                      <a:pt x="109403" y="93454"/>
                    </a:lnTo>
                    <a:lnTo>
                      <a:pt x="106513" y="98244"/>
                    </a:lnTo>
                    <a:lnTo>
                      <a:pt x="102385" y="102348"/>
                    </a:lnTo>
                    <a:lnTo>
                      <a:pt x="98119" y="105906"/>
                    </a:lnTo>
                    <a:lnTo>
                      <a:pt x="93302" y="109327"/>
                    </a:lnTo>
                    <a:lnTo>
                      <a:pt x="88348" y="112884"/>
                    </a:lnTo>
                    <a:lnTo>
                      <a:pt x="83394" y="114937"/>
                    </a:lnTo>
                    <a:lnTo>
                      <a:pt x="77889" y="116989"/>
                    </a:lnTo>
                    <a:lnTo>
                      <a:pt x="72247" y="118358"/>
                    </a:lnTo>
                    <a:lnTo>
                      <a:pt x="65917" y="119179"/>
                    </a:lnTo>
                    <a:lnTo>
                      <a:pt x="59587" y="119863"/>
                    </a:lnTo>
                    <a:close/>
                    <a:moveTo>
                      <a:pt x="59587" y="34207"/>
                    </a:moveTo>
                    <a:lnTo>
                      <a:pt x="54770" y="34891"/>
                    </a:lnTo>
                    <a:lnTo>
                      <a:pt x="49816" y="36259"/>
                    </a:lnTo>
                    <a:lnTo>
                      <a:pt x="45550" y="38996"/>
                    </a:lnTo>
                    <a:lnTo>
                      <a:pt x="41422" y="41870"/>
                    </a:lnTo>
                    <a:lnTo>
                      <a:pt x="38532" y="45290"/>
                    </a:lnTo>
                    <a:lnTo>
                      <a:pt x="35779" y="50216"/>
                    </a:lnTo>
                    <a:lnTo>
                      <a:pt x="34403" y="55005"/>
                    </a:lnTo>
                    <a:lnTo>
                      <a:pt x="34403" y="59931"/>
                    </a:lnTo>
                    <a:lnTo>
                      <a:pt x="34403" y="64857"/>
                    </a:lnTo>
                    <a:lnTo>
                      <a:pt x="35779" y="69783"/>
                    </a:lnTo>
                    <a:lnTo>
                      <a:pt x="38532" y="74572"/>
                    </a:lnTo>
                    <a:lnTo>
                      <a:pt x="41422" y="77993"/>
                    </a:lnTo>
                    <a:lnTo>
                      <a:pt x="45550" y="81550"/>
                    </a:lnTo>
                    <a:lnTo>
                      <a:pt x="49816" y="83603"/>
                    </a:lnTo>
                    <a:lnTo>
                      <a:pt x="54770" y="84971"/>
                    </a:lnTo>
                    <a:lnTo>
                      <a:pt x="59587" y="85655"/>
                    </a:lnTo>
                    <a:lnTo>
                      <a:pt x="65229" y="84971"/>
                    </a:lnTo>
                    <a:lnTo>
                      <a:pt x="70183" y="83603"/>
                    </a:lnTo>
                    <a:lnTo>
                      <a:pt x="74311" y="81550"/>
                    </a:lnTo>
                    <a:lnTo>
                      <a:pt x="77889" y="77993"/>
                    </a:lnTo>
                    <a:lnTo>
                      <a:pt x="81330" y="74572"/>
                    </a:lnTo>
                    <a:lnTo>
                      <a:pt x="83394" y="69783"/>
                    </a:lnTo>
                    <a:lnTo>
                      <a:pt x="84770" y="64857"/>
                    </a:lnTo>
                    <a:lnTo>
                      <a:pt x="85596" y="59931"/>
                    </a:lnTo>
                    <a:lnTo>
                      <a:pt x="84770" y="55005"/>
                    </a:lnTo>
                    <a:lnTo>
                      <a:pt x="83394" y="50216"/>
                    </a:lnTo>
                    <a:lnTo>
                      <a:pt x="81330" y="45290"/>
                    </a:lnTo>
                    <a:lnTo>
                      <a:pt x="77889" y="41870"/>
                    </a:lnTo>
                    <a:lnTo>
                      <a:pt x="74311" y="38996"/>
                    </a:lnTo>
                    <a:lnTo>
                      <a:pt x="70183" y="36259"/>
                    </a:lnTo>
                    <a:lnTo>
                      <a:pt x="65229" y="34891"/>
                    </a:lnTo>
                    <a:lnTo>
                      <a:pt x="59587" y="34207"/>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18" name="Shape 1118"/>
              <p:cNvSpPr/>
              <p:nvPr/>
            </p:nvSpPr>
            <p:spPr>
              <a:xfrm>
                <a:off x="9163013" y="4764846"/>
                <a:ext cx="168958" cy="534027"/>
              </a:xfrm>
              <a:custGeom>
                <a:avLst/>
                <a:gdLst/>
                <a:ahLst/>
                <a:cxnLst/>
                <a:rect l="0" t="0" r="0" b="0"/>
                <a:pathLst>
                  <a:path w="120000" h="120000" extrusionOk="0">
                    <a:moveTo>
                      <a:pt x="0" y="0"/>
                    </a:moveTo>
                    <a:lnTo>
                      <a:pt x="26880" y="3974"/>
                    </a:lnTo>
                    <a:lnTo>
                      <a:pt x="48480" y="10242"/>
                    </a:lnTo>
                    <a:lnTo>
                      <a:pt x="68160" y="16509"/>
                    </a:lnTo>
                    <a:lnTo>
                      <a:pt x="87840" y="24152"/>
                    </a:lnTo>
                    <a:lnTo>
                      <a:pt x="99840" y="31949"/>
                    </a:lnTo>
                    <a:lnTo>
                      <a:pt x="112320" y="40509"/>
                    </a:lnTo>
                    <a:lnTo>
                      <a:pt x="117120" y="49834"/>
                    </a:lnTo>
                    <a:lnTo>
                      <a:pt x="119520" y="60076"/>
                    </a:lnTo>
                    <a:lnTo>
                      <a:pt x="119520" y="60076"/>
                    </a:lnTo>
                    <a:lnTo>
                      <a:pt x="117120" y="70012"/>
                    </a:lnTo>
                    <a:lnTo>
                      <a:pt x="112320" y="79337"/>
                    </a:lnTo>
                    <a:lnTo>
                      <a:pt x="99840" y="87898"/>
                    </a:lnTo>
                    <a:lnTo>
                      <a:pt x="87840" y="95847"/>
                    </a:lnTo>
                    <a:lnTo>
                      <a:pt x="68160" y="103643"/>
                    </a:lnTo>
                    <a:lnTo>
                      <a:pt x="48480" y="109757"/>
                    </a:lnTo>
                    <a:lnTo>
                      <a:pt x="26880" y="115261"/>
                    </a:lnTo>
                    <a:lnTo>
                      <a:pt x="0" y="119847"/>
                    </a:lnTo>
                    <a:lnTo>
                      <a:pt x="0" y="119847"/>
                    </a:lnTo>
                    <a:lnTo>
                      <a:pt x="0" y="60076"/>
                    </a:lnTo>
                    <a:lnTo>
                      <a:pt x="0" y="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accent6"/>
                  </a:solidFill>
                  <a:latin typeface="Calibri"/>
                  <a:ea typeface="Calibri"/>
                  <a:cs typeface="Calibri"/>
                  <a:sym typeface="Calibri"/>
                </a:endParaRPr>
              </a:p>
            </p:txBody>
          </p:sp>
        </p:grpSp>
        <p:sp>
          <p:nvSpPr>
            <p:cNvPr id="1119" name="Shape 1119"/>
            <p:cNvSpPr/>
            <p:nvPr/>
          </p:nvSpPr>
          <p:spPr>
            <a:xfrm flipH="1">
              <a:off x="10445281" y="2814125"/>
              <a:ext cx="168958" cy="407308"/>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2 WHITE">
    <p:spTree>
      <p:nvGrpSpPr>
        <p:cNvPr id="1" name="Shape 152"/>
        <p:cNvGrpSpPr/>
        <p:nvPr/>
      </p:nvGrpSpPr>
      <p:grpSpPr>
        <a:xfrm>
          <a:off x="0" y="0"/>
          <a:ext cx="0" cy="0"/>
          <a:chOff x="0" y="0"/>
          <a:chExt cx="0" cy="0"/>
        </a:xfrm>
      </p:grpSpPr>
      <p:sp>
        <p:nvSpPr>
          <p:cNvPr id="153" name="Shape 153"/>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54" name="Shape 154"/>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55" name="Shape 155"/>
          <p:cNvGrpSpPr/>
          <p:nvPr/>
        </p:nvGrpSpPr>
        <p:grpSpPr>
          <a:xfrm>
            <a:off x="528435" y="656874"/>
            <a:ext cx="1614660" cy="296779"/>
            <a:chOff x="566737" y="1811338"/>
            <a:chExt cx="5018087" cy="922337"/>
          </a:xfrm>
        </p:grpSpPr>
        <p:sp>
          <p:nvSpPr>
            <p:cNvPr id="156" name="Shape 156"/>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57" name="Shape 157"/>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58" name="Shape 158"/>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59" name="Shape 159"/>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60" name="Shape 160"/>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61" name="Shape 161"/>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62" name="Shape 162"/>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63" name="Shape 163"/>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64" name="Shape 164"/>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sp>
        <p:nvSpPr>
          <p:cNvPr id="165" name="Shape 165"/>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66" name="Shape 166"/>
          <p:cNvPicPr preferRelativeResize="0"/>
          <p:nvPr/>
        </p:nvPicPr>
        <p:blipFill rotWithShape="1">
          <a:blip r:embed="rId2">
            <a:alphaModFix/>
          </a:blip>
          <a:srcRect r="21214" b="32474"/>
          <a:stretch/>
        </p:blipFill>
        <p:spPr>
          <a:xfrm rot="-5400000">
            <a:off x="7458885" y="1219940"/>
            <a:ext cx="5949884" cy="3509999"/>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Slide 4 WHITE">
    <p:spTree>
      <p:nvGrpSpPr>
        <p:cNvPr id="1" name="Shape 1120"/>
        <p:cNvGrpSpPr/>
        <p:nvPr/>
      </p:nvGrpSpPr>
      <p:grpSpPr>
        <a:xfrm>
          <a:off x="0" y="0"/>
          <a:ext cx="0" cy="0"/>
          <a:chOff x="0" y="0"/>
          <a:chExt cx="0" cy="0"/>
        </a:xfrm>
      </p:grpSpPr>
      <p:sp>
        <p:nvSpPr>
          <p:cNvPr id="1121" name="Shape 1121"/>
          <p:cNvSpPr txBox="1">
            <a:spLocks noGrp="1"/>
          </p:cNvSpPr>
          <p:nvPr>
            <p:ph type="ctrTitle"/>
          </p:nvPr>
        </p:nvSpPr>
        <p:spPr>
          <a:xfrm>
            <a:off x="410302" y="2701233"/>
            <a:ext cx="7363788"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22" name="Shape 1122"/>
          <p:cNvSpPr txBox="1">
            <a:spLocks noGrp="1"/>
          </p:cNvSpPr>
          <p:nvPr>
            <p:ph type="subTitle" idx="1"/>
          </p:nvPr>
        </p:nvSpPr>
        <p:spPr>
          <a:xfrm>
            <a:off x="435702" y="5179917"/>
            <a:ext cx="7338387"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123" name="Shape 1123"/>
          <p:cNvGrpSpPr/>
          <p:nvPr/>
        </p:nvGrpSpPr>
        <p:grpSpPr>
          <a:xfrm>
            <a:off x="528435" y="656874"/>
            <a:ext cx="1614660" cy="296779"/>
            <a:chOff x="566737" y="1811338"/>
            <a:chExt cx="5018087" cy="922337"/>
          </a:xfrm>
        </p:grpSpPr>
        <p:sp>
          <p:nvSpPr>
            <p:cNvPr id="1124" name="Shape 1124"/>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25" name="Shape 1125"/>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26" name="Shape 1126"/>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27" name="Shape 1127"/>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28" name="Shape 1128"/>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29" name="Shape 1129"/>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30" name="Shape 1130"/>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31" name="Shape 1131"/>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132" name="Shape 1132"/>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1133" name="Shape 1133"/>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34" name="Shape 1134"/>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135" name="Shape 1135"/>
          <p:cNvGrpSpPr/>
          <p:nvPr/>
        </p:nvGrpSpPr>
        <p:grpSpPr>
          <a:xfrm>
            <a:off x="7099301" y="172974"/>
            <a:ext cx="4795837" cy="6694547"/>
            <a:chOff x="7573963" y="693737"/>
            <a:chExt cx="4422774" cy="6173786"/>
          </a:xfrm>
        </p:grpSpPr>
        <p:sp>
          <p:nvSpPr>
            <p:cNvPr id="1136" name="Shape 1136"/>
            <p:cNvSpPr/>
            <p:nvPr/>
          </p:nvSpPr>
          <p:spPr>
            <a:xfrm>
              <a:off x="11466513" y="1619250"/>
              <a:ext cx="61913" cy="984250"/>
            </a:xfrm>
            <a:custGeom>
              <a:avLst/>
              <a:gdLst/>
              <a:ahLst/>
              <a:cxnLst/>
              <a:rect l="0" t="0" r="0" b="0"/>
              <a:pathLst>
                <a:path w="120000" h="120000" extrusionOk="0">
                  <a:moveTo>
                    <a:pt x="0" y="0"/>
                  </a:moveTo>
                  <a:lnTo>
                    <a:pt x="0" y="119956"/>
                  </a:lnTo>
                  <a:lnTo>
                    <a:pt x="119314" y="119956"/>
                  </a:lnTo>
                  <a:lnTo>
                    <a:pt x="119314" y="11916"/>
                  </a:lnTo>
                  <a:lnTo>
                    <a:pt x="119314" y="11916"/>
                  </a:lnTo>
                  <a:lnTo>
                    <a:pt x="93257" y="10952"/>
                  </a:lnTo>
                  <a:lnTo>
                    <a:pt x="70628" y="9769"/>
                  </a:lnTo>
                  <a:lnTo>
                    <a:pt x="52114" y="8587"/>
                  </a:lnTo>
                  <a:lnTo>
                    <a:pt x="33600" y="7185"/>
                  </a:lnTo>
                  <a:lnTo>
                    <a:pt x="18514" y="5476"/>
                  </a:lnTo>
                  <a:lnTo>
                    <a:pt x="7542" y="3811"/>
                  </a:lnTo>
                  <a:lnTo>
                    <a:pt x="3428" y="1927"/>
                  </a:lnTo>
                  <a:lnTo>
                    <a:pt x="0"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37" name="Shape 1137"/>
            <p:cNvSpPr/>
            <p:nvPr/>
          </p:nvSpPr>
          <p:spPr>
            <a:xfrm>
              <a:off x="10220325" y="4595812"/>
              <a:ext cx="61913" cy="168274"/>
            </a:xfrm>
            <a:custGeom>
              <a:avLst/>
              <a:gdLst/>
              <a:ahLst/>
              <a:cxnLst/>
              <a:rect l="0" t="0" r="0" b="0"/>
              <a:pathLst>
                <a:path w="120000" h="120000" extrusionOk="0">
                  <a:moveTo>
                    <a:pt x="0" y="69113"/>
                  </a:moveTo>
                  <a:lnTo>
                    <a:pt x="0" y="119746"/>
                  </a:lnTo>
                  <a:lnTo>
                    <a:pt x="119314" y="119746"/>
                  </a:lnTo>
                  <a:lnTo>
                    <a:pt x="119314" y="0"/>
                  </a:lnTo>
                  <a:lnTo>
                    <a:pt x="119314" y="0"/>
                  </a:lnTo>
                  <a:lnTo>
                    <a:pt x="119314" y="11139"/>
                  </a:lnTo>
                  <a:lnTo>
                    <a:pt x="111771" y="22278"/>
                  </a:lnTo>
                  <a:lnTo>
                    <a:pt x="100800" y="31645"/>
                  </a:lnTo>
                  <a:lnTo>
                    <a:pt x="85714" y="41518"/>
                  </a:lnTo>
                  <a:lnTo>
                    <a:pt x="70628" y="49620"/>
                  </a:lnTo>
                  <a:lnTo>
                    <a:pt x="48685" y="57974"/>
                  </a:lnTo>
                  <a:lnTo>
                    <a:pt x="26057" y="63291"/>
                  </a:lnTo>
                  <a:lnTo>
                    <a:pt x="0" y="69113"/>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38" name="Shape 1138"/>
            <p:cNvSpPr/>
            <p:nvPr/>
          </p:nvSpPr>
          <p:spPr>
            <a:xfrm>
              <a:off x="8662988" y="6008687"/>
              <a:ext cx="60323" cy="261935"/>
            </a:xfrm>
            <a:custGeom>
              <a:avLst/>
              <a:gdLst/>
              <a:ahLst/>
              <a:cxnLst/>
              <a:rect l="0" t="0" r="0" b="0"/>
              <a:pathLst>
                <a:path w="120000" h="120000" extrusionOk="0">
                  <a:moveTo>
                    <a:pt x="0" y="44305"/>
                  </a:moveTo>
                  <a:lnTo>
                    <a:pt x="0" y="119836"/>
                  </a:lnTo>
                  <a:lnTo>
                    <a:pt x="119310" y="119836"/>
                  </a:lnTo>
                  <a:lnTo>
                    <a:pt x="119310" y="0"/>
                  </a:lnTo>
                  <a:lnTo>
                    <a:pt x="119310" y="0"/>
                  </a:lnTo>
                  <a:lnTo>
                    <a:pt x="119310" y="7029"/>
                  </a:lnTo>
                  <a:lnTo>
                    <a:pt x="111724" y="14223"/>
                  </a:lnTo>
                  <a:lnTo>
                    <a:pt x="100689" y="20435"/>
                  </a:lnTo>
                  <a:lnTo>
                    <a:pt x="89655" y="26648"/>
                  </a:lnTo>
                  <a:lnTo>
                    <a:pt x="70344" y="32043"/>
                  </a:lnTo>
                  <a:lnTo>
                    <a:pt x="48275" y="37275"/>
                  </a:lnTo>
                  <a:lnTo>
                    <a:pt x="25517" y="40871"/>
                  </a:lnTo>
                  <a:lnTo>
                    <a:pt x="0" y="44305"/>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39" name="Shape 1139"/>
            <p:cNvSpPr/>
            <p:nvPr/>
          </p:nvSpPr>
          <p:spPr>
            <a:xfrm>
              <a:off x="11310938" y="2573338"/>
              <a:ext cx="374649" cy="217487"/>
            </a:xfrm>
            <a:custGeom>
              <a:avLst/>
              <a:gdLst/>
              <a:ahLst/>
              <a:cxnLst/>
              <a:rect l="0" t="0" r="0" b="0"/>
              <a:pathLst>
                <a:path w="120000" h="120000" extrusionOk="0">
                  <a:moveTo>
                    <a:pt x="59942" y="119803"/>
                  </a:moveTo>
                  <a:lnTo>
                    <a:pt x="56145" y="118819"/>
                  </a:lnTo>
                  <a:lnTo>
                    <a:pt x="54304" y="116655"/>
                  </a:lnTo>
                  <a:lnTo>
                    <a:pt x="53039" y="114295"/>
                  </a:lnTo>
                  <a:lnTo>
                    <a:pt x="3106" y="29901"/>
                  </a:lnTo>
                  <a:lnTo>
                    <a:pt x="1150" y="25770"/>
                  </a:lnTo>
                  <a:lnTo>
                    <a:pt x="0" y="20459"/>
                  </a:lnTo>
                  <a:lnTo>
                    <a:pt x="0" y="16131"/>
                  </a:lnTo>
                  <a:lnTo>
                    <a:pt x="575" y="10819"/>
                  </a:lnTo>
                  <a:lnTo>
                    <a:pt x="2416" y="6491"/>
                  </a:lnTo>
                  <a:lnTo>
                    <a:pt x="4256" y="3344"/>
                  </a:lnTo>
                  <a:lnTo>
                    <a:pt x="7478" y="1180"/>
                  </a:lnTo>
                  <a:lnTo>
                    <a:pt x="9894" y="0"/>
                  </a:lnTo>
                  <a:lnTo>
                    <a:pt x="109875" y="0"/>
                  </a:lnTo>
                  <a:lnTo>
                    <a:pt x="112406" y="1180"/>
                  </a:lnTo>
                  <a:lnTo>
                    <a:pt x="115512" y="3344"/>
                  </a:lnTo>
                  <a:lnTo>
                    <a:pt x="117353" y="6491"/>
                  </a:lnTo>
                  <a:lnTo>
                    <a:pt x="118619" y="10819"/>
                  </a:lnTo>
                  <a:lnTo>
                    <a:pt x="119884" y="16131"/>
                  </a:lnTo>
                  <a:lnTo>
                    <a:pt x="119309" y="20459"/>
                  </a:lnTo>
                  <a:lnTo>
                    <a:pt x="118619" y="25770"/>
                  </a:lnTo>
                  <a:lnTo>
                    <a:pt x="116663" y="29901"/>
                  </a:lnTo>
                  <a:lnTo>
                    <a:pt x="66845" y="114295"/>
                  </a:lnTo>
                  <a:lnTo>
                    <a:pt x="65580" y="116655"/>
                  </a:lnTo>
                  <a:lnTo>
                    <a:pt x="63624" y="118819"/>
                  </a:lnTo>
                  <a:lnTo>
                    <a:pt x="59942" y="119803"/>
                  </a:lnTo>
                  <a:close/>
                  <a:moveTo>
                    <a:pt x="34285" y="34229"/>
                  </a:moveTo>
                  <a:lnTo>
                    <a:pt x="59942" y="78098"/>
                  </a:lnTo>
                  <a:lnTo>
                    <a:pt x="85484" y="34229"/>
                  </a:lnTo>
                  <a:lnTo>
                    <a:pt x="34285" y="34229"/>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0" name="Shape 1140"/>
            <p:cNvSpPr/>
            <p:nvPr/>
          </p:nvSpPr>
          <p:spPr>
            <a:xfrm>
              <a:off x="11156950" y="1960563"/>
              <a:ext cx="60323" cy="4141787"/>
            </a:xfrm>
            <a:custGeom>
              <a:avLst/>
              <a:gdLst/>
              <a:ahLst/>
              <a:cxnLst/>
              <a:rect l="0" t="0" r="0" b="0"/>
              <a:pathLst>
                <a:path w="120000" h="120000" extrusionOk="0">
                  <a:moveTo>
                    <a:pt x="0" y="30523"/>
                  </a:moveTo>
                  <a:lnTo>
                    <a:pt x="0" y="30523"/>
                  </a:lnTo>
                  <a:lnTo>
                    <a:pt x="0" y="30075"/>
                  </a:lnTo>
                  <a:lnTo>
                    <a:pt x="6896" y="29616"/>
                  </a:lnTo>
                  <a:lnTo>
                    <a:pt x="18620" y="29220"/>
                  </a:lnTo>
                  <a:lnTo>
                    <a:pt x="29655" y="28824"/>
                  </a:lnTo>
                  <a:lnTo>
                    <a:pt x="48275" y="28491"/>
                  </a:lnTo>
                  <a:lnTo>
                    <a:pt x="71034" y="28146"/>
                  </a:lnTo>
                  <a:lnTo>
                    <a:pt x="93103" y="27917"/>
                  </a:lnTo>
                  <a:lnTo>
                    <a:pt x="119310" y="27688"/>
                  </a:lnTo>
                  <a:lnTo>
                    <a:pt x="119310" y="0"/>
                  </a:lnTo>
                  <a:lnTo>
                    <a:pt x="0" y="0"/>
                  </a:lnTo>
                  <a:lnTo>
                    <a:pt x="0" y="119989"/>
                  </a:lnTo>
                  <a:lnTo>
                    <a:pt x="119310" y="119989"/>
                  </a:lnTo>
                  <a:lnTo>
                    <a:pt x="119310" y="33411"/>
                  </a:lnTo>
                  <a:lnTo>
                    <a:pt x="119310" y="33411"/>
                  </a:lnTo>
                  <a:lnTo>
                    <a:pt x="93103" y="33192"/>
                  </a:lnTo>
                  <a:lnTo>
                    <a:pt x="71034" y="32900"/>
                  </a:lnTo>
                  <a:lnTo>
                    <a:pt x="48275" y="32619"/>
                  </a:lnTo>
                  <a:lnTo>
                    <a:pt x="29655" y="32223"/>
                  </a:lnTo>
                  <a:lnTo>
                    <a:pt x="18620" y="31889"/>
                  </a:lnTo>
                  <a:lnTo>
                    <a:pt x="6896" y="31430"/>
                  </a:lnTo>
                  <a:lnTo>
                    <a:pt x="0" y="30982"/>
                  </a:lnTo>
                  <a:lnTo>
                    <a:pt x="0" y="30523"/>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1" name="Shape 1141"/>
            <p:cNvSpPr/>
            <p:nvPr/>
          </p:nvSpPr>
          <p:spPr>
            <a:xfrm>
              <a:off x="11310938" y="2117725"/>
              <a:ext cx="60323" cy="896937"/>
            </a:xfrm>
            <a:custGeom>
              <a:avLst/>
              <a:gdLst/>
              <a:ahLst/>
              <a:cxnLst/>
              <a:rect l="0" t="0" r="0" b="0"/>
              <a:pathLst>
                <a:path w="120000" h="120000" extrusionOk="0">
                  <a:moveTo>
                    <a:pt x="0" y="0"/>
                  </a:moveTo>
                  <a:lnTo>
                    <a:pt x="0" y="106864"/>
                  </a:lnTo>
                  <a:lnTo>
                    <a:pt x="0" y="106864"/>
                  </a:lnTo>
                  <a:lnTo>
                    <a:pt x="25517" y="107923"/>
                  </a:lnTo>
                  <a:lnTo>
                    <a:pt x="48275" y="108981"/>
                  </a:lnTo>
                  <a:lnTo>
                    <a:pt x="70344" y="110569"/>
                  </a:lnTo>
                  <a:lnTo>
                    <a:pt x="86206" y="112109"/>
                  </a:lnTo>
                  <a:lnTo>
                    <a:pt x="100689" y="113937"/>
                  </a:lnTo>
                  <a:lnTo>
                    <a:pt x="111724" y="115765"/>
                  </a:lnTo>
                  <a:lnTo>
                    <a:pt x="119310" y="117882"/>
                  </a:lnTo>
                  <a:lnTo>
                    <a:pt x="119310" y="119951"/>
                  </a:lnTo>
                  <a:lnTo>
                    <a:pt x="119310"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2" name="Shape 1142"/>
            <p:cNvSpPr/>
            <p:nvPr/>
          </p:nvSpPr>
          <p:spPr>
            <a:xfrm>
              <a:off x="11310938" y="3014663"/>
              <a:ext cx="60323" cy="538161"/>
            </a:xfrm>
            <a:custGeom>
              <a:avLst/>
              <a:gdLst/>
              <a:ahLst/>
              <a:cxnLst/>
              <a:rect l="0" t="0" r="0" b="0"/>
              <a:pathLst>
                <a:path w="120000" h="120000" extrusionOk="0">
                  <a:moveTo>
                    <a:pt x="0" y="22160"/>
                  </a:moveTo>
                  <a:lnTo>
                    <a:pt x="0" y="119920"/>
                  </a:lnTo>
                  <a:lnTo>
                    <a:pt x="119310" y="119920"/>
                  </a:lnTo>
                  <a:lnTo>
                    <a:pt x="119310" y="0"/>
                  </a:lnTo>
                  <a:lnTo>
                    <a:pt x="119310" y="0"/>
                  </a:lnTo>
                  <a:lnTo>
                    <a:pt x="119310" y="3520"/>
                  </a:lnTo>
                  <a:lnTo>
                    <a:pt x="111724" y="6960"/>
                  </a:lnTo>
                  <a:lnTo>
                    <a:pt x="100689" y="10480"/>
                  </a:lnTo>
                  <a:lnTo>
                    <a:pt x="86206" y="13040"/>
                  </a:lnTo>
                  <a:lnTo>
                    <a:pt x="70344" y="16080"/>
                  </a:lnTo>
                  <a:lnTo>
                    <a:pt x="48275" y="18240"/>
                  </a:lnTo>
                  <a:lnTo>
                    <a:pt x="25517" y="20480"/>
                  </a:lnTo>
                  <a:lnTo>
                    <a:pt x="0" y="2216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3" name="Shape 1143"/>
            <p:cNvSpPr/>
            <p:nvPr/>
          </p:nvSpPr>
          <p:spPr>
            <a:xfrm>
              <a:off x="11218863" y="2905125"/>
              <a:ext cx="90486" cy="217487"/>
            </a:xfrm>
            <a:custGeom>
              <a:avLst/>
              <a:gdLst/>
              <a:ahLst/>
              <a:cxnLst/>
              <a:rect l="0" t="0" r="0" b="0"/>
              <a:pathLst>
                <a:path w="120000" h="120000" extrusionOk="0">
                  <a:moveTo>
                    <a:pt x="58365" y="85714"/>
                  </a:moveTo>
                  <a:lnTo>
                    <a:pt x="58365" y="85714"/>
                  </a:lnTo>
                  <a:lnTo>
                    <a:pt x="48560" y="85714"/>
                  </a:lnTo>
                  <a:lnTo>
                    <a:pt x="35953" y="83349"/>
                  </a:lnTo>
                  <a:lnTo>
                    <a:pt x="25214" y="81379"/>
                  </a:lnTo>
                  <a:lnTo>
                    <a:pt x="17743" y="78029"/>
                  </a:lnTo>
                  <a:lnTo>
                    <a:pt x="10272" y="74876"/>
                  </a:lnTo>
                  <a:lnTo>
                    <a:pt x="2801" y="70541"/>
                  </a:lnTo>
                  <a:lnTo>
                    <a:pt x="0" y="65221"/>
                  </a:lnTo>
                  <a:lnTo>
                    <a:pt x="0" y="59901"/>
                  </a:lnTo>
                  <a:lnTo>
                    <a:pt x="0" y="59901"/>
                  </a:lnTo>
                  <a:lnTo>
                    <a:pt x="0" y="54581"/>
                  </a:lnTo>
                  <a:lnTo>
                    <a:pt x="2801" y="50246"/>
                  </a:lnTo>
                  <a:lnTo>
                    <a:pt x="10272" y="45911"/>
                  </a:lnTo>
                  <a:lnTo>
                    <a:pt x="17743" y="41773"/>
                  </a:lnTo>
                  <a:lnTo>
                    <a:pt x="25214" y="39605"/>
                  </a:lnTo>
                  <a:lnTo>
                    <a:pt x="35953" y="36453"/>
                  </a:lnTo>
                  <a:lnTo>
                    <a:pt x="48560" y="35270"/>
                  </a:lnTo>
                  <a:lnTo>
                    <a:pt x="58365" y="34088"/>
                  </a:lnTo>
                  <a:lnTo>
                    <a:pt x="58365" y="34088"/>
                  </a:lnTo>
                  <a:lnTo>
                    <a:pt x="70972" y="35270"/>
                  </a:lnTo>
                  <a:lnTo>
                    <a:pt x="83579" y="36453"/>
                  </a:lnTo>
                  <a:lnTo>
                    <a:pt x="93852" y="39605"/>
                  </a:lnTo>
                  <a:lnTo>
                    <a:pt x="101789" y="41773"/>
                  </a:lnTo>
                  <a:lnTo>
                    <a:pt x="109260" y="45911"/>
                  </a:lnTo>
                  <a:lnTo>
                    <a:pt x="114396" y="50246"/>
                  </a:lnTo>
                  <a:lnTo>
                    <a:pt x="119533" y="54581"/>
                  </a:lnTo>
                  <a:lnTo>
                    <a:pt x="119533" y="59901"/>
                  </a:lnTo>
                  <a:lnTo>
                    <a:pt x="119533" y="6305"/>
                  </a:lnTo>
                  <a:lnTo>
                    <a:pt x="119533" y="6305"/>
                  </a:lnTo>
                  <a:lnTo>
                    <a:pt x="106926" y="4137"/>
                  </a:lnTo>
                  <a:lnTo>
                    <a:pt x="91517" y="2167"/>
                  </a:lnTo>
                  <a:lnTo>
                    <a:pt x="76108" y="985"/>
                  </a:lnTo>
                  <a:lnTo>
                    <a:pt x="58365" y="0"/>
                  </a:lnTo>
                  <a:lnTo>
                    <a:pt x="58365" y="0"/>
                  </a:lnTo>
                  <a:lnTo>
                    <a:pt x="43424" y="985"/>
                  </a:lnTo>
                  <a:lnTo>
                    <a:pt x="28015" y="2167"/>
                  </a:lnTo>
                  <a:lnTo>
                    <a:pt x="12607" y="4137"/>
                  </a:lnTo>
                  <a:lnTo>
                    <a:pt x="0" y="6305"/>
                  </a:lnTo>
                  <a:lnTo>
                    <a:pt x="0" y="114482"/>
                  </a:lnTo>
                  <a:lnTo>
                    <a:pt x="0" y="114482"/>
                  </a:lnTo>
                  <a:lnTo>
                    <a:pt x="12607" y="116650"/>
                  </a:lnTo>
                  <a:lnTo>
                    <a:pt x="28015" y="118817"/>
                  </a:lnTo>
                  <a:lnTo>
                    <a:pt x="43424" y="119802"/>
                  </a:lnTo>
                  <a:lnTo>
                    <a:pt x="58365" y="119802"/>
                  </a:lnTo>
                  <a:lnTo>
                    <a:pt x="58365" y="119802"/>
                  </a:lnTo>
                  <a:lnTo>
                    <a:pt x="76108" y="119802"/>
                  </a:lnTo>
                  <a:lnTo>
                    <a:pt x="91517" y="118817"/>
                  </a:lnTo>
                  <a:lnTo>
                    <a:pt x="106926" y="116650"/>
                  </a:lnTo>
                  <a:lnTo>
                    <a:pt x="119533" y="114482"/>
                  </a:lnTo>
                  <a:lnTo>
                    <a:pt x="119533" y="59901"/>
                  </a:lnTo>
                  <a:lnTo>
                    <a:pt x="119533" y="59901"/>
                  </a:lnTo>
                  <a:lnTo>
                    <a:pt x="119533" y="65221"/>
                  </a:lnTo>
                  <a:lnTo>
                    <a:pt x="114396" y="70541"/>
                  </a:lnTo>
                  <a:lnTo>
                    <a:pt x="109260" y="74876"/>
                  </a:lnTo>
                  <a:lnTo>
                    <a:pt x="101789" y="78029"/>
                  </a:lnTo>
                  <a:lnTo>
                    <a:pt x="93852" y="81379"/>
                  </a:lnTo>
                  <a:lnTo>
                    <a:pt x="83579" y="83349"/>
                  </a:lnTo>
                  <a:lnTo>
                    <a:pt x="70972" y="85714"/>
                  </a:lnTo>
                  <a:lnTo>
                    <a:pt x="58365" y="85714"/>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4" name="Shape 1144"/>
            <p:cNvSpPr/>
            <p:nvPr/>
          </p:nvSpPr>
          <p:spPr>
            <a:xfrm>
              <a:off x="11156950" y="2917825"/>
              <a:ext cx="60323" cy="196850"/>
            </a:xfrm>
            <a:custGeom>
              <a:avLst/>
              <a:gdLst/>
              <a:ahLst/>
              <a:cxnLst/>
              <a:rect l="0" t="0" r="0" b="0"/>
              <a:pathLst>
                <a:path w="120000" h="120000" extrusionOk="0">
                  <a:moveTo>
                    <a:pt x="0" y="59345"/>
                  </a:moveTo>
                  <a:lnTo>
                    <a:pt x="0" y="59345"/>
                  </a:lnTo>
                  <a:lnTo>
                    <a:pt x="0" y="68945"/>
                  </a:lnTo>
                  <a:lnTo>
                    <a:pt x="6896" y="78327"/>
                  </a:lnTo>
                  <a:lnTo>
                    <a:pt x="18620" y="87927"/>
                  </a:lnTo>
                  <a:lnTo>
                    <a:pt x="29655" y="94909"/>
                  </a:lnTo>
                  <a:lnTo>
                    <a:pt x="48275" y="103200"/>
                  </a:lnTo>
                  <a:lnTo>
                    <a:pt x="71034" y="109090"/>
                  </a:lnTo>
                  <a:lnTo>
                    <a:pt x="93103" y="115200"/>
                  </a:lnTo>
                  <a:lnTo>
                    <a:pt x="119310" y="119781"/>
                  </a:lnTo>
                  <a:lnTo>
                    <a:pt x="119310" y="0"/>
                  </a:lnTo>
                  <a:lnTo>
                    <a:pt x="119310" y="0"/>
                  </a:lnTo>
                  <a:lnTo>
                    <a:pt x="93103" y="4800"/>
                  </a:lnTo>
                  <a:lnTo>
                    <a:pt x="71034" y="9600"/>
                  </a:lnTo>
                  <a:lnTo>
                    <a:pt x="48275" y="16800"/>
                  </a:lnTo>
                  <a:lnTo>
                    <a:pt x="29655" y="23781"/>
                  </a:lnTo>
                  <a:lnTo>
                    <a:pt x="18620" y="32072"/>
                  </a:lnTo>
                  <a:lnTo>
                    <a:pt x="6896" y="40363"/>
                  </a:lnTo>
                  <a:lnTo>
                    <a:pt x="0" y="49963"/>
                  </a:lnTo>
                  <a:lnTo>
                    <a:pt x="0" y="59345"/>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5" name="Shape 1145"/>
            <p:cNvSpPr/>
            <p:nvPr/>
          </p:nvSpPr>
          <p:spPr>
            <a:xfrm>
              <a:off x="11310938" y="2917825"/>
              <a:ext cx="60323" cy="196850"/>
            </a:xfrm>
            <a:custGeom>
              <a:avLst/>
              <a:gdLst/>
              <a:ahLst/>
              <a:cxnLst/>
              <a:rect l="0" t="0" r="0" b="0"/>
              <a:pathLst>
                <a:path w="120000" h="120000" extrusionOk="0">
                  <a:moveTo>
                    <a:pt x="0" y="0"/>
                  </a:moveTo>
                  <a:lnTo>
                    <a:pt x="0" y="59345"/>
                  </a:lnTo>
                  <a:lnTo>
                    <a:pt x="0" y="119781"/>
                  </a:lnTo>
                  <a:lnTo>
                    <a:pt x="0" y="119781"/>
                  </a:lnTo>
                  <a:lnTo>
                    <a:pt x="25517" y="115200"/>
                  </a:lnTo>
                  <a:lnTo>
                    <a:pt x="48275" y="109090"/>
                  </a:lnTo>
                  <a:lnTo>
                    <a:pt x="70344" y="103200"/>
                  </a:lnTo>
                  <a:lnTo>
                    <a:pt x="86206" y="94909"/>
                  </a:lnTo>
                  <a:lnTo>
                    <a:pt x="100689" y="87927"/>
                  </a:lnTo>
                  <a:lnTo>
                    <a:pt x="111724" y="78327"/>
                  </a:lnTo>
                  <a:lnTo>
                    <a:pt x="119310" y="68945"/>
                  </a:lnTo>
                  <a:lnTo>
                    <a:pt x="119310" y="59345"/>
                  </a:lnTo>
                  <a:lnTo>
                    <a:pt x="119310" y="59345"/>
                  </a:lnTo>
                  <a:lnTo>
                    <a:pt x="119310" y="49963"/>
                  </a:lnTo>
                  <a:lnTo>
                    <a:pt x="111724" y="40363"/>
                  </a:lnTo>
                  <a:lnTo>
                    <a:pt x="100689" y="32072"/>
                  </a:lnTo>
                  <a:lnTo>
                    <a:pt x="86206" y="23781"/>
                  </a:lnTo>
                  <a:lnTo>
                    <a:pt x="70344" y="16800"/>
                  </a:lnTo>
                  <a:lnTo>
                    <a:pt x="48275" y="9600"/>
                  </a:lnTo>
                  <a:lnTo>
                    <a:pt x="2551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6" name="Shape 1146"/>
            <p:cNvSpPr/>
            <p:nvPr/>
          </p:nvSpPr>
          <p:spPr>
            <a:xfrm>
              <a:off x="11777663" y="5870575"/>
              <a:ext cx="61913" cy="993773"/>
            </a:xfrm>
            <a:custGeom>
              <a:avLst/>
              <a:gdLst/>
              <a:ahLst/>
              <a:cxnLst/>
              <a:rect l="0" t="0" r="0" b="0"/>
              <a:pathLst>
                <a:path w="120000" h="120000" extrusionOk="0">
                  <a:moveTo>
                    <a:pt x="0" y="0"/>
                  </a:moveTo>
                  <a:lnTo>
                    <a:pt x="0" y="119956"/>
                  </a:lnTo>
                  <a:lnTo>
                    <a:pt x="119314" y="119956"/>
                  </a:lnTo>
                  <a:lnTo>
                    <a:pt x="119314" y="11800"/>
                  </a:lnTo>
                  <a:lnTo>
                    <a:pt x="119314" y="11800"/>
                  </a:lnTo>
                  <a:lnTo>
                    <a:pt x="93257" y="10845"/>
                  </a:lnTo>
                  <a:lnTo>
                    <a:pt x="70628" y="9891"/>
                  </a:lnTo>
                  <a:lnTo>
                    <a:pt x="52114" y="8459"/>
                  </a:lnTo>
                  <a:lnTo>
                    <a:pt x="33600" y="7071"/>
                  </a:lnTo>
                  <a:lnTo>
                    <a:pt x="18514" y="5422"/>
                  </a:lnTo>
                  <a:lnTo>
                    <a:pt x="10971" y="3774"/>
                  </a:lnTo>
                  <a:lnTo>
                    <a:pt x="4114" y="1865"/>
                  </a:ln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7" name="Shape 1147"/>
            <p:cNvSpPr/>
            <p:nvPr/>
          </p:nvSpPr>
          <p:spPr>
            <a:xfrm>
              <a:off x="11841163" y="5870575"/>
              <a:ext cx="0" cy="0"/>
            </a:xfrm>
            <a:custGeom>
              <a:avLst/>
              <a:gdLst/>
              <a:ahLst/>
              <a:cxnLst/>
              <a:rect l="0" t="0" r="0" b="0"/>
              <a:pathLst>
                <a:path w="120000" h="120000" extrusionOk="0">
                  <a:moveTo>
                    <a:pt x="0" y="0"/>
                  </a:move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8" name="Shape 1148"/>
            <p:cNvSpPr/>
            <p:nvPr/>
          </p:nvSpPr>
          <p:spPr>
            <a:xfrm>
              <a:off x="11934825" y="5870575"/>
              <a:ext cx="61913" cy="993773"/>
            </a:xfrm>
            <a:custGeom>
              <a:avLst/>
              <a:gdLst/>
              <a:ahLst/>
              <a:cxnLst/>
              <a:rect l="0" t="0" r="0" b="0"/>
              <a:pathLst>
                <a:path w="120000" h="120000" extrusionOk="0">
                  <a:moveTo>
                    <a:pt x="0" y="11800"/>
                  </a:moveTo>
                  <a:lnTo>
                    <a:pt x="0" y="119956"/>
                  </a:lnTo>
                  <a:lnTo>
                    <a:pt x="119314" y="119956"/>
                  </a:lnTo>
                  <a:lnTo>
                    <a:pt x="119314" y="0"/>
                  </a:lnTo>
                  <a:lnTo>
                    <a:pt x="119314" y="0"/>
                  </a:lnTo>
                  <a:lnTo>
                    <a:pt x="115199" y="1865"/>
                  </a:lnTo>
                  <a:lnTo>
                    <a:pt x="111771" y="3774"/>
                  </a:lnTo>
                  <a:lnTo>
                    <a:pt x="100800" y="5422"/>
                  </a:lnTo>
                  <a:lnTo>
                    <a:pt x="85714" y="7071"/>
                  </a:lnTo>
                  <a:lnTo>
                    <a:pt x="67200" y="8459"/>
                  </a:lnTo>
                  <a:lnTo>
                    <a:pt x="48685" y="9891"/>
                  </a:lnTo>
                  <a:lnTo>
                    <a:pt x="26057" y="10845"/>
                  </a:lnTo>
                  <a:lnTo>
                    <a:pt x="0" y="1180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49" name="Shape 1149"/>
            <p:cNvSpPr/>
            <p:nvPr/>
          </p:nvSpPr>
          <p:spPr>
            <a:xfrm>
              <a:off x="11934825" y="2163763"/>
              <a:ext cx="61913" cy="3703637"/>
            </a:xfrm>
            <a:custGeom>
              <a:avLst/>
              <a:gdLst/>
              <a:ahLst/>
              <a:cxnLst/>
              <a:rect l="0" t="0" r="0" b="0"/>
              <a:pathLst>
                <a:path w="120000" h="120000" extrusionOk="0">
                  <a:moveTo>
                    <a:pt x="0" y="0"/>
                  </a:moveTo>
                  <a:lnTo>
                    <a:pt x="0" y="116759"/>
                  </a:lnTo>
                  <a:lnTo>
                    <a:pt x="0" y="116759"/>
                  </a:lnTo>
                  <a:lnTo>
                    <a:pt x="26057" y="117015"/>
                  </a:lnTo>
                  <a:lnTo>
                    <a:pt x="48685" y="117330"/>
                  </a:lnTo>
                  <a:lnTo>
                    <a:pt x="67200" y="117645"/>
                  </a:lnTo>
                  <a:lnTo>
                    <a:pt x="85714" y="118088"/>
                  </a:lnTo>
                  <a:lnTo>
                    <a:pt x="100800" y="118472"/>
                  </a:lnTo>
                  <a:lnTo>
                    <a:pt x="111771" y="118974"/>
                  </a:lnTo>
                  <a:lnTo>
                    <a:pt x="115199" y="119487"/>
                  </a:lnTo>
                  <a:lnTo>
                    <a:pt x="119314" y="119988"/>
                  </a:lnTo>
                  <a:lnTo>
                    <a:pt x="119314" y="0"/>
                  </a:ln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0" name="Shape 1150"/>
            <p:cNvSpPr/>
            <p:nvPr/>
          </p:nvSpPr>
          <p:spPr>
            <a:xfrm>
              <a:off x="11777663" y="5870575"/>
              <a:ext cx="0" cy="0"/>
            </a:xfrm>
            <a:custGeom>
              <a:avLst/>
              <a:gdLst/>
              <a:ahLst/>
              <a:cxnLst/>
              <a:rect l="0" t="0" r="0" b="0"/>
              <a:pathLst>
                <a:path w="120000" h="120000" extrusionOk="0">
                  <a:moveTo>
                    <a:pt x="0" y="0"/>
                  </a:move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1" name="Shape 1151"/>
            <p:cNvSpPr/>
            <p:nvPr/>
          </p:nvSpPr>
          <p:spPr>
            <a:xfrm>
              <a:off x="11841163" y="5870575"/>
              <a:ext cx="92073" cy="107948"/>
            </a:xfrm>
            <a:custGeom>
              <a:avLst/>
              <a:gdLst/>
              <a:ahLst/>
              <a:cxnLst/>
              <a:rect l="0" t="0" r="0" b="0"/>
              <a:pathLst>
                <a:path w="120000" h="120000" extrusionOk="0">
                  <a:moveTo>
                    <a:pt x="59770" y="51540"/>
                  </a:moveTo>
                  <a:lnTo>
                    <a:pt x="59770" y="51540"/>
                  </a:lnTo>
                  <a:lnTo>
                    <a:pt x="47356" y="49180"/>
                  </a:lnTo>
                  <a:lnTo>
                    <a:pt x="37241" y="47213"/>
                  </a:lnTo>
                  <a:lnTo>
                    <a:pt x="27126" y="40524"/>
                  </a:lnTo>
                  <a:lnTo>
                    <a:pt x="17471" y="36590"/>
                  </a:lnTo>
                  <a:lnTo>
                    <a:pt x="10114" y="27540"/>
                  </a:lnTo>
                  <a:lnTo>
                    <a:pt x="5057" y="19278"/>
                  </a:lnTo>
                  <a:lnTo>
                    <a:pt x="2298" y="10622"/>
                  </a:lnTo>
                  <a:lnTo>
                    <a:pt x="0" y="0"/>
                  </a:lnTo>
                  <a:lnTo>
                    <a:pt x="0" y="107016"/>
                  </a:lnTo>
                  <a:lnTo>
                    <a:pt x="0" y="107016"/>
                  </a:lnTo>
                  <a:lnTo>
                    <a:pt x="14712" y="111344"/>
                  </a:lnTo>
                  <a:lnTo>
                    <a:pt x="29885" y="115278"/>
                  </a:lnTo>
                  <a:lnTo>
                    <a:pt x="44597" y="117639"/>
                  </a:lnTo>
                  <a:lnTo>
                    <a:pt x="59770" y="119606"/>
                  </a:lnTo>
                  <a:lnTo>
                    <a:pt x="59770" y="119606"/>
                  </a:lnTo>
                  <a:lnTo>
                    <a:pt x="74942" y="117639"/>
                  </a:lnTo>
                  <a:lnTo>
                    <a:pt x="92413" y="115278"/>
                  </a:lnTo>
                  <a:lnTo>
                    <a:pt x="104827" y="111344"/>
                  </a:lnTo>
                  <a:lnTo>
                    <a:pt x="119540" y="107016"/>
                  </a:lnTo>
                  <a:lnTo>
                    <a:pt x="119540" y="0"/>
                  </a:lnTo>
                  <a:lnTo>
                    <a:pt x="119540" y="0"/>
                  </a:lnTo>
                  <a:lnTo>
                    <a:pt x="117241" y="10622"/>
                  </a:lnTo>
                  <a:lnTo>
                    <a:pt x="114482" y="19278"/>
                  </a:lnTo>
                  <a:lnTo>
                    <a:pt x="109425" y="27540"/>
                  </a:lnTo>
                  <a:lnTo>
                    <a:pt x="102068" y="36590"/>
                  </a:lnTo>
                  <a:lnTo>
                    <a:pt x="92413" y="40524"/>
                  </a:lnTo>
                  <a:lnTo>
                    <a:pt x="82298" y="47213"/>
                  </a:lnTo>
                  <a:lnTo>
                    <a:pt x="72183" y="49180"/>
                  </a:lnTo>
                  <a:lnTo>
                    <a:pt x="59770" y="5154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2" name="Shape 1152"/>
            <p:cNvSpPr/>
            <p:nvPr/>
          </p:nvSpPr>
          <p:spPr>
            <a:xfrm>
              <a:off x="11841163" y="5761037"/>
              <a:ext cx="92073" cy="107948"/>
            </a:xfrm>
            <a:custGeom>
              <a:avLst/>
              <a:gdLst/>
              <a:ahLst/>
              <a:cxnLst/>
              <a:rect l="0" t="0" r="0" b="0"/>
              <a:pathLst>
                <a:path w="120000" h="120000" extrusionOk="0">
                  <a:moveTo>
                    <a:pt x="59770" y="68459"/>
                  </a:moveTo>
                  <a:lnTo>
                    <a:pt x="59770" y="68459"/>
                  </a:lnTo>
                  <a:lnTo>
                    <a:pt x="72183" y="68459"/>
                  </a:lnTo>
                  <a:lnTo>
                    <a:pt x="82298" y="72786"/>
                  </a:lnTo>
                  <a:lnTo>
                    <a:pt x="92413" y="76721"/>
                  </a:lnTo>
                  <a:lnTo>
                    <a:pt x="102068" y="83409"/>
                  </a:lnTo>
                  <a:lnTo>
                    <a:pt x="109425" y="89704"/>
                  </a:lnTo>
                  <a:lnTo>
                    <a:pt x="114482" y="98360"/>
                  </a:lnTo>
                  <a:lnTo>
                    <a:pt x="117241" y="108983"/>
                  </a:lnTo>
                  <a:lnTo>
                    <a:pt x="119540" y="119606"/>
                  </a:lnTo>
                  <a:lnTo>
                    <a:pt x="119540" y="10622"/>
                  </a:lnTo>
                  <a:lnTo>
                    <a:pt x="119540" y="10622"/>
                  </a:lnTo>
                  <a:lnTo>
                    <a:pt x="104827" y="6295"/>
                  </a:lnTo>
                  <a:lnTo>
                    <a:pt x="92413" y="2360"/>
                  </a:lnTo>
                  <a:lnTo>
                    <a:pt x="74942" y="0"/>
                  </a:lnTo>
                  <a:lnTo>
                    <a:pt x="59770" y="0"/>
                  </a:lnTo>
                  <a:lnTo>
                    <a:pt x="59770" y="0"/>
                  </a:lnTo>
                  <a:lnTo>
                    <a:pt x="44597" y="0"/>
                  </a:lnTo>
                  <a:lnTo>
                    <a:pt x="29885" y="2360"/>
                  </a:lnTo>
                  <a:lnTo>
                    <a:pt x="14712" y="6295"/>
                  </a:lnTo>
                  <a:lnTo>
                    <a:pt x="0" y="10622"/>
                  </a:lnTo>
                  <a:lnTo>
                    <a:pt x="0" y="119606"/>
                  </a:lnTo>
                  <a:lnTo>
                    <a:pt x="0" y="119606"/>
                  </a:lnTo>
                  <a:lnTo>
                    <a:pt x="2298" y="108983"/>
                  </a:lnTo>
                  <a:lnTo>
                    <a:pt x="5057" y="98360"/>
                  </a:lnTo>
                  <a:lnTo>
                    <a:pt x="10114" y="89704"/>
                  </a:lnTo>
                  <a:lnTo>
                    <a:pt x="17471" y="83409"/>
                  </a:lnTo>
                  <a:lnTo>
                    <a:pt x="27126" y="76721"/>
                  </a:lnTo>
                  <a:lnTo>
                    <a:pt x="37241" y="72786"/>
                  </a:lnTo>
                  <a:lnTo>
                    <a:pt x="47356" y="68459"/>
                  </a:lnTo>
                  <a:lnTo>
                    <a:pt x="59770" y="6845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3" name="Shape 1153"/>
            <p:cNvSpPr/>
            <p:nvPr/>
          </p:nvSpPr>
          <p:spPr>
            <a:xfrm>
              <a:off x="11777663" y="5770562"/>
              <a:ext cx="61913" cy="196850"/>
            </a:xfrm>
            <a:custGeom>
              <a:avLst/>
              <a:gdLst/>
              <a:ahLst/>
              <a:cxnLst/>
              <a:rect l="0" t="0" r="0" b="0"/>
              <a:pathLst>
                <a:path w="120000" h="120000" extrusionOk="0">
                  <a:moveTo>
                    <a:pt x="119314" y="60436"/>
                  </a:moveTo>
                  <a:lnTo>
                    <a:pt x="119314" y="60436"/>
                  </a:lnTo>
                  <a:lnTo>
                    <a:pt x="119314" y="60436"/>
                  </a:lnTo>
                  <a:lnTo>
                    <a:pt x="119314" y="0"/>
                  </a:lnTo>
                  <a:lnTo>
                    <a:pt x="119314" y="0"/>
                  </a:lnTo>
                  <a:lnTo>
                    <a:pt x="93257" y="4800"/>
                  </a:lnTo>
                  <a:lnTo>
                    <a:pt x="70628" y="10690"/>
                  </a:lnTo>
                  <a:lnTo>
                    <a:pt x="52114" y="16581"/>
                  </a:lnTo>
                  <a:lnTo>
                    <a:pt x="33600" y="23781"/>
                  </a:lnTo>
                  <a:lnTo>
                    <a:pt x="18514" y="32072"/>
                  </a:lnTo>
                  <a:lnTo>
                    <a:pt x="10971" y="41454"/>
                  </a:lnTo>
                  <a:lnTo>
                    <a:pt x="4114" y="49745"/>
                  </a:lnTo>
                  <a:lnTo>
                    <a:pt x="0" y="60436"/>
                  </a:lnTo>
                  <a:lnTo>
                    <a:pt x="0" y="60436"/>
                  </a:lnTo>
                  <a:lnTo>
                    <a:pt x="0" y="60436"/>
                  </a:lnTo>
                  <a:lnTo>
                    <a:pt x="4114" y="69818"/>
                  </a:lnTo>
                  <a:lnTo>
                    <a:pt x="10971" y="79418"/>
                  </a:lnTo>
                  <a:lnTo>
                    <a:pt x="18514" y="87709"/>
                  </a:lnTo>
                  <a:lnTo>
                    <a:pt x="33600" y="96000"/>
                  </a:lnTo>
                  <a:lnTo>
                    <a:pt x="52114" y="102981"/>
                  </a:lnTo>
                  <a:lnTo>
                    <a:pt x="70628" y="110181"/>
                  </a:lnTo>
                  <a:lnTo>
                    <a:pt x="93257" y="114981"/>
                  </a:lnTo>
                  <a:lnTo>
                    <a:pt x="119314" y="119781"/>
                  </a:lnTo>
                  <a:lnTo>
                    <a:pt x="119314" y="6043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4" name="Shape 1154"/>
            <p:cNvSpPr/>
            <p:nvPr/>
          </p:nvSpPr>
          <p:spPr>
            <a:xfrm>
              <a:off x="11934825" y="57705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685" y="110181"/>
                  </a:lnTo>
                  <a:lnTo>
                    <a:pt x="67200" y="102981"/>
                  </a:lnTo>
                  <a:lnTo>
                    <a:pt x="85714" y="96000"/>
                  </a:lnTo>
                  <a:lnTo>
                    <a:pt x="100800" y="87709"/>
                  </a:lnTo>
                  <a:lnTo>
                    <a:pt x="111771" y="79418"/>
                  </a:lnTo>
                  <a:lnTo>
                    <a:pt x="115199" y="69818"/>
                  </a:lnTo>
                  <a:lnTo>
                    <a:pt x="119314" y="60436"/>
                  </a:lnTo>
                  <a:lnTo>
                    <a:pt x="119314" y="60436"/>
                  </a:lnTo>
                  <a:lnTo>
                    <a:pt x="115199" y="51054"/>
                  </a:lnTo>
                  <a:lnTo>
                    <a:pt x="111771" y="41454"/>
                  </a:lnTo>
                  <a:lnTo>
                    <a:pt x="100800" y="32072"/>
                  </a:lnTo>
                  <a:lnTo>
                    <a:pt x="85714" y="24872"/>
                  </a:lnTo>
                  <a:lnTo>
                    <a:pt x="67200" y="16581"/>
                  </a:lnTo>
                  <a:lnTo>
                    <a:pt x="48685" y="1069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5" name="Shape 1155"/>
            <p:cNvSpPr/>
            <p:nvPr/>
          </p:nvSpPr>
          <p:spPr>
            <a:xfrm>
              <a:off x="10906125" y="5832475"/>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6" name="Shape 1156"/>
            <p:cNvSpPr/>
            <p:nvPr/>
          </p:nvSpPr>
          <p:spPr>
            <a:xfrm>
              <a:off x="10844213" y="5832475"/>
              <a:ext cx="61913" cy="190500"/>
            </a:xfrm>
            <a:custGeom>
              <a:avLst/>
              <a:gdLst/>
              <a:ahLst/>
              <a:cxnLst/>
              <a:rect l="0" t="0" r="0" b="0"/>
              <a:pathLst>
                <a:path w="120000" h="120000" extrusionOk="0">
                  <a:moveTo>
                    <a:pt x="0" y="0"/>
                  </a:moveTo>
                  <a:lnTo>
                    <a:pt x="0" y="119774"/>
                  </a:lnTo>
                  <a:lnTo>
                    <a:pt x="119314" y="119774"/>
                  </a:lnTo>
                  <a:lnTo>
                    <a:pt x="119314" y="62363"/>
                  </a:lnTo>
                  <a:lnTo>
                    <a:pt x="119314" y="62363"/>
                  </a:lnTo>
                  <a:lnTo>
                    <a:pt x="93257" y="57410"/>
                  </a:lnTo>
                  <a:lnTo>
                    <a:pt x="70628" y="51332"/>
                  </a:lnTo>
                  <a:lnTo>
                    <a:pt x="52114" y="45253"/>
                  </a:lnTo>
                  <a:lnTo>
                    <a:pt x="33600" y="36697"/>
                  </a:lnTo>
                  <a:lnTo>
                    <a:pt x="18514" y="29268"/>
                  </a:lnTo>
                  <a:lnTo>
                    <a:pt x="10971" y="19587"/>
                  </a:lnTo>
                  <a:lnTo>
                    <a:pt x="3428" y="11031"/>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7" name="Shape 1157"/>
            <p:cNvSpPr/>
            <p:nvPr/>
          </p:nvSpPr>
          <p:spPr>
            <a:xfrm>
              <a:off x="10844213" y="3382962"/>
              <a:ext cx="61913" cy="2449512"/>
            </a:xfrm>
            <a:custGeom>
              <a:avLst/>
              <a:gdLst/>
              <a:ahLst/>
              <a:cxnLst/>
              <a:rect l="0" t="0" r="0" b="0"/>
              <a:pathLst>
                <a:path w="120000" h="120000" extrusionOk="0">
                  <a:moveTo>
                    <a:pt x="119314" y="115188"/>
                  </a:moveTo>
                  <a:lnTo>
                    <a:pt x="119314" y="0"/>
                  </a:lnTo>
                  <a:lnTo>
                    <a:pt x="0" y="0"/>
                  </a:lnTo>
                  <a:lnTo>
                    <a:pt x="0" y="119982"/>
                  </a:lnTo>
                  <a:lnTo>
                    <a:pt x="0" y="119982"/>
                  </a:lnTo>
                  <a:lnTo>
                    <a:pt x="3428" y="119224"/>
                  </a:lnTo>
                  <a:lnTo>
                    <a:pt x="10971" y="118448"/>
                  </a:lnTo>
                  <a:lnTo>
                    <a:pt x="18514" y="117779"/>
                  </a:lnTo>
                  <a:lnTo>
                    <a:pt x="33600" y="117109"/>
                  </a:lnTo>
                  <a:lnTo>
                    <a:pt x="52114" y="116545"/>
                  </a:lnTo>
                  <a:lnTo>
                    <a:pt x="70628" y="115963"/>
                  </a:lnTo>
                  <a:lnTo>
                    <a:pt x="93257" y="115575"/>
                  </a:lnTo>
                  <a:lnTo>
                    <a:pt x="119314" y="11518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8" name="Shape 1158"/>
            <p:cNvSpPr/>
            <p:nvPr/>
          </p:nvSpPr>
          <p:spPr>
            <a:xfrm>
              <a:off x="10999788" y="5832475"/>
              <a:ext cx="61913" cy="269873"/>
            </a:xfrm>
            <a:custGeom>
              <a:avLst/>
              <a:gdLst/>
              <a:ahLst/>
              <a:cxnLst/>
              <a:rect l="0" t="0" r="0" b="0"/>
              <a:pathLst>
                <a:path w="120000" h="120000" extrusionOk="0">
                  <a:moveTo>
                    <a:pt x="0" y="43968"/>
                  </a:moveTo>
                  <a:lnTo>
                    <a:pt x="0" y="119841"/>
                  </a:lnTo>
                  <a:lnTo>
                    <a:pt x="119314" y="119841"/>
                  </a:lnTo>
                  <a:lnTo>
                    <a:pt x="119314" y="0"/>
                  </a:lnTo>
                  <a:lnTo>
                    <a:pt x="119314" y="0"/>
                  </a:lnTo>
                  <a:lnTo>
                    <a:pt x="115885" y="9523"/>
                  </a:lnTo>
                  <a:lnTo>
                    <a:pt x="104228" y="18888"/>
                  </a:lnTo>
                  <a:lnTo>
                    <a:pt x="82285" y="26825"/>
                  </a:lnTo>
                  <a:lnTo>
                    <a:pt x="55542" y="34444"/>
                  </a:lnTo>
                  <a:lnTo>
                    <a:pt x="55542" y="34444"/>
                  </a:lnTo>
                  <a:lnTo>
                    <a:pt x="30171" y="39682"/>
                  </a:lnTo>
                  <a:lnTo>
                    <a:pt x="0" y="43968"/>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59" name="Shape 1159"/>
            <p:cNvSpPr/>
            <p:nvPr/>
          </p:nvSpPr>
          <p:spPr>
            <a:xfrm>
              <a:off x="10999788" y="5634037"/>
              <a:ext cx="61913" cy="198435"/>
            </a:xfrm>
            <a:custGeom>
              <a:avLst/>
              <a:gdLst/>
              <a:ahLst/>
              <a:cxnLst/>
              <a:rect l="0" t="0" r="0" b="0"/>
              <a:pathLst>
                <a:path w="120000" h="120000" extrusionOk="0">
                  <a:moveTo>
                    <a:pt x="0" y="0"/>
                  </a:moveTo>
                  <a:lnTo>
                    <a:pt x="0" y="60972"/>
                  </a:lnTo>
                  <a:lnTo>
                    <a:pt x="0" y="60972"/>
                  </a:lnTo>
                  <a:lnTo>
                    <a:pt x="30171" y="65729"/>
                  </a:lnTo>
                  <a:lnTo>
                    <a:pt x="55542" y="73945"/>
                  </a:lnTo>
                  <a:lnTo>
                    <a:pt x="55542" y="73945"/>
                  </a:lnTo>
                  <a:lnTo>
                    <a:pt x="85714" y="83459"/>
                  </a:lnTo>
                  <a:lnTo>
                    <a:pt x="104228" y="95135"/>
                  </a:lnTo>
                  <a:lnTo>
                    <a:pt x="115885" y="106810"/>
                  </a:lnTo>
                  <a:lnTo>
                    <a:pt x="119314" y="119783"/>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0" name="Shape 1160"/>
            <p:cNvSpPr/>
            <p:nvPr/>
          </p:nvSpPr>
          <p:spPr>
            <a:xfrm>
              <a:off x="10906125" y="5722937"/>
              <a:ext cx="92073" cy="107948"/>
            </a:xfrm>
            <a:custGeom>
              <a:avLst/>
              <a:gdLst/>
              <a:ahLst/>
              <a:cxnLst/>
              <a:rect l="0" t="0" r="0" b="0"/>
              <a:pathLst>
                <a:path w="120000" h="120000" extrusionOk="0">
                  <a:moveTo>
                    <a:pt x="59770" y="68065"/>
                  </a:moveTo>
                  <a:lnTo>
                    <a:pt x="59770" y="68065"/>
                  </a:lnTo>
                  <a:lnTo>
                    <a:pt x="72183" y="70426"/>
                  </a:lnTo>
                  <a:lnTo>
                    <a:pt x="82298" y="72393"/>
                  </a:lnTo>
                  <a:lnTo>
                    <a:pt x="92413" y="76721"/>
                  </a:lnTo>
                  <a:lnTo>
                    <a:pt x="102068" y="83016"/>
                  </a:lnTo>
                  <a:lnTo>
                    <a:pt x="102068" y="83016"/>
                  </a:lnTo>
                  <a:lnTo>
                    <a:pt x="109885" y="91672"/>
                  </a:lnTo>
                  <a:lnTo>
                    <a:pt x="114482" y="100327"/>
                  </a:lnTo>
                  <a:lnTo>
                    <a:pt x="117241" y="108983"/>
                  </a:lnTo>
                  <a:lnTo>
                    <a:pt x="119540" y="119606"/>
                  </a:lnTo>
                  <a:lnTo>
                    <a:pt x="119540" y="12590"/>
                  </a:lnTo>
                  <a:lnTo>
                    <a:pt x="119540" y="12590"/>
                  </a:lnTo>
                  <a:lnTo>
                    <a:pt x="104827" y="6295"/>
                  </a:lnTo>
                  <a:lnTo>
                    <a:pt x="89655" y="4327"/>
                  </a:lnTo>
                  <a:lnTo>
                    <a:pt x="74482" y="1967"/>
                  </a:lnTo>
                  <a:lnTo>
                    <a:pt x="59770" y="0"/>
                  </a:lnTo>
                  <a:lnTo>
                    <a:pt x="59770" y="0"/>
                  </a:lnTo>
                  <a:lnTo>
                    <a:pt x="44597" y="1967"/>
                  </a:lnTo>
                  <a:lnTo>
                    <a:pt x="29885" y="4327"/>
                  </a:lnTo>
                  <a:lnTo>
                    <a:pt x="15172" y="6295"/>
                  </a:lnTo>
                  <a:lnTo>
                    <a:pt x="0" y="12590"/>
                  </a:lnTo>
                  <a:lnTo>
                    <a:pt x="0" y="119606"/>
                  </a:lnTo>
                  <a:lnTo>
                    <a:pt x="0" y="119606"/>
                  </a:lnTo>
                  <a:lnTo>
                    <a:pt x="2298" y="108983"/>
                  </a:lnTo>
                  <a:lnTo>
                    <a:pt x="4597" y="100327"/>
                  </a:lnTo>
                  <a:lnTo>
                    <a:pt x="9655" y="91672"/>
                  </a:lnTo>
                  <a:lnTo>
                    <a:pt x="17011" y="83016"/>
                  </a:lnTo>
                  <a:lnTo>
                    <a:pt x="27586" y="76721"/>
                  </a:lnTo>
                  <a:lnTo>
                    <a:pt x="37241" y="72393"/>
                  </a:lnTo>
                  <a:lnTo>
                    <a:pt x="47356" y="70426"/>
                  </a:lnTo>
                  <a:lnTo>
                    <a:pt x="59770" y="68065"/>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1" name="Shape 1161"/>
            <p:cNvSpPr/>
            <p:nvPr/>
          </p:nvSpPr>
          <p:spPr>
            <a:xfrm>
              <a:off x="10844213" y="5832475"/>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2" name="Shape 1162"/>
            <p:cNvSpPr/>
            <p:nvPr/>
          </p:nvSpPr>
          <p:spPr>
            <a:xfrm>
              <a:off x="10906125" y="5832475"/>
              <a:ext cx="92073" cy="107948"/>
            </a:xfrm>
            <a:custGeom>
              <a:avLst/>
              <a:gdLst/>
              <a:ahLst/>
              <a:cxnLst/>
              <a:rect l="0" t="0" r="0" b="0"/>
              <a:pathLst>
                <a:path w="120000" h="120000" extrusionOk="0">
                  <a:moveTo>
                    <a:pt x="102068" y="36196"/>
                  </a:moveTo>
                  <a:lnTo>
                    <a:pt x="102068" y="36196"/>
                  </a:lnTo>
                  <a:lnTo>
                    <a:pt x="92413" y="42885"/>
                  </a:lnTo>
                  <a:lnTo>
                    <a:pt x="82298" y="46819"/>
                  </a:lnTo>
                  <a:lnTo>
                    <a:pt x="72183" y="51147"/>
                  </a:lnTo>
                  <a:lnTo>
                    <a:pt x="59770" y="51147"/>
                  </a:lnTo>
                  <a:lnTo>
                    <a:pt x="59770" y="51147"/>
                  </a:lnTo>
                  <a:lnTo>
                    <a:pt x="47356" y="51147"/>
                  </a:lnTo>
                  <a:lnTo>
                    <a:pt x="37241" y="46819"/>
                  </a:lnTo>
                  <a:lnTo>
                    <a:pt x="27586" y="42885"/>
                  </a:lnTo>
                  <a:lnTo>
                    <a:pt x="17011" y="36196"/>
                  </a:lnTo>
                  <a:lnTo>
                    <a:pt x="9655" y="29901"/>
                  </a:lnTo>
                  <a:lnTo>
                    <a:pt x="4597" y="21245"/>
                  </a:lnTo>
                  <a:lnTo>
                    <a:pt x="2298" y="10622"/>
                  </a:lnTo>
                  <a:lnTo>
                    <a:pt x="0" y="0"/>
                  </a:lnTo>
                  <a:lnTo>
                    <a:pt x="0" y="108983"/>
                  </a:lnTo>
                  <a:lnTo>
                    <a:pt x="0" y="108983"/>
                  </a:lnTo>
                  <a:lnTo>
                    <a:pt x="15172" y="113311"/>
                  </a:lnTo>
                  <a:lnTo>
                    <a:pt x="29885" y="117245"/>
                  </a:lnTo>
                  <a:lnTo>
                    <a:pt x="44597" y="119606"/>
                  </a:lnTo>
                  <a:lnTo>
                    <a:pt x="59770" y="119606"/>
                  </a:lnTo>
                  <a:lnTo>
                    <a:pt x="59770" y="119606"/>
                  </a:lnTo>
                  <a:lnTo>
                    <a:pt x="74482" y="119606"/>
                  </a:lnTo>
                  <a:lnTo>
                    <a:pt x="89655" y="117245"/>
                  </a:lnTo>
                  <a:lnTo>
                    <a:pt x="104827" y="113311"/>
                  </a:lnTo>
                  <a:lnTo>
                    <a:pt x="119540" y="108983"/>
                  </a:lnTo>
                  <a:lnTo>
                    <a:pt x="119540" y="0"/>
                  </a:lnTo>
                  <a:lnTo>
                    <a:pt x="119540" y="0"/>
                  </a:lnTo>
                  <a:lnTo>
                    <a:pt x="117241" y="10622"/>
                  </a:lnTo>
                  <a:lnTo>
                    <a:pt x="114482" y="19278"/>
                  </a:lnTo>
                  <a:lnTo>
                    <a:pt x="109885" y="27934"/>
                  </a:lnTo>
                  <a:lnTo>
                    <a:pt x="102068" y="3619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3" name="Shape 1163"/>
            <p:cNvSpPr/>
            <p:nvPr/>
          </p:nvSpPr>
          <p:spPr>
            <a:xfrm>
              <a:off x="10844213" y="5735637"/>
              <a:ext cx="61913" cy="196850"/>
            </a:xfrm>
            <a:custGeom>
              <a:avLst/>
              <a:gdLst/>
              <a:ahLst/>
              <a:cxnLst/>
              <a:rect l="0" t="0" r="0" b="0"/>
              <a:pathLst>
                <a:path w="120000" h="120000" extrusionOk="0">
                  <a:moveTo>
                    <a:pt x="119314" y="59345"/>
                  </a:moveTo>
                  <a:lnTo>
                    <a:pt x="119314" y="59345"/>
                  </a:lnTo>
                  <a:lnTo>
                    <a:pt x="119314" y="59345"/>
                  </a:lnTo>
                  <a:lnTo>
                    <a:pt x="119314" y="0"/>
                  </a:lnTo>
                  <a:lnTo>
                    <a:pt x="119314" y="0"/>
                  </a:lnTo>
                  <a:lnTo>
                    <a:pt x="93257" y="4800"/>
                  </a:lnTo>
                  <a:lnTo>
                    <a:pt x="70628" y="9600"/>
                  </a:lnTo>
                  <a:lnTo>
                    <a:pt x="52114" y="16800"/>
                  </a:lnTo>
                  <a:lnTo>
                    <a:pt x="33600" y="23781"/>
                  </a:lnTo>
                  <a:lnTo>
                    <a:pt x="18514" y="32072"/>
                  </a:lnTo>
                  <a:lnTo>
                    <a:pt x="10971" y="40363"/>
                  </a:lnTo>
                  <a:lnTo>
                    <a:pt x="3428" y="49963"/>
                  </a:lnTo>
                  <a:lnTo>
                    <a:pt x="0" y="59345"/>
                  </a:lnTo>
                  <a:lnTo>
                    <a:pt x="0" y="59345"/>
                  </a:lnTo>
                  <a:lnTo>
                    <a:pt x="0" y="59345"/>
                  </a:lnTo>
                  <a:lnTo>
                    <a:pt x="3428" y="70036"/>
                  </a:lnTo>
                  <a:lnTo>
                    <a:pt x="10971" y="78327"/>
                  </a:lnTo>
                  <a:lnTo>
                    <a:pt x="18514" y="87709"/>
                  </a:lnTo>
                  <a:lnTo>
                    <a:pt x="33600" y="94909"/>
                  </a:lnTo>
                  <a:lnTo>
                    <a:pt x="52114" y="103200"/>
                  </a:lnTo>
                  <a:lnTo>
                    <a:pt x="70628" y="109090"/>
                  </a:lnTo>
                  <a:lnTo>
                    <a:pt x="93257" y="114981"/>
                  </a:lnTo>
                  <a:lnTo>
                    <a:pt x="119314" y="119781"/>
                  </a:lnTo>
                  <a:lnTo>
                    <a:pt x="119314" y="59345"/>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4" name="Shape 1164"/>
            <p:cNvSpPr/>
            <p:nvPr/>
          </p:nvSpPr>
          <p:spPr>
            <a:xfrm>
              <a:off x="10999788" y="5735637"/>
              <a:ext cx="61913" cy="196850"/>
            </a:xfrm>
            <a:custGeom>
              <a:avLst/>
              <a:gdLst/>
              <a:ahLst/>
              <a:cxnLst/>
              <a:rect l="0" t="0" r="0" b="0"/>
              <a:pathLst>
                <a:path w="120000" h="120000" extrusionOk="0">
                  <a:moveTo>
                    <a:pt x="0" y="0"/>
                  </a:moveTo>
                  <a:lnTo>
                    <a:pt x="0" y="59345"/>
                  </a:lnTo>
                  <a:lnTo>
                    <a:pt x="0" y="119781"/>
                  </a:lnTo>
                  <a:lnTo>
                    <a:pt x="0" y="119781"/>
                  </a:lnTo>
                  <a:lnTo>
                    <a:pt x="30171" y="113890"/>
                  </a:lnTo>
                  <a:lnTo>
                    <a:pt x="55542" y="106690"/>
                  </a:lnTo>
                  <a:lnTo>
                    <a:pt x="55542" y="106690"/>
                  </a:lnTo>
                  <a:lnTo>
                    <a:pt x="82285" y="96218"/>
                  </a:lnTo>
                  <a:lnTo>
                    <a:pt x="104228" y="85309"/>
                  </a:lnTo>
                  <a:lnTo>
                    <a:pt x="115885" y="72436"/>
                  </a:lnTo>
                  <a:lnTo>
                    <a:pt x="119314" y="59345"/>
                  </a:lnTo>
                  <a:lnTo>
                    <a:pt x="119314" y="59345"/>
                  </a:lnTo>
                  <a:lnTo>
                    <a:pt x="115885" y="46254"/>
                  </a:lnTo>
                  <a:lnTo>
                    <a:pt x="104228" y="34472"/>
                  </a:lnTo>
                  <a:lnTo>
                    <a:pt x="85714" y="22690"/>
                  </a:lnTo>
                  <a:lnTo>
                    <a:pt x="55542" y="13090"/>
                  </a:lnTo>
                  <a:lnTo>
                    <a:pt x="55542" y="13090"/>
                  </a:lnTo>
                  <a:lnTo>
                    <a:pt x="30171"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5" name="Shape 1165"/>
            <p:cNvSpPr/>
            <p:nvPr/>
          </p:nvSpPr>
          <p:spPr>
            <a:xfrm>
              <a:off x="10282238" y="647858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6" name="Shape 1166"/>
            <p:cNvSpPr/>
            <p:nvPr/>
          </p:nvSpPr>
          <p:spPr>
            <a:xfrm>
              <a:off x="10220325" y="5078412"/>
              <a:ext cx="61913" cy="1785937"/>
            </a:xfrm>
            <a:custGeom>
              <a:avLst/>
              <a:gdLst/>
              <a:ahLst/>
              <a:cxnLst/>
              <a:rect l="0" t="0" r="0" b="0"/>
              <a:pathLst>
                <a:path w="120000" h="120000" extrusionOk="0">
                  <a:moveTo>
                    <a:pt x="0" y="93999"/>
                  </a:moveTo>
                  <a:lnTo>
                    <a:pt x="0" y="93999"/>
                  </a:lnTo>
                  <a:lnTo>
                    <a:pt x="4114" y="92935"/>
                  </a:lnTo>
                  <a:lnTo>
                    <a:pt x="11657" y="91872"/>
                  </a:lnTo>
                  <a:lnTo>
                    <a:pt x="22628" y="90978"/>
                  </a:lnTo>
                  <a:lnTo>
                    <a:pt x="33600" y="90060"/>
                  </a:lnTo>
                  <a:lnTo>
                    <a:pt x="52114" y="89262"/>
                  </a:lnTo>
                  <a:lnTo>
                    <a:pt x="70628" y="88610"/>
                  </a:lnTo>
                  <a:lnTo>
                    <a:pt x="97371" y="87958"/>
                  </a:lnTo>
                  <a:lnTo>
                    <a:pt x="119314" y="87426"/>
                  </a:lnTo>
                  <a:lnTo>
                    <a:pt x="119314" y="0"/>
                  </a:lnTo>
                  <a:lnTo>
                    <a:pt x="0" y="0"/>
                  </a:lnTo>
                  <a:lnTo>
                    <a:pt x="0" y="67466"/>
                  </a:lnTo>
                  <a:lnTo>
                    <a:pt x="0" y="67466"/>
                  </a:lnTo>
                  <a:lnTo>
                    <a:pt x="26057" y="67877"/>
                  </a:lnTo>
                  <a:lnTo>
                    <a:pt x="48685" y="68530"/>
                  </a:lnTo>
                  <a:lnTo>
                    <a:pt x="70628" y="69303"/>
                  </a:lnTo>
                  <a:lnTo>
                    <a:pt x="85714" y="70100"/>
                  </a:lnTo>
                  <a:lnTo>
                    <a:pt x="100800" y="71018"/>
                  </a:lnTo>
                  <a:lnTo>
                    <a:pt x="111771" y="71937"/>
                  </a:lnTo>
                  <a:lnTo>
                    <a:pt x="119314" y="72976"/>
                  </a:lnTo>
                  <a:lnTo>
                    <a:pt x="119314" y="74039"/>
                  </a:lnTo>
                  <a:lnTo>
                    <a:pt x="119314" y="74039"/>
                  </a:lnTo>
                  <a:lnTo>
                    <a:pt x="119314" y="75078"/>
                  </a:lnTo>
                  <a:lnTo>
                    <a:pt x="111771" y="76141"/>
                  </a:lnTo>
                  <a:lnTo>
                    <a:pt x="100800" y="77060"/>
                  </a:lnTo>
                  <a:lnTo>
                    <a:pt x="85714" y="77978"/>
                  </a:lnTo>
                  <a:lnTo>
                    <a:pt x="70628" y="78751"/>
                  </a:lnTo>
                  <a:lnTo>
                    <a:pt x="48685" y="79548"/>
                  </a:lnTo>
                  <a:lnTo>
                    <a:pt x="26057" y="80201"/>
                  </a:lnTo>
                  <a:lnTo>
                    <a:pt x="0" y="80612"/>
                  </a:lnTo>
                  <a:lnTo>
                    <a:pt x="0" y="119975"/>
                  </a:lnTo>
                  <a:lnTo>
                    <a:pt x="119314" y="119975"/>
                  </a:lnTo>
                  <a:lnTo>
                    <a:pt x="119314" y="100668"/>
                  </a:lnTo>
                  <a:lnTo>
                    <a:pt x="119314" y="100668"/>
                  </a:lnTo>
                  <a:lnTo>
                    <a:pt x="97371" y="100161"/>
                  </a:lnTo>
                  <a:lnTo>
                    <a:pt x="70628" y="99508"/>
                  </a:lnTo>
                  <a:lnTo>
                    <a:pt x="52114" y="98856"/>
                  </a:lnTo>
                  <a:lnTo>
                    <a:pt x="33600" y="98058"/>
                  </a:lnTo>
                  <a:lnTo>
                    <a:pt x="22628" y="97140"/>
                  </a:lnTo>
                  <a:lnTo>
                    <a:pt x="11657" y="96101"/>
                  </a:lnTo>
                  <a:lnTo>
                    <a:pt x="4114" y="95159"/>
                  </a:lnTo>
                  <a:lnTo>
                    <a:pt x="0" y="93999"/>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7" name="Shape 1167"/>
            <p:cNvSpPr/>
            <p:nvPr/>
          </p:nvSpPr>
          <p:spPr>
            <a:xfrm>
              <a:off x="10375900" y="6024562"/>
              <a:ext cx="61913" cy="839787"/>
            </a:xfrm>
            <a:custGeom>
              <a:avLst/>
              <a:gdLst/>
              <a:ahLst/>
              <a:cxnLst/>
              <a:rect l="0" t="0" r="0" b="0"/>
              <a:pathLst>
                <a:path w="120000" h="120000" extrusionOk="0">
                  <a:moveTo>
                    <a:pt x="0" y="0"/>
                  </a:moveTo>
                  <a:lnTo>
                    <a:pt x="0" y="50783"/>
                  </a:lnTo>
                  <a:lnTo>
                    <a:pt x="0" y="50783"/>
                  </a:lnTo>
                  <a:lnTo>
                    <a:pt x="26742" y="51912"/>
                  </a:lnTo>
                  <a:lnTo>
                    <a:pt x="48685" y="53299"/>
                  </a:lnTo>
                  <a:lnTo>
                    <a:pt x="67200" y="54685"/>
                  </a:lnTo>
                  <a:lnTo>
                    <a:pt x="85714" y="56379"/>
                  </a:lnTo>
                  <a:lnTo>
                    <a:pt x="100800" y="58331"/>
                  </a:lnTo>
                  <a:lnTo>
                    <a:pt x="112457" y="60231"/>
                  </a:lnTo>
                  <a:lnTo>
                    <a:pt x="115885" y="62490"/>
                  </a:lnTo>
                  <a:lnTo>
                    <a:pt x="119314" y="64749"/>
                  </a:lnTo>
                  <a:lnTo>
                    <a:pt x="119314" y="64749"/>
                  </a:lnTo>
                  <a:lnTo>
                    <a:pt x="115885" y="67214"/>
                  </a:lnTo>
                  <a:lnTo>
                    <a:pt x="112457" y="69216"/>
                  </a:lnTo>
                  <a:lnTo>
                    <a:pt x="100800" y="71424"/>
                  </a:lnTo>
                  <a:lnTo>
                    <a:pt x="85714" y="73376"/>
                  </a:lnTo>
                  <a:lnTo>
                    <a:pt x="67200" y="75070"/>
                  </a:lnTo>
                  <a:lnTo>
                    <a:pt x="48685" y="76456"/>
                  </a:lnTo>
                  <a:lnTo>
                    <a:pt x="26742" y="77843"/>
                  </a:lnTo>
                  <a:lnTo>
                    <a:pt x="0" y="78921"/>
                  </a:lnTo>
                  <a:lnTo>
                    <a:pt x="0" y="119948"/>
                  </a:lnTo>
                  <a:lnTo>
                    <a:pt x="119314" y="119948"/>
                  </a:lnTo>
                  <a:lnTo>
                    <a:pt x="119314" y="13966"/>
                  </a:lnTo>
                  <a:lnTo>
                    <a:pt x="119314" y="13966"/>
                  </a:lnTo>
                  <a:lnTo>
                    <a:pt x="93942" y="13093"/>
                  </a:lnTo>
                  <a:lnTo>
                    <a:pt x="71314" y="11707"/>
                  </a:lnTo>
                  <a:lnTo>
                    <a:pt x="52799" y="10320"/>
                  </a:lnTo>
                  <a:lnTo>
                    <a:pt x="33600" y="8369"/>
                  </a:lnTo>
                  <a:lnTo>
                    <a:pt x="19200" y="6675"/>
                  </a:lnTo>
                  <a:lnTo>
                    <a:pt x="8228" y="4467"/>
                  </a:lnTo>
                  <a:lnTo>
                    <a:pt x="4114" y="2259"/>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8" name="Shape 1168"/>
            <p:cNvSpPr/>
            <p:nvPr/>
          </p:nvSpPr>
          <p:spPr>
            <a:xfrm>
              <a:off x="10282238" y="6370637"/>
              <a:ext cx="92073" cy="215899"/>
            </a:xfrm>
            <a:custGeom>
              <a:avLst/>
              <a:gdLst/>
              <a:ahLst/>
              <a:cxnLst/>
              <a:rect l="0" t="0" r="0" b="0"/>
              <a:pathLst>
                <a:path w="120000" h="120000" extrusionOk="0">
                  <a:moveTo>
                    <a:pt x="59770" y="0"/>
                  </a:moveTo>
                  <a:lnTo>
                    <a:pt x="59770" y="0"/>
                  </a:lnTo>
                  <a:lnTo>
                    <a:pt x="44597" y="0"/>
                  </a:lnTo>
                  <a:lnTo>
                    <a:pt x="29885" y="993"/>
                  </a:lnTo>
                  <a:lnTo>
                    <a:pt x="15172" y="3178"/>
                  </a:lnTo>
                  <a:lnTo>
                    <a:pt x="0" y="5364"/>
                  </a:lnTo>
                  <a:lnTo>
                    <a:pt x="0" y="59403"/>
                  </a:lnTo>
                  <a:lnTo>
                    <a:pt x="0" y="59403"/>
                  </a:lnTo>
                  <a:lnTo>
                    <a:pt x="2298" y="53841"/>
                  </a:lnTo>
                  <a:lnTo>
                    <a:pt x="5057" y="49668"/>
                  </a:lnTo>
                  <a:lnTo>
                    <a:pt x="12413" y="45298"/>
                  </a:lnTo>
                  <a:lnTo>
                    <a:pt x="19770" y="40927"/>
                  </a:lnTo>
                  <a:lnTo>
                    <a:pt x="27586" y="38741"/>
                  </a:lnTo>
                  <a:lnTo>
                    <a:pt x="37241" y="35562"/>
                  </a:lnTo>
                  <a:lnTo>
                    <a:pt x="47356" y="34569"/>
                  </a:lnTo>
                  <a:lnTo>
                    <a:pt x="59770" y="34569"/>
                  </a:lnTo>
                  <a:lnTo>
                    <a:pt x="59770" y="34569"/>
                  </a:lnTo>
                  <a:lnTo>
                    <a:pt x="72183" y="34569"/>
                  </a:lnTo>
                  <a:lnTo>
                    <a:pt x="85057" y="35562"/>
                  </a:lnTo>
                  <a:lnTo>
                    <a:pt x="94712" y="38741"/>
                  </a:lnTo>
                  <a:lnTo>
                    <a:pt x="102068" y="41920"/>
                  </a:lnTo>
                  <a:lnTo>
                    <a:pt x="109885" y="45298"/>
                  </a:lnTo>
                  <a:lnTo>
                    <a:pt x="114482" y="49668"/>
                  </a:lnTo>
                  <a:lnTo>
                    <a:pt x="119540" y="55033"/>
                  </a:lnTo>
                  <a:lnTo>
                    <a:pt x="119540" y="59403"/>
                  </a:lnTo>
                  <a:lnTo>
                    <a:pt x="119540" y="59403"/>
                  </a:lnTo>
                  <a:lnTo>
                    <a:pt x="119540" y="64768"/>
                  </a:lnTo>
                  <a:lnTo>
                    <a:pt x="114482" y="70132"/>
                  </a:lnTo>
                  <a:lnTo>
                    <a:pt x="109885" y="74503"/>
                  </a:lnTo>
                  <a:lnTo>
                    <a:pt x="102068" y="77682"/>
                  </a:lnTo>
                  <a:lnTo>
                    <a:pt x="94712" y="80860"/>
                  </a:lnTo>
                  <a:lnTo>
                    <a:pt x="82298" y="83046"/>
                  </a:lnTo>
                  <a:lnTo>
                    <a:pt x="72183" y="85231"/>
                  </a:lnTo>
                  <a:lnTo>
                    <a:pt x="59770" y="85231"/>
                  </a:lnTo>
                  <a:lnTo>
                    <a:pt x="59770" y="85231"/>
                  </a:lnTo>
                  <a:lnTo>
                    <a:pt x="47356" y="85231"/>
                  </a:lnTo>
                  <a:lnTo>
                    <a:pt x="37241" y="83046"/>
                  </a:lnTo>
                  <a:lnTo>
                    <a:pt x="27586" y="80860"/>
                  </a:lnTo>
                  <a:lnTo>
                    <a:pt x="19770" y="77682"/>
                  </a:lnTo>
                  <a:lnTo>
                    <a:pt x="12413" y="74503"/>
                  </a:lnTo>
                  <a:lnTo>
                    <a:pt x="5057" y="70132"/>
                  </a:lnTo>
                  <a:lnTo>
                    <a:pt x="2298" y="65761"/>
                  </a:lnTo>
                  <a:lnTo>
                    <a:pt x="0" y="60397"/>
                  </a:lnTo>
                  <a:lnTo>
                    <a:pt x="0" y="114238"/>
                  </a:lnTo>
                  <a:lnTo>
                    <a:pt x="0" y="114238"/>
                  </a:lnTo>
                  <a:lnTo>
                    <a:pt x="15172" y="116423"/>
                  </a:lnTo>
                  <a:lnTo>
                    <a:pt x="29885" y="118609"/>
                  </a:lnTo>
                  <a:lnTo>
                    <a:pt x="44597" y="119801"/>
                  </a:lnTo>
                  <a:lnTo>
                    <a:pt x="59770" y="119801"/>
                  </a:lnTo>
                  <a:lnTo>
                    <a:pt x="59770" y="119801"/>
                  </a:lnTo>
                  <a:lnTo>
                    <a:pt x="77241" y="119801"/>
                  </a:lnTo>
                  <a:lnTo>
                    <a:pt x="92413" y="118609"/>
                  </a:lnTo>
                  <a:lnTo>
                    <a:pt x="104827" y="116423"/>
                  </a:lnTo>
                  <a:lnTo>
                    <a:pt x="119540" y="114238"/>
                  </a:lnTo>
                  <a:lnTo>
                    <a:pt x="119540" y="5364"/>
                  </a:lnTo>
                  <a:lnTo>
                    <a:pt x="119540" y="5364"/>
                  </a:lnTo>
                  <a:lnTo>
                    <a:pt x="104827" y="3178"/>
                  </a:lnTo>
                  <a:lnTo>
                    <a:pt x="92413" y="993"/>
                  </a:lnTo>
                  <a:lnTo>
                    <a:pt x="77241" y="0"/>
                  </a:lnTo>
                  <a:lnTo>
                    <a:pt x="59770"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69" name="Shape 1169"/>
            <p:cNvSpPr/>
            <p:nvPr/>
          </p:nvSpPr>
          <p:spPr>
            <a:xfrm>
              <a:off x="10220325" y="6380162"/>
              <a:ext cx="61913" cy="195260"/>
            </a:xfrm>
            <a:custGeom>
              <a:avLst/>
              <a:gdLst/>
              <a:ahLst/>
              <a:cxnLst/>
              <a:rect l="0" t="0" r="0" b="0"/>
              <a:pathLst>
                <a:path w="120000" h="120000" extrusionOk="0">
                  <a:moveTo>
                    <a:pt x="119314" y="59453"/>
                  </a:moveTo>
                  <a:lnTo>
                    <a:pt x="119314" y="59453"/>
                  </a:lnTo>
                  <a:lnTo>
                    <a:pt x="119314" y="59453"/>
                  </a:lnTo>
                  <a:lnTo>
                    <a:pt x="119314" y="0"/>
                  </a:lnTo>
                  <a:lnTo>
                    <a:pt x="119314" y="0"/>
                  </a:lnTo>
                  <a:lnTo>
                    <a:pt x="97371" y="4808"/>
                  </a:lnTo>
                  <a:lnTo>
                    <a:pt x="70628" y="10710"/>
                  </a:lnTo>
                  <a:lnTo>
                    <a:pt x="52114" y="16612"/>
                  </a:lnTo>
                  <a:lnTo>
                    <a:pt x="33600" y="23825"/>
                  </a:lnTo>
                  <a:lnTo>
                    <a:pt x="22628" y="32131"/>
                  </a:lnTo>
                  <a:lnTo>
                    <a:pt x="11657" y="40218"/>
                  </a:lnTo>
                  <a:lnTo>
                    <a:pt x="4114" y="49836"/>
                  </a:lnTo>
                  <a:lnTo>
                    <a:pt x="0" y="59453"/>
                  </a:lnTo>
                  <a:lnTo>
                    <a:pt x="0" y="59453"/>
                  </a:lnTo>
                  <a:lnTo>
                    <a:pt x="4114" y="69945"/>
                  </a:lnTo>
                  <a:lnTo>
                    <a:pt x="11657" y="78469"/>
                  </a:lnTo>
                  <a:lnTo>
                    <a:pt x="22628" y="87868"/>
                  </a:lnTo>
                  <a:lnTo>
                    <a:pt x="33600" y="96174"/>
                  </a:lnTo>
                  <a:lnTo>
                    <a:pt x="52114" y="103387"/>
                  </a:lnTo>
                  <a:lnTo>
                    <a:pt x="70628" y="109289"/>
                  </a:lnTo>
                  <a:lnTo>
                    <a:pt x="97371" y="115191"/>
                  </a:lnTo>
                  <a:lnTo>
                    <a:pt x="119314" y="119781"/>
                  </a:lnTo>
                  <a:lnTo>
                    <a:pt x="119314" y="60546"/>
                  </a:lnTo>
                  <a:lnTo>
                    <a:pt x="119314" y="60546"/>
                  </a:lnTo>
                  <a:lnTo>
                    <a:pt x="119314" y="5945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0" name="Shape 1170"/>
            <p:cNvSpPr/>
            <p:nvPr/>
          </p:nvSpPr>
          <p:spPr>
            <a:xfrm>
              <a:off x="10375900" y="6380162"/>
              <a:ext cx="61913" cy="195260"/>
            </a:xfrm>
            <a:custGeom>
              <a:avLst/>
              <a:gdLst/>
              <a:ahLst/>
              <a:cxnLst/>
              <a:rect l="0" t="0" r="0" b="0"/>
              <a:pathLst>
                <a:path w="120000" h="120000" extrusionOk="0">
                  <a:moveTo>
                    <a:pt x="119314" y="59453"/>
                  </a:moveTo>
                  <a:lnTo>
                    <a:pt x="119314" y="59453"/>
                  </a:lnTo>
                  <a:lnTo>
                    <a:pt x="115885" y="49836"/>
                  </a:lnTo>
                  <a:lnTo>
                    <a:pt x="112457" y="40218"/>
                  </a:lnTo>
                  <a:lnTo>
                    <a:pt x="100800" y="32131"/>
                  </a:lnTo>
                  <a:lnTo>
                    <a:pt x="85714" y="23825"/>
                  </a:lnTo>
                  <a:lnTo>
                    <a:pt x="67200" y="16612"/>
                  </a:lnTo>
                  <a:lnTo>
                    <a:pt x="48685" y="10710"/>
                  </a:lnTo>
                  <a:lnTo>
                    <a:pt x="26742" y="4808"/>
                  </a:lnTo>
                  <a:lnTo>
                    <a:pt x="0" y="0"/>
                  </a:lnTo>
                  <a:lnTo>
                    <a:pt x="0" y="119781"/>
                  </a:lnTo>
                  <a:lnTo>
                    <a:pt x="0" y="119781"/>
                  </a:lnTo>
                  <a:lnTo>
                    <a:pt x="26742" y="115191"/>
                  </a:lnTo>
                  <a:lnTo>
                    <a:pt x="48685" y="109289"/>
                  </a:lnTo>
                  <a:lnTo>
                    <a:pt x="67200" y="103387"/>
                  </a:lnTo>
                  <a:lnTo>
                    <a:pt x="85714" y="96174"/>
                  </a:lnTo>
                  <a:lnTo>
                    <a:pt x="100800" y="87868"/>
                  </a:lnTo>
                  <a:lnTo>
                    <a:pt x="112457" y="78469"/>
                  </a:lnTo>
                  <a:lnTo>
                    <a:pt x="115885" y="69945"/>
                  </a:lnTo>
                  <a:lnTo>
                    <a:pt x="119314" y="5945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1" name="Shape 1171"/>
            <p:cNvSpPr/>
            <p:nvPr/>
          </p:nvSpPr>
          <p:spPr>
            <a:xfrm>
              <a:off x="10687050" y="3957637"/>
              <a:ext cx="60323" cy="2065337"/>
            </a:xfrm>
            <a:custGeom>
              <a:avLst/>
              <a:gdLst/>
              <a:ahLst/>
              <a:cxnLst/>
              <a:rect l="0" t="0" r="0" b="0"/>
              <a:pathLst>
                <a:path w="120000" h="120000" extrusionOk="0">
                  <a:moveTo>
                    <a:pt x="119310" y="119979"/>
                  </a:moveTo>
                  <a:lnTo>
                    <a:pt x="0" y="119979"/>
                  </a:lnTo>
                  <a:lnTo>
                    <a:pt x="0" y="0"/>
                  </a:lnTo>
                  <a:lnTo>
                    <a:pt x="119310" y="0"/>
                  </a:lnTo>
                  <a:lnTo>
                    <a:pt x="119310" y="11997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2" name="Shape 1172"/>
            <p:cNvSpPr/>
            <p:nvPr/>
          </p:nvSpPr>
          <p:spPr>
            <a:xfrm>
              <a:off x="10533063" y="5992812"/>
              <a:ext cx="371473" cy="217487"/>
            </a:xfrm>
            <a:custGeom>
              <a:avLst/>
              <a:gdLst/>
              <a:ahLst/>
              <a:cxnLst/>
              <a:rect l="0" t="0" r="0" b="0"/>
              <a:pathLst>
                <a:path w="120000" h="120000" extrusionOk="0">
                  <a:moveTo>
                    <a:pt x="59653" y="119802"/>
                  </a:moveTo>
                  <a:lnTo>
                    <a:pt x="55838" y="118620"/>
                  </a:lnTo>
                  <a:lnTo>
                    <a:pt x="54566" y="116453"/>
                  </a:lnTo>
                  <a:lnTo>
                    <a:pt x="52716" y="114482"/>
                  </a:lnTo>
                  <a:lnTo>
                    <a:pt x="2543" y="28768"/>
                  </a:lnTo>
                  <a:lnTo>
                    <a:pt x="1156" y="25615"/>
                  </a:lnTo>
                  <a:lnTo>
                    <a:pt x="0" y="20098"/>
                  </a:lnTo>
                  <a:lnTo>
                    <a:pt x="0" y="15960"/>
                  </a:lnTo>
                  <a:lnTo>
                    <a:pt x="693" y="10640"/>
                  </a:lnTo>
                  <a:lnTo>
                    <a:pt x="1849" y="6305"/>
                  </a:lnTo>
                  <a:lnTo>
                    <a:pt x="4393" y="3152"/>
                  </a:lnTo>
                  <a:lnTo>
                    <a:pt x="6936" y="985"/>
                  </a:lnTo>
                  <a:lnTo>
                    <a:pt x="10057" y="0"/>
                  </a:lnTo>
                  <a:lnTo>
                    <a:pt x="109826" y="0"/>
                  </a:lnTo>
                  <a:lnTo>
                    <a:pt x="112947" y="985"/>
                  </a:lnTo>
                  <a:lnTo>
                    <a:pt x="115491" y="3152"/>
                  </a:lnTo>
                  <a:lnTo>
                    <a:pt x="117341" y="6305"/>
                  </a:lnTo>
                  <a:lnTo>
                    <a:pt x="119190" y="10640"/>
                  </a:lnTo>
                  <a:lnTo>
                    <a:pt x="119884" y="15960"/>
                  </a:lnTo>
                  <a:lnTo>
                    <a:pt x="119884" y="20098"/>
                  </a:lnTo>
                  <a:lnTo>
                    <a:pt x="118612" y="25615"/>
                  </a:lnTo>
                  <a:lnTo>
                    <a:pt x="116763" y="28768"/>
                  </a:lnTo>
                  <a:lnTo>
                    <a:pt x="67167" y="114482"/>
                  </a:lnTo>
                  <a:lnTo>
                    <a:pt x="65202" y="116453"/>
                  </a:lnTo>
                  <a:lnTo>
                    <a:pt x="63352" y="118620"/>
                  </a:lnTo>
                  <a:lnTo>
                    <a:pt x="59653" y="119802"/>
                  </a:lnTo>
                  <a:close/>
                  <a:moveTo>
                    <a:pt x="33872" y="34088"/>
                  </a:moveTo>
                  <a:lnTo>
                    <a:pt x="59653" y="78029"/>
                  </a:lnTo>
                  <a:lnTo>
                    <a:pt x="85317" y="34088"/>
                  </a:lnTo>
                  <a:lnTo>
                    <a:pt x="33872" y="34088"/>
                  </a:lnTo>
                  <a:close/>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3" name="Shape 1173"/>
            <p:cNvSpPr/>
            <p:nvPr/>
          </p:nvSpPr>
          <p:spPr>
            <a:xfrm>
              <a:off x="10375900" y="5172075"/>
              <a:ext cx="61913" cy="850898"/>
            </a:xfrm>
            <a:custGeom>
              <a:avLst/>
              <a:gdLst/>
              <a:ahLst/>
              <a:cxnLst/>
              <a:rect l="0" t="0" r="0" b="0"/>
              <a:pathLst>
                <a:path w="120000" h="120000" extrusionOk="0">
                  <a:moveTo>
                    <a:pt x="119314" y="106222"/>
                  </a:moveTo>
                  <a:lnTo>
                    <a:pt x="119314" y="13727"/>
                  </a:lnTo>
                  <a:lnTo>
                    <a:pt x="119314" y="13727"/>
                  </a:lnTo>
                  <a:lnTo>
                    <a:pt x="93942" y="12663"/>
                  </a:lnTo>
                  <a:lnTo>
                    <a:pt x="71314" y="11295"/>
                  </a:lnTo>
                  <a:lnTo>
                    <a:pt x="52799" y="9928"/>
                  </a:lnTo>
                  <a:lnTo>
                    <a:pt x="33600" y="8256"/>
                  </a:lnTo>
                  <a:lnTo>
                    <a:pt x="19200" y="6331"/>
                  </a:lnTo>
                  <a:lnTo>
                    <a:pt x="8228" y="4406"/>
                  </a:lnTo>
                  <a:lnTo>
                    <a:pt x="4114" y="2178"/>
                  </a:lnTo>
                  <a:lnTo>
                    <a:pt x="0" y="0"/>
                  </a:lnTo>
                  <a:lnTo>
                    <a:pt x="0" y="119949"/>
                  </a:lnTo>
                  <a:lnTo>
                    <a:pt x="0" y="119949"/>
                  </a:lnTo>
                  <a:lnTo>
                    <a:pt x="4114" y="117771"/>
                  </a:lnTo>
                  <a:lnTo>
                    <a:pt x="8228" y="115593"/>
                  </a:lnTo>
                  <a:lnTo>
                    <a:pt x="19200" y="113617"/>
                  </a:lnTo>
                  <a:lnTo>
                    <a:pt x="33600" y="111692"/>
                  </a:lnTo>
                  <a:lnTo>
                    <a:pt x="52799" y="110071"/>
                  </a:lnTo>
                  <a:lnTo>
                    <a:pt x="71314" y="108400"/>
                  </a:lnTo>
                  <a:lnTo>
                    <a:pt x="93942" y="107032"/>
                  </a:lnTo>
                  <a:lnTo>
                    <a:pt x="119314" y="10622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4" name="Shape 1174"/>
            <p:cNvSpPr/>
            <p:nvPr/>
          </p:nvSpPr>
          <p:spPr>
            <a:xfrm>
              <a:off x="10439400" y="6024562"/>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5" name="Shape 1175"/>
            <p:cNvSpPr/>
            <p:nvPr/>
          </p:nvSpPr>
          <p:spPr>
            <a:xfrm>
              <a:off x="10533063" y="5797550"/>
              <a:ext cx="61913" cy="225425"/>
            </a:xfrm>
            <a:custGeom>
              <a:avLst/>
              <a:gdLst/>
              <a:ahLst/>
              <a:cxnLst/>
              <a:rect l="0" t="0" r="0" b="0"/>
              <a:pathLst>
                <a:path w="120000" h="120000" extrusionOk="0">
                  <a:moveTo>
                    <a:pt x="0" y="0"/>
                  </a:moveTo>
                  <a:lnTo>
                    <a:pt x="0" y="68272"/>
                  </a:lnTo>
                  <a:lnTo>
                    <a:pt x="0" y="68272"/>
                  </a:lnTo>
                  <a:lnTo>
                    <a:pt x="29485" y="72266"/>
                  </a:lnTo>
                  <a:lnTo>
                    <a:pt x="55542" y="79683"/>
                  </a:lnTo>
                  <a:lnTo>
                    <a:pt x="55542" y="79683"/>
                  </a:lnTo>
                  <a:lnTo>
                    <a:pt x="81600" y="87860"/>
                  </a:lnTo>
                  <a:lnTo>
                    <a:pt x="104228" y="98129"/>
                  </a:lnTo>
                  <a:lnTo>
                    <a:pt x="115199" y="108589"/>
                  </a:lnTo>
                  <a:lnTo>
                    <a:pt x="119314" y="119809"/>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6" name="Shape 1176"/>
            <p:cNvSpPr/>
            <p:nvPr/>
          </p:nvSpPr>
          <p:spPr>
            <a:xfrm>
              <a:off x="10533063" y="6024562"/>
              <a:ext cx="61913" cy="839787"/>
            </a:xfrm>
            <a:custGeom>
              <a:avLst/>
              <a:gdLst/>
              <a:ahLst/>
              <a:cxnLst/>
              <a:rect l="0" t="0" r="0" b="0"/>
              <a:pathLst>
                <a:path w="120000" h="120000" extrusionOk="0">
                  <a:moveTo>
                    <a:pt x="0" y="14274"/>
                  </a:moveTo>
                  <a:lnTo>
                    <a:pt x="0" y="119948"/>
                  </a:lnTo>
                  <a:lnTo>
                    <a:pt x="119314" y="119948"/>
                  </a:lnTo>
                  <a:lnTo>
                    <a:pt x="119314" y="0"/>
                  </a:lnTo>
                  <a:lnTo>
                    <a:pt x="119314" y="0"/>
                  </a:lnTo>
                  <a:lnTo>
                    <a:pt x="115199" y="3080"/>
                  </a:lnTo>
                  <a:lnTo>
                    <a:pt x="104228" y="5853"/>
                  </a:lnTo>
                  <a:lnTo>
                    <a:pt x="81600" y="8677"/>
                  </a:lnTo>
                  <a:lnTo>
                    <a:pt x="55542" y="11193"/>
                  </a:lnTo>
                  <a:lnTo>
                    <a:pt x="55542" y="11193"/>
                  </a:lnTo>
                  <a:lnTo>
                    <a:pt x="29485" y="12836"/>
                  </a:lnTo>
                  <a:lnTo>
                    <a:pt x="0" y="14274"/>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7" name="Shape 1177"/>
            <p:cNvSpPr/>
            <p:nvPr/>
          </p:nvSpPr>
          <p:spPr>
            <a:xfrm>
              <a:off x="10439400" y="5915025"/>
              <a:ext cx="92073" cy="107948"/>
            </a:xfrm>
            <a:custGeom>
              <a:avLst/>
              <a:gdLst/>
              <a:ahLst/>
              <a:cxnLst/>
              <a:rect l="0" t="0" r="0" b="0"/>
              <a:pathLst>
                <a:path w="120000" h="120000" extrusionOk="0">
                  <a:moveTo>
                    <a:pt x="60000" y="68459"/>
                  </a:moveTo>
                  <a:lnTo>
                    <a:pt x="60000" y="68459"/>
                  </a:lnTo>
                  <a:lnTo>
                    <a:pt x="72366" y="70426"/>
                  </a:lnTo>
                  <a:lnTo>
                    <a:pt x="81984" y="72786"/>
                  </a:lnTo>
                  <a:lnTo>
                    <a:pt x="92061" y="76721"/>
                  </a:lnTo>
                  <a:lnTo>
                    <a:pt x="102137" y="83409"/>
                  </a:lnTo>
                  <a:lnTo>
                    <a:pt x="102137" y="83409"/>
                  </a:lnTo>
                  <a:lnTo>
                    <a:pt x="109465" y="92065"/>
                  </a:lnTo>
                  <a:lnTo>
                    <a:pt x="114503" y="100327"/>
                  </a:lnTo>
                  <a:lnTo>
                    <a:pt x="116793" y="108983"/>
                  </a:lnTo>
                  <a:lnTo>
                    <a:pt x="119541" y="119606"/>
                  </a:lnTo>
                  <a:lnTo>
                    <a:pt x="119541" y="12983"/>
                  </a:lnTo>
                  <a:lnTo>
                    <a:pt x="119541" y="12983"/>
                  </a:lnTo>
                  <a:lnTo>
                    <a:pt x="104427" y="6295"/>
                  </a:lnTo>
                  <a:lnTo>
                    <a:pt x="89770" y="4327"/>
                  </a:lnTo>
                  <a:lnTo>
                    <a:pt x="74656" y="2360"/>
                  </a:lnTo>
                  <a:lnTo>
                    <a:pt x="60000" y="0"/>
                  </a:lnTo>
                  <a:lnTo>
                    <a:pt x="60000" y="0"/>
                  </a:lnTo>
                  <a:lnTo>
                    <a:pt x="44885" y="2360"/>
                  </a:lnTo>
                  <a:lnTo>
                    <a:pt x="27480" y="4327"/>
                  </a:lnTo>
                  <a:lnTo>
                    <a:pt x="15114" y="6295"/>
                  </a:lnTo>
                  <a:lnTo>
                    <a:pt x="0" y="12983"/>
                  </a:lnTo>
                  <a:lnTo>
                    <a:pt x="0" y="119606"/>
                  </a:lnTo>
                  <a:lnTo>
                    <a:pt x="0" y="119606"/>
                  </a:lnTo>
                  <a:lnTo>
                    <a:pt x="2748" y="108983"/>
                  </a:lnTo>
                  <a:lnTo>
                    <a:pt x="5038" y="100327"/>
                  </a:lnTo>
                  <a:lnTo>
                    <a:pt x="10076" y="92065"/>
                  </a:lnTo>
                  <a:lnTo>
                    <a:pt x="17404" y="83409"/>
                  </a:lnTo>
                  <a:lnTo>
                    <a:pt x="27480" y="76721"/>
                  </a:lnTo>
                  <a:lnTo>
                    <a:pt x="37557" y="72786"/>
                  </a:lnTo>
                  <a:lnTo>
                    <a:pt x="47175" y="70426"/>
                  </a:lnTo>
                  <a:lnTo>
                    <a:pt x="60000" y="68459"/>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8" name="Shape 1178"/>
            <p:cNvSpPr/>
            <p:nvPr/>
          </p:nvSpPr>
          <p:spPr>
            <a:xfrm>
              <a:off x="10439400" y="6024562"/>
              <a:ext cx="92073" cy="107948"/>
            </a:xfrm>
            <a:custGeom>
              <a:avLst/>
              <a:gdLst/>
              <a:ahLst/>
              <a:cxnLst/>
              <a:rect l="0" t="0" r="0" b="0"/>
              <a:pathLst>
                <a:path w="120000" h="120000" extrusionOk="0">
                  <a:moveTo>
                    <a:pt x="102137" y="36470"/>
                  </a:moveTo>
                  <a:lnTo>
                    <a:pt x="102137" y="36470"/>
                  </a:lnTo>
                  <a:lnTo>
                    <a:pt x="92061" y="42745"/>
                  </a:lnTo>
                  <a:lnTo>
                    <a:pt x="81984" y="47058"/>
                  </a:lnTo>
                  <a:lnTo>
                    <a:pt x="72366" y="49019"/>
                  </a:lnTo>
                  <a:lnTo>
                    <a:pt x="60000" y="50980"/>
                  </a:lnTo>
                  <a:lnTo>
                    <a:pt x="60000" y="50980"/>
                  </a:lnTo>
                  <a:lnTo>
                    <a:pt x="47175" y="49019"/>
                  </a:lnTo>
                  <a:lnTo>
                    <a:pt x="37557" y="47058"/>
                  </a:lnTo>
                  <a:lnTo>
                    <a:pt x="27480" y="42745"/>
                  </a:lnTo>
                  <a:lnTo>
                    <a:pt x="17404" y="36470"/>
                  </a:lnTo>
                  <a:lnTo>
                    <a:pt x="10076" y="27843"/>
                  </a:lnTo>
                  <a:lnTo>
                    <a:pt x="5038" y="19215"/>
                  </a:lnTo>
                  <a:lnTo>
                    <a:pt x="2748" y="10980"/>
                  </a:lnTo>
                  <a:lnTo>
                    <a:pt x="0" y="0"/>
                  </a:lnTo>
                  <a:lnTo>
                    <a:pt x="0" y="106666"/>
                  </a:lnTo>
                  <a:lnTo>
                    <a:pt x="0" y="106666"/>
                  </a:lnTo>
                  <a:lnTo>
                    <a:pt x="15114" y="112941"/>
                  </a:lnTo>
                  <a:lnTo>
                    <a:pt x="27480" y="115294"/>
                  </a:lnTo>
                  <a:lnTo>
                    <a:pt x="44885" y="119607"/>
                  </a:lnTo>
                  <a:lnTo>
                    <a:pt x="60000" y="119607"/>
                  </a:lnTo>
                  <a:lnTo>
                    <a:pt x="60000" y="119607"/>
                  </a:lnTo>
                  <a:lnTo>
                    <a:pt x="74656" y="119607"/>
                  </a:lnTo>
                  <a:lnTo>
                    <a:pt x="89770" y="117254"/>
                  </a:lnTo>
                  <a:lnTo>
                    <a:pt x="104427" y="112941"/>
                  </a:lnTo>
                  <a:lnTo>
                    <a:pt x="119541" y="109019"/>
                  </a:lnTo>
                  <a:lnTo>
                    <a:pt x="119541" y="0"/>
                  </a:lnTo>
                  <a:lnTo>
                    <a:pt x="119541" y="0"/>
                  </a:lnTo>
                  <a:lnTo>
                    <a:pt x="116793" y="10980"/>
                  </a:lnTo>
                  <a:lnTo>
                    <a:pt x="114503" y="19215"/>
                  </a:lnTo>
                  <a:lnTo>
                    <a:pt x="109465" y="27843"/>
                  </a:lnTo>
                  <a:lnTo>
                    <a:pt x="102137" y="3647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79" name="Shape 1179"/>
            <p:cNvSpPr/>
            <p:nvPr/>
          </p:nvSpPr>
          <p:spPr>
            <a:xfrm>
              <a:off x="10375900" y="6024562"/>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0" name="Shape 1180"/>
            <p:cNvSpPr/>
            <p:nvPr/>
          </p:nvSpPr>
          <p:spPr>
            <a:xfrm>
              <a:off x="10375900" y="5926137"/>
              <a:ext cx="61913" cy="193675"/>
            </a:xfrm>
            <a:custGeom>
              <a:avLst/>
              <a:gdLst/>
              <a:ahLst/>
              <a:cxnLst/>
              <a:rect l="0" t="0" r="0" b="0"/>
              <a:pathLst>
                <a:path w="120000" h="120000" extrusionOk="0">
                  <a:moveTo>
                    <a:pt x="119314" y="59779"/>
                  </a:moveTo>
                  <a:lnTo>
                    <a:pt x="119314" y="59779"/>
                  </a:lnTo>
                  <a:lnTo>
                    <a:pt x="119314" y="59779"/>
                  </a:lnTo>
                  <a:lnTo>
                    <a:pt x="119314" y="0"/>
                  </a:lnTo>
                  <a:lnTo>
                    <a:pt x="119314" y="0"/>
                  </a:lnTo>
                  <a:lnTo>
                    <a:pt x="93942" y="3529"/>
                  </a:lnTo>
                  <a:lnTo>
                    <a:pt x="71314" y="9485"/>
                  </a:lnTo>
                  <a:lnTo>
                    <a:pt x="52799" y="16764"/>
                  </a:lnTo>
                  <a:lnTo>
                    <a:pt x="33600" y="23823"/>
                  </a:lnTo>
                  <a:lnTo>
                    <a:pt x="19200" y="32205"/>
                  </a:lnTo>
                  <a:lnTo>
                    <a:pt x="8228" y="40808"/>
                  </a:lnTo>
                  <a:lnTo>
                    <a:pt x="4114" y="50294"/>
                  </a:lnTo>
                  <a:lnTo>
                    <a:pt x="0" y="59779"/>
                  </a:lnTo>
                  <a:lnTo>
                    <a:pt x="0" y="59779"/>
                  </a:lnTo>
                  <a:lnTo>
                    <a:pt x="0" y="59779"/>
                  </a:lnTo>
                  <a:lnTo>
                    <a:pt x="4114" y="69485"/>
                  </a:lnTo>
                  <a:lnTo>
                    <a:pt x="8228" y="78970"/>
                  </a:lnTo>
                  <a:lnTo>
                    <a:pt x="19200" y="88455"/>
                  </a:lnTo>
                  <a:lnTo>
                    <a:pt x="33600" y="95735"/>
                  </a:lnTo>
                  <a:lnTo>
                    <a:pt x="52799" y="104117"/>
                  </a:lnTo>
                  <a:lnTo>
                    <a:pt x="71314" y="110073"/>
                  </a:lnTo>
                  <a:lnTo>
                    <a:pt x="93942" y="116029"/>
                  </a:lnTo>
                  <a:lnTo>
                    <a:pt x="119314" y="119779"/>
                  </a:lnTo>
                  <a:lnTo>
                    <a:pt x="119314" y="59779"/>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1" name="Shape 1181"/>
            <p:cNvSpPr/>
            <p:nvPr/>
          </p:nvSpPr>
          <p:spPr>
            <a:xfrm>
              <a:off x="10439400" y="5168900"/>
              <a:ext cx="0" cy="1587"/>
            </a:xfrm>
            <a:custGeom>
              <a:avLst/>
              <a:gdLst/>
              <a:ahLst/>
              <a:cxnLst/>
              <a:rect l="0" t="0" r="0" b="0"/>
              <a:pathLst>
                <a:path w="120000" h="120000" extrusionOk="0">
                  <a:moveTo>
                    <a:pt x="0" y="102857"/>
                  </a:moveTo>
                  <a:lnTo>
                    <a:pt x="0" y="0"/>
                  </a:lnTo>
                  <a:lnTo>
                    <a:pt x="0" y="0"/>
                  </a:lnTo>
                  <a:lnTo>
                    <a:pt x="0" y="10285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2" name="Shape 1182"/>
            <p:cNvSpPr/>
            <p:nvPr/>
          </p:nvSpPr>
          <p:spPr>
            <a:xfrm>
              <a:off x="10375900" y="4419600"/>
              <a:ext cx="61913" cy="749299"/>
            </a:xfrm>
            <a:custGeom>
              <a:avLst/>
              <a:gdLst/>
              <a:ahLst/>
              <a:cxnLst/>
              <a:rect l="0" t="0" r="0" b="0"/>
              <a:pathLst>
                <a:path w="120000" h="120000" extrusionOk="0">
                  <a:moveTo>
                    <a:pt x="119314" y="104352"/>
                  </a:moveTo>
                  <a:lnTo>
                    <a:pt x="119314" y="0"/>
                  </a:lnTo>
                  <a:lnTo>
                    <a:pt x="0" y="0"/>
                  </a:lnTo>
                  <a:lnTo>
                    <a:pt x="0" y="119942"/>
                  </a:lnTo>
                  <a:lnTo>
                    <a:pt x="0" y="119942"/>
                  </a:lnTo>
                  <a:lnTo>
                    <a:pt x="4114" y="117468"/>
                  </a:lnTo>
                  <a:lnTo>
                    <a:pt x="8228" y="114937"/>
                  </a:lnTo>
                  <a:lnTo>
                    <a:pt x="19200" y="112751"/>
                  </a:lnTo>
                  <a:lnTo>
                    <a:pt x="33600" y="110623"/>
                  </a:lnTo>
                  <a:lnTo>
                    <a:pt x="52799" y="108724"/>
                  </a:lnTo>
                  <a:lnTo>
                    <a:pt x="71314" y="107171"/>
                  </a:lnTo>
                  <a:lnTo>
                    <a:pt x="93942" y="105618"/>
                  </a:lnTo>
                  <a:lnTo>
                    <a:pt x="119314" y="10435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3" name="Shape 1183"/>
            <p:cNvSpPr/>
            <p:nvPr/>
          </p:nvSpPr>
          <p:spPr>
            <a:xfrm>
              <a:off x="10533063" y="4264025"/>
              <a:ext cx="61913" cy="1758949"/>
            </a:xfrm>
            <a:custGeom>
              <a:avLst/>
              <a:gdLst/>
              <a:ahLst/>
              <a:cxnLst/>
              <a:rect l="0" t="0" r="0" b="0"/>
              <a:pathLst>
                <a:path w="120000" h="120000" extrusionOk="0">
                  <a:moveTo>
                    <a:pt x="100114" y="1472"/>
                  </a:moveTo>
                  <a:lnTo>
                    <a:pt x="0" y="5079"/>
                  </a:lnTo>
                  <a:lnTo>
                    <a:pt x="0" y="55067"/>
                  </a:lnTo>
                  <a:lnTo>
                    <a:pt x="0" y="55067"/>
                  </a:lnTo>
                  <a:lnTo>
                    <a:pt x="29485" y="55730"/>
                  </a:lnTo>
                  <a:lnTo>
                    <a:pt x="55542" y="56515"/>
                  </a:lnTo>
                  <a:lnTo>
                    <a:pt x="55542" y="56515"/>
                  </a:lnTo>
                  <a:lnTo>
                    <a:pt x="81600" y="57742"/>
                  </a:lnTo>
                  <a:lnTo>
                    <a:pt x="104228" y="58920"/>
                  </a:lnTo>
                  <a:lnTo>
                    <a:pt x="115199" y="60392"/>
                  </a:lnTo>
                  <a:lnTo>
                    <a:pt x="119314" y="61865"/>
                  </a:lnTo>
                  <a:lnTo>
                    <a:pt x="119314" y="61865"/>
                  </a:lnTo>
                  <a:lnTo>
                    <a:pt x="115199" y="63190"/>
                  </a:lnTo>
                  <a:lnTo>
                    <a:pt x="104228" y="64662"/>
                  </a:lnTo>
                  <a:lnTo>
                    <a:pt x="81600" y="65865"/>
                  </a:lnTo>
                  <a:lnTo>
                    <a:pt x="55542" y="67067"/>
                  </a:lnTo>
                  <a:lnTo>
                    <a:pt x="55542" y="67067"/>
                  </a:lnTo>
                  <a:lnTo>
                    <a:pt x="29485" y="67852"/>
                  </a:lnTo>
                  <a:lnTo>
                    <a:pt x="0" y="68515"/>
                  </a:lnTo>
                  <a:lnTo>
                    <a:pt x="0" y="119975"/>
                  </a:lnTo>
                  <a:lnTo>
                    <a:pt x="119314" y="119975"/>
                  </a:lnTo>
                  <a:lnTo>
                    <a:pt x="119314" y="0"/>
                  </a:lnTo>
                  <a:lnTo>
                    <a:pt x="119314" y="0"/>
                  </a:lnTo>
                  <a:lnTo>
                    <a:pt x="111085" y="809"/>
                  </a:lnTo>
                  <a:lnTo>
                    <a:pt x="100114" y="1472"/>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4" name="Shape 1184"/>
            <p:cNvSpPr/>
            <p:nvPr/>
          </p:nvSpPr>
          <p:spPr>
            <a:xfrm>
              <a:off x="10439400" y="5062537"/>
              <a:ext cx="92073" cy="215899"/>
            </a:xfrm>
            <a:custGeom>
              <a:avLst/>
              <a:gdLst/>
              <a:ahLst/>
              <a:cxnLst/>
              <a:rect l="0" t="0" r="0" b="0"/>
              <a:pathLst>
                <a:path w="120000" h="120000" extrusionOk="0">
                  <a:moveTo>
                    <a:pt x="60000" y="0"/>
                  </a:moveTo>
                  <a:lnTo>
                    <a:pt x="60000" y="0"/>
                  </a:lnTo>
                  <a:lnTo>
                    <a:pt x="44885" y="0"/>
                  </a:lnTo>
                  <a:lnTo>
                    <a:pt x="27480" y="995"/>
                  </a:lnTo>
                  <a:lnTo>
                    <a:pt x="15114" y="3184"/>
                  </a:lnTo>
                  <a:lnTo>
                    <a:pt x="0" y="5373"/>
                  </a:lnTo>
                  <a:lnTo>
                    <a:pt x="0" y="59303"/>
                  </a:lnTo>
                  <a:lnTo>
                    <a:pt x="0" y="59303"/>
                  </a:lnTo>
                  <a:lnTo>
                    <a:pt x="2748" y="55124"/>
                  </a:lnTo>
                  <a:lnTo>
                    <a:pt x="5038" y="49751"/>
                  </a:lnTo>
                  <a:lnTo>
                    <a:pt x="10076" y="45373"/>
                  </a:lnTo>
                  <a:lnTo>
                    <a:pt x="17404" y="41990"/>
                  </a:lnTo>
                  <a:lnTo>
                    <a:pt x="27480" y="38805"/>
                  </a:lnTo>
                  <a:lnTo>
                    <a:pt x="37557" y="36616"/>
                  </a:lnTo>
                  <a:lnTo>
                    <a:pt x="47175" y="34427"/>
                  </a:lnTo>
                  <a:lnTo>
                    <a:pt x="60000" y="34427"/>
                  </a:lnTo>
                  <a:lnTo>
                    <a:pt x="60000" y="34427"/>
                  </a:lnTo>
                  <a:lnTo>
                    <a:pt x="72366" y="34427"/>
                  </a:lnTo>
                  <a:lnTo>
                    <a:pt x="81984" y="35621"/>
                  </a:lnTo>
                  <a:lnTo>
                    <a:pt x="92061" y="38805"/>
                  </a:lnTo>
                  <a:lnTo>
                    <a:pt x="102137" y="41990"/>
                  </a:lnTo>
                  <a:lnTo>
                    <a:pt x="102137" y="41990"/>
                  </a:lnTo>
                  <a:lnTo>
                    <a:pt x="109465" y="45373"/>
                  </a:lnTo>
                  <a:lnTo>
                    <a:pt x="114503" y="49751"/>
                  </a:lnTo>
                  <a:lnTo>
                    <a:pt x="116793" y="55124"/>
                  </a:lnTo>
                  <a:lnTo>
                    <a:pt x="119541" y="60497"/>
                  </a:lnTo>
                  <a:lnTo>
                    <a:pt x="119541" y="60497"/>
                  </a:lnTo>
                  <a:lnTo>
                    <a:pt x="116793" y="64676"/>
                  </a:lnTo>
                  <a:lnTo>
                    <a:pt x="114503" y="70248"/>
                  </a:lnTo>
                  <a:lnTo>
                    <a:pt x="109465" y="74626"/>
                  </a:lnTo>
                  <a:lnTo>
                    <a:pt x="102137" y="77810"/>
                  </a:lnTo>
                  <a:lnTo>
                    <a:pt x="102137" y="77810"/>
                  </a:lnTo>
                  <a:lnTo>
                    <a:pt x="92061" y="80995"/>
                  </a:lnTo>
                  <a:lnTo>
                    <a:pt x="81984" y="84179"/>
                  </a:lnTo>
                  <a:lnTo>
                    <a:pt x="72366" y="85373"/>
                  </a:lnTo>
                  <a:lnTo>
                    <a:pt x="60000" y="85373"/>
                  </a:lnTo>
                  <a:lnTo>
                    <a:pt x="60000" y="85373"/>
                  </a:lnTo>
                  <a:lnTo>
                    <a:pt x="47175" y="85373"/>
                  </a:lnTo>
                  <a:lnTo>
                    <a:pt x="37557" y="83184"/>
                  </a:lnTo>
                  <a:lnTo>
                    <a:pt x="27480" y="80995"/>
                  </a:lnTo>
                  <a:lnTo>
                    <a:pt x="17404" y="77810"/>
                  </a:lnTo>
                  <a:lnTo>
                    <a:pt x="10076" y="74626"/>
                  </a:lnTo>
                  <a:lnTo>
                    <a:pt x="5038" y="70248"/>
                  </a:lnTo>
                  <a:lnTo>
                    <a:pt x="2748" y="64676"/>
                  </a:lnTo>
                  <a:lnTo>
                    <a:pt x="0" y="60497"/>
                  </a:lnTo>
                  <a:lnTo>
                    <a:pt x="0" y="114427"/>
                  </a:lnTo>
                  <a:lnTo>
                    <a:pt x="0" y="114427"/>
                  </a:lnTo>
                  <a:lnTo>
                    <a:pt x="15114" y="116616"/>
                  </a:lnTo>
                  <a:lnTo>
                    <a:pt x="27480" y="118805"/>
                  </a:lnTo>
                  <a:lnTo>
                    <a:pt x="44885" y="119800"/>
                  </a:lnTo>
                  <a:lnTo>
                    <a:pt x="60000" y="119800"/>
                  </a:lnTo>
                  <a:lnTo>
                    <a:pt x="60000" y="119800"/>
                  </a:lnTo>
                  <a:lnTo>
                    <a:pt x="74656" y="119800"/>
                  </a:lnTo>
                  <a:lnTo>
                    <a:pt x="89770" y="118805"/>
                  </a:lnTo>
                  <a:lnTo>
                    <a:pt x="104427" y="116616"/>
                  </a:lnTo>
                  <a:lnTo>
                    <a:pt x="119541" y="114427"/>
                  </a:lnTo>
                  <a:lnTo>
                    <a:pt x="119541" y="5373"/>
                  </a:lnTo>
                  <a:lnTo>
                    <a:pt x="119541" y="5373"/>
                  </a:lnTo>
                  <a:lnTo>
                    <a:pt x="104427" y="3184"/>
                  </a:lnTo>
                  <a:lnTo>
                    <a:pt x="89770" y="995"/>
                  </a:lnTo>
                  <a:lnTo>
                    <a:pt x="74656" y="0"/>
                  </a:lnTo>
                  <a:lnTo>
                    <a:pt x="6000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5" name="Shape 1185"/>
            <p:cNvSpPr/>
            <p:nvPr/>
          </p:nvSpPr>
          <p:spPr>
            <a:xfrm>
              <a:off x="10375900" y="5168900"/>
              <a:ext cx="0" cy="1587"/>
            </a:xfrm>
            <a:custGeom>
              <a:avLst/>
              <a:gdLst/>
              <a:ahLst/>
              <a:cxnLst/>
              <a:rect l="0" t="0" r="0" b="0"/>
              <a:pathLst>
                <a:path w="120000" h="120000" extrusionOk="0">
                  <a:moveTo>
                    <a:pt x="0" y="102857"/>
                  </a:moveTo>
                  <a:lnTo>
                    <a:pt x="0" y="102857"/>
                  </a:lnTo>
                  <a:lnTo>
                    <a:pt x="0" y="102857"/>
                  </a:lnTo>
                  <a:lnTo>
                    <a:pt x="0" y="0"/>
                  </a:lnTo>
                  <a:lnTo>
                    <a:pt x="0" y="0"/>
                  </a:lnTo>
                  <a:lnTo>
                    <a:pt x="0" y="10285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6" name="Shape 1186"/>
            <p:cNvSpPr/>
            <p:nvPr/>
          </p:nvSpPr>
          <p:spPr>
            <a:xfrm>
              <a:off x="10375900" y="5072062"/>
              <a:ext cx="61913" cy="195260"/>
            </a:xfrm>
            <a:custGeom>
              <a:avLst/>
              <a:gdLst/>
              <a:ahLst/>
              <a:cxnLst/>
              <a:rect l="0" t="0" r="0" b="0"/>
              <a:pathLst>
                <a:path w="120000" h="120000" extrusionOk="0">
                  <a:moveTo>
                    <a:pt x="119314" y="60546"/>
                  </a:moveTo>
                  <a:lnTo>
                    <a:pt x="119314" y="60546"/>
                  </a:lnTo>
                  <a:lnTo>
                    <a:pt x="119314" y="59234"/>
                  </a:lnTo>
                  <a:lnTo>
                    <a:pt x="119314" y="0"/>
                  </a:lnTo>
                  <a:lnTo>
                    <a:pt x="119314" y="0"/>
                  </a:lnTo>
                  <a:lnTo>
                    <a:pt x="93942" y="4808"/>
                  </a:lnTo>
                  <a:lnTo>
                    <a:pt x="71314" y="10710"/>
                  </a:lnTo>
                  <a:lnTo>
                    <a:pt x="52799" y="16612"/>
                  </a:lnTo>
                  <a:lnTo>
                    <a:pt x="33600" y="23825"/>
                  </a:lnTo>
                  <a:lnTo>
                    <a:pt x="19200" y="31912"/>
                  </a:lnTo>
                  <a:lnTo>
                    <a:pt x="8228" y="40218"/>
                  </a:lnTo>
                  <a:lnTo>
                    <a:pt x="4114" y="49836"/>
                  </a:lnTo>
                  <a:lnTo>
                    <a:pt x="0" y="59234"/>
                  </a:lnTo>
                  <a:lnTo>
                    <a:pt x="0" y="60546"/>
                  </a:lnTo>
                  <a:lnTo>
                    <a:pt x="0" y="60546"/>
                  </a:lnTo>
                  <a:lnTo>
                    <a:pt x="4114" y="69945"/>
                  </a:lnTo>
                  <a:lnTo>
                    <a:pt x="8228" y="79562"/>
                  </a:lnTo>
                  <a:lnTo>
                    <a:pt x="19200" y="87868"/>
                  </a:lnTo>
                  <a:lnTo>
                    <a:pt x="33600" y="96174"/>
                  </a:lnTo>
                  <a:lnTo>
                    <a:pt x="52799" y="103387"/>
                  </a:lnTo>
                  <a:lnTo>
                    <a:pt x="71314" y="109289"/>
                  </a:lnTo>
                  <a:lnTo>
                    <a:pt x="93942" y="115191"/>
                  </a:lnTo>
                  <a:lnTo>
                    <a:pt x="119314" y="119781"/>
                  </a:lnTo>
                  <a:lnTo>
                    <a:pt x="119314" y="6054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7" name="Shape 1187"/>
            <p:cNvSpPr/>
            <p:nvPr/>
          </p:nvSpPr>
          <p:spPr>
            <a:xfrm>
              <a:off x="10533063" y="5072062"/>
              <a:ext cx="61913" cy="195260"/>
            </a:xfrm>
            <a:custGeom>
              <a:avLst/>
              <a:gdLst/>
              <a:ahLst/>
              <a:cxnLst/>
              <a:rect l="0" t="0" r="0" b="0"/>
              <a:pathLst>
                <a:path w="120000" h="120000" extrusionOk="0">
                  <a:moveTo>
                    <a:pt x="119314" y="60546"/>
                  </a:moveTo>
                  <a:lnTo>
                    <a:pt x="119314" y="60546"/>
                  </a:lnTo>
                  <a:lnTo>
                    <a:pt x="115199" y="47431"/>
                  </a:lnTo>
                  <a:lnTo>
                    <a:pt x="104228" y="34316"/>
                  </a:lnTo>
                  <a:lnTo>
                    <a:pt x="81600" y="23825"/>
                  </a:lnTo>
                  <a:lnTo>
                    <a:pt x="55542" y="12896"/>
                  </a:lnTo>
                  <a:lnTo>
                    <a:pt x="55542" y="12896"/>
                  </a:lnTo>
                  <a:lnTo>
                    <a:pt x="29485" y="5901"/>
                  </a:lnTo>
                  <a:lnTo>
                    <a:pt x="0" y="0"/>
                  </a:lnTo>
                  <a:lnTo>
                    <a:pt x="0" y="119781"/>
                  </a:lnTo>
                  <a:lnTo>
                    <a:pt x="0" y="119781"/>
                  </a:lnTo>
                  <a:lnTo>
                    <a:pt x="29485" y="113879"/>
                  </a:lnTo>
                  <a:lnTo>
                    <a:pt x="55542" y="106885"/>
                  </a:lnTo>
                  <a:lnTo>
                    <a:pt x="55542" y="106885"/>
                  </a:lnTo>
                  <a:lnTo>
                    <a:pt x="81600" y="96174"/>
                  </a:lnTo>
                  <a:lnTo>
                    <a:pt x="104228" y="85464"/>
                  </a:lnTo>
                  <a:lnTo>
                    <a:pt x="115199" y="72349"/>
                  </a:lnTo>
                  <a:lnTo>
                    <a:pt x="119314" y="6054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8" name="Shape 1188"/>
            <p:cNvSpPr/>
            <p:nvPr/>
          </p:nvSpPr>
          <p:spPr>
            <a:xfrm>
              <a:off x="11310938" y="3865562"/>
              <a:ext cx="60323" cy="1123950"/>
            </a:xfrm>
            <a:custGeom>
              <a:avLst/>
              <a:gdLst/>
              <a:ahLst/>
              <a:cxnLst/>
              <a:rect l="0" t="0" r="0" b="0"/>
              <a:pathLst>
                <a:path w="120000" h="120000" extrusionOk="0">
                  <a:moveTo>
                    <a:pt x="119310" y="119961"/>
                  </a:moveTo>
                  <a:lnTo>
                    <a:pt x="0" y="119961"/>
                  </a:lnTo>
                  <a:lnTo>
                    <a:pt x="0" y="0"/>
                  </a:lnTo>
                  <a:lnTo>
                    <a:pt x="119310" y="0"/>
                  </a:lnTo>
                  <a:lnTo>
                    <a:pt x="119310" y="11996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89" name="Shape 1189"/>
            <p:cNvSpPr/>
            <p:nvPr/>
          </p:nvSpPr>
          <p:spPr>
            <a:xfrm>
              <a:off x="11777663" y="1036637"/>
              <a:ext cx="61913" cy="1127125"/>
            </a:xfrm>
            <a:custGeom>
              <a:avLst/>
              <a:gdLst/>
              <a:ahLst/>
              <a:cxnLst/>
              <a:rect l="0" t="0" r="0" b="0"/>
              <a:pathLst>
                <a:path w="120000" h="120000" extrusionOk="0">
                  <a:moveTo>
                    <a:pt x="119314" y="119961"/>
                  </a:moveTo>
                  <a:lnTo>
                    <a:pt x="0" y="119961"/>
                  </a:lnTo>
                  <a:lnTo>
                    <a:pt x="0" y="0"/>
                  </a:lnTo>
                  <a:lnTo>
                    <a:pt x="119314" y="0"/>
                  </a:lnTo>
                  <a:lnTo>
                    <a:pt x="119314" y="11996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0" name="Shape 1190"/>
            <p:cNvSpPr/>
            <p:nvPr/>
          </p:nvSpPr>
          <p:spPr>
            <a:xfrm>
              <a:off x="11934825" y="881062"/>
              <a:ext cx="61913" cy="1281111"/>
            </a:xfrm>
            <a:custGeom>
              <a:avLst/>
              <a:gdLst/>
              <a:ahLst/>
              <a:cxnLst/>
              <a:rect l="0" t="0" r="0" b="0"/>
              <a:pathLst>
                <a:path w="120000" h="120000" extrusionOk="0">
                  <a:moveTo>
                    <a:pt x="119314" y="119966"/>
                  </a:moveTo>
                  <a:lnTo>
                    <a:pt x="0" y="119966"/>
                  </a:lnTo>
                  <a:lnTo>
                    <a:pt x="0" y="0"/>
                  </a:lnTo>
                  <a:lnTo>
                    <a:pt x="119314" y="0"/>
                  </a:lnTo>
                  <a:lnTo>
                    <a:pt x="119314" y="11996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1" name="Shape 1191"/>
            <p:cNvSpPr/>
            <p:nvPr/>
          </p:nvSpPr>
          <p:spPr>
            <a:xfrm>
              <a:off x="10533063" y="3729037"/>
              <a:ext cx="61913" cy="227012"/>
            </a:xfrm>
            <a:custGeom>
              <a:avLst/>
              <a:gdLst/>
              <a:ahLst/>
              <a:cxnLst/>
              <a:rect l="0" t="0" r="0" b="0"/>
              <a:pathLst>
                <a:path w="120000" h="120000" extrusionOk="0">
                  <a:moveTo>
                    <a:pt x="119314" y="119811"/>
                  </a:moveTo>
                  <a:lnTo>
                    <a:pt x="0" y="119811"/>
                  </a:lnTo>
                  <a:lnTo>
                    <a:pt x="0" y="0"/>
                  </a:lnTo>
                  <a:lnTo>
                    <a:pt x="119314" y="0"/>
                  </a:lnTo>
                  <a:lnTo>
                    <a:pt x="119314" y="11981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2" name="Shape 1192"/>
            <p:cNvSpPr/>
            <p:nvPr/>
          </p:nvSpPr>
          <p:spPr>
            <a:xfrm>
              <a:off x="10999788" y="2381250"/>
              <a:ext cx="61913" cy="782637"/>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3" name="Shape 1193"/>
            <p:cNvSpPr/>
            <p:nvPr/>
          </p:nvSpPr>
          <p:spPr>
            <a:xfrm>
              <a:off x="10533063" y="3322637"/>
              <a:ext cx="61913" cy="404811"/>
            </a:xfrm>
            <a:custGeom>
              <a:avLst/>
              <a:gdLst/>
              <a:ahLst/>
              <a:cxnLst/>
              <a:rect l="0" t="0" r="0" b="0"/>
              <a:pathLst>
                <a:path w="120000" h="120000" extrusionOk="0">
                  <a:moveTo>
                    <a:pt x="119314" y="119893"/>
                  </a:moveTo>
                  <a:lnTo>
                    <a:pt x="0" y="119893"/>
                  </a:lnTo>
                  <a:lnTo>
                    <a:pt x="0" y="0"/>
                  </a:lnTo>
                  <a:lnTo>
                    <a:pt x="119314" y="0"/>
                  </a:lnTo>
                  <a:lnTo>
                    <a:pt x="119314" y="119893"/>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4" name="Shape 1194"/>
            <p:cNvSpPr/>
            <p:nvPr/>
          </p:nvSpPr>
          <p:spPr>
            <a:xfrm>
              <a:off x="10999788" y="3382962"/>
              <a:ext cx="61913" cy="482599"/>
            </a:xfrm>
            <a:custGeom>
              <a:avLst/>
              <a:gdLst/>
              <a:ahLst/>
              <a:cxnLst/>
              <a:rect l="0" t="0" r="0" b="0"/>
              <a:pathLst>
                <a:path w="120000" h="120000" extrusionOk="0">
                  <a:moveTo>
                    <a:pt x="119314" y="119910"/>
                  </a:moveTo>
                  <a:lnTo>
                    <a:pt x="0" y="119910"/>
                  </a:lnTo>
                  <a:lnTo>
                    <a:pt x="0" y="0"/>
                  </a:lnTo>
                  <a:lnTo>
                    <a:pt x="119314" y="0"/>
                  </a:lnTo>
                  <a:lnTo>
                    <a:pt x="119314" y="11991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5" name="Shape 1195"/>
            <p:cNvSpPr/>
            <p:nvPr/>
          </p:nvSpPr>
          <p:spPr>
            <a:xfrm>
              <a:off x="11156950" y="6103937"/>
              <a:ext cx="60323" cy="758825"/>
            </a:xfrm>
            <a:custGeom>
              <a:avLst/>
              <a:gdLst/>
              <a:ahLst/>
              <a:cxnLst/>
              <a:rect l="0" t="0" r="0" b="0"/>
              <a:pathLst>
                <a:path w="120000" h="120000" extrusionOk="0">
                  <a:moveTo>
                    <a:pt x="119310" y="119943"/>
                  </a:moveTo>
                  <a:lnTo>
                    <a:pt x="0" y="119943"/>
                  </a:lnTo>
                  <a:lnTo>
                    <a:pt x="0" y="0"/>
                  </a:lnTo>
                  <a:lnTo>
                    <a:pt x="119310" y="0"/>
                  </a:lnTo>
                  <a:lnTo>
                    <a:pt x="119310" y="11994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6" name="Shape 1196"/>
            <p:cNvSpPr/>
            <p:nvPr/>
          </p:nvSpPr>
          <p:spPr>
            <a:xfrm>
              <a:off x="10999788" y="6103937"/>
              <a:ext cx="61913" cy="758825"/>
            </a:xfrm>
            <a:custGeom>
              <a:avLst/>
              <a:gdLst/>
              <a:ahLst/>
              <a:cxnLst/>
              <a:rect l="0" t="0" r="0" b="0"/>
              <a:pathLst>
                <a:path w="120000" h="120000" extrusionOk="0">
                  <a:moveTo>
                    <a:pt x="119314" y="119943"/>
                  </a:moveTo>
                  <a:lnTo>
                    <a:pt x="0" y="119943"/>
                  </a:lnTo>
                  <a:lnTo>
                    <a:pt x="0" y="0"/>
                  </a:lnTo>
                  <a:lnTo>
                    <a:pt x="119314" y="0"/>
                  </a:lnTo>
                  <a:lnTo>
                    <a:pt x="119314" y="11994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7" name="Shape 1197"/>
            <p:cNvSpPr/>
            <p:nvPr/>
          </p:nvSpPr>
          <p:spPr>
            <a:xfrm>
              <a:off x="11320463" y="4914900"/>
              <a:ext cx="354013" cy="355600"/>
            </a:xfrm>
            <a:custGeom>
              <a:avLst/>
              <a:gdLst/>
              <a:ahLst/>
              <a:cxnLst/>
              <a:rect l="0" t="0" r="0" b="0"/>
              <a:pathLst>
                <a:path w="120000" h="120000" extrusionOk="0">
                  <a:moveTo>
                    <a:pt x="104817" y="119878"/>
                  </a:moveTo>
                  <a:lnTo>
                    <a:pt x="0" y="14545"/>
                  </a:lnTo>
                  <a:lnTo>
                    <a:pt x="15182" y="0"/>
                  </a:lnTo>
                  <a:lnTo>
                    <a:pt x="119878" y="104727"/>
                  </a:lnTo>
                  <a:lnTo>
                    <a:pt x="104817" y="119878"/>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8" name="Shape 1198"/>
            <p:cNvSpPr/>
            <p:nvPr/>
          </p:nvSpPr>
          <p:spPr>
            <a:xfrm>
              <a:off x="11623675" y="5060950"/>
              <a:ext cx="61913" cy="595311"/>
            </a:xfrm>
            <a:custGeom>
              <a:avLst/>
              <a:gdLst/>
              <a:ahLst/>
              <a:cxnLst/>
              <a:rect l="0" t="0" r="0" b="0"/>
              <a:pathLst>
                <a:path w="120000" h="120000" extrusionOk="0">
                  <a:moveTo>
                    <a:pt x="119314" y="119927"/>
                  </a:moveTo>
                  <a:lnTo>
                    <a:pt x="0" y="119927"/>
                  </a:lnTo>
                  <a:lnTo>
                    <a:pt x="0" y="0"/>
                  </a:lnTo>
                  <a:lnTo>
                    <a:pt x="119314" y="0"/>
                  </a:lnTo>
                  <a:lnTo>
                    <a:pt x="119314" y="119927"/>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199" name="Shape 1199"/>
            <p:cNvSpPr/>
            <p:nvPr/>
          </p:nvSpPr>
          <p:spPr>
            <a:xfrm>
              <a:off x="9909175" y="4921250"/>
              <a:ext cx="61913" cy="288925"/>
            </a:xfrm>
            <a:custGeom>
              <a:avLst/>
              <a:gdLst/>
              <a:ahLst/>
              <a:cxnLst/>
              <a:rect l="0" t="0" r="0" b="0"/>
              <a:pathLst>
                <a:path w="120000" h="120000" extrusionOk="0">
                  <a:moveTo>
                    <a:pt x="119314" y="119850"/>
                  </a:moveTo>
                  <a:lnTo>
                    <a:pt x="0" y="119850"/>
                  </a:lnTo>
                  <a:lnTo>
                    <a:pt x="0" y="0"/>
                  </a:lnTo>
                  <a:lnTo>
                    <a:pt x="119314" y="0"/>
                  </a:lnTo>
                  <a:lnTo>
                    <a:pt x="119314" y="11985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0" name="Shape 1200"/>
            <p:cNvSpPr/>
            <p:nvPr/>
          </p:nvSpPr>
          <p:spPr>
            <a:xfrm>
              <a:off x="9442450" y="5367337"/>
              <a:ext cx="61913" cy="255587"/>
            </a:xfrm>
            <a:custGeom>
              <a:avLst/>
              <a:gdLst/>
              <a:ahLst/>
              <a:cxnLst/>
              <a:rect l="0" t="0" r="0" b="0"/>
              <a:pathLst>
                <a:path w="120000" h="120000" extrusionOk="0">
                  <a:moveTo>
                    <a:pt x="119314" y="119831"/>
                  </a:moveTo>
                  <a:lnTo>
                    <a:pt x="0" y="119831"/>
                  </a:lnTo>
                  <a:lnTo>
                    <a:pt x="0" y="0"/>
                  </a:lnTo>
                  <a:lnTo>
                    <a:pt x="119314" y="0"/>
                  </a:lnTo>
                  <a:lnTo>
                    <a:pt x="119314" y="119831"/>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1" name="Shape 1201"/>
            <p:cNvSpPr/>
            <p:nvPr/>
          </p:nvSpPr>
          <p:spPr>
            <a:xfrm>
              <a:off x="11466513" y="2760663"/>
              <a:ext cx="61913" cy="2019298"/>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2" name="Shape 1202"/>
            <p:cNvSpPr/>
            <p:nvPr/>
          </p:nvSpPr>
          <p:spPr>
            <a:xfrm>
              <a:off x="11623675" y="2605088"/>
              <a:ext cx="61913" cy="2019298"/>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3" name="Shape 1203"/>
            <p:cNvSpPr/>
            <p:nvPr/>
          </p:nvSpPr>
          <p:spPr>
            <a:xfrm>
              <a:off x="11623675" y="881062"/>
              <a:ext cx="61913" cy="735011"/>
            </a:xfrm>
            <a:custGeom>
              <a:avLst/>
              <a:gdLst/>
              <a:ahLst/>
              <a:cxnLst/>
              <a:rect l="0" t="0" r="0" b="0"/>
              <a:pathLst>
                <a:path w="120000" h="120000" extrusionOk="0">
                  <a:moveTo>
                    <a:pt x="119314" y="119941"/>
                  </a:moveTo>
                  <a:lnTo>
                    <a:pt x="0" y="119941"/>
                  </a:lnTo>
                  <a:lnTo>
                    <a:pt x="0" y="0"/>
                  </a:lnTo>
                  <a:lnTo>
                    <a:pt x="119314" y="0"/>
                  </a:lnTo>
                  <a:lnTo>
                    <a:pt x="119314" y="11994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4" name="Shape 1204"/>
            <p:cNvSpPr/>
            <p:nvPr/>
          </p:nvSpPr>
          <p:spPr>
            <a:xfrm>
              <a:off x="11777663" y="2760663"/>
              <a:ext cx="61913" cy="2019298"/>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5" name="Shape 1205"/>
            <p:cNvSpPr/>
            <p:nvPr/>
          </p:nvSpPr>
          <p:spPr>
            <a:xfrm>
              <a:off x="10375900" y="3729037"/>
              <a:ext cx="61913" cy="377824"/>
            </a:xfrm>
            <a:custGeom>
              <a:avLst/>
              <a:gdLst/>
              <a:ahLst/>
              <a:cxnLst/>
              <a:rect l="0" t="0" r="0" b="0"/>
              <a:pathLst>
                <a:path w="120000" h="120000" extrusionOk="0">
                  <a:moveTo>
                    <a:pt x="119314" y="119886"/>
                  </a:moveTo>
                  <a:lnTo>
                    <a:pt x="0" y="119886"/>
                  </a:lnTo>
                  <a:lnTo>
                    <a:pt x="0" y="0"/>
                  </a:lnTo>
                  <a:lnTo>
                    <a:pt x="119314" y="0"/>
                  </a:lnTo>
                  <a:lnTo>
                    <a:pt x="119314" y="119886"/>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6" name="Shape 1206"/>
            <p:cNvSpPr/>
            <p:nvPr/>
          </p:nvSpPr>
          <p:spPr>
            <a:xfrm>
              <a:off x="8975725" y="5703887"/>
              <a:ext cx="371473" cy="374649"/>
            </a:xfrm>
            <a:custGeom>
              <a:avLst/>
              <a:gdLst/>
              <a:ahLst/>
              <a:cxnLst/>
              <a:rect l="0" t="0" r="0" b="0"/>
              <a:pathLst>
                <a:path w="120000" h="120000" extrusionOk="0">
                  <a:moveTo>
                    <a:pt x="60231" y="119885"/>
                  </a:moveTo>
                  <a:lnTo>
                    <a:pt x="56531" y="119196"/>
                  </a:lnTo>
                  <a:lnTo>
                    <a:pt x="54682" y="117933"/>
                  </a:lnTo>
                  <a:lnTo>
                    <a:pt x="52716" y="116669"/>
                  </a:lnTo>
                  <a:lnTo>
                    <a:pt x="3121" y="66832"/>
                  </a:lnTo>
                  <a:lnTo>
                    <a:pt x="1965" y="65569"/>
                  </a:lnTo>
                  <a:lnTo>
                    <a:pt x="693" y="63732"/>
                  </a:lnTo>
                  <a:lnTo>
                    <a:pt x="0" y="61779"/>
                  </a:lnTo>
                  <a:lnTo>
                    <a:pt x="0" y="59942"/>
                  </a:lnTo>
                  <a:lnTo>
                    <a:pt x="0" y="57990"/>
                  </a:lnTo>
                  <a:lnTo>
                    <a:pt x="693" y="56153"/>
                  </a:lnTo>
                  <a:lnTo>
                    <a:pt x="1965" y="54315"/>
                  </a:lnTo>
                  <a:lnTo>
                    <a:pt x="3121" y="53052"/>
                  </a:lnTo>
                  <a:lnTo>
                    <a:pt x="52716" y="3215"/>
                  </a:lnTo>
                  <a:lnTo>
                    <a:pt x="54682" y="1837"/>
                  </a:lnTo>
                  <a:lnTo>
                    <a:pt x="55838" y="1377"/>
                  </a:lnTo>
                  <a:lnTo>
                    <a:pt x="57803" y="688"/>
                  </a:lnTo>
                  <a:lnTo>
                    <a:pt x="60231" y="0"/>
                  </a:lnTo>
                  <a:lnTo>
                    <a:pt x="62080" y="688"/>
                  </a:lnTo>
                  <a:lnTo>
                    <a:pt x="64046" y="1377"/>
                  </a:lnTo>
                  <a:lnTo>
                    <a:pt x="65317" y="1837"/>
                  </a:lnTo>
                  <a:lnTo>
                    <a:pt x="67167" y="3215"/>
                  </a:lnTo>
                  <a:lnTo>
                    <a:pt x="117341" y="53052"/>
                  </a:lnTo>
                  <a:lnTo>
                    <a:pt x="118612" y="54315"/>
                  </a:lnTo>
                  <a:lnTo>
                    <a:pt x="119190" y="56153"/>
                  </a:lnTo>
                  <a:lnTo>
                    <a:pt x="119884" y="57990"/>
                  </a:lnTo>
                  <a:lnTo>
                    <a:pt x="119884" y="59942"/>
                  </a:lnTo>
                  <a:lnTo>
                    <a:pt x="119884" y="61779"/>
                  </a:lnTo>
                  <a:lnTo>
                    <a:pt x="119190" y="63732"/>
                  </a:lnTo>
                  <a:lnTo>
                    <a:pt x="118612" y="65569"/>
                  </a:lnTo>
                  <a:lnTo>
                    <a:pt x="117341" y="66832"/>
                  </a:lnTo>
                  <a:lnTo>
                    <a:pt x="67167" y="116669"/>
                  </a:lnTo>
                  <a:lnTo>
                    <a:pt x="65317" y="117933"/>
                  </a:lnTo>
                  <a:lnTo>
                    <a:pt x="64046" y="119196"/>
                  </a:lnTo>
                  <a:lnTo>
                    <a:pt x="60231" y="119885"/>
                  </a:lnTo>
                  <a:close/>
                  <a:moveTo>
                    <a:pt x="24508" y="59942"/>
                  </a:moveTo>
                  <a:lnTo>
                    <a:pt x="60231" y="95540"/>
                  </a:lnTo>
                  <a:lnTo>
                    <a:pt x="96069" y="59942"/>
                  </a:lnTo>
                  <a:lnTo>
                    <a:pt x="60231" y="24344"/>
                  </a:lnTo>
                  <a:lnTo>
                    <a:pt x="24508" y="59942"/>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7" name="Shape 1207"/>
            <p:cNvSpPr/>
            <p:nvPr/>
          </p:nvSpPr>
          <p:spPr>
            <a:xfrm>
              <a:off x="11310938" y="4592637"/>
              <a:ext cx="684213" cy="1062037"/>
            </a:xfrm>
            <a:custGeom>
              <a:avLst/>
              <a:gdLst/>
              <a:ahLst/>
              <a:cxnLst/>
              <a:rect l="0" t="0" r="0" b="0"/>
              <a:pathLst>
                <a:path w="120000" h="120000" extrusionOk="0">
                  <a:moveTo>
                    <a:pt x="10891" y="119959"/>
                  </a:moveTo>
                  <a:lnTo>
                    <a:pt x="0" y="119959"/>
                  </a:lnTo>
                  <a:lnTo>
                    <a:pt x="0" y="38809"/>
                  </a:lnTo>
                  <a:lnTo>
                    <a:pt x="0" y="38809"/>
                  </a:lnTo>
                  <a:lnTo>
                    <a:pt x="0" y="38159"/>
                  </a:lnTo>
                  <a:lnTo>
                    <a:pt x="314" y="37510"/>
                  </a:lnTo>
                  <a:lnTo>
                    <a:pt x="1007" y="36820"/>
                  </a:lnTo>
                  <a:lnTo>
                    <a:pt x="1699" y="36373"/>
                  </a:lnTo>
                  <a:lnTo>
                    <a:pt x="56033" y="1096"/>
                  </a:lnTo>
                  <a:lnTo>
                    <a:pt x="56033" y="1096"/>
                  </a:lnTo>
                  <a:lnTo>
                    <a:pt x="57040" y="649"/>
                  </a:lnTo>
                  <a:lnTo>
                    <a:pt x="57733" y="405"/>
                  </a:lnTo>
                  <a:lnTo>
                    <a:pt x="58740" y="243"/>
                  </a:lnTo>
                  <a:lnTo>
                    <a:pt x="60125" y="0"/>
                  </a:lnTo>
                  <a:lnTo>
                    <a:pt x="60125" y="0"/>
                  </a:lnTo>
                  <a:lnTo>
                    <a:pt x="60125" y="0"/>
                  </a:lnTo>
                  <a:lnTo>
                    <a:pt x="61133" y="243"/>
                  </a:lnTo>
                  <a:lnTo>
                    <a:pt x="62140" y="405"/>
                  </a:lnTo>
                  <a:lnTo>
                    <a:pt x="62833" y="649"/>
                  </a:lnTo>
                  <a:lnTo>
                    <a:pt x="63840" y="1096"/>
                  </a:lnTo>
                  <a:lnTo>
                    <a:pt x="118237" y="36373"/>
                  </a:lnTo>
                  <a:lnTo>
                    <a:pt x="118237" y="36373"/>
                  </a:lnTo>
                  <a:lnTo>
                    <a:pt x="118929" y="36820"/>
                  </a:lnTo>
                  <a:lnTo>
                    <a:pt x="119559" y="37510"/>
                  </a:lnTo>
                  <a:lnTo>
                    <a:pt x="119937" y="38809"/>
                  </a:lnTo>
                  <a:lnTo>
                    <a:pt x="119559" y="40108"/>
                  </a:lnTo>
                  <a:lnTo>
                    <a:pt x="118929" y="40798"/>
                  </a:lnTo>
                  <a:lnTo>
                    <a:pt x="118237" y="41244"/>
                  </a:lnTo>
                  <a:lnTo>
                    <a:pt x="91605" y="58457"/>
                  </a:lnTo>
                  <a:lnTo>
                    <a:pt x="83735" y="53585"/>
                  </a:lnTo>
                  <a:lnTo>
                    <a:pt x="106589" y="38809"/>
                  </a:lnTo>
                  <a:lnTo>
                    <a:pt x="60125" y="8606"/>
                  </a:lnTo>
                  <a:lnTo>
                    <a:pt x="10891" y="40351"/>
                  </a:lnTo>
                  <a:lnTo>
                    <a:pt x="10891" y="119959"/>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8" name="Shape 1208"/>
            <p:cNvSpPr/>
            <p:nvPr/>
          </p:nvSpPr>
          <p:spPr>
            <a:xfrm>
              <a:off x="7727949" y="6732588"/>
              <a:ext cx="63501" cy="125412"/>
            </a:xfrm>
            <a:custGeom>
              <a:avLst/>
              <a:gdLst/>
              <a:ahLst/>
              <a:cxnLst/>
              <a:rect l="0" t="0" r="0" b="0"/>
              <a:pathLst>
                <a:path w="120000" h="120000" extrusionOk="0">
                  <a:moveTo>
                    <a:pt x="119314" y="119901"/>
                  </a:moveTo>
                  <a:lnTo>
                    <a:pt x="0" y="119901"/>
                  </a:lnTo>
                  <a:lnTo>
                    <a:pt x="0" y="0"/>
                  </a:lnTo>
                  <a:lnTo>
                    <a:pt x="119314" y="0"/>
                  </a:lnTo>
                  <a:lnTo>
                    <a:pt x="119314" y="11990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09" name="Shape 1209"/>
            <p:cNvSpPr/>
            <p:nvPr/>
          </p:nvSpPr>
          <p:spPr>
            <a:xfrm>
              <a:off x="8040688" y="6053137"/>
              <a:ext cx="215899" cy="215899"/>
            </a:xfrm>
            <a:custGeom>
              <a:avLst/>
              <a:gdLst/>
              <a:ahLst/>
              <a:cxnLst/>
              <a:rect l="0" t="0" r="0" b="0"/>
              <a:pathLst>
                <a:path w="120000" h="120000" extrusionOk="0">
                  <a:moveTo>
                    <a:pt x="60397" y="119801"/>
                  </a:moveTo>
                  <a:lnTo>
                    <a:pt x="47483" y="118807"/>
                  </a:lnTo>
                  <a:lnTo>
                    <a:pt x="36556" y="115430"/>
                  </a:lnTo>
                  <a:lnTo>
                    <a:pt x="25827" y="110066"/>
                  </a:lnTo>
                  <a:lnTo>
                    <a:pt x="17284" y="102516"/>
                  </a:lnTo>
                  <a:lnTo>
                    <a:pt x="9735" y="93973"/>
                  </a:lnTo>
                  <a:lnTo>
                    <a:pt x="4370" y="83046"/>
                  </a:lnTo>
                  <a:lnTo>
                    <a:pt x="993" y="72317"/>
                  </a:lnTo>
                  <a:lnTo>
                    <a:pt x="0" y="59205"/>
                  </a:lnTo>
                  <a:lnTo>
                    <a:pt x="993" y="47483"/>
                  </a:lnTo>
                  <a:lnTo>
                    <a:pt x="4370" y="36556"/>
                  </a:lnTo>
                  <a:lnTo>
                    <a:pt x="9735" y="25827"/>
                  </a:lnTo>
                  <a:lnTo>
                    <a:pt x="17284" y="17284"/>
                  </a:lnTo>
                  <a:lnTo>
                    <a:pt x="25827" y="9536"/>
                  </a:lnTo>
                  <a:lnTo>
                    <a:pt x="36556" y="4172"/>
                  </a:lnTo>
                  <a:lnTo>
                    <a:pt x="47483" y="993"/>
                  </a:lnTo>
                  <a:lnTo>
                    <a:pt x="60397" y="0"/>
                  </a:lnTo>
                  <a:lnTo>
                    <a:pt x="72317" y="993"/>
                  </a:lnTo>
                  <a:lnTo>
                    <a:pt x="83046" y="4172"/>
                  </a:lnTo>
                  <a:lnTo>
                    <a:pt x="93774" y="9536"/>
                  </a:lnTo>
                  <a:lnTo>
                    <a:pt x="102516" y="17284"/>
                  </a:lnTo>
                  <a:lnTo>
                    <a:pt x="110066" y="25827"/>
                  </a:lnTo>
                  <a:lnTo>
                    <a:pt x="115430" y="36556"/>
                  </a:lnTo>
                  <a:lnTo>
                    <a:pt x="118609" y="47483"/>
                  </a:lnTo>
                  <a:lnTo>
                    <a:pt x="119801" y="59205"/>
                  </a:lnTo>
                  <a:lnTo>
                    <a:pt x="118609" y="72317"/>
                  </a:lnTo>
                  <a:lnTo>
                    <a:pt x="115430" y="83046"/>
                  </a:lnTo>
                  <a:lnTo>
                    <a:pt x="110066" y="93973"/>
                  </a:lnTo>
                  <a:lnTo>
                    <a:pt x="102516" y="102516"/>
                  </a:lnTo>
                  <a:lnTo>
                    <a:pt x="93774" y="110066"/>
                  </a:lnTo>
                  <a:lnTo>
                    <a:pt x="83046" y="115430"/>
                  </a:lnTo>
                  <a:lnTo>
                    <a:pt x="72317" y="118807"/>
                  </a:lnTo>
                  <a:lnTo>
                    <a:pt x="60397" y="119801"/>
                  </a:lnTo>
                  <a:close/>
                  <a:moveTo>
                    <a:pt x="60397" y="34370"/>
                  </a:moveTo>
                  <a:lnTo>
                    <a:pt x="55033" y="34370"/>
                  </a:lnTo>
                  <a:lnTo>
                    <a:pt x="49668" y="35562"/>
                  </a:lnTo>
                  <a:lnTo>
                    <a:pt x="45298" y="38940"/>
                  </a:lnTo>
                  <a:lnTo>
                    <a:pt x="42119" y="42119"/>
                  </a:lnTo>
                  <a:lnTo>
                    <a:pt x="38940" y="45298"/>
                  </a:lnTo>
                  <a:lnTo>
                    <a:pt x="36556" y="49668"/>
                  </a:lnTo>
                  <a:lnTo>
                    <a:pt x="34569" y="55033"/>
                  </a:lnTo>
                  <a:lnTo>
                    <a:pt x="34569" y="59205"/>
                  </a:lnTo>
                  <a:lnTo>
                    <a:pt x="34569" y="64569"/>
                  </a:lnTo>
                  <a:lnTo>
                    <a:pt x="36556" y="70132"/>
                  </a:lnTo>
                  <a:lnTo>
                    <a:pt x="38940" y="74503"/>
                  </a:lnTo>
                  <a:lnTo>
                    <a:pt x="42119" y="77682"/>
                  </a:lnTo>
                  <a:lnTo>
                    <a:pt x="45298" y="80860"/>
                  </a:lnTo>
                  <a:lnTo>
                    <a:pt x="49668" y="83046"/>
                  </a:lnTo>
                  <a:lnTo>
                    <a:pt x="55033" y="85231"/>
                  </a:lnTo>
                  <a:lnTo>
                    <a:pt x="60397" y="85231"/>
                  </a:lnTo>
                  <a:lnTo>
                    <a:pt x="64768" y="85231"/>
                  </a:lnTo>
                  <a:lnTo>
                    <a:pt x="70132" y="83046"/>
                  </a:lnTo>
                  <a:lnTo>
                    <a:pt x="74503" y="80860"/>
                  </a:lnTo>
                  <a:lnTo>
                    <a:pt x="77682" y="77682"/>
                  </a:lnTo>
                  <a:lnTo>
                    <a:pt x="80860" y="74503"/>
                  </a:lnTo>
                  <a:lnTo>
                    <a:pt x="84238" y="70132"/>
                  </a:lnTo>
                  <a:lnTo>
                    <a:pt x="85231" y="64569"/>
                  </a:lnTo>
                  <a:lnTo>
                    <a:pt x="85231" y="59205"/>
                  </a:lnTo>
                  <a:lnTo>
                    <a:pt x="85231" y="55033"/>
                  </a:lnTo>
                  <a:lnTo>
                    <a:pt x="84238" y="49668"/>
                  </a:lnTo>
                  <a:lnTo>
                    <a:pt x="80860" y="45298"/>
                  </a:lnTo>
                  <a:lnTo>
                    <a:pt x="77682" y="42119"/>
                  </a:lnTo>
                  <a:lnTo>
                    <a:pt x="74503" y="38940"/>
                  </a:lnTo>
                  <a:lnTo>
                    <a:pt x="70132" y="35562"/>
                  </a:lnTo>
                  <a:lnTo>
                    <a:pt x="64768" y="34370"/>
                  </a:lnTo>
                  <a:lnTo>
                    <a:pt x="60397" y="34370"/>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0" name="Shape 1210"/>
            <p:cNvSpPr/>
            <p:nvPr/>
          </p:nvSpPr>
          <p:spPr>
            <a:xfrm>
              <a:off x="7573963" y="6389687"/>
              <a:ext cx="371473" cy="371473"/>
            </a:xfrm>
            <a:custGeom>
              <a:avLst/>
              <a:gdLst/>
              <a:ahLst/>
              <a:cxnLst/>
              <a:rect l="0" t="0" r="0" b="0"/>
              <a:pathLst>
                <a:path w="120000" h="120000" extrusionOk="0">
                  <a:moveTo>
                    <a:pt x="59537" y="119884"/>
                  </a:moveTo>
                  <a:lnTo>
                    <a:pt x="55838" y="119306"/>
                  </a:lnTo>
                  <a:lnTo>
                    <a:pt x="54566" y="118728"/>
                  </a:lnTo>
                  <a:lnTo>
                    <a:pt x="52716" y="117341"/>
                  </a:lnTo>
                  <a:lnTo>
                    <a:pt x="2427" y="67167"/>
                  </a:lnTo>
                  <a:lnTo>
                    <a:pt x="1271" y="65895"/>
                  </a:lnTo>
                  <a:lnTo>
                    <a:pt x="578" y="64046"/>
                  </a:lnTo>
                  <a:lnTo>
                    <a:pt x="0" y="62196"/>
                  </a:lnTo>
                  <a:lnTo>
                    <a:pt x="0" y="60231"/>
                  </a:lnTo>
                  <a:lnTo>
                    <a:pt x="0" y="58381"/>
                  </a:lnTo>
                  <a:lnTo>
                    <a:pt x="578" y="56416"/>
                  </a:lnTo>
                  <a:lnTo>
                    <a:pt x="1271" y="54566"/>
                  </a:lnTo>
                  <a:lnTo>
                    <a:pt x="2427" y="52716"/>
                  </a:lnTo>
                  <a:lnTo>
                    <a:pt x="52716" y="3121"/>
                  </a:lnTo>
                  <a:lnTo>
                    <a:pt x="53988" y="1849"/>
                  </a:lnTo>
                  <a:lnTo>
                    <a:pt x="55838" y="578"/>
                  </a:lnTo>
                  <a:lnTo>
                    <a:pt x="57687" y="0"/>
                  </a:lnTo>
                  <a:lnTo>
                    <a:pt x="59537" y="0"/>
                  </a:lnTo>
                  <a:lnTo>
                    <a:pt x="62080" y="0"/>
                  </a:lnTo>
                  <a:lnTo>
                    <a:pt x="63352" y="578"/>
                  </a:lnTo>
                  <a:lnTo>
                    <a:pt x="65202" y="1849"/>
                  </a:lnTo>
                  <a:lnTo>
                    <a:pt x="67052" y="3121"/>
                  </a:lnTo>
                  <a:lnTo>
                    <a:pt x="116647" y="52716"/>
                  </a:lnTo>
                  <a:lnTo>
                    <a:pt x="118034" y="54566"/>
                  </a:lnTo>
                  <a:lnTo>
                    <a:pt x="119190" y="56416"/>
                  </a:lnTo>
                  <a:lnTo>
                    <a:pt x="119884" y="58381"/>
                  </a:lnTo>
                  <a:lnTo>
                    <a:pt x="119884" y="60231"/>
                  </a:lnTo>
                  <a:lnTo>
                    <a:pt x="119884" y="62196"/>
                  </a:lnTo>
                  <a:lnTo>
                    <a:pt x="119190" y="64046"/>
                  </a:lnTo>
                  <a:lnTo>
                    <a:pt x="118034" y="65895"/>
                  </a:lnTo>
                  <a:lnTo>
                    <a:pt x="116647" y="67167"/>
                  </a:lnTo>
                  <a:lnTo>
                    <a:pt x="67052" y="117341"/>
                  </a:lnTo>
                  <a:lnTo>
                    <a:pt x="65202" y="118728"/>
                  </a:lnTo>
                  <a:lnTo>
                    <a:pt x="63352" y="119306"/>
                  </a:lnTo>
                  <a:lnTo>
                    <a:pt x="59537" y="119884"/>
                  </a:lnTo>
                  <a:close/>
                  <a:moveTo>
                    <a:pt x="23815" y="60231"/>
                  </a:moveTo>
                  <a:lnTo>
                    <a:pt x="59537" y="96069"/>
                  </a:lnTo>
                  <a:lnTo>
                    <a:pt x="95375" y="60231"/>
                  </a:lnTo>
                  <a:lnTo>
                    <a:pt x="59537" y="24393"/>
                  </a:lnTo>
                  <a:lnTo>
                    <a:pt x="23815" y="60231"/>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1" name="Shape 1211"/>
            <p:cNvSpPr/>
            <p:nvPr/>
          </p:nvSpPr>
          <p:spPr>
            <a:xfrm>
              <a:off x="11623675" y="4078287"/>
              <a:ext cx="215899" cy="217487"/>
            </a:xfrm>
            <a:custGeom>
              <a:avLst/>
              <a:gdLst/>
              <a:ahLst/>
              <a:cxnLst/>
              <a:rect l="0" t="0" r="0" b="0"/>
              <a:pathLst>
                <a:path w="120000" h="120000" extrusionOk="0">
                  <a:moveTo>
                    <a:pt x="59403" y="119803"/>
                  </a:moveTo>
                  <a:lnTo>
                    <a:pt x="47483" y="117639"/>
                  </a:lnTo>
                  <a:lnTo>
                    <a:pt x="36754" y="114295"/>
                  </a:lnTo>
                  <a:lnTo>
                    <a:pt x="25827" y="108983"/>
                  </a:lnTo>
                  <a:lnTo>
                    <a:pt x="17284" y="101508"/>
                  </a:lnTo>
                  <a:lnTo>
                    <a:pt x="9735" y="93049"/>
                  </a:lnTo>
                  <a:lnTo>
                    <a:pt x="4370" y="82426"/>
                  </a:lnTo>
                  <a:lnTo>
                    <a:pt x="1192" y="71606"/>
                  </a:lnTo>
                  <a:lnTo>
                    <a:pt x="0" y="60000"/>
                  </a:lnTo>
                  <a:lnTo>
                    <a:pt x="1192" y="47016"/>
                  </a:lnTo>
                  <a:lnTo>
                    <a:pt x="4370" y="36393"/>
                  </a:lnTo>
                  <a:lnTo>
                    <a:pt x="9735" y="25573"/>
                  </a:lnTo>
                  <a:lnTo>
                    <a:pt x="17284" y="17114"/>
                  </a:lnTo>
                  <a:lnTo>
                    <a:pt x="25827" y="9639"/>
                  </a:lnTo>
                  <a:lnTo>
                    <a:pt x="36754" y="4327"/>
                  </a:lnTo>
                  <a:lnTo>
                    <a:pt x="47483" y="983"/>
                  </a:lnTo>
                  <a:lnTo>
                    <a:pt x="59403" y="0"/>
                  </a:lnTo>
                  <a:lnTo>
                    <a:pt x="71125" y="983"/>
                  </a:lnTo>
                  <a:lnTo>
                    <a:pt x="83046" y="4327"/>
                  </a:lnTo>
                  <a:lnTo>
                    <a:pt x="92781" y="9639"/>
                  </a:lnTo>
                  <a:lnTo>
                    <a:pt x="102516" y="17114"/>
                  </a:lnTo>
                  <a:lnTo>
                    <a:pt x="110066" y="26754"/>
                  </a:lnTo>
                  <a:lnTo>
                    <a:pt x="115430" y="36393"/>
                  </a:lnTo>
                  <a:lnTo>
                    <a:pt x="118609" y="48196"/>
                  </a:lnTo>
                  <a:lnTo>
                    <a:pt x="119801" y="60000"/>
                  </a:lnTo>
                  <a:lnTo>
                    <a:pt x="118609" y="71606"/>
                  </a:lnTo>
                  <a:lnTo>
                    <a:pt x="115430" y="82426"/>
                  </a:lnTo>
                  <a:lnTo>
                    <a:pt x="110066" y="93049"/>
                  </a:lnTo>
                  <a:lnTo>
                    <a:pt x="102516" y="101508"/>
                  </a:lnTo>
                  <a:lnTo>
                    <a:pt x="92781" y="108983"/>
                  </a:lnTo>
                  <a:lnTo>
                    <a:pt x="83046" y="114295"/>
                  </a:lnTo>
                  <a:lnTo>
                    <a:pt x="71125" y="117639"/>
                  </a:lnTo>
                  <a:lnTo>
                    <a:pt x="59403" y="119803"/>
                  </a:lnTo>
                  <a:close/>
                  <a:moveTo>
                    <a:pt x="59403" y="34229"/>
                  </a:moveTo>
                  <a:lnTo>
                    <a:pt x="55033" y="34229"/>
                  </a:lnTo>
                  <a:lnTo>
                    <a:pt x="49668" y="36393"/>
                  </a:lnTo>
                  <a:lnTo>
                    <a:pt x="45298" y="38557"/>
                  </a:lnTo>
                  <a:lnTo>
                    <a:pt x="42119" y="41704"/>
                  </a:lnTo>
                  <a:lnTo>
                    <a:pt x="38940" y="44852"/>
                  </a:lnTo>
                  <a:lnTo>
                    <a:pt x="35562" y="49180"/>
                  </a:lnTo>
                  <a:lnTo>
                    <a:pt x="34569" y="54491"/>
                  </a:lnTo>
                  <a:lnTo>
                    <a:pt x="34569" y="60000"/>
                  </a:lnTo>
                  <a:lnTo>
                    <a:pt x="34569" y="64131"/>
                  </a:lnTo>
                  <a:lnTo>
                    <a:pt x="35562" y="69442"/>
                  </a:lnTo>
                  <a:lnTo>
                    <a:pt x="38940" y="73770"/>
                  </a:lnTo>
                  <a:lnTo>
                    <a:pt x="42119" y="78098"/>
                  </a:lnTo>
                  <a:lnTo>
                    <a:pt x="45298" y="80262"/>
                  </a:lnTo>
                  <a:lnTo>
                    <a:pt x="49668" y="83409"/>
                  </a:lnTo>
                  <a:lnTo>
                    <a:pt x="55033" y="84393"/>
                  </a:lnTo>
                  <a:lnTo>
                    <a:pt x="59403" y="85573"/>
                  </a:lnTo>
                  <a:lnTo>
                    <a:pt x="64768" y="84393"/>
                  </a:lnTo>
                  <a:lnTo>
                    <a:pt x="70132" y="83409"/>
                  </a:lnTo>
                  <a:lnTo>
                    <a:pt x="74503" y="81245"/>
                  </a:lnTo>
                  <a:lnTo>
                    <a:pt x="77682" y="78098"/>
                  </a:lnTo>
                  <a:lnTo>
                    <a:pt x="80860" y="73770"/>
                  </a:lnTo>
                  <a:lnTo>
                    <a:pt x="83046" y="69442"/>
                  </a:lnTo>
                  <a:lnTo>
                    <a:pt x="85231" y="64131"/>
                  </a:lnTo>
                  <a:lnTo>
                    <a:pt x="85231" y="60000"/>
                  </a:lnTo>
                  <a:lnTo>
                    <a:pt x="85231" y="54491"/>
                  </a:lnTo>
                  <a:lnTo>
                    <a:pt x="83046" y="50163"/>
                  </a:lnTo>
                  <a:lnTo>
                    <a:pt x="80860" y="44852"/>
                  </a:lnTo>
                  <a:lnTo>
                    <a:pt x="77682" y="41704"/>
                  </a:lnTo>
                  <a:lnTo>
                    <a:pt x="74503" y="38557"/>
                  </a:lnTo>
                  <a:lnTo>
                    <a:pt x="70132" y="36393"/>
                  </a:lnTo>
                  <a:lnTo>
                    <a:pt x="64768" y="34229"/>
                  </a:lnTo>
                  <a:lnTo>
                    <a:pt x="59403" y="34229"/>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2" name="Shape 1212"/>
            <p:cNvSpPr/>
            <p:nvPr/>
          </p:nvSpPr>
          <p:spPr>
            <a:xfrm>
              <a:off x="8351838" y="6413500"/>
              <a:ext cx="217487" cy="219075"/>
            </a:xfrm>
            <a:custGeom>
              <a:avLst/>
              <a:gdLst/>
              <a:ahLst/>
              <a:cxnLst/>
              <a:rect l="0" t="0" r="0" b="0"/>
              <a:pathLst>
                <a:path w="120000" h="120000" extrusionOk="0">
                  <a:moveTo>
                    <a:pt x="102857" y="119804"/>
                  </a:moveTo>
                  <a:lnTo>
                    <a:pt x="17142" y="119804"/>
                  </a:lnTo>
                  <a:lnTo>
                    <a:pt x="13990" y="119804"/>
                  </a:lnTo>
                  <a:lnTo>
                    <a:pt x="10640" y="118634"/>
                  </a:lnTo>
                  <a:lnTo>
                    <a:pt x="5320" y="114536"/>
                  </a:lnTo>
                  <a:lnTo>
                    <a:pt x="1182" y="109268"/>
                  </a:lnTo>
                  <a:lnTo>
                    <a:pt x="0" y="106146"/>
                  </a:lnTo>
                  <a:lnTo>
                    <a:pt x="0" y="102829"/>
                  </a:lnTo>
                  <a:lnTo>
                    <a:pt x="0" y="16975"/>
                  </a:lnTo>
                  <a:lnTo>
                    <a:pt x="0" y="13853"/>
                  </a:lnTo>
                  <a:lnTo>
                    <a:pt x="1182" y="10731"/>
                  </a:lnTo>
                  <a:lnTo>
                    <a:pt x="5320" y="5463"/>
                  </a:lnTo>
                  <a:lnTo>
                    <a:pt x="10640" y="1170"/>
                  </a:lnTo>
                  <a:lnTo>
                    <a:pt x="13990" y="0"/>
                  </a:lnTo>
                  <a:lnTo>
                    <a:pt x="17142" y="0"/>
                  </a:lnTo>
                  <a:lnTo>
                    <a:pt x="102857" y="0"/>
                  </a:lnTo>
                  <a:lnTo>
                    <a:pt x="106009" y="0"/>
                  </a:lnTo>
                  <a:lnTo>
                    <a:pt x="109162" y="1170"/>
                  </a:lnTo>
                  <a:lnTo>
                    <a:pt x="114482" y="5463"/>
                  </a:lnTo>
                  <a:lnTo>
                    <a:pt x="118817" y="10731"/>
                  </a:lnTo>
                  <a:lnTo>
                    <a:pt x="118817" y="13853"/>
                  </a:lnTo>
                  <a:lnTo>
                    <a:pt x="119802" y="16975"/>
                  </a:lnTo>
                  <a:lnTo>
                    <a:pt x="119802" y="102829"/>
                  </a:lnTo>
                  <a:lnTo>
                    <a:pt x="118817" y="106146"/>
                  </a:lnTo>
                  <a:lnTo>
                    <a:pt x="118817" y="109268"/>
                  </a:lnTo>
                  <a:lnTo>
                    <a:pt x="114482" y="114536"/>
                  </a:lnTo>
                  <a:lnTo>
                    <a:pt x="109162" y="118634"/>
                  </a:lnTo>
                  <a:lnTo>
                    <a:pt x="106009" y="119804"/>
                  </a:lnTo>
                  <a:lnTo>
                    <a:pt x="102857" y="119804"/>
                  </a:lnTo>
                  <a:close/>
                  <a:moveTo>
                    <a:pt x="34285" y="85853"/>
                  </a:moveTo>
                  <a:lnTo>
                    <a:pt x="85714" y="85853"/>
                  </a:lnTo>
                  <a:lnTo>
                    <a:pt x="85714" y="33951"/>
                  </a:lnTo>
                  <a:lnTo>
                    <a:pt x="34285" y="33951"/>
                  </a:lnTo>
                  <a:lnTo>
                    <a:pt x="34285" y="85853"/>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3" name="Shape 1213"/>
            <p:cNvSpPr/>
            <p:nvPr/>
          </p:nvSpPr>
          <p:spPr>
            <a:xfrm>
              <a:off x="9442450" y="5757862"/>
              <a:ext cx="217487" cy="219075"/>
            </a:xfrm>
            <a:custGeom>
              <a:avLst/>
              <a:gdLst/>
              <a:ahLst/>
              <a:cxnLst/>
              <a:rect l="0" t="0" r="0" b="0"/>
              <a:pathLst>
                <a:path w="120000" h="120000" extrusionOk="0">
                  <a:moveTo>
                    <a:pt x="102857" y="119804"/>
                  </a:moveTo>
                  <a:lnTo>
                    <a:pt x="17339" y="119804"/>
                  </a:lnTo>
                  <a:lnTo>
                    <a:pt x="13990" y="118827"/>
                  </a:lnTo>
                  <a:lnTo>
                    <a:pt x="10837" y="117654"/>
                  </a:lnTo>
                  <a:lnTo>
                    <a:pt x="5517" y="114527"/>
                  </a:lnTo>
                  <a:lnTo>
                    <a:pt x="1182" y="109250"/>
                  </a:lnTo>
                  <a:lnTo>
                    <a:pt x="0" y="106123"/>
                  </a:lnTo>
                  <a:lnTo>
                    <a:pt x="0" y="102996"/>
                  </a:lnTo>
                  <a:lnTo>
                    <a:pt x="0" y="16807"/>
                  </a:lnTo>
                  <a:lnTo>
                    <a:pt x="0" y="12703"/>
                  </a:lnTo>
                  <a:lnTo>
                    <a:pt x="1182" y="9381"/>
                  </a:lnTo>
                  <a:lnTo>
                    <a:pt x="5517" y="4104"/>
                  </a:lnTo>
                  <a:lnTo>
                    <a:pt x="10837" y="977"/>
                  </a:lnTo>
                  <a:lnTo>
                    <a:pt x="13990" y="0"/>
                  </a:lnTo>
                  <a:lnTo>
                    <a:pt x="17339" y="0"/>
                  </a:lnTo>
                  <a:lnTo>
                    <a:pt x="102857" y="0"/>
                  </a:lnTo>
                  <a:lnTo>
                    <a:pt x="106009" y="0"/>
                  </a:lnTo>
                  <a:lnTo>
                    <a:pt x="109162" y="977"/>
                  </a:lnTo>
                  <a:lnTo>
                    <a:pt x="114482" y="4104"/>
                  </a:lnTo>
                  <a:lnTo>
                    <a:pt x="117832" y="9381"/>
                  </a:lnTo>
                  <a:lnTo>
                    <a:pt x="118817" y="12703"/>
                  </a:lnTo>
                  <a:lnTo>
                    <a:pt x="119802" y="16807"/>
                  </a:lnTo>
                  <a:lnTo>
                    <a:pt x="119802" y="102996"/>
                  </a:lnTo>
                  <a:lnTo>
                    <a:pt x="118817" y="106123"/>
                  </a:lnTo>
                  <a:lnTo>
                    <a:pt x="117832" y="109250"/>
                  </a:lnTo>
                  <a:lnTo>
                    <a:pt x="114482" y="114527"/>
                  </a:lnTo>
                  <a:lnTo>
                    <a:pt x="109162" y="117654"/>
                  </a:lnTo>
                  <a:lnTo>
                    <a:pt x="106009" y="118827"/>
                  </a:lnTo>
                  <a:lnTo>
                    <a:pt x="102857" y="119804"/>
                  </a:lnTo>
                  <a:close/>
                  <a:moveTo>
                    <a:pt x="34285" y="85993"/>
                  </a:moveTo>
                  <a:lnTo>
                    <a:pt x="85714" y="85993"/>
                  </a:lnTo>
                  <a:lnTo>
                    <a:pt x="85714" y="33811"/>
                  </a:lnTo>
                  <a:lnTo>
                    <a:pt x="34285" y="33811"/>
                  </a:lnTo>
                  <a:lnTo>
                    <a:pt x="34285" y="85993"/>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4" name="Shape 1214"/>
            <p:cNvSpPr/>
            <p:nvPr/>
          </p:nvSpPr>
          <p:spPr>
            <a:xfrm>
              <a:off x="10999788" y="4273550"/>
              <a:ext cx="217487" cy="219075"/>
            </a:xfrm>
            <a:custGeom>
              <a:avLst/>
              <a:gdLst/>
              <a:ahLst/>
              <a:cxnLst/>
              <a:rect l="0" t="0" r="0" b="0"/>
              <a:pathLst>
                <a:path w="120000" h="120000" extrusionOk="0">
                  <a:moveTo>
                    <a:pt x="102857" y="119804"/>
                  </a:moveTo>
                  <a:lnTo>
                    <a:pt x="17142" y="119804"/>
                  </a:lnTo>
                  <a:lnTo>
                    <a:pt x="13990" y="119804"/>
                  </a:lnTo>
                  <a:lnTo>
                    <a:pt x="10640" y="118827"/>
                  </a:lnTo>
                  <a:lnTo>
                    <a:pt x="5320" y="114527"/>
                  </a:lnTo>
                  <a:lnTo>
                    <a:pt x="1182" y="109250"/>
                  </a:lnTo>
                  <a:lnTo>
                    <a:pt x="0" y="106123"/>
                  </a:lnTo>
                  <a:lnTo>
                    <a:pt x="0" y="102996"/>
                  </a:lnTo>
                  <a:lnTo>
                    <a:pt x="0" y="16807"/>
                  </a:lnTo>
                  <a:lnTo>
                    <a:pt x="0" y="13680"/>
                  </a:lnTo>
                  <a:lnTo>
                    <a:pt x="1182" y="10553"/>
                  </a:lnTo>
                  <a:lnTo>
                    <a:pt x="5320" y="5276"/>
                  </a:lnTo>
                  <a:lnTo>
                    <a:pt x="10640" y="977"/>
                  </a:lnTo>
                  <a:lnTo>
                    <a:pt x="13990" y="0"/>
                  </a:lnTo>
                  <a:lnTo>
                    <a:pt x="17142" y="0"/>
                  </a:lnTo>
                  <a:lnTo>
                    <a:pt x="102857" y="0"/>
                  </a:lnTo>
                  <a:lnTo>
                    <a:pt x="106009" y="0"/>
                  </a:lnTo>
                  <a:lnTo>
                    <a:pt x="109162" y="977"/>
                  </a:lnTo>
                  <a:lnTo>
                    <a:pt x="114482" y="5276"/>
                  </a:lnTo>
                  <a:lnTo>
                    <a:pt x="117635" y="10553"/>
                  </a:lnTo>
                  <a:lnTo>
                    <a:pt x="118817" y="13680"/>
                  </a:lnTo>
                  <a:lnTo>
                    <a:pt x="119802" y="16807"/>
                  </a:lnTo>
                  <a:lnTo>
                    <a:pt x="119802" y="102996"/>
                  </a:lnTo>
                  <a:lnTo>
                    <a:pt x="118817" y="106123"/>
                  </a:lnTo>
                  <a:lnTo>
                    <a:pt x="117635" y="109250"/>
                  </a:lnTo>
                  <a:lnTo>
                    <a:pt x="114482" y="114527"/>
                  </a:lnTo>
                  <a:lnTo>
                    <a:pt x="109162" y="118827"/>
                  </a:lnTo>
                  <a:lnTo>
                    <a:pt x="106009" y="119804"/>
                  </a:lnTo>
                  <a:lnTo>
                    <a:pt x="102857" y="119804"/>
                  </a:lnTo>
                  <a:close/>
                  <a:moveTo>
                    <a:pt x="34285" y="85798"/>
                  </a:moveTo>
                  <a:lnTo>
                    <a:pt x="85714" y="85798"/>
                  </a:lnTo>
                  <a:lnTo>
                    <a:pt x="85714" y="33811"/>
                  </a:lnTo>
                  <a:lnTo>
                    <a:pt x="34285" y="33811"/>
                  </a:lnTo>
                  <a:lnTo>
                    <a:pt x="34285" y="85798"/>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5" name="Shape 1215"/>
            <p:cNvSpPr/>
            <p:nvPr/>
          </p:nvSpPr>
          <p:spPr>
            <a:xfrm>
              <a:off x="8509000" y="6242050"/>
              <a:ext cx="371473" cy="215899"/>
            </a:xfrm>
            <a:custGeom>
              <a:avLst/>
              <a:gdLst/>
              <a:ahLst/>
              <a:cxnLst/>
              <a:rect l="0" t="0" r="0" b="0"/>
              <a:pathLst>
                <a:path w="120000" h="120000" extrusionOk="0">
                  <a:moveTo>
                    <a:pt x="59537" y="119801"/>
                  </a:moveTo>
                  <a:lnTo>
                    <a:pt x="55838" y="118807"/>
                  </a:lnTo>
                  <a:lnTo>
                    <a:pt x="54566" y="117814"/>
                  </a:lnTo>
                  <a:lnTo>
                    <a:pt x="52716" y="115430"/>
                  </a:lnTo>
                  <a:lnTo>
                    <a:pt x="2427" y="29205"/>
                  </a:lnTo>
                  <a:lnTo>
                    <a:pt x="1156" y="24834"/>
                  </a:lnTo>
                  <a:lnTo>
                    <a:pt x="0" y="20662"/>
                  </a:lnTo>
                  <a:lnTo>
                    <a:pt x="0" y="15298"/>
                  </a:lnTo>
                  <a:lnTo>
                    <a:pt x="578" y="10728"/>
                  </a:lnTo>
                  <a:lnTo>
                    <a:pt x="1849" y="5364"/>
                  </a:lnTo>
                  <a:lnTo>
                    <a:pt x="4393" y="2185"/>
                  </a:lnTo>
                  <a:lnTo>
                    <a:pt x="6820" y="0"/>
                  </a:lnTo>
                  <a:lnTo>
                    <a:pt x="10057" y="0"/>
                  </a:lnTo>
                  <a:lnTo>
                    <a:pt x="109826" y="0"/>
                  </a:lnTo>
                  <a:lnTo>
                    <a:pt x="112947" y="0"/>
                  </a:lnTo>
                  <a:lnTo>
                    <a:pt x="115491" y="2185"/>
                  </a:lnTo>
                  <a:lnTo>
                    <a:pt x="117919" y="5364"/>
                  </a:lnTo>
                  <a:lnTo>
                    <a:pt x="119190" y="10728"/>
                  </a:lnTo>
                  <a:lnTo>
                    <a:pt x="119884" y="15298"/>
                  </a:lnTo>
                  <a:lnTo>
                    <a:pt x="119884" y="20662"/>
                  </a:lnTo>
                  <a:lnTo>
                    <a:pt x="118612" y="24834"/>
                  </a:lnTo>
                  <a:lnTo>
                    <a:pt x="117341" y="29205"/>
                  </a:lnTo>
                  <a:lnTo>
                    <a:pt x="67167" y="115430"/>
                  </a:lnTo>
                  <a:lnTo>
                    <a:pt x="65202" y="117814"/>
                  </a:lnTo>
                  <a:lnTo>
                    <a:pt x="64046" y="118807"/>
                  </a:lnTo>
                  <a:lnTo>
                    <a:pt x="59537" y="119801"/>
                  </a:lnTo>
                  <a:close/>
                  <a:moveTo>
                    <a:pt x="34450" y="34569"/>
                  </a:moveTo>
                  <a:lnTo>
                    <a:pt x="59537" y="78874"/>
                  </a:lnTo>
                  <a:lnTo>
                    <a:pt x="85317" y="34569"/>
                  </a:lnTo>
                  <a:lnTo>
                    <a:pt x="34450" y="34569"/>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6" name="Shape 1216"/>
            <p:cNvSpPr/>
            <p:nvPr/>
          </p:nvSpPr>
          <p:spPr>
            <a:xfrm>
              <a:off x="7577135" y="6556375"/>
              <a:ext cx="61913" cy="301623"/>
            </a:xfrm>
            <a:custGeom>
              <a:avLst/>
              <a:gdLst/>
              <a:ahLst/>
              <a:cxnLst/>
              <a:rect l="0" t="0" r="0" b="0"/>
              <a:pathLst>
                <a:path w="120000" h="120000" extrusionOk="0">
                  <a:moveTo>
                    <a:pt x="119310" y="119927"/>
                  </a:moveTo>
                  <a:lnTo>
                    <a:pt x="0" y="119927"/>
                  </a:lnTo>
                  <a:lnTo>
                    <a:pt x="0" y="0"/>
                  </a:lnTo>
                  <a:lnTo>
                    <a:pt x="119310" y="0"/>
                  </a:lnTo>
                  <a:lnTo>
                    <a:pt x="119310" y="11992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7" name="Shape 1217"/>
            <p:cNvSpPr/>
            <p:nvPr/>
          </p:nvSpPr>
          <p:spPr>
            <a:xfrm>
              <a:off x="8570913" y="5899150"/>
              <a:ext cx="90486" cy="217487"/>
            </a:xfrm>
            <a:custGeom>
              <a:avLst/>
              <a:gdLst/>
              <a:ahLst/>
              <a:cxnLst/>
              <a:rect l="0" t="0" r="0" b="0"/>
              <a:pathLst>
                <a:path w="120000" h="120000" extrusionOk="0">
                  <a:moveTo>
                    <a:pt x="61167" y="85517"/>
                  </a:moveTo>
                  <a:lnTo>
                    <a:pt x="61167" y="85517"/>
                  </a:lnTo>
                  <a:lnTo>
                    <a:pt x="48560" y="84532"/>
                  </a:lnTo>
                  <a:lnTo>
                    <a:pt x="35953" y="83349"/>
                  </a:lnTo>
                  <a:lnTo>
                    <a:pt x="25214" y="81379"/>
                  </a:lnTo>
                  <a:lnTo>
                    <a:pt x="17743" y="78029"/>
                  </a:lnTo>
                  <a:lnTo>
                    <a:pt x="10272" y="73891"/>
                  </a:lnTo>
                  <a:lnTo>
                    <a:pt x="5136" y="69556"/>
                  </a:lnTo>
                  <a:lnTo>
                    <a:pt x="0" y="65221"/>
                  </a:lnTo>
                  <a:lnTo>
                    <a:pt x="0" y="59901"/>
                  </a:lnTo>
                  <a:lnTo>
                    <a:pt x="0" y="59901"/>
                  </a:lnTo>
                  <a:lnTo>
                    <a:pt x="0" y="54581"/>
                  </a:lnTo>
                  <a:lnTo>
                    <a:pt x="5136" y="50246"/>
                  </a:lnTo>
                  <a:lnTo>
                    <a:pt x="10272" y="45911"/>
                  </a:lnTo>
                  <a:lnTo>
                    <a:pt x="17743" y="41576"/>
                  </a:lnTo>
                  <a:lnTo>
                    <a:pt x="25214" y="38423"/>
                  </a:lnTo>
                  <a:lnTo>
                    <a:pt x="35953" y="36256"/>
                  </a:lnTo>
                  <a:lnTo>
                    <a:pt x="48560" y="34088"/>
                  </a:lnTo>
                  <a:lnTo>
                    <a:pt x="61167" y="34088"/>
                  </a:lnTo>
                  <a:lnTo>
                    <a:pt x="61167" y="34088"/>
                  </a:lnTo>
                  <a:lnTo>
                    <a:pt x="70972" y="34088"/>
                  </a:lnTo>
                  <a:lnTo>
                    <a:pt x="83579" y="36256"/>
                  </a:lnTo>
                  <a:lnTo>
                    <a:pt x="93852" y="38423"/>
                  </a:lnTo>
                  <a:lnTo>
                    <a:pt x="101789" y="41576"/>
                  </a:lnTo>
                  <a:lnTo>
                    <a:pt x="109260" y="45911"/>
                  </a:lnTo>
                  <a:lnTo>
                    <a:pt x="116731" y="50246"/>
                  </a:lnTo>
                  <a:lnTo>
                    <a:pt x="119533" y="54581"/>
                  </a:lnTo>
                  <a:lnTo>
                    <a:pt x="119533" y="59901"/>
                  </a:lnTo>
                  <a:lnTo>
                    <a:pt x="119533" y="5320"/>
                  </a:lnTo>
                  <a:lnTo>
                    <a:pt x="119533" y="5320"/>
                  </a:lnTo>
                  <a:lnTo>
                    <a:pt x="106926" y="3152"/>
                  </a:lnTo>
                  <a:lnTo>
                    <a:pt x="91517" y="985"/>
                  </a:lnTo>
                  <a:lnTo>
                    <a:pt x="76108" y="0"/>
                  </a:lnTo>
                  <a:lnTo>
                    <a:pt x="61167" y="0"/>
                  </a:lnTo>
                  <a:lnTo>
                    <a:pt x="61167" y="0"/>
                  </a:lnTo>
                  <a:lnTo>
                    <a:pt x="43424" y="0"/>
                  </a:lnTo>
                  <a:lnTo>
                    <a:pt x="28015" y="985"/>
                  </a:lnTo>
                  <a:lnTo>
                    <a:pt x="12607" y="3152"/>
                  </a:lnTo>
                  <a:lnTo>
                    <a:pt x="0" y="5320"/>
                  </a:lnTo>
                  <a:lnTo>
                    <a:pt x="0" y="113300"/>
                  </a:lnTo>
                  <a:lnTo>
                    <a:pt x="0" y="113300"/>
                  </a:lnTo>
                  <a:lnTo>
                    <a:pt x="12607" y="116650"/>
                  </a:lnTo>
                  <a:lnTo>
                    <a:pt x="28015" y="117635"/>
                  </a:lnTo>
                  <a:lnTo>
                    <a:pt x="43424" y="118620"/>
                  </a:lnTo>
                  <a:lnTo>
                    <a:pt x="61167" y="119802"/>
                  </a:lnTo>
                  <a:lnTo>
                    <a:pt x="61167" y="119802"/>
                  </a:lnTo>
                  <a:lnTo>
                    <a:pt x="76108" y="118620"/>
                  </a:lnTo>
                  <a:lnTo>
                    <a:pt x="91517" y="117635"/>
                  </a:lnTo>
                  <a:lnTo>
                    <a:pt x="106926" y="116650"/>
                  </a:lnTo>
                  <a:lnTo>
                    <a:pt x="119533" y="113300"/>
                  </a:lnTo>
                  <a:lnTo>
                    <a:pt x="119533" y="59901"/>
                  </a:lnTo>
                  <a:lnTo>
                    <a:pt x="119533" y="59901"/>
                  </a:lnTo>
                  <a:lnTo>
                    <a:pt x="119533" y="65221"/>
                  </a:lnTo>
                  <a:lnTo>
                    <a:pt x="116731" y="69556"/>
                  </a:lnTo>
                  <a:lnTo>
                    <a:pt x="109260" y="73891"/>
                  </a:lnTo>
                  <a:lnTo>
                    <a:pt x="101789" y="78029"/>
                  </a:lnTo>
                  <a:lnTo>
                    <a:pt x="93852" y="81379"/>
                  </a:lnTo>
                  <a:lnTo>
                    <a:pt x="83579" y="83349"/>
                  </a:lnTo>
                  <a:lnTo>
                    <a:pt x="70972" y="84532"/>
                  </a:lnTo>
                  <a:lnTo>
                    <a:pt x="61167" y="85517"/>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8" name="Shape 1218"/>
            <p:cNvSpPr/>
            <p:nvPr/>
          </p:nvSpPr>
          <p:spPr>
            <a:xfrm>
              <a:off x="8662988" y="5908675"/>
              <a:ext cx="60323" cy="195260"/>
            </a:xfrm>
            <a:custGeom>
              <a:avLst/>
              <a:gdLst/>
              <a:ahLst/>
              <a:cxnLst/>
              <a:rect l="0" t="0" r="0" b="0"/>
              <a:pathLst>
                <a:path w="120000" h="120000" extrusionOk="0">
                  <a:moveTo>
                    <a:pt x="0" y="0"/>
                  </a:moveTo>
                  <a:lnTo>
                    <a:pt x="0" y="60546"/>
                  </a:lnTo>
                  <a:lnTo>
                    <a:pt x="0" y="119781"/>
                  </a:lnTo>
                  <a:lnTo>
                    <a:pt x="0" y="119781"/>
                  </a:lnTo>
                  <a:lnTo>
                    <a:pt x="25517" y="115191"/>
                  </a:lnTo>
                  <a:lnTo>
                    <a:pt x="48275" y="110382"/>
                  </a:lnTo>
                  <a:lnTo>
                    <a:pt x="70344" y="103387"/>
                  </a:lnTo>
                  <a:lnTo>
                    <a:pt x="89655" y="96174"/>
                  </a:lnTo>
                  <a:lnTo>
                    <a:pt x="100689" y="87868"/>
                  </a:lnTo>
                  <a:lnTo>
                    <a:pt x="111724" y="79562"/>
                  </a:lnTo>
                  <a:lnTo>
                    <a:pt x="119310" y="69945"/>
                  </a:lnTo>
                  <a:lnTo>
                    <a:pt x="119310" y="60546"/>
                  </a:lnTo>
                  <a:lnTo>
                    <a:pt x="119310" y="60546"/>
                  </a:lnTo>
                  <a:lnTo>
                    <a:pt x="119310" y="51147"/>
                  </a:lnTo>
                  <a:lnTo>
                    <a:pt x="111724" y="41530"/>
                  </a:lnTo>
                  <a:lnTo>
                    <a:pt x="100689" y="31912"/>
                  </a:lnTo>
                  <a:lnTo>
                    <a:pt x="89655" y="24918"/>
                  </a:lnTo>
                  <a:lnTo>
                    <a:pt x="70344" y="16612"/>
                  </a:lnTo>
                  <a:lnTo>
                    <a:pt x="48275" y="10710"/>
                  </a:lnTo>
                  <a:lnTo>
                    <a:pt x="25517" y="4808"/>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19" name="Shape 1219"/>
            <p:cNvSpPr/>
            <p:nvPr/>
          </p:nvSpPr>
          <p:spPr>
            <a:xfrm>
              <a:off x="8509000" y="5908675"/>
              <a:ext cx="60323" cy="955675"/>
            </a:xfrm>
            <a:custGeom>
              <a:avLst/>
              <a:gdLst/>
              <a:ahLst/>
              <a:cxnLst/>
              <a:rect l="0" t="0" r="0" b="0"/>
              <a:pathLst>
                <a:path w="120000" h="120000" extrusionOk="0">
                  <a:moveTo>
                    <a:pt x="0" y="12510"/>
                  </a:moveTo>
                  <a:lnTo>
                    <a:pt x="0" y="12510"/>
                  </a:lnTo>
                  <a:lnTo>
                    <a:pt x="0" y="10568"/>
                  </a:lnTo>
                  <a:lnTo>
                    <a:pt x="6896" y="8581"/>
                  </a:lnTo>
                  <a:lnTo>
                    <a:pt x="18620" y="6593"/>
                  </a:lnTo>
                  <a:lnTo>
                    <a:pt x="33103" y="5148"/>
                  </a:lnTo>
                  <a:lnTo>
                    <a:pt x="48275" y="3432"/>
                  </a:lnTo>
                  <a:lnTo>
                    <a:pt x="71034" y="2213"/>
                  </a:lnTo>
                  <a:lnTo>
                    <a:pt x="93103" y="993"/>
                  </a:lnTo>
                  <a:lnTo>
                    <a:pt x="119310" y="0"/>
                  </a:lnTo>
                  <a:lnTo>
                    <a:pt x="0" y="12510"/>
                  </a:lnTo>
                  <a:lnTo>
                    <a:pt x="0" y="119954"/>
                  </a:lnTo>
                  <a:lnTo>
                    <a:pt x="119310" y="119954"/>
                  </a:lnTo>
                  <a:lnTo>
                    <a:pt x="119310" y="24749"/>
                  </a:lnTo>
                  <a:lnTo>
                    <a:pt x="119310" y="24749"/>
                  </a:lnTo>
                  <a:lnTo>
                    <a:pt x="93103" y="23801"/>
                  </a:lnTo>
                  <a:lnTo>
                    <a:pt x="71034" y="22807"/>
                  </a:lnTo>
                  <a:lnTo>
                    <a:pt x="48275" y="21362"/>
                  </a:lnTo>
                  <a:lnTo>
                    <a:pt x="33103" y="19872"/>
                  </a:lnTo>
                  <a:lnTo>
                    <a:pt x="18620" y="18155"/>
                  </a:lnTo>
                  <a:lnTo>
                    <a:pt x="6896" y="16439"/>
                  </a:lnTo>
                  <a:lnTo>
                    <a:pt x="0" y="14452"/>
                  </a:lnTo>
                  <a:lnTo>
                    <a:pt x="0" y="1251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0" name="Shape 1220"/>
            <p:cNvSpPr/>
            <p:nvPr/>
          </p:nvSpPr>
          <p:spPr>
            <a:xfrm>
              <a:off x="8509000" y="5908675"/>
              <a:ext cx="60323" cy="195260"/>
            </a:xfrm>
            <a:custGeom>
              <a:avLst/>
              <a:gdLst/>
              <a:ahLst/>
              <a:cxnLst/>
              <a:rect l="0" t="0" r="0" b="0"/>
              <a:pathLst>
                <a:path w="120000" h="120000" extrusionOk="0">
                  <a:moveTo>
                    <a:pt x="0" y="60546"/>
                  </a:moveTo>
                  <a:lnTo>
                    <a:pt x="0" y="60546"/>
                  </a:lnTo>
                  <a:lnTo>
                    <a:pt x="0" y="69945"/>
                  </a:lnTo>
                  <a:lnTo>
                    <a:pt x="6896" y="79562"/>
                  </a:lnTo>
                  <a:lnTo>
                    <a:pt x="18620" y="87868"/>
                  </a:lnTo>
                  <a:lnTo>
                    <a:pt x="33103" y="96174"/>
                  </a:lnTo>
                  <a:lnTo>
                    <a:pt x="48275" y="103387"/>
                  </a:lnTo>
                  <a:lnTo>
                    <a:pt x="71034" y="110382"/>
                  </a:lnTo>
                  <a:lnTo>
                    <a:pt x="93103" y="115191"/>
                  </a:lnTo>
                  <a:lnTo>
                    <a:pt x="119310" y="119781"/>
                  </a:lnTo>
                  <a:lnTo>
                    <a:pt x="119310" y="0"/>
                  </a:lnTo>
                  <a:lnTo>
                    <a:pt x="119310" y="0"/>
                  </a:lnTo>
                  <a:lnTo>
                    <a:pt x="93103" y="4808"/>
                  </a:lnTo>
                  <a:lnTo>
                    <a:pt x="71034" y="10710"/>
                  </a:lnTo>
                  <a:lnTo>
                    <a:pt x="48275" y="16612"/>
                  </a:lnTo>
                  <a:lnTo>
                    <a:pt x="33103" y="24918"/>
                  </a:lnTo>
                  <a:lnTo>
                    <a:pt x="18620" y="31912"/>
                  </a:lnTo>
                  <a:lnTo>
                    <a:pt x="6896" y="41530"/>
                  </a:lnTo>
                  <a:lnTo>
                    <a:pt x="0" y="51147"/>
                  </a:lnTo>
                  <a:lnTo>
                    <a:pt x="0" y="6054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1" name="Shape 1221"/>
            <p:cNvSpPr/>
            <p:nvPr/>
          </p:nvSpPr>
          <p:spPr>
            <a:xfrm>
              <a:off x="8662988" y="6427787"/>
              <a:ext cx="60323" cy="436562"/>
            </a:xfrm>
            <a:custGeom>
              <a:avLst/>
              <a:gdLst/>
              <a:ahLst/>
              <a:cxnLst/>
              <a:rect l="0" t="0" r="0" b="0"/>
              <a:pathLst>
                <a:path w="120000" h="120000" extrusionOk="0">
                  <a:moveTo>
                    <a:pt x="119310" y="119901"/>
                  </a:moveTo>
                  <a:lnTo>
                    <a:pt x="0" y="119901"/>
                  </a:lnTo>
                  <a:lnTo>
                    <a:pt x="0" y="0"/>
                  </a:lnTo>
                  <a:lnTo>
                    <a:pt x="119310" y="0"/>
                  </a:lnTo>
                  <a:lnTo>
                    <a:pt x="119310" y="11990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2" name="Shape 1222"/>
            <p:cNvSpPr/>
            <p:nvPr/>
          </p:nvSpPr>
          <p:spPr>
            <a:xfrm>
              <a:off x="8818563"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3" name="Shape 1223"/>
            <p:cNvSpPr/>
            <p:nvPr/>
          </p:nvSpPr>
          <p:spPr>
            <a:xfrm>
              <a:off x="8975725"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4" name="Shape 1224"/>
            <p:cNvSpPr/>
            <p:nvPr/>
          </p:nvSpPr>
          <p:spPr>
            <a:xfrm>
              <a:off x="9131300" y="6048375"/>
              <a:ext cx="60323" cy="815975"/>
            </a:xfrm>
            <a:custGeom>
              <a:avLst/>
              <a:gdLst/>
              <a:ahLst/>
              <a:cxnLst/>
              <a:rect l="0" t="0" r="0" b="0"/>
              <a:pathLst>
                <a:path w="120000" h="120000" extrusionOk="0">
                  <a:moveTo>
                    <a:pt x="119310" y="119947"/>
                  </a:moveTo>
                  <a:lnTo>
                    <a:pt x="0" y="119947"/>
                  </a:lnTo>
                  <a:lnTo>
                    <a:pt x="0" y="0"/>
                  </a:lnTo>
                  <a:lnTo>
                    <a:pt x="119310" y="0"/>
                  </a:lnTo>
                  <a:lnTo>
                    <a:pt x="119310" y="11994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5" name="Shape 1225"/>
            <p:cNvSpPr/>
            <p:nvPr/>
          </p:nvSpPr>
          <p:spPr>
            <a:xfrm>
              <a:off x="9285288"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6" name="Shape 1226"/>
            <p:cNvSpPr/>
            <p:nvPr/>
          </p:nvSpPr>
          <p:spPr>
            <a:xfrm>
              <a:off x="9442450"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7" name="Shape 1227"/>
            <p:cNvSpPr/>
            <p:nvPr/>
          </p:nvSpPr>
          <p:spPr>
            <a:xfrm>
              <a:off x="9598025" y="5948362"/>
              <a:ext cx="60323" cy="915986"/>
            </a:xfrm>
            <a:custGeom>
              <a:avLst/>
              <a:gdLst/>
              <a:ahLst/>
              <a:cxnLst/>
              <a:rect l="0" t="0" r="0" b="0"/>
              <a:pathLst>
                <a:path w="120000" h="120000" extrusionOk="0">
                  <a:moveTo>
                    <a:pt x="119310" y="119952"/>
                  </a:moveTo>
                  <a:lnTo>
                    <a:pt x="0" y="119952"/>
                  </a:lnTo>
                  <a:lnTo>
                    <a:pt x="0" y="0"/>
                  </a:lnTo>
                  <a:lnTo>
                    <a:pt x="119310" y="0"/>
                  </a:lnTo>
                  <a:lnTo>
                    <a:pt x="119310" y="119952"/>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8" name="Shape 1228"/>
            <p:cNvSpPr/>
            <p:nvPr/>
          </p:nvSpPr>
          <p:spPr>
            <a:xfrm>
              <a:off x="9753600" y="5678487"/>
              <a:ext cx="60323" cy="1185862"/>
            </a:xfrm>
            <a:custGeom>
              <a:avLst/>
              <a:gdLst/>
              <a:ahLst/>
              <a:cxnLst/>
              <a:rect l="0" t="0" r="0" b="0"/>
              <a:pathLst>
                <a:path w="120000" h="120000" extrusionOk="0">
                  <a:moveTo>
                    <a:pt x="119310" y="119963"/>
                  </a:moveTo>
                  <a:lnTo>
                    <a:pt x="0" y="119963"/>
                  </a:lnTo>
                  <a:lnTo>
                    <a:pt x="0" y="0"/>
                  </a:lnTo>
                  <a:lnTo>
                    <a:pt x="119310" y="0"/>
                  </a:lnTo>
                  <a:lnTo>
                    <a:pt x="119310" y="119963"/>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29" name="Shape 1229"/>
            <p:cNvSpPr/>
            <p:nvPr/>
          </p:nvSpPr>
          <p:spPr>
            <a:xfrm>
              <a:off x="11623675" y="5656262"/>
              <a:ext cx="61913" cy="1206499"/>
            </a:xfrm>
            <a:custGeom>
              <a:avLst/>
              <a:gdLst/>
              <a:ahLst/>
              <a:cxnLst/>
              <a:rect l="0" t="0" r="0" b="0"/>
              <a:pathLst>
                <a:path w="120000" h="120000" extrusionOk="0">
                  <a:moveTo>
                    <a:pt x="119314" y="119964"/>
                  </a:moveTo>
                  <a:lnTo>
                    <a:pt x="0" y="119964"/>
                  </a:lnTo>
                  <a:lnTo>
                    <a:pt x="0" y="0"/>
                  </a:lnTo>
                  <a:lnTo>
                    <a:pt x="119314" y="0"/>
                  </a:lnTo>
                  <a:lnTo>
                    <a:pt x="119314" y="119964"/>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0" name="Shape 1230"/>
            <p:cNvSpPr/>
            <p:nvPr/>
          </p:nvSpPr>
          <p:spPr>
            <a:xfrm>
              <a:off x="7885113" y="6510337"/>
              <a:ext cx="61913" cy="354012"/>
            </a:xfrm>
            <a:custGeom>
              <a:avLst/>
              <a:gdLst/>
              <a:ahLst/>
              <a:cxnLst/>
              <a:rect l="0" t="0" r="0" b="0"/>
              <a:pathLst>
                <a:path w="120000" h="120000" extrusionOk="0">
                  <a:moveTo>
                    <a:pt x="0" y="0"/>
                  </a:moveTo>
                  <a:lnTo>
                    <a:pt x="0" y="119878"/>
                  </a:lnTo>
                  <a:lnTo>
                    <a:pt x="119314" y="119878"/>
                  </a:lnTo>
                  <a:lnTo>
                    <a:pt x="119314" y="32881"/>
                  </a:lnTo>
                  <a:lnTo>
                    <a:pt x="119314" y="32881"/>
                  </a:lnTo>
                  <a:lnTo>
                    <a:pt x="92571" y="30940"/>
                  </a:lnTo>
                  <a:lnTo>
                    <a:pt x="70628" y="27542"/>
                  </a:lnTo>
                  <a:lnTo>
                    <a:pt x="52114" y="23660"/>
                  </a:lnTo>
                  <a:lnTo>
                    <a:pt x="33600" y="19656"/>
                  </a:lnTo>
                  <a:lnTo>
                    <a:pt x="18514" y="15166"/>
                  </a:lnTo>
                  <a:lnTo>
                    <a:pt x="6857" y="10434"/>
                  </a:lnTo>
                  <a:lnTo>
                    <a:pt x="4114" y="5217"/>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1" name="Shape 1231"/>
            <p:cNvSpPr/>
            <p:nvPr/>
          </p:nvSpPr>
          <p:spPr>
            <a:xfrm>
              <a:off x="8040688" y="6510337"/>
              <a:ext cx="61913" cy="354012"/>
            </a:xfrm>
            <a:custGeom>
              <a:avLst/>
              <a:gdLst/>
              <a:ahLst/>
              <a:cxnLst/>
              <a:rect l="0" t="0" r="0" b="0"/>
              <a:pathLst>
                <a:path w="120000" h="120000" extrusionOk="0">
                  <a:moveTo>
                    <a:pt x="0" y="32881"/>
                  </a:moveTo>
                  <a:lnTo>
                    <a:pt x="0" y="119878"/>
                  </a:lnTo>
                  <a:lnTo>
                    <a:pt x="119314" y="119878"/>
                  </a:lnTo>
                  <a:lnTo>
                    <a:pt x="119314" y="0"/>
                  </a:lnTo>
                  <a:lnTo>
                    <a:pt x="119314" y="0"/>
                  </a:lnTo>
                  <a:lnTo>
                    <a:pt x="115199" y="5217"/>
                  </a:lnTo>
                  <a:lnTo>
                    <a:pt x="107657" y="10434"/>
                  </a:lnTo>
                  <a:lnTo>
                    <a:pt x="100800" y="15166"/>
                  </a:lnTo>
                  <a:lnTo>
                    <a:pt x="85714" y="19656"/>
                  </a:lnTo>
                  <a:lnTo>
                    <a:pt x="67200" y="23660"/>
                  </a:lnTo>
                  <a:lnTo>
                    <a:pt x="48685" y="27542"/>
                  </a:lnTo>
                  <a:lnTo>
                    <a:pt x="26057" y="30940"/>
                  </a:lnTo>
                  <a:lnTo>
                    <a:pt x="0" y="3288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2" name="Shape 1232"/>
            <p:cNvSpPr/>
            <p:nvPr/>
          </p:nvSpPr>
          <p:spPr>
            <a:xfrm>
              <a:off x="8040688" y="6510337"/>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3" name="Shape 1233"/>
            <p:cNvSpPr/>
            <p:nvPr/>
          </p:nvSpPr>
          <p:spPr>
            <a:xfrm>
              <a:off x="8040688" y="6161087"/>
              <a:ext cx="61913" cy="347662"/>
            </a:xfrm>
            <a:custGeom>
              <a:avLst/>
              <a:gdLst/>
              <a:ahLst/>
              <a:cxnLst/>
              <a:rect l="0" t="0" r="0" b="0"/>
              <a:pathLst>
                <a:path w="120000" h="120000" extrusionOk="0">
                  <a:moveTo>
                    <a:pt x="119314" y="119876"/>
                  </a:moveTo>
                  <a:lnTo>
                    <a:pt x="119314" y="0"/>
                  </a:lnTo>
                  <a:lnTo>
                    <a:pt x="0" y="0"/>
                  </a:lnTo>
                  <a:lnTo>
                    <a:pt x="0" y="86191"/>
                  </a:lnTo>
                  <a:lnTo>
                    <a:pt x="0" y="86191"/>
                  </a:lnTo>
                  <a:lnTo>
                    <a:pt x="26057" y="88173"/>
                  </a:lnTo>
                  <a:lnTo>
                    <a:pt x="48685" y="91517"/>
                  </a:lnTo>
                  <a:lnTo>
                    <a:pt x="67200" y="95603"/>
                  </a:lnTo>
                  <a:lnTo>
                    <a:pt x="85714" y="99566"/>
                  </a:lnTo>
                  <a:lnTo>
                    <a:pt x="100800" y="104396"/>
                  </a:lnTo>
                  <a:lnTo>
                    <a:pt x="107657" y="109102"/>
                  </a:lnTo>
                  <a:lnTo>
                    <a:pt x="115199" y="114427"/>
                  </a:lnTo>
                  <a:lnTo>
                    <a:pt x="119314" y="11987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4" name="Shape 1234"/>
            <p:cNvSpPr/>
            <p:nvPr/>
          </p:nvSpPr>
          <p:spPr>
            <a:xfrm>
              <a:off x="7947025" y="6510337"/>
              <a:ext cx="92073" cy="107948"/>
            </a:xfrm>
            <a:custGeom>
              <a:avLst/>
              <a:gdLst/>
              <a:ahLst/>
              <a:cxnLst/>
              <a:rect l="0" t="0" r="0" b="0"/>
              <a:pathLst>
                <a:path w="120000" h="120000" extrusionOk="0">
                  <a:moveTo>
                    <a:pt x="59770" y="51147"/>
                  </a:moveTo>
                  <a:lnTo>
                    <a:pt x="59770" y="51147"/>
                  </a:lnTo>
                  <a:lnTo>
                    <a:pt x="47356" y="49180"/>
                  </a:lnTo>
                  <a:lnTo>
                    <a:pt x="37241" y="46819"/>
                  </a:lnTo>
                  <a:lnTo>
                    <a:pt x="27126" y="42491"/>
                  </a:lnTo>
                  <a:lnTo>
                    <a:pt x="17471" y="36196"/>
                  </a:lnTo>
                  <a:lnTo>
                    <a:pt x="9655" y="27540"/>
                  </a:lnTo>
                  <a:lnTo>
                    <a:pt x="5057" y="18885"/>
                  </a:lnTo>
                  <a:lnTo>
                    <a:pt x="2298" y="10622"/>
                  </a:lnTo>
                  <a:lnTo>
                    <a:pt x="0" y="0"/>
                  </a:lnTo>
                  <a:lnTo>
                    <a:pt x="0" y="106622"/>
                  </a:lnTo>
                  <a:lnTo>
                    <a:pt x="0" y="106622"/>
                  </a:lnTo>
                  <a:lnTo>
                    <a:pt x="14712" y="112918"/>
                  </a:lnTo>
                  <a:lnTo>
                    <a:pt x="27126" y="115278"/>
                  </a:lnTo>
                  <a:lnTo>
                    <a:pt x="44597" y="117245"/>
                  </a:lnTo>
                  <a:lnTo>
                    <a:pt x="59770" y="119606"/>
                  </a:lnTo>
                  <a:lnTo>
                    <a:pt x="59770" y="119606"/>
                  </a:lnTo>
                  <a:lnTo>
                    <a:pt x="74942" y="117245"/>
                  </a:lnTo>
                  <a:lnTo>
                    <a:pt x="89655" y="115278"/>
                  </a:lnTo>
                  <a:lnTo>
                    <a:pt x="104827" y="112918"/>
                  </a:lnTo>
                  <a:lnTo>
                    <a:pt x="119540" y="106622"/>
                  </a:lnTo>
                  <a:lnTo>
                    <a:pt x="119540" y="0"/>
                  </a:lnTo>
                  <a:lnTo>
                    <a:pt x="119540" y="0"/>
                  </a:lnTo>
                  <a:lnTo>
                    <a:pt x="117241" y="10622"/>
                  </a:lnTo>
                  <a:lnTo>
                    <a:pt x="114482" y="18885"/>
                  </a:lnTo>
                  <a:lnTo>
                    <a:pt x="109425" y="27540"/>
                  </a:lnTo>
                  <a:lnTo>
                    <a:pt x="102068" y="36196"/>
                  </a:lnTo>
                  <a:lnTo>
                    <a:pt x="91954" y="42491"/>
                  </a:lnTo>
                  <a:lnTo>
                    <a:pt x="82298" y="46819"/>
                  </a:lnTo>
                  <a:lnTo>
                    <a:pt x="72183" y="49180"/>
                  </a:lnTo>
                  <a:lnTo>
                    <a:pt x="59770" y="51147"/>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5" name="Shape 1235"/>
            <p:cNvSpPr/>
            <p:nvPr/>
          </p:nvSpPr>
          <p:spPr>
            <a:xfrm>
              <a:off x="8104188" y="6510337"/>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6" name="Shape 1236"/>
            <p:cNvSpPr/>
            <p:nvPr/>
          </p:nvSpPr>
          <p:spPr>
            <a:xfrm>
              <a:off x="7947025" y="6399212"/>
              <a:ext cx="92073" cy="107948"/>
            </a:xfrm>
            <a:custGeom>
              <a:avLst/>
              <a:gdLst/>
              <a:ahLst/>
              <a:cxnLst/>
              <a:rect l="0" t="0" r="0" b="0"/>
              <a:pathLst>
                <a:path w="120000" h="120000" extrusionOk="0">
                  <a:moveTo>
                    <a:pt x="59770" y="68235"/>
                  </a:moveTo>
                  <a:lnTo>
                    <a:pt x="59770" y="68235"/>
                  </a:lnTo>
                  <a:lnTo>
                    <a:pt x="72183" y="70588"/>
                  </a:lnTo>
                  <a:lnTo>
                    <a:pt x="82298" y="72549"/>
                  </a:lnTo>
                  <a:lnTo>
                    <a:pt x="91954" y="76862"/>
                  </a:lnTo>
                  <a:lnTo>
                    <a:pt x="102068" y="83137"/>
                  </a:lnTo>
                  <a:lnTo>
                    <a:pt x="109425" y="91764"/>
                  </a:lnTo>
                  <a:lnTo>
                    <a:pt x="114482" y="100000"/>
                  </a:lnTo>
                  <a:lnTo>
                    <a:pt x="117241" y="109019"/>
                  </a:lnTo>
                  <a:lnTo>
                    <a:pt x="119540" y="119607"/>
                  </a:lnTo>
                  <a:lnTo>
                    <a:pt x="119540" y="12941"/>
                  </a:lnTo>
                  <a:lnTo>
                    <a:pt x="119540" y="12941"/>
                  </a:lnTo>
                  <a:lnTo>
                    <a:pt x="104827" y="6274"/>
                  </a:lnTo>
                  <a:lnTo>
                    <a:pt x="89655" y="4313"/>
                  </a:lnTo>
                  <a:lnTo>
                    <a:pt x="74942" y="1960"/>
                  </a:lnTo>
                  <a:lnTo>
                    <a:pt x="59770" y="0"/>
                  </a:lnTo>
                  <a:lnTo>
                    <a:pt x="59770" y="0"/>
                  </a:lnTo>
                  <a:lnTo>
                    <a:pt x="44597" y="1960"/>
                  </a:lnTo>
                  <a:lnTo>
                    <a:pt x="27126" y="4313"/>
                  </a:lnTo>
                  <a:lnTo>
                    <a:pt x="14712" y="6274"/>
                  </a:lnTo>
                  <a:lnTo>
                    <a:pt x="0" y="12941"/>
                  </a:lnTo>
                  <a:lnTo>
                    <a:pt x="0" y="119607"/>
                  </a:lnTo>
                  <a:lnTo>
                    <a:pt x="0" y="119607"/>
                  </a:lnTo>
                  <a:lnTo>
                    <a:pt x="2298" y="109019"/>
                  </a:lnTo>
                  <a:lnTo>
                    <a:pt x="5057" y="100000"/>
                  </a:lnTo>
                  <a:lnTo>
                    <a:pt x="9655" y="91764"/>
                  </a:lnTo>
                  <a:lnTo>
                    <a:pt x="17471" y="83137"/>
                  </a:lnTo>
                  <a:lnTo>
                    <a:pt x="27126" y="76862"/>
                  </a:lnTo>
                  <a:lnTo>
                    <a:pt x="37241" y="72549"/>
                  </a:lnTo>
                  <a:lnTo>
                    <a:pt x="47356" y="70588"/>
                  </a:lnTo>
                  <a:lnTo>
                    <a:pt x="59770" y="68235"/>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7" name="Shape 1237"/>
            <p:cNvSpPr/>
            <p:nvPr/>
          </p:nvSpPr>
          <p:spPr>
            <a:xfrm>
              <a:off x="7885113" y="6411912"/>
              <a:ext cx="61913" cy="193675"/>
            </a:xfrm>
            <a:custGeom>
              <a:avLst/>
              <a:gdLst/>
              <a:ahLst/>
              <a:cxnLst/>
              <a:rect l="0" t="0" r="0" b="0"/>
              <a:pathLst>
                <a:path w="120000" h="120000" extrusionOk="0">
                  <a:moveTo>
                    <a:pt x="119314" y="0"/>
                  </a:moveTo>
                  <a:lnTo>
                    <a:pt x="119314" y="0"/>
                  </a:lnTo>
                  <a:lnTo>
                    <a:pt x="92571" y="3529"/>
                  </a:lnTo>
                  <a:lnTo>
                    <a:pt x="70628" y="9485"/>
                  </a:lnTo>
                  <a:lnTo>
                    <a:pt x="52114" y="16764"/>
                  </a:lnTo>
                  <a:lnTo>
                    <a:pt x="33600" y="23823"/>
                  </a:lnTo>
                  <a:lnTo>
                    <a:pt x="18514" y="32426"/>
                  </a:lnTo>
                  <a:lnTo>
                    <a:pt x="6857" y="40808"/>
                  </a:lnTo>
                  <a:lnTo>
                    <a:pt x="4114" y="50294"/>
                  </a:lnTo>
                  <a:lnTo>
                    <a:pt x="0" y="60000"/>
                  </a:lnTo>
                  <a:lnTo>
                    <a:pt x="0" y="60000"/>
                  </a:lnTo>
                  <a:lnTo>
                    <a:pt x="4114" y="69485"/>
                  </a:lnTo>
                  <a:lnTo>
                    <a:pt x="6857" y="78970"/>
                  </a:lnTo>
                  <a:lnTo>
                    <a:pt x="18514" y="87573"/>
                  </a:lnTo>
                  <a:lnTo>
                    <a:pt x="33600" y="95735"/>
                  </a:lnTo>
                  <a:lnTo>
                    <a:pt x="52114" y="103014"/>
                  </a:lnTo>
                  <a:lnTo>
                    <a:pt x="70628" y="110073"/>
                  </a:lnTo>
                  <a:lnTo>
                    <a:pt x="92571" y="116250"/>
                  </a:lnTo>
                  <a:lnTo>
                    <a:pt x="119314" y="119779"/>
                  </a:lnTo>
                  <a:lnTo>
                    <a:pt x="119314" y="60000"/>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8" name="Shape 1238"/>
            <p:cNvSpPr/>
            <p:nvPr/>
          </p:nvSpPr>
          <p:spPr>
            <a:xfrm>
              <a:off x="8040688" y="6411912"/>
              <a:ext cx="61913" cy="193675"/>
            </a:xfrm>
            <a:custGeom>
              <a:avLst/>
              <a:gdLst/>
              <a:ahLst/>
              <a:cxnLst/>
              <a:rect l="0" t="0" r="0" b="0"/>
              <a:pathLst>
                <a:path w="120000" h="120000" extrusionOk="0">
                  <a:moveTo>
                    <a:pt x="119314" y="60000"/>
                  </a:moveTo>
                  <a:lnTo>
                    <a:pt x="119314" y="60000"/>
                  </a:lnTo>
                  <a:lnTo>
                    <a:pt x="119314" y="60000"/>
                  </a:lnTo>
                  <a:lnTo>
                    <a:pt x="115199" y="50294"/>
                  </a:lnTo>
                  <a:lnTo>
                    <a:pt x="107657" y="40808"/>
                  </a:lnTo>
                  <a:lnTo>
                    <a:pt x="100800" y="32426"/>
                  </a:lnTo>
                  <a:lnTo>
                    <a:pt x="85714" y="23823"/>
                  </a:lnTo>
                  <a:lnTo>
                    <a:pt x="67200" y="16764"/>
                  </a:lnTo>
                  <a:lnTo>
                    <a:pt x="48685" y="9485"/>
                  </a:lnTo>
                  <a:lnTo>
                    <a:pt x="26057" y="3529"/>
                  </a:lnTo>
                  <a:lnTo>
                    <a:pt x="0" y="0"/>
                  </a:lnTo>
                  <a:lnTo>
                    <a:pt x="0" y="60000"/>
                  </a:lnTo>
                  <a:lnTo>
                    <a:pt x="0" y="60000"/>
                  </a:lnTo>
                  <a:lnTo>
                    <a:pt x="0" y="60000"/>
                  </a:lnTo>
                  <a:lnTo>
                    <a:pt x="0" y="60000"/>
                  </a:lnTo>
                  <a:lnTo>
                    <a:pt x="0" y="60000"/>
                  </a:lnTo>
                  <a:lnTo>
                    <a:pt x="0" y="119779"/>
                  </a:lnTo>
                  <a:lnTo>
                    <a:pt x="0" y="119779"/>
                  </a:lnTo>
                  <a:lnTo>
                    <a:pt x="26057" y="116250"/>
                  </a:lnTo>
                  <a:lnTo>
                    <a:pt x="48685" y="110073"/>
                  </a:lnTo>
                  <a:lnTo>
                    <a:pt x="67200" y="103014"/>
                  </a:lnTo>
                  <a:lnTo>
                    <a:pt x="85714" y="95735"/>
                  </a:lnTo>
                  <a:lnTo>
                    <a:pt x="100800" y="87573"/>
                  </a:lnTo>
                  <a:lnTo>
                    <a:pt x="107657" y="78970"/>
                  </a:lnTo>
                  <a:lnTo>
                    <a:pt x="115199" y="69485"/>
                  </a:lnTo>
                  <a:lnTo>
                    <a:pt x="119314" y="6000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39" name="Shape 1239"/>
            <p:cNvSpPr/>
            <p:nvPr/>
          </p:nvSpPr>
          <p:spPr>
            <a:xfrm>
              <a:off x="9285288" y="5513387"/>
              <a:ext cx="217487" cy="215899"/>
            </a:xfrm>
            <a:custGeom>
              <a:avLst/>
              <a:gdLst/>
              <a:ahLst/>
              <a:cxnLst/>
              <a:rect l="0" t="0" r="0" b="0"/>
              <a:pathLst>
                <a:path w="120000" h="120000" extrusionOk="0">
                  <a:moveTo>
                    <a:pt x="59901" y="119801"/>
                  </a:moveTo>
                  <a:lnTo>
                    <a:pt x="48275" y="118807"/>
                  </a:lnTo>
                  <a:lnTo>
                    <a:pt x="36453" y="115629"/>
                  </a:lnTo>
                  <a:lnTo>
                    <a:pt x="26798" y="110264"/>
                  </a:lnTo>
                  <a:lnTo>
                    <a:pt x="18325" y="102516"/>
                  </a:lnTo>
                  <a:lnTo>
                    <a:pt x="10837" y="93973"/>
                  </a:lnTo>
                  <a:lnTo>
                    <a:pt x="5517" y="83046"/>
                  </a:lnTo>
                  <a:lnTo>
                    <a:pt x="1182" y="72317"/>
                  </a:lnTo>
                  <a:lnTo>
                    <a:pt x="0" y="60596"/>
                  </a:lnTo>
                  <a:lnTo>
                    <a:pt x="1182" y="47483"/>
                  </a:lnTo>
                  <a:lnTo>
                    <a:pt x="5517" y="36754"/>
                  </a:lnTo>
                  <a:lnTo>
                    <a:pt x="10837" y="26026"/>
                  </a:lnTo>
                  <a:lnTo>
                    <a:pt x="18325" y="17284"/>
                  </a:lnTo>
                  <a:lnTo>
                    <a:pt x="26798" y="9933"/>
                  </a:lnTo>
                  <a:lnTo>
                    <a:pt x="36453" y="4370"/>
                  </a:lnTo>
                  <a:lnTo>
                    <a:pt x="48275" y="1192"/>
                  </a:lnTo>
                  <a:lnTo>
                    <a:pt x="59901" y="0"/>
                  </a:lnTo>
                  <a:lnTo>
                    <a:pt x="71724" y="1192"/>
                  </a:lnTo>
                  <a:lnTo>
                    <a:pt x="83546" y="4370"/>
                  </a:lnTo>
                  <a:lnTo>
                    <a:pt x="93004" y="9933"/>
                  </a:lnTo>
                  <a:lnTo>
                    <a:pt x="102857" y="17284"/>
                  </a:lnTo>
                  <a:lnTo>
                    <a:pt x="109162" y="26026"/>
                  </a:lnTo>
                  <a:lnTo>
                    <a:pt x="115467" y="36754"/>
                  </a:lnTo>
                  <a:lnTo>
                    <a:pt x="118817" y="47483"/>
                  </a:lnTo>
                  <a:lnTo>
                    <a:pt x="119802" y="60596"/>
                  </a:lnTo>
                  <a:lnTo>
                    <a:pt x="118817" y="72317"/>
                  </a:lnTo>
                  <a:lnTo>
                    <a:pt x="115467" y="83046"/>
                  </a:lnTo>
                  <a:lnTo>
                    <a:pt x="109162" y="93973"/>
                  </a:lnTo>
                  <a:lnTo>
                    <a:pt x="102857" y="102516"/>
                  </a:lnTo>
                  <a:lnTo>
                    <a:pt x="93004" y="110264"/>
                  </a:lnTo>
                  <a:lnTo>
                    <a:pt x="83546" y="115629"/>
                  </a:lnTo>
                  <a:lnTo>
                    <a:pt x="71724" y="118807"/>
                  </a:lnTo>
                  <a:lnTo>
                    <a:pt x="59901" y="119801"/>
                  </a:lnTo>
                  <a:close/>
                  <a:moveTo>
                    <a:pt x="59901" y="34569"/>
                  </a:moveTo>
                  <a:lnTo>
                    <a:pt x="54581" y="34569"/>
                  </a:lnTo>
                  <a:lnTo>
                    <a:pt x="50246" y="36754"/>
                  </a:lnTo>
                  <a:lnTo>
                    <a:pt x="46108" y="38940"/>
                  </a:lnTo>
                  <a:lnTo>
                    <a:pt x="41773" y="42119"/>
                  </a:lnTo>
                  <a:lnTo>
                    <a:pt x="38620" y="45496"/>
                  </a:lnTo>
                  <a:lnTo>
                    <a:pt x="36453" y="49668"/>
                  </a:lnTo>
                  <a:lnTo>
                    <a:pt x="35467" y="55033"/>
                  </a:lnTo>
                  <a:lnTo>
                    <a:pt x="34285" y="60596"/>
                  </a:lnTo>
                  <a:lnTo>
                    <a:pt x="35467" y="64768"/>
                  </a:lnTo>
                  <a:lnTo>
                    <a:pt x="36453" y="70331"/>
                  </a:lnTo>
                  <a:lnTo>
                    <a:pt x="38620" y="74503"/>
                  </a:lnTo>
                  <a:lnTo>
                    <a:pt x="41773" y="77682"/>
                  </a:lnTo>
                  <a:lnTo>
                    <a:pt x="46108" y="81059"/>
                  </a:lnTo>
                  <a:lnTo>
                    <a:pt x="50246" y="84238"/>
                  </a:lnTo>
                  <a:lnTo>
                    <a:pt x="54581" y="85430"/>
                  </a:lnTo>
                  <a:lnTo>
                    <a:pt x="59901" y="85430"/>
                  </a:lnTo>
                  <a:lnTo>
                    <a:pt x="65418" y="85430"/>
                  </a:lnTo>
                  <a:lnTo>
                    <a:pt x="69556" y="84238"/>
                  </a:lnTo>
                  <a:lnTo>
                    <a:pt x="73891" y="81059"/>
                  </a:lnTo>
                  <a:lnTo>
                    <a:pt x="78226" y="77682"/>
                  </a:lnTo>
                  <a:lnTo>
                    <a:pt x="81379" y="74503"/>
                  </a:lnTo>
                  <a:lnTo>
                    <a:pt x="83546" y="70331"/>
                  </a:lnTo>
                  <a:lnTo>
                    <a:pt x="84532" y="64768"/>
                  </a:lnTo>
                  <a:lnTo>
                    <a:pt x="85517" y="60596"/>
                  </a:lnTo>
                  <a:lnTo>
                    <a:pt x="84532" y="55033"/>
                  </a:lnTo>
                  <a:lnTo>
                    <a:pt x="83546" y="49668"/>
                  </a:lnTo>
                  <a:lnTo>
                    <a:pt x="81379" y="45496"/>
                  </a:lnTo>
                  <a:lnTo>
                    <a:pt x="78226" y="42119"/>
                  </a:lnTo>
                  <a:lnTo>
                    <a:pt x="73891" y="38940"/>
                  </a:lnTo>
                  <a:lnTo>
                    <a:pt x="69556" y="36754"/>
                  </a:lnTo>
                  <a:lnTo>
                    <a:pt x="65418"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0" name="Shape 1240"/>
            <p:cNvSpPr/>
            <p:nvPr/>
          </p:nvSpPr>
          <p:spPr>
            <a:xfrm>
              <a:off x="8975725" y="6086475"/>
              <a:ext cx="0" cy="1587"/>
            </a:xfrm>
            <a:custGeom>
              <a:avLst/>
              <a:gdLst/>
              <a:ahLst/>
              <a:cxnLst/>
              <a:rect l="0" t="0" r="0" b="0"/>
              <a:pathLst>
                <a:path w="120000" h="120000" extrusionOk="0">
                  <a:moveTo>
                    <a:pt x="0" y="0"/>
                  </a:moveTo>
                  <a:lnTo>
                    <a:pt x="0" y="0"/>
                  </a:lnTo>
                  <a:lnTo>
                    <a:pt x="0" y="0"/>
                  </a:lnTo>
                  <a:lnTo>
                    <a:pt x="0" y="102857"/>
                  </a:lnTo>
                  <a:lnTo>
                    <a:pt x="0" y="102857"/>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1" name="Shape 1241"/>
            <p:cNvSpPr/>
            <p:nvPr/>
          </p:nvSpPr>
          <p:spPr>
            <a:xfrm>
              <a:off x="8975725" y="5891212"/>
              <a:ext cx="61913" cy="293687"/>
            </a:xfrm>
            <a:custGeom>
              <a:avLst/>
              <a:gdLst/>
              <a:ahLst/>
              <a:cxnLst/>
              <a:rect l="0" t="0" r="0" b="0"/>
              <a:pathLst>
                <a:path w="120000" h="120000" extrusionOk="0">
                  <a:moveTo>
                    <a:pt x="0" y="0"/>
                  </a:moveTo>
                  <a:lnTo>
                    <a:pt x="0" y="39756"/>
                  </a:lnTo>
                  <a:lnTo>
                    <a:pt x="0" y="39756"/>
                  </a:lnTo>
                  <a:lnTo>
                    <a:pt x="26057" y="42825"/>
                  </a:lnTo>
                  <a:lnTo>
                    <a:pt x="48685" y="46772"/>
                  </a:lnTo>
                  <a:lnTo>
                    <a:pt x="67200" y="50718"/>
                  </a:lnTo>
                  <a:lnTo>
                    <a:pt x="85714" y="55542"/>
                  </a:lnTo>
                  <a:lnTo>
                    <a:pt x="100114" y="61096"/>
                  </a:lnTo>
                  <a:lnTo>
                    <a:pt x="111771" y="66650"/>
                  </a:lnTo>
                  <a:lnTo>
                    <a:pt x="115885" y="72935"/>
                  </a:lnTo>
                  <a:lnTo>
                    <a:pt x="119314" y="79366"/>
                  </a:lnTo>
                  <a:lnTo>
                    <a:pt x="119314" y="79366"/>
                  </a:lnTo>
                  <a:lnTo>
                    <a:pt x="115885" y="86528"/>
                  </a:lnTo>
                  <a:lnTo>
                    <a:pt x="111771" y="92082"/>
                  </a:lnTo>
                  <a:lnTo>
                    <a:pt x="100114" y="98514"/>
                  </a:lnTo>
                  <a:lnTo>
                    <a:pt x="85714" y="104068"/>
                  </a:lnTo>
                  <a:lnTo>
                    <a:pt x="67200" y="108745"/>
                  </a:lnTo>
                  <a:lnTo>
                    <a:pt x="48685" y="112838"/>
                  </a:lnTo>
                  <a:lnTo>
                    <a:pt x="26057" y="116784"/>
                  </a:lnTo>
                  <a:lnTo>
                    <a:pt x="0" y="119853"/>
                  </a:lnTo>
                  <a:lnTo>
                    <a:pt x="119314" y="79366"/>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2" name="Shape 1242"/>
            <p:cNvSpPr/>
            <p:nvPr/>
          </p:nvSpPr>
          <p:spPr>
            <a:xfrm>
              <a:off x="8818563" y="5978525"/>
              <a:ext cx="155574" cy="215899"/>
            </a:xfrm>
            <a:custGeom>
              <a:avLst/>
              <a:gdLst/>
              <a:ahLst/>
              <a:cxnLst/>
              <a:rect l="0" t="0" r="0" b="0"/>
              <a:pathLst>
                <a:path w="120000" h="120000" extrusionOk="0">
                  <a:moveTo>
                    <a:pt x="83862" y="85430"/>
                  </a:moveTo>
                  <a:lnTo>
                    <a:pt x="83862" y="85430"/>
                  </a:lnTo>
                  <a:lnTo>
                    <a:pt x="76137" y="85430"/>
                  </a:lnTo>
                  <a:lnTo>
                    <a:pt x="70344" y="83245"/>
                  </a:lnTo>
                  <a:lnTo>
                    <a:pt x="64275" y="81059"/>
                  </a:lnTo>
                  <a:lnTo>
                    <a:pt x="58206" y="77682"/>
                  </a:lnTo>
                  <a:lnTo>
                    <a:pt x="53793" y="74503"/>
                  </a:lnTo>
                  <a:lnTo>
                    <a:pt x="50758" y="70132"/>
                  </a:lnTo>
                  <a:lnTo>
                    <a:pt x="49379" y="64768"/>
                  </a:lnTo>
                  <a:lnTo>
                    <a:pt x="48000" y="59403"/>
                  </a:lnTo>
                  <a:lnTo>
                    <a:pt x="48000" y="59403"/>
                  </a:lnTo>
                  <a:lnTo>
                    <a:pt x="49379" y="55231"/>
                  </a:lnTo>
                  <a:lnTo>
                    <a:pt x="50758" y="49668"/>
                  </a:lnTo>
                  <a:lnTo>
                    <a:pt x="53793" y="45298"/>
                  </a:lnTo>
                  <a:lnTo>
                    <a:pt x="58206" y="42119"/>
                  </a:lnTo>
                  <a:lnTo>
                    <a:pt x="64275" y="38940"/>
                  </a:lnTo>
                  <a:lnTo>
                    <a:pt x="70344" y="36754"/>
                  </a:lnTo>
                  <a:lnTo>
                    <a:pt x="76137" y="34569"/>
                  </a:lnTo>
                  <a:lnTo>
                    <a:pt x="83862" y="34569"/>
                  </a:lnTo>
                  <a:lnTo>
                    <a:pt x="83862" y="34569"/>
                  </a:lnTo>
                  <a:lnTo>
                    <a:pt x="91310" y="34569"/>
                  </a:lnTo>
                  <a:lnTo>
                    <a:pt x="97379" y="35761"/>
                  </a:lnTo>
                  <a:lnTo>
                    <a:pt x="103172" y="38940"/>
                  </a:lnTo>
                  <a:lnTo>
                    <a:pt x="109241" y="41125"/>
                  </a:lnTo>
                  <a:lnTo>
                    <a:pt x="112275" y="45298"/>
                  </a:lnTo>
                  <a:lnTo>
                    <a:pt x="116689" y="49668"/>
                  </a:lnTo>
                  <a:lnTo>
                    <a:pt x="118068" y="54039"/>
                  </a:lnTo>
                  <a:lnTo>
                    <a:pt x="119724" y="59403"/>
                  </a:lnTo>
                  <a:lnTo>
                    <a:pt x="119724" y="5562"/>
                  </a:lnTo>
                  <a:lnTo>
                    <a:pt x="119724" y="5562"/>
                  </a:lnTo>
                  <a:lnTo>
                    <a:pt x="110620" y="3178"/>
                  </a:lnTo>
                  <a:lnTo>
                    <a:pt x="101793" y="1192"/>
                  </a:lnTo>
                  <a:lnTo>
                    <a:pt x="92689" y="0"/>
                  </a:lnTo>
                  <a:lnTo>
                    <a:pt x="83862" y="0"/>
                  </a:lnTo>
                  <a:lnTo>
                    <a:pt x="83862" y="0"/>
                  </a:lnTo>
                  <a:lnTo>
                    <a:pt x="67310" y="1192"/>
                  </a:lnTo>
                  <a:lnTo>
                    <a:pt x="50758" y="4370"/>
                  </a:lnTo>
                  <a:lnTo>
                    <a:pt x="37517" y="9735"/>
                  </a:lnTo>
                  <a:lnTo>
                    <a:pt x="25379" y="17284"/>
                  </a:lnTo>
                  <a:lnTo>
                    <a:pt x="14896" y="26026"/>
                  </a:lnTo>
                  <a:lnTo>
                    <a:pt x="7448" y="36754"/>
                  </a:lnTo>
                  <a:lnTo>
                    <a:pt x="1379" y="47483"/>
                  </a:lnTo>
                  <a:lnTo>
                    <a:pt x="0" y="59403"/>
                  </a:lnTo>
                  <a:lnTo>
                    <a:pt x="0" y="59403"/>
                  </a:lnTo>
                  <a:lnTo>
                    <a:pt x="1379" y="72317"/>
                  </a:lnTo>
                  <a:lnTo>
                    <a:pt x="7448" y="83245"/>
                  </a:lnTo>
                  <a:lnTo>
                    <a:pt x="14896" y="93973"/>
                  </a:lnTo>
                  <a:lnTo>
                    <a:pt x="25379" y="102516"/>
                  </a:lnTo>
                  <a:lnTo>
                    <a:pt x="37517" y="110264"/>
                  </a:lnTo>
                  <a:lnTo>
                    <a:pt x="50758" y="115629"/>
                  </a:lnTo>
                  <a:lnTo>
                    <a:pt x="67310" y="118807"/>
                  </a:lnTo>
                  <a:lnTo>
                    <a:pt x="83862" y="119801"/>
                  </a:lnTo>
                  <a:lnTo>
                    <a:pt x="83862" y="119801"/>
                  </a:lnTo>
                  <a:lnTo>
                    <a:pt x="92689" y="119801"/>
                  </a:lnTo>
                  <a:lnTo>
                    <a:pt x="101793" y="118807"/>
                  </a:lnTo>
                  <a:lnTo>
                    <a:pt x="110620" y="116622"/>
                  </a:lnTo>
                  <a:lnTo>
                    <a:pt x="119724" y="114437"/>
                  </a:lnTo>
                  <a:lnTo>
                    <a:pt x="119724" y="60596"/>
                  </a:lnTo>
                  <a:lnTo>
                    <a:pt x="119724" y="60596"/>
                  </a:lnTo>
                  <a:lnTo>
                    <a:pt x="118068" y="65960"/>
                  </a:lnTo>
                  <a:lnTo>
                    <a:pt x="116689" y="70132"/>
                  </a:lnTo>
                  <a:lnTo>
                    <a:pt x="112275" y="74503"/>
                  </a:lnTo>
                  <a:lnTo>
                    <a:pt x="109241" y="78874"/>
                  </a:lnTo>
                  <a:lnTo>
                    <a:pt x="103172" y="81059"/>
                  </a:lnTo>
                  <a:lnTo>
                    <a:pt x="97379" y="83245"/>
                  </a:lnTo>
                  <a:lnTo>
                    <a:pt x="91310" y="85430"/>
                  </a:lnTo>
                  <a:lnTo>
                    <a:pt x="83862" y="8543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3" name="Shape 1243"/>
            <p:cNvSpPr/>
            <p:nvPr/>
          </p:nvSpPr>
          <p:spPr>
            <a:xfrm>
              <a:off x="8975725" y="5989637"/>
              <a:ext cx="61913" cy="195260"/>
            </a:xfrm>
            <a:custGeom>
              <a:avLst/>
              <a:gdLst/>
              <a:ahLst/>
              <a:cxnLst/>
              <a:rect l="0" t="0" r="0" b="0"/>
              <a:pathLst>
                <a:path w="120000" h="120000" extrusionOk="0">
                  <a:moveTo>
                    <a:pt x="119314" y="59234"/>
                  </a:moveTo>
                  <a:lnTo>
                    <a:pt x="119314" y="59234"/>
                  </a:lnTo>
                  <a:lnTo>
                    <a:pt x="115885" y="49617"/>
                  </a:lnTo>
                  <a:lnTo>
                    <a:pt x="111771" y="40218"/>
                  </a:lnTo>
                  <a:lnTo>
                    <a:pt x="100114" y="31912"/>
                  </a:lnTo>
                  <a:lnTo>
                    <a:pt x="85714" y="23606"/>
                  </a:lnTo>
                  <a:lnTo>
                    <a:pt x="67200" y="16393"/>
                  </a:lnTo>
                  <a:lnTo>
                    <a:pt x="48685" y="10491"/>
                  </a:lnTo>
                  <a:lnTo>
                    <a:pt x="26057" y="4590"/>
                  </a:lnTo>
                  <a:lnTo>
                    <a:pt x="0" y="0"/>
                  </a:lnTo>
                  <a:lnTo>
                    <a:pt x="0" y="59234"/>
                  </a:lnTo>
                  <a:lnTo>
                    <a:pt x="0" y="59234"/>
                  </a:lnTo>
                  <a:lnTo>
                    <a:pt x="0" y="59234"/>
                  </a:lnTo>
                  <a:lnTo>
                    <a:pt x="0" y="59234"/>
                  </a:lnTo>
                  <a:lnTo>
                    <a:pt x="0" y="60546"/>
                  </a:lnTo>
                  <a:lnTo>
                    <a:pt x="0" y="119781"/>
                  </a:lnTo>
                  <a:lnTo>
                    <a:pt x="0" y="119781"/>
                  </a:lnTo>
                  <a:lnTo>
                    <a:pt x="26057" y="115191"/>
                  </a:lnTo>
                  <a:lnTo>
                    <a:pt x="48685" y="109289"/>
                  </a:lnTo>
                  <a:lnTo>
                    <a:pt x="67200" y="103169"/>
                  </a:lnTo>
                  <a:lnTo>
                    <a:pt x="85714" y="96174"/>
                  </a:lnTo>
                  <a:lnTo>
                    <a:pt x="100114" y="87868"/>
                  </a:lnTo>
                  <a:lnTo>
                    <a:pt x="111771" y="78251"/>
                  </a:lnTo>
                  <a:lnTo>
                    <a:pt x="115885" y="69945"/>
                  </a:lnTo>
                  <a:lnTo>
                    <a:pt x="119314" y="59234"/>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4" name="Shape 1244"/>
            <p:cNvSpPr/>
            <p:nvPr/>
          </p:nvSpPr>
          <p:spPr>
            <a:xfrm>
              <a:off x="8196263" y="6161087"/>
              <a:ext cx="61913" cy="703262"/>
            </a:xfrm>
            <a:custGeom>
              <a:avLst/>
              <a:gdLst/>
              <a:ahLst/>
              <a:cxnLst/>
              <a:rect l="0" t="0" r="0" b="0"/>
              <a:pathLst>
                <a:path w="120000" h="120000" extrusionOk="0">
                  <a:moveTo>
                    <a:pt x="0" y="18702"/>
                  </a:moveTo>
                  <a:lnTo>
                    <a:pt x="0" y="18702"/>
                  </a:lnTo>
                  <a:lnTo>
                    <a:pt x="3428" y="16004"/>
                  </a:lnTo>
                  <a:lnTo>
                    <a:pt x="10971" y="13367"/>
                  </a:lnTo>
                  <a:lnTo>
                    <a:pt x="21942" y="11037"/>
                  </a:lnTo>
                  <a:lnTo>
                    <a:pt x="33600" y="8707"/>
                  </a:lnTo>
                  <a:lnTo>
                    <a:pt x="52114" y="6683"/>
                  </a:lnTo>
                  <a:lnTo>
                    <a:pt x="70628" y="4721"/>
                  </a:lnTo>
                  <a:lnTo>
                    <a:pt x="96685" y="3065"/>
                  </a:lnTo>
                  <a:lnTo>
                    <a:pt x="119314" y="2023"/>
                  </a:lnTo>
                  <a:lnTo>
                    <a:pt x="119314" y="0"/>
                  </a:lnTo>
                  <a:lnTo>
                    <a:pt x="0" y="0"/>
                  </a:lnTo>
                  <a:lnTo>
                    <a:pt x="0" y="119938"/>
                  </a:lnTo>
                  <a:lnTo>
                    <a:pt x="119314" y="119938"/>
                  </a:lnTo>
                  <a:lnTo>
                    <a:pt x="119314" y="35319"/>
                  </a:lnTo>
                  <a:lnTo>
                    <a:pt x="119314" y="35319"/>
                  </a:lnTo>
                  <a:lnTo>
                    <a:pt x="96685" y="34031"/>
                  </a:lnTo>
                  <a:lnTo>
                    <a:pt x="70628" y="32682"/>
                  </a:lnTo>
                  <a:lnTo>
                    <a:pt x="52114" y="30659"/>
                  </a:lnTo>
                  <a:lnTo>
                    <a:pt x="33600" y="28696"/>
                  </a:lnTo>
                  <a:lnTo>
                    <a:pt x="21942" y="26366"/>
                  </a:lnTo>
                  <a:lnTo>
                    <a:pt x="10971" y="24036"/>
                  </a:lnTo>
                  <a:lnTo>
                    <a:pt x="3428" y="21338"/>
                  </a:lnTo>
                  <a:lnTo>
                    <a:pt x="0" y="1870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5" name="Shape 1245"/>
            <p:cNvSpPr/>
            <p:nvPr/>
          </p:nvSpPr>
          <p:spPr>
            <a:xfrm>
              <a:off x="8351838" y="6270625"/>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6" name="Shape 1246"/>
            <p:cNvSpPr/>
            <p:nvPr/>
          </p:nvSpPr>
          <p:spPr>
            <a:xfrm>
              <a:off x="8351838" y="6270625"/>
              <a:ext cx="61913" cy="593723"/>
            </a:xfrm>
            <a:custGeom>
              <a:avLst/>
              <a:gdLst/>
              <a:ahLst/>
              <a:cxnLst/>
              <a:rect l="0" t="0" r="0" b="0"/>
              <a:pathLst>
                <a:path w="120000" h="120000" extrusionOk="0">
                  <a:moveTo>
                    <a:pt x="0" y="19685"/>
                  </a:moveTo>
                  <a:lnTo>
                    <a:pt x="0" y="119927"/>
                  </a:lnTo>
                  <a:lnTo>
                    <a:pt x="119314" y="119927"/>
                  </a:lnTo>
                  <a:lnTo>
                    <a:pt x="119314" y="0"/>
                  </a:lnTo>
                  <a:lnTo>
                    <a:pt x="119314" y="0"/>
                  </a:lnTo>
                  <a:lnTo>
                    <a:pt x="115885" y="3123"/>
                  </a:lnTo>
                  <a:lnTo>
                    <a:pt x="111771" y="6319"/>
                  </a:lnTo>
                  <a:lnTo>
                    <a:pt x="100800" y="9079"/>
                  </a:lnTo>
                  <a:lnTo>
                    <a:pt x="85714" y="11840"/>
                  </a:lnTo>
                  <a:lnTo>
                    <a:pt x="71314" y="14164"/>
                  </a:lnTo>
                  <a:lnTo>
                    <a:pt x="48685" y="16561"/>
                  </a:lnTo>
                  <a:lnTo>
                    <a:pt x="26057" y="18523"/>
                  </a:lnTo>
                  <a:lnTo>
                    <a:pt x="0" y="19685"/>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7" name="Shape 1247"/>
            <p:cNvSpPr/>
            <p:nvPr/>
          </p:nvSpPr>
          <p:spPr>
            <a:xfrm>
              <a:off x="8258175" y="6161087"/>
              <a:ext cx="92073" cy="217487"/>
            </a:xfrm>
            <a:custGeom>
              <a:avLst/>
              <a:gdLst/>
              <a:ahLst/>
              <a:cxnLst/>
              <a:rect l="0" t="0" r="0" b="0"/>
              <a:pathLst>
                <a:path w="120000" h="120000" extrusionOk="0">
                  <a:moveTo>
                    <a:pt x="59770" y="85573"/>
                  </a:moveTo>
                  <a:lnTo>
                    <a:pt x="59770" y="85573"/>
                  </a:lnTo>
                  <a:lnTo>
                    <a:pt x="47356" y="84590"/>
                  </a:lnTo>
                  <a:lnTo>
                    <a:pt x="37241" y="83409"/>
                  </a:lnTo>
                  <a:lnTo>
                    <a:pt x="27586" y="81245"/>
                  </a:lnTo>
                  <a:lnTo>
                    <a:pt x="17011" y="78098"/>
                  </a:lnTo>
                  <a:lnTo>
                    <a:pt x="12413" y="73770"/>
                  </a:lnTo>
                  <a:lnTo>
                    <a:pt x="4597" y="69639"/>
                  </a:lnTo>
                  <a:lnTo>
                    <a:pt x="2298" y="65311"/>
                  </a:lnTo>
                  <a:lnTo>
                    <a:pt x="0" y="60000"/>
                  </a:lnTo>
                  <a:lnTo>
                    <a:pt x="0" y="60000"/>
                  </a:lnTo>
                  <a:lnTo>
                    <a:pt x="2298" y="54491"/>
                  </a:lnTo>
                  <a:lnTo>
                    <a:pt x="4597" y="50360"/>
                  </a:lnTo>
                  <a:lnTo>
                    <a:pt x="12413" y="46032"/>
                  </a:lnTo>
                  <a:lnTo>
                    <a:pt x="17011" y="41704"/>
                  </a:lnTo>
                  <a:lnTo>
                    <a:pt x="27586" y="38557"/>
                  </a:lnTo>
                  <a:lnTo>
                    <a:pt x="37241" y="36393"/>
                  </a:lnTo>
                  <a:lnTo>
                    <a:pt x="47356" y="35409"/>
                  </a:lnTo>
                  <a:lnTo>
                    <a:pt x="59770" y="34426"/>
                  </a:lnTo>
                  <a:lnTo>
                    <a:pt x="59770" y="34426"/>
                  </a:lnTo>
                  <a:lnTo>
                    <a:pt x="72183" y="35409"/>
                  </a:lnTo>
                  <a:lnTo>
                    <a:pt x="85057" y="36393"/>
                  </a:lnTo>
                  <a:lnTo>
                    <a:pt x="94712" y="38557"/>
                  </a:lnTo>
                  <a:lnTo>
                    <a:pt x="102068" y="41704"/>
                  </a:lnTo>
                  <a:lnTo>
                    <a:pt x="109885" y="46032"/>
                  </a:lnTo>
                  <a:lnTo>
                    <a:pt x="114482" y="50360"/>
                  </a:lnTo>
                  <a:lnTo>
                    <a:pt x="119540" y="54491"/>
                  </a:lnTo>
                  <a:lnTo>
                    <a:pt x="119540" y="60000"/>
                  </a:lnTo>
                  <a:lnTo>
                    <a:pt x="119540" y="6491"/>
                  </a:lnTo>
                  <a:lnTo>
                    <a:pt x="119540" y="6491"/>
                  </a:lnTo>
                  <a:lnTo>
                    <a:pt x="107126" y="3344"/>
                  </a:lnTo>
                  <a:lnTo>
                    <a:pt x="92413" y="2163"/>
                  </a:lnTo>
                  <a:lnTo>
                    <a:pt x="77241" y="0"/>
                  </a:lnTo>
                  <a:lnTo>
                    <a:pt x="59770" y="0"/>
                  </a:lnTo>
                  <a:lnTo>
                    <a:pt x="59770" y="0"/>
                  </a:lnTo>
                  <a:lnTo>
                    <a:pt x="44597" y="0"/>
                  </a:lnTo>
                  <a:lnTo>
                    <a:pt x="29885" y="2163"/>
                  </a:lnTo>
                  <a:lnTo>
                    <a:pt x="15172" y="3344"/>
                  </a:lnTo>
                  <a:lnTo>
                    <a:pt x="0" y="6491"/>
                  </a:lnTo>
                  <a:lnTo>
                    <a:pt x="0" y="113311"/>
                  </a:lnTo>
                  <a:lnTo>
                    <a:pt x="0" y="113311"/>
                  </a:lnTo>
                  <a:lnTo>
                    <a:pt x="15172" y="116655"/>
                  </a:lnTo>
                  <a:lnTo>
                    <a:pt x="29885" y="117639"/>
                  </a:lnTo>
                  <a:lnTo>
                    <a:pt x="44597" y="118819"/>
                  </a:lnTo>
                  <a:lnTo>
                    <a:pt x="59770" y="119803"/>
                  </a:lnTo>
                  <a:lnTo>
                    <a:pt x="59770" y="119803"/>
                  </a:lnTo>
                  <a:lnTo>
                    <a:pt x="77241" y="118819"/>
                  </a:lnTo>
                  <a:lnTo>
                    <a:pt x="92413" y="117639"/>
                  </a:lnTo>
                  <a:lnTo>
                    <a:pt x="107126" y="116655"/>
                  </a:lnTo>
                  <a:lnTo>
                    <a:pt x="119540" y="113311"/>
                  </a:lnTo>
                  <a:lnTo>
                    <a:pt x="119540" y="60000"/>
                  </a:lnTo>
                  <a:lnTo>
                    <a:pt x="119540" y="60000"/>
                  </a:lnTo>
                  <a:lnTo>
                    <a:pt x="119540" y="65311"/>
                  </a:lnTo>
                  <a:lnTo>
                    <a:pt x="114482" y="69639"/>
                  </a:lnTo>
                  <a:lnTo>
                    <a:pt x="109885" y="73770"/>
                  </a:lnTo>
                  <a:lnTo>
                    <a:pt x="102068" y="78098"/>
                  </a:lnTo>
                  <a:lnTo>
                    <a:pt x="94712" y="81245"/>
                  </a:lnTo>
                  <a:lnTo>
                    <a:pt x="85057" y="83409"/>
                  </a:lnTo>
                  <a:lnTo>
                    <a:pt x="72183" y="84590"/>
                  </a:lnTo>
                  <a:lnTo>
                    <a:pt x="59770" y="85573"/>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8" name="Shape 1248"/>
            <p:cNvSpPr/>
            <p:nvPr/>
          </p:nvSpPr>
          <p:spPr>
            <a:xfrm>
              <a:off x="8413750" y="6270625"/>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49" name="Shape 1249"/>
            <p:cNvSpPr/>
            <p:nvPr/>
          </p:nvSpPr>
          <p:spPr>
            <a:xfrm>
              <a:off x="8196263" y="6172200"/>
              <a:ext cx="61913" cy="193675"/>
            </a:xfrm>
            <a:custGeom>
              <a:avLst/>
              <a:gdLst/>
              <a:ahLst/>
              <a:cxnLst/>
              <a:rect l="0" t="0" r="0" b="0"/>
              <a:pathLst>
                <a:path w="120000" h="120000" extrusionOk="0">
                  <a:moveTo>
                    <a:pt x="0" y="60000"/>
                  </a:moveTo>
                  <a:lnTo>
                    <a:pt x="0" y="60000"/>
                  </a:lnTo>
                  <a:lnTo>
                    <a:pt x="3428" y="69485"/>
                  </a:lnTo>
                  <a:lnTo>
                    <a:pt x="10971" y="79191"/>
                  </a:lnTo>
                  <a:lnTo>
                    <a:pt x="21942" y="87573"/>
                  </a:lnTo>
                  <a:lnTo>
                    <a:pt x="33600" y="95955"/>
                  </a:lnTo>
                  <a:lnTo>
                    <a:pt x="52114" y="103014"/>
                  </a:lnTo>
                  <a:lnTo>
                    <a:pt x="70628" y="110294"/>
                  </a:lnTo>
                  <a:lnTo>
                    <a:pt x="96685" y="115147"/>
                  </a:lnTo>
                  <a:lnTo>
                    <a:pt x="119314" y="119779"/>
                  </a:lnTo>
                  <a:lnTo>
                    <a:pt x="119314" y="0"/>
                  </a:lnTo>
                  <a:lnTo>
                    <a:pt x="119314" y="0"/>
                  </a:lnTo>
                  <a:lnTo>
                    <a:pt x="96685" y="3750"/>
                  </a:lnTo>
                  <a:lnTo>
                    <a:pt x="70628" y="9705"/>
                  </a:lnTo>
                  <a:lnTo>
                    <a:pt x="52114" y="16764"/>
                  </a:lnTo>
                  <a:lnTo>
                    <a:pt x="33600" y="24044"/>
                  </a:lnTo>
                  <a:lnTo>
                    <a:pt x="21942" y="32426"/>
                  </a:lnTo>
                  <a:lnTo>
                    <a:pt x="10971" y="40808"/>
                  </a:lnTo>
                  <a:lnTo>
                    <a:pt x="3428" y="50294"/>
                  </a:lnTo>
                  <a:lnTo>
                    <a:pt x="0" y="6000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0" name="Shape 1250"/>
            <p:cNvSpPr/>
            <p:nvPr/>
          </p:nvSpPr>
          <p:spPr>
            <a:xfrm>
              <a:off x="8351838" y="6172200"/>
              <a:ext cx="61913" cy="193675"/>
            </a:xfrm>
            <a:custGeom>
              <a:avLst/>
              <a:gdLst/>
              <a:ahLst/>
              <a:cxnLst/>
              <a:rect l="0" t="0" r="0" b="0"/>
              <a:pathLst>
                <a:path w="120000" h="120000" extrusionOk="0">
                  <a:moveTo>
                    <a:pt x="119314" y="60000"/>
                  </a:moveTo>
                  <a:lnTo>
                    <a:pt x="119314" y="60000"/>
                  </a:lnTo>
                  <a:lnTo>
                    <a:pt x="119314" y="60000"/>
                  </a:lnTo>
                  <a:lnTo>
                    <a:pt x="115885" y="50294"/>
                  </a:lnTo>
                  <a:lnTo>
                    <a:pt x="111771" y="40808"/>
                  </a:lnTo>
                  <a:lnTo>
                    <a:pt x="100800" y="31323"/>
                  </a:lnTo>
                  <a:lnTo>
                    <a:pt x="85714" y="24044"/>
                  </a:lnTo>
                  <a:lnTo>
                    <a:pt x="71314" y="15661"/>
                  </a:lnTo>
                  <a:lnTo>
                    <a:pt x="48685" y="9705"/>
                  </a:lnTo>
                  <a:lnTo>
                    <a:pt x="26057" y="3750"/>
                  </a:lnTo>
                  <a:lnTo>
                    <a:pt x="0" y="0"/>
                  </a:lnTo>
                  <a:lnTo>
                    <a:pt x="0" y="60000"/>
                  </a:lnTo>
                  <a:lnTo>
                    <a:pt x="0" y="60000"/>
                  </a:lnTo>
                  <a:lnTo>
                    <a:pt x="0" y="60000"/>
                  </a:lnTo>
                  <a:lnTo>
                    <a:pt x="0" y="60000"/>
                  </a:lnTo>
                  <a:lnTo>
                    <a:pt x="0" y="60000"/>
                  </a:lnTo>
                  <a:lnTo>
                    <a:pt x="0" y="119779"/>
                  </a:lnTo>
                  <a:lnTo>
                    <a:pt x="0" y="119779"/>
                  </a:lnTo>
                  <a:lnTo>
                    <a:pt x="26057" y="116250"/>
                  </a:lnTo>
                  <a:lnTo>
                    <a:pt x="48685" y="110294"/>
                  </a:lnTo>
                  <a:lnTo>
                    <a:pt x="71314" y="103014"/>
                  </a:lnTo>
                  <a:lnTo>
                    <a:pt x="85714" y="95955"/>
                  </a:lnTo>
                  <a:lnTo>
                    <a:pt x="100800" y="87573"/>
                  </a:lnTo>
                  <a:lnTo>
                    <a:pt x="111771" y="79191"/>
                  </a:lnTo>
                  <a:lnTo>
                    <a:pt x="115885" y="69485"/>
                  </a:lnTo>
                  <a:lnTo>
                    <a:pt x="119314" y="6000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1" name="Shape 1251"/>
            <p:cNvSpPr/>
            <p:nvPr/>
          </p:nvSpPr>
          <p:spPr>
            <a:xfrm>
              <a:off x="11310938" y="5656262"/>
              <a:ext cx="60323" cy="1206499"/>
            </a:xfrm>
            <a:custGeom>
              <a:avLst/>
              <a:gdLst/>
              <a:ahLst/>
              <a:cxnLst/>
              <a:rect l="0" t="0" r="0" b="0"/>
              <a:pathLst>
                <a:path w="120000" h="120000" extrusionOk="0">
                  <a:moveTo>
                    <a:pt x="0" y="61536"/>
                  </a:moveTo>
                  <a:lnTo>
                    <a:pt x="0" y="61536"/>
                  </a:lnTo>
                  <a:lnTo>
                    <a:pt x="3448" y="59964"/>
                  </a:lnTo>
                  <a:lnTo>
                    <a:pt x="11034" y="58427"/>
                  </a:lnTo>
                  <a:lnTo>
                    <a:pt x="18620" y="56891"/>
                  </a:lnTo>
                  <a:lnTo>
                    <a:pt x="33103" y="55711"/>
                  </a:lnTo>
                  <a:lnTo>
                    <a:pt x="51724" y="54353"/>
                  </a:lnTo>
                  <a:lnTo>
                    <a:pt x="70344" y="53388"/>
                  </a:lnTo>
                  <a:lnTo>
                    <a:pt x="93103" y="52424"/>
                  </a:lnTo>
                  <a:lnTo>
                    <a:pt x="119310" y="51637"/>
                  </a:lnTo>
                  <a:lnTo>
                    <a:pt x="119310" y="0"/>
                  </a:lnTo>
                  <a:lnTo>
                    <a:pt x="0" y="0"/>
                  </a:lnTo>
                  <a:lnTo>
                    <a:pt x="0" y="119964"/>
                  </a:lnTo>
                  <a:lnTo>
                    <a:pt x="119310" y="119964"/>
                  </a:lnTo>
                  <a:lnTo>
                    <a:pt x="119310" y="71256"/>
                  </a:lnTo>
                  <a:lnTo>
                    <a:pt x="119310" y="71256"/>
                  </a:lnTo>
                  <a:lnTo>
                    <a:pt x="93103" y="70470"/>
                  </a:lnTo>
                  <a:lnTo>
                    <a:pt x="70344" y="69684"/>
                  </a:lnTo>
                  <a:lnTo>
                    <a:pt x="51724" y="68505"/>
                  </a:lnTo>
                  <a:lnTo>
                    <a:pt x="33103" y="67361"/>
                  </a:lnTo>
                  <a:lnTo>
                    <a:pt x="18620" y="66003"/>
                  </a:lnTo>
                  <a:lnTo>
                    <a:pt x="11034" y="64645"/>
                  </a:lnTo>
                  <a:lnTo>
                    <a:pt x="3448" y="63073"/>
                  </a:lnTo>
                  <a:lnTo>
                    <a:pt x="0" y="61536"/>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2" name="Shape 1252"/>
            <p:cNvSpPr/>
            <p:nvPr/>
          </p:nvSpPr>
          <p:spPr>
            <a:xfrm>
              <a:off x="11466513" y="5813425"/>
              <a:ext cx="61913" cy="461961"/>
            </a:xfrm>
            <a:custGeom>
              <a:avLst/>
              <a:gdLst/>
              <a:ahLst/>
              <a:cxnLst/>
              <a:rect l="0" t="0" r="0" b="0"/>
              <a:pathLst>
                <a:path w="120000" h="120000" extrusionOk="0">
                  <a:moveTo>
                    <a:pt x="0" y="0"/>
                  </a:moveTo>
                  <a:lnTo>
                    <a:pt x="0" y="94099"/>
                  </a:lnTo>
                  <a:lnTo>
                    <a:pt x="0" y="94099"/>
                  </a:lnTo>
                  <a:lnTo>
                    <a:pt x="26057" y="96149"/>
                  </a:lnTo>
                  <a:lnTo>
                    <a:pt x="48000" y="98664"/>
                  </a:lnTo>
                  <a:lnTo>
                    <a:pt x="66514" y="101180"/>
                  </a:lnTo>
                  <a:lnTo>
                    <a:pt x="85028" y="104720"/>
                  </a:lnTo>
                  <a:lnTo>
                    <a:pt x="100800" y="107795"/>
                  </a:lnTo>
                  <a:lnTo>
                    <a:pt x="111771" y="111801"/>
                  </a:lnTo>
                  <a:lnTo>
                    <a:pt x="115199" y="115807"/>
                  </a:lnTo>
                  <a:lnTo>
                    <a:pt x="119314" y="119906"/>
                  </a:lnTo>
                  <a:lnTo>
                    <a:pt x="119314" y="0"/>
                  </a:lnTo>
                  <a:lnTo>
                    <a:pt x="0"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3" name="Shape 1253"/>
            <p:cNvSpPr/>
            <p:nvPr/>
          </p:nvSpPr>
          <p:spPr>
            <a:xfrm>
              <a:off x="11466513" y="6276975"/>
              <a:ext cx="61913" cy="587374"/>
            </a:xfrm>
            <a:custGeom>
              <a:avLst/>
              <a:gdLst/>
              <a:ahLst/>
              <a:cxnLst/>
              <a:rect l="0" t="0" r="0" b="0"/>
              <a:pathLst>
                <a:path w="120000" h="120000" extrusionOk="0">
                  <a:moveTo>
                    <a:pt x="0" y="19951"/>
                  </a:moveTo>
                  <a:lnTo>
                    <a:pt x="0" y="119926"/>
                  </a:lnTo>
                  <a:lnTo>
                    <a:pt x="119314" y="119926"/>
                  </a:lnTo>
                  <a:lnTo>
                    <a:pt x="119314" y="0"/>
                  </a:lnTo>
                  <a:lnTo>
                    <a:pt x="119314" y="0"/>
                  </a:lnTo>
                  <a:lnTo>
                    <a:pt x="115199" y="3154"/>
                  </a:lnTo>
                  <a:lnTo>
                    <a:pt x="111771" y="6381"/>
                  </a:lnTo>
                  <a:lnTo>
                    <a:pt x="100800" y="9168"/>
                  </a:lnTo>
                  <a:lnTo>
                    <a:pt x="85028" y="11955"/>
                  </a:lnTo>
                  <a:lnTo>
                    <a:pt x="66514" y="14303"/>
                  </a:lnTo>
                  <a:lnTo>
                    <a:pt x="48000" y="16723"/>
                  </a:lnTo>
                  <a:lnTo>
                    <a:pt x="26057" y="18337"/>
                  </a:lnTo>
                  <a:lnTo>
                    <a:pt x="0" y="19951"/>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4" name="Shape 1254"/>
            <p:cNvSpPr/>
            <p:nvPr/>
          </p:nvSpPr>
          <p:spPr>
            <a:xfrm>
              <a:off x="11372850" y="6167437"/>
              <a:ext cx="92073" cy="217487"/>
            </a:xfrm>
            <a:custGeom>
              <a:avLst/>
              <a:gdLst/>
              <a:ahLst/>
              <a:cxnLst/>
              <a:rect l="0" t="0" r="0" b="0"/>
              <a:pathLst>
                <a:path w="120000" h="120000" extrusionOk="0">
                  <a:moveTo>
                    <a:pt x="60000" y="85714"/>
                  </a:moveTo>
                  <a:lnTo>
                    <a:pt x="60000" y="85714"/>
                  </a:lnTo>
                  <a:lnTo>
                    <a:pt x="47633" y="84532"/>
                  </a:lnTo>
                  <a:lnTo>
                    <a:pt x="37099" y="83546"/>
                  </a:lnTo>
                  <a:lnTo>
                    <a:pt x="27480" y="81379"/>
                  </a:lnTo>
                  <a:lnTo>
                    <a:pt x="17404" y="78029"/>
                  </a:lnTo>
                  <a:lnTo>
                    <a:pt x="10076" y="73891"/>
                  </a:lnTo>
                  <a:lnTo>
                    <a:pt x="5038" y="69556"/>
                  </a:lnTo>
                  <a:lnTo>
                    <a:pt x="2748" y="65221"/>
                  </a:lnTo>
                  <a:lnTo>
                    <a:pt x="0" y="59901"/>
                  </a:lnTo>
                  <a:lnTo>
                    <a:pt x="0" y="59901"/>
                  </a:lnTo>
                  <a:lnTo>
                    <a:pt x="2748" y="54581"/>
                  </a:lnTo>
                  <a:lnTo>
                    <a:pt x="5038" y="50246"/>
                  </a:lnTo>
                  <a:lnTo>
                    <a:pt x="10076" y="44926"/>
                  </a:lnTo>
                  <a:lnTo>
                    <a:pt x="17404" y="41773"/>
                  </a:lnTo>
                  <a:lnTo>
                    <a:pt x="27480" y="38423"/>
                  </a:lnTo>
                  <a:lnTo>
                    <a:pt x="37099" y="36453"/>
                  </a:lnTo>
                  <a:lnTo>
                    <a:pt x="47633" y="34285"/>
                  </a:lnTo>
                  <a:lnTo>
                    <a:pt x="60000" y="34285"/>
                  </a:lnTo>
                  <a:lnTo>
                    <a:pt x="60000" y="34285"/>
                  </a:lnTo>
                  <a:lnTo>
                    <a:pt x="72366" y="34285"/>
                  </a:lnTo>
                  <a:lnTo>
                    <a:pt x="81984" y="36453"/>
                  </a:lnTo>
                  <a:lnTo>
                    <a:pt x="92061" y="38423"/>
                  </a:lnTo>
                  <a:lnTo>
                    <a:pt x="102137" y="41773"/>
                  </a:lnTo>
                  <a:lnTo>
                    <a:pt x="109465" y="44926"/>
                  </a:lnTo>
                  <a:lnTo>
                    <a:pt x="114503" y="50246"/>
                  </a:lnTo>
                  <a:lnTo>
                    <a:pt x="117251" y="54581"/>
                  </a:lnTo>
                  <a:lnTo>
                    <a:pt x="119541" y="59901"/>
                  </a:lnTo>
                  <a:lnTo>
                    <a:pt x="119541" y="5320"/>
                  </a:lnTo>
                  <a:lnTo>
                    <a:pt x="119541" y="5320"/>
                  </a:lnTo>
                  <a:lnTo>
                    <a:pt x="104427" y="3152"/>
                  </a:lnTo>
                  <a:lnTo>
                    <a:pt x="89770" y="1182"/>
                  </a:lnTo>
                  <a:lnTo>
                    <a:pt x="74656" y="0"/>
                  </a:lnTo>
                  <a:lnTo>
                    <a:pt x="60000" y="0"/>
                  </a:lnTo>
                  <a:lnTo>
                    <a:pt x="60000" y="0"/>
                  </a:lnTo>
                  <a:lnTo>
                    <a:pt x="44885" y="0"/>
                  </a:lnTo>
                  <a:lnTo>
                    <a:pt x="29770" y="1182"/>
                  </a:lnTo>
                  <a:lnTo>
                    <a:pt x="15114" y="3152"/>
                  </a:lnTo>
                  <a:lnTo>
                    <a:pt x="0" y="5320"/>
                  </a:lnTo>
                  <a:lnTo>
                    <a:pt x="0" y="113497"/>
                  </a:lnTo>
                  <a:lnTo>
                    <a:pt x="0" y="113497"/>
                  </a:lnTo>
                  <a:lnTo>
                    <a:pt x="15114" y="116650"/>
                  </a:lnTo>
                  <a:lnTo>
                    <a:pt x="29770" y="117635"/>
                  </a:lnTo>
                  <a:lnTo>
                    <a:pt x="44885" y="118817"/>
                  </a:lnTo>
                  <a:lnTo>
                    <a:pt x="60000" y="119802"/>
                  </a:lnTo>
                  <a:lnTo>
                    <a:pt x="60000" y="119802"/>
                  </a:lnTo>
                  <a:lnTo>
                    <a:pt x="74656" y="118817"/>
                  </a:lnTo>
                  <a:lnTo>
                    <a:pt x="89770" y="117635"/>
                  </a:lnTo>
                  <a:lnTo>
                    <a:pt x="104427" y="116650"/>
                  </a:lnTo>
                  <a:lnTo>
                    <a:pt x="119541" y="113497"/>
                  </a:lnTo>
                  <a:lnTo>
                    <a:pt x="119541" y="59901"/>
                  </a:lnTo>
                  <a:lnTo>
                    <a:pt x="119541" y="59901"/>
                  </a:lnTo>
                  <a:lnTo>
                    <a:pt x="117251" y="65221"/>
                  </a:lnTo>
                  <a:lnTo>
                    <a:pt x="114503" y="69556"/>
                  </a:lnTo>
                  <a:lnTo>
                    <a:pt x="109465" y="73891"/>
                  </a:lnTo>
                  <a:lnTo>
                    <a:pt x="102137" y="78029"/>
                  </a:lnTo>
                  <a:lnTo>
                    <a:pt x="92061" y="81379"/>
                  </a:lnTo>
                  <a:lnTo>
                    <a:pt x="81984" y="83546"/>
                  </a:lnTo>
                  <a:lnTo>
                    <a:pt x="72366" y="84532"/>
                  </a:lnTo>
                  <a:lnTo>
                    <a:pt x="60000" y="85714"/>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5" name="Shape 1255"/>
            <p:cNvSpPr/>
            <p:nvPr/>
          </p:nvSpPr>
          <p:spPr>
            <a:xfrm>
              <a:off x="11310938" y="6176962"/>
              <a:ext cx="60323" cy="196850"/>
            </a:xfrm>
            <a:custGeom>
              <a:avLst/>
              <a:gdLst/>
              <a:ahLst/>
              <a:cxnLst/>
              <a:rect l="0" t="0" r="0" b="0"/>
              <a:pathLst>
                <a:path w="120000" h="120000" extrusionOk="0">
                  <a:moveTo>
                    <a:pt x="0" y="60436"/>
                  </a:moveTo>
                  <a:lnTo>
                    <a:pt x="0" y="60436"/>
                  </a:lnTo>
                  <a:lnTo>
                    <a:pt x="3448" y="69818"/>
                  </a:lnTo>
                  <a:lnTo>
                    <a:pt x="11034" y="79418"/>
                  </a:lnTo>
                  <a:lnTo>
                    <a:pt x="18620" y="87709"/>
                  </a:lnTo>
                  <a:lnTo>
                    <a:pt x="33103" y="96000"/>
                  </a:lnTo>
                  <a:lnTo>
                    <a:pt x="51724" y="102981"/>
                  </a:lnTo>
                  <a:lnTo>
                    <a:pt x="70344" y="110181"/>
                  </a:lnTo>
                  <a:lnTo>
                    <a:pt x="93103" y="114981"/>
                  </a:lnTo>
                  <a:lnTo>
                    <a:pt x="119310" y="119781"/>
                  </a:lnTo>
                  <a:lnTo>
                    <a:pt x="119310" y="0"/>
                  </a:lnTo>
                  <a:lnTo>
                    <a:pt x="119310" y="0"/>
                  </a:lnTo>
                  <a:lnTo>
                    <a:pt x="93103" y="4800"/>
                  </a:lnTo>
                  <a:lnTo>
                    <a:pt x="70344" y="10690"/>
                  </a:lnTo>
                  <a:lnTo>
                    <a:pt x="51724" y="16581"/>
                  </a:lnTo>
                  <a:lnTo>
                    <a:pt x="33103" y="24872"/>
                  </a:lnTo>
                  <a:lnTo>
                    <a:pt x="18620" y="32072"/>
                  </a:lnTo>
                  <a:lnTo>
                    <a:pt x="11034" y="41454"/>
                  </a:lnTo>
                  <a:lnTo>
                    <a:pt x="3448" y="50836"/>
                  </a:lnTo>
                  <a:lnTo>
                    <a:pt x="0" y="6043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6" name="Shape 1256"/>
            <p:cNvSpPr/>
            <p:nvPr/>
          </p:nvSpPr>
          <p:spPr>
            <a:xfrm>
              <a:off x="11466513" y="61769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000" y="110181"/>
                  </a:lnTo>
                  <a:lnTo>
                    <a:pt x="66514" y="102981"/>
                  </a:lnTo>
                  <a:lnTo>
                    <a:pt x="85028" y="96000"/>
                  </a:lnTo>
                  <a:lnTo>
                    <a:pt x="100800" y="87709"/>
                  </a:lnTo>
                  <a:lnTo>
                    <a:pt x="111771" y="79418"/>
                  </a:lnTo>
                  <a:lnTo>
                    <a:pt x="115199" y="69818"/>
                  </a:lnTo>
                  <a:lnTo>
                    <a:pt x="119314" y="60436"/>
                  </a:lnTo>
                  <a:lnTo>
                    <a:pt x="119314" y="60436"/>
                  </a:lnTo>
                  <a:lnTo>
                    <a:pt x="115199" y="50836"/>
                  </a:lnTo>
                  <a:lnTo>
                    <a:pt x="111771" y="41454"/>
                  </a:lnTo>
                  <a:lnTo>
                    <a:pt x="100800" y="32072"/>
                  </a:lnTo>
                  <a:lnTo>
                    <a:pt x="85028" y="24872"/>
                  </a:lnTo>
                  <a:lnTo>
                    <a:pt x="66514" y="16581"/>
                  </a:lnTo>
                  <a:lnTo>
                    <a:pt x="48000" y="1069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7" name="Shape 1257"/>
            <p:cNvSpPr/>
            <p:nvPr/>
          </p:nvSpPr>
          <p:spPr>
            <a:xfrm>
              <a:off x="10999788" y="5994400"/>
              <a:ext cx="217487" cy="215899"/>
            </a:xfrm>
            <a:custGeom>
              <a:avLst/>
              <a:gdLst/>
              <a:ahLst/>
              <a:cxnLst/>
              <a:rect l="0" t="0" r="0" b="0"/>
              <a:pathLst>
                <a:path w="120000" h="120000" extrusionOk="0">
                  <a:moveTo>
                    <a:pt x="59901" y="119801"/>
                  </a:moveTo>
                  <a:lnTo>
                    <a:pt x="47093" y="118609"/>
                  </a:lnTo>
                  <a:lnTo>
                    <a:pt x="36453" y="115430"/>
                  </a:lnTo>
                  <a:lnTo>
                    <a:pt x="25812" y="110066"/>
                  </a:lnTo>
                  <a:lnTo>
                    <a:pt x="17142" y="102516"/>
                  </a:lnTo>
                  <a:lnTo>
                    <a:pt x="9655" y="93774"/>
                  </a:lnTo>
                  <a:lnTo>
                    <a:pt x="4334" y="83046"/>
                  </a:lnTo>
                  <a:lnTo>
                    <a:pt x="1182" y="72317"/>
                  </a:lnTo>
                  <a:lnTo>
                    <a:pt x="0" y="60397"/>
                  </a:lnTo>
                  <a:lnTo>
                    <a:pt x="1182" y="47483"/>
                  </a:lnTo>
                  <a:lnTo>
                    <a:pt x="4334" y="36556"/>
                  </a:lnTo>
                  <a:lnTo>
                    <a:pt x="9655" y="25827"/>
                  </a:lnTo>
                  <a:lnTo>
                    <a:pt x="17142" y="17284"/>
                  </a:lnTo>
                  <a:lnTo>
                    <a:pt x="25812" y="9735"/>
                  </a:lnTo>
                  <a:lnTo>
                    <a:pt x="36453" y="4370"/>
                  </a:lnTo>
                  <a:lnTo>
                    <a:pt x="47093" y="993"/>
                  </a:lnTo>
                  <a:lnTo>
                    <a:pt x="59901" y="0"/>
                  </a:lnTo>
                  <a:lnTo>
                    <a:pt x="71724" y="993"/>
                  </a:lnTo>
                  <a:lnTo>
                    <a:pt x="82364" y="4370"/>
                  </a:lnTo>
                  <a:lnTo>
                    <a:pt x="93201" y="9735"/>
                  </a:lnTo>
                  <a:lnTo>
                    <a:pt x="101674" y="17284"/>
                  </a:lnTo>
                  <a:lnTo>
                    <a:pt x="109162" y="25827"/>
                  </a:lnTo>
                  <a:lnTo>
                    <a:pt x="114482" y="36556"/>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556"/>
                  </a:lnTo>
                  <a:lnTo>
                    <a:pt x="45123" y="38741"/>
                  </a:lnTo>
                  <a:lnTo>
                    <a:pt x="41773" y="41920"/>
                  </a:lnTo>
                  <a:lnTo>
                    <a:pt x="38620" y="45298"/>
                  </a:lnTo>
                  <a:lnTo>
                    <a:pt x="36453" y="49668"/>
                  </a:lnTo>
                  <a:lnTo>
                    <a:pt x="34285" y="55033"/>
                  </a:lnTo>
                  <a:lnTo>
                    <a:pt x="34285" y="60397"/>
                  </a:lnTo>
                  <a:lnTo>
                    <a:pt x="34285" y="64768"/>
                  </a:lnTo>
                  <a:lnTo>
                    <a:pt x="36453" y="70132"/>
                  </a:lnTo>
                  <a:lnTo>
                    <a:pt x="38620" y="74503"/>
                  </a:lnTo>
                  <a:lnTo>
                    <a:pt x="41773" y="77682"/>
                  </a:lnTo>
                  <a:lnTo>
                    <a:pt x="45123" y="80860"/>
                  </a:lnTo>
                  <a:lnTo>
                    <a:pt x="49261" y="84238"/>
                  </a:lnTo>
                  <a:lnTo>
                    <a:pt x="54581" y="85231"/>
                  </a:lnTo>
                  <a:lnTo>
                    <a:pt x="59901" y="85231"/>
                  </a:lnTo>
                  <a:lnTo>
                    <a:pt x="64236" y="85231"/>
                  </a:lnTo>
                  <a:lnTo>
                    <a:pt x="69556" y="84238"/>
                  </a:lnTo>
                  <a:lnTo>
                    <a:pt x="73891" y="80860"/>
                  </a:lnTo>
                  <a:lnTo>
                    <a:pt x="78226" y="77682"/>
                  </a:lnTo>
                  <a:lnTo>
                    <a:pt x="80394" y="74503"/>
                  </a:lnTo>
                  <a:lnTo>
                    <a:pt x="83546" y="70132"/>
                  </a:lnTo>
                  <a:lnTo>
                    <a:pt x="84532" y="64768"/>
                  </a:lnTo>
                  <a:lnTo>
                    <a:pt x="85714" y="60397"/>
                  </a:lnTo>
                  <a:lnTo>
                    <a:pt x="84532" y="55033"/>
                  </a:lnTo>
                  <a:lnTo>
                    <a:pt x="83546" y="49668"/>
                  </a:lnTo>
                  <a:lnTo>
                    <a:pt x="80394" y="45298"/>
                  </a:lnTo>
                  <a:lnTo>
                    <a:pt x="78226" y="41920"/>
                  </a:lnTo>
                  <a:lnTo>
                    <a:pt x="73891" y="38741"/>
                  </a:lnTo>
                  <a:lnTo>
                    <a:pt x="69556" y="36556"/>
                  </a:lnTo>
                  <a:lnTo>
                    <a:pt x="64236"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8" name="Shape 1258"/>
            <p:cNvSpPr/>
            <p:nvPr/>
          </p:nvSpPr>
          <p:spPr>
            <a:xfrm>
              <a:off x="10220325" y="5435600"/>
              <a:ext cx="217487" cy="217487"/>
            </a:xfrm>
            <a:custGeom>
              <a:avLst/>
              <a:gdLst/>
              <a:ahLst/>
              <a:cxnLst/>
              <a:rect l="0" t="0" r="0" b="0"/>
              <a:pathLst>
                <a:path w="120000" h="120000" extrusionOk="0">
                  <a:moveTo>
                    <a:pt x="59901" y="119802"/>
                  </a:moveTo>
                  <a:lnTo>
                    <a:pt x="48078" y="118817"/>
                  </a:lnTo>
                  <a:lnTo>
                    <a:pt x="37438" y="114482"/>
                  </a:lnTo>
                  <a:lnTo>
                    <a:pt x="26798" y="109162"/>
                  </a:lnTo>
                  <a:lnTo>
                    <a:pt x="18128" y="101674"/>
                  </a:lnTo>
                  <a:lnTo>
                    <a:pt x="10837" y="93201"/>
                  </a:lnTo>
                  <a:lnTo>
                    <a:pt x="5320" y="83546"/>
                  </a:lnTo>
                  <a:lnTo>
                    <a:pt x="2167" y="71724"/>
                  </a:lnTo>
                  <a:lnTo>
                    <a:pt x="0" y="59901"/>
                  </a:lnTo>
                  <a:lnTo>
                    <a:pt x="2167" y="48078"/>
                  </a:lnTo>
                  <a:lnTo>
                    <a:pt x="5320" y="36453"/>
                  </a:lnTo>
                  <a:lnTo>
                    <a:pt x="10837" y="26798"/>
                  </a:lnTo>
                  <a:lnTo>
                    <a:pt x="18128" y="17142"/>
                  </a:lnTo>
                  <a:lnTo>
                    <a:pt x="26798" y="10640"/>
                  </a:lnTo>
                  <a:lnTo>
                    <a:pt x="37438" y="4334"/>
                  </a:lnTo>
                  <a:lnTo>
                    <a:pt x="48078" y="1182"/>
                  </a:lnTo>
                  <a:lnTo>
                    <a:pt x="59901" y="0"/>
                  </a:lnTo>
                  <a:lnTo>
                    <a:pt x="71724" y="1182"/>
                  </a:lnTo>
                  <a:lnTo>
                    <a:pt x="83349" y="4334"/>
                  </a:lnTo>
                  <a:lnTo>
                    <a:pt x="93201" y="10640"/>
                  </a:lnTo>
                  <a:lnTo>
                    <a:pt x="102660" y="17142"/>
                  </a:lnTo>
                  <a:lnTo>
                    <a:pt x="110147" y="26798"/>
                  </a:lnTo>
                  <a:lnTo>
                    <a:pt x="115665" y="36453"/>
                  </a:lnTo>
                  <a:lnTo>
                    <a:pt x="118817" y="48078"/>
                  </a:lnTo>
                  <a:lnTo>
                    <a:pt x="119802" y="59901"/>
                  </a:lnTo>
                  <a:lnTo>
                    <a:pt x="118817" y="71724"/>
                  </a:lnTo>
                  <a:lnTo>
                    <a:pt x="115665" y="83546"/>
                  </a:lnTo>
                  <a:lnTo>
                    <a:pt x="110147" y="93201"/>
                  </a:lnTo>
                  <a:lnTo>
                    <a:pt x="102660" y="101674"/>
                  </a:lnTo>
                  <a:lnTo>
                    <a:pt x="93201" y="109162"/>
                  </a:lnTo>
                  <a:lnTo>
                    <a:pt x="83349" y="114482"/>
                  </a:lnTo>
                  <a:lnTo>
                    <a:pt x="71724" y="118817"/>
                  </a:lnTo>
                  <a:lnTo>
                    <a:pt x="59901" y="119802"/>
                  </a:lnTo>
                  <a:close/>
                  <a:moveTo>
                    <a:pt x="59901" y="34285"/>
                  </a:moveTo>
                  <a:lnTo>
                    <a:pt x="54581" y="34285"/>
                  </a:lnTo>
                  <a:lnTo>
                    <a:pt x="50246" y="36453"/>
                  </a:lnTo>
                  <a:lnTo>
                    <a:pt x="46108" y="38620"/>
                  </a:lnTo>
                  <a:lnTo>
                    <a:pt x="41773" y="41773"/>
                  </a:lnTo>
                  <a:lnTo>
                    <a:pt x="38620" y="46108"/>
                  </a:lnTo>
                  <a:lnTo>
                    <a:pt x="36453" y="50443"/>
                  </a:lnTo>
                  <a:lnTo>
                    <a:pt x="35270" y="54581"/>
                  </a:lnTo>
                  <a:lnTo>
                    <a:pt x="34285" y="59901"/>
                  </a:lnTo>
                  <a:lnTo>
                    <a:pt x="35270" y="65221"/>
                  </a:lnTo>
                  <a:lnTo>
                    <a:pt x="36453" y="69556"/>
                  </a:lnTo>
                  <a:lnTo>
                    <a:pt x="38620" y="73891"/>
                  </a:lnTo>
                  <a:lnTo>
                    <a:pt x="41773" y="78226"/>
                  </a:lnTo>
                  <a:lnTo>
                    <a:pt x="46108" y="81379"/>
                  </a:lnTo>
                  <a:lnTo>
                    <a:pt x="50246" y="83546"/>
                  </a:lnTo>
                  <a:lnTo>
                    <a:pt x="54581" y="84532"/>
                  </a:lnTo>
                  <a:lnTo>
                    <a:pt x="59901" y="85714"/>
                  </a:lnTo>
                  <a:lnTo>
                    <a:pt x="65221" y="84532"/>
                  </a:lnTo>
                  <a:lnTo>
                    <a:pt x="69556" y="83546"/>
                  </a:lnTo>
                  <a:lnTo>
                    <a:pt x="74876" y="81379"/>
                  </a:lnTo>
                  <a:lnTo>
                    <a:pt x="78029" y="78226"/>
                  </a:lnTo>
                  <a:lnTo>
                    <a:pt x="81379" y="73891"/>
                  </a:lnTo>
                  <a:lnTo>
                    <a:pt x="83349" y="69556"/>
                  </a:lnTo>
                  <a:lnTo>
                    <a:pt x="85517" y="65221"/>
                  </a:lnTo>
                  <a:lnTo>
                    <a:pt x="85517" y="59901"/>
                  </a:lnTo>
                  <a:lnTo>
                    <a:pt x="85517" y="54581"/>
                  </a:lnTo>
                  <a:lnTo>
                    <a:pt x="83349" y="50443"/>
                  </a:lnTo>
                  <a:lnTo>
                    <a:pt x="81379" y="46108"/>
                  </a:lnTo>
                  <a:lnTo>
                    <a:pt x="78029" y="41773"/>
                  </a:lnTo>
                  <a:lnTo>
                    <a:pt x="74876" y="38620"/>
                  </a:lnTo>
                  <a:lnTo>
                    <a:pt x="70738" y="36453"/>
                  </a:lnTo>
                  <a:lnTo>
                    <a:pt x="65221" y="34285"/>
                  </a:lnTo>
                  <a:lnTo>
                    <a:pt x="59901" y="34285"/>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59" name="Shape 1259"/>
            <p:cNvSpPr/>
            <p:nvPr/>
          </p:nvSpPr>
          <p:spPr>
            <a:xfrm>
              <a:off x="11623675" y="4951412"/>
              <a:ext cx="215899" cy="215899"/>
            </a:xfrm>
            <a:custGeom>
              <a:avLst/>
              <a:gdLst/>
              <a:ahLst/>
              <a:cxnLst/>
              <a:rect l="0" t="0" r="0" b="0"/>
              <a:pathLst>
                <a:path w="120000" h="120000" extrusionOk="0">
                  <a:moveTo>
                    <a:pt x="59403" y="119801"/>
                  </a:moveTo>
                  <a:lnTo>
                    <a:pt x="47483" y="118807"/>
                  </a:lnTo>
                  <a:lnTo>
                    <a:pt x="36754" y="115430"/>
                  </a:lnTo>
                  <a:lnTo>
                    <a:pt x="25827" y="110066"/>
                  </a:lnTo>
                  <a:lnTo>
                    <a:pt x="17284" y="102516"/>
                  </a:lnTo>
                  <a:lnTo>
                    <a:pt x="9735" y="93973"/>
                  </a:lnTo>
                  <a:lnTo>
                    <a:pt x="4370" y="83245"/>
                  </a:lnTo>
                  <a:lnTo>
                    <a:pt x="1192" y="72317"/>
                  </a:lnTo>
                  <a:lnTo>
                    <a:pt x="0" y="60397"/>
                  </a:lnTo>
                  <a:lnTo>
                    <a:pt x="1192" y="47483"/>
                  </a:lnTo>
                  <a:lnTo>
                    <a:pt x="4370" y="36754"/>
                  </a:lnTo>
                  <a:lnTo>
                    <a:pt x="9735" y="25827"/>
                  </a:lnTo>
                  <a:lnTo>
                    <a:pt x="17284" y="17284"/>
                  </a:lnTo>
                  <a:lnTo>
                    <a:pt x="25827" y="9735"/>
                  </a:lnTo>
                  <a:lnTo>
                    <a:pt x="36754" y="4370"/>
                  </a:lnTo>
                  <a:lnTo>
                    <a:pt x="47483" y="993"/>
                  </a:lnTo>
                  <a:lnTo>
                    <a:pt x="59403" y="0"/>
                  </a:lnTo>
                  <a:lnTo>
                    <a:pt x="71125" y="993"/>
                  </a:lnTo>
                  <a:lnTo>
                    <a:pt x="83046" y="4370"/>
                  </a:lnTo>
                  <a:lnTo>
                    <a:pt x="92781" y="9735"/>
                  </a:lnTo>
                  <a:lnTo>
                    <a:pt x="102516" y="17284"/>
                  </a:lnTo>
                  <a:lnTo>
                    <a:pt x="110066" y="27019"/>
                  </a:lnTo>
                  <a:lnTo>
                    <a:pt x="115430" y="36754"/>
                  </a:lnTo>
                  <a:lnTo>
                    <a:pt x="118609" y="48476"/>
                  </a:lnTo>
                  <a:lnTo>
                    <a:pt x="119801" y="60397"/>
                  </a:lnTo>
                  <a:lnTo>
                    <a:pt x="118609" y="72317"/>
                  </a:lnTo>
                  <a:lnTo>
                    <a:pt x="115430" y="83245"/>
                  </a:lnTo>
                  <a:lnTo>
                    <a:pt x="110066" y="93973"/>
                  </a:lnTo>
                  <a:lnTo>
                    <a:pt x="102516" y="102516"/>
                  </a:lnTo>
                  <a:lnTo>
                    <a:pt x="92781" y="110066"/>
                  </a:lnTo>
                  <a:lnTo>
                    <a:pt x="83046" y="115430"/>
                  </a:lnTo>
                  <a:lnTo>
                    <a:pt x="71125" y="118807"/>
                  </a:lnTo>
                  <a:lnTo>
                    <a:pt x="59403" y="119801"/>
                  </a:lnTo>
                  <a:close/>
                  <a:moveTo>
                    <a:pt x="59403" y="34569"/>
                  </a:moveTo>
                  <a:lnTo>
                    <a:pt x="55033" y="34569"/>
                  </a:lnTo>
                  <a:lnTo>
                    <a:pt x="49668" y="36754"/>
                  </a:lnTo>
                  <a:lnTo>
                    <a:pt x="45298" y="38940"/>
                  </a:lnTo>
                  <a:lnTo>
                    <a:pt x="42119" y="42119"/>
                  </a:lnTo>
                  <a:lnTo>
                    <a:pt x="38940" y="45298"/>
                  </a:lnTo>
                  <a:lnTo>
                    <a:pt x="35562" y="49668"/>
                  </a:lnTo>
                  <a:lnTo>
                    <a:pt x="34569" y="55033"/>
                  </a:lnTo>
                  <a:lnTo>
                    <a:pt x="34569" y="60397"/>
                  </a:lnTo>
                  <a:lnTo>
                    <a:pt x="34569" y="64768"/>
                  </a:lnTo>
                  <a:lnTo>
                    <a:pt x="35562" y="70132"/>
                  </a:lnTo>
                  <a:lnTo>
                    <a:pt x="38940" y="74503"/>
                  </a:lnTo>
                  <a:lnTo>
                    <a:pt x="42119" y="77682"/>
                  </a:lnTo>
                  <a:lnTo>
                    <a:pt x="45298" y="80860"/>
                  </a:lnTo>
                  <a:lnTo>
                    <a:pt x="49668" y="84039"/>
                  </a:lnTo>
                  <a:lnTo>
                    <a:pt x="55033" y="85231"/>
                  </a:lnTo>
                  <a:lnTo>
                    <a:pt x="59403" y="85231"/>
                  </a:lnTo>
                  <a:lnTo>
                    <a:pt x="64768" y="85231"/>
                  </a:lnTo>
                  <a:lnTo>
                    <a:pt x="70132" y="84039"/>
                  </a:lnTo>
                  <a:lnTo>
                    <a:pt x="74503" y="80860"/>
                  </a:lnTo>
                  <a:lnTo>
                    <a:pt x="77682" y="77682"/>
                  </a:lnTo>
                  <a:lnTo>
                    <a:pt x="80860" y="74503"/>
                  </a:lnTo>
                  <a:lnTo>
                    <a:pt x="83046" y="70132"/>
                  </a:lnTo>
                  <a:lnTo>
                    <a:pt x="85231" y="64768"/>
                  </a:lnTo>
                  <a:lnTo>
                    <a:pt x="85231" y="60397"/>
                  </a:lnTo>
                  <a:lnTo>
                    <a:pt x="85231" y="55033"/>
                  </a:lnTo>
                  <a:lnTo>
                    <a:pt x="83046" y="49668"/>
                  </a:lnTo>
                  <a:lnTo>
                    <a:pt x="80860" y="45298"/>
                  </a:lnTo>
                  <a:lnTo>
                    <a:pt x="77682" y="42119"/>
                  </a:lnTo>
                  <a:lnTo>
                    <a:pt x="74503" y="38940"/>
                  </a:lnTo>
                  <a:lnTo>
                    <a:pt x="70132" y="36754"/>
                  </a:lnTo>
                  <a:lnTo>
                    <a:pt x="64768" y="34569"/>
                  </a:lnTo>
                  <a:lnTo>
                    <a:pt x="59403" y="34569"/>
                  </a:lnTo>
                  <a:close/>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0" name="Shape 1260"/>
            <p:cNvSpPr/>
            <p:nvPr/>
          </p:nvSpPr>
          <p:spPr>
            <a:xfrm>
              <a:off x="9285288" y="6180137"/>
              <a:ext cx="217487" cy="217487"/>
            </a:xfrm>
            <a:custGeom>
              <a:avLst/>
              <a:gdLst/>
              <a:ahLst/>
              <a:cxnLst/>
              <a:rect l="0" t="0" r="0" b="0"/>
              <a:pathLst>
                <a:path w="120000" h="120000" extrusionOk="0">
                  <a:moveTo>
                    <a:pt x="59901" y="119802"/>
                  </a:moveTo>
                  <a:lnTo>
                    <a:pt x="48275" y="118817"/>
                  </a:lnTo>
                  <a:lnTo>
                    <a:pt x="36453" y="115467"/>
                  </a:lnTo>
                  <a:lnTo>
                    <a:pt x="26798" y="110147"/>
                  </a:lnTo>
                  <a:lnTo>
                    <a:pt x="18325" y="102660"/>
                  </a:lnTo>
                  <a:lnTo>
                    <a:pt x="10837" y="93004"/>
                  </a:lnTo>
                  <a:lnTo>
                    <a:pt x="5517" y="83546"/>
                  </a:lnTo>
                  <a:lnTo>
                    <a:pt x="1182" y="71724"/>
                  </a:lnTo>
                  <a:lnTo>
                    <a:pt x="0" y="59901"/>
                  </a:lnTo>
                  <a:lnTo>
                    <a:pt x="1182" y="48275"/>
                  </a:lnTo>
                  <a:lnTo>
                    <a:pt x="5517" y="37438"/>
                  </a:lnTo>
                  <a:lnTo>
                    <a:pt x="10837" y="26798"/>
                  </a:lnTo>
                  <a:lnTo>
                    <a:pt x="18325" y="18325"/>
                  </a:lnTo>
                  <a:lnTo>
                    <a:pt x="26798" y="10640"/>
                  </a:lnTo>
                  <a:lnTo>
                    <a:pt x="36453" y="5320"/>
                  </a:lnTo>
                  <a:lnTo>
                    <a:pt x="48275" y="2167"/>
                  </a:lnTo>
                  <a:lnTo>
                    <a:pt x="59901" y="0"/>
                  </a:lnTo>
                  <a:lnTo>
                    <a:pt x="71724" y="2167"/>
                  </a:lnTo>
                  <a:lnTo>
                    <a:pt x="83546" y="5320"/>
                  </a:lnTo>
                  <a:lnTo>
                    <a:pt x="93004" y="10640"/>
                  </a:lnTo>
                  <a:lnTo>
                    <a:pt x="102857" y="18325"/>
                  </a:lnTo>
                  <a:lnTo>
                    <a:pt x="109162" y="26798"/>
                  </a:lnTo>
                  <a:lnTo>
                    <a:pt x="115467" y="37438"/>
                  </a:lnTo>
                  <a:lnTo>
                    <a:pt x="118817" y="48275"/>
                  </a:lnTo>
                  <a:lnTo>
                    <a:pt x="119802" y="59901"/>
                  </a:lnTo>
                  <a:lnTo>
                    <a:pt x="118817" y="71724"/>
                  </a:lnTo>
                  <a:lnTo>
                    <a:pt x="115467" y="83546"/>
                  </a:lnTo>
                  <a:lnTo>
                    <a:pt x="109162" y="93004"/>
                  </a:lnTo>
                  <a:lnTo>
                    <a:pt x="102857" y="102660"/>
                  </a:lnTo>
                  <a:lnTo>
                    <a:pt x="93004" y="110147"/>
                  </a:lnTo>
                  <a:lnTo>
                    <a:pt x="83546" y="115467"/>
                  </a:lnTo>
                  <a:lnTo>
                    <a:pt x="71724" y="118817"/>
                  </a:lnTo>
                  <a:lnTo>
                    <a:pt x="59901" y="119802"/>
                  </a:lnTo>
                  <a:close/>
                  <a:moveTo>
                    <a:pt x="59901" y="34285"/>
                  </a:moveTo>
                  <a:lnTo>
                    <a:pt x="54581" y="35270"/>
                  </a:lnTo>
                  <a:lnTo>
                    <a:pt x="50246" y="36256"/>
                  </a:lnTo>
                  <a:lnTo>
                    <a:pt x="46108" y="38423"/>
                  </a:lnTo>
                  <a:lnTo>
                    <a:pt x="41773" y="41773"/>
                  </a:lnTo>
                  <a:lnTo>
                    <a:pt x="38620" y="46108"/>
                  </a:lnTo>
                  <a:lnTo>
                    <a:pt x="36453" y="50246"/>
                  </a:lnTo>
                  <a:lnTo>
                    <a:pt x="35467" y="54581"/>
                  </a:lnTo>
                  <a:lnTo>
                    <a:pt x="34285" y="59901"/>
                  </a:lnTo>
                  <a:lnTo>
                    <a:pt x="35467" y="65221"/>
                  </a:lnTo>
                  <a:lnTo>
                    <a:pt x="36453" y="70541"/>
                  </a:lnTo>
                  <a:lnTo>
                    <a:pt x="38620" y="74876"/>
                  </a:lnTo>
                  <a:lnTo>
                    <a:pt x="41773" y="78226"/>
                  </a:lnTo>
                  <a:lnTo>
                    <a:pt x="46108" y="81379"/>
                  </a:lnTo>
                  <a:lnTo>
                    <a:pt x="50246" y="83546"/>
                  </a:lnTo>
                  <a:lnTo>
                    <a:pt x="54581" y="85517"/>
                  </a:lnTo>
                  <a:lnTo>
                    <a:pt x="59901" y="85517"/>
                  </a:lnTo>
                  <a:lnTo>
                    <a:pt x="65418" y="85517"/>
                  </a:lnTo>
                  <a:lnTo>
                    <a:pt x="69556" y="83546"/>
                  </a:lnTo>
                  <a:lnTo>
                    <a:pt x="73891" y="81379"/>
                  </a:lnTo>
                  <a:lnTo>
                    <a:pt x="78226" y="78226"/>
                  </a:lnTo>
                  <a:lnTo>
                    <a:pt x="81379" y="74876"/>
                  </a:lnTo>
                  <a:lnTo>
                    <a:pt x="83546" y="70541"/>
                  </a:lnTo>
                  <a:lnTo>
                    <a:pt x="84532" y="65221"/>
                  </a:lnTo>
                  <a:lnTo>
                    <a:pt x="85517" y="59901"/>
                  </a:lnTo>
                  <a:lnTo>
                    <a:pt x="84532" y="54581"/>
                  </a:lnTo>
                  <a:lnTo>
                    <a:pt x="83546" y="50246"/>
                  </a:lnTo>
                  <a:lnTo>
                    <a:pt x="81379" y="46108"/>
                  </a:lnTo>
                  <a:lnTo>
                    <a:pt x="78226" y="41773"/>
                  </a:lnTo>
                  <a:lnTo>
                    <a:pt x="73891" y="38423"/>
                  </a:lnTo>
                  <a:lnTo>
                    <a:pt x="69556" y="36256"/>
                  </a:lnTo>
                  <a:lnTo>
                    <a:pt x="65418" y="35270"/>
                  </a:lnTo>
                  <a:lnTo>
                    <a:pt x="59901" y="34285"/>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1" name="Shape 1261"/>
            <p:cNvSpPr/>
            <p:nvPr/>
          </p:nvSpPr>
          <p:spPr>
            <a:xfrm>
              <a:off x="9598025" y="6053137"/>
              <a:ext cx="215899" cy="215899"/>
            </a:xfrm>
            <a:custGeom>
              <a:avLst/>
              <a:gdLst/>
              <a:ahLst/>
              <a:cxnLst/>
              <a:rect l="0" t="0" r="0" b="0"/>
              <a:pathLst>
                <a:path w="120000" h="120000" extrusionOk="0">
                  <a:moveTo>
                    <a:pt x="59303" y="119801"/>
                  </a:moveTo>
                  <a:lnTo>
                    <a:pt x="47562" y="118807"/>
                  </a:lnTo>
                  <a:lnTo>
                    <a:pt x="36616" y="115430"/>
                  </a:lnTo>
                  <a:lnTo>
                    <a:pt x="25870" y="110066"/>
                  </a:lnTo>
                  <a:lnTo>
                    <a:pt x="17313" y="102516"/>
                  </a:lnTo>
                  <a:lnTo>
                    <a:pt x="9751" y="93973"/>
                  </a:lnTo>
                  <a:lnTo>
                    <a:pt x="4179" y="83046"/>
                  </a:lnTo>
                  <a:lnTo>
                    <a:pt x="995" y="72317"/>
                  </a:lnTo>
                  <a:lnTo>
                    <a:pt x="0" y="59205"/>
                  </a:lnTo>
                  <a:lnTo>
                    <a:pt x="995" y="47483"/>
                  </a:lnTo>
                  <a:lnTo>
                    <a:pt x="4179" y="36556"/>
                  </a:lnTo>
                  <a:lnTo>
                    <a:pt x="9751" y="25827"/>
                  </a:lnTo>
                  <a:lnTo>
                    <a:pt x="17313" y="17284"/>
                  </a:lnTo>
                  <a:lnTo>
                    <a:pt x="25870" y="9536"/>
                  </a:lnTo>
                  <a:lnTo>
                    <a:pt x="36616" y="4172"/>
                  </a:lnTo>
                  <a:lnTo>
                    <a:pt x="47562" y="993"/>
                  </a:lnTo>
                  <a:lnTo>
                    <a:pt x="59303" y="0"/>
                  </a:lnTo>
                  <a:lnTo>
                    <a:pt x="72238" y="993"/>
                  </a:lnTo>
                  <a:lnTo>
                    <a:pt x="83184" y="4172"/>
                  </a:lnTo>
                  <a:lnTo>
                    <a:pt x="93930" y="9536"/>
                  </a:lnTo>
                  <a:lnTo>
                    <a:pt x="102686" y="17284"/>
                  </a:lnTo>
                  <a:lnTo>
                    <a:pt x="110248" y="25827"/>
                  </a:lnTo>
                  <a:lnTo>
                    <a:pt x="115621" y="36556"/>
                  </a:lnTo>
                  <a:lnTo>
                    <a:pt x="118805" y="47483"/>
                  </a:lnTo>
                  <a:lnTo>
                    <a:pt x="119800" y="59205"/>
                  </a:lnTo>
                  <a:lnTo>
                    <a:pt x="118805" y="72317"/>
                  </a:lnTo>
                  <a:lnTo>
                    <a:pt x="115621" y="83046"/>
                  </a:lnTo>
                  <a:lnTo>
                    <a:pt x="110248" y="93973"/>
                  </a:lnTo>
                  <a:lnTo>
                    <a:pt x="102686" y="102516"/>
                  </a:lnTo>
                  <a:lnTo>
                    <a:pt x="93930" y="110066"/>
                  </a:lnTo>
                  <a:lnTo>
                    <a:pt x="83184" y="115430"/>
                  </a:lnTo>
                  <a:lnTo>
                    <a:pt x="72238" y="118807"/>
                  </a:lnTo>
                  <a:lnTo>
                    <a:pt x="59303" y="119801"/>
                  </a:lnTo>
                  <a:close/>
                  <a:moveTo>
                    <a:pt x="59303" y="34370"/>
                  </a:moveTo>
                  <a:lnTo>
                    <a:pt x="55124" y="34370"/>
                  </a:lnTo>
                  <a:lnTo>
                    <a:pt x="49751" y="36556"/>
                  </a:lnTo>
                  <a:lnTo>
                    <a:pt x="45373" y="38940"/>
                  </a:lnTo>
                  <a:lnTo>
                    <a:pt x="41990" y="42119"/>
                  </a:lnTo>
                  <a:lnTo>
                    <a:pt x="38805" y="45298"/>
                  </a:lnTo>
                  <a:lnTo>
                    <a:pt x="36616" y="49668"/>
                  </a:lnTo>
                  <a:lnTo>
                    <a:pt x="34427" y="55033"/>
                  </a:lnTo>
                  <a:lnTo>
                    <a:pt x="34427" y="59205"/>
                  </a:lnTo>
                  <a:lnTo>
                    <a:pt x="34427" y="64569"/>
                  </a:lnTo>
                  <a:lnTo>
                    <a:pt x="36616" y="70132"/>
                  </a:lnTo>
                  <a:lnTo>
                    <a:pt x="38805" y="74503"/>
                  </a:lnTo>
                  <a:lnTo>
                    <a:pt x="41990" y="77682"/>
                  </a:lnTo>
                  <a:lnTo>
                    <a:pt x="45373" y="80860"/>
                  </a:lnTo>
                  <a:lnTo>
                    <a:pt x="49751" y="83046"/>
                  </a:lnTo>
                  <a:lnTo>
                    <a:pt x="55124" y="85231"/>
                  </a:lnTo>
                  <a:lnTo>
                    <a:pt x="59303" y="85231"/>
                  </a:lnTo>
                  <a:lnTo>
                    <a:pt x="64676" y="85231"/>
                  </a:lnTo>
                  <a:lnTo>
                    <a:pt x="70248" y="83046"/>
                  </a:lnTo>
                  <a:lnTo>
                    <a:pt x="74626" y="80860"/>
                  </a:lnTo>
                  <a:lnTo>
                    <a:pt x="77810" y="77682"/>
                  </a:lnTo>
                  <a:lnTo>
                    <a:pt x="80995" y="74503"/>
                  </a:lnTo>
                  <a:lnTo>
                    <a:pt x="83184" y="70132"/>
                  </a:lnTo>
                  <a:lnTo>
                    <a:pt x="85373" y="64569"/>
                  </a:lnTo>
                  <a:lnTo>
                    <a:pt x="85373" y="59205"/>
                  </a:lnTo>
                  <a:lnTo>
                    <a:pt x="85373" y="55033"/>
                  </a:lnTo>
                  <a:lnTo>
                    <a:pt x="83184" y="49668"/>
                  </a:lnTo>
                  <a:lnTo>
                    <a:pt x="80995" y="45298"/>
                  </a:lnTo>
                  <a:lnTo>
                    <a:pt x="77810" y="42119"/>
                  </a:lnTo>
                  <a:lnTo>
                    <a:pt x="74626" y="38940"/>
                  </a:lnTo>
                  <a:lnTo>
                    <a:pt x="70248" y="36556"/>
                  </a:lnTo>
                  <a:lnTo>
                    <a:pt x="64676" y="34370"/>
                  </a:lnTo>
                  <a:lnTo>
                    <a:pt x="59303" y="34370"/>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2" name="Shape 1262"/>
            <p:cNvSpPr/>
            <p:nvPr/>
          </p:nvSpPr>
          <p:spPr>
            <a:xfrm>
              <a:off x="10220325" y="6178550"/>
              <a:ext cx="0" cy="1587"/>
            </a:xfrm>
            <a:custGeom>
              <a:avLst/>
              <a:gdLst/>
              <a:ahLst/>
              <a:cxnLst/>
              <a:rect l="0" t="0" r="0" b="0"/>
              <a:pathLst>
                <a:path w="120000" h="120000" extrusionOk="0">
                  <a:moveTo>
                    <a:pt x="0" y="54545"/>
                  </a:moveTo>
                  <a:lnTo>
                    <a:pt x="0" y="54545"/>
                  </a:lnTo>
                  <a:lnTo>
                    <a:pt x="0" y="0"/>
                  </a:lnTo>
                  <a:lnTo>
                    <a:pt x="0" y="109090"/>
                  </a:lnTo>
                  <a:lnTo>
                    <a:pt x="0" y="109090"/>
                  </a:lnTo>
                  <a:lnTo>
                    <a:pt x="0" y="54545"/>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3" name="Shape 1263"/>
            <p:cNvSpPr/>
            <p:nvPr/>
          </p:nvSpPr>
          <p:spPr>
            <a:xfrm>
              <a:off x="10220325" y="6083300"/>
              <a:ext cx="61913" cy="195260"/>
            </a:xfrm>
            <a:custGeom>
              <a:avLst/>
              <a:gdLst/>
              <a:ahLst/>
              <a:cxnLst/>
              <a:rect l="0" t="0" r="0" b="0"/>
              <a:pathLst>
                <a:path w="120000" h="120000" extrusionOk="0">
                  <a:moveTo>
                    <a:pt x="119314" y="59889"/>
                  </a:moveTo>
                  <a:lnTo>
                    <a:pt x="119314" y="59889"/>
                  </a:lnTo>
                  <a:lnTo>
                    <a:pt x="119314" y="50201"/>
                  </a:lnTo>
                  <a:lnTo>
                    <a:pt x="111771" y="40733"/>
                  </a:lnTo>
                  <a:lnTo>
                    <a:pt x="100800" y="32366"/>
                  </a:lnTo>
                  <a:lnTo>
                    <a:pt x="85714" y="24000"/>
                  </a:lnTo>
                  <a:lnTo>
                    <a:pt x="70628" y="16733"/>
                  </a:lnTo>
                  <a:lnTo>
                    <a:pt x="48685" y="9688"/>
                  </a:lnTo>
                  <a:lnTo>
                    <a:pt x="26057" y="3743"/>
                  </a:lnTo>
                  <a:lnTo>
                    <a:pt x="0" y="0"/>
                  </a:lnTo>
                  <a:lnTo>
                    <a:pt x="0" y="58788"/>
                  </a:lnTo>
                  <a:lnTo>
                    <a:pt x="0" y="58788"/>
                  </a:lnTo>
                  <a:lnTo>
                    <a:pt x="0" y="59889"/>
                  </a:lnTo>
                  <a:lnTo>
                    <a:pt x="0" y="59889"/>
                  </a:lnTo>
                  <a:lnTo>
                    <a:pt x="0" y="60990"/>
                  </a:lnTo>
                  <a:lnTo>
                    <a:pt x="0" y="119779"/>
                  </a:lnTo>
                  <a:lnTo>
                    <a:pt x="0" y="119779"/>
                  </a:lnTo>
                  <a:lnTo>
                    <a:pt x="26057" y="116036"/>
                  </a:lnTo>
                  <a:lnTo>
                    <a:pt x="48685" y="110091"/>
                  </a:lnTo>
                  <a:lnTo>
                    <a:pt x="70628" y="102825"/>
                  </a:lnTo>
                  <a:lnTo>
                    <a:pt x="85714" y="95779"/>
                  </a:lnTo>
                  <a:lnTo>
                    <a:pt x="100800" y="87412"/>
                  </a:lnTo>
                  <a:lnTo>
                    <a:pt x="111771" y="79045"/>
                  </a:lnTo>
                  <a:lnTo>
                    <a:pt x="119314" y="69357"/>
                  </a:lnTo>
                  <a:lnTo>
                    <a:pt x="119314" y="59889"/>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4" name="Shape 1264"/>
            <p:cNvSpPr/>
            <p:nvPr/>
          </p:nvSpPr>
          <p:spPr>
            <a:xfrm>
              <a:off x="10687050" y="6180137"/>
              <a:ext cx="60323" cy="682625"/>
            </a:xfrm>
            <a:custGeom>
              <a:avLst/>
              <a:gdLst/>
              <a:ahLst/>
              <a:cxnLst/>
              <a:rect l="0" t="0" r="0" b="0"/>
              <a:pathLst>
                <a:path w="120000" h="120000" extrusionOk="0">
                  <a:moveTo>
                    <a:pt x="119310" y="119936"/>
                  </a:moveTo>
                  <a:lnTo>
                    <a:pt x="0" y="119936"/>
                  </a:lnTo>
                  <a:lnTo>
                    <a:pt x="0" y="0"/>
                  </a:lnTo>
                  <a:lnTo>
                    <a:pt x="119310" y="0"/>
                  </a:lnTo>
                  <a:lnTo>
                    <a:pt x="119310" y="119936"/>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5" name="Shape 1265"/>
            <p:cNvSpPr/>
            <p:nvPr/>
          </p:nvSpPr>
          <p:spPr>
            <a:xfrm>
              <a:off x="9442450" y="5026025"/>
              <a:ext cx="674687" cy="682625"/>
            </a:xfrm>
            <a:custGeom>
              <a:avLst/>
              <a:gdLst/>
              <a:ahLst/>
              <a:cxnLst/>
              <a:rect l="0" t="0" r="0" b="0"/>
              <a:pathLst>
                <a:path w="120000" h="120000" extrusionOk="0">
                  <a:moveTo>
                    <a:pt x="60702" y="119936"/>
                  </a:moveTo>
                  <a:lnTo>
                    <a:pt x="60702" y="119936"/>
                  </a:lnTo>
                  <a:lnTo>
                    <a:pt x="58595" y="119684"/>
                  </a:lnTo>
                  <a:lnTo>
                    <a:pt x="57893" y="119305"/>
                  </a:lnTo>
                  <a:lnTo>
                    <a:pt x="56872" y="118611"/>
                  </a:lnTo>
                  <a:lnTo>
                    <a:pt x="1787" y="63755"/>
                  </a:lnTo>
                  <a:lnTo>
                    <a:pt x="1787" y="63755"/>
                  </a:lnTo>
                  <a:lnTo>
                    <a:pt x="1085" y="63061"/>
                  </a:lnTo>
                  <a:lnTo>
                    <a:pt x="382" y="61988"/>
                  </a:lnTo>
                  <a:lnTo>
                    <a:pt x="0" y="60978"/>
                  </a:lnTo>
                  <a:lnTo>
                    <a:pt x="0" y="59968"/>
                  </a:lnTo>
                  <a:lnTo>
                    <a:pt x="0" y="59968"/>
                  </a:lnTo>
                  <a:lnTo>
                    <a:pt x="0" y="58958"/>
                  </a:lnTo>
                  <a:lnTo>
                    <a:pt x="382" y="57885"/>
                  </a:lnTo>
                  <a:lnTo>
                    <a:pt x="1085" y="56875"/>
                  </a:lnTo>
                  <a:lnTo>
                    <a:pt x="1787" y="56180"/>
                  </a:lnTo>
                  <a:lnTo>
                    <a:pt x="56872" y="1325"/>
                  </a:lnTo>
                  <a:lnTo>
                    <a:pt x="56872" y="1325"/>
                  </a:lnTo>
                  <a:lnTo>
                    <a:pt x="57574" y="631"/>
                  </a:lnTo>
                  <a:lnTo>
                    <a:pt x="58595" y="315"/>
                  </a:lnTo>
                  <a:lnTo>
                    <a:pt x="59680" y="0"/>
                  </a:lnTo>
                  <a:lnTo>
                    <a:pt x="60702" y="0"/>
                  </a:lnTo>
                  <a:lnTo>
                    <a:pt x="60702" y="0"/>
                  </a:lnTo>
                  <a:lnTo>
                    <a:pt x="60702" y="0"/>
                  </a:lnTo>
                  <a:lnTo>
                    <a:pt x="61723" y="0"/>
                  </a:lnTo>
                  <a:lnTo>
                    <a:pt x="62744" y="315"/>
                  </a:lnTo>
                  <a:lnTo>
                    <a:pt x="63829" y="631"/>
                  </a:lnTo>
                  <a:lnTo>
                    <a:pt x="64851" y="1325"/>
                  </a:lnTo>
                  <a:lnTo>
                    <a:pt x="119936" y="56180"/>
                  </a:lnTo>
                  <a:lnTo>
                    <a:pt x="111957" y="63755"/>
                  </a:lnTo>
                  <a:lnTo>
                    <a:pt x="60702" y="13003"/>
                  </a:lnTo>
                  <a:lnTo>
                    <a:pt x="13531" y="59968"/>
                  </a:lnTo>
                  <a:lnTo>
                    <a:pt x="60702" y="106933"/>
                  </a:lnTo>
                  <a:lnTo>
                    <a:pt x="84255" y="83640"/>
                  </a:lnTo>
                  <a:lnTo>
                    <a:pt x="92234" y="91152"/>
                  </a:lnTo>
                  <a:lnTo>
                    <a:pt x="64851" y="118611"/>
                  </a:lnTo>
                  <a:lnTo>
                    <a:pt x="64851" y="118611"/>
                  </a:lnTo>
                  <a:lnTo>
                    <a:pt x="63829" y="119305"/>
                  </a:lnTo>
                  <a:lnTo>
                    <a:pt x="62744" y="119684"/>
                  </a:lnTo>
                  <a:lnTo>
                    <a:pt x="60702" y="119936"/>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6" name="Shape 1266"/>
            <p:cNvSpPr/>
            <p:nvPr/>
          </p:nvSpPr>
          <p:spPr>
            <a:xfrm>
              <a:off x="10844213" y="5289550"/>
              <a:ext cx="374649" cy="374649"/>
            </a:xfrm>
            <a:custGeom>
              <a:avLst/>
              <a:gdLst/>
              <a:ahLst/>
              <a:cxnLst/>
              <a:rect l="0" t="0" r="0" b="0"/>
              <a:pathLst>
                <a:path w="120000" h="120000" extrusionOk="0">
                  <a:moveTo>
                    <a:pt x="59942" y="119884"/>
                  </a:moveTo>
                  <a:lnTo>
                    <a:pt x="56145" y="119424"/>
                  </a:lnTo>
                  <a:lnTo>
                    <a:pt x="54304" y="118044"/>
                  </a:lnTo>
                  <a:lnTo>
                    <a:pt x="52464" y="116778"/>
                  </a:lnTo>
                  <a:lnTo>
                    <a:pt x="3106" y="67420"/>
                  </a:lnTo>
                  <a:lnTo>
                    <a:pt x="1840" y="65580"/>
                  </a:lnTo>
                  <a:lnTo>
                    <a:pt x="575" y="63739"/>
                  </a:lnTo>
                  <a:lnTo>
                    <a:pt x="0" y="61898"/>
                  </a:lnTo>
                  <a:lnTo>
                    <a:pt x="0" y="59942"/>
                  </a:lnTo>
                  <a:lnTo>
                    <a:pt x="0" y="58101"/>
                  </a:lnTo>
                  <a:lnTo>
                    <a:pt x="575" y="56260"/>
                  </a:lnTo>
                  <a:lnTo>
                    <a:pt x="1840" y="54304"/>
                  </a:lnTo>
                  <a:lnTo>
                    <a:pt x="3106" y="53039"/>
                  </a:lnTo>
                  <a:lnTo>
                    <a:pt x="52464" y="3106"/>
                  </a:lnTo>
                  <a:lnTo>
                    <a:pt x="54304" y="1840"/>
                  </a:lnTo>
                  <a:lnTo>
                    <a:pt x="56145" y="1265"/>
                  </a:lnTo>
                  <a:lnTo>
                    <a:pt x="58101" y="575"/>
                  </a:lnTo>
                  <a:lnTo>
                    <a:pt x="59942" y="0"/>
                  </a:lnTo>
                  <a:lnTo>
                    <a:pt x="61898" y="575"/>
                  </a:lnTo>
                  <a:lnTo>
                    <a:pt x="63739" y="1265"/>
                  </a:lnTo>
                  <a:lnTo>
                    <a:pt x="65580" y="1840"/>
                  </a:lnTo>
                  <a:lnTo>
                    <a:pt x="66845" y="3106"/>
                  </a:lnTo>
                  <a:lnTo>
                    <a:pt x="116778" y="53039"/>
                  </a:lnTo>
                  <a:lnTo>
                    <a:pt x="118044" y="54304"/>
                  </a:lnTo>
                  <a:lnTo>
                    <a:pt x="118619" y="56260"/>
                  </a:lnTo>
                  <a:lnTo>
                    <a:pt x="119309" y="58101"/>
                  </a:lnTo>
                  <a:lnTo>
                    <a:pt x="119884" y="59942"/>
                  </a:lnTo>
                  <a:lnTo>
                    <a:pt x="119309" y="61898"/>
                  </a:lnTo>
                  <a:lnTo>
                    <a:pt x="118619" y="63739"/>
                  </a:lnTo>
                  <a:lnTo>
                    <a:pt x="118044" y="65580"/>
                  </a:lnTo>
                  <a:lnTo>
                    <a:pt x="116778" y="67420"/>
                  </a:lnTo>
                  <a:lnTo>
                    <a:pt x="66845" y="116778"/>
                  </a:lnTo>
                  <a:lnTo>
                    <a:pt x="65580" y="118044"/>
                  </a:lnTo>
                  <a:lnTo>
                    <a:pt x="63739" y="119424"/>
                  </a:lnTo>
                  <a:lnTo>
                    <a:pt x="59942" y="119884"/>
                  </a:lnTo>
                  <a:close/>
                  <a:moveTo>
                    <a:pt x="24276" y="59942"/>
                  </a:moveTo>
                  <a:lnTo>
                    <a:pt x="59942" y="95608"/>
                  </a:lnTo>
                  <a:lnTo>
                    <a:pt x="95608" y="59942"/>
                  </a:lnTo>
                  <a:lnTo>
                    <a:pt x="59942" y="24391"/>
                  </a:lnTo>
                  <a:lnTo>
                    <a:pt x="24276" y="59942"/>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7" name="Shape 1267"/>
            <p:cNvSpPr/>
            <p:nvPr/>
          </p:nvSpPr>
          <p:spPr>
            <a:xfrm>
              <a:off x="10066338" y="4735512"/>
              <a:ext cx="371473" cy="371473"/>
            </a:xfrm>
            <a:custGeom>
              <a:avLst/>
              <a:gdLst/>
              <a:ahLst/>
              <a:cxnLst/>
              <a:rect l="0" t="0" r="0" b="0"/>
              <a:pathLst>
                <a:path w="120000" h="120000" extrusionOk="0">
                  <a:moveTo>
                    <a:pt x="23930" y="59653"/>
                  </a:moveTo>
                  <a:lnTo>
                    <a:pt x="59653" y="95375"/>
                  </a:lnTo>
                  <a:lnTo>
                    <a:pt x="95375" y="59653"/>
                  </a:lnTo>
                  <a:lnTo>
                    <a:pt x="59653" y="23815"/>
                  </a:lnTo>
                  <a:lnTo>
                    <a:pt x="23930" y="59653"/>
                  </a:lnTo>
                  <a:close/>
                  <a:moveTo>
                    <a:pt x="59653" y="119884"/>
                  </a:moveTo>
                  <a:lnTo>
                    <a:pt x="55953" y="119306"/>
                  </a:lnTo>
                  <a:lnTo>
                    <a:pt x="54682" y="117919"/>
                  </a:lnTo>
                  <a:lnTo>
                    <a:pt x="52716" y="116763"/>
                  </a:lnTo>
                  <a:lnTo>
                    <a:pt x="2543" y="67167"/>
                  </a:lnTo>
                  <a:lnTo>
                    <a:pt x="1271" y="65202"/>
                  </a:lnTo>
                  <a:lnTo>
                    <a:pt x="693" y="64046"/>
                  </a:lnTo>
                  <a:lnTo>
                    <a:pt x="0" y="62080"/>
                  </a:lnTo>
                  <a:lnTo>
                    <a:pt x="0" y="59653"/>
                  </a:lnTo>
                  <a:lnTo>
                    <a:pt x="0" y="57687"/>
                  </a:lnTo>
                  <a:lnTo>
                    <a:pt x="693" y="55838"/>
                  </a:lnTo>
                  <a:lnTo>
                    <a:pt x="1271" y="53988"/>
                  </a:lnTo>
                  <a:lnTo>
                    <a:pt x="2543" y="52716"/>
                  </a:lnTo>
                  <a:lnTo>
                    <a:pt x="52716" y="2427"/>
                  </a:lnTo>
                  <a:lnTo>
                    <a:pt x="54682" y="1156"/>
                  </a:lnTo>
                  <a:lnTo>
                    <a:pt x="55953" y="578"/>
                  </a:lnTo>
                  <a:lnTo>
                    <a:pt x="57803" y="0"/>
                  </a:lnTo>
                  <a:lnTo>
                    <a:pt x="59653" y="0"/>
                  </a:lnTo>
                  <a:lnTo>
                    <a:pt x="62196" y="0"/>
                  </a:lnTo>
                  <a:lnTo>
                    <a:pt x="64046" y="578"/>
                  </a:lnTo>
                  <a:lnTo>
                    <a:pt x="65317" y="1156"/>
                  </a:lnTo>
                  <a:lnTo>
                    <a:pt x="67167" y="2427"/>
                  </a:lnTo>
                  <a:lnTo>
                    <a:pt x="116763" y="52716"/>
                  </a:lnTo>
                  <a:lnTo>
                    <a:pt x="118034" y="54566"/>
                  </a:lnTo>
                  <a:lnTo>
                    <a:pt x="119306" y="55838"/>
                  </a:lnTo>
                  <a:lnTo>
                    <a:pt x="119884" y="59653"/>
                  </a:lnTo>
                  <a:lnTo>
                    <a:pt x="119306" y="63352"/>
                  </a:lnTo>
                  <a:lnTo>
                    <a:pt x="118034" y="65202"/>
                  </a:lnTo>
                  <a:lnTo>
                    <a:pt x="116763" y="67167"/>
                  </a:lnTo>
                  <a:lnTo>
                    <a:pt x="67167" y="116763"/>
                  </a:lnTo>
                  <a:lnTo>
                    <a:pt x="65317" y="117919"/>
                  </a:lnTo>
                  <a:lnTo>
                    <a:pt x="63352" y="119306"/>
                  </a:lnTo>
                  <a:lnTo>
                    <a:pt x="59653" y="119884"/>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8" name="Shape 1268"/>
            <p:cNvSpPr/>
            <p:nvPr/>
          </p:nvSpPr>
          <p:spPr>
            <a:xfrm>
              <a:off x="11310938" y="5470525"/>
              <a:ext cx="374649" cy="371473"/>
            </a:xfrm>
            <a:custGeom>
              <a:avLst/>
              <a:gdLst/>
              <a:ahLst/>
              <a:cxnLst/>
              <a:rect l="0" t="0" r="0" b="0"/>
              <a:pathLst>
                <a:path w="120000" h="120000" extrusionOk="0">
                  <a:moveTo>
                    <a:pt x="59942" y="119884"/>
                  </a:moveTo>
                  <a:lnTo>
                    <a:pt x="56145" y="119306"/>
                  </a:lnTo>
                  <a:lnTo>
                    <a:pt x="54304" y="118034"/>
                  </a:lnTo>
                  <a:lnTo>
                    <a:pt x="53039" y="116763"/>
                  </a:lnTo>
                  <a:lnTo>
                    <a:pt x="3106" y="67167"/>
                  </a:lnTo>
                  <a:lnTo>
                    <a:pt x="1840" y="65317"/>
                  </a:lnTo>
                  <a:lnTo>
                    <a:pt x="575" y="64046"/>
                  </a:lnTo>
                  <a:lnTo>
                    <a:pt x="0" y="62080"/>
                  </a:lnTo>
                  <a:lnTo>
                    <a:pt x="0" y="59653"/>
                  </a:lnTo>
                  <a:lnTo>
                    <a:pt x="0" y="57803"/>
                  </a:lnTo>
                  <a:lnTo>
                    <a:pt x="575" y="55838"/>
                  </a:lnTo>
                  <a:lnTo>
                    <a:pt x="1840" y="54682"/>
                  </a:lnTo>
                  <a:lnTo>
                    <a:pt x="3106" y="52716"/>
                  </a:lnTo>
                  <a:lnTo>
                    <a:pt x="53039" y="2427"/>
                  </a:lnTo>
                  <a:lnTo>
                    <a:pt x="54304" y="1271"/>
                  </a:lnTo>
                  <a:lnTo>
                    <a:pt x="56145" y="578"/>
                  </a:lnTo>
                  <a:lnTo>
                    <a:pt x="57986" y="0"/>
                  </a:lnTo>
                  <a:lnTo>
                    <a:pt x="59942" y="0"/>
                  </a:lnTo>
                  <a:lnTo>
                    <a:pt x="61783" y="0"/>
                  </a:lnTo>
                  <a:lnTo>
                    <a:pt x="63624" y="578"/>
                  </a:lnTo>
                  <a:lnTo>
                    <a:pt x="65580" y="1271"/>
                  </a:lnTo>
                  <a:lnTo>
                    <a:pt x="66845" y="2427"/>
                  </a:lnTo>
                  <a:lnTo>
                    <a:pt x="116663" y="52716"/>
                  </a:lnTo>
                  <a:lnTo>
                    <a:pt x="118044" y="54682"/>
                  </a:lnTo>
                  <a:lnTo>
                    <a:pt x="118619" y="55838"/>
                  </a:lnTo>
                  <a:lnTo>
                    <a:pt x="119309" y="57803"/>
                  </a:lnTo>
                  <a:lnTo>
                    <a:pt x="119884" y="59653"/>
                  </a:lnTo>
                  <a:lnTo>
                    <a:pt x="119309" y="62080"/>
                  </a:lnTo>
                  <a:lnTo>
                    <a:pt x="118619" y="64046"/>
                  </a:lnTo>
                  <a:lnTo>
                    <a:pt x="118044" y="65317"/>
                  </a:lnTo>
                  <a:lnTo>
                    <a:pt x="116663" y="67167"/>
                  </a:lnTo>
                  <a:lnTo>
                    <a:pt x="66845" y="116763"/>
                  </a:lnTo>
                  <a:lnTo>
                    <a:pt x="65580" y="118034"/>
                  </a:lnTo>
                  <a:lnTo>
                    <a:pt x="63624" y="119306"/>
                  </a:lnTo>
                  <a:lnTo>
                    <a:pt x="59942" y="119884"/>
                  </a:lnTo>
                  <a:close/>
                  <a:moveTo>
                    <a:pt x="24276" y="59653"/>
                  </a:moveTo>
                  <a:lnTo>
                    <a:pt x="59942" y="95491"/>
                  </a:lnTo>
                  <a:lnTo>
                    <a:pt x="95493" y="59653"/>
                  </a:lnTo>
                  <a:lnTo>
                    <a:pt x="59942" y="23815"/>
                  </a:lnTo>
                  <a:lnTo>
                    <a:pt x="24276" y="59653"/>
                  </a:lnTo>
                  <a:close/>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69" name="Shape 1269"/>
            <p:cNvSpPr/>
            <p:nvPr/>
          </p:nvSpPr>
          <p:spPr>
            <a:xfrm>
              <a:off x="10533063" y="3957637"/>
              <a:ext cx="61913" cy="303211"/>
            </a:xfrm>
            <a:custGeom>
              <a:avLst/>
              <a:gdLst/>
              <a:ahLst/>
              <a:cxnLst/>
              <a:rect l="0" t="0" r="0" b="0"/>
              <a:pathLst>
                <a:path w="120000" h="120000" extrusionOk="0">
                  <a:moveTo>
                    <a:pt x="119314" y="119858"/>
                  </a:moveTo>
                  <a:lnTo>
                    <a:pt x="119314" y="0"/>
                  </a:lnTo>
                  <a:lnTo>
                    <a:pt x="0" y="0"/>
                  </a:lnTo>
                  <a:lnTo>
                    <a:pt x="0" y="90707"/>
                  </a:lnTo>
                  <a:lnTo>
                    <a:pt x="100114" y="111367"/>
                  </a:lnTo>
                  <a:lnTo>
                    <a:pt x="100114" y="111367"/>
                  </a:lnTo>
                  <a:lnTo>
                    <a:pt x="111085" y="115188"/>
                  </a:lnTo>
                  <a:lnTo>
                    <a:pt x="119314" y="119858"/>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0" name="Shape 1270"/>
            <p:cNvSpPr/>
            <p:nvPr/>
          </p:nvSpPr>
          <p:spPr>
            <a:xfrm>
              <a:off x="10220325" y="4076700"/>
              <a:ext cx="311149" cy="371473"/>
            </a:xfrm>
            <a:custGeom>
              <a:avLst/>
              <a:gdLst/>
              <a:ahLst/>
              <a:cxnLst/>
              <a:rect l="0" t="0" r="0" b="0"/>
              <a:pathLst>
                <a:path w="120000" h="120000" extrusionOk="0">
                  <a:moveTo>
                    <a:pt x="80137" y="2543"/>
                  </a:moveTo>
                  <a:lnTo>
                    <a:pt x="78758" y="1156"/>
                  </a:lnTo>
                  <a:lnTo>
                    <a:pt x="76413" y="578"/>
                  </a:lnTo>
                  <a:lnTo>
                    <a:pt x="74206" y="0"/>
                  </a:lnTo>
                  <a:lnTo>
                    <a:pt x="71862" y="0"/>
                  </a:lnTo>
                  <a:lnTo>
                    <a:pt x="69655" y="0"/>
                  </a:lnTo>
                  <a:lnTo>
                    <a:pt x="67448" y="578"/>
                  </a:lnTo>
                  <a:lnTo>
                    <a:pt x="65241" y="1156"/>
                  </a:lnTo>
                  <a:lnTo>
                    <a:pt x="63724" y="2543"/>
                  </a:lnTo>
                  <a:lnTo>
                    <a:pt x="3724" y="52716"/>
                  </a:lnTo>
                  <a:lnTo>
                    <a:pt x="2344" y="53988"/>
                  </a:lnTo>
                  <a:lnTo>
                    <a:pt x="1517" y="55838"/>
                  </a:lnTo>
                  <a:lnTo>
                    <a:pt x="827" y="57687"/>
                  </a:lnTo>
                  <a:lnTo>
                    <a:pt x="0" y="59653"/>
                  </a:lnTo>
                  <a:lnTo>
                    <a:pt x="827" y="62196"/>
                  </a:lnTo>
                  <a:lnTo>
                    <a:pt x="1517" y="64046"/>
                  </a:lnTo>
                  <a:lnTo>
                    <a:pt x="2344" y="65317"/>
                  </a:lnTo>
                  <a:lnTo>
                    <a:pt x="3724" y="67167"/>
                  </a:lnTo>
                  <a:lnTo>
                    <a:pt x="63724" y="116763"/>
                  </a:lnTo>
                  <a:lnTo>
                    <a:pt x="65241" y="118034"/>
                  </a:lnTo>
                  <a:lnTo>
                    <a:pt x="67448" y="119306"/>
                  </a:lnTo>
                  <a:lnTo>
                    <a:pt x="71862" y="119884"/>
                  </a:lnTo>
                  <a:lnTo>
                    <a:pt x="76413" y="119306"/>
                  </a:lnTo>
                  <a:lnTo>
                    <a:pt x="78758" y="118034"/>
                  </a:lnTo>
                  <a:lnTo>
                    <a:pt x="80137" y="116763"/>
                  </a:lnTo>
                  <a:lnTo>
                    <a:pt x="119862" y="84161"/>
                  </a:lnTo>
                  <a:lnTo>
                    <a:pt x="119862" y="35838"/>
                  </a:lnTo>
                  <a:lnTo>
                    <a:pt x="80137" y="2543"/>
                  </a:lnTo>
                  <a:close/>
                  <a:moveTo>
                    <a:pt x="71862" y="95491"/>
                  </a:moveTo>
                  <a:lnTo>
                    <a:pt x="29241" y="59653"/>
                  </a:lnTo>
                  <a:lnTo>
                    <a:pt x="71862" y="23815"/>
                  </a:lnTo>
                  <a:lnTo>
                    <a:pt x="114620" y="59653"/>
                  </a:lnTo>
                  <a:lnTo>
                    <a:pt x="71862" y="95491"/>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1" name="Shape 1271"/>
            <p:cNvSpPr/>
            <p:nvPr/>
          </p:nvSpPr>
          <p:spPr>
            <a:xfrm>
              <a:off x="10594975" y="426243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2" name="Shape 1272"/>
            <p:cNvSpPr/>
            <p:nvPr/>
          </p:nvSpPr>
          <p:spPr>
            <a:xfrm>
              <a:off x="10533063" y="4187825"/>
              <a:ext cx="61913" cy="149225"/>
            </a:xfrm>
            <a:custGeom>
              <a:avLst/>
              <a:gdLst/>
              <a:ahLst/>
              <a:cxnLst/>
              <a:rect l="0" t="0" r="0" b="0"/>
              <a:pathLst>
                <a:path w="120000" h="120000" extrusionOk="0">
                  <a:moveTo>
                    <a:pt x="119314" y="60429"/>
                  </a:moveTo>
                  <a:lnTo>
                    <a:pt x="119314" y="58997"/>
                  </a:lnTo>
                  <a:lnTo>
                    <a:pt x="119314" y="58997"/>
                  </a:lnTo>
                  <a:lnTo>
                    <a:pt x="111085" y="49546"/>
                  </a:lnTo>
                  <a:lnTo>
                    <a:pt x="100114" y="41813"/>
                  </a:lnTo>
                  <a:lnTo>
                    <a:pt x="0" y="0"/>
                  </a:lnTo>
                  <a:lnTo>
                    <a:pt x="0" y="119713"/>
                  </a:lnTo>
                  <a:lnTo>
                    <a:pt x="100114" y="77613"/>
                  </a:lnTo>
                  <a:lnTo>
                    <a:pt x="100114" y="77613"/>
                  </a:lnTo>
                  <a:lnTo>
                    <a:pt x="111085" y="69880"/>
                  </a:lnTo>
                  <a:lnTo>
                    <a:pt x="119314" y="60429"/>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3" name="Shape 1273"/>
            <p:cNvSpPr/>
            <p:nvPr/>
          </p:nvSpPr>
          <p:spPr>
            <a:xfrm>
              <a:off x="10844213" y="3833812"/>
              <a:ext cx="374649" cy="374649"/>
            </a:xfrm>
            <a:custGeom>
              <a:avLst/>
              <a:gdLst/>
              <a:ahLst/>
              <a:cxnLst/>
              <a:rect l="0" t="0" r="0" b="0"/>
              <a:pathLst>
                <a:path w="120000" h="120000" extrusionOk="0">
                  <a:moveTo>
                    <a:pt x="59942" y="119885"/>
                  </a:moveTo>
                  <a:lnTo>
                    <a:pt x="56145" y="118620"/>
                  </a:lnTo>
                  <a:lnTo>
                    <a:pt x="54304" y="118045"/>
                  </a:lnTo>
                  <a:lnTo>
                    <a:pt x="52464" y="116781"/>
                  </a:lnTo>
                  <a:lnTo>
                    <a:pt x="3106" y="66896"/>
                  </a:lnTo>
                  <a:lnTo>
                    <a:pt x="1840" y="65632"/>
                  </a:lnTo>
                  <a:lnTo>
                    <a:pt x="575" y="63793"/>
                  </a:lnTo>
                  <a:lnTo>
                    <a:pt x="0" y="61839"/>
                  </a:lnTo>
                  <a:lnTo>
                    <a:pt x="0" y="60000"/>
                  </a:lnTo>
                  <a:lnTo>
                    <a:pt x="0" y="58045"/>
                  </a:lnTo>
                  <a:lnTo>
                    <a:pt x="575" y="56206"/>
                  </a:lnTo>
                  <a:lnTo>
                    <a:pt x="1840" y="54367"/>
                  </a:lnTo>
                  <a:lnTo>
                    <a:pt x="3106" y="52528"/>
                  </a:lnTo>
                  <a:lnTo>
                    <a:pt x="52464" y="3103"/>
                  </a:lnTo>
                  <a:lnTo>
                    <a:pt x="54304" y="1839"/>
                  </a:lnTo>
                  <a:lnTo>
                    <a:pt x="56145" y="689"/>
                  </a:lnTo>
                  <a:lnTo>
                    <a:pt x="58101" y="0"/>
                  </a:lnTo>
                  <a:lnTo>
                    <a:pt x="59942" y="0"/>
                  </a:lnTo>
                  <a:lnTo>
                    <a:pt x="61898" y="0"/>
                  </a:lnTo>
                  <a:lnTo>
                    <a:pt x="63739" y="689"/>
                  </a:lnTo>
                  <a:lnTo>
                    <a:pt x="65580" y="1839"/>
                  </a:lnTo>
                  <a:lnTo>
                    <a:pt x="66845" y="3103"/>
                  </a:lnTo>
                  <a:lnTo>
                    <a:pt x="116778" y="52528"/>
                  </a:lnTo>
                  <a:lnTo>
                    <a:pt x="118044" y="54367"/>
                  </a:lnTo>
                  <a:lnTo>
                    <a:pt x="118619" y="56206"/>
                  </a:lnTo>
                  <a:lnTo>
                    <a:pt x="119309" y="58045"/>
                  </a:lnTo>
                  <a:lnTo>
                    <a:pt x="119884" y="60000"/>
                  </a:lnTo>
                  <a:lnTo>
                    <a:pt x="119309" y="61839"/>
                  </a:lnTo>
                  <a:lnTo>
                    <a:pt x="118619" y="63793"/>
                  </a:lnTo>
                  <a:lnTo>
                    <a:pt x="118044" y="65632"/>
                  </a:lnTo>
                  <a:lnTo>
                    <a:pt x="116778" y="66896"/>
                  </a:lnTo>
                  <a:lnTo>
                    <a:pt x="66845" y="116781"/>
                  </a:lnTo>
                  <a:lnTo>
                    <a:pt x="65580" y="118045"/>
                  </a:lnTo>
                  <a:lnTo>
                    <a:pt x="63739" y="118620"/>
                  </a:lnTo>
                  <a:lnTo>
                    <a:pt x="59942" y="119885"/>
                  </a:lnTo>
                  <a:close/>
                  <a:moveTo>
                    <a:pt x="24276" y="60000"/>
                  </a:moveTo>
                  <a:lnTo>
                    <a:pt x="59942" y="95632"/>
                  </a:lnTo>
                  <a:lnTo>
                    <a:pt x="95608" y="60000"/>
                  </a:lnTo>
                  <a:lnTo>
                    <a:pt x="59942" y="24367"/>
                  </a:lnTo>
                  <a:lnTo>
                    <a:pt x="24276" y="60000"/>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4" name="Shape 1274"/>
            <p:cNvSpPr/>
            <p:nvPr/>
          </p:nvSpPr>
          <p:spPr>
            <a:xfrm>
              <a:off x="11156950" y="1773238"/>
              <a:ext cx="371473" cy="374649"/>
            </a:xfrm>
            <a:custGeom>
              <a:avLst/>
              <a:gdLst/>
              <a:ahLst/>
              <a:cxnLst/>
              <a:rect l="0" t="0" r="0" b="0"/>
              <a:pathLst>
                <a:path w="120000" h="120000" extrusionOk="0">
                  <a:moveTo>
                    <a:pt x="59537" y="119885"/>
                  </a:moveTo>
                  <a:lnTo>
                    <a:pt x="55838" y="119195"/>
                  </a:lnTo>
                  <a:lnTo>
                    <a:pt x="53872" y="117931"/>
                  </a:lnTo>
                  <a:lnTo>
                    <a:pt x="52716" y="116781"/>
                  </a:lnTo>
                  <a:lnTo>
                    <a:pt x="2427" y="67356"/>
                  </a:lnTo>
                  <a:lnTo>
                    <a:pt x="1156" y="65517"/>
                  </a:lnTo>
                  <a:lnTo>
                    <a:pt x="578" y="63678"/>
                  </a:lnTo>
                  <a:lnTo>
                    <a:pt x="0" y="61724"/>
                  </a:lnTo>
                  <a:lnTo>
                    <a:pt x="0" y="59885"/>
                  </a:lnTo>
                  <a:lnTo>
                    <a:pt x="0" y="58045"/>
                  </a:lnTo>
                  <a:lnTo>
                    <a:pt x="578" y="56206"/>
                  </a:lnTo>
                  <a:lnTo>
                    <a:pt x="1156" y="54252"/>
                  </a:lnTo>
                  <a:lnTo>
                    <a:pt x="2427" y="52988"/>
                  </a:lnTo>
                  <a:lnTo>
                    <a:pt x="52716" y="3103"/>
                  </a:lnTo>
                  <a:lnTo>
                    <a:pt x="53872" y="1839"/>
                  </a:lnTo>
                  <a:lnTo>
                    <a:pt x="55838" y="1264"/>
                  </a:lnTo>
                  <a:lnTo>
                    <a:pt x="57687" y="574"/>
                  </a:lnTo>
                  <a:lnTo>
                    <a:pt x="59537" y="0"/>
                  </a:lnTo>
                  <a:lnTo>
                    <a:pt x="61387" y="574"/>
                  </a:lnTo>
                  <a:lnTo>
                    <a:pt x="63352" y="1264"/>
                  </a:lnTo>
                  <a:lnTo>
                    <a:pt x="65202" y="1839"/>
                  </a:lnTo>
                  <a:lnTo>
                    <a:pt x="67167" y="3103"/>
                  </a:lnTo>
                  <a:lnTo>
                    <a:pt x="116763" y="52988"/>
                  </a:lnTo>
                  <a:lnTo>
                    <a:pt x="117919" y="54252"/>
                  </a:lnTo>
                  <a:lnTo>
                    <a:pt x="119190" y="56206"/>
                  </a:lnTo>
                  <a:lnTo>
                    <a:pt x="119884" y="59885"/>
                  </a:lnTo>
                  <a:lnTo>
                    <a:pt x="119190" y="63678"/>
                  </a:lnTo>
                  <a:lnTo>
                    <a:pt x="117919" y="65517"/>
                  </a:lnTo>
                  <a:lnTo>
                    <a:pt x="116763" y="67356"/>
                  </a:lnTo>
                  <a:lnTo>
                    <a:pt x="67167" y="116781"/>
                  </a:lnTo>
                  <a:lnTo>
                    <a:pt x="65202" y="117931"/>
                  </a:lnTo>
                  <a:lnTo>
                    <a:pt x="63352" y="119195"/>
                  </a:lnTo>
                  <a:lnTo>
                    <a:pt x="59537" y="119885"/>
                  </a:lnTo>
                  <a:close/>
                  <a:moveTo>
                    <a:pt x="23815" y="59885"/>
                  </a:moveTo>
                  <a:lnTo>
                    <a:pt x="59537" y="95517"/>
                  </a:lnTo>
                  <a:lnTo>
                    <a:pt x="95375" y="59885"/>
                  </a:lnTo>
                  <a:lnTo>
                    <a:pt x="59537" y="24252"/>
                  </a:lnTo>
                  <a:lnTo>
                    <a:pt x="23815" y="59885"/>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5" name="Shape 1275"/>
            <p:cNvSpPr/>
            <p:nvPr/>
          </p:nvSpPr>
          <p:spPr>
            <a:xfrm>
              <a:off x="11623675" y="693737"/>
              <a:ext cx="371473" cy="373061"/>
            </a:xfrm>
            <a:custGeom>
              <a:avLst/>
              <a:gdLst/>
              <a:ahLst/>
              <a:cxnLst/>
              <a:rect l="0" t="0" r="0" b="0"/>
              <a:pathLst>
                <a:path w="120000" h="120000" extrusionOk="0">
                  <a:moveTo>
                    <a:pt x="59653" y="119884"/>
                  </a:moveTo>
                  <a:lnTo>
                    <a:pt x="55838" y="119191"/>
                  </a:lnTo>
                  <a:lnTo>
                    <a:pt x="54682" y="118498"/>
                  </a:lnTo>
                  <a:lnTo>
                    <a:pt x="52716" y="117343"/>
                  </a:lnTo>
                  <a:lnTo>
                    <a:pt x="2543" y="67102"/>
                  </a:lnTo>
                  <a:lnTo>
                    <a:pt x="1271" y="65832"/>
                  </a:lnTo>
                  <a:lnTo>
                    <a:pt x="693" y="63984"/>
                  </a:lnTo>
                  <a:lnTo>
                    <a:pt x="0" y="62136"/>
                  </a:lnTo>
                  <a:lnTo>
                    <a:pt x="0" y="60288"/>
                  </a:lnTo>
                  <a:lnTo>
                    <a:pt x="0" y="58325"/>
                  </a:lnTo>
                  <a:lnTo>
                    <a:pt x="693" y="56477"/>
                  </a:lnTo>
                  <a:lnTo>
                    <a:pt x="1271" y="54629"/>
                  </a:lnTo>
                  <a:lnTo>
                    <a:pt x="2543" y="52666"/>
                  </a:lnTo>
                  <a:lnTo>
                    <a:pt x="52716" y="3118"/>
                  </a:lnTo>
                  <a:lnTo>
                    <a:pt x="53988" y="1847"/>
                  </a:lnTo>
                  <a:lnTo>
                    <a:pt x="55838" y="692"/>
                  </a:lnTo>
                  <a:lnTo>
                    <a:pt x="57803" y="0"/>
                  </a:lnTo>
                  <a:lnTo>
                    <a:pt x="59653" y="0"/>
                  </a:lnTo>
                  <a:lnTo>
                    <a:pt x="61502" y="0"/>
                  </a:lnTo>
                  <a:lnTo>
                    <a:pt x="63352" y="692"/>
                  </a:lnTo>
                  <a:lnTo>
                    <a:pt x="65317" y="1847"/>
                  </a:lnTo>
                  <a:lnTo>
                    <a:pt x="67167" y="3118"/>
                  </a:lnTo>
                  <a:lnTo>
                    <a:pt x="116763" y="52666"/>
                  </a:lnTo>
                  <a:lnTo>
                    <a:pt x="118034" y="54629"/>
                  </a:lnTo>
                  <a:lnTo>
                    <a:pt x="119190" y="56477"/>
                  </a:lnTo>
                  <a:lnTo>
                    <a:pt x="119884" y="58325"/>
                  </a:lnTo>
                  <a:lnTo>
                    <a:pt x="119884" y="60288"/>
                  </a:lnTo>
                  <a:lnTo>
                    <a:pt x="119884" y="62136"/>
                  </a:lnTo>
                  <a:lnTo>
                    <a:pt x="119190" y="63984"/>
                  </a:lnTo>
                  <a:lnTo>
                    <a:pt x="118034" y="65832"/>
                  </a:lnTo>
                  <a:lnTo>
                    <a:pt x="116763" y="67102"/>
                  </a:lnTo>
                  <a:lnTo>
                    <a:pt x="67167" y="117343"/>
                  </a:lnTo>
                  <a:lnTo>
                    <a:pt x="65317" y="118498"/>
                  </a:lnTo>
                  <a:lnTo>
                    <a:pt x="63352" y="119191"/>
                  </a:lnTo>
                  <a:lnTo>
                    <a:pt x="59653" y="119884"/>
                  </a:lnTo>
                  <a:close/>
                  <a:moveTo>
                    <a:pt x="23815" y="60288"/>
                  </a:moveTo>
                  <a:lnTo>
                    <a:pt x="59653" y="95976"/>
                  </a:lnTo>
                  <a:lnTo>
                    <a:pt x="95375" y="60288"/>
                  </a:lnTo>
                  <a:lnTo>
                    <a:pt x="59653" y="24485"/>
                  </a:lnTo>
                  <a:lnTo>
                    <a:pt x="23815" y="60288"/>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6" name="Shape 1276"/>
            <p:cNvSpPr/>
            <p:nvPr/>
          </p:nvSpPr>
          <p:spPr>
            <a:xfrm>
              <a:off x="10999788" y="4176712"/>
              <a:ext cx="61913" cy="1144587"/>
            </a:xfrm>
            <a:custGeom>
              <a:avLst/>
              <a:gdLst/>
              <a:ahLst/>
              <a:cxnLst/>
              <a:rect l="0" t="0" r="0" b="0"/>
              <a:pathLst>
                <a:path w="120000" h="120000" extrusionOk="0">
                  <a:moveTo>
                    <a:pt x="119314" y="119962"/>
                  </a:moveTo>
                  <a:lnTo>
                    <a:pt x="0" y="119962"/>
                  </a:lnTo>
                  <a:lnTo>
                    <a:pt x="0" y="0"/>
                  </a:lnTo>
                  <a:lnTo>
                    <a:pt x="119314" y="0"/>
                  </a:lnTo>
                  <a:lnTo>
                    <a:pt x="119314" y="11996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7" name="Shape 1277"/>
            <p:cNvSpPr/>
            <p:nvPr/>
          </p:nvSpPr>
          <p:spPr>
            <a:xfrm>
              <a:off x="11777663" y="2163763"/>
              <a:ext cx="61913" cy="282574"/>
            </a:xfrm>
            <a:custGeom>
              <a:avLst/>
              <a:gdLst/>
              <a:ahLst/>
              <a:cxnLst/>
              <a:rect l="0" t="0" r="0" b="0"/>
              <a:pathLst>
                <a:path w="120000" h="120000" extrusionOk="0">
                  <a:moveTo>
                    <a:pt x="119314" y="119847"/>
                  </a:moveTo>
                  <a:lnTo>
                    <a:pt x="0" y="119847"/>
                  </a:lnTo>
                  <a:lnTo>
                    <a:pt x="0" y="0"/>
                  </a:lnTo>
                  <a:lnTo>
                    <a:pt x="119314" y="0"/>
                  </a:lnTo>
                  <a:lnTo>
                    <a:pt x="119314" y="119847"/>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8" name="Shape 1278"/>
            <p:cNvSpPr/>
            <p:nvPr/>
          </p:nvSpPr>
          <p:spPr>
            <a:xfrm>
              <a:off x="11156950" y="3522662"/>
              <a:ext cx="371473" cy="373061"/>
            </a:xfrm>
            <a:custGeom>
              <a:avLst/>
              <a:gdLst/>
              <a:ahLst/>
              <a:cxnLst/>
              <a:rect l="0" t="0" r="0" b="0"/>
              <a:pathLst>
                <a:path w="120000" h="120000" extrusionOk="0">
                  <a:moveTo>
                    <a:pt x="59537" y="119884"/>
                  </a:moveTo>
                  <a:lnTo>
                    <a:pt x="55838" y="119191"/>
                  </a:lnTo>
                  <a:lnTo>
                    <a:pt x="53872" y="118614"/>
                  </a:lnTo>
                  <a:lnTo>
                    <a:pt x="52716" y="116766"/>
                  </a:lnTo>
                  <a:lnTo>
                    <a:pt x="2427" y="67218"/>
                  </a:lnTo>
                  <a:lnTo>
                    <a:pt x="1156" y="65255"/>
                  </a:lnTo>
                  <a:lnTo>
                    <a:pt x="578" y="64100"/>
                  </a:lnTo>
                  <a:lnTo>
                    <a:pt x="0" y="62136"/>
                  </a:lnTo>
                  <a:lnTo>
                    <a:pt x="0" y="59595"/>
                  </a:lnTo>
                  <a:lnTo>
                    <a:pt x="0" y="57747"/>
                  </a:lnTo>
                  <a:lnTo>
                    <a:pt x="578" y="55899"/>
                  </a:lnTo>
                  <a:lnTo>
                    <a:pt x="1156" y="54629"/>
                  </a:lnTo>
                  <a:lnTo>
                    <a:pt x="2427" y="52781"/>
                  </a:lnTo>
                  <a:lnTo>
                    <a:pt x="52716" y="2540"/>
                  </a:lnTo>
                  <a:lnTo>
                    <a:pt x="53872" y="1385"/>
                  </a:lnTo>
                  <a:lnTo>
                    <a:pt x="55838" y="692"/>
                  </a:lnTo>
                  <a:lnTo>
                    <a:pt x="57687" y="0"/>
                  </a:lnTo>
                  <a:lnTo>
                    <a:pt x="59537" y="0"/>
                  </a:lnTo>
                  <a:lnTo>
                    <a:pt x="61387" y="0"/>
                  </a:lnTo>
                  <a:lnTo>
                    <a:pt x="63352" y="692"/>
                  </a:lnTo>
                  <a:lnTo>
                    <a:pt x="65202" y="1385"/>
                  </a:lnTo>
                  <a:lnTo>
                    <a:pt x="67167" y="2540"/>
                  </a:lnTo>
                  <a:lnTo>
                    <a:pt x="116763" y="52781"/>
                  </a:lnTo>
                  <a:lnTo>
                    <a:pt x="117919" y="54629"/>
                  </a:lnTo>
                  <a:lnTo>
                    <a:pt x="119190" y="55899"/>
                  </a:lnTo>
                  <a:lnTo>
                    <a:pt x="119884" y="57747"/>
                  </a:lnTo>
                  <a:lnTo>
                    <a:pt x="119884" y="59595"/>
                  </a:lnTo>
                  <a:lnTo>
                    <a:pt x="119884" y="62136"/>
                  </a:lnTo>
                  <a:lnTo>
                    <a:pt x="119190" y="64100"/>
                  </a:lnTo>
                  <a:lnTo>
                    <a:pt x="117919" y="65255"/>
                  </a:lnTo>
                  <a:lnTo>
                    <a:pt x="116763" y="67218"/>
                  </a:lnTo>
                  <a:lnTo>
                    <a:pt x="67167" y="116766"/>
                  </a:lnTo>
                  <a:lnTo>
                    <a:pt x="65202" y="118614"/>
                  </a:lnTo>
                  <a:lnTo>
                    <a:pt x="63352" y="119191"/>
                  </a:lnTo>
                  <a:lnTo>
                    <a:pt x="59537" y="119884"/>
                  </a:lnTo>
                  <a:close/>
                  <a:moveTo>
                    <a:pt x="23815" y="59595"/>
                  </a:moveTo>
                  <a:lnTo>
                    <a:pt x="59537" y="96092"/>
                  </a:lnTo>
                  <a:lnTo>
                    <a:pt x="95375" y="59595"/>
                  </a:lnTo>
                  <a:lnTo>
                    <a:pt x="59537" y="23907"/>
                  </a:lnTo>
                  <a:lnTo>
                    <a:pt x="23815" y="59595"/>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79" name="Shape 1279"/>
            <p:cNvSpPr/>
            <p:nvPr/>
          </p:nvSpPr>
          <p:spPr>
            <a:xfrm>
              <a:off x="11623675" y="1619250"/>
              <a:ext cx="61913" cy="984250"/>
            </a:xfrm>
            <a:custGeom>
              <a:avLst/>
              <a:gdLst/>
              <a:ahLst/>
              <a:cxnLst/>
              <a:rect l="0" t="0" r="0" b="0"/>
              <a:pathLst>
                <a:path w="120000" h="120000" extrusionOk="0">
                  <a:moveTo>
                    <a:pt x="0" y="11916"/>
                  </a:moveTo>
                  <a:lnTo>
                    <a:pt x="0" y="119956"/>
                  </a:lnTo>
                  <a:lnTo>
                    <a:pt x="119314" y="119956"/>
                  </a:lnTo>
                  <a:lnTo>
                    <a:pt x="119314" y="0"/>
                  </a:lnTo>
                  <a:lnTo>
                    <a:pt x="119314" y="0"/>
                  </a:lnTo>
                  <a:lnTo>
                    <a:pt x="115885" y="1927"/>
                  </a:lnTo>
                  <a:lnTo>
                    <a:pt x="108342" y="3811"/>
                  </a:lnTo>
                  <a:lnTo>
                    <a:pt x="96685" y="5476"/>
                  </a:lnTo>
                  <a:lnTo>
                    <a:pt x="85714" y="7185"/>
                  </a:lnTo>
                  <a:lnTo>
                    <a:pt x="67200" y="8587"/>
                  </a:lnTo>
                  <a:lnTo>
                    <a:pt x="48685" y="9769"/>
                  </a:lnTo>
                  <a:lnTo>
                    <a:pt x="22628" y="10952"/>
                  </a:lnTo>
                  <a:lnTo>
                    <a:pt x="0" y="11916"/>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0" name="Shape 1280"/>
            <p:cNvSpPr/>
            <p:nvPr/>
          </p:nvSpPr>
          <p:spPr>
            <a:xfrm>
              <a:off x="11530013" y="1509712"/>
              <a:ext cx="92073" cy="107948"/>
            </a:xfrm>
            <a:custGeom>
              <a:avLst/>
              <a:gdLst/>
              <a:ahLst/>
              <a:cxnLst/>
              <a:rect l="0" t="0" r="0" b="0"/>
              <a:pathLst>
                <a:path w="120000" h="120000" extrusionOk="0">
                  <a:moveTo>
                    <a:pt x="59770" y="68459"/>
                  </a:moveTo>
                  <a:lnTo>
                    <a:pt x="59770" y="68459"/>
                  </a:lnTo>
                  <a:lnTo>
                    <a:pt x="72183" y="68459"/>
                  </a:lnTo>
                  <a:lnTo>
                    <a:pt x="82298" y="72786"/>
                  </a:lnTo>
                  <a:lnTo>
                    <a:pt x="91954" y="77114"/>
                  </a:lnTo>
                  <a:lnTo>
                    <a:pt x="102068" y="83409"/>
                  </a:lnTo>
                  <a:lnTo>
                    <a:pt x="109425" y="89704"/>
                  </a:lnTo>
                  <a:lnTo>
                    <a:pt x="114482" y="98360"/>
                  </a:lnTo>
                  <a:lnTo>
                    <a:pt x="116781" y="108983"/>
                  </a:lnTo>
                  <a:lnTo>
                    <a:pt x="119540" y="119606"/>
                  </a:lnTo>
                  <a:lnTo>
                    <a:pt x="119540" y="10622"/>
                  </a:lnTo>
                  <a:lnTo>
                    <a:pt x="119540" y="10622"/>
                  </a:lnTo>
                  <a:lnTo>
                    <a:pt x="104367" y="6295"/>
                  </a:lnTo>
                  <a:lnTo>
                    <a:pt x="89655" y="2360"/>
                  </a:lnTo>
                  <a:lnTo>
                    <a:pt x="74482" y="0"/>
                  </a:lnTo>
                  <a:lnTo>
                    <a:pt x="59770" y="0"/>
                  </a:lnTo>
                  <a:lnTo>
                    <a:pt x="59770" y="0"/>
                  </a:lnTo>
                  <a:lnTo>
                    <a:pt x="42298" y="0"/>
                  </a:lnTo>
                  <a:lnTo>
                    <a:pt x="27126" y="2360"/>
                  </a:lnTo>
                  <a:lnTo>
                    <a:pt x="14712" y="6295"/>
                  </a:lnTo>
                  <a:lnTo>
                    <a:pt x="0" y="10622"/>
                  </a:lnTo>
                  <a:lnTo>
                    <a:pt x="0" y="119606"/>
                  </a:lnTo>
                  <a:lnTo>
                    <a:pt x="0" y="119606"/>
                  </a:lnTo>
                  <a:lnTo>
                    <a:pt x="0" y="108983"/>
                  </a:lnTo>
                  <a:lnTo>
                    <a:pt x="4597" y="98360"/>
                  </a:lnTo>
                  <a:lnTo>
                    <a:pt x="9655" y="89704"/>
                  </a:lnTo>
                  <a:lnTo>
                    <a:pt x="17011" y="83409"/>
                  </a:lnTo>
                  <a:lnTo>
                    <a:pt x="24827" y="77114"/>
                  </a:lnTo>
                  <a:lnTo>
                    <a:pt x="37241" y="72786"/>
                  </a:lnTo>
                  <a:lnTo>
                    <a:pt x="46896" y="68459"/>
                  </a:lnTo>
                  <a:lnTo>
                    <a:pt x="59770" y="6845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1" name="Shape 1281"/>
            <p:cNvSpPr/>
            <p:nvPr/>
          </p:nvSpPr>
          <p:spPr>
            <a:xfrm>
              <a:off x="11530013" y="1619250"/>
              <a:ext cx="92073" cy="106362"/>
            </a:xfrm>
            <a:custGeom>
              <a:avLst/>
              <a:gdLst/>
              <a:ahLst/>
              <a:cxnLst/>
              <a:rect l="0" t="0" r="0" b="0"/>
              <a:pathLst>
                <a:path w="120000" h="120000" extrusionOk="0">
                  <a:moveTo>
                    <a:pt x="59770" y="50000"/>
                  </a:moveTo>
                  <a:lnTo>
                    <a:pt x="59770" y="50000"/>
                  </a:lnTo>
                  <a:lnTo>
                    <a:pt x="46896" y="50000"/>
                  </a:lnTo>
                  <a:lnTo>
                    <a:pt x="37241" y="48000"/>
                  </a:lnTo>
                  <a:lnTo>
                    <a:pt x="24827" y="41600"/>
                  </a:lnTo>
                  <a:lnTo>
                    <a:pt x="17011" y="34800"/>
                  </a:lnTo>
                  <a:lnTo>
                    <a:pt x="9655" y="28400"/>
                  </a:lnTo>
                  <a:lnTo>
                    <a:pt x="4597" y="19600"/>
                  </a:lnTo>
                  <a:lnTo>
                    <a:pt x="0" y="8800"/>
                  </a:lnTo>
                  <a:lnTo>
                    <a:pt x="0" y="0"/>
                  </a:lnTo>
                  <a:lnTo>
                    <a:pt x="0" y="108800"/>
                  </a:lnTo>
                  <a:lnTo>
                    <a:pt x="0" y="108800"/>
                  </a:lnTo>
                  <a:lnTo>
                    <a:pt x="14712" y="113200"/>
                  </a:lnTo>
                  <a:lnTo>
                    <a:pt x="27126" y="117600"/>
                  </a:lnTo>
                  <a:lnTo>
                    <a:pt x="42298" y="119600"/>
                  </a:lnTo>
                  <a:lnTo>
                    <a:pt x="59770" y="119600"/>
                  </a:lnTo>
                  <a:lnTo>
                    <a:pt x="59770" y="119600"/>
                  </a:lnTo>
                  <a:lnTo>
                    <a:pt x="74482" y="119600"/>
                  </a:lnTo>
                  <a:lnTo>
                    <a:pt x="89655" y="117600"/>
                  </a:lnTo>
                  <a:lnTo>
                    <a:pt x="104367" y="113200"/>
                  </a:lnTo>
                  <a:lnTo>
                    <a:pt x="119540" y="108800"/>
                  </a:lnTo>
                  <a:lnTo>
                    <a:pt x="119540" y="0"/>
                  </a:lnTo>
                  <a:lnTo>
                    <a:pt x="119540" y="0"/>
                  </a:lnTo>
                  <a:lnTo>
                    <a:pt x="116781" y="8800"/>
                  </a:lnTo>
                  <a:lnTo>
                    <a:pt x="114482" y="19600"/>
                  </a:lnTo>
                  <a:lnTo>
                    <a:pt x="109425" y="28400"/>
                  </a:lnTo>
                  <a:lnTo>
                    <a:pt x="102068" y="34800"/>
                  </a:lnTo>
                  <a:lnTo>
                    <a:pt x="91954" y="41600"/>
                  </a:lnTo>
                  <a:lnTo>
                    <a:pt x="82298" y="48000"/>
                  </a:lnTo>
                  <a:lnTo>
                    <a:pt x="72183" y="50000"/>
                  </a:lnTo>
                  <a:lnTo>
                    <a:pt x="59770" y="5000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2" name="Shape 1282"/>
            <p:cNvSpPr/>
            <p:nvPr/>
          </p:nvSpPr>
          <p:spPr>
            <a:xfrm>
              <a:off x="11466513" y="1519237"/>
              <a:ext cx="61913" cy="196850"/>
            </a:xfrm>
            <a:custGeom>
              <a:avLst/>
              <a:gdLst/>
              <a:ahLst/>
              <a:cxnLst/>
              <a:rect l="0" t="0" r="0" b="0"/>
              <a:pathLst>
                <a:path w="120000" h="120000" extrusionOk="0">
                  <a:moveTo>
                    <a:pt x="119314" y="0"/>
                  </a:moveTo>
                  <a:lnTo>
                    <a:pt x="119314" y="0"/>
                  </a:lnTo>
                  <a:lnTo>
                    <a:pt x="93257" y="4800"/>
                  </a:lnTo>
                  <a:lnTo>
                    <a:pt x="70628" y="10690"/>
                  </a:lnTo>
                  <a:lnTo>
                    <a:pt x="52114" y="16800"/>
                  </a:lnTo>
                  <a:lnTo>
                    <a:pt x="33600" y="23781"/>
                  </a:lnTo>
                  <a:lnTo>
                    <a:pt x="18514" y="32072"/>
                  </a:lnTo>
                  <a:lnTo>
                    <a:pt x="7542" y="41672"/>
                  </a:lnTo>
                  <a:lnTo>
                    <a:pt x="3428" y="49963"/>
                  </a:lnTo>
                  <a:lnTo>
                    <a:pt x="0" y="60436"/>
                  </a:lnTo>
                  <a:lnTo>
                    <a:pt x="0" y="60436"/>
                  </a:lnTo>
                  <a:lnTo>
                    <a:pt x="3428" y="70036"/>
                  </a:lnTo>
                  <a:lnTo>
                    <a:pt x="7542" y="79418"/>
                  </a:lnTo>
                  <a:lnTo>
                    <a:pt x="18514" y="87709"/>
                  </a:lnTo>
                  <a:lnTo>
                    <a:pt x="33600" y="96218"/>
                  </a:lnTo>
                  <a:lnTo>
                    <a:pt x="52114" y="103200"/>
                  </a:lnTo>
                  <a:lnTo>
                    <a:pt x="70628" y="109090"/>
                  </a:lnTo>
                  <a:lnTo>
                    <a:pt x="93257" y="114981"/>
                  </a:lnTo>
                  <a:lnTo>
                    <a:pt x="119314" y="119781"/>
                  </a:lnTo>
                  <a:lnTo>
                    <a:pt x="119314" y="60436"/>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3" name="Shape 1283"/>
            <p:cNvSpPr/>
            <p:nvPr/>
          </p:nvSpPr>
          <p:spPr>
            <a:xfrm>
              <a:off x="11623675" y="1519237"/>
              <a:ext cx="61913" cy="196850"/>
            </a:xfrm>
            <a:custGeom>
              <a:avLst/>
              <a:gdLst/>
              <a:ahLst/>
              <a:cxnLst/>
              <a:rect l="0" t="0" r="0" b="0"/>
              <a:pathLst>
                <a:path w="120000" h="120000" extrusionOk="0">
                  <a:moveTo>
                    <a:pt x="0" y="0"/>
                  </a:moveTo>
                  <a:lnTo>
                    <a:pt x="0" y="60436"/>
                  </a:lnTo>
                  <a:lnTo>
                    <a:pt x="0" y="119781"/>
                  </a:lnTo>
                  <a:lnTo>
                    <a:pt x="0" y="119781"/>
                  </a:lnTo>
                  <a:lnTo>
                    <a:pt x="22628" y="114981"/>
                  </a:lnTo>
                  <a:lnTo>
                    <a:pt x="48685" y="109090"/>
                  </a:lnTo>
                  <a:lnTo>
                    <a:pt x="67200" y="103200"/>
                  </a:lnTo>
                  <a:lnTo>
                    <a:pt x="85714" y="96218"/>
                  </a:lnTo>
                  <a:lnTo>
                    <a:pt x="96685" y="87709"/>
                  </a:lnTo>
                  <a:lnTo>
                    <a:pt x="108342" y="79418"/>
                  </a:lnTo>
                  <a:lnTo>
                    <a:pt x="115885" y="70036"/>
                  </a:lnTo>
                  <a:lnTo>
                    <a:pt x="119314" y="60436"/>
                  </a:lnTo>
                  <a:lnTo>
                    <a:pt x="119314" y="60436"/>
                  </a:lnTo>
                  <a:lnTo>
                    <a:pt x="115885" y="49963"/>
                  </a:lnTo>
                  <a:lnTo>
                    <a:pt x="108342" y="41672"/>
                  </a:lnTo>
                  <a:lnTo>
                    <a:pt x="96685" y="32072"/>
                  </a:lnTo>
                  <a:lnTo>
                    <a:pt x="85714" y="23781"/>
                  </a:lnTo>
                  <a:lnTo>
                    <a:pt x="67200" y="16800"/>
                  </a:lnTo>
                  <a:lnTo>
                    <a:pt x="48685" y="10690"/>
                  </a:lnTo>
                  <a:lnTo>
                    <a:pt x="22628"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4" name="Shape 1284"/>
            <p:cNvSpPr/>
            <p:nvPr/>
          </p:nvSpPr>
          <p:spPr>
            <a:xfrm>
              <a:off x="11623675" y="2416175"/>
              <a:ext cx="371473" cy="374649"/>
            </a:xfrm>
            <a:custGeom>
              <a:avLst/>
              <a:gdLst/>
              <a:ahLst/>
              <a:cxnLst/>
              <a:rect l="0" t="0" r="0" b="0"/>
              <a:pathLst>
                <a:path w="120000" h="120000" extrusionOk="0">
                  <a:moveTo>
                    <a:pt x="59653" y="119885"/>
                  </a:moveTo>
                  <a:lnTo>
                    <a:pt x="55838" y="119311"/>
                  </a:lnTo>
                  <a:lnTo>
                    <a:pt x="53988" y="118047"/>
                  </a:lnTo>
                  <a:lnTo>
                    <a:pt x="52716" y="116669"/>
                  </a:lnTo>
                  <a:lnTo>
                    <a:pt x="2543" y="67406"/>
                  </a:lnTo>
                  <a:lnTo>
                    <a:pt x="1271" y="65569"/>
                  </a:lnTo>
                  <a:lnTo>
                    <a:pt x="693" y="63732"/>
                  </a:lnTo>
                  <a:lnTo>
                    <a:pt x="0" y="61894"/>
                  </a:lnTo>
                  <a:lnTo>
                    <a:pt x="0" y="59942"/>
                  </a:lnTo>
                  <a:lnTo>
                    <a:pt x="0" y="58105"/>
                  </a:lnTo>
                  <a:lnTo>
                    <a:pt x="693" y="56267"/>
                  </a:lnTo>
                  <a:lnTo>
                    <a:pt x="1271" y="54315"/>
                  </a:lnTo>
                  <a:lnTo>
                    <a:pt x="2543" y="53052"/>
                  </a:lnTo>
                  <a:lnTo>
                    <a:pt x="52716" y="3215"/>
                  </a:lnTo>
                  <a:lnTo>
                    <a:pt x="53988" y="1952"/>
                  </a:lnTo>
                  <a:lnTo>
                    <a:pt x="55838" y="1377"/>
                  </a:lnTo>
                  <a:lnTo>
                    <a:pt x="57803" y="688"/>
                  </a:lnTo>
                  <a:lnTo>
                    <a:pt x="59653" y="0"/>
                  </a:lnTo>
                  <a:lnTo>
                    <a:pt x="61502" y="688"/>
                  </a:lnTo>
                  <a:lnTo>
                    <a:pt x="63352" y="1377"/>
                  </a:lnTo>
                  <a:lnTo>
                    <a:pt x="65317" y="1952"/>
                  </a:lnTo>
                  <a:lnTo>
                    <a:pt x="67167" y="3215"/>
                  </a:lnTo>
                  <a:lnTo>
                    <a:pt x="116763" y="53052"/>
                  </a:lnTo>
                  <a:lnTo>
                    <a:pt x="118034" y="54315"/>
                  </a:lnTo>
                  <a:lnTo>
                    <a:pt x="119190" y="56267"/>
                  </a:lnTo>
                  <a:lnTo>
                    <a:pt x="119884" y="58105"/>
                  </a:lnTo>
                  <a:lnTo>
                    <a:pt x="119884" y="59942"/>
                  </a:lnTo>
                  <a:lnTo>
                    <a:pt x="119884" y="61894"/>
                  </a:lnTo>
                  <a:lnTo>
                    <a:pt x="119190" y="63732"/>
                  </a:lnTo>
                  <a:lnTo>
                    <a:pt x="118034" y="65569"/>
                  </a:lnTo>
                  <a:lnTo>
                    <a:pt x="116763" y="67406"/>
                  </a:lnTo>
                  <a:lnTo>
                    <a:pt x="67167" y="116669"/>
                  </a:lnTo>
                  <a:lnTo>
                    <a:pt x="65317" y="118047"/>
                  </a:lnTo>
                  <a:lnTo>
                    <a:pt x="63352" y="119311"/>
                  </a:lnTo>
                  <a:lnTo>
                    <a:pt x="59653" y="119885"/>
                  </a:lnTo>
                  <a:close/>
                  <a:moveTo>
                    <a:pt x="23815" y="59942"/>
                  </a:moveTo>
                  <a:lnTo>
                    <a:pt x="59653" y="95540"/>
                  </a:lnTo>
                  <a:lnTo>
                    <a:pt x="95375" y="59942"/>
                  </a:lnTo>
                  <a:lnTo>
                    <a:pt x="59653" y="24459"/>
                  </a:lnTo>
                  <a:lnTo>
                    <a:pt x="23815" y="59942"/>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5" name="Shape 1285"/>
            <p:cNvSpPr/>
            <p:nvPr/>
          </p:nvSpPr>
          <p:spPr>
            <a:xfrm>
              <a:off x="11466513" y="3302000"/>
              <a:ext cx="217487" cy="217487"/>
            </a:xfrm>
            <a:custGeom>
              <a:avLst/>
              <a:gdLst/>
              <a:ahLst/>
              <a:cxnLst/>
              <a:rect l="0" t="0" r="0" b="0"/>
              <a:pathLst>
                <a:path w="120000" h="120000" extrusionOk="0">
                  <a:moveTo>
                    <a:pt x="59901" y="119802"/>
                  </a:moveTo>
                  <a:lnTo>
                    <a:pt x="48078" y="118620"/>
                  </a:lnTo>
                  <a:lnTo>
                    <a:pt x="36256" y="115467"/>
                  </a:lnTo>
                  <a:lnTo>
                    <a:pt x="26798" y="109162"/>
                  </a:lnTo>
                  <a:lnTo>
                    <a:pt x="17142" y="102660"/>
                  </a:lnTo>
                  <a:lnTo>
                    <a:pt x="9655" y="93004"/>
                  </a:lnTo>
                  <a:lnTo>
                    <a:pt x="4334" y="83349"/>
                  </a:lnTo>
                  <a:lnTo>
                    <a:pt x="985" y="71527"/>
                  </a:lnTo>
                  <a:lnTo>
                    <a:pt x="0" y="59901"/>
                  </a:lnTo>
                  <a:lnTo>
                    <a:pt x="985" y="48078"/>
                  </a:lnTo>
                  <a:lnTo>
                    <a:pt x="4334" y="36256"/>
                  </a:lnTo>
                  <a:lnTo>
                    <a:pt x="9655" y="26798"/>
                  </a:lnTo>
                  <a:lnTo>
                    <a:pt x="17142" y="18128"/>
                  </a:lnTo>
                  <a:lnTo>
                    <a:pt x="26798" y="10640"/>
                  </a:lnTo>
                  <a:lnTo>
                    <a:pt x="36256" y="5320"/>
                  </a:lnTo>
                  <a:lnTo>
                    <a:pt x="48078" y="985"/>
                  </a:lnTo>
                  <a:lnTo>
                    <a:pt x="59901" y="0"/>
                  </a:lnTo>
                  <a:lnTo>
                    <a:pt x="71527" y="985"/>
                  </a:lnTo>
                  <a:lnTo>
                    <a:pt x="82364" y="5320"/>
                  </a:lnTo>
                  <a:lnTo>
                    <a:pt x="93004" y="10640"/>
                  </a:lnTo>
                  <a:lnTo>
                    <a:pt x="101477" y="18128"/>
                  </a:lnTo>
                  <a:lnTo>
                    <a:pt x="108965" y="26798"/>
                  </a:lnTo>
                  <a:lnTo>
                    <a:pt x="114285" y="36256"/>
                  </a:lnTo>
                  <a:lnTo>
                    <a:pt x="117635" y="48078"/>
                  </a:lnTo>
                  <a:lnTo>
                    <a:pt x="119802" y="59901"/>
                  </a:lnTo>
                  <a:lnTo>
                    <a:pt x="117635" y="71527"/>
                  </a:lnTo>
                  <a:lnTo>
                    <a:pt x="114285" y="83349"/>
                  </a:lnTo>
                  <a:lnTo>
                    <a:pt x="108965" y="93004"/>
                  </a:lnTo>
                  <a:lnTo>
                    <a:pt x="101477" y="102660"/>
                  </a:lnTo>
                  <a:lnTo>
                    <a:pt x="93004" y="109162"/>
                  </a:lnTo>
                  <a:lnTo>
                    <a:pt x="82364" y="115467"/>
                  </a:lnTo>
                  <a:lnTo>
                    <a:pt x="71527" y="118620"/>
                  </a:lnTo>
                  <a:lnTo>
                    <a:pt x="59901" y="119802"/>
                  </a:lnTo>
                  <a:close/>
                  <a:moveTo>
                    <a:pt x="59901" y="34088"/>
                  </a:moveTo>
                  <a:lnTo>
                    <a:pt x="54384" y="35270"/>
                  </a:lnTo>
                  <a:lnTo>
                    <a:pt x="50246" y="36256"/>
                  </a:lnTo>
                  <a:lnTo>
                    <a:pt x="44926" y="38423"/>
                  </a:lnTo>
                  <a:lnTo>
                    <a:pt x="41576" y="41576"/>
                  </a:lnTo>
                  <a:lnTo>
                    <a:pt x="38423" y="45911"/>
                  </a:lnTo>
                  <a:lnTo>
                    <a:pt x="36256" y="50246"/>
                  </a:lnTo>
                  <a:lnTo>
                    <a:pt x="34285" y="54581"/>
                  </a:lnTo>
                  <a:lnTo>
                    <a:pt x="34285" y="59901"/>
                  </a:lnTo>
                  <a:lnTo>
                    <a:pt x="34285" y="65221"/>
                  </a:lnTo>
                  <a:lnTo>
                    <a:pt x="36256" y="69359"/>
                  </a:lnTo>
                  <a:lnTo>
                    <a:pt x="38423" y="73891"/>
                  </a:lnTo>
                  <a:lnTo>
                    <a:pt x="41576" y="78029"/>
                  </a:lnTo>
                  <a:lnTo>
                    <a:pt x="44926" y="81379"/>
                  </a:lnTo>
                  <a:lnTo>
                    <a:pt x="50246" y="83349"/>
                  </a:lnTo>
                  <a:lnTo>
                    <a:pt x="54384" y="84532"/>
                  </a:lnTo>
                  <a:lnTo>
                    <a:pt x="59901" y="85517"/>
                  </a:lnTo>
                  <a:lnTo>
                    <a:pt x="65221" y="84532"/>
                  </a:lnTo>
                  <a:lnTo>
                    <a:pt x="69556" y="83349"/>
                  </a:lnTo>
                  <a:lnTo>
                    <a:pt x="73694" y="81379"/>
                  </a:lnTo>
                  <a:lnTo>
                    <a:pt x="78029" y="78029"/>
                  </a:lnTo>
                  <a:lnTo>
                    <a:pt x="81182" y="73891"/>
                  </a:lnTo>
                  <a:lnTo>
                    <a:pt x="83349" y="69359"/>
                  </a:lnTo>
                  <a:lnTo>
                    <a:pt x="84334" y="65221"/>
                  </a:lnTo>
                  <a:lnTo>
                    <a:pt x="85517" y="59901"/>
                  </a:lnTo>
                  <a:lnTo>
                    <a:pt x="84334" y="54581"/>
                  </a:lnTo>
                  <a:lnTo>
                    <a:pt x="83349" y="50246"/>
                  </a:lnTo>
                  <a:lnTo>
                    <a:pt x="81182" y="45911"/>
                  </a:lnTo>
                  <a:lnTo>
                    <a:pt x="78029" y="41576"/>
                  </a:lnTo>
                  <a:lnTo>
                    <a:pt x="73694" y="38423"/>
                  </a:lnTo>
                  <a:lnTo>
                    <a:pt x="69556" y="36256"/>
                  </a:lnTo>
                  <a:lnTo>
                    <a:pt x="65221" y="35270"/>
                  </a:lnTo>
                  <a:lnTo>
                    <a:pt x="59901" y="34088"/>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6" name="Shape 1286"/>
            <p:cNvSpPr/>
            <p:nvPr/>
          </p:nvSpPr>
          <p:spPr>
            <a:xfrm>
              <a:off x="10375900" y="3619500"/>
              <a:ext cx="217487" cy="215899"/>
            </a:xfrm>
            <a:custGeom>
              <a:avLst/>
              <a:gdLst/>
              <a:ahLst/>
              <a:cxnLst/>
              <a:rect l="0" t="0" r="0" b="0"/>
              <a:pathLst>
                <a:path w="120000" h="120000" extrusionOk="0">
                  <a:moveTo>
                    <a:pt x="60000" y="119801"/>
                  </a:moveTo>
                  <a:lnTo>
                    <a:pt x="48196" y="118611"/>
                  </a:lnTo>
                  <a:lnTo>
                    <a:pt x="36393" y="115438"/>
                  </a:lnTo>
                  <a:lnTo>
                    <a:pt x="26950" y="110082"/>
                  </a:lnTo>
                  <a:lnTo>
                    <a:pt x="17114" y="102347"/>
                  </a:lnTo>
                  <a:lnTo>
                    <a:pt x="9639" y="92826"/>
                  </a:lnTo>
                  <a:lnTo>
                    <a:pt x="4327" y="83107"/>
                  </a:lnTo>
                  <a:lnTo>
                    <a:pt x="1180" y="72198"/>
                  </a:lnTo>
                  <a:lnTo>
                    <a:pt x="0" y="60495"/>
                  </a:lnTo>
                  <a:lnTo>
                    <a:pt x="1180" y="47404"/>
                  </a:lnTo>
                  <a:lnTo>
                    <a:pt x="4327" y="36694"/>
                  </a:lnTo>
                  <a:lnTo>
                    <a:pt x="10819" y="25983"/>
                  </a:lnTo>
                  <a:lnTo>
                    <a:pt x="17114" y="17256"/>
                  </a:lnTo>
                  <a:lnTo>
                    <a:pt x="26950" y="9917"/>
                  </a:lnTo>
                  <a:lnTo>
                    <a:pt x="36393" y="4561"/>
                  </a:lnTo>
                  <a:lnTo>
                    <a:pt x="48196" y="1190"/>
                  </a:lnTo>
                  <a:lnTo>
                    <a:pt x="60000" y="0"/>
                  </a:lnTo>
                  <a:lnTo>
                    <a:pt x="71606" y="1190"/>
                  </a:lnTo>
                  <a:lnTo>
                    <a:pt x="83409" y="4561"/>
                  </a:lnTo>
                  <a:lnTo>
                    <a:pt x="93049" y="9917"/>
                  </a:lnTo>
                  <a:lnTo>
                    <a:pt x="101508" y="17256"/>
                  </a:lnTo>
                  <a:lnTo>
                    <a:pt x="108983" y="25983"/>
                  </a:lnTo>
                  <a:lnTo>
                    <a:pt x="114295" y="36694"/>
                  </a:lnTo>
                  <a:lnTo>
                    <a:pt x="118622" y="47404"/>
                  </a:lnTo>
                  <a:lnTo>
                    <a:pt x="119803" y="60495"/>
                  </a:lnTo>
                  <a:lnTo>
                    <a:pt x="118622" y="72198"/>
                  </a:lnTo>
                  <a:lnTo>
                    <a:pt x="114295" y="83107"/>
                  </a:lnTo>
                  <a:lnTo>
                    <a:pt x="108983" y="93818"/>
                  </a:lnTo>
                  <a:lnTo>
                    <a:pt x="101508" y="102347"/>
                  </a:lnTo>
                  <a:lnTo>
                    <a:pt x="93049" y="110082"/>
                  </a:lnTo>
                  <a:lnTo>
                    <a:pt x="83409" y="115438"/>
                  </a:lnTo>
                  <a:lnTo>
                    <a:pt x="71606" y="118611"/>
                  </a:lnTo>
                  <a:lnTo>
                    <a:pt x="60000" y="119801"/>
                  </a:lnTo>
                  <a:close/>
                  <a:moveTo>
                    <a:pt x="60000" y="34710"/>
                  </a:moveTo>
                  <a:lnTo>
                    <a:pt x="54491" y="34710"/>
                  </a:lnTo>
                  <a:lnTo>
                    <a:pt x="50360" y="36694"/>
                  </a:lnTo>
                  <a:lnTo>
                    <a:pt x="46032" y="38876"/>
                  </a:lnTo>
                  <a:lnTo>
                    <a:pt x="41704" y="42049"/>
                  </a:lnTo>
                  <a:lnTo>
                    <a:pt x="38557" y="45421"/>
                  </a:lnTo>
                  <a:lnTo>
                    <a:pt x="36393" y="49586"/>
                  </a:lnTo>
                  <a:lnTo>
                    <a:pt x="35409" y="55140"/>
                  </a:lnTo>
                  <a:lnTo>
                    <a:pt x="34229" y="60495"/>
                  </a:lnTo>
                  <a:lnTo>
                    <a:pt x="35409" y="64859"/>
                  </a:lnTo>
                  <a:lnTo>
                    <a:pt x="36393" y="70214"/>
                  </a:lnTo>
                  <a:lnTo>
                    <a:pt x="38557" y="74380"/>
                  </a:lnTo>
                  <a:lnTo>
                    <a:pt x="41704" y="77553"/>
                  </a:lnTo>
                  <a:lnTo>
                    <a:pt x="46032" y="80925"/>
                  </a:lnTo>
                  <a:lnTo>
                    <a:pt x="50360" y="84099"/>
                  </a:lnTo>
                  <a:lnTo>
                    <a:pt x="54491" y="85289"/>
                  </a:lnTo>
                  <a:lnTo>
                    <a:pt x="60000" y="85289"/>
                  </a:lnTo>
                  <a:lnTo>
                    <a:pt x="65311" y="85289"/>
                  </a:lnTo>
                  <a:lnTo>
                    <a:pt x="69442" y="83107"/>
                  </a:lnTo>
                  <a:lnTo>
                    <a:pt x="73770" y="80925"/>
                  </a:lnTo>
                  <a:lnTo>
                    <a:pt x="78098" y="77553"/>
                  </a:lnTo>
                  <a:lnTo>
                    <a:pt x="81245" y="74380"/>
                  </a:lnTo>
                  <a:lnTo>
                    <a:pt x="83409" y="70214"/>
                  </a:lnTo>
                  <a:lnTo>
                    <a:pt x="84393" y="64859"/>
                  </a:lnTo>
                  <a:lnTo>
                    <a:pt x="85573" y="60495"/>
                  </a:lnTo>
                  <a:lnTo>
                    <a:pt x="84393" y="55140"/>
                  </a:lnTo>
                  <a:lnTo>
                    <a:pt x="83409" y="49586"/>
                  </a:lnTo>
                  <a:lnTo>
                    <a:pt x="81245" y="45421"/>
                  </a:lnTo>
                  <a:lnTo>
                    <a:pt x="78098" y="42049"/>
                  </a:lnTo>
                  <a:lnTo>
                    <a:pt x="73770" y="38876"/>
                  </a:lnTo>
                  <a:lnTo>
                    <a:pt x="69442" y="36694"/>
                  </a:lnTo>
                  <a:lnTo>
                    <a:pt x="65311" y="34710"/>
                  </a:lnTo>
                  <a:lnTo>
                    <a:pt x="60000" y="34710"/>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7" name="Shape 1287"/>
            <p:cNvSpPr/>
            <p:nvPr/>
          </p:nvSpPr>
          <p:spPr>
            <a:xfrm>
              <a:off x="10844213" y="3273425"/>
              <a:ext cx="217487" cy="217487"/>
            </a:xfrm>
            <a:custGeom>
              <a:avLst/>
              <a:gdLst/>
              <a:ahLst/>
              <a:cxnLst/>
              <a:rect l="0" t="0" r="0" b="0"/>
              <a:pathLst>
                <a:path w="120000" h="120000" extrusionOk="0">
                  <a:moveTo>
                    <a:pt x="59901" y="119803"/>
                  </a:moveTo>
                  <a:lnTo>
                    <a:pt x="48078" y="118622"/>
                  </a:lnTo>
                  <a:lnTo>
                    <a:pt x="36256" y="115475"/>
                  </a:lnTo>
                  <a:lnTo>
                    <a:pt x="26798" y="108983"/>
                  </a:lnTo>
                  <a:lnTo>
                    <a:pt x="18128" y="102688"/>
                  </a:lnTo>
                  <a:lnTo>
                    <a:pt x="10837" y="93049"/>
                  </a:lnTo>
                  <a:lnTo>
                    <a:pt x="5320" y="83409"/>
                  </a:lnTo>
                  <a:lnTo>
                    <a:pt x="985" y="71606"/>
                  </a:lnTo>
                  <a:lnTo>
                    <a:pt x="0" y="59803"/>
                  </a:lnTo>
                  <a:lnTo>
                    <a:pt x="985" y="48196"/>
                  </a:lnTo>
                  <a:lnTo>
                    <a:pt x="5320" y="37377"/>
                  </a:lnTo>
                  <a:lnTo>
                    <a:pt x="10837" y="26754"/>
                  </a:lnTo>
                  <a:lnTo>
                    <a:pt x="18128" y="18295"/>
                  </a:lnTo>
                  <a:lnTo>
                    <a:pt x="26798" y="10622"/>
                  </a:lnTo>
                  <a:lnTo>
                    <a:pt x="36256" y="5311"/>
                  </a:lnTo>
                  <a:lnTo>
                    <a:pt x="48078" y="2163"/>
                  </a:lnTo>
                  <a:lnTo>
                    <a:pt x="59901" y="0"/>
                  </a:lnTo>
                  <a:lnTo>
                    <a:pt x="71527" y="2163"/>
                  </a:lnTo>
                  <a:lnTo>
                    <a:pt x="83349" y="5311"/>
                  </a:lnTo>
                  <a:lnTo>
                    <a:pt x="93004" y="10622"/>
                  </a:lnTo>
                  <a:lnTo>
                    <a:pt x="101477" y="18295"/>
                  </a:lnTo>
                  <a:lnTo>
                    <a:pt x="109162" y="26754"/>
                  </a:lnTo>
                  <a:lnTo>
                    <a:pt x="114482" y="37377"/>
                  </a:lnTo>
                  <a:lnTo>
                    <a:pt x="118817" y="48196"/>
                  </a:lnTo>
                  <a:lnTo>
                    <a:pt x="119802" y="59803"/>
                  </a:lnTo>
                  <a:lnTo>
                    <a:pt x="118817" y="71606"/>
                  </a:lnTo>
                  <a:lnTo>
                    <a:pt x="114482" y="83409"/>
                  </a:lnTo>
                  <a:lnTo>
                    <a:pt x="109162" y="93049"/>
                  </a:lnTo>
                  <a:lnTo>
                    <a:pt x="101477" y="102688"/>
                  </a:lnTo>
                  <a:lnTo>
                    <a:pt x="93004" y="108983"/>
                  </a:lnTo>
                  <a:lnTo>
                    <a:pt x="83349" y="115475"/>
                  </a:lnTo>
                  <a:lnTo>
                    <a:pt x="71527" y="118622"/>
                  </a:lnTo>
                  <a:lnTo>
                    <a:pt x="59901" y="119803"/>
                  </a:lnTo>
                  <a:close/>
                  <a:moveTo>
                    <a:pt x="59901" y="34229"/>
                  </a:moveTo>
                  <a:lnTo>
                    <a:pt x="54581" y="35213"/>
                  </a:lnTo>
                  <a:lnTo>
                    <a:pt x="50246" y="36393"/>
                  </a:lnTo>
                  <a:lnTo>
                    <a:pt x="46108" y="38360"/>
                  </a:lnTo>
                  <a:lnTo>
                    <a:pt x="41576" y="41704"/>
                  </a:lnTo>
                  <a:lnTo>
                    <a:pt x="38423" y="46032"/>
                  </a:lnTo>
                  <a:lnTo>
                    <a:pt x="36256" y="50163"/>
                  </a:lnTo>
                  <a:lnTo>
                    <a:pt x="35270" y="54491"/>
                  </a:lnTo>
                  <a:lnTo>
                    <a:pt x="34285" y="59803"/>
                  </a:lnTo>
                  <a:lnTo>
                    <a:pt x="35270" y="65311"/>
                  </a:lnTo>
                  <a:lnTo>
                    <a:pt x="36256" y="69442"/>
                  </a:lnTo>
                  <a:lnTo>
                    <a:pt x="38423" y="74754"/>
                  </a:lnTo>
                  <a:lnTo>
                    <a:pt x="41576" y="78098"/>
                  </a:lnTo>
                  <a:lnTo>
                    <a:pt x="46108" y="81245"/>
                  </a:lnTo>
                  <a:lnTo>
                    <a:pt x="50246" y="83409"/>
                  </a:lnTo>
                  <a:lnTo>
                    <a:pt x="54581" y="85377"/>
                  </a:lnTo>
                  <a:lnTo>
                    <a:pt x="59901" y="85377"/>
                  </a:lnTo>
                  <a:lnTo>
                    <a:pt x="65221" y="85377"/>
                  </a:lnTo>
                  <a:lnTo>
                    <a:pt x="69556" y="83409"/>
                  </a:lnTo>
                  <a:lnTo>
                    <a:pt x="73891" y="81245"/>
                  </a:lnTo>
                  <a:lnTo>
                    <a:pt x="78029" y="78098"/>
                  </a:lnTo>
                  <a:lnTo>
                    <a:pt x="81379" y="74754"/>
                  </a:lnTo>
                  <a:lnTo>
                    <a:pt x="83349" y="69442"/>
                  </a:lnTo>
                  <a:lnTo>
                    <a:pt x="84532" y="65311"/>
                  </a:lnTo>
                  <a:lnTo>
                    <a:pt x="85517" y="59803"/>
                  </a:lnTo>
                  <a:lnTo>
                    <a:pt x="84532" y="54491"/>
                  </a:lnTo>
                  <a:lnTo>
                    <a:pt x="83349" y="50163"/>
                  </a:lnTo>
                  <a:lnTo>
                    <a:pt x="81379" y="46032"/>
                  </a:lnTo>
                  <a:lnTo>
                    <a:pt x="78029" y="41704"/>
                  </a:lnTo>
                  <a:lnTo>
                    <a:pt x="73891" y="38360"/>
                  </a:lnTo>
                  <a:lnTo>
                    <a:pt x="69556" y="36393"/>
                  </a:lnTo>
                  <a:lnTo>
                    <a:pt x="65221" y="35213"/>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8" name="Shape 1288"/>
            <p:cNvSpPr/>
            <p:nvPr/>
          </p:nvSpPr>
          <p:spPr>
            <a:xfrm>
              <a:off x="10844213" y="4859337"/>
              <a:ext cx="217487" cy="215899"/>
            </a:xfrm>
            <a:custGeom>
              <a:avLst/>
              <a:gdLst/>
              <a:ahLst/>
              <a:cxnLst/>
              <a:rect l="0" t="0" r="0" b="0"/>
              <a:pathLst>
                <a:path w="120000" h="120000" extrusionOk="0">
                  <a:moveTo>
                    <a:pt x="59901" y="119801"/>
                  </a:moveTo>
                  <a:lnTo>
                    <a:pt x="48078" y="118609"/>
                  </a:lnTo>
                  <a:lnTo>
                    <a:pt x="36256" y="115430"/>
                  </a:lnTo>
                  <a:lnTo>
                    <a:pt x="26798" y="109867"/>
                  </a:lnTo>
                  <a:lnTo>
                    <a:pt x="17142" y="102516"/>
                  </a:lnTo>
                  <a:lnTo>
                    <a:pt x="10837" y="93774"/>
                  </a:lnTo>
                  <a:lnTo>
                    <a:pt x="4334" y="83046"/>
                  </a:lnTo>
                  <a:lnTo>
                    <a:pt x="985" y="72317"/>
                  </a:lnTo>
                  <a:lnTo>
                    <a:pt x="0" y="60397"/>
                  </a:lnTo>
                  <a:lnTo>
                    <a:pt x="985" y="47483"/>
                  </a:lnTo>
                  <a:lnTo>
                    <a:pt x="4334" y="36754"/>
                  </a:lnTo>
                  <a:lnTo>
                    <a:pt x="10837" y="25827"/>
                  </a:lnTo>
                  <a:lnTo>
                    <a:pt x="17142" y="17284"/>
                  </a:lnTo>
                  <a:lnTo>
                    <a:pt x="26798" y="9735"/>
                  </a:lnTo>
                  <a:lnTo>
                    <a:pt x="36256" y="4172"/>
                  </a:lnTo>
                  <a:lnTo>
                    <a:pt x="48078" y="993"/>
                  </a:lnTo>
                  <a:lnTo>
                    <a:pt x="59901" y="0"/>
                  </a:lnTo>
                  <a:lnTo>
                    <a:pt x="71527" y="993"/>
                  </a:lnTo>
                  <a:lnTo>
                    <a:pt x="83349" y="4172"/>
                  </a:lnTo>
                  <a:lnTo>
                    <a:pt x="93004" y="9735"/>
                  </a:lnTo>
                  <a:lnTo>
                    <a:pt x="101477" y="17284"/>
                  </a:lnTo>
                  <a:lnTo>
                    <a:pt x="109162" y="25827"/>
                  </a:lnTo>
                  <a:lnTo>
                    <a:pt x="114482" y="36754"/>
                  </a:lnTo>
                  <a:lnTo>
                    <a:pt x="118817" y="47483"/>
                  </a:lnTo>
                  <a:lnTo>
                    <a:pt x="119802" y="60397"/>
                  </a:lnTo>
                  <a:lnTo>
                    <a:pt x="118817" y="72317"/>
                  </a:lnTo>
                  <a:lnTo>
                    <a:pt x="114482" y="83046"/>
                  </a:lnTo>
                  <a:lnTo>
                    <a:pt x="109162" y="93774"/>
                  </a:lnTo>
                  <a:lnTo>
                    <a:pt x="101477" y="102516"/>
                  </a:lnTo>
                  <a:lnTo>
                    <a:pt x="93004" y="109867"/>
                  </a:lnTo>
                  <a:lnTo>
                    <a:pt x="83349" y="115430"/>
                  </a:lnTo>
                  <a:lnTo>
                    <a:pt x="71527" y="118609"/>
                  </a:lnTo>
                  <a:lnTo>
                    <a:pt x="59901" y="119801"/>
                  </a:lnTo>
                  <a:close/>
                  <a:moveTo>
                    <a:pt x="59901" y="34569"/>
                  </a:moveTo>
                  <a:lnTo>
                    <a:pt x="54581" y="34569"/>
                  </a:lnTo>
                  <a:lnTo>
                    <a:pt x="50246" y="36754"/>
                  </a:lnTo>
                  <a:lnTo>
                    <a:pt x="46108" y="38741"/>
                  </a:lnTo>
                  <a:lnTo>
                    <a:pt x="41576" y="42119"/>
                  </a:lnTo>
                  <a:lnTo>
                    <a:pt x="38423" y="45298"/>
                  </a:lnTo>
                  <a:lnTo>
                    <a:pt x="36256" y="49470"/>
                  </a:lnTo>
                  <a:lnTo>
                    <a:pt x="35270" y="55033"/>
                  </a:lnTo>
                  <a:lnTo>
                    <a:pt x="34285" y="60397"/>
                  </a:lnTo>
                  <a:lnTo>
                    <a:pt x="35270" y="64768"/>
                  </a:lnTo>
                  <a:lnTo>
                    <a:pt x="36256" y="70132"/>
                  </a:lnTo>
                  <a:lnTo>
                    <a:pt x="38423" y="74304"/>
                  </a:lnTo>
                  <a:lnTo>
                    <a:pt x="41576" y="77682"/>
                  </a:lnTo>
                  <a:lnTo>
                    <a:pt x="46108" y="80860"/>
                  </a:lnTo>
                  <a:lnTo>
                    <a:pt x="50246" y="84238"/>
                  </a:lnTo>
                  <a:lnTo>
                    <a:pt x="54581" y="85231"/>
                  </a:lnTo>
                  <a:lnTo>
                    <a:pt x="59901" y="85231"/>
                  </a:lnTo>
                  <a:lnTo>
                    <a:pt x="65221" y="85231"/>
                  </a:lnTo>
                  <a:lnTo>
                    <a:pt x="69556" y="84238"/>
                  </a:lnTo>
                  <a:lnTo>
                    <a:pt x="73891" y="80860"/>
                  </a:lnTo>
                  <a:lnTo>
                    <a:pt x="78029" y="77682"/>
                  </a:lnTo>
                  <a:lnTo>
                    <a:pt x="81379" y="74304"/>
                  </a:lnTo>
                  <a:lnTo>
                    <a:pt x="83349" y="70132"/>
                  </a:lnTo>
                  <a:lnTo>
                    <a:pt x="84532" y="64768"/>
                  </a:lnTo>
                  <a:lnTo>
                    <a:pt x="85517" y="60397"/>
                  </a:lnTo>
                  <a:lnTo>
                    <a:pt x="84532" y="55033"/>
                  </a:lnTo>
                  <a:lnTo>
                    <a:pt x="83349" y="49470"/>
                  </a:lnTo>
                  <a:lnTo>
                    <a:pt x="81379" y="45298"/>
                  </a:lnTo>
                  <a:lnTo>
                    <a:pt x="78029" y="42119"/>
                  </a:lnTo>
                  <a:lnTo>
                    <a:pt x="73891" y="38741"/>
                  </a:lnTo>
                  <a:lnTo>
                    <a:pt x="69556" y="36754"/>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89" name="Shape 1289"/>
            <p:cNvSpPr/>
            <p:nvPr/>
          </p:nvSpPr>
          <p:spPr>
            <a:xfrm>
              <a:off x="10533063" y="3848100"/>
              <a:ext cx="215899" cy="217487"/>
            </a:xfrm>
            <a:custGeom>
              <a:avLst/>
              <a:gdLst/>
              <a:ahLst/>
              <a:cxnLst/>
              <a:rect l="0" t="0" r="0" b="0"/>
              <a:pathLst>
                <a:path w="120000" h="120000" extrusionOk="0">
                  <a:moveTo>
                    <a:pt x="60497" y="119803"/>
                  </a:moveTo>
                  <a:lnTo>
                    <a:pt x="48557" y="118622"/>
                  </a:lnTo>
                  <a:lnTo>
                    <a:pt x="36815" y="114295"/>
                  </a:lnTo>
                  <a:lnTo>
                    <a:pt x="26865" y="108983"/>
                  </a:lnTo>
                  <a:lnTo>
                    <a:pt x="17313" y="101704"/>
                  </a:lnTo>
                  <a:lnTo>
                    <a:pt x="9751" y="93049"/>
                  </a:lnTo>
                  <a:lnTo>
                    <a:pt x="4378" y="82426"/>
                  </a:lnTo>
                  <a:lnTo>
                    <a:pt x="1194" y="71606"/>
                  </a:lnTo>
                  <a:lnTo>
                    <a:pt x="0" y="60000"/>
                  </a:lnTo>
                  <a:lnTo>
                    <a:pt x="1194" y="48000"/>
                  </a:lnTo>
                  <a:lnTo>
                    <a:pt x="4378" y="36393"/>
                  </a:lnTo>
                  <a:lnTo>
                    <a:pt x="9751" y="26754"/>
                  </a:lnTo>
                  <a:lnTo>
                    <a:pt x="17313" y="17114"/>
                  </a:lnTo>
                  <a:lnTo>
                    <a:pt x="25870" y="10819"/>
                  </a:lnTo>
                  <a:lnTo>
                    <a:pt x="36815" y="4327"/>
                  </a:lnTo>
                  <a:lnTo>
                    <a:pt x="47562" y="983"/>
                  </a:lnTo>
                  <a:lnTo>
                    <a:pt x="60497" y="0"/>
                  </a:lnTo>
                  <a:lnTo>
                    <a:pt x="72437" y="983"/>
                  </a:lnTo>
                  <a:lnTo>
                    <a:pt x="83184" y="4327"/>
                  </a:lnTo>
                  <a:lnTo>
                    <a:pt x="93930" y="10819"/>
                  </a:lnTo>
                  <a:lnTo>
                    <a:pt x="102686" y="17114"/>
                  </a:lnTo>
                  <a:lnTo>
                    <a:pt x="110248" y="26754"/>
                  </a:lnTo>
                  <a:lnTo>
                    <a:pt x="115621" y="36393"/>
                  </a:lnTo>
                  <a:lnTo>
                    <a:pt x="118805" y="48000"/>
                  </a:lnTo>
                  <a:lnTo>
                    <a:pt x="119800" y="60000"/>
                  </a:lnTo>
                  <a:lnTo>
                    <a:pt x="118805" y="71606"/>
                  </a:lnTo>
                  <a:lnTo>
                    <a:pt x="115621" y="83409"/>
                  </a:lnTo>
                  <a:lnTo>
                    <a:pt x="110248" y="93049"/>
                  </a:lnTo>
                  <a:lnTo>
                    <a:pt x="102686" y="101704"/>
                  </a:lnTo>
                  <a:lnTo>
                    <a:pt x="93930" y="108983"/>
                  </a:lnTo>
                  <a:lnTo>
                    <a:pt x="83184" y="114295"/>
                  </a:lnTo>
                  <a:lnTo>
                    <a:pt x="72437" y="117639"/>
                  </a:lnTo>
                  <a:lnTo>
                    <a:pt x="60497" y="119803"/>
                  </a:lnTo>
                  <a:close/>
                  <a:moveTo>
                    <a:pt x="60497" y="34229"/>
                  </a:moveTo>
                  <a:lnTo>
                    <a:pt x="55124" y="34229"/>
                  </a:lnTo>
                  <a:lnTo>
                    <a:pt x="49751" y="36393"/>
                  </a:lnTo>
                  <a:lnTo>
                    <a:pt x="45373" y="38557"/>
                  </a:lnTo>
                  <a:lnTo>
                    <a:pt x="42189" y="41704"/>
                  </a:lnTo>
                  <a:lnTo>
                    <a:pt x="38805" y="44852"/>
                  </a:lnTo>
                  <a:lnTo>
                    <a:pt x="36815" y="50163"/>
                  </a:lnTo>
                  <a:lnTo>
                    <a:pt x="34626" y="54491"/>
                  </a:lnTo>
                  <a:lnTo>
                    <a:pt x="34626" y="60000"/>
                  </a:lnTo>
                  <a:lnTo>
                    <a:pt x="34626" y="64131"/>
                  </a:lnTo>
                  <a:lnTo>
                    <a:pt x="36815" y="69442"/>
                  </a:lnTo>
                  <a:lnTo>
                    <a:pt x="38805" y="73770"/>
                  </a:lnTo>
                  <a:lnTo>
                    <a:pt x="42189" y="77901"/>
                  </a:lnTo>
                  <a:lnTo>
                    <a:pt x="45373" y="81245"/>
                  </a:lnTo>
                  <a:lnTo>
                    <a:pt x="49751" y="83409"/>
                  </a:lnTo>
                  <a:lnTo>
                    <a:pt x="55124" y="84393"/>
                  </a:lnTo>
                  <a:lnTo>
                    <a:pt x="60497" y="85573"/>
                  </a:lnTo>
                  <a:lnTo>
                    <a:pt x="65870" y="84393"/>
                  </a:lnTo>
                  <a:lnTo>
                    <a:pt x="70248" y="83409"/>
                  </a:lnTo>
                  <a:lnTo>
                    <a:pt x="74427" y="81245"/>
                  </a:lnTo>
                  <a:lnTo>
                    <a:pt x="78805" y="77901"/>
                  </a:lnTo>
                  <a:lnTo>
                    <a:pt x="80995" y="73770"/>
                  </a:lnTo>
                  <a:lnTo>
                    <a:pt x="84179" y="69442"/>
                  </a:lnTo>
                  <a:lnTo>
                    <a:pt x="85373" y="65311"/>
                  </a:lnTo>
                  <a:lnTo>
                    <a:pt x="85373" y="60000"/>
                  </a:lnTo>
                  <a:lnTo>
                    <a:pt x="85373" y="54491"/>
                  </a:lnTo>
                  <a:lnTo>
                    <a:pt x="84179" y="50163"/>
                  </a:lnTo>
                  <a:lnTo>
                    <a:pt x="80995" y="44852"/>
                  </a:lnTo>
                  <a:lnTo>
                    <a:pt x="77810" y="41704"/>
                  </a:lnTo>
                  <a:lnTo>
                    <a:pt x="74427" y="38557"/>
                  </a:lnTo>
                  <a:lnTo>
                    <a:pt x="70248" y="36393"/>
                  </a:lnTo>
                  <a:lnTo>
                    <a:pt x="64875" y="34229"/>
                  </a:lnTo>
                  <a:lnTo>
                    <a:pt x="60497" y="34229"/>
                  </a:lnTo>
                  <a:close/>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0" name="Shape 1290"/>
            <p:cNvSpPr/>
            <p:nvPr/>
          </p:nvSpPr>
          <p:spPr>
            <a:xfrm>
              <a:off x="11777663" y="3735387"/>
              <a:ext cx="217487" cy="217487"/>
            </a:xfrm>
            <a:custGeom>
              <a:avLst/>
              <a:gdLst/>
              <a:ahLst/>
              <a:cxnLst/>
              <a:rect l="0" t="0" r="0" b="0"/>
              <a:pathLst>
                <a:path w="120000" h="120000" extrusionOk="0">
                  <a:moveTo>
                    <a:pt x="59901" y="119803"/>
                  </a:moveTo>
                  <a:lnTo>
                    <a:pt x="48078" y="118622"/>
                  </a:lnTo>
                  <a:lnTo>
                    <a:pt x="36453" y="115475"/>
                  </a:lnTo>
                  <a:lnTo>
                    <a:pt x="26798" y="108983"/>
                  </a:lnTo>
                  <a:lnTo>
                    <a:pt x="18128" y="102688"/>
                  </a:lnTo>
                  <a:lnTo>
                    <a:pt x="10640" y="93049"/>
                  </a:lnTo>
                  <a:lnTo>
                    <a:pt x="5320" y="83409"/>
                  </a:lnTo>
                  <a:lnTo>
                    <a:pt x="1182" y="71606"/>
                  </a:lnTo>
                  <a:lnTo>
                    <a:pt x="0" y="59803"/>
                  </a:lnTo>
                  <a:lnTo>
                    <a:pt x="1182" y="48196"/>
                  </a:lnTo>
                  <a:lnTo>
                    <a:pt x="5320" y="36393"/>
                  </a:lnTo>
                  <a:lnTo>
                    <a:pt x="10640" y="26754"/>
                  </a:lnTo>
                  <a:lnTo>
                    <a:pt x="18128" y="18295"/>
                  </a:lnTo>
                  <a:lnTo>
                    <a:pt x="26798" y="10622"/>
                  </a:lnTo>
                  <a:lnTo>
                    <a:pt x="36453" y="5311"/>
                  </a:lnTo>
                  <a:lnTo>
                    <a:pt x="48078" y="1180"/>
                  </a:lnTo>
                  <a:lnTo>
                    <a:pt x="59901" y="0"/>
                  </a:lnTo>
                  <a:lnTo>
                    <a:pt x="71724" y="1180"/>
                  </a:lnTo>
                  <a:lnTo>
                    <a:pt x="83349" y="4327"/>
                  </a:lnTo>
                  <a:lnTo>
                    <a:pt x="93004" y="10622"/>
                  </a:lnTo>
                  <a:lnTo>
                    <a:pt x="102660" y="18295"/>
                  </a:lnTo>
                  <a:lnTo>
                    <a:pt x="110147" y="26754"/>
                  </a:lnTo>
                  <a:lnTo>
                    <a:pt x="115467" y="37573"/>
                  </a:lnTo>
                  <a:lnTo>
                    <a:pt x="118620" y="48196"/>
                  </a:lnTo>
                  <a:lnTo>
                    <a:pt x="119802" y="59803"/>
                  </a:lnTo>
                  <a:lnTo>
                    <a:pt x="118620" y="71606"/>
                  </a:lnTo>
                  <a:lnTo>
                    <a:pt x="115467" y="82229"/>
                  </a:lnTo>
                  <a:lnTo>
                    <a:pt x="110147" y="93049"/>
                  </a:lnTo>
                  <a:lnTo>
                    <a:pt x="102660" y="102688"/>
                  </a:lnTo>
                  <a:lnTo>
                    <a:pt x="93004" y="109967"/>
                  </a:lnTo>
                  <a:lnTo>
                    <a:pt x="83349" y="115475"/>
                  </a:lnTo>
                  <a:lnTo>
                    <a:pt x="71724" y="118622"/>
                  </a:lnTo>
                  <a:lnTo>
                    <a:pt x="59901" y="119803"/>
                  </a:lnTo>
                  <a:close/>
                  <a:moveTo>
                    <a:pt x="59901" y="34229"/>
                  </a:moveTo>
                  <a:lnTo>
                    <a:pt x="54581" y="35213"/>
                  </a:lnTo>
                  <a:lnTo>
                    <a:pt x="50246" y="36393"/>
                  </a:lnTo>
                  <a:lnTo>
                    <a:pt x="45911" y="38360"/>
                  </a:lnTo>
                  <a:lnTo>
                    <a:pt x="41773" y="41704"/>
                  </a:lnTo>
                  <a:lnTo>
                    <a:pt x="38620" y="46032"/>
                  </a:lnTo>
                  <a:lnTo>
                    <a:pt x="36453" y="50163"/>
                  </a:lnTo>
                  <a:lnTo>
                    <a:pt x="35270" y="54491"/>
                  </a:lnTo>
                  <a:lnTo>
                    <a:pt x="34285" y="59803"/>
                  </a:lnTo>
                  <a:lnTo>
                    <a:pt x="35270" y="65311"/>
                  </a:lnTo>
                  <a:lnTo>
                    <a:pt x="36453" y="69442"/>
                  </a:lnTo>
                  <a:lnTo>
                    <a:pt x="38620" y="73770"/>
                  </a:lnTo>
                  <a:lnTo>
                    <a:pt x="41773" y="78098"/>
                  </a:lnTo>
                  <a:lnTo>
                    <a:pt x="45911" y="81245"/>
                  </a:lnTo>
                  <a:lnTo>
                    <a:pt x="50246" y="83409"/>
                  </a:lnTo>
                  <a:lnTo>
                    <a:pt x="54581" y="84393"/>
                  </a:lnTo>
                  <a:lnTo>
                    <a:pt x="59901" y="85573"/>
                  </a:lnTo>
                  <a:lnTo>
                    <a:pt x="65221" y="84393"/>
                  </a:lnTo>
                  <a:lnTo>
                    <a:pt x="69556" y="83409"/>
                  </a:lnTo>
                  <a:lnTo>
                    <a:pt x="73891" y="81245"/>
                  </a:lnTo>
                  <a:lnTo>
                    <a:pt x="78029" y="78098"/>
                  </a:lnTo>
                  <a:lnTo>
                    <a:pt x="81182" y="73770"/>
                  </a:lnTo>
                  <a:lnTo>
                    <a:pt x="83349" y="69442"/>
                  </a:lnTo>
                  <a:lnTo>
                    <a:pt x="85517" y="65311"/>
                  </a:lnTo>
                  <a:lnTo>
                    <a:pt x="85517" y="59803"/>
                  </a:lnTo>
                  <a:lnTo>
                    <a:pt x="85517" y="54491"/>
                  </a:lnTo>
                  <a:lnTo>
                    <a:pt x="83349" y="50163"/>
                  </a:lnTo>
                  <a:lnTo>
                    <a:pt x="81182" y="46032"/>
                  </a:lnTo>
                  <a:lnTo>
                    <a:pt x="78029" y="41704"/>
                  </a:lnTo>
                  <a:lnTo>
                    <a:pt x="73891" y="38360"/>
                  </a:lnTo>
                  <a:lnTo>
                    <a:pt x="69556" y="36393"/>
                  </a:lnTo>
                  <a:lnTo>
                    <a:pt x="65221" y="35213"/>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1" name="Shape 1291"/>
            <p:cNvSpPr/>
            <p:nvPr/>
          </p:nvSpPr>
          <p:spPr>
            <a:xfrm>
              <a:off x="9909175" y="4813300"/>
              <a:ext cx="217487" cy="215899"/>
            </a:xfrm>
            <a:custGeom>
              <a:avLst/>
              <a:gdLst/>
              <a:ahLst/>
              <a:cxnLst/>
              <a:rect l="0" t="0" r="0" b="0"/>
              <a:pathLst>
                <a:path w="120000" h="120000" extrusionOk="0">
                  <a:moveTo>
                    <a:pt x="59901" y="119801"/>
                  </a:moveTo>
                  <a:lnTo>
                    <a:pt x="48275" y="118609"/>
                  </a:lnTo>
                  <a:lnTo>
                    <a:pt x="36453" y="115430"/>
                  </a:lnTo>
                  <a:lnTo>
                    <a:pt x="26798" y="110066"/>
                  </a:lnTo>
                  <a:lnTo>
                    <a:pt x="17142" y="102516"/>
                  </a:lnTo>
                  <a:lnTo>
                    <a:pt x="10640" y="93774"/>
                  </a:lnTo>
                  <a:lnTo>
                    <a:pt x="4334" y="83046"/>
                  </a:lnTo>
                  <a:lnTo>
                    <a:pt x="1182" y="72317"/>
                  </a:lnTo>
                  <a:lnTo>
                    <a:pt x="0" y="59403"/>
                  </a:lnTo>
                  <a:lnTo>
                    <a:pt x="1182" y="47483"/>
                  </a:lnTo>
                  <a:lnTo>
                    <a:pt x="4334" y="36754"/>
                  </a:lnTo>
                  <a:lnTo>
                    <a:pt x="10640" y="25827"/>
                  </a:lnTo>
                  <a:lnTo>
                    <a:pt x="17142" y="17284"/>
                  </a:lnTo>
                  <a:lnTo>
                    <a:pt x="26798" y="9735"/>
                  </a:lnTo>
                  <a:lnTo>
                    <a:pt x="36453" y="4172"/>
                  </a:lnTo>
                  <a:lnTo>
                    <a:pt x="48275" y="993"/>
                  </a:lnTo>
                  <a:lnTo>
                    <a:pt x="59901" y="0"/>
                  </a:lnTo>
                  <a:lnTo>
                    <a:pt x="71724" y="993"/>
                  </a:lnTo>
                  <a:lnTo>
                    <a:pt x="83546" y="4172"/>
                  </a:lnTo>
                  <a:lnTo>
                    <a:pt x="93004" y="9735"/>
                  </a:lnTo>
                  <a:lnTo>
                    <a:pt x="101674" y="17284"/>
                  </a:lnTo>
                  <a:lnTo>
                    <a:pt x="109162" y="25827"/>
                  </a:lnTo>
                  <a:lnTo>
                    <a:pt x="114482" y="36754"/>
                  </a:lnTo>
                  <a:lnTo>
                    <a:pt x="118817" y="47483"/>
                  </a:lnTo>
                  <a:lnTo>
                    <a:pt x="119802" y="59403"/>
                  </a:lnTo>
                  <a:lnTo>
                    <a:pt x="118817" y="72317"/>
                  </a:lnTo>
                  <a:lnTo>
                    <a:pt x="114482" y="83046"/>
                  </a:lnTo>
                  <a:lnTo>
                    <a:pt x="109162" y="93774"/>
                  </a:lnTo>
                  <a:lnTo>
                    <a:pt x="101674" y="102516"/>
                  </a:lnTo>
                  <a:lnTo>
                    <a:pt x="93004" y="110066"/>
                  </a:lnTo>
                  <a:lnTo>
                    <a:pt x="83546" y="115430"/>
                  </a:lnTo>
                  <a:lnTo>
                    <a:pt x="71724" y="118609"/>
                  </a:lnTo>
                  <a:lnTo>
                    <a:pt x="59901" y="119801"/>
                  </a:lnTo>
                  <a:close/>
                  <a:moveTo>
                    <a:pt x="59901" y="34569"/>
                  </a:moveTo>
                  <a:lnTo>
                    <a:pt x="54581" y="34569"/>
                  </a:lnTo>
                  <a:lnTo>
                    <a:pt x="50246" y="35562"/>
                  </a:lnTo>
                  <a:lnTo>
                    <a:pt x="45911" y="38741"/>
                  </a:lnTo>
                  <a:lnTo>
                    <a:pt x="41773" y="42119"/>
                  </a:lnTo>
                  <a:lnTo>
                    <a:pt x="38423" y="45298"/>
                  </a:lnTo>
                  <a:lnTo>
                    <a:pt x="36453" y="49668"/>
                  </a:lnTo>
                  <a:lnTo>
                    <a:pt x="34285" y="55033"/>
                  </a:lnTo>
                  <a:lnTo>
                    <a:pt x="34285" y="59403"/>
                  </a:lnTo>
                  <a:lnTo>
                    <a:pt x="34285" y="64768"/>
                  </a:lnTo>
                  <a:lnTo>
                    <a:pt x="36453" y="70132"/>
                  </a:lnTo>
                  <a:lnTo>
                    <a:pt x="38423" y="74304"/>
                  </a:lnTo>
                  <a:lnTo>
                    <a:pt x="41773" y="77682"/>
                  </a:lnTo>
                  <a:lnTo>
                    <a:pt x="45911" y="80860"/>
                  </a:lnTo>
                  <a:lnTo>
                    <a:pt x="50246" y="83046"/>
                  </a:lnTo>
                  <a:lnTo>
                    <a:pt x="54581" y="85231"/>
                  </a:lnTo>
                  <a:lnTo>
                    <a:pt x="59901" y="85231"/>
                  </a:lnTo>
                  <a:lnTo>
                    <a:pt x="65221" y="85231"/>
                  </a:lnTo>
                  <a:lnTo>
                    <a:pt x="69556" y="83046"/>
                  </a:lnTo>
                  <a:lnTo>
                    <a:pt x="73694" y="80860"/>
                  </a:lnTo>
                  <a:lnTo>
                    <a:pt x="78226" y="77682"/>
                  </a:lnTo>
                  <a:lnTo>
                    <a:pt x="81379" y="74304"/>
                  </a:lnTo>
                  <a:lnTo>
                    <a:pt x="83546" y="70132"/>
                  </a:lnTo>
                  <a:lnTo>
                    <a:pt x="84532" y="64768"/>
                  </a:lnTo>
                  <a:lnTo>
                    <a:pt x="85517" y="59403"/>
                  </a:lnTo>
                  <a:lnTo>
                    <a:pt x="84532" y="55033"/>
                  </a:lnTo>
                  <a:lnTo>
                    <a:pt x="83546" y="49668"/>
                  </a:lnTo>
                  <a:lnTo>
                    <a:pt x="81379" y="45298"/>
                  </a:lnTo>
                  <a:lnTo>
                    <a:pt x="78226" y="42119"/>
                  </a:lnTo>
                  <a:lnTo>
                    <a:pt x="73694" y="38741"/>
                  </a:lnTo>
                  <a:lnTo>
                    <a:pt x="69556" y="35562"/>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2" name="Shape 1292"/>
            <p:cNvSpPr/>
            <p:nvPr/>
          </p:nvSpPr>
          <p:spPr>
            <a:xfrm>
              <a:off x="9909175" y="5291137"/>
              <a:ext cx="217487" cy="215899"/>
            </a:xfrm>
            <a:custGeom>
              <a:avLst/>
              <a:gdLst/>
              <a:ahLst/>
              <a:cxnLst/>
              <a:rect l="0" t="0" r="0" b="0"/>
              <a:pathLst>
                <a:path w="120000" h="120000" extrusionOk="0">
                  <a:moveTo>
                    <a:pt x="59901" y="119801"/>
                  </a:moveTo>
                  <a:lnTo>
                    <a:pt x="48275" y="118807"/>
                  </a:lnTo>
                  <a:lnTo>
                    <a:pt x="36453" y="115430"/>
                  </a:lnTo>
                  <a:lnTo>
                    <a:pt x="26798" y="110066"/>
                  </a:lnTo>
                  <a:lnTo>
                    <a:pt x="17142" y="102516"/>
                  </a:lnTo>
                  <a:lnTo>
                    <a:pt x="9655" y="92781"/>
                  </a:lnTo>
                  <a:lnTo>
                    <a:pt x="4334" y="83245"/>
                  </a:lnTo>
                  <a:lnTo>
                    <a:pt x="1182" y="71324"/>
                  </a:lnTo>
                  <a:lnTo>
                    <a:pt x="0" y="59403"/>
                  </a:lnTo>
                  <a:lnTo>
                    <a:pt x="1182" y="47483"/>
                  </a:lnTo>
                  <a:lnTo>
                    <a:pt x="4334" y="36754"/>
                  </a:lnTo>
                  <a:lnTo>
                    <a:pt x="9655" y="26026"/>
                  </a:lnTo>
                  <a:lnTo>
                    <a:pt x="17142" y="17284"/>
                  </a:lnTo>
                  <a:lnTo>
                    <a:pt x="26798" y="9735"/>
                  </a:lnTo>
                  <a:lnTo>
                    <a:pt x="36453" y="4370"/>
                  </a:lnTo>
                  <a:lnTo>
                    <a:pt x="48275" y="1192"/>
                  </a:lnTo>
                  <a:lnTo>
                    <a:pt x="59901" y="0"/>
                  </a:lnTo>
                  <a:lnTo>
                    <a:pt x="71724" y="1192"/>
                  </a:lnTo>
                  <a:lnTo>
                    <a:pt x="82364" y="4370"/>
                  </a:lnTo>
                  <a:lnTo>
                    <a:pt x="93004" y="9735"/>
                  </a:lnTo>
                  <a:lnTo>
                    <a:pt x="101674" y="17284"/>
                  </a:lnTo>
                  <a:lnTo>
                    <a:pt x="109162" y="27019"/>
                  </a:lnTo>
                  <a:lnTo>
                    <a:pt x="115467" y="36754"/>
                  </a:lnTo>
                  <a:lnTo>
                    <a:pt x="118817" y="48476"/>
                  </a:lnTo>
                  <a:lnTo>
                    <a:pt x="119802" y="59403"/>
                  </a:lnTo>
                  <a:lnTo>
                    <a:pt x="118817" y="71324"/>
                  </a:lnTo>
                  <a:lnTo>
                    <a:pt x="115467" y="82052"/>
                  </a:lnTo>
                  <a:lnTo>
                    <a:pt x="110147" y="92781"/>
                  </a:lnTo>
                  <a:lnTo>
                    <a:pt x="101674" y="102516"/>
                  </a:lnTo>
                  <a:lnTo>
                    <a:pt x="93004" y="110066"/>
                  </a:lnTo>
                  <a:lnTo>
                    <a:pt x="82364" y="115430"/>
                  </a:lnTo>
                  <a:lnTo>
                    <a:pt x="71724" y="118807"/>
                  </a:lnTo>
                  <a:lnTo>
                    <a:pt x="59901" y="119801"/>
                  </a:lnTo>
                  <a:close/>
                  <a:moveTo>
                    <a:pt x="59901" y="34569"/>
                  </a:moveTo>
                  <a:lnTo>
                    <a:pt x="54581" y="34569"/>
                  </a:lnTo>
                  <a:lnTo>
                    <a:pt x="50246" y="35562"/>
                  </a:lnTo>
                  <a:lnTo>
                    <a:pt x="45911" y="38940"/>
                  </a:lnTo>
                  <a:lnTo>
                    <a:pt x="41773" y="42119"/>
                  </a:lnTo>
                  <a:lnTo>
                    <a:pt x="38423" y="45298"/>
                  </a:lnTo>
                  <a:lnTo>
                    <a:pt x="36453" y="49668"/>
                  </a:lnTo>
                  <a:lnTo>
                    <a:pt x="34285" y="55033"/>
                  </a:lnTo>
                  <a:lnTo>
                    <a:pt x="34285" y="59403"/>
                  </a:lnTo>
                  <a:lnTo>
                    <a:pt x="34285" y="64768"/>
                  </a:lnTo>
                  <a:lnTo>
                    <a:pt x="36453" y="70132"/>
                  </a:lnTo>
                  <a:lnTo>
                    <a:pt x="38423" y="74503"/>
                  </a:lnTo>
                  <a:lnTo>
                    <a:pt x="41773" y="77880"/>
                  </a:lnTo>
                  <a:lnTo>
                    <a:pt x="45911" y="81059"/>
                  </a:lnTo>
                  <a:lnTo>
                    <a:pt x="50246" y="83245"/>
                  </a:lnTo>
                  <a:lnTo>
                    <a:pt x="54581" y="85231"/>
                  </a:lnTo>
                  <a:lnTo>
                    <a:pt x="59901" y="85231"/>
                  </a:lnTo>
                  <a:lnTo>
                    <a:pt x="65221" y="85231"/>
                  </a:lnTo>
                  <a:lnTo>
                    <a:pt x="69556" y="83245"/>
                  </a:lnTo>
                  <a:lnTo>
                    <a:pt x="73694" y="81059"/>
                  </a:lnTo>
                  <a:lnTo>
                    <a:pt x="78226" y="77880"/>
                  </a:lnTo>
                  <a:lnTo>
                    <a:pt x="81379" y="74503"/>
                  </a:lnTo>
                  <a:lnTo>
                    <a:pt x="83546" y="69139"/>
                  </a:lnTo>
                  <a:lnTo>
                    <a:pt x="84532" y="64768"/>
                  </a:lnTo>
                  <a:lnTo>
                    <a:pt x="85517" y="59403"/>
                  </a:lnTo>
                  <a:lnTo>
                    <a:pt x="84532" y="55033"/>
                  </a:lnTo>
                  <a:lnTo>
                    <a:pt x="83546" y="49668"/>
                  </a:lnTo>
                  <a:lnTo>
                    <a:pt x="81379" y="45298"/>
                  </a:lnTo>
                  <a:lnTo>
                    <a:pt x="78226" y="42119"/>
                  </a:lnTo>
                  <a:lnTo>
                    <a:pt x="73694" y="38940"/>
                  </a:lnTo>
                  <a:lnTo>
                    <a:pt x="69556" y="35562"/>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3" name="Shape 1293"/>
            <p:cNvSpPr/>
            <p:nvPr/>
          </p:nvSpPr>
          <p:spPr>
            <a:xfrm>
              <a:off x="9909175" y="5399087"/>
              <a:ext cx="61913" cy="1465261"/>
            </a:xfrm>
            <a:custGeom>
              <a:avLst/>
              <a:gdLst/>
              <a:ahLst/>
              <a:cxnLst/>
              <a:rect l="0" t="0" r="0" b="0"/>
              <a:pathLst>
                <a:path w="120000" h="120000" extrusionOk="0">
                  <a:moveTo>
                    <a:pt x="119314" y="119970"/>
                  </a:moveTo>
                  <a:lnTo>
                    <a:pt x="0" y="119970"/>
                  </a:lnTo>
                  <a:lnTo>
                    <a:pt x="0" y="0"/>
                  </a:lnTo>
                  <a:lnTo>
                    <a:pt x="119314" y="0"/>
                  </a:lnTo>
                  <a:lnTo>
                    <a:pt x="119314" y="11997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4" name="Shape 1294"/>
            <p:cNvSpPr/>
            <p:nvPr/>
          </p:nvSpPr>
          <p:spPr>
            <a:xfrm>
              <a:off x="10220325" y="4262437"/>
              <a:ext cx="61913" cy="333373"/>
            </a:xfrm>
            <a:custGeom>
              <a:avLst/>
              <a:gdLst/>
              <a:ahLst/>
              <a:cxnLst/>
              <a:rect l="0" t="0" r="0" b="0"/>
              <a:pathLst>
                <a:path w="120000" h="120000" extrusionOk="0">
                  <a:moveTo>
                    <a:pt x="0" y="0"/>
                  </a:moveTo>
                  <a:lnTo>
                    <a:pt x="0" y="84090"/>
                  </a:lnTo>
                  <a:lnTo>
                    <a:pt x="0" y="84090"/>
                  </a:lnTo>
                  <a:lnTo>
                    <a:pt x="26057" y="87061"/>
                  </a:lnTo>
                  <a:lnTo>
                    <a:pt x="48685" y="90548"/>
                  </a:lnTo>
                  <a:lnTo>
                    <a:pt x="70628" y="94036"/>
                  </a:lnTo>
                  <a:lnTo>
                    <a:pt x="85714" y="98170"/>
                  </a:lnTo>
                  <a:lnTo>
                    <a:pt x="100800" y="103207"/>
                  </a:lnTo>
                  <a:lnTo>
                    <a:pt x="111771" y="108762"/>
                  </a:lnTo>
                  <a:lnTo>
                    <a:pt x="119314" y="113670"/>
                  </a:lnTo>
                  <a:lnTo>
                    <a:pt x="119314" y="119870"/>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5" name="Shape 1295"/>
            <p:cNvSpPr/>
            <p:nvPr/>
          </p:nvSpPr>
          <p:spPr>
            <a:xfrm>
              <a:off x="10220325" y="4497387"/>
              <a:ext cx="61913" cy="196850"/>
            </a:xfrm>
            <a:custGeom>
              <a:avLst/>
              <a:gdLst/>
              <a:ahLst/>
              <a:cxnLst/>
              <a:rect l="0" t="0" r="0" b="0"/>
              <a:pathLst>
                <a:path w="120000" h="120000" extrusionOk="0">
                  <a:moveTo>
                    <a:pt x="0" y="0"/>
                  </a:moveTo>
                  <a:lnTo>
                    <a:pt x="0" y="60326"/>
                  </a:lnTo>
                  <a:lnTo>
                    <a:pt x="0" y="119782"/>
                  </a:lnTo>
                  <a:lnTo>
                    <a:pt x="0" y="119782"/>
                  </a:lnTo>
                  <a:lnTo>
                    <a:pt x="26057" y="114773"/>
                  </a:lnTo>
                  <a:lnTo>
                    <a:pt x="48685" y="110199"/>
                  </a:lnTo>
                  <a:lnTo>
                    <a:pt x="70628" y="103012"/>
                  </a:lnTo>
                  <a:lnTo>
                    <a:pt x="85714" y="96043"/>
                  </a:lnTo>
                  <a:lnTo>
                    <a:pt x="100800" y="87549"/>
                  </a:lnTo>
                  <a:lnTo>
                    <a:pt x="111771" y="79491"/>
                  </a:lnTo>
                  <a:lnTo>
                    <a:pt x="119314" y="69909"/>
                  </a:lnTo>
                  <a:lnTo>
                    <a:pt x="119314" y="60326"/>
                  </a:lnTo>
                  <a:lnTo>
                    <a:pt x="119314" y="60326"/>
                  </a:lnTo>
                  <a:lnTo>
                    <a:pt x="119314" y="49872"/>
                  </a:lnTo>
                  <a:lnTo>
                    <a:pt x="111771" y="41597"/>
                  </a:lnTo>
                  <a:lnTo>
                    <a:pt x="100800" y="32232"/>
                  </a:lnTo>
                  <a:lnTo>
                    <a:pt x="85714" y="23738"/>
                  </a:lnTo>
                  <a:lnTo>
                    <a:pt x="70628" y="16769"/>
                  </a:lnTo>
                  <a:lnTo>
                    <a:pt x="48685" y="10889"/>
                  </a:lnTo>
                  <a:lnTo>
                    <a:pt x="26057" y="5009"/>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6" name="Shape 1296"/>
            <p:cNvSpPr/>
            <p:nvPr/>
          </p:nvSpPr>
          <p:spPr>
            <a:xfrm>
              <a:off x="10128250" y="6070600"/>
              <a:ext cx="90486" cy="217487"/>
            </a:xfrm>
            <a:custGeom>
              <a:avLst/>
              <a:gdLst/>
              <a:ahLst/>
              <a:cxnLst/>
              <a:rect l="0" t="0" r="0" b="0"/>
              <a:pathLst>
                <a:path w="120000" h="120000" extrusionOk="0">
                  <a:moveTo>
                    <a:pt x="60937" y="34426"/>
                  </a:moveTo>
                  <a:lnTo>
                    <a:pt x="60937" y="34426"/>
                  </a:lnTo>
                  <a:lnTo>
                    <a:pt x="71250" y="35409"/>
                  </a:lnTo>
                  <a:lnTo>
                    <a:pt x="83906" y="36393"/>
                  </a:lnTo>
                  <a:lnTo>
                    <a:pt x="91406" y="38557"/>
                  </a:lnTo>
                  <a:lnTo>
                    <a:pt x="101718" y="41901"/>
                  </a:lnTo>
                  <a:lnTo>
                    <a:pt x="109218" y="45049"/>
                  </a:lnTo>
                  <a:lnTo>
                    <a:pt x="114843" y="49180"/>
                  </a:lnTo>
                  <a:lnTo>
                    <a:pt x="119531" y="53704"/>
                  </a:lnTo>
                  <a:lnTo>
                    <a:pt x="119531" y="59016"/>
                  </a:lnTo>
                  <a:lnTo>
                    <a:pt x="119531" y="6491"/>
                  </a:lnTo>
                  <a:lnTo>
                    <a:pt x="119531" y="6491"/>
                  </a:lnTo>
                  <a:lnTo>
                    <a:pt x="106875" y="3344"/>
                  </a:lnTo>
                  <a:lnTo>
                    <a:pt x="91406" y="2163"/>
                  </a:lnTo>
                  <a:lnTo>
                    <a:pt x="76406" y="1180"/>
                  </a:lnTo>
                  <a:lnTo>
                    <a:pt x="60937" y="0"/>
                  </a:lnTo>
                  <a:lnTo>
                    <a:pt x="60937" y="0"/>
                  </a:lnTo>
                  <a:lnTo>
                    <a:pt x="43593" y="1180"/>
                  </a:lnTo>
                  <a:lnTo>
                    <a:pt x="28125" y="2163"/>
                  </a:lnTo>
                  <a:lnTo>
                    <a:pt x="12656" y="3344"/>
                  </a:lnTo>
                  <a:lnTo>
                    <a:pt x="0" y="6491"/>
                  </a:lnTo>
                  <a:lnTo>
                    <a:pt x="0" y="113508"/>
                  </a:lnTo>
                  <a:lnTo>
                    <a:pt x="0" y="113508"/>
                  </a:lnTo>
                  <a:lnTo>
                    <a:pt x="12656" y="116655"/>
                  </a:lnTo>
                  <a:lnTo>
                    <a:pt x="28125" y="117639"/>
                  </a:lnTo>
                  <a:lnTo>
                    <a:pt x="43593" y="119803"/>
                  </a:lnTo>
                  <a:lnTo>
                    <a:pt x="60937" y="119803"/>
                  </a:lnTo>
                  <a:lnTo>
                    <a:pt x="60937" y="119803"/>
                  </a:lnTo>
                  <a:lnTo>
                    <a:pt x="76406" y="119803"/>
                  </a:lnTo>
                  <a:lnTo>
                    <a:pt x="91406" y="117639"/>
                  </a:lnTo>
                  <a:lnTo>
                    <a:pt x="106875" y="116655"/>
                  </a:lnTo>
                  <a:lnTo>
                    <a:pt x="119531" y="113508"/>
                  </a:lnTo>
                  <a:lnTo>
                    <a:pt x="119531" y="60983"/>
                  </a:lnTo>
                  <a:lnTo>
                    <a:pt x="119531" y="60983"/>
                  </a:lnTo>
                  <a:lnTo>
                    <a:pt x="119531" y="66295"/>
                  </a:lnTo>
                  <a:lnTo>
                    <a:pt x="114843" y="70622"/>
                  </a:lnTo>
                  <a:lnTo>
                    <a:pt x="109218" y="74950"/>
                  </a:lnTo>
                  <a:lnTo>
                    <a:pt x="101718" y="78295"/>
                  </a:lnTo>
                  <a:lnTo>
                    <a:pt x="91406" y="81442"/>
                  </a:lnTo>
                  <a:lnTo>
                    <a:pt x="83906" y="83606"/>
                  </a:lnTo>
                  <a:lnTo>
                    <a:pt x="71250" y="84590"/>
                  </a:lnTo>
                  <a:lnTo>
                    <a:pt x="60937" y="85573"/>
                  </a:lnTo>
                  <a:lnTo>
                    <a:pt x="60937" y="85573"/>
                  </a:lnTo>
                  <a:lnTo>
                    <a:pt x="48281" y="84590"/>
                  </a:lnTo>
                  <a:lnTo>
                    <a:pt x="35625" y="83606"/>
                  </a:lnTo>
                  <a:lnTo>
                    <a:pt x="25312" y="81442"/>
                  </a:lnTo>
                  <a:lnTo>
                    <a:pt x="17812" y="78295"/>
                  </a:lnTo>
                  <a:lnTo>
                    <a:pt x="10312" y="73770"/>
                  </a:lnTo>
                  <a:lnTo>
                    <a:pt x="5156" y="69639"/>
                  </a:lnTo>
                  <a:lnTo>
                    <a:pt x="0" y="65311"/>
                  </a:lnTo>
                  <a:lnTo>
                    <a:pt x="0" y="60000"/>
                  </a:lnTo>
                  <a:lnTo>
                    <a:pt x="0" y="60000"/>
                  </a:lnTo>
                  <a:lnTo>
                    <a:pt x="0" y="54491"/>
                  </a:lnTo>
                  <a:lnTo>
                    <a:pt x="5156" y="50360"/>
                  </a:lnTo>
                  <a:lnTo>
                    <a:pt x="10312" y="46032"/>
                  </a:lnTo>
                  <a:lnTo>
                    <a:pt x="17812" y="41901"/>
                  </a:lnTo>
                  <a:lnTo>
                    <a:pt x="25312" y="38557"/>
                  </a:lnTo>
                  <a:lnTo>
                    <a:pt x="35625" y="36393"/>
                  </a:lnTo>
                  <a:lnTo>
                    <a:pt x="48281" y="35409"/>
                  </a:lnTo>
                  <a:lnTo>
                    <a:pt x="60937" y="3442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7" name="Shape 1297"/>
            <p:cNvSpPr/>
            <p:nvPr/>
          </p:nvSpPr>
          <p:spPr>
            <a:xfrm>
              <a:off x="10128250" y="4487862"/>
              <a:ext cx="90486" cy="107948"/>
            </a:xfrm>
            <a:custGeom>
              <a:avLst/>
              <a:gdLst/>
              <a:ahLst/>
              <a:cxnLst/>
              <a:rect l="0" t="0" r="0" b="0"/>
              <a:pathLst>
                <a:path w="120000" h="120000" extrusionOk="0">
                  <a:moveTo>
                    <a:pt x="60937" y="0"/>
                  </a:moveTo>
                  <a:lnTo>
                    <a:pt x="60937" y="0"/>
                  </a:lnTo>
                  <a:lnTo>
                    <a:pt x="43593" y="0"/>
                  </a:lnTo>
                  <a:lnTo>
                    <a:pt x="28125" y="2360"/>
                  </a:lnTo>
                  <a:lnTo>
                    <a:pt x="12656" y="6688"/>
                  </a:lnTo>
                  <a:lnTo>
                    <a:pt x="0" y="10622"/>
                  </a:lnTo>
                  <a:lnTo>
                    <a:pt x="0" y="119606"/>
                  </a:lnTo>
                  <a:lnTo>
                    <a:pt x="0" y="119606"/>
                  </a:lnTo>
                  <a:lnTo>
                    <a:pt x="0" y="108983"/>
                  </a:lnTo>
                  <a:lnTo>
                    <a:pt x="5156" y="98360"/>
                  </a:lnTo>
                  <a:lnTo>
                    <a:pt x="10312" y="90098"/>
                  </a:lnTo>
                  <a:lnTo>
                    <a:pt x="17812" y="83409"/>
                  </a:lnTo>
                  <a:lnTo>
                    <a:pt x="25312" y="77114"/>
                  </a:lnTo>
                  <a:lnTo>
                    <a:pt x="35625" y="72786"/>
                  </a:lnTo>
                  <a:lnTo>
                    <a:pt x="48281" y="68852"/>
                  </a:lnTo>
                  <a:lnTo>
                    <a:pt x="60937" y="68852"/>
                  </a:lnTo>
                  <a:lnTo>
                    <a:pt x="60937" y="68852"/>
                  </a:lnTo>
                  <a:lnTo>
                    <a:pt x="71250" y="68852"/>
                  </a:lnTo>
                  <a:lnTo>
                    <a:pt x="83906" y="72786"/>
                  </a:lnTo>
                  <a:lnTo>
                    <a:pt x="94218" y="77114"/>
                  </a:lnTo>
                  <a:lnTo>
                    <a:pt x="101718" y="83409"/>
                  </a:lnTo>
                  <a:lnTo>
                    <a:pt x="109218" y="90098"/>
                  </a:lnTo>
                  <a:lnTo>
                    <a:pt x="117187" y="98360"/>
                  </a:lnTo>
                  <a:lnTo>
                    <a:pt x="119531" y="108983"/>
                  </a:lnTo>
                  <a:lnTo>
                    <a:pt x="119531" y="119606"/>
                  </a:lnTo>
                  <a:lnTo>
                    <a:pt x="119531" y="10622"/>
                  </a:lnTo>
                  <a:lnTo>
                    <a:pt x="119531" y="10622"/>
                  </a:lnTo>
                  <a:lnTo>
                    <a:pt x="106875" y="6688"/>
                  </a:lnTo>
                  <a:lnTo>
                    <a:pt x="91406" y="2360"/>
                  </a:lnTo>
                  <a:lnTo>
                    <a:pt x="76406" y="0"/>
                  </a:lnTo>
                  <a:lnTo>
                    <a:pt x="60937"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8" name="Shape 1298"/>
            <p:cNvSpPr/>
            <p:nvPr/>
          </p:nvSpPr>
          <p:spPr>
            <a:xfrm>
              <a:off x="10128250" y="4595812"/>
              <a:ext cx="90486" cy="107948"/>
            </a:xfrm>
            <a:custGeom>
              <a:avLst/>
              <a:gdLst/>
              <a:ahLst/>
              <a:cxnLst/>
              <a:rect l="0" t="0" r="0" b="0"/>
              <a:pathLst>
                <a:path w="120000" h="120000" extrusionOk="0">
                  <a:moveTo>
                    <a:pt x="60937" y="51372"/>
                  </a:moveTo>
                  <a:lnTo>
                    <a:pt x="60937" y="51372"/>
                  </a:lnTo>
                  <a:lnTo>
                    <a:pt x="48281" y="49019"/>
                  </a:lnTo>
                  <a:lnTo>
                    <a:pt x="35625" y="47450"/>
                  </a:lnTo>
                  <a:lnTo>
                    <a:pt x="25312" y="40784"/>
                  </a:lnTo>
                  <a:lnTo>
                    <a:pt x="17812" y="36470"/>
                  </a:lnTo>
                  <a:lnTo>
                    <a:pt x="10312" y="27843"/>
                  </a:lnTo>
                  <a:lnTo>
                    <a:pt x="5156" y="19607"/>
                  </a:lnTo>
                  <a:lnTo>
                    <a:pt x="0" y="9019"/>
                  </a:lnTo>
                  <a:lnTo>
                    <a:pt x="0" y="0"/>
                  </a:lnTo>
                  <a:lnTo>
                    <a:pt x="0" y="107058"/>
                  </a:lnTo>
                  <a:lnTo>
                    <a:pt x="0" y="107058"/>
                  </a:lnTo>
                  <a:lnTo>
                    <a:pt x="12656" y="110980"/>
                  </a:lnTo>
                  <a:lnTo>
                    <a:pt x="28125" y="115294"/>
                  </a:lnTo>
                  <a:lnTo>
                    <a:pt x="43593" y="117647"/>
                  </a:lnTo>
                  <a:lnTo>
                    <a:pt x="60937" y="119607"/>
                  </a:lnTo>
                  <a:lnTo>
                    <a:pt x="60937" y="119607"/>
                  </a:lnTo>
                  <a:lnTo>
                    <a:pt x="76406" y="117647"/>
                  </a:lnTo>
                  <a:lnTo>
                    <a:pt x="91406" y="115294"/>
                  </a:lnTo>
                  <a:lnTo>
                    <a:pt x="106875" y="110980"/>
                  </a:lnTo>
                  <a:lnTo>
                    <a:pt x="119531" y="107058"/>
                  </a:lnTo>
                  <a:lnTo>
                    <a:pt x="119531" y="0"/>
                  </a:lnTo>
                  <a:lnTo>
                    <a:pt x="119531" y="0"/>
                  </a:lnTo>
                  <a:lnTo>
                    <a:pt x="119531" y="9019"/>
                  </a:lnTo>
                  <a:lnTo>
                    <a:pt x="117187" y="19607"/>
                  </a:lnTo>
                  <a:lnTo>
                    <a:pt x="109218" y="27843"/>
                  </a:lnTo>
                  <a:lnTo>
                    <a:pt x="101718" y="36470"/>
                  </a:lnTo>
                  <a:lnTo>
                    <a:pt x="94218" y="40784"/>
                  </a:lnTo>
                  <a:lnTo>
                    <a:pt x="83906" y="47450"/>
                  </a:lnTo>
                  <a:lnTo>
                    <a:pt x="71250" y="49019"/>
                  </a:lnTo>
                  <a:lnTo>
                    <a:pt x="60937" y="51372"/>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299" name="Shape 1299"/>
            <p:cNvSpPr/>
            <p:nvPr/>
          </p:nvSpPr>
          <p:spPr>
            <a:xfrm>
              <a:off x="10066338" y="4595812"/>
              <a:ext cx="61913" cy="2271711"/>
            </a:xfrm>
            <a:custGeom>
              <a:avLst/>
              <a:gdLst/>
              <a:ahLst/>
              <a:cxnLst/>
              <a:rect l="0" t="0" r="0" b="0"/>
              <a:pathLst>
                <a:path w="120000" h="120000" extrusionOk="0">
                  <a:moveTo>
                    <a:pt x="0" y="0"/>
                  </a:moveTo>
                  <a:lnTo>
                    <a:pt x="0" y="119980"/>
                  </a:lnTo>
                  <a:lnTo>
                    <a:pt x="119314" y="119980"/>
                  </a:lnTo>
                  <a:lnTo>
                    <a:pt x="119314" y="88812"/>
                  </a:lnTo>
                  <a:lnTo>
                    <a:pt x="119314" y="88812"/>
                  </a:lnTo>
                  <a:lnTo>
                    <a:pt x="93257" y="88489"/>
                  </a:lnTo>
                  <a:lnTo>
                    <a:pt x="70628" y="87975"/>
                  </a:lnTo>
                  <a:lnTo>
                    <a:pt x="48685" y="87348"/>
                  </a:lnTo>
                  <a:lnTo>
                    <a:pt x="33600" y="86740"/>
                  </a:lnTo>
                  <a:lnTo>
                    <a:pt x="19200" y="86018"/>
                  </a:lnTo>
                  <a:lnTo>
                    <a:pt x="7542" y="85296"/>
                  </a:lnTo>
                  <a:lnTo>
                    <a:pt x="0" y="84459"/>
                  </a:lnTo>
                  <a:lnTo>
                    <a:pt x="0" y="83642"/>
                  </a:lnTo>
                  <a:lnTo>
                    <a:pt x="0" y="83642"/>
                  </a:lnTo>
                  <a:lnTo>
                    <a:pt x="0" y="82806"/>
                  </a:lnTo>
                  <a:lnTo>
                    <a:pt x="7542" y="81989"/>
                  </a:lnTo>
                  <a:lnTo>
                    <a:pt x="19200" y="81267"/>
                  </a:lnTo>
                  <a:lnTo>
                    <a:pt x="33600" y="80544"/>
                  </a:lnTo>
                  <a:lnTo>
                    <a:pt x="48685" y="79917"/>
                  </a:lnTo>
                  <a:lnTo>
                    <a:pt x="70628" y="79309"/>
                  </a:lnTo>
                  <a:lnTo>
                    <a:pt x="93257" y="78796"/>
                  </a:lnTo>
                  <a:lnTo>
                    <a:pt x="119314" y="78473"/>
                  </a:lnTo>
                  <a:lnTo>
                    <a:pt x="119314" y="5188"/>
                  </a:lnTo>
                  <a:lnTo>
                    <a:pt x="119314" y="5188"/>
                  </a:lnTo>
                  <a:lnTo>
                    <a:pt x="93257" y="4751"/>
                  </a:lnTo>
                  <a:lnTo>
                    <a:pt x="70628" y="4352"/>
                  </a:lnTo>
                  <a:lnTo>
                    <a:pt x="48685" y="3725"/>
                  </a:lnTo>
                  <a:lnTo>
                    <a:pt x="33600" y="3116"/>
                  </a:lnTo>
                  <a:lnTo>
                    <a:pt x="19200" y="2375"/>
                  </a:lnTo>
                  <a:lnTo>
                    <a:pt x="7542" y="1672"/>
                  </a:lnTo>
                  <a:lnTo>
                    <a:pt x="0" y="836"/>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0" name="Shape 1300"/>
            <p:cNvSpPr/>
            <p:nvPr/>
          </p:nvSpPr>
          <p:spPr>
            <a:xfrm>
              <a:off x="10066338" y="4497387"/>
              <a:ext cx="61913" cy="196850"/>
            </a:xfrm>
            <a:custGeom>
              <a:avLst/>
              <a:gdLst/>
              <a:ahLst/>
              <a:cxnLst/>
              <a:rect l="0" t="0" r="0" b="0"/>
              <a:pathLst>
                <a:path w="120000" h="120000" extrusionOk="0">
                  <a:moveTo>
                    <a:pt x="119314" y="0"/>
                  </a:moveTo>
                  <a:lnTo>
                    <a:pt x="119314" y="0"/>
                  </a:lnTo>
                  <a:lnTo>
                    <a:pt x="93257" y="5009"/>
                  </a:lnTo>
                  <a:lnTo>
                    <a:pt x="70628" y="10889"/>
                  </a:lnTo>
                  <a:lnTo>
                    <a:pt x="48685" y="16769"/>
                  </a:lnTo>
                  <a:lnTo>
                    <a:pt x="33600" y="23738"/>
                  </a:lnTo>
                  <a:lnTo>
                    <a:pt x="19200" y="32232"/>
                  </a:lnTo>
                  <a:lnTo>
                    <a:pt x="7542" y="41597"/>
                  </a:lnTo>
                  <a:lnTo>
                    <a:pt x="0" y="49872"/>
                  </a:lnTo>
                  <a:lnTo>
                    <a:pt x="0" y="60326"/>
                  </a:lnTo>
                  <a:lnTo>
                    <a:pt x="0" y="60326"/>
                  </a:lnTo>
                  <a:lnTo>
                    <a:pt x="0" y="69909"/>
                  </a:lnTo>
                  <a:lnTo>
                    <a:pt x="7542" y="79491"/>
                  </a:lnTo>
                  <a:lnTo>
                    <a:pt x="19200" y="87549"/>
                  </a:lnTo>
                  <a:lnTo>
                    <a:pt x="33600" y="96043"/>
                  </a:lnTo>
                  <a:lnTo>
                    <a:pt x="48685" y="103012"/>
                  </a:lnTo>
                  <a:lnTo>
                    <a:pt x="70628" y="110199"/>
                  </a:lnTo>
                  <a:lnTo>
                    <a:pt x="93257" y="114773"/>
                  </a:lnTo>
                  <a:lnTo>
                    <a:pt x="119314" y="119782"/>
                  </a:lnTo>
                  <a:lnTo>
                    <a:pt x="119314" y="60326"/>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1" name="Shape 1301"/>
            <p:cNvSpPr/>
            <p:nvPr/>
          </p:nvSpPr>
          <p:spPr>
            <a:xfrm>
              <a:off x="10066338" y="6083300"/>
              <a:ext cx="61913" cy="195260"/>
            </a:xfrm>
            <a:custGeom>
              <a:avLst/>
              <a:gdLst/>
              <a:ahLst/>
              <a:cxnLst/>
              <a:rect l="0" t="0" r="0" b="0"/>
              <a:pathLst>
                <a:path w="120000" h="120000" extrusionOk="0">
                  <a:moveTo>
                    <a:pt x="0" y="59889"/>
                  </a:moveTo>
                  <a:lnTo>
                    <a:pt x="0" y="59889"/>
                  </a:lnTo>
                  <a:lnTo>
                    <a:pt x="0" y="69357"/>
                  </a:lnTo>
                  <a:lnTo>
                    <a:pt x="7542" y="79045"/>
                  </a:lnTo>
                  <a:lnTo>
                    <a:pt x="19200" y="87412"/>
                  </a:lnTo>
                  <a:lnTo>
                    <a:pt x="33600" y="95779"/>
                  </a:lnTo>
                  <a:lnTo>
                    <a:pt x="48685" y="102825"/>
                  </a:lnTo>
                  <a:lnTo>
                    <a:pt x="70628" y="110091"/>
                  </a:lnTo>
                  <a:lnTo>
                    <a:pt x="93257" y="116036"/>
                  </a:lnTo>
                  <a:lnTo>
                    <a:pt x="119314" y="119779"/>
                  </a:lnTo>
                  <a:lnTo>
                    <a:pt x="119314" y="0"/>
                  </a:lnTo>
                  <a:lnTo>
                    <a:pt x="119314" y="0"/>
                  </a:lnTo>
                  <a:lnTo>
                    <a:pt x="93257" y="3743"/>
                  </a:lnTo>
                  <a:lnTo>
                    <a:pt x="70628" y="9688"/>
                  </a:lnTo>
                  <a:lnTo>
                    <a:pt x="48685" y="16733"/>
                  </a:lnTo>
                  <a:lnTo>
                    <a:pt x="33600" y="24000"/>
                  </a:lnTo>
                  <a:lnTo>
                    <a:pt x="19200" y="32366"/>
                  </a:lnTo>
                  <a:lnTo>
                    <a:pt x="7542" y="40733"/>
                  </a:lnTo>
                  <a:lnTo>
                    <a:pt x="0" y="50201"/>
                  </a:lnTo>
                  <a:lnTo>
                    <a:pt x="0" y="5988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2" name="Shape 1302"/>
            <p:cNvSpPr/>
            <p:nvPr/>
          </p:nvSpPr>
          <p:spPr>
            <a:xfrm>
              <a:off x="10844213" y="6024562"/>
              <a:ext cx="61913" cy="839787"/>
            </a:xfrm>
            <a:custGeom>
              <a:avLst/>
              <a:gdLst/>
              <a:ahLst/>
              <a:cxnLst/>
              <a:rect l="0" t="0" r="0" b="0"/>
              <a:pathLst>
                <a:path w="120000" h="120000" extrusionOk="0">
                  <a:moveTo>
                    <a:pt x="119314" y="119948"/>
                  </a:moveTo>
                  <a:lnTo>
                    <a:pt x="0" y="119948"/>
                  </a:lnTo>
                  <a:lnTo>
                    <a:pt x="0" y="0"/>
                  </a:lnTo>
                  <a:lnTo>
                    <a:pt x="119314" y="0"/>
                  </a:lnTo>
                  <a:lnTo>
                    <a:pt x="119314" y="119948"/>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3" name="Shape 1303"/>
            <p:cNvSpPr/>
            <p:nvPr/>
          </p:nvSpPr>
          <p:spPr>
            <a:xfrm>
              <a:off x="10999788" y="2271713"/>
              <a:ext cx="217487" cy="215899"/>
            </a:xfrm>
            <a:custGeom>
              <a:avLst/>
              <a:gdLst/>
              <a:ahLst/>
              <a:cxnLst/>
              <a:rect l="0" t="0" r="0" b="0"/>
              <a:pathLst>
                <a:path w="120000" h="120000" extrusionOk="0">
                  <a:moveTo>
                    <a:pt x="59901" y="119801"/>
                  </a:moveTo>
                  <a:lnTo>
                    <a:pt x="47093" y="118609"/>
                  </a:lnTo>
                  <a:lnTo>
                    <a:pt x="36453" y="115430"/>
                  </a:lnTo>
                  <a:lnTo>
                    <a:pt x="26798" y="110066"/>
                  </a:lnTo>
                  <a:lnTo>
                    <a:pt x="17142" y="102516"/>
                  </a:lnTo>
                  <a:lnTo>
                    <a:pt x="9655" y="93774"/>
                  </a:lnTo>
                  <a:lnTo>
                    <a:pt x="4334" y="83046"/>
                  </a:lnTo>
                  <a:lnTo>
                    <a:pt x="1182" y="72317"/>
                  </a:lnTo>
                  <a:lnTo>
                    <a:pt x="0" y="60397"/>
                  </a:lnTo>
                  <a:lnTo>
                    <a:pt x="1182" y="47483"/>
                  </a:lnTo>
                  <a:lnTo>
                    <a:pt x="4334" y="36754"/>
                  </a:lnTo>
                  <a:lnTo>
                    <a:pt x="9655" y="25827"/>
                  </a:lnTo>
                  <a:lnTo>
                    <a:pt x="17142" y="17284"/>
                  </a:lnTo>
                  <a:lnTo>
                    <a:pt x="26798" y="9735"/>
                  </a:lnTo>
                  <a:lnTo>
                    <a:pt x="36453" y="4370"/>
                  </a:lnTo>
                  <a:lnTo>
                    <a:pt x="47093" y="993"/>
                  </a:lnTo>
                  <a:lnTo>
                    <a:pt x="59901" y="0"/>
                  </a:lnTo>
                  <a:lnTo>
                    <a:pt x="71724" y="993"/>
                  </a:lnTo>
                  <a:lnTo>
                    <a:pt x="82364" y="4370"/>
                  </a:lnTo>
                  <a:lnTo>
                    <a:pt x="93201" y="9735"/>
                  </a:lnTo>
                  <a:lnTo>
                    <a:pt x="101674" y="17284"/>
                  </a:lnTo>
                  <a:lnTo>
                    <a:pt x="109162" y="25827"/>
                  </a:lnTo>
                  <a:lnTo>
                    <a:pt x="114482" y="36754"/>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754"/>
                  </a:lnTo>
                  <a:lnTo>
                    <a:pt x="45123" y="38741"/>
                  </a:lnTo>
                  <a:lnTo>
                    <a:pt x="41773" y="42119"/>
                  </a:lnTo>
                  <a:lnTo>
                    <a:pt x="38620" y="45298"/>
                  </a:lnTo>
                  <a:lnTo>
                    <a:pt x="36453" y="49470"/>
                  </a:lnTo>
                  <a:lnTo>
                    <a:pt x="34285" y="55033"/>
                  </a:lnTo>
                  <a:lnTo>
                    <a:pt x="34285" y="60397"/>
                  </a:lnTo>
                  <a:lnTo>
                    <a:pt x="34285" y="64768"/>
                  </a:lnTo>
                  <a:lnTo>
                    <a:pt x="36453" y="70132"/>
                  </a:lnTo>
                  <a:lnTo>
                    <a:pt x="38620" y="74304"/>
                  </a:lnTo>
                  <a:lnTo>
                    <a:pt x="41773" y="77682"/>
                  </a:lnTo>
                  <a:lnTo>
                    <a:pt x="45123" y="80860"/>
                  </a:lnTo>
                  <a:lnTo>
                    <a:pt x="49261" y="84238"/>
                  </a:lnTo>
                  <a:lnTo>
                    <a:pt x="54581" y="85231"/>
                  </a:lnTo>
                  <a:lnTo>
                    <a:pt x="59901" y="85231"/>
                  </a:lnTo>
                  <a:lnTo>
                    <a:pt x="65221" y="85231"/>
                  </a:lnTo>
                  <a:lnTo>
                    <a:pt x="69556" y="84238"/>
                  </a:lnTo>
                  <a:lnTo>
                    <a:pt x="73891" y="80860"/>
                  </a:lnTo>
                  <a:lnTo>
                    <a:pt x="78226" y="77682"/>
                  </a:lnTo>
                  <a:lnTo>
                    <a:pt x="80394" y="74304"/>
                  </a:lnTo>
                  <a:lnTo>
                    <a:pt x="83546" y="70132"/>
                  </a:lnTo>
                  <a:lnTo>
                    <a:pt x="84532" y="64768"/>
                  </a:lnTo>
                  <a:lnTo>
                    <a:pt x="85714" y="60397"/>
                  </a:lnTo>
                  <a:lnTo>
                    <a:pt x="84532" y="55033"/>
                  </a:lnTo>
                  <a:lnTo>
                    <a:pt x="83546" y="49470"/>
                  </a:lnTo>
                  <a:lnTo>
                    <a:pt x="80394" y="45298"/>
                  </a:lnTo>
                  <a:lnTo>
                    <a:pt x="78226" y="42119"/>
                  </a:lnTo>
                  <a:lnTo>
                    <a:pt x="73891" y="38741"/>
                  </a:lnTo>
                  <a:lnTo>
                    <a:pt x="69556" y="36754"/>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4" name="Shape 1304"/>
            <p:cNvSpPr/>
            <p:nvPr/>
          </p:nvSpPr>
          <p:spPr>
            <a:xfrm>
              <a:off x="11466513" y="1851025"/>
              <a:ext cx="217487" cy="217487"/>
            </a:xfrm>
            <a:custGeom>
              <a:avLst/>
              <a:gdLst/>
              <a:ahLst/>
              <a:cxnLst/>
              <a:rect l="0" t="0" r="0" b="0"/>
              <a:pathLst>
                <a:path w="120000" h="120000" extrusionOk="0">
                  <a:moveTo>
                    <a:pt x="59901" y="119802"/>
                  </a:moveTo>
                  <a:lnTo>
                    <a:pt x="48078" y="118817"/>
                  </a:lnTo>
                  <a:lnTo>
                    <a:pt x="36256" y="115665"/>
                  </a:lnTo>
                  <a:lnTo>
                    <a:pt x="26798" y="109162"/>
                  </a:lnTo>
                  <a:lnTo>
                    <a:pt x="17142" y="102857"/>
                  </a:lnTo>
                  <a:lnTo>
                    <a:pt x="9655" y="93004"/>
                  </a:lnTo>
                  <a:lnTo>
                    <a:pt x="4334" y="83546"/>
                  </a:lnTo>
                  <a:lnTo>
                    <a:pt x="985" y="71724"/>
                  </a:lnTo>
                  <a:lnTo>
                    <a:pt x="0" y="59901"/>
                  </a:lnTo>
                  <a:lnTo>
                    <a:pt x="985" y="48078"/>
                  </a:lnTo>
                  <a:lnTo>
                    <a:pt x="4334" y="36453"/>
                  </a:lnTo>
                  <a:lnTo>
                    <a:pt x="9655" y="26600"/>
                  </a:lnTo>
                  <a:lnTo>
                    <a:pt x="17142" y="18128"/>
                  </a:lnTo>
                  <a:lnTo>
                    <a:pt x="26798" y="10640"/>
                  </a:lnTo>
                  <a:lnTo>
                    <a:pt x="36256" y="5320"/>
                  </a:lnTo>
                  <a:lnTo>
                    <a:pt x="48078" y="1182"/>
                  </a:lnTo>
                  <a:lnTo>
                    <a:pt x="59901" y="0"/>
                  </a:lnTo>
                  <a:lnTo>
                    <a:pt x="71527" y="1182"/>
                  </a:lnTo>
                  <a:lnTo>
                    <a:pt x="82364" y="5320"/>
                  </a:lnTo>
                  <a:lnTo>
                    <a:pt x="93004" y="10640"/>
                  </a:lnTo>
                  <a:lnTo>
                    <a:pt x="101477" y="18128"/>
                  </a:lnTo>
                  <a:lnTo>
                    <a:pt x="108965" y="26600"/>
                  </a:lnTo>
                  <a:lnTo>
                    <a:pt x="114285" y="36453"/>
                  </a:lnTo>
                  <a:lnTo>
                    <a:pt x="117635" y="48078"/>
                  </a:lnTo>
                  <a:lnTo>
                    <a:pt x="119802" y="59901"/>
                  </a:lnTo>
                  <a:lnTo>
                    <a:pt x="117635" y="71724"/>
                  </a:lnTo>
                  <a:lnTo>
                    <a:pt x="114285" y="83546"/>
                  </a:lnTo>
                  <a:lnTo>
                    <a:pt x="108965" y="93004"/>
                  </a:lnTo>
                  <a:lnTo>
                    <a:pt x="101477" y="102857"/>
                  </a:lnTo>
                  <a:lnTo>
                    <a:pt x="93004" y="109162"/>
                  </a:lnTo>
                  <a:lnTo>
                    <a:pt x="82364" y="115665"/>
                  </a:lnTo>
                  <a:lnTo>
                    <a:pt x="71527" y="118817"/>
                  </a:lnTo>
                  <a:lnTo>
                    <a:pt x="59901" y="119802"/>
                  </a:lnTo>
                  <a:close/>
                  <a:moveTo>
                    <a:pt x="59901" y="34285"/>
                  </a:moveTo>
                  <a:lnTo>
                    <a:pt x="54384" y="35270"/>
                  </a:lnTo>
                  <a:lnTo>
                    <a:pt x="50246" y="36453"/>
                  </a:lnTo>
                  <a:lnTo>
                    <a:pt x="44926" y="38423"/>
                  </a:lnTo>
                  <a:lnTo>
                    <a:pt x="41576" y="41773"/>
                  </a:lnTo>
                  <a:lnTo>
                    <a:pt x="38423" y="45911"/>
                  </a:lnTo>
                  <a:lnTo>
                    <a:pt x="36256" y="50246"/>
                  </a:lnTo>
                  <a:lnTo>
                    <a:pt x="34285" y="54581"/>
                  </a:lnTo>
                  <a:lnTo>
                    <a:pt x="34285" y="59901"/>
                  </a:lnTo>
                  <a:lnTo>
                    <a:pt x="34285" y="65221"/>
                  </a:lnTo>
                  <a:lnTo>
                    <a:pt x="36256" y="69556"/>
                  </a:lnTo>
                  <a:lnTo>
                    <a:pt x="38423" y="73891"/>
                  </a:lnTo>
                  <a:lnTo>
                    <a:pt x="41576" y="78226"/>
                  </a:lnTo>
                  <a:lnTo>
                    <a:pt x="44926" y="81379"/>
                  </a:lnTo>
                  <a:lnTo>
                    <a:pt x="50246" y="83546"/>
                  </a:lnTo>
                  <a:lnTo>
                    <a:pt x="54384" y="85714"/>
                  </a:lnTo>
                  <a:lnTo>
                    <a:pt x="59901" y="85714"/>
                  </a:lnTo>
                  <a:lnTo>
                    <a:pt x="65221" y="85714"/>
                  </a:lnTo>
                  <a:lnTo>
                    <a:pt x="69556" y="83546"/>
                  </a:lnTo>
                  <a:lnTo>
                    <a:pt x="73694" y="81379"/>
                  </a:lnTo>
                  <a:lnTo>
                    <a:pt x="78029" y="78226"/>
                  </a:lnTo>
                  <a:lnTo>
                    <a:pt x="81182" y="73891"/>
                  </a:lnTo>
                  <a:lnTo>
                    <a:pt x="83349" y="69556"/>
                  </a:lnTo>
                  <a:lnTo>
                    <a:pt x="84334" y="65221"/>
                  </a:lnTo>
                  <a:lnTo>
                    <a:pt x="85517" y="59901"/>
                  </a:lnTo>
                  <a:lnTo>
                    <a:pt x="84334" y="54581"/>
                  </a:lnTo>
                  <a:lnTo>
                    <a:pt x="83349" y="50246"/>
                  </a:lnTo>
                  <a:lnTo>
                    <a:pt x="81182" y="45911"/>
                  </a:lnTo>
                  <a:lnTo>
                    <a:pt x="78029" y="41773"/>
                  </a:lnTo>
                  <a:lnTo>
                    <a:pt x="73694" y="38423"/>
                  </a:lnTo>
                  <a:lnTo>
                    <a:pt x="69556" y="36453"/>
                  </a:lnTo>
                  <a:lnTo>
                    <a:pt x="65221" y="35270"/>
                  </a:lnTo>
                  <a:lnTo>
                    <a:pt x="59901" y="34285"/>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5" name="Shape 1305"/>
            <p:cNvSpPr/>
            <p:nvPr/>
          </p:nvSpPr>
          <p:spPr>
            <a:xfrm>
              <a:off x="10844213" y="4545012"/>
              <a:ext cx="217487" cy="217487"/>
            </a:xfrm>
            <a:custGeom>
              <a:avLst/>
              <a:gdLst/>
              <a:ahLst/>
              <a:cxnLst/>
              <a:rect l="0" t="0" r="0" b="0"/>
              <a:pathLst>
                <a:path w="120000" h="120000" extrusionOk="0">
                  <a:moveTo>
                    <a:pt x="59901" y="119803"/>
                  </a:moveTo>
                  <a:lnTo>
                    <a:pt x="48078" y="118622"/>
                  </a:lnTo>
                  <a:lnTo>
                    <a:pt x="36256" y="115475"/>
                  </a:lnTo>
                  <a:lnTo>
                    <a:pt x="26798" y="110163"/>
                  </a:lnTo>
                  <a:lnTo>
                    <a:pt x="17142" y="102688"/>
                  </a:lnTo>
                  <a:lnTo>
                    <a:pt x="10837" y="93049"/>
                  </a:lnTo>
                  <a:lnTo>
                    <a:pt x="4334" y="83409"/>
                  </a:lnTo>
                  <a:lnTo>
                    <a:pt x="985" y="71606"/>
                  </a:lnTo>
                  <a:lnTo>
                    <a:pt x="0" y="60000"/>
                  </a:lnTo>
                  <a:lnTo>
                    <a:pt x="985" y="48196"/>
                  </a:lnTo>
                  <a:lnTo>
                    <a:pt x="4334" y="37573"/>
                  </a:lnTo>
                  <a:lnTo>
                    <a:pt x="10837" y="26950"/>
                  </a:lnTo>
                  <a:lnTo>
                    <a:pt x="17142" y="18295"/>
                  </a:lnTo>
                  <a:lnTo>
                    <a:pt x="26798" y="10819"/>
                  </a:lnTo>
                  <a:lnTo>
                    <a:pt x="36256" y="5508"/>
                  </a:lnTo>
                  <a:lnTo>
                    <a:pt x="48078" y="2360"/>
                  </a:lnTo>
                  <a:lnTo>
                    <a:pt x="59901" y="0"/>
                  </a:lnTo>
                  <a:lnTo>
                    <a:pt x="71527" y="2360"/>
                  </a:lnTo>
                  <a:lnTo>
                    <a:pt x="83349" y="5508"/>
                  </a:lnTo>
                  <a:lnTo>
                    <a:pt x="93004" y="10819"/>
                  </a:lnTo>
                  <a:lnTo>
                    <a:pt x="101477" y="18295"/>
                  </a:lnTo>
                  <a:lnTo>
                    <a:pt x="109162" y="26950"/>
                  </a:lnTo>
                  <a:lnTo>
                    <a:pt x="114482" y="37573"/>
                  </a:lnTo>
                  <a:lnTo>
                    <a:pt x="118817" y="48196"/>
                  </a:lnTo>
                  <a:lnTo>
                    <a:pt x="119802" y="60000"/>
                  </a:lnTo>
                  <a:lnTo>
                    <a:pt x="118817" y="71606"/>
                  </a:lnTo>
                  <a:lnTo>
                    <a:pt x="114482" y="83409"/>
                  </a:lnTo>
                  <a:lnTo>
                    <a:pt x="109162" y="93049"/>
                  </a:lnTo>
                  <a:lnTo>
                    <a:pt x="101477" y="102688"/>
                  </a:lnTo>
                  <a:lnTo>
                    <a:pt x="93004" y="110163"/>
                  </a:lnTo>
                  <a:lnTo>
                    <a:pt x="83349" y="115475"/>
                  </a:lnTo>
                  <a:lnTo>
                    <a:pt x="71527" y="118622"/>
                  </a:lnTo>
                  <a:lnTo>
                    <a:pt x="59901" y="119803"/>
                  </a:lnTo>
                  <a:close/>
                  <a:moveTo>
                    <a:pt x="59901" y="34229"/>
                  </a:moveTo>
                  <a:lnTo>
                    <a:pt x="54581" y="35409"/>
                  </a:lnTo>
                  <a:lnTo>
                    <a:pt x="50246" y="36393"/>
                  </a:lnTo>
                  <a:lnTo>
                    <a:pt x="46108" y="38557"/>
                  </a:lnTo>
                  <a:lnTo>
                    <a:pt x="41576" y="41704"/>
                  </a:lnTo>
                  <a:lnTo>
                    <a:pt x="38423" y="46032"/>
                  </a:lnTo>
                  <a:lnTo>
                    <a:pt x="36256" y="50360"/>
                  </a:lnTo>
                  <a:lnTo>
                    <a:pt x="35270" y="54688"/>
                  </a:lnTo>
                  <a:lnTo>
                    <a:pt x="34285" y="60000"/>
                  </a:lnTo>
                  <a:lnTo>
                    <a:pt x="35270" y="65311"/>
                  </a:lnTo>
                  <a:lnTo>
                    <a:pt x="36256" y="70622"/>
                  </a:lnTo>
                  <a:lnTo>
                    <a:pt x="38423" y="74950"/>
                  </a:lnTo>
                  <a:lnTo>
                    <a:pt x="41576" y="78098"/>
                  </a:lnTo>
                  <a:lnTo>
                    <a:pt x="46108" y="81442"/>
                  </a:lnTo>
                  <a:lnTo>
                    <a:pt x="50246" y="83409"/>
                  </a:lnTo>
                  <a:lnTo>
                    <a:pt x="54581" y="85573"/>
                  </a:lnTo>
                  <a:lnTo>
                    <a:pt x="59901" y="85573"/>
                  </a:lnTo>
                  <a:lnTo>
                    <a:pt x="65221" y="85573"/>
                  </a:lnTo>
                  <a:lnTo>
                    <a:pt x="69556" y="83409"/>
                  </a:lnTo>
                  <a:lnTo>
                    <a:pt x="73891" y="81442"/>
                  </a:lnTo>
                  <a:lnTo>
                    <a:pt x="78029" y="78098"/>
                  </a:lnTo>
                  <a:lnTo>
                    <a:pt x="81379" y="74950"/>
                  </a:lnTo>
                  <a:lnTo>
                    <a:pt x="83349" y="70622"/>
                  </a:lnTo>
                  <a:lnTo>
                    <a:pt x="84532" y="65311"/>
                  </a:lnTo>
                  <a:lnTo>
                    <a:pt x="85517" y="60000"/>
                  </a:lnTo>
                  <a:lnTo>
                    <a:pt x="84532" y="54688"/>
                  </a:lnTo>
                  <a:lnTo>
                    <a:pt x="83349" y="50360"/>
                  </a:lnTo>
                  <a:lnTo>
                    <a:pt x="81379" y="46032"/>
                  </a:lnTo>
                  <a:lnTo>
                    <a:pt x="78029" y="41704"/>
                  </a:lnTo>
                  <a:lnTo>
                    <a:pt x="73891" y="38557"/>
                  </a:lnTo>
                  <a:lnTo>
                    <a:pt x="69556" y="36393"/>
                  </a:lnTo>
                  <a:lnTo>
                    <a:pt x="65221" y="35409"/>
                  </a:lnTo>
                  <a:lnTo>
                    <a:pt x="59901" y="34229"/>
                  </a:lnTo>
                  <a:close/>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6" name="Shape 1306"/>
            <p:cNvSpPr/>
            <p:nvPr/>
          </p:nvSpPr>
          <p:spPr>
            <a:xfrm>
              <a:off x="11153775" y="5367337"/>
              <a:ext cx="217487" cy="217487"/>
            </a:xfrm>
            <a:custGeom>
              <a:avLst/>
              <a:gdLst/>
              <a:ahLst/>
              <a:cxnLst/>
              <a:rect l="0" t="0" r="0" b="0"/>
              <a:pathLst>
                <a:path w="120000" h="120000" extrusionOk="0">
                  <a:moveTo>
                    <a:pt x="59901" y="119803"/>
                  </a:moveTo>
                  <a:lnTo>
                    <a:pt x="48275" y="118622"/>
                  </a:lnTo>
                  <a:lnTo>
                    <a:pt x="37438" y="115475"/>
                  </a:lnTo>
                  <a:lnTo>
                    <a:pt x="26798" y="109967"/>
                  </a:lnTo>
                  <a:lnTo>
                    <a:pt x="18325" y="102491"/>
                  </a:lnTo>
                  <a:lnTo>
                    <a:pt x="10640" y="93049"/>
                  </a:lnTo>
                  <a:lnTo>
                    <a:pt x="5320" y="83409"/>
                  </a:lnTo>
                  <a:lnTo>
                    <a:pt x="2167" y="71606"/>
                  </a:lnTo>
                  <a:lnTo>
                    <a:pt x="0" y="59803"/>
                  </a:lnTo>
                  <a:lnTo>
                    <a:pt x="2167" y="48000"/>
                  </a:lnTo>
                  <a:lnTo>
                    <a:pt x="5320" y="37377"/>
                  </a:lnTo>
                  <a:lnTo>
                    <a:pt x="10640" y="26754"/>
                  </a:lnTo>
                  <a:lnTo>
                    <a:pt x="18325" y="18098"/>
                  </a:lnTo>
                  <a:lnTo>
                    <a:pt x="26798" y="10819"/>
                  </a:lnTo>
                  <a:lnTo>
                    <a:pt x="37438" y="5311"/>
                  </a:lnTo>
                  <a:lnTo>
                    <a:pt x="48275" y="983"/>
                  </a:lnTo>
                  <a:lnTo>
                    <a:pt x="59901" y="0"/>
                  </a:lnTo>
                  <a:lnTo>
                    <a:pt x="72709" y="2163"/>
                  </a:lnTo>
                  <a:lnTo>
                    <a:pt x="83546" y="5311"/>
                  </a:lnTo>
                  <a:lnTo>
                    <a:pt x="93004" y="10819"/>
                  </a:lnTo>
                  <a:lnTo>
                    <a:pt x="102660" y="18098"/>
                  </a:lnTo>
                  <a:lnTo>
                    <a:pt x="110344" y="26754"/>
                  </a:lnTo>
                  <a:lnTo>
                    <a:pt x="115665" y="37377"/>
                  </a:lnTo>
                  <a:lnTo>
                    <a:pt x="118817" y="48000"/>
                  </a:lnTo>
                  <a:lnTo>
                    <a:pt x="119802" y="59803"/>
                  </a:lnTo>
                  <a:lnTo>
                    <a:pt x="118817" y="71606"/>
                  </a:lnTo>
                  <a:lnTo>
                    <a:pt x="115665" y="83409"/>
                  </a:lnTo>
                  <a:lnTo>
                    <a:pt x="110344" y="93049"/>
                  </a:lnTo>
                  <a:lnTo>
                    <a:pt x="102660" y="102491"/>
                  </a:lnTo>
                  <a:lnTo>
                    <a:pt x="93004" y="109967"/>
                  </a:lnTo>
                  <a:lnTo>
                    <a:pt x="83546" y="115475"/>
                  </a:lnTo>
                  <a:lnTo>
                    <a:pt x="72709" y="118622"/>
                  </a:lnTo>
                  <a:lnTo>
                    <a:pt x="59901" y="119803"/>
                  </a:lnTo>
                  <a:close/>
                  <a:moveTo>
                    <a:pt x="59901" y="34229"/>
                  </a:moveTo>
                  <a:lnTo>
                    <a:pt x="55763" y="35409"/>
                  </a:lnTo>
                  <a:lnTo>
                    <a:pt x="50443" y="36196"/>
                  </a:lnTo>
                  <a:lnTo>
                    <a:pt x="45911" y="38557"/>
                  </a:lnTo>
                  <a:lnTo>
                    <a:pt x="41773" y="41704"/>
                  </a:lnTo>
                  <a:lnTo>
                    <a:pt x="38620" y="46032"/>
                  </a:lnTo>
                  <a:lnTo>
                    <a:pt x="36453" y="50163"/>
                  </a:lnTo>
                  <a:lnTo>
                    <a:pt x="35270" y="55475"/>
                  </a:lnTo>
                  <a:lnTo>
                    <a:pt x="34285" y="59803"/>
                  </a:lnTo>
                  <a:lnTo>
                    <a:pt x="35270" y="65311"/>
                  </a:lnTo>
                  <a:lnTo>
                    <a:pt x="36453" y="69442"/>
                  </a:lnTo>
                  <a:lnTo>
                    <a:pt x="38620" y="73770"/>
                  </a:lnTo>
                  <a:lnTo>
                    <a:pt x="41773" y="77901"/>
                  </a:lnTo>
                  <a:lnTo>
                    <a:pt x="45911" y="81245"/>
                  </a:lnTo>
                  <a:lnTo>
                    <a:pt x="50443" y="83409"/>
                  </a:lnTo>
                  <a:lnTo>
                    <a:pt x="55763" y="85377"/>
                  </a:lnTo>
                  <a:lnTo>
                    <a:pt x="59901" y="85377"/>
                  </a:lnTo>
                  <a:lnTo>
                    <a:pt x="65221" y="85377"/>
                  </a:lnTo>
                  <a:lnTo>
                    <a:pt x="70541" y="83409"/>
                  </a:lnTo>
                  <a:lnTo>
                    <a:pt x="74876" y="81245"/>
                  </a:lnTo>
                  <a:lnTo>
                    <a:pt x="78226" y="77901"/>
                  </a:lnTo>
                  <a:lnTo>
                    <a:pt x="81379" y="74754"/>
                  </a:lnTo>
                  <a:lnTo>
                    <a:pt x="83546" y="70622"/>
                  </a:lnTo>
                  <a:lnTo>
                    <a:pt x="85714" y="65311"/>
                  </a:lnTo>
                  <a:lnTo>
                    <a:pt x="85714" y="59803"/>
                  </a:lnTo>
                  <a:lnTo>
                    <a:pt x="85714" y="54491"/>
                  </a:lnTo>
                  <a:lnTo>
                    <a:pt x="83546" y="50163"/>
                  </a:lnTo>
                  <a:lnTo>
                    <a:pt x="81379" y="46032"/>
                  </a:lnTo>
                  <a:lnTo>
                    <a:pt x="78226" y="41704"/>
                  </a:lnTo>
                  <a:lnTo>
                    <a:pt x="74876" y="38557"/>
                  </a:lnTo>
                  <a:lnTo>
                    <a:pt x="70541" y="36196"/>
                  </a:lnTo>
                  <a:lnTo>
                    <a:pt x="65221" y="35409"/>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7" name="Shape 1307"/>
            <p:cNvSpPr/>
            <p:nvPr/>
          </p:nvSpPr>
          <p:spPr>
            <a:xfrm>
              <a:off x="11466513" y="2905125"/>
              <a:ext cx="217487" cy="217487"/>
            </a:xfrm>
            <a:custGeom>
              <a:avLst/>
              <a:gdLst/>
              <a:ahLst/>
              <a:cxnLst/>
              <a:rect l="0" t="0" r="0" b="0"/>
              <a:pathLst>
                <a:path w="120000" h="120000" extrusionOk="0">
                  <a:moveTo>
                    <a:pt x="59901" y="119802"/>
                  </a:moveTo>
                  <a:lnTo>
                    <a:pt x="48078" y="118817"/>
                  </a:lnTo>
                  <a:lnTo>
                    <a:pt x="36256" y="115665"/>
                  </a:lnTo>
                  <a:lnTo>
                    <a:pt x="26798" y="110344"/>
                  </a:lnTo>
                  <a:lnTo>
                    <a:pt x="17142" y="102660"/>
                  </a:lnTo>
                  <a:lnTo>
                    <a:pt x="9655" y="93201"/>
                  </a:lnTo>
                  <a:lnTo>
                    <a:pt x="4334" y="83349"/>
                  </a:lnTo>
                  <a:lnTo>
                    <a:pt x="985" y="72709"/>
                  </a:lnTo>
                  <a:lnTo>
                    <a:pt x="0" y="59901"/>
                  </a:lnTo>
                  <a:lnTo>
                    <a:pt x="985" y="48078"/>
                  </a:lnTo>
                  <a:lnTo>
                    <a:pt x="4334" y="37438"/>
                  </a:lnTo>
                  <a:lnTo>
                    <a:pt x="9655" y="26798"/>
                  </a:lnTo>
                  <a:lnTo>
                    <a:pt x="17142" y="18128"/>
                  </a:lnTo>
                  <a:lnTo>
                    <a:pt x="26798" y="10640"/>
                  </a:lnTo>
                  <a:lnTo>
                    <a:pt x="36256" y="5320"/>
                  </a:lnTo>
                  <a:lnTo>
                    <a:pt x="48078" y="2167"/>
                  </a:lnTo>
                  <a:lnTo>
                    <a:pt x="59901" y="0"/>
                  </a:lnTo>
                  <a:lnTo>
                    <a:pt x="71527" y="2167"/>
                  </a:lnTo>
                  <a:lnTo>
                    <a:pt x="82364" y="5320"/>
                  </a:lnTo>
                  <a:lnTo>
                    <a:pt x="93004" y="10640"/>
                  </a:lnTo>
                  <a:lnTo>
                    <a:pt x="101477" y="18128"/>
                  </a:lnTo>
                  <a:lnTo>
                    <a:pt x="108965" y="26798"/>
                  </a:lnTo>
                  <a:lnTo>
                    <a:pt x="114285" y="37438"/>
                  </a:lnTo>
                  <a:lnTo>
                    <a:pt x="117635" y="48078"/>
                  </a:lnTo>
                  <a:lnTo>
                    <a:pt x="119802" y="59901"/>
                  </a:lnTo>
                  <a:lnTo>
                    <a:pt x="117635" y="72709"/>
                  </a:lnTo>
                  <a:lnTo>
                    <a:pt x="114285" y="83349"/>
                  </a:lnTo>
                  <a:lnTo>
                    <a:pt x="108965" y="93201"/>
                  </a:lnTo>
                  <a:lnTo>
                    <a:pt x="101477" y="102660"/>
                  </a:lnTo>
                  <a:lnTo>
                    <a:pt x="93004" y="110344"/>
                  </a:lnTo>
                  <a:lnTo>
                    <a:pt x="82364" y="115665"/>
                  </a:lnTo>
                  <a:lnTo>
                    <a:pt x="71527" y="118817"/>
                  </a:lnTo>
                  <a:lnTo>
                    <a:pt x="59901" y="119802"/>
                  </a:lnTo>
                  <a:close/>
                  <a:moveTo>
                    <a:pt x="59901" y="34088"/>
                  </a:moveTo>
                  <a:lnTo>
                    <a:pt x="54384" y="35270"/>
                  </a:lnTo>
                  <a:lnTo>
                    <a:pt x="50246" y="36453"/>
                  </a:lnTo>
                  <a:lnTo>
                    <a:pt x="44926" y="39605"/>
                  </a:lnTo>
                  <a:lnTo>
                    <a:pt x="41576" y="41773"/>
                  </a:lnTo>
                  <a:lnTo>
                    <a:pt x="38423" y="45911"/>
                  </a:lnTo>
                  <a:lnTo>
                    <a:pt x="36256" y="50246"/>
                  </a:lnTo>
                  <a:lnTo>
                    <a:pt x="34285" y="54581"/>
                  </a:lnTo>
                  <a:lnTo>
                    <a:pt x="34285" y="59901"/>
                  </a:lnTo>
                  <a:lnTo>
                    <a:pt x="34285" y="65221"/>
                  </a:lnTo>
                  <a:lnTo>
                    <a:pt x="36256" y="70541"/>
                  </a:lnTo>
                  <a:lnTo>
                    <a:pt x="38423" y="74876"/>
                  </a:lnTo>
                  <a:lnTo>
                    <a:pt x="41576" y="78029"/>
                  </a:lnTo>
                  <a:lnTo>
                    <a:pt x="44926" y="81379"/>
                  </a:lnTo>
                  <a:lnTo>
                    <a:pt x="50246" y="83349"/>
                  </a:lnTo>
                  <a:lnTo>
                    <a:pt x="54384" y="85714"/>
                  </a:lnTo>
                  <a:lnTo>
                    <a:pt x="59901" y="85714"/>
                  </a:lnTo>
                  <a:lnTo>
                    <a:pt x="65221" y="85714"/>
                  </a:lnTo>
                  <a:lnTo>
                    <a:pt x="69556" y="83349"/>
                  </a:lnTo>
                  <a:lnTo>
                    <a:pt x="73694" y="81379"/>
                  </a:lnTo>
                  <a:lnTo>
                    <a:pt x="78029" y="78029"/>
                  </a:lnTo>
                  <a:lnTo>
                    <a:pt x="81182" y="74876"/>
                  </a:lnTo>
                  <a:lnTo>
                    <a:pt x="83349" y="70541"/>
                  </a:lnTo>
                  <a:lnTo>
                    <a:pt x="84334" y="65221"/>
                  </a:lnTo>
                  <a:lnTo>
                    <a:pt x="85517" y="59901"/>
                  </a:lnTo>
                  <a:lnTo>
                    <a:pt x="84334" y="54581"/>
                  </a:lnTo>
                  <a:lnTo>
                    <a:pt x="83349" y="50246"/>
                  </a:lnTo>
                  <a:lnTo>
                    <a:pt x="81182" y="45911"/>
                  </a:lnTo>
                  <a:lnTo>
                    <a:pt x="78029" y="41773"/>
                  </a:lnTo>
                  <a:lnTo>
                    <a:pt x="73694" y="39605"/>
                  </a:lnTo>
                  <a:lnTo>
                    <a:pt x="69556" y="36453"/>
                  </a:lnTo>
                  <a:lnTo>
                    <a:pt x="65221" y="35270"/>
                  </a:lnTo>
                  <a:lnTo>
                    <a:pt x="59901" y="34088"/>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8" name="Shape 1308"/>
            <p:cNvSpPr/>
            <p:nvPr/>
          </p:nvSpPr>
          <p:spPr>
            <a:xfrm>
              <a:off x="10533063" y="5926137"/>
              <a:ext cx="61913" cy="196850"/>
            </a:xfrm>
            <a:custGeom>
              <a:avLst/>
              <a:gdLst/>
              <a:ahLst/>
              <a:cxnLst/>
              <a:rect l="0" t="0" r="0" b="0"/>
              <a:pathLst>
                <a:path w="120000" h="120000" extrusionOk="0">
                  <a:moveTo>
                    <a:pt x="0" y="0"/>
                  </a:moveTo>
                  <a:lnTo>
                    <a:pt x="0" y="59127"/>
                  </a:lnTo>
                  <a:lnTo>
                    <a:pt x="0" y="119781"/>
                  </a:lnTo>
                  <a:lnTo>
                    <a:pt x="0" y="119781"/>
                  </a:lnTo>
                  <a:lnTo>
                    <a:pt x="29485" y="113672"/>
                  </a:lnTo>
                  <a:lnTo>
                    <a:pt x="55542" y="106690"/>
                  </a:lnTo>
                  <a:lnTo>
                    <a:pt x="55542" y="106690"/>
                  </a:lnTo>
                  <a:lnTo>
                    <a:pt x="81600" y="96000"/>
                  </a:lnTo>
                  <a:lnTo>
                    <a:pt x="104228" y="84000"/>
                  </a:lnTo>
                  <a:lnTo>
                    <a:pt x="115199" y="72218"/>
                  </a:lnTo>
                  <a:lnTo>
                    <a:pt x="119314" y="59127"/>
                  </a:lnTo>
                  <a:lnTo>
                    <a:pt x="119314" y="59127"/>
                  </a:lnTo>
                  <a:lnTo>
                    <a:pt x="115199" y="46254"/>
                  </a:lnTo>
                  <a:lnTo>
                    <a:pt x="104228" y="34254"/>
                  </a:lnTo>
                  <a:lnTo>
                    <a:pt x="81600" y="22472"/>
                  </a:lnTo>
                  <a:lnTo>
                    <a:pt x="55542" y="13090"/>
                  </a:lnTo>
                  <a:lnTo>
                    <a:pt x="55542" y="13090"/>
                  </a:lnTo>
                  <a:lnTo>
                    <a:pt x="29485" y="4581"/>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09" name="Shape 1309"/>
            <p:cNvSpPr/>
            <p:nvPr/>
          </p:nvSpPr>
          <p:spPr>
            <a:xfrm>
              <a:off x="11777663" y="5060950"/>
              <a:ext cx="61913" cy="808037"/>
            </a:xfrm>
            <a:custGeom>
              <a:avLst/>
              <a:gdLst/>
              <a:ahLst/>
              <a:cxnLst/>
              <a:rect l="0" t="0" r="0" b="0"/>
              <a:pathLst>
                <a:path w="120000" h="120000" extrusionOk="0">
                  <a:moveTo>
                    <a:pt x="119314" y="105173"/>
                  </a:moveTo>
                  <a:lnTo>
                    <a:pt x="119314" y="0"/>
                  </a:lnTo>
                  <a:lnTo>
                    <a:pt x="0" y="0"/>
                  </a:lnTo>
                  <a:lnTo>
                    <a:pt x="0" y="119946"/>
                  </a:lnTo>
                  <a:lnTo>
                    <a:pt x="0" y="119946"/>
                  </a:lnTo>
                  <a:lnTo>
                    <a:pt x="4114" y="117333"/>
                  </a:lnTo>
                  <a:lnTo>
                    <a:pt x="10971" y="115306"/>
                  </a:lnTo>
                  <a:lnTo>
                    <a:pt x="18514" y="113013"/>
                  </a:lnTo>
                  <a:lnTo>
                    <a:pt x="33600" y="110986"/>
                  </a:lnTo>
                  <a:lnTo>
                    <a:pt x="52114" y="109226"/>
                  </a:lnTo>
                  <a:lnTo>
                    <a:pt x="70628" y="107786"/>
                  </a:lnTo>
                  <a:lnTo>
                    <a:pt x="93257" y="106346"/>
                  </a:lnTo>
                  <a:lnTo>
                    <a:pt x="119314" y="105173"/>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0" name="Shape 1310"/>
            <p:cNvSpPr/>
            <p:nvPr/>
          </p:nvSpPr>
          <p:spPr>
            <a:xfrm>
              <a:off x="11777663" y="5416550"/>
              <a:ext cx="217487" cy="217487"/>
            </a:xfrm>
            <a:custGeom>
              <a:avLst/>
              <a:gdLst/>
              <a:ahLst/>
              <a:cxnLst/>
              <a:rect l="0" t="0" r="0" b="0"/>
              <a:pathLst>
                <a:path w="120000" h="120000" extrusionOk="0">
                  <a:moveTo>
                    <a:pt x="59901" y="119802"/>
                  </a:moveTo>
                  <a:lnTo>
                    <a:pt x="48078" y="118817"/>
                  </a:lnTo>
                  <a:lnTo>
                    <a:pt x="36453" y="115665"/>
                  </a:lnTo>
                  <a:lnTo>
                    <a:pt x="26798" y="109162"/>
                  </a:lnTo>
                  <a:lnTo>
                    <a:pt x="18128" y="102660"/>
                  </a:lnTo>
                  <a:lnTo>
                    <a:pt x="10640" y="93201"/>
                  </a:lnTo>
                  <a:lnTo>
                    <a:pt x="5320" y="83349"/>
                  </a:lnTo>
                  <a:lnTo>
                    <a:pt x="1182" y="71724"/>
                  </a:lnTo>
                  <a:lnTo>
                    <a:pt x="0" y="59901"/>
                  </a:lnTo>
                  <a:lnTo>
                    <a:pt x="1182" y="48078"/>
                  </a:lnTo>
                  <a:lnTo>
                    <a:pt x="5320" y="36453"/>
                  </a:lnTo>
                  <a:lnTo>
                    <a:pt x="10640" y="26798"/>
                  </a:lnTo>
                  <a:lnTo>
                    <a:pt x="18128" y="18128"/>
                  </a:lnTo>
                  <a:lnTo>
                    <a:pt x="26798" y="10640"/>
                  </a:lnTo>
                  <a:lnTo>
                    <a:pt x="36453" y="5320"/>
                  </a:lnTo>
                  <a:lnTo>
                    <a:pt x="48078" y="985"/>
                  </a:lnTo>
                  <a:lnTo>
                    <a:pt x="59901" y="0"/>
                  </a:lnTo>
                  <a:lnTo>
                    <a:pt x="71724" y="985"/>
                  </a:lnTo>
                  <a:lnTo>
                    <a:pt x="83349" y="5320"/>
                  </a:lnTo>
                  <a:lnTo>
                    <a:pt x="93004" y="10640"/>
                  </a:lnTo>
                  <a:lnTo>
                    <a:pt x="102660" y="18128"/>
                  </a:lnTo>
                  <a:lnTo>
                    <a:pt x="109162" y="26798"/>
                  </a:lnTo>
                  <a:lnTo>
                    <a:pt x="115467" y="36453"/>
                  </a:lnTo>
                  <a:lnTo>
                    <a:pt x="118620" y="48078"/>
                  </a:lnTo>
                  <a:lnTo>
                    <a:pt x="119802" y="59901"/>
                  </a:lnTo>
                  <a:lnTo>
                    <a:pt x="118620" y="71724"/>
                  </a:lnTo>
                  <a:lnTo>
                    <a:pt x="115467" y="83349"/>
                  </a:lnTo>
                  <a:lnTo>
                    <a:pt x="109162" y="93201"/>
                  </a:lnTo>
                  <a:lnTo>
                    <a:pt x="102660" y="102660"/>
                  </a:lnTo>
                  <a:lnTo>
                    <a:pt x="93004" y="109162"/>
                  </a:lnTo>
                  <a:lnTo>
                    <a:pt x="83349" y="115665"/>
                  </a:lnTo>
                  <a:lnTo>
                    <a:pt x="71724" y="118817"/>
                  </a:lnTo>
                  <a:lnTo>
                    <a:pt x="59901" y="119802"/>
                  </a:lnTo>
                  <a:close/>
                  <a:moveTo>
                    <a:pt x="59901" y="34088"/>
                  </a:moveTo>
                  <a:lnTo>
                    <a:pt x="54581" y="35270"/>
                  </a:lnTo>
                  <a:lnTo>
                    <a:pt x="50246" y="36453"/>
                  </a:lnTo>
                  <a:lnTo>
                    <a:pt x="45911" y="38620"/>
                  </a:lnTo>
                  <a:lnTo>
                    <a:pt x="41773" y="41773"/>
                  </a:lnTo>
                  <a:lnTo>
                    <a:pt x="38620" y="45911"/>
                  </a:lnTo>
                  <a:lnTo>
                    <a:pt x="36453" y="50246"/>
                  </a:lnTo>
                  <a:lnTo>
                    <a:pt x="35270" y="54581"/>
                  </a:lnTo>
                  <a:lnTo>
                    <a:pt x="34285" y="59901"/>
                  </a:lnTo>
                  <a:lnTo>
                    <a:pt x="35270" y="65221"/>
                  </a:lnTo>
                  <a:lnTo>
                    <a:pt x="36453" y="69556"/>
                  </a:lnTo>
                  <a:lnTo>
                    <a:pt x="38620" y="73891"/>
                  </a:lnTo>
                  <a:lnTo>
                    <a:pt x="41773" y="78029"/>
                  </a:lnTo>
                  <a:lnTo>
                    <a:pt x="45911" y="81182"/>
                  </a:lnTo>
                  <a:lnTo>
                    <a:pt x="50246" y="83349"/>
                  </a:lnTo>
                  <a:lnTo>
                    <a:pt x="54581" y="84532"/>
                  </a:lnTo>
                  <a:lnTo>
                    <a:pt x="59901" y="85714"/>
                  </a:lnTo>
                  <a:lnTo>
                    <a:pt x="65221" y="84532"/>
                  </a:lnTo>
                  <a:lnTo>
                    <a:pt x="69556" y="83349"/>
                  </a:lnTo>
                  <a:lnTo>
                    <a:pt x="73891" y="81182"/>
                  </a:lnTo>
                  <a:lnTo>
                    <a:pt x="78029" y="78029"/>
                  </a:lnTo>
                  <a:lnTo>
                    <a:pt x="81182" y="73891"/>
                  </a:lnTo>
                  <a:lnTo>
                    <a:pt x="83349" y="69556"/>
                  </a:lnTo>
                  <a:lnTo>
                    <a:pt x="84532" y="65221"/>
                  </a:lnTo>
                  <a:lnTo>
                    <a:pt x="85517" y="59901"/>
                  </a:lnTo>
                  <a:lnTo>
                    <a:pt x="84532" y="54581"/>
                  </a:lnTo>
                  <a:lnTo>
                    <a:pt x="83349" y="50246"/>
                  </a:lnTo>
                  <a:lnTo>
                    <a:pt x="81182" y="45911"/>
                  </a:lnTo>
                  <a:lnTo>
                    <a:pt x="78029" y="41773"/>
                  </a:lnTo>
                  <a:lnTo>
                    <a:pt x="73891" y="38620"/>
                  </a:lnTo>
                  <a:lnTo>
                    <a:pt x="69556" y="36453"/>
                  </a:lnTo>
                  <a:lnTo>
                    <a:pt x="65221" y="35270"/>
                  </a:lnTo>
                  <a:lnTo>
                    <a:pt x="59901" y="34088"/>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1" name="Shape 1311"/>
            <p:cNvSpPr/>
            <p:nvPr/>
          </p:nvSpPr>
          <p:spPr>
            <a:xfrm>
              <a:off x="11841163" y="2057400"/>
              <a:ext cx="92073" cy="106362"/>
            </a:xfrm>
            <a:custGeom>
              <a:avLst/>
              <a:gdLst/>
              <a:ahLst/>
              <a:cxnLst/>
              <a:rect l="0" t="0" r="0" b="0"/>
              <a:pathLst>
                <a:path w="120000" h="120000" extrusionOk="0">
                  <a:moveTo>
                    <a:pt x="59770" y="69600"/>
                  </a:moveTo>
                  <a:lnTo>
                    <a:pt x="59770" y="69600"/>
                  </a:lnTo>
                  <a:lnTo>
                    <a:pt x="72183" y="69600"/>
                  </a:lnTo>
                  <a:lnTo>
                    <a:pt x="82298" y="71600"/>
                  </a:lnTo>
                  <a:lnTo>
                    <a:pt x="92413" y="78400"/>
                  </a:lnTo>
                  <a:lnTo>
                    <a:pt x="102068" y="84800"/>
                  </a:lnTo>
                  <a:lnTo>
                    <a:pt x="109425" y="91600"/>
                  </a:lnTo>
                  <a:lnTo>
                    <a:pt x="114482" y="100000"/>
                  </a:lnTo>
                  <a:lnTo>
                    <a:pt x="117241" y="110800"/>
                  </a:lnTo>
                  <a:lnTo>
                    <a:pt x="119540" y="119600"/>
                  </a:lnTo>
                  <a:lnTo>
                    <a:pt x="119540" y="10800"/>
                  </a:lnTo>
                  <a:lnTo>
                    <a:pt x="119540" y="10800"/>
                  </a:lnTo>
                  <a:lnTo>
                    <a:pt x="104827" y="6800"/>
                  </a:lnTo>
                  <a:lnTo>
                    <a:pt x="92413" y="2400"/>
                  </a:lnTo>
                  <a:lnTo>
                    <a:pt x="74942" y="0"/>
                  </a:lnTo>
                  <a:lnTo>
                    <a:pt x="59770" y="0"/>
                  </a:lnTo>
                  <a:lnTo>
                    <a:pt x="59770" y="0"/>
                  </a:lnTo>
                  <a:lnTo>
                    <a:pt x="44597" y="0"/>
                  </a:lnTo>
                  <a:lnTo>
                    <a:pt x="29885" y="2400"/>
                  </a:lnTo>
                  <a:lnTo>
                    <a:pt x="14712" y="6800"/>
                  </a:lnTo>
                  <a:lnTo>
                    <a:pt x="0" y="10800"/>
                  </a:lnTo>
                  <a:lnTo>
                    <a:pt x="0" y="119600"/>
                  </a:lnTo>
                  <a:lnTo>
                    <a:pt x="0" y="119600"/>
                  </a:lnTo>
                  <a:lnTo>
                    <a:pt x="2298" y="110800"/>
                  </a:lnTo>
                  <a:lnTo>
                    <a:pt x="5057" y="100000"/>
                  </a:lnTo>
                  <a:lnTo>
                    <a:pt x="10114" y="91600"/>
                  </a:lnTo>
                  <a:lnTo>
                    <a:pt x="17471" y="84800"/>
                  </a:lnTo>
                  <a:lnTo>
                    <a:pt x="27126" y="78400"/>
                  </a:lnTo>
                  <a:lnTo>
                    <a:pt x="37241" y="71600"/>
                  </a:lnTo>
                  <a:lnTo>
                    <a:pt x="47356" y="69600"/>
                  </a:lnTo>
                  <a:lnTo>
                    <a:pt x="59770" y="69600"/>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2" name="Shape 1312"/>
            <p:cNvSpPr/>
            <p:nvPr/>
          </p:nvSpPr>
          <p:spPr>
            <a:xfrm>
              <a:off x="11841163" y="2163763"/>
              <a:ext cx="92073" cy="107948"/>
            </a:xfrm>
            <a:custGeom>
              <a:avLst/>
              <a:gdLst/>
              <a:ahLst/>
              <a:cxnLst/>
              <a:rect l="0" t="0" r="0" b="0"/>
              <a:pathLst>
                <a:path w="120000" h="120000" extrusionOk="0">
                  <a:moveTo>
                    <a:pt x="59770" y="51147"/>
                  </a:moveTo>
                  <a:lnTo>
                    <a:pt x="59770" y="51147"/>
                  </a:lnTo>
                  <a:lnTo>
                    <a:pt x="47356" y="51147"/>
                  </a:lnTo>
                  <a:lnTo>
                    <a:pt x="37241" y="47213"/>
                  </a:lnTo>
                  <a:lnTo>
                    <a:pt x="27126" y="42885"/>
                  </a:lnTo>
                  <a:lnTo>
                    <a:pt x="17471" y="36196"/>
                  </a:lnTo>
                  <a:lnTo>
                    <a:pt x="10114" y="29901"/>
                  </a:lnTo>
                  <a:lnTo>
                    <a:pt x="5057" y="21639"/>
                  </a:lnTo>
                  <a:lnTo>
                    <a:pt x="2298" y="10622"/>
                  </a:lnTo>
                  <a:lnTo>
                    <a:pt x="0" y="0"/>
                  </a:lnTo>
                  <a:lnTo>
                    <a:pt x="0" y="108983"/>
                  </a:lnTo>
                  <a:lnTo>
                    <a:pt x="0" y="108983"/>
                  </a:lnTo>
                  <a:lnTo>
                    <a:pt x="14712" y="113311"/>
                  </a:lnTo>
                  <a:lnTo>
                    <a:pt x="29885" y="117639"/>
                  </a:lnTo>
                  <a:lnTo>
                    <a:pt x="44597" y="119606"/>
                  </a:lnTo>
                  <a:lnTo>
                    <a:pt x="59770" y="119606"/>
                  </a:lnTo>
                  <a:lnTo>
                    <a:pt x="59770" y="119606"/>
                  </a:lnTo>
                  <a:lnTo>
                    <a:pt x="74942" y="119606"/>
                  </a:lnTo>
                  <a:lnTo>
                    <a:pt x="92413" y="117639"/>
                  </a:lnTo>
                  <a:lnTo>
                    <a:pt x="104827" y="113311"/>
                  </a:lnTo>
                  <a:lnTo>
                    <a:pt x="119540" y="108983"/>
                  </a:lnTo>
                  <a:lnTo>
                    <a:pt x="119540" y="0"/>
                  </a:lnTo>
                  <a:lnTo>
                    <a:pt x="119540" y="0"/>
                  </a:lnTo>
                  <a:lnTo>
                    <a:pt x="117241" y="10622"/>
                  </a:lnTo>
                  <a:lnTo>
                    <a:pt x="114482" y="21639"/>
                  </a:lnTo>
                  <a:lnTo>
                    <a:pt x="109425" y="29901"/>
                  </a:lnTo>
                  <a:lnTo>
                    <a:pt x="102068" y="36196"/>
                  </a:lnTo>
                  <a:lnTo>
                    <a:pt x="92413" y="42885"/>
                  </a:lnTo>
                  <a:lnTo>
                    <a:pt x="82298" y="47213"/>
                  </a:lnTo>
                  <a:lnTo>
                    <a:pt x="72183" y="51147"/>
                  </a:lnTo>
                  <a:lnTo>
                    <a:pt x="59770" y="51147"/>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3" name="Shape 1313"/>
            <p:cNvSpPr/>
            <p:nvPr/>
          </p:nvSpPr>
          <p:spPr>
            <a:xfrm>
              <a:off x="11777663" y="2066925"/>
              <a:ext cx="61913" cy="196850"/>
            </a:xfrm>
            <a:custGeom>
              <a:avLst/>
              <a:gdLst/>
              <a:ahLst/>
              <a:cxnLst/>
              <a:rect l="0" t="0" r="0" b="0"/>
              <a:pathLst>
                <a:path w="120000" h="120000" extrusionOk="0">
                  <a:moveTo>
                    <a:pt x="119314" y="0"/>
                  </a:moveTo>
                  <a:lnTo>
                    <a:pt x="119314" y="0"/>
                  </a:lnTo>
                  <a:lnTo>
                    <a:pt x="93257" y="4800"/>
                  </a:lnTo>
                  <a:lnTo>
                    <a:pt x="70628" y="9600"/>
                  </a:lnTo>
                  <a:lnTo>
                    <a:pt x="52114" y="16800"/>
                  </a:lnTo>
                  <a:lnTo>
                    <a:pt x="33600" y="23781"/>
                  </a:lnTo>
                  <a:lnTo>
                    <a:pt x="18514" y="32072"/>
                  </a:lnTo>
                  <a:lnTo>
                    <a:pt x="10971" y="40363"/>
                  </a:lnTo>
                  <a:lnTo>
                    <a:pt x="4114" y="49963"/>
                  </a:lnTo>
                  <a:lnTo>
                    <a:pt x="0" y="59345"/>
                  </a:lnTo>
                  <a:lnTo>
                    <a:pt x="0" y="59345"/>
                  </a:lnTo>
                  <a:lnTo>
                    <a:pt x="4114" y="70036"/>
                  </a:lnTo>
                  <a:lnTo>
                    <a:pt x="10971" y="78327"/>
                  </a:lnTo>
                  <a:lnTo>
                    <a:pt x="18514" y="87709"/>
                  </a:lnTo>
                  <a:lnTo>
                    <a:pt x="33600" y="96000"/>
                  </a:lnTo>
                  <a:lnTo>
                    <a:pt x="52114" y="103200"/>
                  </a:lnTo>
                  <a:lnTo>
                    <a:pt x="70628" y="109090"/>
                  </a:lnTo>
                  <a:lnTo>
                    <a:pt x="93257" y="114981"/>
                  </a:lnTo>
                  <a:lnTo>
                    <a:pt x="119314" y="119781"/>
                  </a:lnTo>
                  <a:lnTo>
                    <a:pt x="119314" y="59345"/>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4" name="Shape 1314"/>
            <p:cNvSpPr/>
            <p:nvPr/>
          </p:nvSpPr>
          <p:spPr>
            <a:xfrm>
              <a:off x="11934825" y="2066925"/>
              <a:ext cx="61913" cy="196850"/>
            </a:xfrm>
            <a:custGeom>
              <a:avLst/>
              <a:gdLst/>
              <a:ahLst/>
              <a:cxnLst/>
              <a:rect l="0" t="0" r="0" b="0"/>
              <a:pathLst>
                <a:path w="120000" h="120000" extrusionOk="0">
                  <a:moveTo>
                    <a:pt x="0" y="0"/>
                  </a:moveTo>
                  <a:lnTo>
                    <a:pt x="0" y="59345"/>
                  </a:lnTo>
                  <a:lnTo>
                    <a:pt x="0" y="119781"/>
                  </a:lnTo>
                  <a:lnTo>
                    <a:pt x="0" y="119781"/>
                  </a:lnTo>
                  <a:lnTo>
                    <a:pt x="26057" y="114981"/>
                  </a:lnTo>
                  <a:lnTo>
                    <a:pt x="48685" y="109090"/>
                  </a:lnTo>
                  <a:lnTo>
                    <a:pt x="67200" y="103200"/>
                  </a:lnTo>
                  <a:lnTo>
                    <a:pt x="85714" y="96000"/>
                  </a:lnTo>
                  <a:lnTo>
                    <a:pt x="100800" y="87709"/>
                  </a:lnTo>
                  <a:lnTo>
                    <a:pt x="111771" y="78327"/>
                  </a:lnTo>
                  <a:lnTo>
                    <a:pt x="115199" y="70036"/>
                  </a:lnTo>
                  <a:lnTo>
                    <a:pt x="119314" y="59345"/>
                  </a:lnTo>
                  <a:lnTo>
                    <a:pt x="119314" y="59345"/>
                  </a:lnTo>
                  <a:lnTo>
                    <a:pt x="115199" y="49963"/>
                  </a:lnTo>
                  <a:lnTo>
                    <a:pt x="111771" y="40363"/>
                  </a:lnTo>
                  <a:lnTo>
                    <a:pt x="100800" y="32072"/>
                  </a:lnTo>
                  <a:lnTo>
                    <a:pt x="85714" y="23781"/>
                  </a:lnTo>
                  <a:lnTo>
                    <a:pt x="67200" y="16800"/>
                  </a:lnTo>
                  <a:lnTo>
                    <a:pt x="48685" y="960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15" name="Shape 1315"/>
            <p:cNvSpPr/>
            <p:nvPr/>
          </p:nvSpPr>
          <p:spPr>
            <a:xfrm>
              <a:off x="10533063" y="2978150"/>
              <a:ext cx="674687" cy="665161"/>
            </a:xfrm>
            <a:custGeom>
              <a:avLst/>
              <a:gdLst/>
              <a:ahLst/>
              <a:cxnLst/>
              <a:rect l="0" t="0" r="0" b="0"/>
              <a:pathLst>
                <a:path w="120000" h="120000" extrusionOk="0">
                  <a:moveTo>
                    <a:pt x="64502" y="1748"/>
                  </a:moveTo>
                  <a:lnTo>
                    <a:pt x="64502" y="1748"/>
                  </a:lnTo>
                  <a:lnTo>
                    <a:pt x="63799" y="1036"/>
                  </a:lnTo>
                  <a:lnTo>
                    <a:pt x="62714" y="323"/>
                  </a:lnTo>
                  <a:lnTo>
                    <a:pt x="61692" y="0"/>
                  </a:lnTo>
                  <a:lnTo>
                    <a:pt x="60670" y="0"/>
                  </a:lnTo>
                  <a:lnTo>
                    <a:pt x="60670" y="0"/>
                  </a:lnTo>
                  <a:lnTo>
                    <a:pt x="59648" y="0"/>
                  </a:lnTo>
                  <a:lnTo>
                    <a:pt x="58626" y="323"/>
                  </a:lnTo>
                  <a:lnTo>
                    <a:pt x="57541" y="1036"/>
                  </a:lnTo>
                  <a:lnTo>
                    <a:pt x="56838" y="1748"/>
                  </a:lnTo>
                  <a:lnTo>
                    <a:pt x="1405" y="57701"/>
                  </a:lnTo>
                  <a:lnTo>
                    <a:pt x="1405" y="57701"/>
                  </a:lnTo>
                  <a:lnTo>
                    <a:pt x="638" y="58737"/>
                  </a:lnTo>
                  <a:lnTo>
                    <a:pt x="383" y="59449"/>
                  </a:lnTo>
                  <a:lnTo>
                    <a:pt x="0" y="60485"/>
                  </a:lnTo>
                  <a:lnTo>
                    <a:pt x="0" y="61910"/>
                  </a:lnTo>
                  <a:lnTo>
                    <a:pt x="0" y="61910"/>
                  </a:lnTo>
                  <a:lnTo>
                    <a:pt x="0" y="62946"/>
                  </a:lnTo>
                  <a:lnTo>
                    <a:pt x="383" y="63982"/>
                  </a:lnTo>
                  <a:lnTo>
                    <a:pt x="638" y="64695"/>
                  </a:lnTo>
                  <a:lnTo>
                    <a:pt x="1405" y="65731"/>
                  </a:lnTo>
                  <a:lnTo>
                    <a:pt x="55114" y="119935"/>
                  </a:lnTo>
                  <a:lnTo>
                    <a:pt x="55114" y="104133"/>
                  </a:lnTo>
                  <a:lnTo>
                    <a:pt x="13155" y="61521"/>
                  </a:lnTo>
                  <a:lnTo>
                    <a:pt x="60670" y="13729"/>
                  </a:lnTo>
                  <a:lnTo>
                    <a:pt x="111953" y="65731"/>
                  </a:lnTo>
                  <a:lnTo>
                    <a:pt x="119936" y="57701"/>
                  </a:lnTo>
                  <a:lnTo>
                    <a:pt x="64502" y="1748"/>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Slide 4 BLUE">
    <p:bg>
      <p:bgPr>
        <a:solidFill>
          <a:schemeClr val="dk2"/>
        </a:solidFill>
        <a:effectLst/>
      </p:bgPr>
    </p:bg>
    <p:spTree>
      <p:nvGrpSpPr>
        <p:cNvPr id="1" name="Shape 1316"/>
        <p:cNvGrpSpPr/>
        <p:nvPr/>
      </p:nvGrpSpPr>
      <p:grpSpPr>
        <a:xfrm>
          <a:off x="0" y="0"/>
          <a:ext cx="0" cy="0"/>
          <a:chOff x="0" y="0"/>
          <a:chExt cx="0" cy="0"/>
        </a:xfrm>
      </p:grpSpPr>
      <p:sp>
        <p:nvSpPr>
          <p:cNvPr id="1317" name="Shape 1317"/>
          <p:cNvSpPr txBox="1">
            <a:spLocks noGrp="1"/>
          </p:cNvSpPr>
          <p:nvPr>
            <p:ph type="subTitle" idx="1"/>
          </p:nvPr>
        </p:nvSpPr>
        <p:spPr>
          <a:xfrm>
            <a:off x="435702" y="5179917"/>
            <a:ext cx="7338387" cy="1019366"/>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318" name="Shape 1318"/>
          <p:cNvSpPr txBox="1">
            <a:spLocks noGrp="1"/>
          </p:cNvSpPr>
          <p:nvPr>
            <p:ph type="ctrTitle"/>
          </p:nvPr>
        </p:nvSpPr>
        <p:spPr>
          <a:xfrm>
            <a:off x="410302" y="2701233"/>
            <a:ext cx="7363788"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grpSp>
        <p:nvGrpSpPr>
          <p:cNvPr id="1319" name="Shape 1319"/>
          <p:cNvGrpSpPr/>
          <p:nvPr/>
        </p:nvGrpSpPr>
        <p:grpSpPr>
          <a:xfrm>
            <a:off x="528435" y="656874"/>
            <a:ext cx="1614660" cy="296779"/>
            <a:chOff x="566737" y="1811338"/>
            <a:chExt cx="5018087" cy="922337"/>
          </a:xfrm>
        </p:grpSpPr>
        <p:sp>
          <p:nvSpPr>
            <p:cNvPr id="1320" name="Shape 1320"/>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1" name="Shape 1321"/>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2" name="Shape 1322"/>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3" name="Shape 1323"/>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4" name="Shape 1324"/>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5" name="Shape 1325"/>
            <p:cNvSpPr/>
            <p:nvPr/>
          </p:nvSpPr>
          <p:spPr>
            <a:xfrm>
              <a:off x="2925763" y="1811338"/>
              <a:ext cx="655635"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6" name="Shape 1326"/>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7" name="Shape 1327"/>
            <p:cNvSpPr/>
            <p:nvPr/>
          </p:nvSpPr>
          <p:spPr>
            <a:xfrm>
              <a:off x="4805362" y="2001838"/>
              <a:ext cx="592135"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328" name="Shape 1328"/>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1329" name="Shape 1329"/>
          <p:cNvGrpSpPr/>
          <p:nvPr/>
        </p:nvGrpSpPr>
        <p:grpSpPr>
          <a:xfrm>
            <a:off x="509984" y="6385629"/>
            <a:ext cx="1164825" cy="226840"/>
            <a:chOff x="382587" y="4784726"/>
            <a:chExt cx="896937" cy="174625"/>
          </a:xfrm>
        </p:grpSpPr>
        <p:sp>
          <p:nvSpPr>
            <p:cNvPr id="1330" name="Shape 1330"/>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1" name="Shape 1331"/>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2" name="Shape 1332"/>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3" name="Shape 1333"/>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4" name="Shape 1334"/>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5" name="Shape 1335"/>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6" name="Shape 1336"/>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37" name="Shape 1337"/>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338" name="Shape 1338"/>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339" name="Shape 1339"/>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340" name="Shape 1340"/>
          <p:cNvGrpSpPr/>
          <p:nvPr/>
        </p:nvGrpSpPr>
        <p:grpSpPr>
          <a:xfrm>
            <a:off x="7099301" y="172974"/>
            <a:ext cx="4795837" cy="6694547"/>
            <a:chOff x="7573963" y="693737"/>
            <a:chExt cx="4422774" cy="6173786"/>
          </a:xfrm>
        </p:grpSpPr>
        <p:sp>
          <p:nvSpPr>
            <p:cNvPr id="1341" name="Shape 1341"/>
            <p:cNvSpPr/>
            <p:nvPr/>
          </p:nvSpPr>
          <p:spPr>
            <a:xfrm>
              <a:off x="11466513" y="1619250"/>
              <a:ext cx="61913" cy="984250"/>
            </a:xfrm>
            <a:custGeom>
              <a:avLst/>
              <a:gdLst/>
              <a:ahLst/>
              <a:cxnLst/>
              <a:rect l="0" t="0" r="0" b="0"/>
              <a:pathLst>
                <a:path w="120000" h="120000" extrusionOk="0">
                  <a:moveTo>
                    <a:pt x="0" y="0"/>
                  </a:moveTo>
                  <a:lnTo>
                    <a:pt x="0" y="119956"/>
                  </a:lnTo>
                  <a:lnTo>
                    <a:pt x="119314" y="119956"/>
                  </a:lnTo>
                  <a:lnTo>
                    <a:pt x="119314" y="11916"/>
                  </a:lnTo>
                  <a:lnTo>
                    <a:pt x="119314" y="11916"/>
                  </a:lnTo>
                  <a:lnTo>
                    <a:pt x="93257" y="10952"/>
                  </a:lnTo>
                  <a:lnTo>
                    <a:pt x="70628" y="9769"/>
                  </a:lnTo>
                  <a:lnTo>
                    <a:pt x="52114" y="8587"/>
                  </a:lnTo>
                  <a:lnTo>
                    <a:pt x="33600" y="7185"/>
                  </a:lnTo>
                  <a:lnTo>
                    <a:pt x="18514" y="5476"/>
                  </a:lnTo>
                  <a:lnTo>
                    <a:pt x="7542" y="3811"/>
                  </a:lnTo>
                  <a:lnTo>
                    <a:pt x="3428" y="1927"/>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2" name="Shape 1342"/>
            <p:cNvSpPr/>
            <p:nvPr/>
          </p:nvSpPr>
          <p:spPr>
            <a:xfrm>
              <a:off x="10220325" y="4595812"/>
              <a:ext cx="61913" cy="168274"/>
            </a:xfrm>
            <a:custGeom>
              <a:avLst/>
              <a:gdLst/>
              <a:ahLst/>
              <a:cxnLst/>
              <a:rect l="0" t="0" r="0" b="0"/>
              <a:pathLst>
                <a:path w="120000" h="120000" extrusionOk="0">
                  <a:moveTo>
                    <a:pt x="0" y="69113"/>
                  </a:moveTo>
                  <a:lnTo>
                    <a:pt x="0" y="119746"/>
                  </a:lnTo>
                  <a:lnTo>
                    <a:pt x="119314" y="119746"/>
                  </a:lnTo>
                  <a:lnTo>
                    <a:pt x="119314" y="0"/>
                  </a:lnTo>
                  <a:lnTo>
                    <a:pt x="119314" y="0"/>
                  </a:lnTo>
                  <a:lnTo>
                    <a:pt x="119314" y="11139"/>
                  </a:lnTo>
                  <a:lnTo>
                    <a:pt x="111771" y="22278"/>
                  </a:lnTo>
                  <a:lnTo>
                    <a:pt x="100800" y="31645"/>
                  </a:lnTo>
                  <a:lnTo>
                    <a:pt x="85714" y="41518"/>
                  </a:lnTo>
                  <a:lnTo>
                    <a:pt x="70628" y="49620"/>
                  </a:lnTo>
                  <a:lnTo>
                    <a:pt x="48685" y="57974"/>
                  </a:lnTo>
                  <a:lnTo>
                    <a:pt x="26057" y="63291"/>
                  </a:lnTo>
                  <a:lnTo>
                    <a:pt x="0" y="6911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3" name="Shape 1343"/>
            <p:cNvSpPr/>
            <p:nvPr/>
          </p:nvSpPr>
          <p:spPr>
            <a:xfrm>
              <a:off x="8662988" y="6008687"/>
              <a:ext cx="60323" cy="261935"/>
            </a:xfrm>
            <a:custGeom>
              <a:avLst/>
              <a:gdLst/>
              <a:ahLst/>
              <a:cxnLst/>
              <a:rect l="0" t="0" r="0" b="0"/>
              <a:pathLst>
                <a:path w="120000" h="120000" extrusionOk="0">
                  <a:moveTo>
                    <a:pt x="0" y="44305"/>
                  </a:moveTo>
                  <a:lnTo>
                    <a:pt x="0" y="119836"/>
                  </a:lnTo>
                  <a:lnTo>
                    <a:pt x="119310" y="119836"/>
                  </a:lnTo>
                  <a:lnTo>
                    <a:pt x="119310" y="0"/>
                  </a:lnTo>
                  <a:lnTo>
                    <a:pt x="119310" y="0"/>
                  </a:lnTo>
                  <a:lnTo>
                    <a:pt x="119310" y="7029"/>
                  </a:lnTo>
                  <a:lnTo>
                    <a:pt x="111724" y="14223"/>
                  </a:lnTo>
                  <a:lnTo>
                    <a:pt x="100689" y="20435"/>
                  </a:lnTo>
                  <a:lnTo>
                    <a:pt x="89655" y="26648"/>
                  </a:lnTo>
                  <a:lnTo>
                    <a:pt x="70344" y="32043"/>
                  </a:lnTo>
                  <a:lnTo>
                    <a:pt x="48275" y="37275"/>
                  </a:lnTo>
                  <a:lnTo>
                    <a:pt x="25517" y="40871"/>
                  </a:lnTo>
                  <a:lnTo>
                    <a:pt x="0" y="4430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4" name="Shape 1344"/>
            <p:cNvSpPr/>
            <p:nvPr/>
          </p:nvSpPr>
          <p:spPr>
            <a:xfrm>
              <a:off x="11310938" y="2573338"/>
              <a:ext cx="374649" cy="217487"/>
            </a:xfrm>
            <a:custGeom>
              <a:avLst/>
              <a:gdLst/>
              <a:ahLst/>
              <a:cxnLst/>
              <a:rect l="0" t="0" r="0" b="0"/>
              <a:pathLst>
                <a:path w="120000" h="120000" extrusionOk="0">
                  <a:moveTo>
                    <a:pt x="59942" y="119803"/>
                  </a:moveTo>
                  <a:lnTo>
                    <a:pt x="56145" y="118819"/>
                  </a:lnTo>
                  <a:lnTo>
                    <a:pt x="54304" y="116655"/>
                  </a:lnTo>
                  <a:lnTo>
                    <a:pt x="53039" y="114295"/>
                  </a:lnTo>
                  <a:lnTo>
                    <a:pt x="3106" y="29901"/>
                  </a:lnTo>
                  <a:lnTo>
                    <a:pt x="1150" y="25770"/>
                  </a:lnTo>
                  <a:lnTo>
                    <a:pt x="0" y="20459"/>
                  </a:lnTo>
                  <a:lnTo>
                    <a:pt x="0" y="16131"/>
                  </a:lnTo>
                  <a:lnTo>
                    <a:pt x="575" y="10819"/>
                  </a:lnTo>
                  <a:lnTo>
                    <a:pt x="2416" y="6491"/>
                  </a:lnTo>
                  <a:lnTo>
                    <a:pt x="4256" y="3344"/>
                  </a:lnTo>
                  <a:lnTo>
                    <a:pt x="7478" y="1180"/>
                  </a:lnTo>
                  <a:lnTo>
                    <a:pt x="9894" y="0"/>
                  </a:lnTo>
                  <a:lnTo>
                    <a:pt x="109875" y="0"/>
                  </a:lnTo>
                  <a:lnTo>
                    <a:pt x="112406" y="1180"/>
                  </a:lnTo>
                  <a:lnTo>
                    <a:pt x="115512" y="3344"/>
                  </a:lnTo>
                  <a:lnTo>
                    <a:pt x="117353" y="6491"/>
                  </a:lnTo>
                  <a:lnTo>
                    <a:pt x="118619" y="10819"/>
                  </a:lnTo>
                  <a:lnTo>
                    <a:pt x="119884" y="16131"/>
                  </a:lnTo>
                  <a:lnTo>
                    <a:pt x="119309" y="20459"/>
                  </a:lnTo>
                  <a:lnTo>
                    <a:pt x="118619" y="25770"/>
                  </a:lnTo>
                  <a:lnTo>
                    <a:pt x="116663" y="29901"/>
                  </a:lnTo>
                  <a:lnTo>
                    <a:pt x="66845" y="114295"/>
                  </a:lnTo>
                  <a:lnTo>
                    <a:pt x="65580" y="116655"/>
                  </a:lnTo>
                  <a:lnTo>
                    <a:pt x="63624" y="118819"/>
                  </a:lnTo>
                  <a:lnTo>
                    <a:pt x="59942" y="119803"/>
                  </a:lnTo>
                  <a:close/>
                  <a:moveTo>
                    <a:pt x="34285" y="34229"/>
                  </a:moveTo>
                  <a:lnTo>
                    <a:pt x="59942" y="78098"/>
                  </a:lnTo>
                  <a:lnTo>
                    <a:pt x="85484" y="34229"/>
                  </a:lnTo>
                  <a:lnTo>
                    <a:pt x="34285"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5" name="Shape 1345"/>
            <p:cNvSpPr/>
            <p:nvPr/>
          </p:nvSpPr>
          <p:spPr>
            <a:xfrm>
              <a:off x="11156950" y="1960563"/>
              <a:ext cx="60323" cy="4141787"/>
            </a:xfrm>
            <a:custGeom>
              <a:avLst/>
              <a:gdLst/>
              <a:ahLst/>
              <a:cxnLst/>
              <a:rect l="0" t="0" r="0" b="0"/>
              <a:pathLst>
                <a:path w="120000" h="120000" extrusionOk="0">
                  <a:moveTo>
                    <a:pt x="0" y="30523"/>
                  </a:moveTo>
                  <a:lnTo>
                    <a:pt x="0" y="30523"/>
                  </a:lnTo>
                  <a:lnTo>
                    <a:pt x="0" y="30075"/>
                  </a:lnTo>
                  <a:lnTo>
                    <a:pt x="6896" y="29616"/>
                  </a:lnTo>
                  <a:lnTo>
                    <a:pt x="18620" y="29220"/>
                  </a:lnTo>
                  <a:lnTo>
                    <a:pt x="29655" y="28824"/>
                  </a:lnTo>
                  <a:lnTo>
                    <a:pt x="48275" y="28491"/>
                  </a:lnTo>
                  <a:lnTo>
                    <a:pt x="71034" y="28146"/>
                  </a:lnTo>
                  <a:lnTo>
                    <a:pt x="93103" y="27917"/>
                  </a:lnTo>
                  <a:lnTo>
                    <a:pt x="119310" y="27688"/>
                  </a:lnTo>
                  <a:lnTo>
                    <a:pt x="119310" y="0"/>
                  </a:lnTo>
                  <a:lnTo>
                    <a:pt x="0" y="0"/>
                  </a:lnTo>
                  <a:lnTo>
                    <a:pt x="0" y="119989"/>
                  </a:lnTo>
                  <a:lnTo>
                    <a:pt x="119310" y="119989"/>
                  </a:lnTo>
                  <a:lnTo>
                    <a:pt x="119310" y="33411"/>
                  </a:lnTo>
                  <a:lnTo>
                    <a:pt x="119310" y="33411"/>
                  </a:lnTo>
                  <a:lnTo>
                    <a:pt x="93103" y="33192"/>
                  </a:lnTo>
                  <a:lnTo>
                    <a:pt x="71034" y="32900"/>
                  </a:lnTo>
                  <a:lnTo>
                    <a:pt x="48275" y="32619"/>
                  </a:lnTo>
                  <a:lnTo>
                    <a:pt x="29655" y="32223"/>
                  </a:lnTo>
                  <a:lnTo>
                    <a:pt x="18620" y="31889"/>
                  </a:lnTo>
                  <a:lnTo>
                    <a:pt x="6896" y="31430"/>
                  </a:lnTo>
                  <a:lnTo>
                    <a:pt x="0" y="30982"/>
                  </a:lnTo>
                  <a:lnTo>
                    <a:pt x="0" y="3052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6" name="Shape 1346"/>
            <p:cNvSpPr/>
            <p:nvPr/>
          </p:nvSpPr>
          <p:spPr>
            <a:xfrm>
              <a:off x="11310938" y="2117725"/>
              <a:ext cx="60323" cy="896937"/>
            </a:xfrm>
            <a:custGeom>
              <a:avLst/>
              <a:gdLst/>
              <a:ahLst/>
              <a:cxnLst/>
              <a:rect l="0" t="0" r="0" b="0"/>
              <a:pathLst>
                <a:path w="120000" h="120000" extrusionOk="0">
                  <a:moveTo>
                    <a:pt x="0" y="0"/>
                  </a:moveTo>
                  <a:lnTo>
                    <a:pt x="0" y="106864"/>
                  </a:lnTo>
                  <a:lnTo>
                    <a:pt x="0" y="106864"/>
                  </a:lnTo>
                  <a:lnTo>
                    <a:pt x="25517" y="107923"/>
                  </a:lnTo>
                  <a:lnTo>
                    <a:pt x="48275" y="108981"/>
                  </a:lnTo>
                  <a:lnTo>
                    <a:pt x="70344" y="110569"/>
                  </a:lnTo>
                  <a:lnTo>
                    <a:pt x="86206" y="112109"/>
                  </a:lnTo>
                  <a:lnTo>
                    <a:pt x="100689" y="113937"/>
                  </a:lnTo>
                  <a:lnTo>
                    <a:pt x="111724" y="115765"/>
                  </a:lnTo>
                  <a:lnTo>
                    <a:pt x="119310" y="117882"/>
                  </a:lnTo>
                  <a:lnTo>
                    <a:pt x="119310" y="119951"/>
                  </a:lnTo>
                  <a:lnTo>
                    <a:pt x="119310"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7" name="Shape 1347"/>
            <p:cNvSpPr/>
            <p:nvPr/>
          </p:nvSpPr>
          <p:spPr>
            <a:xfrm>
              <a:off x="11310938" y="3014663"/>
              <a:ext cx="60323" cy="538161"/>
            </a:xfrm>
            <a:custGeom>
              <a:avLst/>
              <a:gdLst/>
              <a:ahLst/>
              <a:cxnLst/>
              <a:rect l="0" t="0" r="0" b="0"/>
              <a:pathLst>
                <a:path w="120000" h="120000" extrusionOk="0">
                  <a:moveTo>
                    <a:pt x="0" y="22160"/>
                  </a:moveTo>
                  <a:lnTo>
                    <a:pt x="0" y="119920"/>
                  </a:lnTo>
                  <a:lnTo>
                    <a:pt x="119310" y="119920"/>
                  </a:lnTo>
                  <a:lnTo>
                    <a:pt x="119310" y="0"/>
                  </a:lnTo>
                  <a:lnTo>
                    <a:pt x="119310" y="0"/>
                  </a:lnTo>
                  <a:lnTo>
                    <a:pt x="119310" y="3520"/>
                  </a:lnTo>
                  <a:lnTo>
                    <a:pt x="111724" y="6960"/>
                  </a:lnTo>
                  <a:lnTo>
                    <a:pt x="100689" y="10480"/>
                  </a:lnTo>
                  <a:lnTo>
                    <a:pt x="86206" y="13040"/>
                  </a:lnTo>
                  <a:lnTo>
                    <a:pt x="70344" y="16080"/>
                  </a:lnTo>
                  <a:lnTo>
                    <a:pt x="48275" y="18240"/>
                  </a:lnTo>
                  <a:lnTo>
                    <a:pt x="25517" y="20480"/>
                  </a:lnTo>
                  <a:lnTo>
                    <a:pt x="0" y="2216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8" name="Shape 1348"/>
            <p:cNvSpPr/>
            <p:nvPr/>
          </p:nvSpPr>
          <p:spPr>
            <a:xfrm>
              <a:off x="11218863" y="2905125"/>
              <a:ext cx="90486" cy="217487"/>
            </a:xfrm>
            <a:custGeom>
              <a:avLst/>
              <a:gdLst/>
              <a:ahLst/>
              <a:cxnLst/>
              <a:rect l="0" t="0" r="0" b="0"/>
              <a:pathLst>
                <a:path w="120000" h="120000" extrusionOk="0">
                  <a:moveTo>
                    <a:pt x="58365" y="85714"/>
                  </a:moveTo>
                  <a:lnTo>
                    <a:pt x="58365" y="85714"/>
                  </a:lnTo>
                  <a:lnTo>
                    <a:pt x="48560" y="85714"/>
                  </a:lnTo>
                  <a:lnTo>
                    <a:pt x="35953" y="83349"/>
                  </a:lnTo>
                  <a:lnTo>
                    <a:pt x="25214" y="81379"/>
                  </a:lnTo>
                  <a:lnTo>
                    <a:pt x="17743" y="78029"/>
                  </a:lnTo>
                  <a:lnTo>
                    <a:pt x="10272" y="74876"/>
                  </a:lnTo>
                  <a:lnTo>
                    <a:pt x="2801" y="70541"/>
                  </a:lnTo>
                  <a:lnTo>
                    <a:pt x="0" y="65221"/>
                  </a:lnTo>
                  <a:lnTo>
                    <a:pt x="0" y="59901"/>
                  </a:lnTo>
                  <a:lnTo>
                    <a:pt x="0" y="59901"/>
                  </a:lnTo>
                  <a:lnTo>
                    <a:pt x="0" y="54581"/>
                  </a:lnTo>
                  <a:lnTo>
                    <a:pt x="2801" y="50246"/>
                  </a:lnTo>
                  <a:lnTo>
                    <a:pt x="10272" y="45911"/>
                  </a:lnTo>
                  <a:lnTo>
                    <a:pt x="17743" y="41773"/>
                  </a:lnTo>
                  <a:lnTo>
                    <a:pt x="25214" y="39605"/>
                  </a:lnTo>
                  <a:lnTo>
                    <a:pt x="35953" y="36453"/>
                  </a:lnTo>
                  <a:lnTo>
                    <a:pt x="48560" y="35270"/>
                  </a:lnTo>
                  <a:lnTo>
                    <a:pt x="58365" y="34088"/>
                  </a:lnTo>
                  <a:lnTo>
                    <a:pt x="58365" y="34088"/>
                  </a:lnTo>
                  <a:lnTo>
                    <a:pt x="70972" y="35270"/>
                  </a:lnTo>
                  <a:lnTo>
                    <a:pt x="83579" y="36453"/>
                  </a:lnTo>
                  <a:lnTo>
                    <a:pt x="93852" y="39605"/>
                  </a:lnTo>
                  <a:lnTo>
                    <a:pt x="101789" y="41773"/>
                  </a:lnTo>
                  <a:lnTo>
                    <a:pt x="109260" y="45911"/>
                  </a:lnTo>
                  <a:lnTo>
                    <a:pt x="114396" y="50246"/>
                  </a:lnTo>
                  <a:lnTo>
                    <a:pt x="119533" y="54581"/>
                  </a:lnTo>
                  <a:lnTo>
                    <a:pt x="119533" y="59901"/>
                  </a:lnTo>
                  <a:lnTo>
                    <a:pt x="119533" y="6305"/>
                  </a:lnTo>
                  <a:lnTo>
                    <a:pt x="119533" y="6305"/>
                  </a:lnTo>
                  <a:lnTo>
                    <a:pt x="106926" y="4137"/>
                  </a:lnTo>
                  <a:lnTo>
                    <a:pt x="91517" y="2167"/>
                  </a:lnTo>
                  <a:lnTo>
                    <a:pt x="76108" y="985"/>
                  </a:lnTo>
                  <a:lnTo>
                    <a:pt x="58365" y="0"/>
                  </a:lnTo>
                  <a:lnTo>
                    <a:pt x="58365" y="0"/>
                  </a:lnTo>
                  <a:lnTo>
                    <a:pt x="43424" y="985"/>
                  </a:lnTo>
                  <a:lnTo>
                    <a:pt x="28015" y="2167"/>
                  </a:lnTo>
                  <a:lnTo>
                    <a:pt x="12607" y="4137"/>
                  </a:lnTo>
                  <a:lnTo>
                    <a:pt x="0" y="6305"/>
                  </a:lnTo>
                  <a:lnTo>
                    <a:pt x="0" y="114482"/>
                  </a:lnTo>
                  <a:lnTo>
                    <a:pt x="0" y="114482"/>
                  </a:lnTo>
                  <a:lnTo>
                    <a:pt x="12607" y="116650"/>
                  </a:lnTo>
                  <a:lnTo>
                    <a:pt x="28015" y="118817"/>
                  </a:lnTo>
                  <a:lnTo>
                    <a:pt x="43424" y="119802"/>
                  </a:lnTo>
                  <a:lnTo>
                    <a:pt x="58365" y="119802"/>
                  </a:lnTo>
                  <a:lnTo>
                    <a:pt x="58365" y="119802"/>
                  </a:lnTo>
                  <a:lnTo>
                    <a:pt x="76108" y="119802"/>
                  </a:lnTo>
                  <a:lnTo>
                    <a:pt x="91517" y="118817"/>
                  </a:lnTo>
                  <a:lnTo>
                    <a:pt x="106926" y="116650"/>
                  </a:lnTo>
                  <a:lnTo>
                    <a:pt x="119533" y="114482"/>
                  </a:lnTo>
                  <a:lnTo>
                    <a:pt x="119533" y="59901"/>
                  </a:lnTo>
                  <a:lnTo>
                    <a:pt x="119533" y="59901"/>
                  </a:lnTo>
                  <a:lnTo>
                    <a:pt x="119533" y="65221"/>
                  </a:lnTo>
                  <a:lnTo>
                    <a:pt x="114396" y="70541"/>
                  </a:lnTo>
                  <a:lnTo>
                    <a:pt x="109260" y="74876"/>
                  </a:lnTo>
                  <a:lnTo>
                    <a:pt x="101789" y="78029"/>
                  </a:lnTo>
                  <a:lnTo>
                    <a:pt x="93852" y="81379"/>
                  </a:lnTo>
                  <a:lnTo>
                    <a:pt x="83579" y="83349"/>
                  </a:lnTo>
                  <a:lnTo>
                    <a:pt x="70972" y="85714"/>
                  </a:lnTo>
                  <a:lnTo>
                    <a:pt x="58365" y="8571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49" name="Shape 1349"/>
            <p:cNvSpPr/>
            <p:nvPr/>
          </p:nvSpPr>
          <p:spPr>
            <a:xfrm>
              <a:off x="11156950" y="2917825"/>
              <a:ext cx="60323" cy="196850"/>
            </a:xfrm>
            <a:custGeom>
              <a:avLst/>
              <a:gdLst/>
              <a:ahLst/>
              <a:cxnLst/>
              <a:rect l="0" t="0" r="0" b="0"/>
              <a:pathLst>
                <a:path w="120000" h="120000" extrusionOk="0">
                  <a:moveTo>
                    <a:pt x="0" y="59345"/>
                  </a:moveTo>
                  <a:lnTo>
                    <a:pt x="0" y="59345"/>
                  </a:lnTo>
                  <a:lnTo>
                    <a:pt x="0" y="68945"/>
                  </a:lnTo>
                  <a:lnTo>
                    <a:pt x="6896" y="78327"/>
                  </a:lnTo>
                  <a:lnTo>
                    <a:pt x="18620" y="87927"/>
                  </a:lnTo>
                  <a:lnTo>
                    <a:pt x="29655" y="94909"/>
                  </a:lnTo>
                  <a:lnTo>
                    <a:pt x="48275" y="103200"/>
                  </a:lnTo>
                  <a:lnTo>
                    <a:pt x="71034" y="109090"/>
                  </a:lnTo>
                  <a:lnTo>
                    <a:pt x="93103" y="115200"/>
                  </a:lnTo>
                  <a:lnTo>
                    <a:pt x="119310" y="119781"/>
                  </a:lnTo>
                  <a:lnTo>
                    <a:pt x="119310" y="0"/>
                  </a:lnTo>
                  <a:lnTo>
                    <a:pt x="119310" y="0"/>
                  </a:lnTo>
                  <a:lnTo>
                    <a:pt x="93103" y="4800"/>
                  </a:lnTo>
                  <a:lnTo>
                    <a:pt x="71034" y="9600"/>
                  </a:lnTo>
                  <a:lnTo>
                    <a:pt x="48275" y="16800"/>
                  </a:lnTo>
                  <a:lnTo>
                    <a:pt x="29655" y="23781"/>
                  </a:lnTo>
                  <a:lnTo>
                    <a:pt x="18620" y="32072"/>
                  </a:lnTo>
                  <a:lnTo>
                    <a:pt x="6896" y="40363"/>
                  </a:lnTo>
                  <a:lnTo>
                    <a:pt x="0" y="49963"/>
                  </a:lnTo>
                  <a:lnTo>
                    <a:pt x="0" y="5934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0" name="Shape 1350"/>
            <p:cNvSpPr/>
            <p:nvPr/>
          </p:nvSpPr>
          <p:spPr>
            <a:xfrm>
              <a:off x="11310938" y="2917825"/>
              <a:ext cx="60323" cy="196850"/>
            </a:xfrm>
            <a:custGeom>
              <a:avLst/>
              <a:gdLst/>
              <a:ahLst/>
              <a:cxnLst/>
              <a:rect l="0" t="0" r="0" b="0"/>
              <a:pathLst>
                <a:path w="120000" h="120000" extrusionOk="0">
                  <a:moveTo>
                    <a:pt x="0" y="0"/>
                  </a:moveTo>
                  <a:lnTo>
                    <a:pt x="0" y="59345"/>
                  </a:lnTo>
                  <a:lnTo>
                    <a:pt x="0" y="119781"/>
                  </a:lnTo>
                  <a:lnTo>
                    <a:pt x="0" y="119781"/>
                  </a:lnTo>
                  <a:lnTo>
                    <a:pt x="25517" y="115200"/>
                  </a:lnTo>
                  <a:lnTo>
                    <a:pt x="48275" y="109090"/>
                  </a:lnTo>
                  <a:lnTo>
                    <a:pt x="70344" y="103200"/>
                  </a:lnTo>
                  <a:lnTo>
                    <a:pt x="86206" y="94909"/>
                  </a:lnTo>
                  <a:lnTo>
                    <a:pt x="100689" y="87927"/>
                  </a:lnTo>
                  <a:lnTo>
                    <a:pt x="111724" y="78327"/>
                  </a:lnTo>
                  <a:lnTo>
                    <a:pt x="119310" y="68945"/>
                  </a:lnTo>
                  <a:lnTo>
                    <a:pt x="119310" y="59345"/>
                  </a:lnTo>
                  <a:lnTo>
                    <a:pt x="119310" y="59345"/>
                  </a:lnTo>
                  <a:lnTo>
                    <a:pt x="119310" y="49963"/>
                  </a:lnTo>
                  <a:lnTo>
                    <a:pt x="111724" y="40363"/>
                  </a:lnTo>
                  <a:lnTo>
                    <a:pt x="100689" y="32072"/>
                  </a:lnTo>
                  <a:lnTo>
                    <a:pt x="86206" y="23781"/>
                  </a:lnTo>
                  <a:lnTo>
                    <a:pt x="70344" y="16800"/>
                  </a:lnTo>
                  <a:lnTo>
                    <a:pt x="48275" y="9600"/>
                  </a:lnTo>
                  <a:lnTo>
                    <a:pt x="2551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1" name="Shape 1351"/>
            <p:cNvSpPr/>
            <p:nvPr/>
          </p:nvSpPr>
          <p:spPr>
            <a:xfrm>
              <a:off x="11777663" y="5870575"/>
              <a:ext cx="61913" cy="993773"/>
            </a:xfrm>
            <a:custGeom>
              <a:avLst/>
              <a:gdLst/>
              <a:ahLst/>
              <a:cxnLst/>
              <a:rect l="0" t="0" r="0" b="0"/>
              <a:pathLst>
                <a:path w="120000" h="120000" extrusionOk="0">
                  <a:moveTo>
                    <a:pt x="0" y="0"/>
                  </a:moveTo>
                  <a:lnTo>
                    <a:pt x="0" y="119956"/>
                  </a:lnTo>
                  <a:lnTo>
                    <a:pt x="119314" y="119956"/>
                  </a:lnTo>
                  <a:lnTo>
                    <a:pt x="119314" y="11800"/>
                  </a:lnTo>
                  <a:lnTo>
                    <a:pt x="119314" y="11800"/>
                  </a:lnTo>
                  <a:lnTo>
                    <a:pt x="93257" y="10845"/>
                  </a:lnTo>
                  <a:lnTo>
                    <a:pt x="70628" y="9891"/>
                  </a:lnTo>
                  <a:lnTo>
                    <a:pt x="52114" y="8459"/>
                  </a:lnTo>
                  <a:lnTo>
                    <a:pt x="33600" y="7071"/>
                  </a:lnTo>
                  <a:lnTo>
                    <a:pt x="18514" y="5422"/>
                  </a:lnTo>
                  <a:lnTo>
                    <a:pt x="10971" y="3774"/>
                  </a:lnTo>
                  <a:lnTo>
                    <a:pt x="4114" y="1865"/>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2" name="Shape 1352"/>
            <p:cNvSpPr/>
            <p:nvPr/>
          </p:nvSpPr>
          <p:spPr>
            <a:xfrm>
              <a:off x="11841163" y="58705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3" name="Shape 1353"/>
            <p:cNvSpPr/>
            <p:nvPr/>
          </p:nvSpPr>
          <p:spPr>
            <a:xfrm>
              <a:off x="11934825" y="5870575"/>
              <a:ext cx="61913" cy="993773"/>
            </a:xfrm>
            <a:custGeom>
              <a:avLst/>
              <a:gdLst/>
              <a:ahLst/>
              <a:cxnLst/>
              <a:rect l="0" t="0" r="0" b="0"/>
              <a:pathLst>
                <a:path w="120000" h="120000" extrusionOk="0">
                  <a:moveTo>
                    <a:pt x="0" y="11800"/>
                  </a:moveTo>
                  <a:lnTo>
                    <a:pt x="0" y="119956"/>
                  </a:lnTo>
                  <a:lnTo>
                    <a:pt x="119314" y="119956"/>
                  </a:lnTo>
                  <a:lnTo>
                    <a:pt x="119314" y="0"/>
                  </a:lnTo>
                  <a:lnTo>
                    <a:pt x="119314" y="0"/>
                  </a:lnTo>
                  <a:lnTo>
                    <a:pt x="115199" y="1865"/>
                  </a:lnTo>
                  <a:lnTo>
                    <a:pt x="111771" y="3774"/>
                  </a:lnTo>
                  <a:lnTo>
                    <a:pt x="100800" y="5422"/>
                  </a:lnTo>
                  <a:lnTo>
                    <a:pt x="85714" y="7071"/>
                  </a:lnTo>
                  <a:lnTo>
                    <a:pt x="67200" y="8459"/>
                  </a:lnTo>
                  <a:lnTo>
                    <a:pt x="48685" y="9891"/>
                  </a:lnTo>
                  <a:lnTo>
                    <a:pt x="26057" y="10845"/>
                  </a:lnTo>
                  <a:lnTo>
                    <a:pt x="0" y="118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4" name="Shape 1354"/>
            <p:cNvSpPr/>
            <p:nvPr/>
          </p:nvSpPr>
          <p:spPr>
            <a:xfrm>
              <a:off x="11934825" y="2163763"/>
              <a:ext cx="61913" cy="3703637"/>
            </a:xfrm>
            <a:custGeom>
              <a:avLst/>
              <a:gdLst/>
              <a:ahLst/>
              <a:cxnLst/>
              <a:rect l="0" t="0" r="0" b="0"/>
              <a:pathLst>
                <a:path w="120000" h="120000" extrusionOk="0">
                  <a:moveTo>
                    <a:pt x="0" y="0"/>
                  </a:moveTo>
                  <a:lnTo>
                    <a:pt x="0" y="116759"/>
                  </a:lnTo>
                  <a:lnTo>
                    <a:pt x="0" y="116759"/>
                  </a:lnTo>
                  <a:lnTo>
                    <a:pt x="26057" y="117015"/>
                  </a:lnTo>
                  <a:lnTo>
                    <a:pt x="48685" y="117330"/>
                  </a:lnTo>
                  <a:lnTo>
                    <a:pt x="67200" y="117645"/>
                  </a:lnTo>
                  <a:lnTo>
                    <a:pt x="85714" y="118088"/>
                  </a:lnTo>
                  <a:lnTo>
                    <a:pt x="100800" y="118472"/>
                  </a:lnTo>
                  <a:lnTo>
                    <a:pt x="111771" y="118974"/>
                  </a:lnTo>
                  <a:lnTo>
                    <a:pt x="115199" y="119487"/>
                  </a:lnTo>
                  <a:lnTo>
                    <a:pt x="119314" y="119988"/>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5" name="Shape 1355"/>
            <p:cNvSpPr/>
            <p:nvPr/>
          </p:nvSpPr>
          <p:spPr>
            <a:xfrm>
              <a:off x="11777663" y="58705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6" name="Shape 1356"/>
            <p:cNvSpPr/>
            <p:nvPr/>
          </p:nvSpPr>
          <p:spPr>
            <a:xfrm>
              <a:off x="11841163" y="5870575"/>
              <a:ext cx="92073" cy="107948"/>
            </a:xfrm>
            <a:custGeom>
              <a:avLst/>
              <a:gdLst/>
              <a:ahLst/>
              <a:cxnLst/>
              <a:rect l="0" t="0" r="0" b="0"/>
              <a:pathLst>
                <a:path w="120000" h="120000" extrusionOk="0">
                  <a:moveTo>
                    <a:pt x="59770" y="51540"/>
                  </a:moveTo>
                  <a:lnTo>
                    <a:pt x="59770" y="51540"/>
                  </a:lnTo>
                  <a:lnTo>
                    <a:pt x="47356" y="49180"/>
                  </a:lnTo>
                  <a:lnTo>
                    <a:pt x="37241" y="47213"/>
                  </a:lnTo>
                  <a:lnTo>
                    <a:pt x="27126" y="40524"/>
                  </a:lnTo>
                  <a:lnTo>
                    <a:pt x="17471" y="36590"/>
                  </a:lnTo>
                  <a:lnTo>
                    <a:pt x="10114" y="27540"/>
                  </a:lnTo>
                  <a:lnTo>
                    <a:pt x="5057" y="19278"/>
                  </a:lnTo>
                  <a:lnTo>
                    <a:pt x="2298" y="10622"/>
                  </a:lnTo>
                  <a:lnTo>
                    <a:pt x="0" y="0"/>
                  </a:lnTo>
                  <a:lnTo>
                    <a:pt x="0" y="107016"/>
                  </a:lnTo>
                  <a:lnTo>
                    <a:pt x="0" y="107016"/>
                  </a:lnTo>
                  <a:lnTo>
                    <a:pt x="14712" y="111344"/>
                  </a:lnTo>
                  <a:lnTo>
                    <a:pt x="29885" y="115278"/>
                  </a:lnTo>
                  <a:lnTo>
                    <a:pt x="44597" y="117639"/>
                  </a:lnTo>
                  <a:lnTo>
                    <a:pt x="59770" y="119606"/>
                  </a:lnTo>
                  <a:lnTo>
                    <a:pt x="59770" y="119606"/>
                  </a:lnTo>
                  <a:lnTo>
                    <a:pt x="74942" y="117639"/>
                  </a:lnTo>
                  <a:lnTo>
                    <a:pt x="92413" y="115278"/>
                  </a:lnTo>
                  <a:lnTo>
                    <a:pt x="104827" y="111344"/>
                  </a:lnTo>
                  <a:lnTo>
                    <a:pt x="119540" y="107016"/>
                  </a:lnTo>
                  <a:lnTo>
                    <a:pt x="119540" y="0"/>
                  </a:lnTo>
                  <a:lnTo>
                    <a:pt x="119540" y="0"/>
                  </a:lnTo>
                  <a:lnTo>
                    <a:pt x="117241" y="10622"/>
                  </a:lnTo>
                  <a:lnTo>
                    <a:pt x="114482" y="19278"/>
                  </a:lnTo>
                  <a:lnTo>
                    <a:pt x="109425" y="27540"/>
                  </a:lnTo>
                  <a:lnTo>
                    <a:pt x="102068" y="36590"/>
                  </a:lnTo>
                  <a:lnTo>
                    <a:pt x="92413" y="40524"/>
                  </a:lnTo>
                  <a:lnTo>
                    <a:pt x="82298" y="47213"/>
                  </a:lnTo>
                  <a:lnTo>
                    <a:pt x="72183" y="49180"/>
                  </a:lnTo>
                  <a:lnTo>
                    <a:pt x="59770" y="5154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7" name="Shape 1357"/>
            <p:cNvSpPr/>
            <p:nvPr/>
          </p:nvSpPr>
          <p:spPr>
            <a:xfrm>
              <a:off x="11841163" y="5761037"/>
              <a:ext cx="92073" cy="107948"/>
            </a:xfrm>
            <a:custGeom>
              <a:avLst/>
              <a:gdLst/>
              <a:ahLst/>
              <a:cxnLst/>
              <a:rect l="0" t="0" r="0" b="0"/>
              <a:pathLst>
                <a:path w="120000" h="120000" extrusionOk="0">
                  <a:moveTo>
                    <a:pt x="59770" y="68459"/>
                  </a:moveTo>
                  <a:lnTo>
                    <a:pt x="59770" y="68459"/>
                  </a:lnTo>
                  <a:lnTo>
                    <a:pt x="72183" y="68459"/>
                  </a:lnTo>
                  <a:lnTo>
                    <a:pt x="82298" y="72786"/>
                  </a:lnTo>
                  <a:lnTo>
                    <a:pt x="92413" y="76721"/>
                  </a:lnTo>
                  <a:lnTo>
                    <a:pt x="102068" y="83409"/>
                  </a:lnTo>
                  <a:lnTo>
                    <a:pt x="109425" y="89704"/>
                  </a:lnTo>
                  <a:lnTo>
                    <a:pt x="114482" y="98360"/>
                  </a:lnTo>
                  <a:lnTo>
                    <a:pt x="117241" y="108983"/>
                  </a:lnTo>
                  <a:lnTo>
                    <a:pt x="119540" y="119606"/>
                  </a:lnTo>
                  <a:lnTo>
                    <a:pt x="119540" y="10622"/>
                  </a:lnTo>
                  <a:lnTo>
                    <a:pt x="119540" y="10622"/>
                  </a:lnTo>
                  <a:lnTo>
                    <a:pt x="104827" y="6295"/>
                  </a:lnTo>
                  <a:lnTo>
                    <a:pt x="92413" y="2360"/>
                  </a:lnTo>
                  <a:lnTo>
                    <a:pt x="74942" y="0"/>
                  </a:lnTo>
                  <a:lnTo>
                    <a:pt x="59770" y="0"/>
                  </a:lnTo>
                  <a:lnTo>
                    <a:pt x="59770" y="0"/>
                  </a:lnTo>
                  <a:lnTo>
                    <a:pt x="44597" y="0"/>
                  </a:lnTo>
                  <a:lnTo>
                    <a:pt x="29885" y="2360"/>
                  </a:lnTo>
                  <a:lnTo>
                    <a:pt x="14712" y="6295"/>
                  </a:lnTo>
                  <a:lnTo>
                    <a:pt x="0" y="10622"/>
                  </a:lnTo>
                  <a:lnTo>
                    <a:pt x="0" y="119606"/>
                  </a:lnTo>
                  <a:lnTo>
                    <a:pt x="0" y="119606"/>
                  </a:lnTo>
                  <a:lnTo>
                    <a:pt x="2298" y="108983"/>
                  </a:lnTo>
                  <a:lnTo>
                    <a:pt x="5057" y="98360"/>
                  </a:lnTo>
                  <a:lnTo>
                    <a:pt x="10114" y="89704"/>
                  </a:lnTo>
                  <a:lnTo>
                    <a:pt x="17471" y="83409"/>
                  </a:lnTo>
                  <a:lnTo>
                    <a:pt x="27126" y="76721"/>
                  </a:lnTo>
                  <a:lnTo>
                    <a:pt x="37241" y="72786"/>
                  </a:lnTo>
                  <a:lnTo>
                    <a:pt x="47356" y="68459"/>
                  </a:lnTo>
                  <a:lnTo>
                    <a:pt x="59770" y="684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8" name="Shape 1358"/>
            <p:cNvSpPr/>
            <p:nvPr/>
          </p:nvSpPr>
          <p:spPr>
            <a:xfrm>
              <a:off x="11777663" y="5770562"/>
              <a:ext cx="61913" cy="196850"/>
            </a:xfrm>
            <a:custGeom>
              <a:avLst/>
              <a:gdLst/>
              <a:ahLst/>
              <a:cxnLst/>
              <a:rect l="0" t="0" r="0" b="0"/>
              <a:pathLst>
                <a:path w="120000" h="120000" extrusionOk="0">
                  <a:moveTo>
                    <a:pt x="119314" y="60436"/>
                  </a:moveTo>
                  <a:lnTo>
                    <a:pt x="119314" y="60436"/>
                  </a:lnTo>
                  <a:lnTo>
                    <a:pt x="119314" y="60436"/>
                  </a:lnTo>
                  <a:lnTo>
                    <a:pt x="119314" y="0"/>
                  </a:lnTo>
                  <a:lnTo>
                    <a:pt x="119314" y="0"/>
                  </a:lnTo>
                  <a:lnTo>
                    <a:pt x="93257" y="4800"/>
                  </a:lnTo>
                  <a:lnTo>
                    <a:pt x="70628" y="10690"/>
                  </a:lnTo>
                  <a:lnTo>
                    <a:pt x="52114" y="16581"/>
                  </a:lnTo>
                  <a:lnTo>
                    <a:pt x="33600" y="23781"/>
                  </a:lnTo>
                  <a:lnTo>
                    <a:pt x="18514" y="32072"/>
                  </a:lnTo>
                  <a:lnTo>
                    <a:pt x="10971" y="41454"/>
                  </a:lnTo>
                  <a:lnTo>
                    <a:pt x="4114" y="49745"/>
                  </a:lnTo>
                  <a:lnTo>
                    <a:pt x="0" y="60436"/>
                  </a:lnTo>
                  <a:lnTo>
                    <a:pt x="0" y="60436"/>
                  </a:lnTo>
                  <a:lnTo>
                    <a:pt x="0" y="60436"/>
                  </a:lnTo>
                  <a:lnTo>
                    <a:pt x="4114" y="69818"/>
                  </a:lnTo>
                  <a:lnTo>
                    <a:pt x="10971" y="79418"/>
                  </a:lnTo>
                  <a:lnTo>
                    <a:pt x="18514" y="87709"/>
                  </a:lnTo>
                  <a:lnTo>
                    <a:pt x="33600" y="96000"/>
                  </a:lnTo>
                  <a:lnTo>
                    <a:pt x="52114" y="102981"/>
                  </a:lnTo>
                  <a:lnTo>
                    <a:pt x="70628" y="110181"/>
                  </a:lnTo>
                  <a:lnTo>
                    <a:pt x="93257" y="114981"/>
                  </a:lnTo>
                  <a:lnTo>
                    <a:pt x="119314" y="119781"/>
                  </a:lnTo>
                  <a:lnTo>
                    <a:pt x="119314" y="604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59" name="Shape 1359"/>
            <p:cNvSpPr/>
            <p:nvPr/>
          </p:nvSpPr>
          <p:spPr>
            <a:xfrm>
              <a:off x="11934825" y="57705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685" y="110181"/>
                  </a:lnTo>
                  <a:lnTo>
                    <a:pt x="67200" y="102981"/>
                  </a:lnTo>
                  <a:lnTo>
                    <a:pt x="85714" y="96000"/>
                  </a:lnTo>
                  <a:lnTo>
                    <a:pt x="100800" y="87709"/>
                  </a:lnTo>
                  <a:lnTo>
                    <a:pt x="111771" y="79418"/>
                  </a:lnTo>
                  <a:lnTo>
                    <a:pt x="115199" y="69818"/>
                  </a:lnTo>
                  <a:lnTo>
                    <a:pt x="119314" y="60436"/>
                  </a:lnTo>
                  <a:lnTo>
                    <a:pt x="119314" y="60436"/>
                  </a:lnTo>
                  <a:lnTo>
                    <a:pt x="115199" y="51054"/>
                  </a:lnTo>
                  <a:lnTo>
                    <a:pt x="111771" y="41454"/>
                  </a:lnTo>
                  <a:lnTo>
                    <a:pt x="100800" y="32072"/>
                  </a:lnTo>
                  <a:lnTo>
                    <a:pt x="85714" y="24872"/>
                  </a:lnTo>
                  <a:lnTo>
                    <a:pt x="67200" y="16581"/>
                  </a:lnTo>
                  <a:lnTo>
                    <a:pt x="48685" y="1069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0" name="Shape 1360"/>
            <p:cNvSpPr/>
            <p:nvPr/>
          </p:nvSpPr>
          <p:spPr>
            <a:xfrm>
              <a:off x="10906125" y="58324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1" name="Shape 1361"/>
            <p:cNvSpPr/>
            <p:nvPr/>
          </p:nvSpPr>
          <p:spPr>
            <a:xfrm>
              <a:off x="10844213" y="5832475"/>
              <a:ext cx="61913" cy="190500"/>
            </a:xfrm>
            <a:custGeom>
              <a:avLst/>
              <a:gdLst/>
              <a:ahLst/>
              <a:cxnLst/>
              <a:rect l="0" t="0" r="0" b="0"/>
              <a:pathLst>
                <a:path w="120000" h="120000" extrusionOk="0">
                  <a:moveTo>
                    <a:pt x="0" y="0"/>
                  </a:moveTo>
                  <a:lnTo>
                    <a:pt x="0" y="119774"/>
                  </a:lnTo>
                  <a:lnTo>
                    <a:pt x="119314" y="119774"/>
                  </a:lnTo>
                  <a:lnTo>
                    <a:pt x="119314" y="62363"/>
                  </a:lnTo>
                  <a:lnTo>
                    <a:pt x="119314" y="62363"/>
                  </a:lnTo>
                  <a:lnTo>
                    <a:pt x="93257" y="57410"/>
                  </a:lnTo>
                  <a:lnTo>
                    <a:pt x="70628" y="51332"/>
                  </a:lnTo>
                  <a:lnTo>
                    <a:pt x="52114" y="45253"/>
                  </a:lnTo>
                  <a:lnTo>
                    <a:pt x="33600" y="36697"/>
                  </a:lnTo>
                  <a:lnTo>
                    <a:pt x="18514" y="29268"/>
                  </a:lnTo>
                  <a:lnTo>
                    <a:pt x="10971" y="19587"/>
                  </a:lnTo>
                  <a:lnTo>
                    <a:pt x="3428" y="11031"/>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2" name="Shape 1362"/>
            <p:cNvSpPr/>
            <p:nvPr/>
          </p:nvSpPr>
          <p:spPr>
            <a:xfrm>
              <a:off x="10844213" y="3382962"/>
              <a:ext cx="61913" cy="2449512"/>
            </a:xfrm>
            <a:custGeom>
              <a:avLst/>
              <a:gdLst/>
              <a:ahLst/>
              <a:cxnLst/>
              <a:rect l="0" t="0" r="0" b="0"/>
              <a:pathLst>
                <a:path w="120000" h="120000" extrusionOk="0">
                  <a:moveTo>
                    <a:pt x="119314" y="115188"/>
                  </a:moveTo>
                  <a:lnTo>
                    <a:pt x="119314" y="0"/>
                  </a:lnTo>
                  <a:lnTo>
                    <a:pt x="0" y="0"/>
                  </a:lnTo>
                  <a:lnTo>
                    <a:pt x="0" y="119982"/>
                  </a:lnTo>
                  <a:lnTo>
                    <a:pt x="0" y="119982"/>
                  </a:lnTo>
                  <a:lnTo>
                    <a:pt x="3428" y="119224"/>
                  </a:lnTo>
                  <a:lnTo>
                    <a:pt x="10971" y="118448"/>
                  </a:lnTo>
                  <a:lnTo>
                    <a:pt x="18514" y="117779"/>
                  </a:lnTo>
                  <a:lnTo>
                    <a:pt x="33600" y="117109"/>
                  </a:lnTo>
                  <a:lnTo>
                    <a:pt x="52114" y="116545"/>
                  </a:lnTo>
                  <a:lnTo>
                    <a:pt x="70628" y="115963"/>
                  </a:lnTo>
                  <a:lnTo>
                    <a:pt x="93257" y="115575"/>
                  </a:lnTo>
                  <a:lnTo>
                    <a:pt x="119314" y="11518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3" name="Shape 1363"/>
            <p:cNvSpPr/>
            <p:nvPr/>
          </p:nvSpPr>
          <p:spPr>
            <a:xfrm>
              <a:off x="10999788" y="5832475"/>
              <a:ext cx="61913" cy="269873"/>
            </a:xfrm>
            <a:custGeom>
              <a:avLst/>
              <a:gdLst/>
              <a:ahLst/>
              <a:cxnLst/>
              <a:rect l="0" t="0" r="0" b="0"/>
              <a:pathLst>
                <a:path w="120000" h="120000" extrusionOk="0">
                  <a:moveTo>
                    <a:pt x="0" y="43968"/>
                  </a:moveTo>
                  <a:lnTo>
                    <a:pt x="0" y="119841"/>
                  </a:lnTo>
                  <a:lnTo>
                    <a:pt x="119314" y="119841"/>
                  </a:lnTo>
                  <a:lnTo>
                    <a:pt x="119314" y="0"/>
                  </a:lnTo>
                  <a:lnTo>
                    <a:pt x="119314" y="0"/>
                  </a:lnTo>
                  <a:lnTo>
                    <a:pt x="115885" y="9523"/>
                  </a:lnTo>
                  <a:lnTo>
                    <a:pt x="104228" y="18888"/>
                  </a:lnTo>
                  <a:lnTo>
                    <a:pt x="82285" y="26825"/>
                  </a:lnTo>
                  <a:lnTo>
                    <a:pt x="55542" y="34444"/>
                  </a:lnTo>
                  <a:lnTo>
                    <a:pt x="55542" y="34444"/>
                  </a:lnTo>
                  <a:lnTo>
                    <a:pt x="30171" y="39682"/>
                  </a:lnTo>
                  <a:lnTo>
                    <a:pt x="0" y="4396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4" name="Shape 1364"/>
            <p:cNvSpPr/>
            <p:nvPr/>
          </p:nvSpPr>
          <p:spPr>
            <a:xfrm>
              <a:off x="10999788" y="5634037"/>
              <a:ext cx="61913" cy="198435"/>
            </a:xfrm>
            <a:custGeom>
              <a:avLst/>
              <a:gdLst/>
              <a:ahLst/>
              <a:cxnLst/>
              <a:rect l="0" t="0" r="0" b="0"/>
              <a:pathLst>
                <a:path w="120000" h="120000" extrusionOk="0">
                  <a:moveTo>
                    <a:pt x="0" y="0"/>
                  </a:moveTo>
                  <a:lnTo>
                    <a:pt x="0" y="60972"/>
                  </a:lnTo>
                  <a:lnTo>
                    <a:pt x="0" y="60972"/>
                  </a:lnTo>
                  <a:lnTo>
                    <a:pt x="30171" y="65729"/>
                  </a:lnTo>
                  <a:lnTo>
                    <a:pt x="55542" y="73945"/>
                  </a:lnTo>
                  <a:lnTo>
                    <a:pt x="55542" y="73945"/>
                  </a:lnTo>
                  <a:lnTo>
                    <a:pt x="85714" y="83459"/>
                  </a:lnTo>
                  <a:lnTo>
                    <a:pt x="104228" y="95135"/>
                  </a:lnTo>
                  <a:lnTo>
                    <a:pt x="115885" y="106810"/>
                  </a:lnTo>
                  <a:lnTo>
                    <a:pt x="119314" y="119783"/>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5" name="Shape 1365"/>
            <p:cNvSpPr/>
            <p:nvPr/>
          </p:nvSpPr>
          <p:spPr>
            <a:xfrm>
              <a:off x="10906125" y="5722937"/>
              <a:ext cx="92073" cy="107948"/>
            </a:xfrm>
            <a:custGeom>
              <a:avLst/>
              <a:gdLst/>
              <a:ahLst/>
              <a:cxnLst/>
              <a:rect l="0" t="0" r="0" b="0"/>
              <a:pathLst>
                <a:path w="120000" h="120000" extrusionOk="0">
                  <a:moveTo>
                    <a:pt x="59770" y="68065"/>
                  </a:moveTo>
                  <a:lnTo>
                    <a:pt x="59770" y="68065"/>
                  </a:lnTo>
                  <a:lnTo>
                    <a:pt x="72183" y="70426"/>
                  </a:lnTo>
                  <a:lnTo>
                    <a:pt x="82298" y="72393"/>
                  </a:lnTo>
                  <a:lnTo>
                    <a:pt x="92413" y="76721"/>
                  </a:lnTo>
                  <a:lnTo>
                    <a:pt x="102068" y="83016"/>
                  </a:lnTo>
                  <a:lnTo>
                    <a:pt x="102068" y="83016"/>
                  </a:lnTo>
                  <a:lnTo>
                    <a:pt x="109885" y="91672"/>
                  </a:lnTo>
                  <a:lnTo>
                    <a:pt x="114482" y="100327"/>
                  </a:lnTo>
                  <a:lnTo>
                    <a:pt x="117241" y="108983"/>
                  </a:lnTo>
                  <a:lnTo>
                    <a:pt x="119540" y="119606"/>
                  </a:lnTo>
                  <a:lnTo>
                    <a:pt x="119540" y="12590"/>
                  </a:lnTo>
                  <a:lnTo>
                    <a:pt x="119540" y="12590"/>
                  </a:lnTo>
                  <a:lnTo>
                    <a:pt x="104827" y="6295"/>
                  </a:lnTo>
                  <a:lnTo>
                    <a:pt x="89655" y="4327"/>
                  </a:lnTo>
                  <a:lnTo>
                    <a:pt x="74482" y="1967"/>
                  </a:lnTo>
                  <a:lnTo>
                    <a:pt x="59770" y="0"/>
                  </a:lnTo>
                  <a:lnTo>
                    <a:pt x="59770" y="0"/>
                  </a:lnTo>
                  <a:lnTo>
                    <a:pt x="44597" y="1967"/>
                  </a:lnTo>
                  <a:lnTo>
                    <a:pt x="29885" y="4327"/>
                  </a:lnTo>
                  <a:lnTo>
                    <a:pt x="15172" y="6295"/>
                  </a:lnTo>
                  <a:lnTo>
                    <a:pt x="0" y="12590"/>
                  </a:lnTo>
                  <a:lnTo>
                    <a:pt x="0" y="119606"/>
                  </a:lnTo>
                  <a:lnTo>
                    <a:pt x="0" y="119606"/>
                  </a:lnTo>
                  <a:lnTo>
                    <a:pt x="2298" y="108983"/>
                  </a:lnTo>
                  <a:lnTo>
                    <a:pt x="4597" y="100327"/>
                  </a:lnTo>
                  <a:lnTo>
                    <a:pt x="9655" y="91672"/>
                  </a:lnTo>
                  <a:lnTo>
                    <a:pt x="17011" y="83016"/>
                  </a:lnTo>
                  <a:lnTo>
                    <a:pt x="27586" y="76721"/>
                  </a:lnTo>
                  <a:lnTo>
                    <a:pt x="37241" y="72393"/>
                  </a:lnTo>
                  <a:lnTo>
                    <a:pt x="47356" y="70426"/>
                  </a:lnTo>
                  <a:lnTo>
                    <a:pt x="59770" y="6806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6" name="Shape 1366"/>
            <p:cNvSpPr/>
            <p:nvPr/>
          </p:nvSpPr>
          <p:spPr>
            <a:xfrm>
              <a:off x="10844213" y="58324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7" name="Shape 1367"/>
            <p:cNvSpPr/>
            <p:nvPr/>
          </p:nvSpPr>
          <p:spPr>
            <a:xfrm>
              <a:off x="10906125" y="5832475"/>
              <a:ext cx="92073" cy="107948"/>
            </a:xfrm>
            <a:custGeom>
              <a:avLst/>
              <a:gdLst/>
              <a:ahLst/>
              <a:cxnLst/>
              <a:rect l="0" t="0" r="0" b="0"/>
              <a:pathLst>
                <a:path w="120000" h="120000" extrusionOk="0">
                  <a:moveTo>
                    <a:pt x="102068" y="36196"/>
                  </a:moveTo>
                  <a:lnTo>
                    <a:pt x="102068" y="36196"/>
                  </a:lnTo>
                  <a:lnTo>
                    <a:pt x="92413" y="42885"/>
                  </a:lnTo>
                  <a:lnTo>
                    <a:pt x="82298" y="46819"/>
                  </a:lnTo>
                  <a:lnTo>
                    <a:pt x="72183" y="51147"/>
                  </a:lnTo>
                  <a:lnTo>
                    <a:pt x="59770" y="51147"/>
                  </a:lnTo>
                  <a:lnTo>
                    <a:pt x="59770" y="51147"/>
                  </a:lnTo>
                  <a:lnTo>
                    <a:pt x="47356" y="51147"/>
                  </a:lnTo>
                  <a:lnTo>
                    <a:pt x="37241" y="46819"/>
                  </a:lnTo>
                  <a:lnTo>
                    <a:pt x="27586" y="42885"/>
                  </a:lnTo>
                  <a:lnTo>
                    <a:pt x="17011" y="36196"/>
                  </a:lnTo>
                  <a:lnTo>
                    <a:pt x="9655" y="29901"/>
                  </a:lnTo>
                  <a:lnTo>
                    <a:pt x="4597" y="21245"/>
                  </a:lnTo>
                  <a:lnTo>
                    <a:pt x="2298" y="10622"/>
                  </a:lnTo>
                  <a:lnTo>
                    <a:pt x="0" y="0"/>
                  </a:lnTo>
                  <a:lnTo>
                    <a:pt x="0" y="108983"/>
                  </a:lnTo>
                  <a:lnTo>
                    <a:pt x="0" y="108983"/>
                  </a:lnTo>
                  <a:lnTo>
                    <a:pt x="15172" y="113311"/>
                  </a:lnTo>
                  <a:lnTo>
                    <a:pt x="29885" y="117245"/>
                  </a:lnTo>
                  <a:lnTo>
                    <a:pt x="44597" y="119606"/>
                  </a:lnTo>
                  <a:lnTo>
                    <a:pt x="59770" y="119606"/>
                  </a:lnTo>
                  <a:lnTo>
                    <a:pt x="59770" y="119606"/>
                  </a:lnTo>
                  <a:lnTo>
                    <a:pt x="74482" y="119606"/>
                  </a:lnTo>
                  <a:lnTo>
                    <a:pt x="89655" y="117245"/>
                  </a:lnTo>
                  <a:lnTo>
                    <a:pt x="104827" y="113311"/>
                  </a:lnTo>
                  <a:lnTo>
                    <a:pt x="119540" y="108983"/>
                  </a:lnTo>
                  <a:lnTo>
                    <a:pt x="119540" y="0"/>
                  </a:lnTo>
                  <a:lnTo>
                    <a:pt x="119540" y="0"/>
                  </a:lnTo>
                  <a:lnTo>
                    <a:pt x="117241" y="10622"/>
                  </a:lnTo>
                  <a:lnTo>
                    <a:pt x="114482" y="19278"/>
                  </a:lnTo>
                  <a:lnTo>
                    <a:pt x="109885" y="27934"/>
                  </a:lnTo>
                  <a:lnTo>
                    <a:pt x="102068" y="3619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8" name="Shape 1368"/>
            <p:cNvSpPr/>
            <p:nvPr/>
          </p:nvSpPr>
          <p:spPr>
            <a:xfrm>
              <a:off x="10844213" y="5735637"/>
              <a:ext cx="61913" cy="196850"/>
            </a:xfrm>
            <a:custGeom>
              <a:avLst/>
              <a:gdLst/>
              <a:ahLst/>
              <a:cxnLst/>
              <a:rect l="0" t="0" r="0" b="0"/>
              <a:pathLst>
                <a:path w="120000" h="120000" extrusionOk="0">
                  <a:moveTo>
                    <a:pt x="119314" y="59345"/>
                  </a:moveTo>
                  <a:lnTo>
                    <a:pt x="119314" y="59345"/>
                  </a:lnTo>
                  <a:lnTo>
                    <a:pt x="119314" y="59345"/>
                  </a:lnTo>
                  <a:lnTo>
                    <a:pt x="119314" y="0"/>
                  </a:lnTo>
                  <a:lnTo>
                    <a:pt x="119314" y="0"/>
                  </a:lnTo>
                  <a:lnTo>
                    <a:pt x="93257" y="4800"/>
                  </a:lnTo>
                  <a:lnTo>
                    <a:pt x="70628" y="9600"/>
                  </a:lnTo>
                  <a:lnTo>
                    <a:pt x="52114" y="16800"/>
                  </a:lnTo>
                  <a:lnTo>
                    <a:pt x="33600" y="23781"/>
                  </a:lnTo>
                  <a:lnTo>
                    <a:pt x="18514" y="32072"/>
                  </a:lnTo>
                  <a:lnTo>
                    <a:pt x="10971" y="40363"/>
                  </a:lnTo>
                  <a:lnTo>
                    <a:pt x="3428" y="49963"/>
                  </a:lnTo>
                  <a:lnTo>
                    <a:pt x="0" y="59345"/>
                  </a:lnTo>
                  <a:lnTo>
                    <a:pt x="0" y="59345"/>
                  </a:lnTo>
                  <a:lnTo>
                    <a:pt x="0" y="59345"/>
                  </a:lnTo>
                  <a:lnTo>
                    <a:pt x="3428" y="70036"/>
                  </a:lnTo>
                  <a:lnTo>
                    <a:pt x="10971" y="78327"/>
                  </a:lnTo>
                  <a:lnTo>
                    <a:pt x="18514" y="87709"/>
                  </a:lnTo>
                  <a:lnTo>
                    <a:pt x="33600" y="94909"/>
                  </a:lnTo>
                  <a:lnTo>
                    <a:pt x="52114" y="103200"/>
                  </a:lnTo>
                  <a:lnTo>
                    <a:pt x="70628" y="109090"/>
                  </a:lnTo>
                  <a:lnTo>
                    <a:pt x="93257" y="114981"/>
                  </a:lnTo>
                  <a:lnTo>
                    <a:pt x="119314" y="119781"/>
                  </a:lnTo>
                  <a:lnTo>
                    <a:pt x="119314" y="5934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69" name="Shape 1369"/>
            <p:cNvSpPr/>
            <p:nvPr/>
          </p:nvSpPr>
          <p:spPr>
            <a:xfrm>
              <a:off x="10999788" y="5735637"/>
              <a:ext cx="61913" cy="196850"/>
            </a:xfrm>
            <a:custGeom>
              <a:avLst/>
              <a:gdLst/>
              <a:ahLst/>
              <a:cxnLst/>
              <a:rect l="0" t="0" r="0" b="0"/>
              <a:pathLst>
                <a:path w="120000" h="120000" extrusionOk="0">
                  <a:moveTo>
                    <a:pt x="0" y="0"/>
                  </a:moveTo>
                  <a:lnTo>
                    <a:pt x="0" y="59345"/>
                  </a:lnTo>
                  <a:lnTo>
                    <a:pt x="0" y="119781"/>
                  </a:lnTo>
                  <a:lnTo>
                    <a:pt x="0" y="119781"/>
                  </a:lnTo>
                  <a:lnTo>
                    <a:pt x="30171" y="113890"/>
                  </a:lnTo>
                  <a:lnTo>
                    <a:pt x="55542" y="106690"/>
                  </a:lnTo>
                  <a:lnTo>
                    <a:pt x="55542" y="106690"/>
                  </a:lnTo>
                  <a:lnTo>
                    <a:pt x="82285" y="96218"/>
                  </a:lnTo>
                  <a:lnTo>
                    <a:pt x="104228" y="85309"/>
                  </a:lnTo>
                  <a:lnTo>
                    <a:pt x="115885" y="72436"/>
                  </a:lnTo>
                  <a:lnTo>
                    <a:pt x="119314" y="59345"/>
                  </a:lnTo>
                  <a:lnTo>
                    <a:pt x="119314" y="59345"/>
                  </a:lnTo>
                  <a:lnTo>
                    <a:pt x="115885" y="46254"/>
                  </a:lnTo>
                  <a:lnTo>
                    <a:pt x="104228" y="34472"/>
                  </a:lnTo>
                  <a:lnTo>
                    <a:pt x="85714" y="22690"/>
                  </a:lnTo>
                  <a:lnTo>
                    <a:pt x="55542" y="13090"/>
                  </a:lnTo>
                  <a:lnTo>
                    <a:pt x="55542" y="13090"/>
                  </a:lnTo>
                  <a:lnTo>
                    <a:pt x="30171"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0" name="Shape 1370"/>
            <p:cNvSpPr/>
            <p:nvPr/>
          </p:nvSpPr>
          <p:spPr>
            <a:xfrm>
              <a:off x="10282238" y="647858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1" name="Shape 1371"/>
            <p:cNvSpPr/>
            <p:nvPr/>
          </p:nvSpPr>
          <p:spPr>
            <a:xfrm>
              <a:off x="10220325" y="5078412"/>
              <a:ext cx="61913" cy="1785937"/>
            </a:xfrm>
            <a:custGeom>
              <a:avLst/>
              <a:gdLst/>
              <a:ahLst/>
              <a:cxnLst/>
              <a:rect l="0" t="0" r="0" b="0"/>
              <a:pathLst>
                <a:path w="120000" h="120000" extrusionOk="0">
                  <a:moveTo>
                    <a:pt x="0" y="93999"/>
                  </a:moveTo>
                  <a:lnTo>
                    <a:pt x="0" y="93999"/>
                  </a:lnTo>
                  <a:lnTo>
                    <a:pt x="4114" y="92935"/>
                  </a:lnTo>
                  <a:lnTo>
                    <a:pt x="11657" y="91872"/>
                  </a:lnTo>
                  <a:lnTo>
                    <a:pt x="22628" y="90978"/>
                  </a:lnTo>
                  <a:lnTo>
                    <a:pt x="33600" y="90060"/>
                  </a:lnTo>
                  <a:lnTo>
                    <a:pt x="52114" y="89262"/>
                  </a:lnTo>
                  <a:lnTo>
                    <a:pt x="70628" y="88610"/>
                  </a:lnTo>
                  <a:lnTo>
                    <a:pt x="97371" y="87958"/>
                  </a:lnTo>
                  <a:lnTo>
                    <a:pt x="119314" y="87426"/>
                  </a:lnTo>
                  <a:lnTo>
                    <a:pt x="119314" y="0"/>
                  </a:lnTo>
                  <a:lnTo>
                    <a:pt x="0" y="0"/>
                  </a:lnTo>
                  <a:lnTo>
                    <a:pt x="0" y="67466"/>
                  </a:lnTo>
                  <a:lnTo>
                    <a:pt x="0" y="67466"/>
                  </a:lnTo>
                  <a:lnTo>
                    <a:pt x="26057" y="67877"/>
                  </a:lnTo>
                  <a:lnTo>
                    <a:pt x="48685" y="68530"/>
                  </a:lnTo>
                  <a:lnTo>
                    <a:pt x="70628" y="69303"/>
                  </a:lnTo>
                  <a:lnTo>
                    <a:pt x="85714" y="70100"/>
                  </a:lnTo>
                  <a:lnTo>
                    <a:pt x="100800" y="71018"/>
                  </a:lnTo>
                  <a:lnTo>
                    <a:pt x="111771" y="71937"/>
                  </a:lnTo>
                  <a:lnTo>
                    <a:pt x="119314" y="72976"/>
                  </a:lnTo>
                  <a:lnTo>
                    <a:pt x="119314" y="74039"/>
                  </a:lnTo>
                  <a:lnTo>
                    <a:pt x="119314" y="74039"/>
                  </a:lnTo>
                  <a:lnTo>
                    <a:pt x="119314" y="75078"/>
                  </a:lnTo>
                  <a:lnTo>
                    <a:pt x="111771" y="76141"/>
                  </a:lnTo>
                  <a:lnTo>
                    <a:pt x="100800" y="77060"/>
                  </a:lnTo>
                  <a:lnTo>
                    <a:pt x="85714" y="77978"/>
                  </a:lnTo>
                  <a:lnTo>
                    <a:pt x="70628" y="78751"/>
                  </a:lnTo>
                  <a:lnTo>
                    <a:pt x="48685" y="79548"/>
                  </a:lnTo>
                  <a:lnTo>
                    <a:pt x="26057" y="80201"/>
                  </a:lnTo>
                  <a:lnTo>
                    <a:pt x="0" y="80612"/>
                  </a:lnTo>
                  <a:lnTo>
                    <a:pt x="0" y="119975"/>
                  </a:lnTo>
                  <a:lnTo>
                    <a:pt x="119314" y="119975"/>
                  </a:lnTo>
                  <a:lnTo>
                    <a:pt x="119314" y="100668"/>
                  </a:lnTo>
                  <a:lnTo>
                    <a:pt x="119314" y="100668"/>
                  </a:lnTo>
                  <a:lnTo>
                    <a:pt x="97371" y="100161"/>
                  </a:lnTo>
                  <a:lnTo>
                    <a:pt x="70628" y="99508"/>
                  </a:lnTo>
                  <a:lnTo>
                    <a:pt x="52114" y="98856"/>
                  </a:lnTo>
                  <a:lnTo>
                    <a:pt x="33600" y="98058"/>
                  </a:lnTo>
                  <a:lnTo>
                    <a:pt x="22628" y="97140"/>
                  </a:lnTo>
                  <a:lnTo>
                    <a:pt x="11657" y="96101"/>
                  </a:lnTo>
                  <a:lnTo>
                    <a:pt x="4114" y="95159"/>
                  </a:lnTo>
                  <a:lnTo>
                    <a:pt x="0" y="9399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2" name="Shape 1372"/>
            <p:cNvSpPr/>
            <p:nvPr/>
          </p:nvSpPr>
          <p:spPr>
            <a:xfrm>
              <a:off x="10375900" y="6024562"/>
              <a:ext cx="61913" cy="839787"/>
            </a:xfrm>
            <a:custGeom>
              <a:avLst/>
              <a:gdLst/>
              <a:ahLst/>
              <a:cxnLst/>
              <a:rect l="0" t="0" r="0" b="0"/>
              <a:pathLst>
                <a:path w="120000" h="120000" extrusionOk="0">
                  <a:moveTo>
                    <a:pt x="0" y="0"/>
                  </a:moveTo>
                  <a:lnTo>
                    <a:pt x="0" y="50783"/>
                  </a:lnTo>
                  <a:lnTo>
                    <a:pt x="0" y="50783"/>
                  </a:lnTo>
                  <a:lnTo>
                    <a:pt x="26742" y="51912"/>
                  </a:lnTo>
                  <a:lnTo>
                    <a:pt x="48685" y="53299"/>
                  </a:lnTo>
                  <a:lnTo>
                    <a:pt x="67200" y="54685"/>
                  </a:lnTo>
                  <a:lnTo>
                    <a:pt x="85714" y="56379"/>
                  </a:lnTo>
                  <a:lnTo>
                    <a:pt x="100800" y="58331"/>
                  </a:lnTo>
                  <a:lnTo>
                    <a:pt x="112457" y="60231"/>
                  </a:lnTo>
                  <a:lnTo>
                    <a:pt x="115885" y="62490"/>
                  </a:lnTo>
                  <a:lnTo>
                    <a:pt x="119314" y="64749"/>
                  </a:lnTo>
                  <a:lnTo>
                    <a:pt x="119314" y="64749"/>
                  </a:lnTo>
                  <a:lnTo>
                    <a:pt x="115885" y="67214"/>
                  </a:lnTo>
                  <a:lnTo>
                    <a:pt x="112457" y="69216"/>
                  </a:lnTo>
                  <a:lnTo>
                    <a:pt x="100800" y="71424"/>
                  </a:lnTo>
                  <a:lnTo>
                    <a:pt x="85714" y="73376"/>
                  </a:lnTo>
                  <a:lnTo>
                    <a:pt x="67200" y="75070"/>
                  </a:lnTo>
                  <a:lnTo>
                    <a:pt x="48685" y="76456"/>
                  </a:lnTo>
                  <a:lnTo>
                    <a:pt x="26742" y="77843"/>
                  </a:lnTo>
                  <a:lnTo>
                    <a:pt x="0" y="78921"/>
                  </a:lnTo>
                  <a:lnTo>
                    <a:pt x="0" y="119948"/>
                  </a:lnTo>
                  <a:lnTo>
                    <a:pt x="119314" y="119948"/>
                  </a:lnTo>
                  <a:lnTo>
                    <a:pt x="119314" y="13966"/>
                  </a:lnTo>
                  <a:lnTo>
                    <a:pt x="119314" y="13966"/>
                  </a:lnTo>
                  <a:lnTo>
                    <a:pt x="93942" y="13093"/>
                  </a:lnTo>
                  <a:lnTo>
                    <a:pt x="71314" y="11707"/>
                  </a:lnTo>
                  <a:lnTo>
                    <a:pt x="52799" y="10320"/>
                  </a:lnTo>
                  <a:lnTo>
                    <a:pt x="33600" y="8369"/>
                  </a:lnTo>
                  <a:lnTo>
                    <a:pt x="19200" y="6675"/>
                  </a:lnTo>
                  <a:lnTo>
                    <a:pt x="8228" y="4467"/>
                  </a:lnTo>
                  <a:lnTo>
                    <a:pt x="4114" y="2259"/>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3" name="Shape 1373"/>
            <p:cNvSpPr/>
            <p:nvPr/>
          </p:nvSpPr>
          <p:spPr>
            <a:xfrm>
              <a:off x="10282238" y="6370637"/>
              <a:ext cx="92073" cy="215899"/>
            </a:xfrm>
            <a:custGeom>
              <a:avLst/>
              <a:gdLst/>
              <a:ahLst/>
              <a:cxnLst/>
              <a:rect l="0" t="0" r="0" b="0"/>
              <a:pathLst>
                <a:path w="120000" h="120000" extrusionOk="0">
                  <a:moveTo>
                    <a:pt x="59770" y="0"/>
                  </a:moveTo>
                  <a:lnTo>
                    <a:pt x="59770" y="0"/>
                  </a:lnTo>
                  <a:lnTo>
                    <a:pt x="44597" y="0"/>
                  </a:lnTo>
                  <a:lnTo>
                    <a:pt x="29885" y="993"/>
                  </a:lnTo>
                  <a:lnTo>
                    <a:pt x="15172" y="3178"/>
                  </a:lnTo>
                  <a:lnTo>
                    <a:pt x="0" y="5364"/>
                  </a:lnTo>
                  <a:lnTo>
                    <a:pt x="0" y="59403"/>
                  </a:lnTo>
                  <a:lnTo>
                    <a:pt x="0" y="59403"/>
                  </a:lnTo>
                  <a:lnTo>
                    <a:pt x="2298" y="53841"/>
                  </a:lnTo>
                  <a:lnTo>
                    <a:pt x="5057" y="49668"/>
                  </a:lnTo>
                  <a:lnTo>
                    <a:pt x="12413" y="45298"/>
                  </a:lnTo>
                  <a:lnTo>
                    <a:pt x="19770" y="40927"/>
                  </a:lnTo>
                  <a:lnTo>
                    <a:pt x="27586" y="38741"/>
                  </a:lnTo>
                  <a:lnTo>
                    <a:pt x="37241" y="35562"/>
                  </a:lnTo>
                  <a:lnTo>
                    <a:pt x="47356" y="34569"/>
                  </a:lnTo>
                  <a:lnTo>
                    <a:pt x="59770" y="34569"/>
                  </a:lnTo>
                  <a:lnTo>
                    <a:pt x="59770" y="34569"/>
                  </a:lnTo>
                  <a:lnTo>
                    <a:pt x="72183" y="34569"/>
                  </a:lnTo>
                  <a:lnTo>
                    <a:pt x="85057" y="35562"/>
                  </a:lnTo>
                  <a:lnTo>
                    <a:pt x="94712" y="38741"/>
                  </a:lnTo>
                  <a:lnTo>
                    <a:pt x="102068" y="41920"/>
                  </a:lnTo>
                  <a:lnTo>
                    <a:pt x="109885" y="45298"/>
                  </a:lnTo>
                  <a:lnTo>
                    <a:pt x="114482" y="49668"/>
                  </a:lnTo>
                  <a:lnTo>
                    <a:pt x="119540" y="55033"/>
                  </a:lnTo>
                  <a:lnTo>
                    <a:pt x="119540" y="59403"/>
                  </a:lnTo>
                  <a:lnTo>
                    <a:pt x="119540" y="59403"/>
                  </a:lnTo>
                  <a:lnTo>
                    <a:pt x="119540" y="64768"/>
                  </a:lnTo>
                  <a:lnTo>
                    <a:pt x="114482" y="70132"/>
                  </a:lnTo>
                  <a:lnTo>
                    <a:pt x="109885" y="74503"/>
                  </a:lnTo>
                  <a:lnTo>
                    <a:pt x="102068" y="77682"/>
                  </a:lnTo>
                  <a:lnTo>
                    <a:pt x="94712" y="80860"/>
                  </a:lnTo>
                  <a:lnTo>
                    <a:pt x="82298" y="83046"/>
                  </a:lnTo>
                  <a:lnTo>
                    <a:pt x="72183" y="85231"/>
                  </a:lnTo>
                  <a:lnTo>
                    <a:pt x="59770" y="85231"/>
                  </a:lnTo>
                  <a:lnTo>
                    <a:pt x="59770" y="85231"/>
                  </a:lnTo>
                  <a:lnTo>
                    <a:pt x="47356" y="85231"/>
                  </a:lnTo>
                  <a:lnTo>
                    <a:pt x="37241" y="83046"/>
                  </a:lnTo>
                  <a:lnTo>
                    <a:pt x="27586" y="80860"/>
                  </a:lnTo>
                  <a:lnTo>
                    <a:pt x="19770" y="77682"/>
                  </a:lnTo>
                  <a:lnTo>
                    <a:pt x="12413" y="74503"/>
                  </a:lnTo>
                  <a:lnTo>
                    <a:pt x="5057" y="70132"/>
                  </a:lnTo>
                  <a:lnTo>
                    <a:pt x="2298" y="65761"/>
                  </a:lnTo>
                  <a:lnTo>
                    <a:pt x="0" y="60397"/>
                  </a:lnTo>
                  <a:lnTo>
                    <a:pt x="0" y="114238"/>
                  </a:lnTo>
                  <a:lnTo>
                    <a:pt x="0" y="114238"/>
                  </a:lnTo>
                  <a:lnTo>
                    <a:pt x="15172" y="116423"/>
                  </a:lnTo>
                  <a:lnTo>
                    <a:pt x="29885" y="118609"/>
                  </a:lnTo>
                  <a:lnTo>
                    <a:pt x="44597" y="119801"/>
                  </a:lnTo>
                  <a:lnTo>
                    <a:pt x="59770" y="119801"/>
                  </a:lnTo>
                  <a:lnTo>
                    <a:pt x="59770" y="119801"/>
                  </a:lnTo>
                  <a:lnTo>
                    <a:pt x="77241" y="119801"/>
                  </a:lnTo>
                  <a:lnTo>
                    <a:pt x="92413" y="118609"/>
                  </a:lnTo>
                  <a:lnTo>
                    <a:pt x="104827" y="116423"/>
                  </a:lnTo>
                  <a:lnTo>
                    <a:pt x="119540" y="114238"/>
                  </a:lnTo>
                  <a:lnTo>
                    <a:pt x="119540" y="5364"/>
                  </a:lnTo>
                  <a:lnTo>
                    <a:pt x="119540" y="5364"/>
                  </a:lnTo>
                  <a:lnTo>
                    <a:pt x="104827" y="3178"/>
                  </a:lnTo>
                  <a:lnTo>
                    <a:pt x="92413" y="993"/>
                  </a:lnTo>
                  <a:lnTo>
                    <a:pt x="77241" y="0"/>
                  </a:lnTo>
                  <a:lnTo>
                    <a:pt x="5977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4" name="Shape 1374"/>
            <p:cNvSpPr/>
            <p:nvPr/>
          </p:nvSpPr>
          <p:spPr>
            <a:xfrm>
              <a:off x="10220325" y="6380162"/>
              <a:ext cx="61913" cy="195260"/>
            </a:xfrm>
            <a:custGeom>
              <a:avLst/>
              <a:gdLst/>
              <a:ahLst/>
              <a:cxnLst/>
              <a:rect l="0" t="0" r="0" b="0"/>
              <a:pathLst>
                <a:path w="120000" h="120000" extrusionOk="0">
                  <a:moveTo>
                    <a:pt x="119314" y="59453"/>
                  </a:moveTo>
                  <a:lnTo>
                    <a:pt x="119314" y="59453"/>
                  </a:lnTo>
                  <a:lnTo>
                    <a:pt x="119314" y="59453"/>
                  </a:lnTo>
                  <a:lnTo>
                    <a:pt x="119314" y="0"/>
                  </a:lnTo>
                  <a:lnTo>
                    <a:pt x="119314" y="0"/>
                  </a:lnTo>
                  <a:lnTo>
                    <a:pt x="97371" y="4808"/>
                  </a:lnTo>
                  <a:lnTo>
                    <a:pt x="70628" y="10710"/>
                  </a:lnTo>
                  <a:lnTo>
                    <a:pt x="52114" y="16612"/>
                  </a:lnTo>
                  <a:lnTo>
                    <a:pt x="33600" y="23825"/>
                  </a:lnTo>
                  <a:lnTo>
                    <a:pt x="22628" y="32131"/>
                  </a:lnTo>
                  <a:lnTo>
                    <a:pt x="11657" y="40218"/>
                  </a:lnTo>
                  <a:lnTo>
                    <a:pt x="4114" y="49836"/>
                  </a:lnTo>
                  <a:lnTo>
                    <a:pt x="0" y="59453"/>
                  </a:lnTo>
                  <a:lnTo>
                    <a:pt x="0" y="59453"/>
                  </a:lnTo>
                  <a:lnTo>
                    <a:pt x="4114" y="69945"/>
                  </a:lnTo>
                  <a:lnTo>
                    <a:pt x="11657" y="78469"/>
                  </a:lnTo>
                  <a:lnTo>
                    <a:pt x="22628" y="87868"/>
                  </a:lnTo>
                  <a:lnTo>
                    <a:pt x="33600" y="96174"/>
                  </a:lnTo>
                  <a:lnTo>
                    <a:pt x="52114" y="103387"/>
                  </a:lnTo>
                  <a:lnTo>
                    <a:pt x="70628" y="109289"/>
                  </a:lnTo>
                  <a:lnTo>
                    <a:pt x="97371" y="115191"/>
                  </a:lnTo>
                  <a:lnTo>
                    <a:pt x="119314" y="119781"/>
                  </a:lnTo>
                  <a:lnTo>
                    <a:pt x="119314" y="60546"/>
                  </a:lnTo>
                  <a:lnTo>
                    <a:pt x="119314" y="60546"/>
                  </a:lnTo>
                  <a:lnTo>
                    <a:pt x="119314" y="5945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5" name="Shape 1375"/>
            <p:cNvSpPr/>
            <p:nvPr/>
          </p:nvSpPr>
          <p:spPr>
            <a:xfrm>
              <a:off x="10375900" y="6380162"/>
              <a:ext cx="61913" cy="195260"/>
            </a:xfrm>
            <a:custGeom>
              <a:avLst/>
              <a:gdLst/>
              <a:ahLst/>
              <a:cxnLst/>
              <a:rect l="0" t="0" r="0" b="0"/>
              <a:pathLst>
                <a:path w="120000" h="120000" extrusionOk="0">
                  <a:moveTo>
                    <a:pt x="119314" y="59453"/>
                  </a:moveTo>
                  <a:lnTo>
                    <a:pt x="119314" y="59453"/>
                  </a:lnTo>
                  <a:lnTo>
                    <a:pt x="115885" y="49836"/>
                  </a:lnTo>
                  <a:lnTo>
                    <a:pt x="112457" y="40218"/>
                  </a:lnTo>
                  <a:lnTo>
                    <a:pt x="100800" y="32131"/>
                  </a:lnTo>
                  <a:lnTo>
                    <a:pt x="85714" y="23825"/>
                  </a:lnTo>
                  <a:lnTo>
                    <a:pt x="67200" y="16612"/>
                  </a:lnTo>
                  <a:lnTo>
                    <a:pt x="48685" y="10710"/>
                  </a:lnTo>
                  <a:lnTo>
                    <a:pt x="26742" y="4808"/>
                  </a:lnTo>
                  <a:lnTo>
                    <a:pt x="0" y="0"/>
                  </a:lnTo>
                  <a:lnTo>
                    <a:pt x="0" y="119781"/>
                  </a:lnTo>
                  <a:lnTo>
                    <a:pt x="0" y="119781"/>
                  </a:lnTo>
                  <a:lnTo>
                    <a:pt x="26742" y="115191"/>
                  </a:lnTo>
                  <a:lnTo>
                    <a:pt x="48685" y="109289"/>
                  </a:lnTo>
                  <a:lnTo>
                    <a:pt x="67200" y="103387"/>
                  </a:lnTo>
                  <a:lnTo>
                    <a:pt x="85714" y="96174"/>
                  </a:lnTo>
                  <a:lnTo>
                    <a:pt x="100800" y="87868"/>
                  </a:lnTo>
                  <a:lnTo>
                    <a:pt x="112457" y="78469"/>
                  </a:lnTo>
                  <a:lnTo>
                    <a:pt x="115885" y="69945"/>
                  </a:lnTo>
                  <a:lnTo>
                    <a:pt x="119314" y="5945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6" name="Shape 1376"/>
            <p:cNvSpPr/>
            <p:nvPr/>
          </p:nvSpPr>
          <p:spPr>
            <a:xfrm>
              <a:off x="10687050" y="3957637"/>
              <a:ext cx="60323" cy="2065337"/>
            </a:xfrm>
            <a:custGeom>
              <a:avLst/>
              <a:gdLst/>
              <a:ahLst/>
              <a:cxnLst/>
              <a:rect l="0" t="0" r="0" b="0"/>
              <a:pathLst>
                <a:path w="120000" h="120000" extrusionOk="0">
                  <a:moveTo>
                    <a:pt x="119310" y="119979"/>
                  </a:moveTo>
                  <a:lnTo>
                    <a:pt x="0" y="119979"/>
                  </a:lnTo>
                  <a:lnTo>
                    <a:pt x="0" y="0"/>
                  </a:lnTo>
                  <a:lnTo>
                    <a:pt x="119310" y="0"/>
                  </a:lnTo>
                  <a:lnTo>
                    <a:pt x="119310" y="11997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7" name="Shape 1377"/>
            <p:cNvSpPr/>
            <p:nvPr/>
          </p:nvSpPr>
          <p:spPr>
            <a:xfrm>
              <a:off x="10533063" y="5992812"/>
              <a:ext cx="371473" cy="217487"/>
            </a:xfrm>
            <a:custGeom>
              <a:avLst/>
              <a:gdLst/>
              <a:ahLst/>
              <a:cxnLst/>
              <a:rect l="0" t="0" r="0" b="0"/>
              <a:pathLst>
                <a:path w="120000" h="120000" extrusionOk="0">
                  <a:moveTo>
                    <a:pt x="59653" y="119802"/>
                  </a:moveTo>
                  <a:lnTo>
                    <a:pt x="55838" y="118620"/>
                  </a:lnTo>
                  <a:lnTo>
                    <a:pt x="54566" y="116453"/>
                  </a:lnTo>
                  <a:lnTo>
                    <a:pt x="52716" y="114482"/>
                  </a:lnTo>
                  <a:lnTo>
                    <a:pt x="2543" y="28768"/>
                  </a:lnTo>
                  <a:lnTo>
                    <a:pt x="1156" y="25615"/>
                  </a:lnTo>
                  <a:lnTo>
                    <a:pt x="0" y="20098"/>
                  </a:lnTo>
                  <a:lnTo>
                    <a:pt x="0" y="15960"/>
                  </a:lnTo>
                  <a:lnTo>
                    <a:pt x="693" y="10640"/>
                  </a:lnTo>
                  <a:lnTo>
                    <a:pt x="1849" y="6305"/>
                  </a:lnTo>
                  <a:lnTo>
                    <a:pt x="4393" y="3152"/>
                  </a:lnTo>
                  <a:lnTo>
                    <a:pt x="6936" y="985"/>
                  </a:lnTo>
                  <a:lnTo>
                    <a:pt x="10057" y="0"/>
                  </a:lnTo>
                  <a:lnTo>
                    <a:pt x="109826" y="0"/>
                  </a:lnTo>
                  <a:lnTo>
                    <a:pt x="112947" y="985"/>
                  </a:lnTo>
                  <a:lnTo>
                    <a:pt x="115491" y="3152"/>
                  </a:lnTo>
                  <a:lnTo>
                    <a:pt x="117341" y="6305"/>
                  </a:lnTo>
                  <a:lnTo>
                    <a:pt x="119190" y="10640"/>
                  </a:lnTo>
                  <a:lnTo>
                    <a:pt x="119884" y="15960"/>
                  </a:lnTo>
                  <a:lnTo>
                    <a:pt x="119884" y="20098"/>
                  </a:lnTo>
                  <a:lnTo>
                    <a:pt x="118612" y="25615"/>
                  </a:lnTo>
                  <a:lnTo>
                    <a:pt x="116763" y="28768"/>
                  </a:lnTo>
                  <a:lnTo>
                    <a:pt x="67167" y="114482"/>
                  </a:lnTo>
                  <a:lnTo>
                    <a:pt x="65202" y="116453"/>
                  </a:lnTo>
                  <a:lnTo>
                    <a:pt x="63352" y="118620"/>
                  </a:lnTo>
                  <a:lnTo>
                    <a:pt x="59653" y="119802"/>
                  </a:lnTo>
                  <a:close/>
                  <a:moveTo>
                    <a:pt x="33872" y="34088"/>
                  </a:moveTo>
                  <a:lnTo>
                    <a:pt x="59653" y="78029"/>
                  </a:lnTo>
                  <a:lnTo>
                    <a:pt x="85317" y="34088"/>
                  </a:lnTo>
                  <a:lnTo>
                    <a:pt x="33872"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8" name="Shape 1378"/>
            <p:cNvSpPr/>
            <p:nvPr/>
          </p:nvSpPr>
          <p:spPr>
            <a:xfrm>
              <a:off x="10375900" y="5172075"/>
              <a:ext cx="61913" cy="850898"/>
            </a:xfrm>
            <a:custGeom>
              <a:avLst/>
              <a:gdLst/>
              <a:ahLst/>
              <a:cxnLst/>
              <a:rect l="0" t="0" r="0" b="0"/>
              <a:pathLst>
                <a:path w="120000" h="120000" extrusionOk="0">
                  <a:moveTo>
                    <a:pt x="119314" y="106222"/>
                  </a:moveTo>
                  <a:lnTo>
                    <a:pt x="119314" y="13727"/>
                  </a:lnTo>
                  <a:lnTo>
                    <a:pt x="119314" y="13727"/>
                  </a:lnTo>
                  <a:lnTo>
                    <a:pt x="93942" y="12663"/>
                  </a:lnTo>
                  <a:lnTo>
                    <a:pt x="71314" y="11295"/>
                  </a:lnTo>
                  <a:lnTo>
                    <a:pt x="52799" y="9928"/>
                  </a:lnTo>
                  <a:lnTo>
                    <a:pt x="33600" y="8256"/>
                  </a:lnTo>
                  <a:lnTo>
                    <a:pt x="19200" y="6331"/>
                  </a:lnTo>
                  <a:lnTo>
                    <a:pt x="8228" y="4406"/>
                  </a:lnTo>
                  <a:lnTo>
                    <a:pt x="4114" y="2178"/>
                  </a:lnTo>
                  <a:lnTo>
                    <a:pt x="0" y="0"/>
                  </a:lnTo>
                  <a:lnTo>
                    <a:pt x="0" y="119949"/>
                  </a:lnTo>
                  <a:lnTo>
                    <a:pt x="0" y="119949"/>
                  </a:lnTo>
                  <a:lnTo>
                    <a:pt x="4114" y="117771"/>
                  </a:lnTo>
                  <a:lnTo>
                    <a:pt x="8228" y="115593"/>
                  </a:lnTo>
                  <a:lnTo>
                    <a:pt x="19200" y="113617"/>
                  </a:lnTo>
                  <a:lnTo>
                    <a:pt x="33600" y="111692"/>
                  </a:lnTo>
                  <a:lnTo>
                    <a:pt x="52799" y="110071"/>
                  </a:lnTo>
                  <a:lnTo>
                    <a:pt x="71314" y="108400"/>
                  </a:lnTo>
                  <a:lnTo>
                    <a:pt x="93942" y="107032"/>
                  </a:lnTo>
                  <a:lnTo>
                    <a:pt x="119314" y="10622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79" name="Shape 1379"/>
            <p:cNvSpPr/>
            <p:nvPr/>
          </p:nvSpPr>
          <p:spPr>
            <a:xfrm>
              <a:off x="10439400" y="6024562"/>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0" name="Shape 1380"/>
            <p:cNvSpPr/>
            <p:nvPr/>
          </p:nvSpPr>
          <p:spPr>
            <a:xfrm>
              <a:off x="10533063" y="5797550"/>
              <a:ext cx="61913" cy="225425"/>
            </a:xfrm>
            <a:custGeom>
              <a:avLst/>
              <a:gdLst/>
              <a:ahLst/>
              <a:cxnLst/>
              <a:rect l="0" t="0" r="0" b="0"/>
              <a:pathLst>
                <a:path w="120000" h="120000" extrusionOk="0">
                  <a:moveTo>
                    <a:pt x="0" y="0"/>
                  </a:moveTo>
                  <a:lnTo>
                    <a:pt x="0" y="68272"/>
                  </a:lnTo>
                  <a:lnTo>
                    <a:pt x="0" y="68272"/>
                  </a:lnTo>
                  <a:lnTo>
                    <a:pt x="29485" y="72266"/>
                  </a:lnTo>
                  <a:lnTo>
                    <a:pt x="55542" y="79683"/>
                  </a:lnTo>
                  <a:lnTo>
                    <a:pt x="55542" y="79683"/>
                  </a:lnTo>
                  <a:lnTo>
                    <a:pt x="81600" y="87860"/>
                  </a:lnTo>
                  <a:lnTo>
                    <a:pt x="104228" y="98129"/>
                  </a:lnTo>
                  <a:lnTo>
                    <a:pt x="115199" y="108589"/>
                  </a:lnTo>
                  <a:lnTo>
                    <a:pt x="119314" y="119809"/>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1" name="Shape 1381"/>
            <p:cNvSpPr/>
            <p:nvPr/>
          </p:nvSpPr>
          <p:spPr>
            <a:xfrm>
              <a:off x="10533063" y="6024562"/>
              <a:ext cx="61913" cy="839787"/>
            </a:xfrm>
            <a:custGeom>
              <a:avLst/>
              <a:gdLst/>
              <a:ahLst/>
              <a:cxnLst/>
              <a:rect l="0" t="0" r="0" b="0"/>
              <a:pathLst>
                <a:path w="120000" h="120000" extrusionOk="0">
                  <a:moveTo>
                    <a:pt x="0" y="14274"/>
                  </a:moveTo>
                  <a:lnTo>
                    <a:pt x="0" y="119948"/>
                  </a:lnTo>
                  <a:lnTo>
                    <a:pt x="119314" y="119948"/>
                  </a:lnTo>
                  <a:lnTo>
                    <a:pt x="119314" y="0"/>
                  </a:lnTo>
                  <a:lnTo>
                    <a:pt x="119314" y="0"/>
                  </a:lnTo>
                  <a:lnTo>
                    <a:pt x="115199" y="3080"/>
                  </a:lnTo>
                  <a:lnTo>
                    <a:pt x="104228" y="5853"/>
                  </a:lnTo>
                  <a:lnTo>
                    <a:pt x="81600" y="8677"/>
                  </a:lnTo>
                  <a:lnTo>
                    <a:pt x="55542" y="11193"/>
                  </a:lnTo>
                  <a:lnTo>
                    <a:pt x="55542" y="11193"/>
                  </a:lnTo>
                  <a:lnTo>
                    <a:pt x="29485" y="12836"/>
                  </a:lnTo>
                  <a:lnTo>
                    <a:pt x="0" y="1427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2" name="Shape 1382"/>
            <p:cNvSpPr/>
            <p:nvPr/>
          </p:nvSpPr>
          <p:spPr>
            <a:xfrm>
              <a:off x="10439400" y="5915025"/>
              <a:ext cx="92073" cy="107948"/>
            </a:xfrm>
            <a:custGeom>
              <a:avLst/>
              <a:gdLst/>
              <a:ahLst/>
              <a:cxnLst/>
              <a:rect l="0" t="0" r="0" b="0"/>
              <a:pathLst>
                <a:path w="120000" h="120000" extrusionOk="0">
                  <a:moveTo>
                    <a:pt x="60000" y="68459"/>
                  </a:moveTo>
                  <a:lnTo>
                    <a:pt x="60000" y="68459"/>
                  </a:lnTo>
                  <a:lnTo>
                    <a:pt x="72366" y="70426"/>
                  </a:lnTo>
                  <a:lnTo>
                    <a:pt x="81984" y="72786"/>
                  </a:lnTo>
                  <a:lnTo>
                    <a:pt x="92061" y="76721"/>
                  </a:lnTo>
                  <a:lnTo>
                    <a:pt x="102137" y="83409"/>
                  </a:lnTo>
                  <a:lnTo>
                    <a:pt x="102137" y="83409"/>
                  </a:lnTo>
                  <a:lnTo>
                    <a:pt x="109465" y="92065"/>
                  </a:lnTo>
                  <a:lnTo>
                    <a:pt x="114503" y="100327"/>
                  </a:lnTo>
                  <a:lnTo>
                    <a:pt x="116793" y="108983"/>
                  </a:lnTo>
                  <a:lnTo>
                    <a:pt x="119541" y="119606"/>
                  </a:lnTo>
                  <a:lnTo>
                    <a:pt x="119541" y="12983"/>
                  </a:lnTo>
                  <a:lnTo>
                    <a:pt x="119541" y="12983"/>
                  </a:lnTo>
                  <a:lnTo>
                    <a:pt x="104427" y="6295"/>
                  </a:lnTo>
                  <a:lnTo>
                    <a:pt x="89770" y="4327"/>
                  </a:lnTo>
                  <a:lnTo>
                    <a:pt x="74656" y="2360"/>
                  </a:lnTo>
                  <a:lnTo>
                    <a:pt x="60000" y="0"/>
                  </a:lnTo>
                  <a:lnTo>
                    <a:pt x="60000" y="0"/>
                  </a:lnTo>
                  <a:lnTo>
                    <a:pt x="44885" y="2360"/>
                  </a:lnTo>
                  <a:lnTo>
                    <a:pt x="27480" y="4327"/>
                  </a:lnTo>
                  <a:lnTo>
                    <a:pt x="15114" y="6295"/>
                  </a:lnTo>
                  <a:lnTo>
                    <a:pt x="0" y="12983"/>
                  </a:lnTo>
                  <a:lnTo>
                    <a:pt x="0" y="119606"/>
                  </a:lnTo>
                  <a:lnTo>
                    <a:pt x="0" y="119606"/>
                  </a:lnTo>
                  <a:lnTo>
                    <a:pt x="2748" y="108983"/>
                  </a:lnTo>
                  <a:lnTo>
                    <a:pt x="5038" y="100327"/>
                  </a:lnTo>
                  <a:lnTo>
                    <a:pt x="10076" y="92065"/>
                  </a:lnTo>
                  <a:lnTo>
                    <a:pt x="17404" y="83409"/>
                  </a:lnTo>
                  <a:lnTo>
                    <a:pt x="27480" y="76721"/>
                  </a:lnTo>
                  <a:lnTo>
                    <a:pt x="37557" y="72786"/>
                  </a:lnTo>
                  <a:lnTo>
                    <a:pt x="47175" y="70426"/>
                  </a:lnTo>
                  <a:lnTo>
                    <a:pt x="60000" y="684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3" name="Shape 1383"/>
            <p:cNvSpPr/>
            <p:nvPr/>
          </p:nvSpPr>
          <p:spPr>
            <a:xfrm>
              <a:off x="10439400" y="6024562"/>
              <a:ext cx="92073" cy="107948"/>
            </a:xfrm>
            <a:custGeom>
              <a:avLst/>
              <a:gdLst/>
              <a:ahLst/>
              <a:cxnLst/>
              <a:rect l="0" t="0" r="0" b="0"/>
              <a:pathLst>
                <a:path w="120000" h="120000" extrusionOk="0">
                  <a:moveTo>
                    <a:pt x="102137" y="36470"/>
                  </a:moveTo>
                  <a:lnTo>
                    <a:pt x="102137" y="36470"/>
                  </a:lnTo>
                  <a:lnTo>
                    <a:pt x="92061" y="42745"/>
                  </a:lnTo>
                  <a:lnTo>
                    <a:pt x="81984" y="47058"/>
                  </a:lnTo>
                  <a:lnTo>
                    <a:pt x="72366" y="49019"/>
                  </a:lnTo>
                  <a:lnTo>
                    <a:pt x="60000" y="50980"/>
                  </a:lnTo>
                  <a:lnTo>
                    <a:pt x="60000" y="50980"/>
                  </a:lnTo>
                  <a:lnTo>
                    <a:pt x="47175" y="49019"/>
                  </a:lnTo>
                  <a:lnTo>
                    <a:pt x="37557" y="47058"/>
                  </a:lnTo>
                  <a:lnTo>
                    <a:pt x="27480" y="42745"/>
                  </a:lnTo>
                  <a:lnTo>
                    <a:pt x="17404" y="36470"/>
                  </a:lnTo>
                  <a:lnTo>
                    <a:pt x="10076" y="27843"/>
                  </a:lnTo>
                  <a:lnTo>
                    <a:pt x="5038" y="19215"/>
                  </a:lnTo>
                  <a:lnTo>
                    <a:pt x="2748" y="10980"/>
                  </a:lnTo>
                  <a:lnTo>
                    <a:pt x="0" y="0"/>
                  </a:lnTo>
                  <a:lnTo>
                    <a:pt x="0" y="106666"/>
                  </a:lnTo>
                  <a:lnTo>
                    <a:pt x="0" y="106666"/>
                  </a:lnTo>
                  <a:lnTo>
                    <a:pt x="15114" y="112941"/>
                  </a:lnTo>
                  <a:lnTo>
                    <a:pt x="27480" y="115294"/>
                  </a:lnTo>
                  <a:lnTo>
                    <a:pt x="44885" y="119607"/>
                  </a:lnTo>
                  <a:lnTo>
                    <a:pt x="60000" y="119607"/>
                  </a:lnTo>
                  <a:lnTo>
                    <a:pt x="60000" y="119607"/>
                  </a:lnTo>
                  <a:lnTo>
                    <a:pt x="74656" y="119607"/>
                  </a:lnTo>
                  <a:lnTo>
                    <a:pt x="89770" y="117254"/>
                  </a:lnTo>
                  <a:lnTo>
                    <a:pt x="104427" y="112941"/>
                  </a:lnTo>
                  <a:lnTo>
                    <a:pt x="119541" y="109019"/>
                  </a:lnTo>
                  <a:lnTo>
                    <a:pt x="119541" y="0"/>
                  </a:lnTo>
                  <a:lnTo>
                    <a:pt x="119541" y="0"/>
                  </a:lnTo>
                  <a:lnTo>
                    <a:pt x="116793" y="10980"/>
                  </a:lnTo>
                  <a:lnTo>
                    <a:pt x="114503" y="19215"/>
                  </a:lnTo>
                  <a:lnTo>
                    <a:pt x="109465" y="27843"/>
                  </a:lnTo>
                  <a:lnTo>
                    <a:pt x="102137" y="3647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4" name="Shape 1384"/>
            <p:cNvSpPr/>
            <p:nvPr/>
          </p:nvSpPr>
          <p:spPr>
            <a:xfrm>
              <a:off x="10375900" y="6024562"/>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5" name="Shape 1385"/>
            <p:cNvSpPr/>
            <p:nvPr/>
          </p:nvSpPr>
          <p:spPr>
            <a:xfrm>
              <a:off x="10375900" y="5926137"/>
              <a:ext cx="61913" cy="193675"/>
            </a:xfrm>
            <a:custGeom>
              <a:avLst/>
              <a:gdLst/>
              <a:ahLst/>
              <a:cxnLst/>
              <a:rect l="0" t="0" r="0" b="0"/>
              <a:pathLst>
                <a:path w="120000" h="120000" extrusionOk="0">
                  <a:moveTo>
                    <a:pt x="119314" y="59779"/>
                  </a:moveTo>
                  <a:lnTo>
                    <a:pt x="119314" y="59779"/>
                  </a:lnTo>
                  <a:lnTo>
                    <a:pt x="119314" y="59779"/>
                  </a:lnTo>
                  <a:lnTo>
                    <a:pt x="119314" y="0"/>
                  </a:lnTo>
                  <a:lnTo>
                    <a:pt x="119314" y="0"/>
                  </a:lnTo>
                  <a:lnTo>
                    <a:pt x="93942" y="3529"/>
                  </a:lnTo>
                  <a:lnTo>
                    <a:pt x="71314" y="9485"/>
                  </a:lnTo>
                  <a:lnTo>
                    <a:pt x="52799" y="16764"/>
                  </a:lnTo>
                  <a:lnTo>
                    <a:pt x="33600" y="23823"/>
                  </a:lnTo>
                  <a:lnTo>
                    <a:pt x="19200" y="32205"/>
                  </a:lnTo>
                  <a:lnTo>
                    <a:pt x="8228" y="40808"/>
                  </a:lnTo>
                  <a:lnTo>
                    <a:pt x="4114" y="50294"/>
                  </a:lnTo>
                  <a:lnTo>
                    <a:pt x="0" y="59779"/>
                  </a:lnTo>
                  <a:lnTo>
                    <a:pt x="0" y="59779"/>
                  </a:lnTo>
                  <a:lnTo>
                    <a:pt x="0" y="59779"/>
                  </a:lnTo>
                  <a:lnTo>
                    <a:pt x="4114" y="69485"/>
                  </a:lnTo>
                  <a:lnTo>
                    <a:pt x="8228" y="78970"/>
                  </a:lnTo>
                  <a:lnTo>
                    <a:pt x="19200" y="88455"/>
                  </a:lnTo>
                  <a:lnTo>
                    <a:pt x="33600" y="95735"/>
                  </a:lnTo>
                  <a:lnTo>
                    <a:pt x="52799" y="104117"/>
                  </a:lnTo>
                  <a:lnTo>
                    <a:pt x="71314" y="110073"/>
                  </a:lnTo>
                  <a:lnTo>
                    <a:pt x="93942" y="116029"/>
                  </a:lnTo>
                  <a:lnTo>
                    <a:pt x="119314" y="119779"/>
                  </a:lnTo>
                  <a:lnTo>
                    <a:pt x="119314" y="5977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6" name="Shape 1386"/>
            <p:cNvSpPr/>
            <p:nvPr/>
          </p:nvSpPr>
          <p:spPr>
            <a:xfrm>
              <a:off x="10439400" y="5168900"/>
              <a:ext cx="0" cy="1587"/>
            </a:xfrm>
            <a:custGeom>
              <a:avLst/>
              <a:gdLst/>
              <a:ahLst/>
              <a:cxnLst/>
              <a:rect l="0" t="0" r="0" b="0"/>
              <a:pathLst>
                <a:path w="120000" h="120000" extrusionOk="0">
                  <a:moveTo>
                    <a:pt x="0" y="102857"/>
                  </a:moveTo>
                  <a:lnTo>
                    <a:pt x="0" y="0"/>
                  </a:lnTo>
                  <a:lnTo>
                    <a:pt x="0" y="0"/>
                  </a:lnTo>
                  <a:lnTo>
                    <a:pt x="0" y="10285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7" name="Shape 1387"/>
            <p:cNvSpPr/>
            <p:nvPr/>
          </p:nvSpPr>
          <p:spPr>
            <a:xfrm>
              <a:off x="10375900" y="4419600"/>
              <a:ext cx="61913" cy="749299"/>
            </a:xfrm>
            <a:custGeom>
              <a:avLst/>
              <a:gdLst/>
              <a:ahLst/>
              <a:cxnLst/>
              <a:rect l="0" t="0" r="0" b="0"/>
              <a:pathLst>
                <a:path w="120000" h="120000" extrusionOk="0">
                  <a:moveTo>
                    <a:pt x="119314" y="104352"/>
                  </a:moveTo>
                  <a:lnTo>
                    <a:pt x="119314" y="0"/>
                  </a:lnTo>
                  <a:lnTo>
                    <a:pt x="0" y="0"/>
                  </a:lnTo>
                  <a:lnTo>
                    <a:pt x="0" y="119942"/>
                  </a:lnTo>
                  <a:lnTo>
                    <a:pt x="0" y="119942"/>
                  </a:lnTo>
                  <a:lnTo>
                    <a:pt x="4114" y="117468"/>
                  </a:lnTo>
                  <a:lnTo>
                    <a:pt x="8228" y="114937"/>
                  </a:lnTo>
                  <a:lnTo>
                    <a:pt x="19200" y="112751"/>
                  </a:lnTo>
                  <a:lnTo>
                    <a:pt x="33600" y="110623"/>
                  </a:lnTo>
                  <a:lnTo>
                    <a:pt x="52799" y="108724"/>
                  </a:lnTo>
                  <a:lnTo>
                    <a:pt x="71314" y="107171"/>
                  </a:lnTo>
                  <a:lnTo>
                    <a:pt x="93942" y="105618"/>
                  </a:lnTo>
                  <a:lnTo>
                    <a:pt x="119314" y="10435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8" name="Shape 1388"/>
            <p:cNvSpPr/>
            <p:nvPr/>
          </p:nvSpPr>
          <p:spPr>
            <a:xfrm>
              <a:off x="10533063" y="4264025"/>
              <a:ext cx="61913" cy="1758949"/>
            </a:xfrm>
            <a:custGeom>
              <a:avLst/>
              <a:gdLst/>
              <a:ahLst/>
              <a:cxnLst/>
              <a:rect l="0" t="0" r="0" b="0"/>
              <a:pathLst>
                <a:path w="120000" h="120000" extrusionOk="0">
                  <a:moveTo>
                    <a:pt x="100114" y="1472"/>
                  </a:moveTo>
                  <a:lnTo>
                    <a:pt x="0" y="5079"/>
                  </a:lnTo>
                  <a:lnTo>
                    <a:pt x="0" y="55067"/>
                  </a:lnTo>
                  <a:lnTo>
                    <a:pt x="0" y="55067"/>
                  </a:lnTo>
                  <a:lnTo>
                    <a:pt x="29485" y="55730"/>
                  </a:lnTo>
                  <a:lnTo>
                    <a:pt x="55542" y="56515"/>
                  </a:lnTo>
                  <a:lnTo>
                    <a:pt x="55542" y="56515"/>
                  </a:lnTo>
                  <a:lnTo>
                    <a:pt x="81600" y="57742"/>
                  </a:lnTo>
                  <a:lnTo>
                    <a:pt x="104228" y="58920"/>
                  </a:lnTo>
                  <a:lnTo>
                    <a:pt x="115199" y="60392"/>
                  </a:lnTo>
                  <a:lnTo>
                    <a:pt x="119314" y="61865"/>
                  </a:lnTo>
                  <a:lnTo>
                    <a:pt x="119314" y="61865"/>
                  </a:lnTo>
                  <a:lnTo>
                    <a:pt x="115199" y="63190"/>
                  </a:lnTo>
                  <a:lnTo>
                    <a:pt x="104228" y="64662"/>
                  </a:lnTo>
                  <a:lnTo>
                    <a:pt x="81600" y="65865"/>
                  </a:lnTo>
                  <a:lnTo>
                    <a:pt x="55542" y="67067"/>
                  </a:lnTo>
                  <a:lnTo>
                    <a:pt x="55542" y="67067"/>
                  </a:lnTo>
                  <a:lnTo>
                    <a:pt x="29485" y="67852"/>
                  </a:lnTo>
                  <a:lnTo>
                    <a:pt x="0" y="68515"/>
                  </a:lnTo>
                  <a:lnTo>
                    <a:pt x="0" y="119975"/>
                  </a:lnTo>
                  <a:lnTo>
                    <a:pt x="119314" y="119975"/>
                  </a:lnTo>
                  <a:lnTo>
                    <a:pt x="119314" y="0"/>
                  </a:lnTo>
                  <a:lnTo>
                    <a:pt x="119314" y="0"/>
                  </a:lnTo>
                  <a:lnTo>
                    <a:pt x="111085" y="809"/>
                  </a:lnTo>
                  <a:lnTo>
                    <a:pt x="100114" y="147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89" name="Shape 1389"/>
            <p:cNvSpPr/>
            <p:nvPr/>
          </p:nvSpPr>
          <p:spPr>
            <a:xfrm>
              <a:off x="10439400" y="5062537"/>
              <a:ext cx="92073" cy="215899"/>
            </a:xfrm>
            <a:custGeom>
              <a:avLst/>
              <a:gdLst/>
              <a:ahLst/>
              <a:cxnLst/>
              <a:rect l="0" t="0" r="0" b="0"/>
              <a:pathLst>
                <a:path w="120000" h="120000" extrusionOk="0">
                  <a:moveTo>
                    <a:pt x="60000" y="0"/>
                  </a:moveTo>
                  <a:lnTo>
                    <a:pt x="60000" y="0"/>
                  </a:lnTo>
                  <a:lnTo>
                    <a:pt x="44885" y="0"/>
                  </a:lnTo>
                  <a:lnTo>
                    <a:pt x="27480" y="995"/>
                  </a:lnTo>
                  <a:lnTo>
                    <a:pt x="15114" y="3184"/>
                  </a:lnTo>
                  <a:lnTo>
                    <a:pt x="0" y="5373"/>
                  </a:lnTo>
                  <a:lnTo>
                    <a:pt x="0" y="59303"/>
                  </a:lnTo>
                  <a:lnTo>
                    <a:pt x="0" y="59303"/>
                  </a:lnTo>
                  <a:lnTo>
                    <a:pt x="2748" y="55124"/>
                  </a:lnTo>
                  <a:lnTo>
                    <a:pt x="5038" y="49751"/>
                  </a:lnTo>
                  <a:lnTo>
                    <a:pt x="10076" y="45373"/>
                  </a:lnTo>
                  <a:lnTo>
                    <a:pt x="17404" y="41990"/>
                  </a:lnTo>
                  <a:lnTo>
                    <a:pt x="27480" y="38805"/>
                  </a:lnTo>
                  <a:lnTo>
                    <a:pt x="37557" y="36616"/>
                  </a:lnTo>
                  <a:lnTo>
                    <a:pt x="47175" y="34427"/>
                  </a:lnTo>
                  <a:lnTo>
                    <a:pt x="60000" y="34427"/>
                  </a:lnTo>
                  <a:lnTo>
                    <a:pt x="60000" y="34427"/>
                  </a:lnTo>
                  <a:lnTo>
                    <a:pt x="72366" y="34427"/>
                  </a:lnTo>
                  <a:lnTo>
                    <a:pt x="81984" y="35621"/>
                  </a:lnTo>
                  <a:lnTo>
                    <a:pt x="92061" y="38805"/>
                  </a:lnTo>
                  <a:lnTo>
                    <a:pt x="102137" y="41990"/>
                  </a:lnTo>
                  <a:lnTo>
                    <a:pt x="102137" y="41990"/>
                  </a:lnTo>
                  <a:lnTo>
                    <a:pt x="109465" y="45373"/>
                  </a:lnTo>
                  <a:lnTo>
                    <a:pt x="114503" y="49751"/>
                  </a:lnTo>
                  <a:lnTo>
                    <a:pt x="116793" y="55124"/>
                  </a:lnTo>
                  <a:lnTo>
                    <a:pt x="119541" y="60497"/>
                  </a:lnTo>
                  <a:lnTo>
                    <a:pt x="119541" y="60497"/>
                  </a:lnTo>
                  <a:lnTo>
                    <a:pt x="116793" y="64676"/>
                  </a:lnTo>
                  <a:lnTo>
                    <a:pt x="114503" y="70248"/>
                  </a:lnTo>
                  <a:lnTo>
                    <a:pt x="109465" y="74626"/>
                  </a:lnTo>
                  <a:lnTo>
                    <a:pt x="102137" y="77810"/>
                  </a:lnTo>
                  <a:lnTo>
                    <a:pt x="102137" y="77810"/>
                  </a:lnTo>
                  <a:lnTo>
                    <a:pt x="92061" y="80995"/>
                  </a:lnTo>
                  <a:lnTo>
                    <a:pt x="81984" y="84179"/>
                  </a:lnTo>
                  <a:lnTo>
                    <a:pt x="72366" y="85373"/>
                  </a:lnTo>
                  <a:lnTo>
                    <a:pt x="60000" y="85373"/>
                  </a:lnTo>
                  <a:lnTo>
                    <a:pt x="60000" y="85373"/>
                  </a:lnTo>
                  <a:lnTo>
                    <a:pt x="47175" y="85373"/>
                  </a:lnTo>
                  <a:lnTo>
                    <a:pt x="37557" y="83184"/>
                  </a:lnTo>
                  <a:lnTo>
                    <a:pt x="27480" y="80995"/>
                  </a:lnTo>
                  <a:lnTo>
                    <a:pt x="17404" y="77810"/>
                  </a:lnTo>
                  <a:lnTo>
                    <a:pt x="10076" y="74626"/>
                  </a:lnTo>
                  <a:lnTo>
                    <a:pt x="5038" y="70248"/>
                  </a:lnTo>
                  <a:lnTo>
                    <a:pt x="2748" y="64676"/>
                  </a:lnTo>
                  <a:lnTo>
                    <a:pt x="0" y="60497"/>
                  </a:lnTo>
                  <a:lnTo>
                    <a:pt x="0" y="114427"/>
                  </a:lnTo>
                  <a:lnTo>
                    <a:pt x="0" y="114427"/>
                  </a:lnTo>
                  <a:lnTo>
                    <a:pt x="15114" y="116616"/>
                  </a:lnTo>
                  <a:lnTo>
                    <a:pt x="27480" y="118805"/>
                  </a:lnTo>
                  <a:lnTo>
                    <a:pt x="44885" y="119800"/>
                  </a:lnTo>
                  <a:lnTo>
                    <a:pt x="60000" y="119800"/>
                  </a:lnTo>
                  <a:lnTo>
                    <a:pt x="60000" y="119800"/>
                  </a:lnTo>
                  <a:lnTo>
                    <a:pt x="74656" y="119800"/>
                  </a:lnTo>
                  <a:lnTo>
                    <a:pt x="89770" y="118805"/>
                  </a:lnTo>
                  <a:lnTo>
                    <a:pt x="104427" y="116616"/>
                  </a:lnTo>
                  <a:lnTo>
                    <a:pt x="119541" y="114427"/>
                  </a:lnTo>
                  <a:lnTo>
                    <a:pt x="119541" y="5373"/>
                  </a:lnTo>
                  <a:lnTo>
                    <a:pt x="119541" y="5373"/>
                  </a:lnTo>
                  <a:lnTo>
                    <a:pt x="104427" y="3184"/>
                  </a:lnTo>
                  <a:lnTo>
                    <a:pt x="89770" y="995"/>
                  </a:lnTo>
                  <a:lnTo>
                    <a:pt x="74656" y="0"/>
                  </a:lnTo>
                  <a:lnTo>
                    <a:pt x="6000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0" name="Shape 1390"/>
            <p:cNvSpPr/>
            <p:nvPr/>
          </p:nvSpPr>
          <p:spPr>
            <a:xfrm>
              <a:off x="10375900" y="5168900"/>
              <a:ext cx="0" cy="1587"/>
            </a:xfrm>
            <a:custGeom>
              <a:avLst/>
              <a:gdLst/>
              <a:ahLst/>
              <a:cxnLst/>
              <a:rect l="0" t="0" r="0" b="0"/>
              <a:pathLst>
                <a:path w="120000" h="120000" extrusionOk="0">
                  <a:moveTo>
                    <a:pt x="0" y="102857"/>
                  </a:moveTo>
                  <a:lnTo>
                    <a:pt x="0" y="102857"/>
                  </a:lnTo>
                  <a:lnTo>
                    <a:pt x="0" y="102857"/>
                  </a:lnTo>
                  <a:lnTo>
                    <a:pt x="0" y="0"/>
                  </a:lnTo>
                  <a:lnTo>
                    <a:pt x="0" y="0"/>
                  </a:lnTo>
                  <a:lnTo>
                    <a:pt x="0" y="10285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1" name="Shape 1391"/>
            <p:cNvSpPr/>
            <p:nvPr/>
          </p:nvSpPr>
          <p:spPr>
            <a:xfrm>
              <a:off x="10375900" y="5072062"/>
              <a:ext cx="61913" cy="195260"/>
            </a:xfrm>
            <a:custGeom>
              <a:avLst/>
              <a:gdLst/>
              <a:ahLst/>
              <a:cxnLst/>
              <a:rect l="0" t="0" r="0" b="0"/>
              <a:pathLst>
                <a:path w="120000" h="120000" extrusionOk="0">
                  <a:moveTo>
                    <a:pt x="119314" y="60546"/>
                  </a:moveTo>
                  <a:lnTo>
                    <a:pt x="119314" y="60546"/>
                  </a:lnTo>
                  <a:lnTo>
                    <a:pt x="119314" y="59234"/>
                  </a:lnTo>
                  <a:lnTo>
                    <a:pt x="119314" y="0"/>
                  </a:lnTo>
                  <a:lnTo>
                    <a:pt x="119314" y="0"/>
                  </a:lnTo>
                  <a:lnTo>
                    <a:pt x="93942" y="4808"/>
                  </a:lnTo>
                  <a:lnTo>
                    <a:pt x="71314" y="10710"/>
                  </a:lnTo>
                  <a:lnTo>
                    <a:pt x="52799" y="16612"/>
                  </a:lnTo>
                  <a:lnTo>
                    <a:pt x="33600" y="23825"/>
                  </a:lnTo>
                  <a:lnTo>
                    <a:pt x="19200" y="31912"/>
                  </a:lnTo>
                  <a:lnTo>
                    <a:pt x="8228" y="40218"/>
                  </a:lnTo>
                  <a:lnTo>
                    <a:pt x="4114" y="49836"/>
                  </a:lnTo>
                  <a:lnTo>
                    <a:pt x="0" y="59234"/>
                  </a:lnTo>
                  <a:lnTo>
                    <a:pt x="0" y="60546"/>
                  </a:lnTo>
                  <a:lnTo>
                    <a:pt x="0" y="60546"/>
                  </a:lnTo>
                  <a:lnTo>
                    <a:pt x="4114" y="69945"/>
                  </a:lnTo>
                  <a:lnTo>
                    <a:pt x="8228" y="79562"/>
                  </a:lnTo>
                  <a:lnTo>
                    <a:pt x="19200" y="87868"/>
                  </a:lnTo>
                  <a:lnTo>
                    <a:pt x="33600" y="96174"/>
                  </a:lnTo>
                  <a:lnTo>
                    <a:pt x="52799" y="103387"/>
                  </a:lnTo>
                  <a:lnTo>
                    <a:pt x="71314" y="109289"/>
                  </a:lnTo>
                  <a:lnTo>
                    <a:pt x="93942" y="115191"/>
                  </a:lnTo>
                  <a:lnTo>
                    <a:pt x="119314" y="119781"/>
                  </a:lnTo>
                  <a:lnTo>
                    <a:pt x="119314" y="6054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2" name="Shape 1392"/>
            <p:cNvSpPr/>
            <p:nvPr/>
          </p:nvSpPr>
          <p:spPr>
            <a:xfrm>
              <a:off x="10533063" y="5072062"/>
              <a:ext cx="61913" cy="195260"/>
            </a:xfrm>
            <a:custGeom>
              <a:avLst/>
              <a:gdLst/>
              <a:ahLst/>
              <a:cxnLst/>
              <a:rect l="0" t="0" r="0" b="0"/>
              <a:pathLst>
                <a:path w="120000" h="120000" extrusionOk="0">
                  <a:moveTo>
                    <a:pt x="119314" y="60546"/>
                  </a:moveTo>
                  <a:lnTo>
                    <a:pt x="119314" y="60546"/>
                  </a:lnTo>
                  <a:lnTo>
                    <a:pt x="115199" y="47431"/>
                  </a:lnTo>
                  <a:lnTo>
                    <a:pt x="104228" y="34316"/>
                  </a:lnTo>
                  <a:lnTo>
                    <a:pt x="81600" y="23825"/>
                  </a:lnTo>
                  <a:lnTo>
                    <a:pt x="55542" y="12896"/>
                  </a:lnTo>
                  <a:lnTo>
                    <a:pt x="55542" y="12896"/>
                  </a:lnTo>
                  <a:lnTo>
                    <a:pt x="29485" y="5901"/>
                  </a:lnTo>
                  <a:lnTo>
                    <a:pt x="0" y="0"/>
                  </a:lnTo>
                  <a:lnTo>
                    <a:pt x="0" y="119781"/>
                  </a:lnTo>
                  <a:lnTo>
                    <a:pt x="0" y="119781"/>
                  </a:lnTo>
                  <a:lnTo>
                    <a:pt x="29485" y="113879"/>
                  </a:lnTo>
                  <a:lnTo>
                    <a:pt x="55542" y="106885"/>
                  </a:lnTo>
                  <a:lnTo>
                    <a:pt x="55542" y="106885"/>
                  </a:lnTo>
                  <a:lnTo>
                    <a:pt x="81600" y="96174"/>
                  </a:lnTo>
                  <a:lnTo>
                    <a:pt x="104228" y="85464"/>
                  </a:lnTo>
                  <a:lnTo>
                    <a:pt x="115199" y="72349"/>
                  </a:lnTo>
                  <a:lnTo>
                    <a:pt x="119314" y="6054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3" name="Shape 1393"/>
            <p:cNvSpPr/>
            <p:nvPr/>
          </p:nvSpPr>
          <p:spPr>
            <a:xfrm>
              <a:off x="11310938" y="3865562"/>
              <a:ext cx="60323" cy="1123950"/>
            </a:xfrm>
            <a:custGeom>
              <a:avLst/>
              <a:gdLst/>
              <a:ahLst/>
              <a:cxnLst/>
              <a:rect l="0" t="0" r="0" b="0"/>
              <a:pathLst>
                <a:path w="120000" h="120000" extrusionOk="0">
                  <a:moveTo>
                    <a:pt x="119310" y="119961"/>
                  </a:moveTo>
                  <a:lnTo>
                    <a:pt x="0" y="119961"/>
                  </a:lnTo>
                  <a:lnTo>
                    <a:pt x="0" y="0"/>
                  </a:lnTo>
                  <a:lnTo>
                    <a:pt x="119310" y="0"/>
                  </a:lnTo>
                  <a:lnTo>
                    <a:pt x="119310" y="11996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4" name="Shape 1394"/>
            <p:cNvSpPr/>
            <p:nvPr/>
          </p:nvSpPr>
          <p:spPr>
            <a:xfrm>
              <a:off x="11777663" y="1036637"/>
              <a:ext cx="61913" cy="1127125"/>
            </a:xfrm>
            <a:custGeom>
              <a:avLst/>
              <a:gdLst/>
              <a:ahLst/>
              <a:cxnLst/>
              <a:rect l="0" t="0" r="0" b="0"/>
              <a:pathLst>
                <a:path w="120000" h="120000" extrusionOk="0">
                  <a:moveTo>
                    <a:pt x="119314" y="119961"/>
                  </a:moveTo>
                  <a:lnTo>
                    <a:pt x="0" y="119961"/>
                  </a:lnTo>
                  <a:lnTo>
                    <a:pt x="0" y="0"/>
                  </a:lnTo>
                  <a:lnTo>
                    <a:pt x="119314" y="0"/>
                  </a:lnTo>
                  <a:lnTo>
                    <a:pt x="119314" y="11996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5" name="Shape 1395"/>
            <p:cNvSpPr/>
            <p:nvPr/>
          </p:nvSpPr>
          <p:spPr>
            <a:xfrm>
              <a:off x="11934825" y="881062"/>
              <a:ext cx="61913" cy="1281111"/>
            </a:xfrm>
            <a:custGeom>
              <a:avLst/>
              <a:gdLst/>
              <a:ahLst/>
              <a:cxnLst/>
              <a:rect l="0" t="0" r="0" b="0"/>
              <a:pathLst>
                <a:path w="120000" h="120000" extrusionOk="0">
                  <a:moveTo>
                    <a:pt x="119314" y="119966"/>
                  </a:moveTo>
                  <a:lnTo>
                    <a:pt x="0" y="119966"/>
                  </a:lnTo>
                  <a:lnTo>
                    <a:pt x="0" y="0"/>
                  </a:lnTo>
                  <a:lnTo>
                    <a:pt x="119314" y="0"/>
                  </a:lnTo>
                  <a:lnTo>
                    <a:pt x="119314" y="11996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6" name="Shape 1396"/>
            <p:cNvSpPr/>
            <p:nvPr/>
          </p:nvSpPr>
          <p:spPr>
            <a:xfrm>
              <a:off x="10533063" y="3729037"/>
              <a:ext cx="61913" cy="227012"/>
            </a:xfrm>
            <a:custGeom>
              <a:avLst/>
              <a:gdLst/>
              <a:ahLst/>
              <a:cxnLst/>
              <a:rect l="0" t="0" r="0" b="0"/>
              <a:pathLst>
                <a:path w="120000" h="120000" extrusionOk="0">
                  <a:moveTo>
                    <a:pt x="119314" y="119811"/>
                  </a:moveTo>
                  <a:lnTo>
                    <a:pt x="0" y="119811"/>
                  </a:lnTo>
                  <a:lnTo>
                    <a:pt x="0" y="0"/>
                  </a:lnTo>
                  <a:lnTo>
                    <a:pt x="119314" y="0"/>
                  </a:lnTo>
                  <a:lnTo>
                    <a:pt x="119314" y="11981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7" name="Shape 1397"/>
            <p:cNvSpPr/>
            <p:nvPr/>
          </p:nvSpPr>
          <p:spPr>
            <a:xfrm>
              <a:off x="10999788" y="2381250"/>
              <a:ext cx="61913" cy="782637"/>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8" name="Shape 1398"/>
            <p:cNvSpPr/>
            <p:nvPr/>
          </p:nvSpPr>
          <p:spPr>
            <a:xfrm>
              <a:off x="10533063" y="3322637"/>
              <a:ext cx="61913" cy="404811"/>
            </a:xfrm>
            <a:custGeom>
              <a:avLst/>
              <a:gdLst/>
              <a:ahLst/>
              <a:cxnLst/>
              <a:rect l="0" t="0" r="0" b="0"/>
              <a:pathLst>
                <a:path w="120000" h="120000" extrusionOk="0">
                  <a:moveTo>
                    <a:pt x="119314" y="119893"/>
                  </a:moveTo>
                  <a:lnTo>
                    <a:pt x="0" y="119893"/>
                  </a:lnTo>
                  <a:lnTo>
                    <a:pt x="0" y="0"/>
                  </a:lnTo>
                  <a:lnTo>
                    <a:pt x="119314" y="0"/>
                  </a:lnTo>
                  <a:lnTo>
                    <a:pt x="119314" y="11989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399" name="Shape 1399"/>
            <p:cNvSpPr/>
            <p:nvPr/>
          </p:nvSpPr>
          <p:spPr>
            <a:xfrm>
              <a:off x="10999788" y="3382962"/>
              <a:ext cx="61913" cy="482599"/>
            </a:xfrm>
            <a:custGeom>
              <a:avLst/>
              <a:gdLst/>
              <a:ahLst/>
              <a:cxnLst/>
              <a:rect l="0" t="0" r="0" b="0"/>
              <a:pathLst>
                <a:path w="120000" h="120000" extrusionOk="0">
                  <a:moveTo>
                    <a:pt x="119314" y="119910"/>
                  </a:moveTo>
                  <a:lnTo>
                    <a:pt x="0" y="119910"/>
                  </a:lnTo>
                  <a:lnTo>
                    <a:pt x="0" y="0"/>
                  </a:lnTo>
                  <a:lnTo>
                    <a:pt x="119314" y="0"/>
                  </a:lnTo>
                  <a:lnTo>
                    <a:pt x="119314" y="11991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0" name="Shape 1400"/>
            <p:cNvSpPr/>
            <p:nvPr/>
          </p:nvSpPr>
          <p:spPr>
            <a:xfrm>
              <a:off x="11156950" y="6103937"/>
              <a:ext cx="60323" cy="758825"/>
            </a:xfrm>
            <a:custGeom>
              <a:avLst/>
              <a:gdLst/>
              <a:ahLst/>
              <a:cxnLst/>
              <a:rect l="0" t="0" r="0" b="0"/>
              <a:pathLst>
                <a:path w="120000" h="120000" extrusionOk="0">
                  <a:moveTo>
                    <a:pt x="119310" y="119943"/>
                  </a:moveTo>
                  <a:lnTo>
                    <a:pt x="0" y="119943"/>
                  </a:lnTo>
                  <a:lnTo>
                    <a:pt x="0" y="0"/>
                  </a:lnTo>
                  <a:lnTo>
                    <a:pt x="119310" y="0"/>
                  </a:lnTo>
                  <a:lnTo>
                    <a:pt x="119310" y="11994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1" name="Shape 1401"/>
            <p:cNvSpPr/>
            <p:nvPr/>
          </p:nvSpPr>
          <p:spPr>
            <a:xfrm>
              <a:off x="10999788" y="6103937"/>
              <a:ext cx="61913" cy="758825"/>
            </a:xfrm>
            <a:custGeom>
              <a:avLst/>
              <a:gdLst/>
              <a:ahLst/>
              <a:cxnLst/>
              <a:rect l="0" t="0" r="0" b="0"/>
              <a:pathLst>
                <a:path w="120000" h="120000" extrusionOk="0">
                  <a:moveTo>
                    <a:pt x="119314" y="119943"/>
                  </a:moveTo>
                  <a:lnTo>
                    <a:pt x="0" y="119943"/>
                  </a:lnTo>
                  <a:lnTo>
                    <a:pt x="0" y="0"/>
                  </a:lnTo>
                  <a:lnTo>
                    <a:pt x="119314" y="0"/>
                  </a:lnTo>
                  <a:lnTo>
                    <a:pt x="119314" y="11994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2" name="Shape 1402"/>
            <p:cNvSpPr/>
            <p:nvPr/>
          </p:nvSpPr>
          <p:spPr>
            <a:xfrm>
              <a:off x="11320463" y="4914900"/>
              <a:ext cx="354013" cy="355600"/>
            </a:xfrm>
            <a:custGeom>
              <a:avLst/>
              <a:gdLst/>
              <a:ahLst/>
              <a:cxnLst/>
              <a:rect l="0" t="0" r="0" b="0"/>
              <a:pathLst>
                <a:path w="120000" h="120000" extrusionOk="0">
                  <a:moveTo>
                    <a:pt x="104817" y="119878"/>
                  </a:moveTo>
                  <a:lnTo>
                    <a:pt x="0" y="14545"/>
                  </a:lnTo>
                  <a:lnTo>
                    <a:pt x="15182" y="0"/>
                  </a:lnTo>
                  <a:lnTo>
                    <a:pt x="119878" y="104727"/>
                  </a:lnTo>
                  <a:lnTo>
                    <a:pt x="104817" y="1198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3" name="Shape 1403"/>
            <p:cNvSpPr/>
            <p:nvPr/>
          </p:nvSpPr>
          <p:spPr>
            <a:xfrm>
              <a:off x="11623675" y="5060950"/>
              <a:ext cx="61913" cy="595311"/>
            </a:xfrm>
            <a:custGeom>
              <a:avLst/>
              <a:gdLst/>
              <a:ahLst/>
              <a:cxnLst/>
              <a:rect l="0" t="0" r="0" b="0"/>
              <a:pathLst>
                <a:path w="120000" h="120000" extrusionOk="0">
                  <a:moveTo>
                    <a:pt x="119314" y="119927"/>
                  </a:moveTo>
                  <a:lnTo>
                    <a:pt x="0" y="119927"/>
                  </a:lnTo>
                  <a:lnTo>
                    <a:pt x="0" y="0"/>
                  </a:lnTo>
                  <a:lnTo>
                    <a:pt x="119314" y="0"/>
                  </a:lnTo>
                  <a:lnTo>
                    <a:pt x="119314" y="11992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4" name="Shape 1404"/>
            <p:cNvSpPr/>
            <p:nvPr/>
          </p:nvSpPr>
          <p:spPr>
            <a:xfrm>
              <a:off x="9909175" y="4921250"/>
              <a:ext cx="61913" cy="288925"/>
            </a:xfrm>
            <a:custGeom>
              <a:avLst/>
              <a:gdLst/>
              <a:ahLst/>
              <a:cxnLst/>
              <a:rect l="0" t="0" r="0" b="0"/>
              <a:pathLst>
                <a:path w="120000" h="120000" extrusionOk="0">
                  <a:moveTo>
                    <a:pt x="119314" y="119850"/>
                  </a:moveTo>
                  <a:lnTo>
                    <a:pt x="0" y="119850"/>
                  </a:lnTo>
                  <a:lnTo>
                    <a:pt x="0" y="0"/>
                  </a:lnTo>
                  <a:lnTo>
                    <a:pt x="119314" y="0"/>
                  </a:lnTo>
                  <a:lnTo>
                    <a:pt x="119314" y="11985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5" name="Shape 1405"/>
            <p:cNvSpPr/>
            <p:nvPr/>
          </p:nvSpPr>
          <p:spPr>
            <a:xfrm>
              <a:off x="9442450" y="5367337"/>
              <a:ext cx="61913" cy="255587"/>
            </a:xfrm>
            <a:custGeom>
              <a:avLst/>
              <a:gdLst/>
              <a:ahLst/>
              <a:cxnLst/>
              <a:rect l="0" t="0" r="0" b="0"/>
              <a:pathLst>
                <a:path w="120000" h="120000" extrusionOk="0">
                  <a:moveTo>
                    <a:pt x="119314" y="119831"/>
                  </a:moveTo>
                  <a:lnTo>
                    <a:pt x="0" y="119831"/>
                  </a:lnTo>
                  <a:lnTo>
                    <a:pt x="0" y="0"/>
                  </a:lnTo>
                  <a:lnTo>
                    <a:pt x="119314" y="0"/>
                  </a:lnTo>
                  <a:lnTo>
                    <a:pt x="119314" y="11983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6" name="Shape 1406"/>
            <p:cNvSpPr/>
            <p:nvPr/>
          </p:nvSpPr>
          <p:spPr>
            <a:xfrm>
              <a:off x="11466513" y="2760663"/>
              <a:ext cx="61913" cy="2019298"/>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7" name="Shape 1407"/>
            <p:cNvSpPr/>
            <p:nvPr/>
          </p:nvSpPr>
          <p:spPr>
            <a:xfrm>
              <a:off x="11623675" y="2605088"/>
              <a:ext cx="61913" cy="2019298"/>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8" name="Shape 1408"/>
            <p:cNvSpPr/>
            <p:nvPr/>
          </p:nvSpPr>
          <p:spPr>
            <a:xfrm>
              <a:off x="11623675" y="881062"/>
              <a:ext cx="61913" cy="735011"/>
            </a:xfrm>
            <a:custGeom>
              <a:avLst/>
              <a:gdLst/>
              <a:ahLst/>
              <a:cxnLst/>
              <a:rect l="0" t="0" r="0" b="0"/>
              <a:pathLst>
                <a:path w="120000" h="120000" extrusionOk="0">
                  <a:moveTo>
                    <a:pt x="119314" y="119941"/>
                  </a:moveTo>
                  <a:lnTo>
                    <a:pt x="0" y="119941"/>
                  </a:lnTo>
                  <a:lnTo>
                    <a:pt x="0" y="0"/>
                  </a:lnTo>
                  <a:lnTo>
                    <a:pt x="119314" y="0"/>
                  </a:lnTo>
                  <a:lnTo>
                    <a:pt x="119314" y="11994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09" name="Shape 1409"/>
            <p:cNvSpPr/>
            <p:nvPr/>
          </p:nvSpPr>
          <p:spPr>
            <a:xfrm>
              <a:off x="11777663" y="2760663"/>
              <a:ext cx="61913" cy="2019298"/>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0" name="Shape 1410"/>
            <p:cNvSpPr/>
            <p:nvPr/>
          </p:nvSpPr>
          <p:spPr>
            <a:xfrm>
              <a:off x="10375900" y="3729037"/>
              <a:ext cx="61913" cy="377824"/>
            </a:xfrm>
            <a:custGeom>
              <a:avLst/>
              <a:gdLst/>
              <a:ahLst/>
              <a:cxnLst/>
              <a:rect l="0" t="0" r="0" b="0"/>
              <a:pathLst>
                <a:path w="120000" h="120000" extrusionOk="0">
                  <a:moveTo>
                    <a:pt x="119314" y="119886"/>
                  </a:moveTo>
                  <a:lnTo>
                    <a:pt x="0" y="119886"/>
                  </a:lnTo>
                  <a:lnTo>
                    <a:pt x="0" y="0"/>
                  </a:lnTo>
                  <a:lnTo>
                    <a:pt x="119314" y="0"/>
                  </a:lnTo>
                  <a:lnTo>
                    <a:pt x="119314" y="11988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1" name="Shape 1411"/>
            <p:cNvSpPr/>
            <p:nvPr/>
          </p:nvSpPr>
          <p:spPr>
            <a:xfrm>
              <a:off x="8975725" y="5703887"/>
              <a:ext cx="371473" cy="374649"/>
            </a:xfrm>
            <a:custGeom>
              <a:avLst/>
              <a:gdLst/>
              <a:ahLst/>
              <a:cxnLst/>
              <a:rect l="0" t="0" r="0" b="0"/>
              <a:pathLst>
                <a:path w="120000" h="120000" extrusionOk="0">
                  <a:moveTo>
                    <a:pt x="60231" y="119885"/>
                  </a:moveTo>
                  <a:lnTo>
                    <a:pt x="56531" y="119196"/>
                  </a:lnTo>
                  <a:lnTo>
                    <a:pt x="54682" y="117933"/>
                  </a:lnTo>
                  <a:lnTo>
                    <a:pt x="52716" y="116669"/>
                  </a:lnTo>
                  <a:lnTo>
                    <a:pt x="3121" y="66832"/>
                  </a:lnTo>
                  <a:lnTo>
                    <a:pt x="1965" y="65569"/>
                  </a:lnTo>
                  <a:lnTo>
                    <a:pt x="693" y="63732"/>
                  </a:lnTo>
                  <a:lnTo>
                    <a:pt x="0" y="61779"/>
                  </a:lnTo>
                  <a:lnTo>
                    <a:pt x="0" y="59942"/>
                  </a:lnTo>
                  <a:lnTo>
                    <a:pt x="0" y="57990"/>
                  </a:lnTo>
                  <a:lnTo>
                    <a:pt x="693" y="56153"/>
                  </a:lnTo>
                  <a:lnTo>
                    <a:pt x="1965" y="54315"/>
                  </a:lnTo>
                  <a:lnTo>
                    <a:pt x="3121" y="53052"/>
                  </a:lnTo>
                  <a:lnTo>
                    <a:pt x="52716" y="3215"/>
                  </a:lnTo>
                  <a:lnTo>
                    <a:pt x="54682" y="1837"/>
                  </a:lnTo>
                  <a:lnTo>
                    <a:pt x="55838" y="1377"/>
                  </a:lnTo>
                  <a:lnTo>
                    <a:pt x="57803" y="688"/>
                  </a:lnTo>
                  <a:lnTo>
                    <a:pt x="60231" y="0"/>
                  </a:lnTo>
                  <a:lnTo>
                    <a:pt x="62080" y="688"/>
                  </a:lnTo>
                  <a:lnTo>
                    <a:pt x="64046" y="1377"/>
                  </a:lnTo>
                  <a:lnTo>
                    <a:pt x="65317" y="1837"/>
                  </a:lnTo>
                  <a:lnTo>
                    <a:pt x="67167" y="3215"/>
                  </a:lnTo>
                  <a:lnTo>
                    <a:pt x="117341" y="53052"/>
                  </a:lnTo>
                  <a:lnTo>
                    <a:pt x="118612" y="54315"/>
                  </a:lnTo>
                  <a:lnTo>
                    <a:pt x="119190" y="56153"/>
                  </a:lnTo>
                  <a:lnTo>
                    <a:pt x="119884" y="57990"/>
                  </a:lnTo>
                  <a:lnTo>
                    <a:pt x="119884" y="59942"/>
                  </a:lnTo>
                  <a:lnTo>
                    <a:pt x="119884" y="61779"/>
                  </a:lnTo>
                  <a:lnTo>
                    <a:pt x="119190" y="63732"/>
                  </a:lnTo>
                  <a:lnTo>
                    <a:pt x="118612" y="65569"/>
                  </a:lnTo>
                  <a:lnTo>
                    <a:pt x="117341" y="66832"/>
                  </a:lnTo>
                  <a:lnTo>
                    <a:pt x="67167" y="116669"/>
                  </a:lnTo>
                  <a:lnTo>
                    <a:pt x="65317" y="117933"/>
                  </a:lnTo>
                  <a:lnTo>
                    <a:pt x="64046" y="119196"/>
                  </a:lnTo>
                  <a:lnTo>
                    <a:pt x="60231" y="119885"/>
                  </a:lnTo>
                  <a:close/>
                  <a:moveTo>
                    <a:pt x="24508" y="59942"/>
                  </a:moveTo>
                  <a:lnTo>
                    <a:pt x="60231" y="95540"/>
                  </a:lnTo>
                  <a:lnTo>
                    <a:pt x="96069" y="59942"/>
                  </a:lnTo>
                  <a:lnTo>
                    <a:pt x="60231" y="24344"/>
                  </a:lnTo>
                  <a:lnTo>
                    <a:pt x="24508" y="59942"/>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2" name="Shape 1412"/>
            <p:cNvSpPr/>
            <p:nvPr/>
          </p:nvSpPr>
          <p:spPr>
            <a:xfrm>
              <a:off x="11310938" y="4592637"/>
              <a:ext cx="684213" cy="1062037"/>
            </a:xfrm>
            <a:custGeom>
              <a:avLst/>
              <a:gdLst/>
              <a:ahLst/>
              <a:cxnLst/>
              <a:rect l="0" t="0" r="0" b="0"/>
              <a:pathLst>
                <a:path w="120000" h="120000" extrusionOk="0">
                  <a:moveTo>
                    <a:pt x="10891" y="119959"/>
                  </a:moveTo>
                  <a:lnTo>
                    <a:pt x="0" y="119959"/>
                  </a:lnTo>
                  <a:lnTo>
                    <a:pt x="0" y="38809"/>
                  </a:lnTo>
                  <a:lnTo>
                    <a:pt x="0" y="38809"/>
                  </a:lnTo>
                  <a:lnTo>
                    <a:pt x="0" y="38159"/>
                  </a:lnTo>
                  <a:lnTo>
                    <a:pt x="314" y="37510"/>
                  </a:lnTo>
                  <a:lnTo>
                    <a:pt x="1007" y="36820"/>
                  </a:lnTo>
                  <a:lnTo>
                    <a:pt x="1699" y="36373"/>
                  </a:lnTo>
                  <a:lnTo>
                    <a:pt x="56033" y="1096"/>
                  </a:lnTo>
                  <a:lnTo>
                    <a:pt x="56033" y="1096"/>
                  </a:lnTo>
                  <a:lnTo>
                    <a:pt x="57040" y="649"/>
                  </a:lnTo>
                  <a:lnTo>
                    <a:pt x="57733" y="405"/>
                  </a:lnTo>
                  <a:lnTo>
                    <a:pt x="58740" y="243"/>
                  </a:lnTo>
                  <a:lnTo>
                    <a:pt x="60125" y="0"/>
                  </a:lnTo>
                  <a:lnTo>
                    <a:pt x="60125" y="0"/>
                  </a:lnTo>
                  <a:lnTo>
                    <a:pt x="60125" y="0"/>
                  </a:lnTo>
                  <a:lnTo>
                    <a:pt x="61133" y="243"/>
                  </a:lnTo>
                  <a:lnTo>
                    <a:pt x="62140" y="405"/>
                  </a:lnTo>
                  <a:lnTo>
                    <a:pt x="62833" y="649"/>
                  </a:lnTo>
                  <a:lnTo>
                    <a:pt x="63840" y="1096"/>
                  </a:lnTo>
                  <a:lnTo>
                    <a:pt x="118237" y="36373"/>
                  </a:lnTo>
                  <a:lnTo>
                    <a:pt x="118237" y="36373"/>
                  </a:lnTo>
                  <a:lnTo>
                    <a:pt x="118929" y="36820"/>
                  </a:lnTo>
                  <a:lnTo>
                    <a:pt x="119559" y="37510"/>
                  </a:lnTo>
                  <a:lnTo>
                    <a:pt x="119937" y="38809"/>
                  </a:lnTo>
                  <a:lnTo>
                    <a:pt x="119559" y="40108"/>
                  </a:lnTo>
                  <a:lnTo>
                    <a:pt x="118929" y="40798"/>
                  </a:lnTo>
                  <a:lnTo>
                    <a:pt x="118237" y="41244"/>
                  </a:lnTo>
                  <a:lnTo>
                    <a:pt x="91605" y="58457"/>
                  </a:lnTo>
                  <a:lnTo>
                    <a:pt x="83735" y="53585"/>
                  </a:lnTo>
                  <a:lnTo>
                    <a:pt x="106589" y="38809"/>
                  </a:lnTo>
                  <a:lnTo>
                    <a:pt x="60125" y="8606"/>
                  </a:lnTo>
                  <a:lnTo>
                    <a:pt x="10891" y="40351"/>
                  </a:lnTo>
                  <a:lnTo>
                    <a:pt x="10891" y="1199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3" name="Shape 1413"/>
            <p:cNvSpPr/>
            <p:nvPr/>
          </p:nvSpPr>
          <p:spPr>
            <a:xfrm>
              <a:off x="7727949" y="6732588"/>
              <a:ext cx="63501" cy="125412"/>
            </a:xfrm>
            <a:custGeom>
              <a:avLst/>
              <a:gdLst/>
              <a:ahLst/>
              <a:cxnLst/>
              <a:rect l="0" t="0" r="0" b="0"/>
              <a:pathLst>
                <a:path w="120000" h="120000" extrusionOk="0">
                  <a:moveTo>
                    <a:pt x="119314" y="119901"/>
                  </a:moveTo>
                  <a:lnTo>
                    <a:pt x="0" y="119901"/>
                  </a:lnTo>
                  <a:lnTo>
                    <a:pt x="0" y="0"/>
                  </a:lnTo>
                  <a:lnTo>
                    <a:pt x="119314" y="0"/>
                  </a:lnTo>
                  <a:lnTo>
                    <a:pt x="119314" y="11990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4" name="Shape 1414"/>
            <p:cNvSpPr/>
            <p:nvPr/>
          </p:nvSpPr>
          <p:spPr>
            <a:xfrm>
              <a:off x="8040688" y="6053137"/>
              <a:ext cx="215899" cy="215899"/>
            </a:xfrm>
            <a:custGeom>
              <a:avLst/>
              <a:gdLst/>
              <a:ahLst/>
              <a:cxnLst/>
              <a:rect l="0" t="0" r="0" b="0"/>
              <a:pathLst>
                <a:path w="120000" h="120000" extrusionOk="0">
                  <a:moveTo>
                    <a:pt x="60397" y="119801"/>
                  </a:moveTo>
                  <a:lnTo>
                    <a:pt x="47483" y="118807"/>
                  </a:lnTo>
                  <a:lnTo>
                    <a:pt x="36556" y="115430"/>
                  </a:lnTo>
                  <a:lnTo>
                    <a:pt x="25827" y="110066"/>
                  </a:lnTo>
                  <a:lnTo>
                    <a:pt x="17284" y="102516"/>
                  </a:lnTo>
                  <a:lnTo>
                    <a:pt x="9735" y="93973"/>
                  </a:lnTo>
                  <a:lnTo>
                    <a:pt x="4370" y="83046"/>
                  </a:lnTo>
                  <a:lnTo>
                    <a:pt x="993" y="72317"/>
                  </a:lnTo>
                  <a:lnTo>
                    <a:pt x="0" y="59205"/>
                  </a:lnTo>
                  <a:lnTo>
                    <a:pt x="993" y="47483"/>
                  </a:lnTo>
                  <a:lnTo>
                    <a:pt x="4370" y="36556"/>
                  </a:lnTo>
                  <a:lnTo>
                    <a:pt x="9735" y="25827"/>
                  </a:lnTo>
                  <a:lnTo>
                    <a:pt x="17284" y="17284"/>
                  </a:lnTo>
                  <a:lnTo>
                    <a:pt x="25827" y="9536"/>
                  </a:lnTo>
                  <a:lnTo>
                    <a:pt x="36556" y="4172"/>
                  </a:lnTo>
                  <a:lnTo>
                    <a:pt x="47483" y="993"/>
                  </a:lnTo>
                  <a:lnTo>
                    <a:pt x="60397" y="0"/>
                  </a:lnTo>
                  <a:lnTo>
                    <a:pt x="72317" y="993"/>
                  </a:lnTo>
                  <a:lnTo>
                    <a:pt x="83046" y="4172"/>
                  </a:lnTo>
                  <a:lnTo>
                    <a:pt x="93774" y="9536"/>
                  </a:lnTo>
                  <a:lnTo>
                    <a:pt x="102516" y="17284"/>
                  </a:lnTo>
                  <a:lnTo>
                    <a:pt x="110066" y="25827"/>
                  </a:lnTo>
                  <a:lnTo>
                    <a:pt x="115430" y="36556"/>
                  </a:lnTo>
                  <a:lnTo>
                    <a:pt x="118609" y="47483"/>
                  </a:lnTo>
                  <a:lnTo>
                    <a:pt x="119801" y="59205"/>
                  </a:lnTo>
                  <a:lnTo>
                    <a:pt x="118609" y="72317"/>
                  </a:lnTo>
                  <a:lnTo>
                    <a:pt x="115430" y="83046"/>
                  </a:lnTo>
                  <a:lnTo>
                    <a:pt x="110066" y="93973"/>
                  </a:lnTo>
                  <a:lnTo>
                    <a:pt x="102516" y="102516"/>
                  </a:lnTo>
                  <a:lnTo>
                    <a:pt x="93774" y="110066"/>
                  </a:lnTo>
                  <a:lnTo>
                    <a:pt x="83046" y="115430"/>
                  </a:lnTo>
                  <a:lnTo>
                    <a:pt x="72317" y="118807"/>
                  </a:lnTo>
                  <a:lnTo>
                    <a:pt x="60397" y="119801"/>
                  </a:lnTo>
                  <a:close/>
                  <a:moveTo>
                    <a:pt x="60397" y="34370"/>
                  </a:moveTo>
                  <a:lnTo>
                    <a:pt x="55033" y="34370"/>
                  </a:lnTo>
                  <a:lnTo>
                    <a:pt x="49668" y="35562"/>
                  </a:lnTo>
                  <a:lnTo>
                    <a:pt x="45298" y="38940"/>
                  </a:lnTo>
                  <a:lnTo>
                    <a:pt x="42119" y="42119"/>
                  </a:lnTo>
                  <a:lnTo>
                    <a:pt x="38940" y="45298"/>
                  </a:lnTo>
                  <a:lnTo>
                    <a:pt x="36556" y="49668"/>
                  </a:lnTo>
                  <a:lnTo>
                    <a:pt x="34569" y="55033"/>
                  </a:lnTo>
                  <a:lnTo>
                    <a:pt x="34569" y="59205"/>
                  </a:lnTo>
                  <a:lnTo>
                    <a:pt x="34569" y="64569"/>
                  </a:lnTo>
                  <a:lnTo>
                    <a:pt x="36556" y="70132"/>
                  </a:lnTo>
                  <a:lnTo>
                    <a:pt x="38940" y="74503"/>
                  </a:lnTo>
                  <a:lnTo>
                    <a:pt x="42119" y="77682"/>
                  </a:lnTo>
                  <a:lnTo>
                    <a:pt x="45298" y="80860"/>
                  </a:lnTo>
                  <a:lnTo>
                    <a:pt x="49668" y="83046"/>
                  </a:lnTo>
                  <a:lnTo>
                    <a:pt x="55033" y="85231"/>
                  </a:lnTo>
                  <a:lnTo>
                    <a:pt x="60397" y="85231"/>
                  </a:lnTo>
                  <a:lnTo>
                    <a:pt x="64768" y="85231"/>
                  </a:lnTo>
                  <a:lnTo>
                    <a:pt x="70132" y="83046"/>
                  </a:lnTo>
                  <a:lnTo>
                    <a:pt x="74503" y="80860"/>
                  </a:lnTo>
                  <a:lnTo>
                    <a:pt x="77682" y="77682"/>
                  </a:lnTo>
                  <a:lnTo>
                    <a:pt x="80860" y="74503"/>
                  </a:lnTo>
                  <a:lnTo>
                    <a:pt x="84238" y="70132"/>
                  </a:lnTo>
                  <a:lnTo>
                    <a:pt x="85231" y="64569"/>
                  </a:lnTo>
                  <a:lnTo>
                    <a:pt x="85231" y="59205"/>
                  </a:lnTo>
                  <a:lnTo>
                    <a:pt x="85231" y="55033"/>
                  </a:lnTo>
                  <a:lnTo>
                    <a:pt x="84238" y="49668"/>
                  </a:lnTo>
                  <a:lnTo>
                    <a:pt x="80860" y="45298"/>
                  </a:lnTo>
                  <a:lnTo>
                    <a:pt x="77682" y="42119"/>
                  </a:lnTo>
                  <a:lnTo>
                    <a:pt x="74503" y="38940"/>
                  </a:lnTo>
                  <a:lnTo>
                    <a:pt x="70132" y="35562"/>
                  </a:lnTo>
                  <a:lnTo>
                    <a:pt x="64768" y="34370"/>
                  </a:lnTo>
                  <a:lnTo>
                    <a:pt x="60397" y="3437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5" name="Shape 1415"/>
            <p:cNvSpPr/>
            <p:nvPr/>
          </p:nvSpPr>
          <p:spPr>
            <a:xfrm>
              <a:off x="7573963" y="6389687"/>
              <a:ext cx="371473" cy="371473"/>
            </a:xfrm>
            <a:custGeom>
              <a:avLst/>
              <a:gdLst/>
              <a:ahLst/>
              <a:cxnLst/>
              <a:rect l="0" t="0" r="0" b="0"/>
              <a:pathLst>
                <a:path w="120000" h="120000" extrusionOk="0">
                  <a:moveTo>
                    <a:pt x="59537" y="119884"/>
                  </a:moveTo>
                  <a:lnTo>
                    <a:pt x="55838" y="119306"/>
                  </a:lnTo>
                  <a:lnTo>
                    <a:pt x="54566" y="118728"/>
                  </a:lnTo>
                  <a:lnTo>
                    <a:pt x="52716" y="117341"/>
                  </a:lnTo>
                  <a:lnTo>
                    <a:pt x="2427" y="67167"/>
                  </a:lnTo>
                  <a:lnTo>
                    <a:pt x="1271" y="65895"/>
                  </a:lnTo>
                  <a:lnTo>
                    <a:pt x="578" y="64046"/>
                  </a:lnTo>
                  <a:lnTo>
                    <a:pt x="0" y="62196"/>
                  </a:lnTo>
                  <a:lnTo>
                    <a:pt x="0" y="60231"/>
                  </a:lnTo>
                  <a:lnTo>
                    <a:pt x="0" y="58381"/>
                  </a:lnTo>
                  <a:lnTo>
                    <a:pt x="578" y="56416"/>
                  </a:lnTo>
                  <a:lnTo>
                    <a:pt x="1271" y="54566"/>
                  </a:lnTo>
                  <a:lnTo>
                    <a:pt x="2427" y="52716"/>
                  </a:lnTo>
                  <a:lnTo>
                    <a:pt x="52716" y="3121"/>
                  </a:lnTo>
                  <a:lnTo>
                    <a:pt x="53988" y="1849"/>
                  </a:lnTo>
                  <a:lnTo>
                    <a:pt x="55838" y="578"/>
                  </a:lnTo>
                  <a:lnTo>
                    <a:pt x="57687" y="0"/>
                  </a:lnTo>
                  <a:lnTo>
                    <a:pt x="59537" y="0"/>
                  </a:lnTo>
                  <a:lnTo>
                    <a:pt x="62080" y="0"/>
                  </a:lnTo>
                  <a:lnTo>
                    <a:pt x="63352" y="578"/>
                  </a:lnTo>
                  <a:lnTo>
                    <a:pt x="65202" y="1849"/>
                  </a:lnTo>
                  <a:lnTo>
                    <a:pt x="67052" y="3121"/>
                  </a:lnTo>
                  <a:lnTo>
                    <a:pt x="116647" y="52716"/>
                  </a:lnTo>
                  <a:lnTo>
                    <a:pt x="118034" y="54566"/>
                  </a:lnTo>
                  <a:lnTo>
                    <a:pt x="119190" y="56416"/>
                  </a:lnTo>
                  <a:lnTo>
                    <a:pt x="119884" y="58381"/>
                  </a:lnTo>
                  <a:lnTo>
                    <a:pt x="119884" y="60231"/>
                  </a:lnTo>
                  <a:lnTo>
                    <a:pt x="119884" y="62196"/>
                  </a:lnTo>
                  <a:lnTo>
                    <a:pt x="119190" y="64046"/>
                  </a:lnTo>
                  <a:lnTo>
                    <a:pt x="118034" y="65895"/>
                  </a:lnTo>
                  <a:lnTo>
                    <a:pt x="116647" y="67167"/>
                  </a:lnTo>
                  <a:lnTo>
                    <a:pt x="67052" y="117341"/>
                  </a:lnTo>
                  <a:lnTo>
                    <a:pt x="65202" y="118728"/>
                  </a:lnTo>
                  <a:lnTo>
                    <a:pt x="63352" y="119306"/>
                  </a:lnTo>
                  <a:lnTo>
                    <a:pt x="59537" y="119884"/>
                  </a:lnTo>
                  <a:close/>
                  <a:moveTo>
                    <a:pt x="23815" y="60231"/>
                  </a:moveTo>
                  <a:lnTo>
                    <a:pt x="59537" y="96069"/>
                  </a:lnTo>
                  <a:lnTo>
                    <a:pt x="95375" y="60231"/>
                  </a:lnTo>
                  <a:lnTo>
                    <a:pt x="59537" y="24393"/>
                  </a:lnTo>
                  <a:lnTo>
                    <a:pt x="23815" y="60231"/>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6" name="Shape 1416"/>
            <p:cNvSpPr/>
            <p:nvPr/>
          </p:nvSpPr>
          <p:spPr>
            <a:xfrm>
              <a:off x="11623675" y="4078287"/>
              <a:ext cx="215899" cy="217487"/>
            </a:xfrm>
            <a:custGeom>
              <a:avLst/>
              <a:gdLst/>
              <a:ahLst/>
              <a:cxnLst/>
              <a:rect l="0" t="0" r="0" b="0"/>
              <a:pathLst>
                <a:path w="120000" h="120000" extrusionOk="0">
                  <a:moveTo>
                    <a:pt x="59403" y="119803"/>
                  </a:moveTo>
                  <a:lnTo>
                    <a:pt x="47483" y="117639"/>
                  </a:lnTo>
                  <a:lnTo>
                    <a:pt x="36754" y="114295"/>
                  </a:lnTo>
                  <a:lnTo>
                    <a:pt x="25827" y="108983"/>
                  </a:lnTo>
                  <a:lnTo>
                    <a:pt x="17284" y="101508"/>
                  </a:lnTo>
                  <a:lnTo>
                    <a:pt x="9735" y="93049"/>
                  </a:lnTo>
                  <a:lnTo>
                    <a:pt x="4370" y="82426"/>
                  </a:lnTo>
                  <a:lnTo>
                    <a:pt x="1192" y="71606"/>
                  </a:lnTo>
                  <a:lnTo>
                    <a:pt x="0" y="60000"/>
                  </a:lnTo>
                  <a:lnTo>
                    <a:pt x="1192" y="47016"/>
                  </a:lnTo>
                  <a:lnTo>
                    <a:pt x="4370" y="36393"/>
                  </a:lnTo>
                  <a:lnTo>
                    <a:pt x="9735" y="25573"/>
                  </a:lnTo>
                  <a:lnTo>
                    <a:pt x="17284" y="17114"/>
                  </a:lnTo>
                  <a:lnTo>
                    <a:pt x="25827" y="9639"/>
                  </a:lnTo>
                  <a:lnTo>
                    <a:pt x="36754" y="4327"/>
                  </a:lnTo>
                  <a:lnTo>
                    <a:pt x="47483" y="983"/>
                  </a:lnTo>
                  <a:lnTo>
                    <a:pt x="59403" y="0"/>
                  </a:lnTo>
                  <a:lnTo>
                    <a:pt x="71125" y="983"/>
                  </a:lnTo>
                  <a:lnTo>
                    <a:pt x="83046" y="4327"/>
                  </a:lnTo>
                  <a:lnTo>
                    <a:pt x="92781" y="9639"/>
                  </a:lnTo>
                  <a:lnTo>
                    <a:pt x="102516" y="17114"/>
                  </a:lnTo>
                  <a:lnTo>
                    <a:pt x="110066" y="26754"/>
                  </a:lnTo>
                  <a:lnTo>
                    <a:pt x="115430" y="36393"/>
                  </a:lnTo>
                  <a:lnTo>
                    <a:pt x="118609" y="48196"/>
                  </a:lnTo>
                  <a:lnTo>
                    <a:pt x="119801" y="60000"/>
                  </a:lnTo>
                  <a:lnTo>
                    <a:pt x="118609" y="71606"/>
                  </a:lnTo>
                  <a:lnTo>
                    <a:pt x="115430" y="82426"/>
                  </a:lnTo>
                  <a:lnTo>
                    <a:pt x="110066" y="93049"/>
                  </a:lnTo>
                  <a:lnTo>
                    <a:pt x="102516" y="101508"/>
                  </a:lnTo>
                  <a:lnTo>
                    <a:pt x="92781" y="108983"/>
                  </a:lnTo>
                  <a:lnTo>
                    <a:pt x="83046" y="114295"/>
                  </a:lnTo>
                  <a:lnTo>
                    <a:pt x="71125" y="117639"/>
                  </a:lnTo>
                  <a:lnTo>
                    <a:pt x="59403" y="119803"/>
                  </a:lnTo>
                  <a:close/>
                  <a:moveTo>
                    <a:pt x="59403" y="34229"/>
                  </a:moveTo>
                  <a:lnTo>
                    <a:pt x="55033" y="34229"/>
                  </a:lnTo>
                  <a:lnTo>
                    <a:pt x="49668" y="36393"/>
                  </a:lnTo>
                  <a:lnTo>
                    <a:pt x="45298" y="38557"/>
                  </a:lnTo>
                  <a:lnTo>
                    <a:pt x="42119" y="41704"/>
                  </a:lnTo>
                  <a:lnTo>
                    <a:pt x="38940" y="44852"/>
                  </a:lnTo>
                  <a:lnTo>
                    <a:pt x="35562" y="49180"/>
                  </a:lnTo>
                  <a:lnTo>
                    <a:pt x="34569" y="54491"/>
                  </a:lnTo>
                  <a:lnTo>
                    <a:pt x="34569" y="60000"/>
                  </a:lnTo>
                  <a:lnTo>
                    <a:pt x="34569" y="64131"/>
                  </a:lnTo>
                  <a:lnTo>
                    <a:pt x="35562" y="69442"/>
                  </a:lnTo>
                  <a:lnTo>
                    <a:pt x="38940" y="73770"/>
                  </a:lnTo>
                  <a:lnTo>
                    <a:pt x="42119" y="78098"/>
                  </a:lnTo>
                  <a:lnTo>
                    <a:pt x="45298" y="80262"/>
                  </a:lnTo>
                  <a:lnTo>
                    <a:pt x="49668" y="83409"/>
                  </a:lnTo>
                  <a:lnTo>
                    <a:pt x="55033" y="84393"/>
                  </a:lnTo>
                  <a:lnTo>
                    <a:pt x="59403" y="85573"/>
                  </a:lnTo>
                  <a:lnTo>
                    <a:pt x="64768" y="84393"/>
                  </a:lnTo>
                  <a:lnTo>
                    <a:pt x="70132" y="83409"/>
                  </a:lnTo>
                  <a:lnTo>
                    <a:pt x="74503" y="81245"/>
                  </a:lnTo>
                  <a:lnTo>
                    <a:pt x="77682" y="78098"/>
                  </a:lnTo>
                  <a:lnTo>
                    <a:pt x="80860" y="73770"/>
                  </a:lnTo>
                  <a:lnTo>
                    <a:pt x="83046" y="69442"/>
                  </a:lnTo>
                  <a:lnTo>
                    <a:pt x="85231" y="64131"/>
                  </a:lnTo>
                  <a:lnTo>
                    <a:pt x="85231" y="60000"/>
                  </a:lnTo>
                  <a:lnTo>
                    <a:pt x="85231" y="54491"/>
                  </a:lnTo>
                  <a:lnTo>
                    <a:pt x="83046" y="50163"/>
                  </a:lnTo>
                  <a:lnTo>
                    <a:pt x="80860" y="44852"/>
                  </a:lnTo>
                  <a:lnTo>
                    <a:pt x="77682" y="41704"/>
                  </a:lnTo>
                  <a:lnTo>
                    <a:pt x="74503" y="38557"/>
                  </a:lnTo>
                  <a:lnTo>
                    <a:pt x="70132" y="36393"/>
                  </a:lnTo>
                  <a:lnTo>
                    <a:pt x="64768" y="34229"/>
                  </a:lnTo>
                  <a:lnTo>
                    <a:pt x="59403"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7" name="Shape 1417"/>
            <p:cNvSpPr/>
            <p:nvPr/>
          </p:nvSpPr>
          <p:spPr>
            <a:xfrm>
              <a:off x="8351838" y="6413500"/>
              <a:ext cx="217487" cy="219075"/>
            </a:xfrm>
            <a:custGeom>
              <a:avLst/>
              <a:gdLst/>
              <a:ahLst/>
              <a:cxnLst/>
              <a:rect l="0" t="0" r="0" b="0"/>
              <a:pathLst>
                <a:path w="120000" h="120000" extrusionOk="0">
                  <a:moveTo>
                    <a:pt x="102857" y="119804"/>
                  </a:moveTo>
                  <a:lnTo>
                    <a:pt x="17142" y="119804"/>
                  </a:lnTo>
                  <a:lnTo>
                    <a:pt x="13990" y="119804"/>
                  </a:lnTo>
                  <a:lnTo>
                    <a:pt x="10640" y="118634"/>
                  </a:lnTo>
                  <a:lnTo>
                    <a:pt x="5320" y="114536"/>
                  </a:lnTo>
                  <a:lnTo>
                    <a:pt x="1182" y="109268"/>
                  </a:lnTo>
                  <a:lnTo>
                    <a:pt x="0" y="106146"/>
                  </a:lnTo>
                  <a:lnTo>
                    <a:pt x="0" y="102829"/>
                  </a:lnTo>
                  <a:lnTo>
                    <a:pt x="0" y="16975"/>
                  </a:lnTo>
                  <a:lnTo>
                    <a:pt x="0" y="13853"/>
                  </a:lnTo>
                  <a:lnTo>
                    <a:pt x="1182" y="10731"/>
                  </a:lnTo>
                  <a:lnTo>
                    <a:pt x="5320" y="5463"/>
                  </a:lnTo>
                  <a:lnTo>
                    <a:pt x="10640" y="1170"/>
                  </a:lnTo>
                  <a:lnTo>
                    <a:pt x="13990" y="0"/>
                  </a:lnTo>
                  <a:lnTo>
                    <a:pt x="17142" y="0"/>
                  </a:lnTo>
                  <a:lnTo>
                    <a:pt x="102857" y="0"/>
                  </a:lnTo>
                  <a:lnTo>
                    <a:pt x="106009" y="0"/>
                  </a:lnTo>
                  <a:lnTo>
                    <a:pt x="109162" y="1170"/>
                  </a:lnTo>
                  <a:lnTo>
                    <a:pt x="114482" y="5463"/>
                  </a:lnTo>
                  <a:lnTo>
                    <a:pt x="118817" y="10731"/>
                  </a:lnTo>
                  <a:lnTo>
                    <a:pt x="118817" y="13853"/>
                  </a:lnTo>
                  <a:lnTo>
                    <a:pt x="119802" y="16975"/>
                  </a:lnTo>
                  <a:lnTo>
                    <a:pt x="119802" y="102829"/>
                  </a:lnTo>
                  <a:lnTo>
                    <a:pt x="118817" y="106146"/>
                  </a:lnTo>
                  <a:lnTo>
                    <a:pt x="118817" y="109268"/>
                  </a:lnTo>
                  <a:lnTo>
                    <a:pt x="114482" y="114536"/>
                  </a:lnTo>
                  <a:lnTo>
                    <a:pt x="109162" y="118634"/>
                  </a:lnTo>
                  <a:lnTo>
                    <a:pt x="106009" y="119804"/>
                  </a:lnTo>
                  <a:lnTo>
                    <a:pt x="102857" y="119804"/>
                  </a:lnTo>
                  <a:close/>
                  <a:moveTo>
                    <a:pt x="34285" y="85853"/>
                  </a:moveTo>
                  <a:lnTo>
                    <a:pt x="85714" y="85853"/>
                  </a:lnTo>
                  <a:lnTo>
                    <a:pt x="85714" y="33951"/>
                  </a:lnTo>
                  <a:lnTo>
                    <a:pt x="34285" y="33951"/>
                  </a:lnTo>
                  <a:lnTo>
                    <a:pt x="34285" y="85853"/>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8" name="Shape 1418"/>
            <p:cNvSpPr/>
            <p:nvPr/>
          </p:nvSpPr>
          <p:spPr>
            <a:xfrm>
              <a:off x="9442450" y="5757862"/>
              <a:ext cx="217487" cy="219075"/>
            </a:xfrm>
            <a:custGeom>
              <a:avLst/>
              <a:gdLst/>
              <a:ahLst/>
              <a:cxnLst/>
              <a:rect l="0" t="0" r="0" b="0"/>
              <a:pathLst>
                <a:path w="120000" h="120000" extrusionOk="0">
                  <a:moveTo>
                    <a:pt x="102857" y="119804"/>
                  </a:moveTo>
                  <a:lnTo>
                    <a:pt x="17339" y="119804"/>
                  </a:lnTo>
                  <a:lnTo>
                    <a:pt x="13990" y="118827"/>
                  </a:lnTo>
                  <a:lnTo>
                    <a:pt x="10837" y="117654"/>
                  </a:lnTo>
                  <a:lnTo>
                    <a:pt x="5517" y="114527"/>
                  </a:lnTo>
                  <a:lnTo>
                    <a:pt x="1182" y="109250"/>
                  </a:lnTo>
                  <a:lnTo>
                    <a:pt x="0" y="106123"/>
                  </a:lnTo>
                  <a:lnTo>
                    <a:pt x="0" y="102996"/>
                  </a:lnTo>
                  <a:lnTo>
                    <a:pt x="0" y="16807"/>
                  </a:lnTo>
                  <a:lnTo>
                    <a:pt x="0" y="12703"/>
                  </a:lnTo>
                  <a:lnTo>
                    <a:pt x="1182" y="9381"/>
                  </a:lnTo>
                  <a:lnTo>
                    <a:pt x="5517" y="4104"/>
                  </a:lnTo>
                  <a:lnTo>
                    <a:pt x="10837" y="977"/>
                  </a:lnTo>
                  <a:lnTo>
                    <a:pt x="13990" y="0"/>
                  </a:lnTo>
                  <a:lnTo>
                    <a:pt x="17339" y="0"/>
                  </a:lnTo>
                  <a:lnTo>
                    <a:pt x="102857" y="0"/>
                  </a:lnTo>
                  <a:lnTo>
                    <a:pt x="106009" y="0"/>
                  </a:lnTo>
                  <a:lnTo>
                    <a:pt x="109162" y="977"/>
                  </a:lnTo>
                  <a:lnTo>
                    <a:pt x="114482" y="4104"/>
                  </a:lnTo>
                  <a:lnTo>
                    <a:pt x="117832" y="9381"/>
                  </a:lnTo>
                  <a:lnTo>
                    <a:pt x="118817" y="12703"/>
                  </a:lnTo>
                  <a:lnTo>
                    <a:pt x="119802" y="16807"/>
                  </a:lnTo>
                  <a:lnTo>
                    <a:pt x="119802" y="102996"/>
                  </a:lnTo>
                  <a:lnTo>
                    <a:pt x="118817" y="106123"/>
                  </a:lnTo>
                  <a:lnTo>
                    <a:pt x="117832" y="109250"/>
                  </a:lnTo>
                  <a:lnTo>
                    <a:pt x="114482" y="114527"/>
                  </a:lnTo>
                  <a:lnTo>
                    <a:pt x="109162" y="117654"/>
                  </a:lnTo>
                  <a:lnTo>
                    <a:pt x="106009" y="118827"/>
                  </a:lnTo>
                  <a:lnTo>
                    <a:pt x="102857" y="119804"/>
                  </a:lnTo>
                  <a:close/>
                  <a:moveTo>
                    <a:pt x="34285" y="85993"/>
                  </a:moveTo>
                  <a:lnTo>
                    <a:pt x="85714" y="85993"/>
                  </a:lnTo>
                  <a:lnTo>
                    <a:pt x="85714" y="33811"/>
                  </a:lnTo>
                  <a:lnTo>
                    <a:pt x="34285" y="33811"/>
                  </a:lnTo>
                  <a:lnTo>
                    <a:pt x="34285" y="85993"/>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19" name="Shape 1419"/>
            <p:cNvSpPr/>
            <p:nvPr/>
          </p:nvSpPr>
          <p:spPr>
            <a:xfrm>
              <a:off x="10999788" y="4273550"/>
              <a:ext cx="217487" cy="219075"/>
            </a:xfrm>
            <a:custGeom>
              <a:avLst/>
              <a:gdLst/>
              <a:ahLst/>
              <a:cxnLst/>
              <a:rect l="0" t="0" r="0" b="0"/>
              <a:pathLst>
                <a:path w="120000" h="120000" extrusionOk="0">
                  <a:moveTo>
                    <a:pt x="102857" y="119804"/>
                  </a:moveTo>
                  <a:lnTo>
                    <a:pt x="17142" y="119804"/>
                  </a:lnTo>
                  <a:lnTo>
                    <a:pt x="13990" y="119804"/>
                  </a:lnTo>
                  <a:lnTo>
                    <a:pt x="10640" y="118827"/>
                  </a:lnTo>
                  <a:lnTo>
                    <a:pt x="5320" y="114527"/>
                  </a:lnTo>
                  <a:lnTo>
                    <a:pt x="1182" y="109250"/>
                  </a:lnTo>
                  <a:lnTo>
                    <a:pt x="0" y="106123"/>
                  </a:lnTo>
                  <a:lnTo>
                    <a:pt x="0" y="102996"/>
                  </a:lnTo>
                  <a:lnTo>
                    <a:pt x="0" y="16807"/>
                  </a:lnTo>
                  <a:lnTo>
                    <a:pt x="0" y="13680"/>
                  </a:lnTo>
                  <a:lnTo>
                    <a:pt x="1182" y="10553"/>
                  </a:lnTo>
                  <a:lnTo>
                    <a:pt x="5320" y="5276"/>
                  </a:lnTo>
                  <a:lnTo>
                    <a:pt x="10640" y="977"/>
                  </a:lnTo>
                  <a:lnTo>
                    <a:pt x="13990" y="0"/>
                  </a:lnTo>
                  <a:lnTo>
                    <a:pt x="17142" y="0"/>
                  </a:lnTo>
                  <a:lnTo>
                    <a:pt x="102857" y="0"/>
                  </a:lnTo>
                  <a:lnTo>
                    <a:pt x="106009" y="0"/>
                  </a:lnTo>
                  <a:lnTo>
                    <a:pt x="109162" y="977"/>
                  </a:lnTo>
                  <a:lnTo>
                    <a:pt x="114482" y="5276"/>
                  </a:lnTo>
                  <a:lnTo>
                    <a:pt x="117635" y="10553"/>
                  </a:lnTo>
                  <a:lnTo>
                    <a:pt x="118817" y="13680"/>
                  </a:lnTo>
                  <a:lnTo>
                    <a:pt x="119802" y="16807"/>
                  </a:lnTo>
                  <a:lnTo>
                    <a:pt x="119802" y="102996"/>
                  </a:lnTo>
                  <a:lnTo>
                    <a:pt x="118817" y="106123"/>
                  </a:lnTo>
                  <a:lnTo>
                    <a:pt x="117635" y="109250"/>
                  </a:lnTo>
                  <a:lnTo>
                    <a:pt x="114482" y="114527"/>
                  </a:lnTo>
                  <a:lnTo>
                    <a:pt x="109162" y="118827"/>
                  </a:lnTo>
                  <a:lnTo>
                    <a:pt x="106009" y="119804"/>
                  </a:lnTo>
                  <a:lnTo>
                    <a:pt x="102857" y="119804"/>
                  </a:lnTo>
                  <a:close/>
                  <a:moveTo>
                    <a:pt x="34285" y="85798"/>
                  </a:moveTo>
                  <a:lnTo>
                    <a:pt x="85714" y="85798"/>
                  </a:lnTo>
                  <a:lnTo>
                    <a:pt x="85714" y="33811"/>
                  </a:lnTo>
                  <a:lnTo>
                    <a:pt x="34285" y="33811"/>
                  </a:lnTo>
                  <a:lnTo>
                    <a:pt x="34285" y="8579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0" name="Shape 1420"/>
            <p:cNvSpPr/>
            <p:nvPr/>
          </p:nvSpPr>
          <p:spPr>
            <a:xfrm>
              <a:off x="8509000" y="6242050"/>
              <a:ext cx="371473" cy="215899"/>
            </a:xfrm>
            <a:custGeom>
              <a:avLst/>
              <a:gdLst/>
              <a:ahLst/>
              <a:cxnLst/>
              <a:rect l="0" t="0" r="0" b="0"/>
              <a:pathLst>
                <a:path w="120000" h="120000" extrusionOk="0">
                  <a:moveTo>
                    <a:pt x="59537" y="119801"/>
                  </a:moveTo>
                  <a:lnTo>
                    <a:pt x="55838" y="118807"/>
                  </a:lnTo>
                  <a:lnTo>
                    <a:pt x="54566" y="117814"/>
                  </a:lnTo>
                  <a:lnTo>
                    <a:pt x="52716" y="115430"/>
                  </a:lnTo>
                  <a:lnTo>
                    <a:pt x="2427" y="29205"/>
                  </a:lnTo>
                  <a:lnTo>
                    <a:pt x="1156" y="24834"/>
                  </a:lnTo>
                  <a:lnTo>
                    <a:pt x="0" y="20662"/>
                  </a:lnTo>
                  <a:lnTo>
                    <a:pt x="0" y="15298"/>
                  </a:lnTo>
                  <a:lnTo>
                    <a:pt x="578" y="10728"/>
                  </a:lnTo>
                  <a:lnTo>
                    <a:pt x="1849" y="5364"/>
                  </a:lnTo>
                  <a:lnTo>
                    <a:pt x="4393" y="2185"/>
                  </a:lnTo>
                  <a:lnTo>
                    <a:pt x="6820" y="0"/>
                  </a:lnTo>
                  <a:lnTo>
                    <a:pt x="10057" y="0"/>
                  </a:lnTo>
                  <a:lnTo>
                    <a:pt x="109826" y="0"/>
                  </a:lnTo>
                  <a:lnTo>
                    <a:pt x="112947" y="0"/>
                  </a:lnTo>
                  <a:lnTo>
                    <a:pt x="115491" y="2185"/>
                  </a:lnTo>
                  <a:lnTo>
                    <a:pt x="117919" y="5364"/>
                  </a:lnTo>
                  <a:lnTo>
                    <a:pt x="119190" y="10728"/>
                  </a:lnTo>
                  <a:lnTo>
                    <a:pt x="119884" y="15298"/>
                  </a:lnTo>
                  <a:lnTo>
                    <a:pt x="119884" y="20662"/>
                  </a:lnTo>
                  <a:lnTo>
                    <a:pt x="118612" y="24834"/>
                  </a:lnTo>
                  <a:lnTo>
                    <a:pt x="117341" y="29205"/>
                  </a:lnTo>
                  <a:lnTo>
                    <a:pt x="67167" y="115430"/>
                  </a:lnTo>
                  <a:lnTo>
                    <a:pt x="65202" y="117814"/>
                  </a:lnTo>
                  <a:lnTo>
                    <a:pt x="64046" y="118807"/>
                  </a:lnTo>
                  <a:lnTo>
                    <a:pt x="59537" y="119801"/>
                  </a:lnTo>
                  <a:close/>
                  <a:moveTo>
                    <a:pt x="34450" y="34569"/>
                  </a:moveTo>
                  <a:lnTo>
                    <a:pt x="59537" y="78874"/>
                  </a:lnTo>
                  <a:lnTo>
                    <a:pt x="85317" y="34569"/>
                  </a:lnTo>
                  <a:lnTo>
                    <a:pt x="34450"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1" name="Shape 1421"/>
            <p:cNvSpPr/>
            <p:nvPr/>
          </p:nvSpPr>
          <p:spPr>
            <a:xfrm>
              <a:off x="7577135" y="6556375"/>
              <a:ext cx="61913" cy="301623"/>
            </a:xfrm>
            <a:custGeom>
              <a:avLst/>
              <a:gdLst/>
              <a:ahLst/>
              <a:cxnLst/>
              <a:rect l="0" t="0" r="0" b="0"/>
              <a:pathLst>
                <a:path w="120000" h="120000" extrusionOk="0">
                  <a:moveTo>
                    <a:pt x="119310" y="119927"/>
                  </a:moveTo>
                  <a:lnTo>
                    <a:pt x="0" y="119927"/>
                  </a:lnTo>
                  <a:lnTo>
                    <a:pt x="0" y="0"/>
                  </a:lnTo>
                  <a:lnTo>
                    <a:pt x="119310" y="0"/>
                  </a:lnTo>
                  <a:lnTo>
                    <a:pt x="119310" y="11992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2" name="Shape 1422"/>
            <p:cNvSpPr/>
            <p:nvPr/>
          </p:nvSpPr>
          <p:spPr>
            <a:xfrm>
              <a:off x="8570913" y="5899150"/>
              <a:ext cx="90486" cy="217487"/>
            </a:xfrm>
            <a:custGeom>
              <a:avLst/>
              <a:gdLst/>
              <a:ahLst/>
              <a:cxnLst/>
              <a:rect l="0" t="0" r="0" b="0"/>
              <a:pathLst>
                <a:path w="120000" h="120000" extrusionOk="0">
                  <a:moveTo>
                    <a:pt x="61167" y="85517"/>
                  </a:moveTo>
                  <a:lnTo>
                    <a:pt x="61167" y="85517"/>
                  </a:lnTo>
                  <a:lnTo>
                    <a:pt x="48560" y="84532"/>
                  </a:lnTo>
                  <a:lnTo>
                    <a:pt x="35953" y="83349"/>
                  </a:lnTo>
                  <a:lnTo>
                    <a:pt x="25214" y="81379"/>
                  </a:lnTo>
                  <a:lnTo>
                    <a:pt x="17743" y="78029"/>
                  </a:lnTo>
                  <a:lnTo>
                    <a:pt x="10272" y="73891"/>
                  </a:lnTo>
                  <a:lnTo>
                    <a:pt x="5136" y="69556"/>
                  </a:lnTo>
                  <a:lnTo>
                    <a:pt x="0" y="65221"/>
                  </a:lnTo>
                  <a:lnTo>
                    <a:pt x="0" y="59901"/>
                  </a:lnTo>
                  <a:lnTo>
                    <a:pt x="0" y="59901"/>
                  </a:lnTo>
                  <a:lnTo>
                    <a:pt x="0" y="54581"/>
                  </a:lnTo>
                  <a:lnTo>
                    <a:pt x="5136" y="50246"/>
                  </a:lnTo>
                  <a:lnTo>
                    <a:pt x="10272" y="45911"/>
                  </a:lnTo>
                  <a:lnTo>
                    <a:pt x="17743" y="41576"/>
                  </a:lnTo>
                  <a:lnTo>
                    <a:pt x="25214" y="38423"/>
                  </a:lnTo>
                  <a:lnTo>
                    <a:pt x="35953" y="36256"/>
                  </a:lnTo>
                  <a:lnTo>
                    <a:pt x="48560" y="34088"/>
                  </a:lnTo>
                  <a:lnTo>
                    <a:pt x="61167" y="34088"/>
                  </a:lnTo>
                  <a:lnTo>
                    <a:pt x="61167" y="34088"/>
                  </a:lnTo>
                  <a:lnTo>
                    <a:pt x="70972" y="34088"/>
                  </a:lnTo>
                  <a:lnTo>
                    <a:pt x="83579" y="36256"/>
                  </a:lnTo>
                  <a:lnTo>
                    <a:pt x="93852" y="38423"/>
                  </a:lnTo>
                  <a:lnTo>
                    <a:pt x="101789" y="41576"/>
                  </a:lnTo>
                  <a:lnTo>
                    <a:pt x="109260" y="45911"/>
                  </a:lnTo>
                  <a:lnTo>
                    <a:pt x="116731" y="50246"/>
                  </a:lnTo>
                  <a:lnTo>
                    <a:pt x="119533" y="54581"/>
                  </a:lnTo>
                  <a:lnTo>
                    <a:pt x="119533" y="59901"/>
                  </a:lnTo>
                  <a:lnTo>
                    <a:pt x="119533" y="5320"/>
                  </a:lnTo>
                  <a:lnTo>
                    <a:pt x="119533" y="5320"/>
                  </a:lnTo>
                  <a:lnTo>
                    <a:pt x="106926" y="3152"/>
                  </a:lnTo>
                  <a:lnTo>
                    <a:pt x="91517" y="985"/>
                  </a:lnTo>
                  <a:lnTo>
                    <a:pt x="76108" y="0"/>
                  </a:lnTo>
                  <a:lnTo>
                    <a:pt x="61167" y="0"/>
                  </a:lnTo>
                  <a:lnTo>
                    <a:pt x="61167" y="0"/>
                  </a:lnTo>
                  <a:lnTo>
                    <a:pt x="43424" y="0"/>
                  </a:lnTo>
                  <a:lnTo>
                    <a:pt x="28015" y="985"/>
                  </a:lnTo>
                  <a:lnTo>
                    <a:pt x="12607" y="3152"/>
                  </a:lnTo>
                  <a:lnTo>
                    <a:pt x="0" y="5320"/>
                  </a:lnTo>
                  <a:lnTo>
                    <a:pt x="0" y="113300"/>
                  </a:lnTo>
                  <a:lnTo>
                    <a:pt x="0" y="113300"/>
                  </a:lnTo>
                  <a:lnTo>
                    <a:pt x="12607" y="116650"/>
                  </a:lnTo>
                  <a:lnTo>
                    <a:pt x="28015" y="117635"/>
                  </a:lnTo>
                  <a:lnTo>
                    <a:pt x="43424" y="118620"/>
                  </a:lnTo>
                  <a:lnTo>
                    <a:pt x="61167" y="119802"/>
                  </a:lnTo>
                  <a:lnTo>
                    <a:pt x="61167" y="119802"/>
                  </a:lnTo>
                  <a:lnTo>
                    <a:pt x="76108" y="118620"/>
                  </a:lnTo>
                  <a:lnTo>
                    <a:pt x="91517" y="117635"/>
                  </a:lnTo>
                  <a:lnTo>
                    <a:pt x="106926" y="116650"/>
                  </a:lnTo>
                  <a:lnTo>
                    <a:pt x="119533" y="113300"/>
                  </a:lnTo>
                  <a:lnTo>
                    <a:pt x="119533" y="59901"/>
                  </a:lnTo>
                  <a:lnTo>
                    <a:pt x="119533" y="59901"/>
                  </a:lnTo>
                  <a:lnTo>
                    <a:pt x="119533" y="65221"/>
                  </a:lnTo>
                  <a:lnTo>
                    <a:pt x="116731" y="69556"/>
                  </a:lnTo>
                  <a:lnTo>
                    <a:pt x="109260" y="73891"/>
                  </a:lnTo>
                  <a:lnTo>
                    <a:pt x="101789" y="78029"/>
                  </a:lnTo>
                  <a:lnTo>
                    <a:pt x="93852" y="81379"/>
                  </a:lnTo>
                  <a:lnTo>
                    <a:pt x="83579" y="83349"/>
                  </a:lnTo>
                  <a:lnTo>
                    <a:pt x="70972" y="84532"/>
                  </a:lnTo>
                  <a:lnTo>
                    <a:pt x="61167" y="8551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3" name="Shape 1423"/>
            <p:cNvSpPr/>
            <p:nvPr/>
          </p:nvSpPr>
          <p:spPr>
            <a:xfrm>
              <a:off x="8662988" y="5908675"/>
              <a:ext cx="60323" cy="195260"/>
            </a:xfrm>
            <a:custGeom>
              <a:avLst/>
              <a:gdLst/>
              <a:ahLst/>
              <a:cxnLst/>
              <a:rect l="0" t="0" r="0" b="0"/>
              <a:pathLst>
                <a:path w="120000" h="120000" extrusionOk="0">
                  <a:moveTo>
                    <a:pt x="0" y="0"/>
                  </a:moveTo>
                  <a:lnTo>
                    <a:pt x="0" y="60546"/>
                  </a:lnTo>
                  <a:lnTo>
                    <a:pt x="0" y="119781"/>
                  </a:lnTo>
                  <a:lnTo>
                    <a:pt x="0" y="119781"/>
                  </a:lnTo>
                  <a:lnTo>
                    <a:pt x="25517" y="115191"/>
                  </a:lnTo>
                  <a:lnTo>
                    <a:pt x="48275" y="110382"/>
                  </a:lnTo>
                  <a:lnTo>
                    <a:pt x="70344" y="103387"/>
                  </a:lnTo>
                  <a:lnTo>
                    <a:pt x="89655" y="96174"/>
                  </a:lnTo>
                  <a:lnTo>
                    <a:pt x="100689" y="87868"/>
                  </a:lnTo>
                  <a:lnTo>
                    <a:pt x="111724" y="79562"/>
                  </a:lnTo>
                  <a:lnTo>
                    <a:pt x="119310" y="69945"/>
                  </a:lnTo>
                  <a:lnTo>
                    <a:pt x="119310" y="60546"/>
                  </a:lnTo>
                  <a:lnTo>
                    <a:pt x="119310" y="60546"/>
                  </a:lnTo>
                  <a:lnTo>
                    <a:pt x="119310" y="51147"/>
                  </a:lnTo>
                  <a:lnTo>
                    <a:pt x="111724" y="41530"/>
                  </a:lnTo>
                  <a:lnTo>
                    <a:pt x="100689" y="31912"/>
                  </a:lnTo>
                  <a:lnTo>
                    <a:pt x="89655" y="24918"/>
                  </a:lnTo>
                  <a:lnTo>
                    <a:pt x="70344" y="16612"/>
                  </a:lnTo>
                  <a:lnTo>
                    <a:pt x="48275" y="10710"/>
                  </a:lnTo>
                  <a:lnTo>
                    <a:pt x="25517" y="4808"/>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4" name="Shape 1424"/>
            <p:cNvSpPr/>
            <p:nvPr/>
          </p:nvSpPr>
          <p:spPr>
            <a:xfrm>
              <a:off x="8509000" y="5908675"/>
              <a:ext cx="60323" cy="955675"/>
            </a:xfrm>
            <a:custGeom>
              <a:avLst/>
              <a:gdLst/>
              <a:ahLst/>
              <a:cxnLst/>
              <a:rect l="0" t="0" r="0" b="0"/>
              <a:pathLst>
                <a:path w="120000" h="120000" extrusionOk="0">
                  <a:moveTo>
                    <a:pt x="0" y="12510"/>
                  </a:moveTo>
                  <a:lnTo>
                    <a:pt x="0" y="12510"/>
                  </a:lnTo>
                  <a:lnTo>
                    <a:pt x="0" y="10568"/>
                  </a:lnTo>
                  <a:lnTo>
                    <a:pt x="6896" y="8581"/>
                  </a:lnTo>
                  <a:lnTo>
                    <a:pt x="18620" y="6593"/>
                  </a:lnTo>
                  <a:lnTo>
                    <a:pt x="33103" y="5148"/>
                  </a:lnTo>
                  <a:lnTo>
                    <a:pt x="48275" y="3432"/>
                  </a:lnTo>
                  <a:lnTo>
                    <a:pt x="71034" y="2213"/>
                  </a:lnTo>
                  <a:lnTo>
                    <a:pt x="93103" y="993"/>
                  </a:lnTo>
                  <a:lnTo>
                    <a:pt x="119310" y="0"/>
                  </a:lnTo>
                  <a:lnTo>
                    <a:pt x="0" y="12510"/>
                  </a:lnTo>
                  <a:lnTo>
                    <a:pt x="0" y="119954"/>
                  </a:lnTo>
                  <a:lnTo>
                    <a:pt x="119310" y="119954"/>
                  </a:lnTo>
                  <a:lnTo>
                    <a:pt x="119310" y="24749"/>
                  </a:lnTo>
                  <a:lnTo>
                    <a:pt x="119310" y="24749"/>
                  </a:lnTo>
                  <a:lnTo>
                    <a:pt x="93103" y="23801"/>
                  </a:lnTo>
                  <a:lnTo>
                    <a:pt x="71034" y="22807"/>
                  </a:lnTo>
                  <a:lnTo>
                    <a:pt x="48275" y="21362"/>
                  </a:lnTo>
                  <a:lnTo>
                    <a:pt x="33103" y="19872"/>
                  </a:lnTo>
                  <a:lnTo>
                    <a:pt x="18620" y="18155"/>
                  </a:lnTo>
                  <a:lnTo>
                    <a:pt x="6896" y="16439"/>
                  </a:lnTo>
                  <a:lnTo>
                    <a:pt x="0" y="14452"/>
                  </a:lnTo>
                  <a:lnTo>
                    <a:pt x="0" y="1251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5" name="Shape 1425"/>
            <p:cNvSpPr/>
            <p:nvPr/>
          </p:nvSpPr>
          <p:spPr>
            <a:xfrm>
              <a:off x="8509000" y="5908675"/>
              <a:ext cx="60323" cy="195260"/>
            </a:xfrm>
            <a:custGeom>
              <a:avLst/>
              <a:gdLst/>
              <a:ahLst/>
              <a:cxnLst/>
              <a:rect l="0" t="0" r="0" b="0"/>
              <a:pathLst>
                <a:path w="120000" h="120000" extrusionOk="0">
                  <a:moveTo>
                    <a:pt x="0" y="60546"/>
                  </a:moveTo>
                  <a:lnTo>
                    <a:pt x="0" y="60546"/>
                  </a:lnTo>
                  <a:lnTo>
                    <a:pt x="0" y="69945"/>
                  </a:lnTo>
                  <a:lnTo>
                    <a:pt x="6896" y="79562"/>
                  </a:lnTo>
                  <a:lnTo>
                    <a:pt x="18620" y="87868"/>
                  </a:lnTo>
                  <a:lnTo>
                    <a:pt x="33103" y="96174"/>
                  </a:lnTo>
                  <a:lnTo>
                    <a:pt x="48275" y="103387"/>
                  </a:lnTo>
                  <a:lnTo>
                    <a:pt x="71034" y="110382"/>
                  </a:lnTo>
                  <a:lnTo>
                    <a:pt x="93103" y="115191"/>
                  </a:lnTo>
                  <a:lnTo>
                    <a:pt x="119310" y="119781"/>
                  </a:lnTo>
                  <a:lnTo>
                    <a:pt x="119310" y="0"/>
                  </a:lnTo>
                  <a:lnTo>
                    <a:pt x="119310" y="0"/>
                  </a:lnTo>
                  <a:lnTo>
                    <a:pt x="93103" y="4808"/>
                  </a:lnTo>
                  <a:lnTo>
                    <a:pt x="71034" y="10710"/>
                  </a:lnTo>
                  <a:lnTo>
                    <a:pt x="48275" y="16612"/>
                  </a:lnTo>
                  <a:lnTo>
                    <a:pt x="33103" y="24918"/>
                  </a:lnTo>
                  <a:lnTo>
                    <a:pt x="18620" y="31912"/>
                  </a:lnTo>
                  <a:lnTo>
                    <a:pt x="6896" y="41530"/>
                  </a:lnTo>
                  <a:lnTo>
                    <a:pt x="0" y="51147"/>
                  </a:lnTo>
                  <a:lnTo>
                    <a:pt x="0" y="6054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6" name="Shape 1426"/>
            <p:cNvSpPr/>
            <p:nvPr/>
          </p:nvSpPr>
          <p:spPr>
            <a:xfrm>
              <a:off x="8662988" y="6427787"/>
              <a:ext cx="60323" cy="436562"/>
            </a:xfrm>
            <a:custGeom>
              <a:avLst/>
              <a:gdLst/>
              <a:ahLst/>
              <a:cxnLst/>
              <a:rect l="0" t="0" r="0" b="0"/>
              <a:pathLst>
                <a:path w="120000" h="120000" extrusionOk="0">
                  <a:moveTo>
                    <a:pt x="119310" y="119901"/>
                  </a:moveTo>
                  <a:lnTo>
                    <a:pt x="0" y="119901"/>
                  </a:lnTo>
                  <a:lnTo>
                    <a:pt x="0" y="0"/>
                  </a:lnTo>
                  <a:lnTo>
                    <a:pt x="119310" y="0"/>
                  </a:lnTo>
                  <a:lnTo>
                    <a:pt x="119310" y="11990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7" name="Shape 1427"/>
            <p:cNvSpPr/>
            <p:nvPr/>
          </p:nvSpPr>
          <p:spPr>
            <a:xfrm>
              <a:off x="8818563"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8" name="Shape 1428"/>
            <p:cNvSpPr/>
            <p:nvPr/>
          </p:nvSpPr>
          <p:spPr>
            <a:xfrm>
              <a:off x="8975725"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29" name="Shape 1429"/>
            <p:cNvSpPr/>
            <p:nvPr/>
          </p:nvSpPr>
          <p:spPr>
            <a:xfrm>
              <a:off x="9131300" y="6048375"/>
              <a:ext cx="60323" cy="815975"/>
            </a:xfrm>
            <a:custGeom>
              <a:avLst/>
              <a:gdLst/>
              <a:ahLst/>
              <a:cxnLst/>
              <a:rect l="0" t="0" r="0" b="0"/>
              <a:pathLst>
                <a:path w="120000" h="120000" extrusionOk="0">
                  <a:moveTo>
                    <a:pt x="119310" y="119947"/>
                  </a:moveTo>
                  <a:lnTo>
                    <a:pt x="0" y="119947"/>
                  </a:lnTo>
                  <a:lnTo>
                    <a:pt x="0" y="0"/>
                  </a:lnTo>
                  <a:lnTo>
                    <a:pt x="119310" y="0"/>
                  </a:lnTo>
                  <a:lnTo>
                    <a:pt x="119310" y="1199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0" name="Shape 1430"/>
            <p:cNvSpPr/>
            <p:nvPr/>
          </p:nvSpPr>
          <p:spPr>
            <a:xfrm>
              <a:off x="9285288"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1" name="Shape 1431"/>
            <p:cNvSpPr/>
            <p:nvPr/>
          </p:nvSpPr>
          <p:spPr>
            <a:xfrm>
              <a:off x="9442450"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2" name="Shape 1432"/>
            <p:cNvSpPr/>
            <p:nvPr/>
          </p:nvSpPr>
          <p:spPr>
            <a:xfrm>
              <a:off x="9598025" y="5948362"/>
              <a:ext cx="60323" cy="915986"/>
            </a:xfrm>
            <a:custGeom>
              <a:avLst/>
              <a:gdLst/>
              <a:ahLst/>
              <a:cxnLst/>
              <a:rect l="0" t="0" r="0" b="0"/>
              <a:pathLst>
                <a:path w="120000" h="120000" extrusionOk="0">
                  <a:moveTo>
                    <a:pt x="119310" y="119952"/>
                  </a:moveTo>
                  <a:lnTo>
                    <a:pt x="0" y="119952"/>
                  </a:lnTo>
                  <a:lnTo>
                    <a:pt x="0" y="0"/>
                  </a:lnTo>
                  <a:lnTo>
                    <a:pt x="119310" y="0"/>
                  </a:lnTo>
                  <a:lnTo>
                    <a:pt x="119310" y="11995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3" name="Shape 1433"/>
            <p:cNvSpPr/>
            <p:nvPr/>
          </p:nvSpPr>
          <p:spPr>
            <a:xfrm>
              <a:off x="9753600" y="5678487"/>
              <a:ext cx="60323" cy="1185862"/>
            </a:xfrm>
            <a:custGeom>
              <a:avLst/>
              <a:gdLst/>
              <a:ahLst/>
              <a:cxnLst/>
              <a:rect l="0" t="0" r="0" b="0"/>
              <a:pathLst>
                <a:path w="120000" h="120000" extrusionOk="0">
                  <a:moveTo>
                    <a:pt x="119310" y="119963"/>
                  </a:moveTo>
                  <a:lnTo>
                    <a:pt x="0" y="119963"/>
                  </a:lnTo>
                  <a:lnTo>
                    <a:pt x="0" y="0"/>
                  </a:lnTo>
                  <a:lnTo>
                    <a:pt x="119310" y="0"/>
                  </a:lnTo>
                  <a:lnTo>
                    <a:pt x="119310" y="11996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4" name="Shape 1434"/>
            <p:cNvSpPr/>
            <p:nvPr/>
          </p:nvSpPr>
          <p:spPr>
            <a:xfrm>
              <a:off x="11623675" y="5656262"/>
              <a:ext cx="61913" cy="1206499"/>
            </a:xfrm>
            <a:custGeom>
              <a:avLst/>
              <a:gdLst/>
              <a:ahLst/>
              <a:cxnLst/>
              <a:rect l="0" t="0" r="0" b="0"/>
              <a:pathLst>
                <a:path w="120000" h="120000" extrusionOk="0">
                  <a:moveTo>
                    <a:pt x="119314" y="119964"/>
                  </a:moveTo>
                  <a:lnTo>
                    <a:pt x="0" y="119964"/>
                  </a:lnTo>
                  <a:lnTo>
                    <a:pt x="0" y="0"/>
                  </a:lnTo>
                  <a:lnTo>
                    <a:pt x="119314" y="0"/>
                  </a:lnTo>
                  <a:lnTo>
                    <a:pt x="119314" y="11996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5" name="Shape 1435"/>
            <p:cNvSpPr/>
            <p:nvPr/>
          </p:nvSpPr>
          <p:spPr>
            <a:xfrm>
              <a:off x="7885113" y="6510337"/>
              <a:ext cx="61913" cy="354012"/>
            </a:xfrm>
            <a:custGeom>
              <a:avLst/>
              <a:gdLst/>
              <a:ahLst/>
              <a:cxnLst/>
              <a:rect l="0" t="0" r="0" b="0"/>
              <a:pathLst>
                <a:path w="120000" h="120000" extrusionOk="0">
                  <a:moveTo>
                    <a:pt x="0" y="0"/>
                  </a:moveTo>
                  <a:lnTo>
                    <a:pt x="0" y="119878"/>
                  </a:lnTo>
                  <a:lnTo>
                    <a:pt x="119314" y="119878"/>
                  </a:lnTo>
                  <a:lnTo>
                    <a:pt x="119314" y="32881"/>
                  </a:lnTo>
                  <a:lnTo>
                    <a:pt x="119314" y="32881"/>
                  </a:lnTo>
                  <a:lnTo>
                    <a:pt x="92571" y="30940"/>
                  </a:lnTo>
                  <a:lnTo>
                    <a:pt x="70628" y="27542"/>
                  </a:lnTo>
                  <a:lnTo>
                    <a:pt x="52114" y="23660"/>
                  </a:lnTo>
                  <a:lnTo>
                    <a:pt x="33600" y="19656"/>
                  </a:lnTo>
                  <a:lnTo>
                    <a:pt x="18514" y="15166"/>
                  </a:lnTo>
                  <a:lnTo>
                    <a:pt x="6857" y="10434"/>
                  </a:lnTo>
                  <a:lnTo>
                    <a:pt x="4114" y="5217"/>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6" name="Shape 1436"/>
            <p:cNvSpPr/>
            <p:nvPr/>
          </p:nvSpPr>
          <p:spPr>
            <a:xfrm>
              <a:off x="8040688" y="6510337"/>
              <a:ext cx="61913" cy="354012"/>
            </a:xfrm>
            <a:custGeom>
              <a:avLst/>
              <a:gdLst/>
              <a:ahLst/>
              <a:cxnLst/>
              <a:rect l="0" t="0" r="0" b="0"/>
              <a:pathLst>
                <a:path w="120000" h="120000" extrusionOk="0">
                  <a:moveTo>
                    <a:pt x="0" y="32881"/>
                  </a:moveTo>
                  <a:lnTo>
                    <a:pt x="0" y="119878"/>
                  </a:lnTo>
                  <a:lnTo>
                    <a:pt x="119314" y="119878"/>
                  </a:lnTo>
                  <a:lnTo>
                    <a:pt x="119314" y="0"/>
                  </a:lnTo>
                  <a:lnTo>
                    <a:pt x="119314" y="0"/>
                  </a:lnTo>
                  <a:lnTo>
                    <a:pt x="115199" y="5217"/>
                  </a:lnTo>
                  <a:lnTo>
                    <a:pt x="107657" y="10434"/>
                  </a:lnTo>
                  <a:lnTo>
                    <a:pt x="100800" y="15166"/>
                  </a:lnTo>
                  <a:lnTo>
                    <a:pt x="85714" y="19656"/>
                  </a:lnTo>
                  <a:lnTo>
                    <a:pt x="67200" y="23660"/>
                  </a:lnTo>
                  <a:lnTo>
                    <a:pt x="48685" y="27542"/>
                  </a:lnTo>
                  <a:lnTo>
                    <a:pt x="26057" y="30940"/>
                  </a:lnTo>
                  <a:lnTo>
                    <a:pt x="0" y="3288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7" name="Shape 1437"/>
            <p:cNvSpPr/>
            <p:nvPr/>
          </p:nvSpPr>
          <p:spPr>
            <a:xfrm>
              <a:off x="8040688" y="6510337"/>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8" name="Shape 1438"/>
            <p:cNvSpPr/>
            <p:nvPr/>
          </p:nvSpPr>
          <p:spPr>
            <a:xfrm>
              <a:off x="8040688" y="6161087"/>
              <a:ext cx="61913" cy="347662"/>
            </a:xfrm>
            <a:custGeom>
              <a:avLst/>
              <a:gdLst/>
              <a:ahLst/>
              <a:cxnLst/>
              <a:rect l="0" t="0" r="0" b="0"/>
              <a:pathLst>
                <a:path w="120000" h="120000" extrusionOk="0">
                  <a:moveTo>
                    <a:pt x="119314" y="119876"/>
                  </a:moveTo>
                  <a:lnTo>
                    <a:pt x="119314" y="0"/>
                  </a:lnTo>
                  <a:lnTo>
                    <a:pt x="0" y="0"/>
                  </a:lnTo>
                  <a:lnTo>
                    <a:pt x="0" y="86191"/>
                  </a:lnTo>
                  <a:lnTo>
                    <a:pt x="0" y="86191"/>
                  </a:lnTo>
                  <a:lnTo>
                    <a:pt x="26057" y="88173"/>
                  </a:lnTo>
                  <a:lnTo>
                    <a:pt x="48685" y="91517"/>
                  </a:lnTo>
                  <a:lnTo>
                    <a:pt x="67200" y="95603"/>
                  </a:lnTo>
                  <a:lnTo>
                    <a:pt x="85714" y="99566"/>
                  </a:lnTo>
                  <a:lnTo>
                    <a:pt x="100800" y="104396"/>
                  </a:lnTo>
                  <a:lnTo>
                    <a:pt x="107657" y="109102"/>
                  </a:lnTo>
                  <a:lnTo>
                    <a:pt x="115199" y="114427"/>
                  </a:lnTo>
                  <a:lnTo>
                    <a:pt x="119314" y="11987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39" name="Shape 1439"/>
            <p:cNvSpPr/>
            <p:nvPr/>
          </p:nvSpPr>
          <p:spPr>
            <a:xfrm>
              <a:off x="7947025" y="6510337"/>
              <a:ext cx="92073" cy="107948"/>
            </a:xfrm>
            <a:custGeom>
              <a:avLst/>
              <a:gdLst/>
              <a:ahLst/>
              <a:cxnLst/>
              <a:rect l="0" t="0" r="0" b="0"/>
              <a:pathLst>
                <a:path w="120000" h="120000" extrusionOk="0">
                  <a:moveTo>
                    <a:pt x="59770" y="51147"/>
                  </a:moveTo>
                  <a:lnTo>
                    <a:pt x="59770" y="51147"/>
                  </a:lnTo>
                  <a:lnTo>
                    <a:pt x="47356" y="49180"/>
                  </a:lnTo>
                  <a:lnTo>
                    <a:pt x="37241" y="46819"/>
                  </a:lnTo>
                  <a:lnTo>
                    <a:pt x="27126" y="42491"/>
                  </a:lnTo>
                  <a:lnTo>
                    <a:pt x="17471" y="36196"/>
                  </a:lnTo>
                  <a:lnTo>
                    <a:pt x="9655" y="27540"/>
                  </a:lnTo>
                  <a:lnTo>
                    <a:pt x="5057" y="18885"/>
                  </a:lnTo>
                  <a:lnTo>
                    <a:pt x="2298" y="10622"/>
                  </a:lnTo>
                  <a:lnTo>
                    <a:pt x="0" y="0"/>
                  </a:lnTo>
                  <a:lnTo>
                    <a:pt x="0" y="106622"/>
                  </a:lnTo>
                  <a:lnTo>
                    <a:pt x="0" y="106622"/>
                  </a:lnTo>
                  <a:lnTo>
                    <a:pt x="14712" y="112918"/>
                  </a:lnTo>
                  <a:lnTo>
                    <a:pt x="27126" y="115278"/>
                  </a:lnTo>
                  <a:lnTo>
                    <a:pt x="44597" y="117245"/>
                  </a:lnTo>
                  <a:lnTo>
                    <a:pt x="59770" y="119606"/>
                  </a:lnTo>
                  <a:lnTo>
                    <a:pt x="59770" y="119606"/>
                  </a:lnTo>
                  <a:lnTo>
                    <a:pt x="74942" y="117245"/>
                  </a:lnTo>
                  <a:lnTo>
                    <a:pt x="89655" y="115278"/>
                  </a:lnTo>
                  <a:lnTo>
                    <a:pt x="104827" y="112918"/>
                  </a:lnTo>
                  <a:lnTo>
                    <a:pt x="119540" y="106622"/>
                  </a:lnTo>
                  <a:lnTo>
                    <a:pt x="119540" y="0"/>
                  </a:lnTo>
                  <a:lnTo>
                    <a:pt x="119540" y="0"/>
                  </a:lnTo>
                  <a:lnTo>
                    <a:pt x="117241" y="10622"/>
                  </a:lnTo>
                  <a:lnTo>
                    <a:pt x="114482" y="18885"/>
                  </a:lnTo>
                  <a:lnTo>
                    <a:pt x="109425" y="27540"/>
                  </a:lnTo>
                  <a:lnTo>
                    <a:pt x="102068" y="36196"/>
                  </a:lnTo>
                  <a:lnTo>
                    <a:pt x="91954" y="42491"/>
                  </a:lnTo>
                  <a:lnTo>
                    <a:pt x="82298" y="46819"/>
                  </a:lnTo>
                  <a:lnTo>
                    <a:pt x="72183" y="49180"/>
                  </a:lnTo>
                  <a:lnTo>
                    <a:pt x="59770" y="511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0" name="Shape 1440"/>
            <p:cNvSpPr/>
            <p:nvPr/>
          </p:nvSpPr>
          <p:spPr>
            <a:xfrm>
              <a:off x="8104188" y="6510337"/>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1" name="Shape 1441"/>
            <p:cNvSpPr/>
            <p:nvPr/>
          </p:nvSpPr>
          <p:spPr>
            <a:xfrm>
              <a:off x="7947025" y="6399212"/>
              <a:ext cx="92073" cy="107948"/>
            </a:xfrm>
            <a:custGeom>
              <a:avLst/>
              <a:gdLst/>
              <a:ahLst/>
              <a:cxnLst/>
              <a:rect l="0" t="0" r="0" b="0"/>
              <a:pathLst>
                <a:path w="120000" h="120000" extrusionOk="0">
                  <a:moveTo>
                    <a:pt x="59770" y="68235"/>
                  </a:moveTo>
                  <a:lnTo>
                    <a:pt x="59770" y="68235"/>
                  </a:lnTo>
                  <a:lnTo>
                    <a:pt x="72183" y="70588"/>
                  </a:lnTo>
                  <a:lnTo>
                    <a:pt x="82298" y="72549"/>
                  </a:lnTo>
                  <a:lnTo>
                    <a:pt x="91954" y="76862"/>
                  </a:lnTo>
                  <a:lnTo>
                    <a:pt x="102068" y="83137"/>
                  </a:lnTo>
                  <a:lnTo>
                    <a:pt x="109425" y="91764"/>
                  </a:lnTo>
                  <a:lnTo>
                    <a:pt x="114482" y="100000"/>
                  </a:lnTo>
                  <a:lnTo>
                    <a:pt x="117241" y="109019"/>
                  </a:lnTo>
                  <a:lnTo>
                    <a:pt x="119540" y="119607"/>
                  </a:lnTo>
                  <a:lnTo>
                    <a:pt x="119540" y="12941"/>
                  </a:lnTo>
                  <a:lnTo>
                    <a:pt x="119540" y="12941"/>
                  </a:lnTo>
                  <a:lnTo>
                    <a:pt x="104827" y="6274"/>
                  </a:lnTo>
                  <a:lnTo>
                    <a:pt x="89655" y="4313"/>
                  </a:lnTo>
                  <a:lnTo>
                    <a:pt x="74942" y="1960"/>
                  </a:lnTo>
                  <a:lnTo>
                    <a:pt x="59770" y="0"/>
                  </a:lnTo>
                  <a:lnTo>
                    <a:pt x="59770" y="0"/>
                  </a:lnTo>
                  <a:lnTo>
                    <a:pt x="44597" y="1960"/>
                  </a:lnTo>
                  <a:lnTo>
                    <a:pt x="27126" y="4313"/>
                  </a:lnTo>
                  <a:lnTo>
                    <a:pt x="14712" y="6274"/>
                  </a:lnTo>
                  <a:lnTo>
                    <a:pt x="0" y="12941"/>
                  </a:lnTo>
                  <a:lnTo>
                    <a:pt x="0" y="119607"/>
                  </a:lnTo>
                  <a:lnTo>
                    <a:pt x="0" y="119607"/>
                  </a:lnTo>
                  <a:lnTo>
                    <a:pt x="2298" y="109019"/>
                  </a:lnTo>
                  <a:lnTo>
                    <a:pt x="5057" y="100000"/>
                  </a:lnTo>
                  <a:lnTo>
                    <a:pt x="9655" y="91764"/>
                  </a:lnTo>
                  <a:lnTo>
                    <a:pt x="17471" y="83137"/>
                  </a:lnTo>
                  <a:lnTo>
                    <a:pt x="27126" y="76862"/>
                  </a:lnTo>
                  <a:lnTo>
                    <a:pt x="37241" y="72549"/>
                  </a:lnTo>
                  <a:lnTo>
                    <a:pt x="47356" y="70588"/>
                  </a:lnTo>
                  <a:lnTo>
                    <a:pt x="59770" y="6823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2" name="Shape 1442"/>
            <p:cNvSpPr/>
            <p:nvPr/>
          </p:nvSpPr>
          <p:spPr>
            <a:xfrm>
              <a:off x="7885113" y="6411912"/>
              <a:ext cx="61913" cy="193675"/>
            </a:xfrm>
            <a:custGeom>
              <a:avLst/>
              <a:gdLst/>
              <a:ahLst/>
              <a:cxnLst/>
              <a:rect l="0" t="0" r="0" b="0"/>
              <a:pathLst>
                <a:path w="120000" h="120000" extrusionOk="0">
                  <a:moveTo>
                    <a:pt x="119314" y="0"/>
                  </a:moveTo>
                  <a:lnTo>
                    <a:pt x="119314" y="0"/>
                  </a:lnTo>
                  <a:lnTo>
                    <a:pt x="92571" y="3529"/>
                  </a:lnTo>
                  <a:lnTo>
                    <a:pt x="70628" y="9485"/>
                  </a:lnTo>
                  <a:lnTo>
                    <a:pt x="52114" y="16764"/>
                  </a:lnTo>
                  <a:lnTo>
                    <a:pt x="33600" y="23823"/>
                  </a:lnTo>
                  <a:lnTo>
                    <a:pt x="18514" y="32426"/>
                  </a:lnTo>
                  <a:lnTo>
                    <a:pt x="6857" y="40808"/>
                  </a:lnTo>
                  <a:lnTo>
                    <a:pt x="4114" y="50294"/>
                  </a:lnTo>
                  <a:lnTo>
                    <a:pt x="0" y="60000"/>
                  </a:lnTo>
                  <a:lnTo>
                    <a:pt x="0" y="60000"/>
                  </a:lnTo>
                  <a:lnTo>
                    <a:pt x="4114" y="69485"/>
                  </a:lnTo>
                  <a:lnTo>
                    <a:pt x="6857" y="78970"/>
                  </a:lnTo>
                  <a:lnTo>
                    <a:pt x="18514" y="87573"/>
                  </a:lnTo>
                  <a:lnTo>
                    <a:pt x="33600" y="95735"/>
                  </a:lnTo>
                  <a:lnTo>
                    <a:pt x="52114" y="103014"/>
                  </a:lnTo>
                  <a:lnTo>
                    <a:pt x="70628" y="110073"/>
                  </a:lnTo>
                  <a:lnTo>
                    <a:pt x="92571" y="116250"/>
                  </a:lnTo>
                  <a:lnTo>
                    <a:pt x="119314" y="119779"/>
                  </a:lnTo>
                  <a:lnTo>
                    <a:pt x="119314" y="60000"/>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3" name="Shape 1443"/>
            <p:cNvSpPr/>
            <p:nvPr/>
          </p:nvSpPr>
          <p:spPr>
            <a:xfrm>
              <a:off x="8040688" y="6411912"/>
              <a:ext cx="61913" cy="193675"/>
            </a:xfrm>
            <a:custGeom>
              <a:avLst/>
              <a:gdLst/>
              <a:ahLst/>
              <a:cxnLst/>
              <a:rect l="0" t="0" r="0" b="0"/>
              <a:pathLst>
                <a:path w="120000" h="120000" extrusionOk="0">
                  <a:moveTo>
                    <a:pt x="119314" y="60000"/>
                  </a:moveTo>
                  <a:lnTo>
                    <a:pt x="119314" y="60000"/>
                  </a:lnTo>
                  <a:lnTo>
                    <a:pt x="119314" y="60000"/>
                  </a:lnTo>
                  <a:lnTo>
                    <a:pt x="115199" y="50294"/>
                  </a:lnTo>
                  <a:lnTo>
                    <a:pt x="107657" y="40808"/>
                  </a:lnTo>
                  <a:lnTo>
                    <a:pt x="100800" y="32426"/>
                  </a:lnTo>
                  <a:lnTo>
                    <a:pt x="85714" y="23823"/>
                  </a:lnTo>
                  <a:lnTo>
                    <a:pt x="67200" y="16764"/>
                  </a:lnTo>
                  <a:lnTo>
                    <a:pt x="48685" y="9485"/>
                  </a:lnTo>
                  <a:lnTo>
                    <a:pt x="26057" y="3529"/>
                  </a:lnTo>
                  <a:lnTo>
                    <a:pt x="0" y="0"/>
                  </a:lnTo>
                  <a:lnTo>
                    <a:pt x="0" y="60000"/>
                  </a:lnTo>
                  <a:lnTo>
                    <a:pt x="0" y="60000"/>
                  </a:lnTo>
                  <a:lnTo>
                    <a:pt x="0" y="60000"/>
                  </a:lnTo>
                  <a:lnTo>
                    <a:pt x="0" y="60000"/>
                  </a:lnTo>
                  <a:lnTo>
                    <a:pt x="0" y="60000"/>
                  </a:lnTo>
                  <a:lnTo>
                    <a:pt x="0" y="119779"/>
                  </a:lnTo>
                  <a:lnTo>
                    <a:pt x="0" y="119779"/>
                  </a:lnTo>
                  <a:lnTo>
                    <a:pt x="26057" y="116250"/>
                  </a:lnTo>
                  <a:lnTo>
                    <a:pt x="48685" y="110073"/>
                  </a:lnTo>
                  <a:lnTo>
                    <a:pt x="67200" y="103014"/>
                  </a:lnTo>
                  <a:lnTo>
                    <a:pt x="85714" y="95735"/>
                  </a:lnTo>
                  <a:lnTo>
                    <a:pt x="100800" y="87573"/>
                  </a:lnTo>
                  <a:lnTo>
                    <a:pt x="107657" y="78970"/>
                  </a:lnTo>
                  <a:lnTo>
                    <a:pt x="115199" y="69485"/>
                  </a:lnTo>
                  <a:lnTo>
                    <a:pt x="119314" y="6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4" name="Shape 1444"/>
            <p:cNvSpPr/>
            <p:nvPr/>
          </p:nvSpPr>
          <p:spPr>
            <a:xfrm>
              <a:off x="9285288" y="5513387"/>
              <a:ext cx="217487" cy="215899"/>
            </a:xfrm>
            <a:custGeom>
              <a:avLst/>
              <a:gdLst/>
              <a:ahLst/>
              <a:cxnLst/>
              <a:rect l="0" t="0" r="0" b="0"/>
              <a:pathLst>
                <a:path w="120000" h="120000" extrusionOk="0">
                  <a:moveTo>
                    <a:pt x="59901" y="119801"/>
                  </a:moveTo>
                  <a:lnTo>
                    <a:pt x="48275" y="118807"/>
                  </a:lnTo>
                  <a:lnTo>
                    <a:pt x="36453" y="115629"/>
                  </a:lnTo>
                  <a:lnTo>
                    <a:pt x="26798" y="110264"/>
                  </a:lnTo>
                  <a:lnTo>
                    <a:pt x="18325" y="102516"/>
                  </a:lnTo>
                  <a:lnTo>
                    <a:pt x="10837" y="93973"/>
                  </a:lnTo>
                  <a:lnTo>
                    <a:pt x="5517" y="83046"/>
                  </a:lnTo>
                  <a:lnTo>
                    <a:pt x="1182" y="72317"/>
                  </a:lnTo>
                  <a:lnTo>
                    <a:pt x="0" y="60596"/>
                  </a:lnTo>
                  <a:lnTo>
                    <a:pt x="1182" y="47483"/>
                  </a:lnTo>
                  <a:lnTo>
                    <a:pt x="5517" y="36754"/>
                  </a:lnTo>
                  <a:lnTo>
                    <a:pt x="10837" y="26026"/>
                  </a:lnTo>
                  <a:lnTo>
                    <a:pt x="18325" y="17284"/>
                  </a:lnTo>
                  <a:lnTo>
                    <a:pt x="26798" y="9933"/>
                  </a:lnTo>
                  <a:lnTo>
                    <a:pt x="36453" y="4370"/>
                  </a:lnTo>
                  <a:lnTo>
                    <a:pt x="48275" y="1192"/>
                  </a:lnTo>
                  <a:lnTo>
                    <a:pt x="59901" y="0"/>
                  </a:lnTo>
                  <a:lnTo>
                    <a:pt x="71724" y="1192"/>
                  </a:lnTo>
                  <a:lnTo>
                    <a:pt x="83546" y="4370"/>
                  </a:lnTo>
                  <a:lnTo>
                    <a:pt x="93004" y="9933"/>
                  </a:lnTo>
                  <a:lnTo>
                    <a:pt x="102857" y="17284"/>
                  </a:lnTo>
                  <a:lnTo>
                    <a:pt x="109162" y="26026"/>
                  </a:lnTo>
                  <a:lnTo>
                    <a:pt x="115467" y="36754"/>
                  </a:lnTo>
                  <a:lnTo>
                    <a:pt x="118817" y="47483"/>
                  </a:lnTo>
                  <a:lnTo>
                    <a:pt x="119802" y="60596"/>
                  </a:lnTo>
                  <a:lnTo>
                    <a:pt x="118817" y="72317"/>
                  </a:lnTo>
                  <a:lnTo>
                    <a:pt x="115467" y="83046"/>
                  </a:lnTo>
                  <a:lnTo>
                    <a:pt x="109162" y="93973"/>
                  </a:lnTo>
                  <a:lnTo>
                    <a:pt x="102857" y="102516"/>
                  </a:lnTo>
                  <a:lnTo>
                    <a:pt x="93004" y="110264"/>
                  </a:lnTo>
                  <a:lnTo>
                    <a:pt x="83546" y="115629"/>
                  </a:lnTo>
                  <a:lnTo>
                    <a:pt x="71724" y="118807"/>
                  </a:lnTo>
                  <a:lnTo>
                    <a:pt x="59901" y="119801"/>
                  </a:lnTo>
                  <a:close/>
                  <a:moveTo>
                    <a:pt x="59901" y="34569"/>
                  </a:moveTo>
                  <a:lnTo>
                    <a:pt x="54581" y="34569"/>
                  </a:lnTo>
                  <a:lnTo>
                    <a:pt x="50246" y="36754"/>
                  </a:lnTo>
                  <a:lnTo>
                    <a:pt x="46108" y="38940"/>
                  </a:lnTo>
                  <a:lnTo>
                    <a:pt x="41773" y="42119"/>
                  </a:lnTo>
                  <a:lnTo>
                    <a:pt x="38620" y="45496"/>
                  </a:lnTo>
                  <a:lnTo>
                    <a:pt x="36453" y="49668"/>
                  </a:lnTo>
                  <a:lnTo>
                    <a:pt x="35467" y="55033"/>
                  </a:lnTo>
                  <a:lnTo>
                    <a:pt x="34285" y="60596"/>
                  </a:lnTo>
                  <a:lnTo>
                    <a:pt x="35467" y="64768"/>
                  </a:lnTo>
                  <a:lnTo>
                    <a:pt x="36453" y="70331"/>
                  </a:lnTo>
                  <a:lnTo>
                    <a:pt x="38620" y="74503"/>
                  </a:lnTo>
                  <a:lnTo>
                    <a:pt x="41773" y="77682"/>
                  </a:lnTo>
                  <a:lnTo>
                    <a:pt x="46108" y="81059"/>
                  </a:lnTo>
                  <a:lnTo>
                    <a:pt x="50246" y="84238"/>
                  </a:lnTo>
                  <a:lnTo>
                    <a:pt x="54581" y="85430"/>
                  </a:lnTo>
                  <a:lnTo>
                    <a:pt x="59901" y="85430"/>
                  </a:lnTo>
                  <a:lnTo>
                    <a:pt x="65418" y="85430"/>
                  </a:lnTo>
                  <a:lnTo>
                    <a:pt x="69556" y="84238"/>
                  </a:lnTo>
                  <a:lnTo>
                    <a:pt x="73891" y="81059"/>
                  </a:lnTo>
                  <a:lnTo>
                    <a:pt x="78226" y="77682"/>
                  </a:lnTo>
                  <a:lnTo>
                    <a:pt x="81379" y="74503"/>
                  </a:lnTo>
                  <a:lnTo>
                    <a:pt x="83546" y="70331"/>
                  </a:lnTo>
                  <a:lnTo>
                    <a:pt x="84532" y="64768"/>
                  </a:lnTo>
                  <a:lnTo>
                    <a:pt x="85517" y="60596"/>
                  </a:lnTo>
                  <a:lnTo>
                    <a:pt x="84532" y="55033"/>
                  </a:lnTo>
                  <a:lnTo>
                    <a:pt x="83546" y="49668"/>
                  </a:lnTo>
                  <a:lnTo>
                    <a:pt x="81379" y="45496"/>
                  </a:lnTo>
                  <a:lnTo>
                    <a:pt x="78226" y="42119"/>
                  </a:lnTo>
                  <a:lnTo>
                    <a:pt x="73891" y="38940"/>
                  </a:lnTo>
                  <a:lnTo>
                    <a:pt x="69556" y="36754"/>
                  </a:lnTo>
                  <a:lnTo>
                    <a:pt x="65418"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5" name="Shape 1445"/>
            <p:cNvSpPr/>
            <p:nvPr/>
          </p:nvSpPr>
          <p:spPr>
            <a:xfrm>
              <a:off x="8975725" y="6086475"/>
              <a:ext cx="0" cy="1587"/>
            </a:xfrm>
            <a:custGeom>
              <a:avLst/>
              <a:gdLst/>
              <a:ahLst/>
              <a:cxnLst/>
              <a:rect l="0" t="0" r="0" b="0"/>
              <a:pathLst>
                <a:path w="120000" h="120000" extrusionOk="0">
                  <a:moveTo>
                    <a:pt x="0" y="0"/>
                  </a:moveTo>
                  <a:lnTo>
                    <a:pt x="0" y="0"/>
                  </a:lnTo>
                  <a:lnTo>
                    <a:pt x="0" y="0"/>
                  </a:lnTo>
                  <a:lnTo>
                    <a:pt x="0" y="102857"/>
                  </a:lnTo>
                  <a:lnTo>
                    <a:pt x="0" y="102857"/>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6" name="Shape 1446"/>
            <p:cNvSpPr/>
            <p:nvPr/>
          </p:nvSpPr>
          <p:spPr>
            <a:xfrm>
              <a:off x="8975725" y="5891212"/>
              <a:ext cx="61913" cy="293687"/>
            </a:xfrm>
            <a:custGeom>
              <a:avLst/>
              <a:gdLst/>
              <a:ahLst/>
              <a:cxnLst/>
              <a:rect l="0" t="0" r="0" b="0"/>
              <a:pathLst>
                <a:path w="120000" h="120000" extrusionOk="0">
                  <a:moveTo>
                    <a:pt x="0" y="0"/>
                  </a:moveTo>
                  <a:lnTo>
                    <a:pt x="0" y="39756"/>
                  </a:lnTo>
                  <a:lnTo>
                    <a:pt x="0" y="39756"/>
                  </a:lnTo>
                  <a:lnTo>
                    <a:pt x="26057" y="42825"/>
                  </a:lnTo>
                  <a:lnTo>
                    <a:pt x="48685" y="46772"/>
                  </a:lnTo>
                  <a:lnTo>
                    <a:pt x="67200" y="50718"/>
                  </a:lnTo>
                  <a:lnTo>
                    <a:pt x="85714" y="55542"/>
                  </a:lnTo>
                  <a:lnTo>
                    <a:pt x="100114" y="61096"/>
                  </a:lnTo>
                  <a:lnTo>
                    <a:pt x="111771" y="66650"/>
                  </a:lnTo>
                  <a:lnTo>
                    <a:pt x="115885" y="72935"/>
                  </a:lnTo>
                  <a:lnTo>
                    <a:pt x="119314" y="79366"/>
                  </a:lnTo>
                  <a:lnTo>
                    <a:pt x="119314" y="79366"/>
                  </a:lnTo>
                  <a:lnTo>
                    <a:pt x="115885" y="86528"/>
                  </a:lnTo>
                  <a:lnTo>
                    <a:pt x="111771" y="92082"/>
                  </a:lnTo>
                  <a:lnTo>
                    <a:pt x="100114" y="98514"/>
                  </a:lnTo>
                  <a:lnTo>
                    <a:pt x="85714" y="104068"/>
                  </a:lnTo>
                  <a:lnTo>
                    <a:pt x="67200" y="108745"/>
                  </a:lnTo>
                  <a:lnTo>
                    <a:pt x="48685" y="112838"/>
                  </a:lnTo>
                  <a:lnTo>
                    <a:pt x="26057" y="116784"/>
                  </a:lnTo>
                  <a:lnTo>
                    <a:pt x="0" y="119853"/>
                  </a:lnTo>
                  <a:lnTo>
                    <a:pt x="119314" y="79366"/>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7" name="Shape 1447"/>
            <p:cNvSpPr/>
            <p:nvPr/>
          </p:nvSpPr>
          <p:spPr>
            <a:xfrm>
              <a:off x="8818563" y="5978525"/>
              <a:ext cx="155574" cy="215899"/>
            </a:xfrm>
            <a:custGeom>
              <a:avLst/>
              <a:gdLst/>
              <a:ahLst/>
              <a:cxnLst/>
              <a:rect l="0" t="0" r="0" b="0"/>
              <a:pathLst>
                <a:path w="120000" h="120000" extrusionOk="0">
                  <a:moveTo>
                    <a:pt x="83862" y="85430"/>
                  </a:moveTo>
                  <a:lnTo>
                    <a:pt x="83862" y="85430"/>
                  </a:lnTo>
                  <a:lnTo>
                    <a:pt x="76137" y="85430"/>
                  </a:lnTo>
                  <a:lnTo>
                    <a:pt x="70344" y="83245"/>
                  </a:lnTo>
                  <a:lnTo>
                    <a:pt x="64275" y="81059"/>
                  </a:lnTo>
                  <a:lnTo>
                    <a:pt x="58206" y="77682"/>
                  </a:lnTo>
                  <a:lnTo>
                    <a:pt x="53793" y="74503"/>
                  </a:lnTo>
                  <a:lnTo>
                    <a:pt x="50758" y="70132"/>
                  </a:lnTo>
                  <a:lnTo>
                    <a:pt x="49379" y="64768"/>
                  </a:lnTo>
                  <a:lnTo>
                    <a:pt x="48000" y="59403"/>
                  </a:lnTo>
                  <a:lnTo>
                    <a:pt x="48000" y="59403"/>
                  </a:lnTo>
                  <a:lnTo>
                    <a:pt x="49379" y="55231"/>
                  </a:lnTo>
                  <a:lnTo>
                    <a:pt x="50758" y="49668"/>
                  </a:lnTo>
                  <a:lnTo>
                    <a:pt x="53793" y="45298"/>
                  </a:lnTo>
                  <a:lnTo>
                    <a:pt x="58206" y="42119"/>
                  </a:lnTo>
                  <a:lnTo>
                    <a:pt x="64275" y="38940"/>
                  </a:lnTo>
                  <a:lnTo>
                    <a:pt x="70344" y="36754"/>
                  </a:lnTo>
                  <a:lnTo>
                    <a:pt x="76137" y="34569"/>
                  </a:lnTo>
                  <a:lnTo>
                    <a:pt x="83862" y="34569"/>
                  </a:lnTo>
                  <a:lnTo>
                    <a:pt x="83862" y="34569"/>
                  </a:lnTo>
                  <a:lnTo>
                    <a:pt x="91310" y="34569"/>
                  </a:lnTo>
                  <a:lnTo>
                    <a:pt x="97379" y="35761"/>
                  </a:lnTo>
                  <a:lnTo>
                    <a:pt x="103172" y="38940"/>
                  </a:lnTo>
                  <a:lnTo>
                    <a:pt x="109241" y="41125"/>
                  </a:lnTo>
                  <a:lnTo>
                    <a:pt x="112275" y="45298"/>
                  </a:lnTo>
                  <a:lnTo>
                    <a:pt x="116689" y="49668"/>
                  </a:lnTo>
                  <a:lnTo>
                    <a:pt x="118068" y="54039"/>
                  </a:lnTo>
                  <a:lnTo>
                    <a:pt x="119724" y="59403"/>
                  </a:lnTo>
                  <a:lnTo>
                    <a:pt x="119724" y="5562"/>
                  </a:lnTo>
                  <a:lnTo>
                    <a:pt x="119724" y="5562"/>
                  </a:lnTo>
                  <a:lnTo>
                    <a:pt x="110620" y="3178"/>
                  </a:lnTo>
                  <a:lnTo>
                    <a:pt x="101793" y="1192"/>
                  </a:lnTo>
                  <a:lnTo>
                    <a:pt x="92689" y="0"/>
                  </a:lnTo>
                  <a:lnTo>
                    <a:pt x="83862" y="0"/>
                  </a:lnTo>
                  <a:lnTo>
                    <a:pt x="83862" y="0"/>
                  </a:lnTo>
                  <a:lnTo>
                    <a:pt x="67310" y="1192"/>
                  </a:lnTo>
                  <a:lnTo>
                    <a:pt x="50758" y="4370"/>
                  </a:lnTo>
                  <a:lnTo>
                    <a:pt x="37517" y="9735"/>
                  </a:lnTo>
                  <a:lnTo>
                    <a:pt x="25379" y="17284"/>
                  </a:lnTo>
                  <a:lnTo>
                    <a:pt x="14896" y="26026"/>
                  </a:lnTo>
                  <a:lnTo>
                    <a:pt x="7448" y="36754"/>
                  </a:lnTo>
                  <a:lnTo>
                    <a:pt x="1379" y="47483"/>
                  </a:lnTo>
                  <a:lnTo>
                    <a:pt x="0" y="59403"/>
                  </a:lnTo>
                  <a:lnTo>
                    <a:pt x="0" y="59403"/>
                  </a:lnTo>
                  <a:lnTo>
                    <a:pt x="1379" y="72317"/>
                  </a:lnTo>
                  <a:lnTo>
                    <a:pt x="7448" y="83245"/>
                  </a:lnTo>
                  <a:lnTo>
                    <a:pt x="14896" y="93973"/>
                  </a:lnTo>
                  <a:lnTo>
                    <a:pt x="25379" y="102516"/>
                  </a:lnTo>
                  <a:lnTo>
                    <a:pt x="37517" y="110264"/>
                  </a:lnTo>
                  <a:lnTo>
                    <a:pt x="50758" y="115629"/>
                  </a:lnTo>
                  <a:lnTo>
                    <a:pt x="67310" y="118807"/>
                  </a:lnTo>
                  <a:lnTo>
                    <a:pt x="83862" y="119801"/>
                  </a:lnTo>
                  <a:lnTo>
                    <a:pt x="83862" y="119801"/>
                  </a:lnTo>
                  <a:lnTo>
                    <a:pt x="92689" y="119801"/>
                  </a:lnTo>
                  <a:lnTo>
                    <a:pt x="101793" y="118807"/>
                  </a:lnTo>
                  <a:lnTo>
                    <a:pt x="110620" y="116622"/>
                  </a:lnTo>
                  <a:lnTo>
                    <a:pt x="119724" y="114437"/>
                  </a:lnTo>
                  <a:lnTo>
                    <a:pt x="119724" y="60596"/>
                  </a:lnTo>
                  <a:lnTo>
                    <a:pt x="119724" y="60596"/>
                  </a:lnTo>
                  <a:lnTo>
                    <a:pt x="118068" y="65960"/>
                  </a:lnTo>
                  <a:lnTo>
                    <a:pt x="116689" y="70132"/>
                  </a:lnTo>
                  <a:lnTo>
                    <a:pt x="112275" y="74503"/>
                  </a:lnTo>
                  <a:lnTo>
                    <a:pt x="109241" y="78874"/>
                  </a:lnTo>
                  <a:lnTo>
                    <a:pt x="103172" y="81059"/>
                  </a:lnTo>
                  <a:lnTo>
                    <a:pt x="97379" y="83245"/>
                  </a:lnTo>
                  <a:lnTo>
                    <a:pt x="91310" y="85430"/>
                  </a:lnTo>
                  <a:lnTo>
                    <a:pt x="83862" y="8543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8" name="Shape 1448"/>
            <p:cNvSpPr/>
            <p:nvPr/>
          </p:nvSpPr>
          <p:spPr>
            <a:xfrm>
              <a:off x="8975725" y="5989637"/>
              <a:ext cx="61913" cy="195260"/>
            </a:xfrm>
            <a:custGeom>
              <a:avLst/>
              <a:gdLst/>
              <a:ahLst/>
              <a:cxnLst/>
              <a:rect l="0" t="0" r="0" b="0"/>
              <a:pathLst>
                <a:path w="120000" h="120000" extrusionOk="0">
                  <a:moveTo>
                    <a:pt x="119314" y="59234"/>
                  </a:moveTo>
                  <a:lnTo>
                    <a:pt x="119314" y="59234"/>
                  </a:lnTo>
                  <a:lnTo>
                    <a:pt x="115885" y="49617"/>
                  </a:lnTo>
                  <a:lnTo>
                    <a:pt x="111771" y="40218"/>
                  </a:lnTo>
                  <a:lnTo>
                    <a:pt x="100114" y="31912"/>
                  </a:lnTo>
                  <a:lnTo>
                    <a:pt x="85714" y="23606"/>
                  </a:lnTo>
                  <a:lnTo>
                    <a:pt x="67200" y="16393"/>
                  </a:lnTo>
                  <a:lnTo>
                    <a:pt x="48685" y="10491"/>
                  </a:lnTo>
                  <a:lnTo>
                    <a:pt x="26057" y="4590"/>
                  </a:lnTo>
                  <a:lnTo>
                    <a:pt x="0" y="0"/>
                  </a:lnTo>
                  <a:lnTo>
                    <a:pt x="0" y="59234"/>
                  </a:lnTo>
                  <a:lnTo>
                    <a:pt x="0" y="59234"/>
                  </a:lnTo>
                  <a:lnTo>
                    <a:pt x="0" y="59234"/>
                  </a:lnTo>
                  <a:lnTo>
                    <a:pt x="0" y="59234"/>
                  </a:lnTo>
                  <a:lnTo>
                    <a:pt x="0" y="60546"/>
                  </a:lnTo>
                  <a:lnTo>
                    <a:pt x="0" y="119781"/>
                  </a:lnTo>
                  <a:lnTo>
                    <a:pt x="0" y="119781"/>
                  </a:lnTo>
                  <a:lnTo>
                    <a:pt x="26057" y="115191"/>
                  </a:lnTo>
                  <a:lnTo>
                    <a:pt x="48685" y="109289"/>
                  </a:lnTo>
                  <a:lnTo>
                    <a:pt x="67200" y="103169"/>
                  </a:lnTo>
                  <a:lnTo>
                    <a:pt x="85714" y="96174"/>
                  </a:lnTo>
                  <a:lnTo>
                    <a:pt x="100114" y="87868"/>
                  </a:lnTo>
                  <a:lnTo>
                    <a:pt x="111771" y="78251"/>
                  </a:lnTo>
                  <a:lnTo>
                    <a:pt x="115885" y="69945"/>
                  </a:lnTo>
                  <a:lnTo>
                    <a:pt x="119314" y="5923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49" name="Shape 1449"/>
            <p:cNvSpPr/>
            <p:nvPr/>
          </p:nvSpPr>
          <p:spPr>
            <a:xfrm>
              <a:off x="8196263" y="6161087"/>
              <a:ext cx="61913" cy="703262"/>
            </a:xfrm>
            <a:custGeom>
              <a:avLst/>
              <a:gdLst/>
              <a:ahLst/>
              <a:cxnLst/>
              <a:rect l="0" t="0" r="0" b="0"/>
              <a:pathLst>
                <a:path w="120000" h="120000" extrusionOk="0">
                  <a:moveTo>
                    <a:pt x="0" y="18702"/>
                  </a:moveTo>
                  <a:lnTo>
                    <a:pt x="0" y="18702"/>
                  </a:lnTo>
                  <a:lnTo>
                    <a:pt x="3428" y="16004"/>
                  </a:lnTo>
                  <a:lnTo>
                    <a:pt x="10971" y="13367"/>
                  </a:lnTo>
                  <a:lnTo>
                    <a:pt x="21942" y="11037"/>
                  </a:lnTo>
                  <a:lnTo>
                    <a:pt x="33600" y="8707"/>
                  </a:lnTo>
                  <a:lnTo>
                    <a:pt x="52114" y="6683"/>
                  </a:lnTo>
                  <a:lnTo>
                    <a:pt x="70628" y="4721"/>
                  </a:lnTo>
                  <a:lnTo>
                    <a:pt x="96685" y="3065"/>
                  </a:lnTo>
                  <a:lnTo>
                    <a:pt x="119314" y="2023"/>
                  </a:lnTo>
                  <a:lnTo>
                    <a:pt x="119314" y="0"/>
                  </a:lnTo>
                  <a:lnTo>
                    <a:pt x="0" y="0"/>
                  </a:lnTo>
                  <a:lnTo>
                    <a:pt x="0" y="119938"/>
                  </a:lnTo>
                  <a:lnTo>
                    <a:pt x="119314" y="119938"/>
                  </a:lnTo>
                  <a:lnTo>
                    <a:pt x="119314" y="35319"/>
                  </a:lnTo>
                  <a:lnTo>
                    <a:pt x="119314" y="35319"/>
                  </a:lnTo>
                  <a:lnTo>
                    <a:pt x="96685" y="34031"/>
                  </a:lnTo>
                  <a:lnTo>
                    <a:pt x="70628" y="32682"/>
                  </a:lnTo>
                  <a:lnTo>
                    <a:pt x="52114" y="30659"/>
                  </a:lnTo>
                  <a:lnTo>
                    <a:pt x="33600" y="28696"/>
                  </a:lnTo>
                  <a:lnTo>
                    <a:pt x="21942" y="26366"/>
                  </a:lnTo>
                  <a:lnTo>
                    <a:pt x="10971" y="24036"/>
                  </a:lnTo>
                  <a:lnTo>
                    <a:pt x="3428" y="21338"/>
                  </a:lnTo>
                  <a:lnTo>
                    <a:pt x="0" y="1870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0" name="Shape 1450"/>
            <p:cNvSpPr/>
            <p:nvPr/>
          </p:nvSpPr>
          <p:spPr>
            <a:xfrm>
              <a:off x="8351838" y="627062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1" name="Shape 1451"/>
            <p:cNvSpPr/>
            <p:nvPr/>
          </p:nvSpPr>
          <p:spPr>
            <a:xfrm>
              <a:off x="8351838" y="6270625"/>
              <a:ext cx="61913" cy="593723"/>
            </a:xfrm>
            <a:custGeom>
              <a:avLst/>
              <a:gdLst/>
              <a:ahLst/>
              <a:cxnLst/>
              <a:rect l="0" t="0" r="0" b="0"/>
              <a:pathLst>
                <a:path w="120000" h="120000" extrusionOk="0">
                  <a:moveTo>
                    <a:pt x="0" y="19685"/>
                  </a:moveTo>
                  <a:lnTo>
                    <a:pt x="0" y="119927"/>
                  </a:lnTo>
                  <a:lnTo>
                    <a:pt x="119314" y="119927"/>
                  </a:lnTo>
                  <a:lnTo>
                    <a:pt x="119314" y="0"/>
                  </a:lnTo>
                  <a:lnTo>
                    <a:pt x="119314" y="0"/>
                  </a:lnTo>
                  <a:lnTo>
                    <a:pt x="115885" y="3123"/>
                  </a:lnTo>
                  <a:lnTo>
                    <a:pt x="111771" y="6319"/>
                  </a:lnTo>
                  <a:lnTo>
                    <a:pt x="100800" y="9079"/>
                  </a:lnTo>
                  <a:lnTo>
                    <a:pt x="85714" y="11840"/>
                  </a:lnTo>
                  <a:lnTo>
                    <a:pt x="71314" y="14164"/>
                  </a:lnTo>
                  <a:lnTo>
                    <a:pt x="48685" y="16561"/>
                  </a:lnTo>
                  <a:lnTo>
                    <a:pt x="26057" y="18523"/>
                  </a:lnTo>
                  <a:lnTo>
                    <a:pt x="0" y="1968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2" name="Shape 1452"/>
            <p:cNvSpPr/>
            <p:nvPr/>
          </p:nvSpPr>
          <p:spPr>
            <a:xfrm>
              <a:off x="8258175" y="6161087"/>
              <a:ext cx="92073" cy="217487"/>
            </a:xfrm>
            <a:custGeom>
              <a:avLst/>
              <a:gdLst/>
              <a:ahLst/>
              <a:cxnLst/>
              <a:rect l="0" t="0" r="0" b="0"/>
              <a:pathLst>
                <a:path w="120000" h="120000" extrusionOk="0">
                  <a:moveTo>
                    <a:pt x="59770" y="85573"/>
                  </a:moveTo>
                  <a:lnTo>
                    <a:pt x="59770" y="85573"/>
                  </a:lnTo>
                  <a:lnTo>
                    <a:pt x="47356" y="84590"/>
                  </a:lnTo>
                  <a:lnTo>
                    <a:pt x="37241" y="83409"/>
                  </a:lnTo>
                  <a:lnTo>
                    <a:pt x="27586" y="81245"/>
                  </a:lnTo>
                  <a:lnTo>
                    <a:pt x="17011" y="78098"/>
                  </a:lnTo>
                  <a:lnTo>
                    <a:pt x="12413" y="73770"/>
                  </a:lnTo>
                  <a:lnTo>
                    <a:pt x="4597" y="69639"/>
                  </a:lnTo>
                  <a:lnTo>
                    <a:pt x="2298" y="65311"/>
                  </a:lnTo>
                  <a:lnTo>
                    <a:pt x="0" y="60000"/>
                  </a:lnTo>
                  <a:lnTo>
                    <a:pt x="0" y="60000"/>
                  </a:lnTo>
                  <a:lnTo>
                    <a:pt x="2298" y="54491"/>
                  </a:lnTo>
                  <a:lnTo>
                    <a:pt x="4597" y="50360"/>
                  </a:lnTo>
                  <a:lnTo>
                    <a:pt x="12413" y="46032"/>
                  </a:lnTo>
                  <a:lnTo>
                    <a:pt x="17011" y="41704"/>
                  </a:lnTo>
                  <a:lnTo>
                    <a:pt x="27586" y="38557"/>
                  </a:lnTo>
                  <a:lnTo>
                    <a:pt x="37241" y="36393"/>
                  </a:lnTo>
                  <a:lnTo>
                    <a:pt x="47356" y="35409"/>
                  </a:lnTo>
                  <a:lnTo>
                    <a:pt x="59770" y="34426"/>
                  </a:lnTo>
                  <a:lnTo>
                    <a:pt x="59770" y="34426"/>
                  </a:lnTo>
                  <a:lnTo>
                    <a:pt x="72183" y="35409"/>
                  </a:lnTo>
                  <a:lnTo>
                    <a:pt x="85057" y="36393"/>
                  </a:lnTo>
                  <a:lnTo>
                    <a:pt x="94712" y="38557"/>
                  </a:lnTo>
                  <a:lnTo>
                    <a:pt x="102068" y="41704"/>
                  </a:lnTo>
                  <a:lnTo>
                    <a:pt x="109885" y="46032"/>
                  </a:lnTo>
                  <a:lnTo>
                    <a:pt x="114482" y="50360"/>
                  </a:lnTo>
                  <a:lnTo>
                    <a:pt x="119540" y="54491"/>
                  </a:lnTo>
                  <a:lnTo>
                    <a:pt x="119540" y="60000"/>
                  </a:lnTo>
                  <a:lnTo>
                    <a:pt x="119540" y="6491"/>
                  </a:lnTo>
                  <a:lnTo>
                    <a:pt x="119540" y="6491"/>
                  </a:lnTo>
                  <a:lnTo>
                    <a:pt x="107126" y="3344"/>
                  </a:lnTo>
                  <a:lnTo>
                    <a:pt x="92413" y="2163"/>
                  </a:lnTo>
                  <a:lnTo>
                    <a:pt x="77241" y="0"/>
                  </a:lnTo>
                  <a:lnTo>
                    <a:pt x="59770" y="0"/>
                  </a:lnTo>
                  <a:lnTo>
                    <a:pt x="59770" y="0"/>
                  </a:lnTo>
                  <a:lnTo>
                    <a:pt x="44597" y="0"/>
                  </a:lnTo>
                  <a:lnTo>
                    <a:pt x="29885" y="2163"/>
                  </a:lnTo>
                  <a:lnTo>
                    <a:pt x="15172" y="3344"/>
                  </a:lnTo>
                  <a:lnTo>
                    <a:pt x="0" y="6491"/>
                  </a:lnTo>
                  <a:lnTo>
                    <a:pt x="0" y="113311"/>
                  </a:lnTo>
                  <a:lnTo>
                    <a:pt x="0" y="113311"/>
                  </a:lnTo>
                  <a:lnTo>
                    <a:pt x="15172" y="116655"/>
                  </a:lnTo>
                  <a:lnTo>
                    <a:pt x="29885" y="117639"/>
                  </a:lnTo>
                  <a:lnTo>
                    <a:pt x="44597" y="118819"/>
                  </a:lnTo>
                  <a:lnTo>
                    <a:pt x="59770" y="119803"/>
                  </a:lnTo>
                  <a:lnTo>
                    <a:pt x="59770" y="119803"/>
                  </a:lnTo>
                  <a:lnTo>
                    <a:pt x="77241" y="118819"/>
                  </a:lnTo>
                  <a:lnTo>
                    <a:pt x="92413" y="117639"/>
                  </a:lnTo>
                  <a:lnTo>
                    <a:pt x="107126" y="116655"/>
                  </a:lnTo>
                  <a:lnTo>
                    <a:pt x="119540" y="113311"/>
                  </a:lnTo>
                  <a:lnTo>
                    <a:pt x="119540" y="60000"/>
                  </a:lnTo>
                  <a:lnTo>
                    <a:pt x="119540" y="60000"/>
                  </a:lnTo>
                  <a:lnTo>
                    <a:pt x="119540" y="65311"/>
                  </a:lnTo>
                  <a:lnTo>
                    <a:pt x="114482" y="69639"/>
                  </a:lnTo>
                  <a:lnTo>
                    <a:pt x="109885" y="73770"/>
                  </a:lnTo>
                  <a:lnTo>
                    <a:pt x="102068" y="78098"/>
                  </a:lnTo>
                  <a:lnTo>
                    <a:pt x="94712" y="81245"/>
                  </a:lnTo>
                  <a:lnTo>
                    <a:pt x="85057" y="83409"/>
                  </a:lnTo>
                  <a:lnTo>
                    <a:pt x="72183" y="84590"/>
                  </a:lnTo>
                  <a:lnTo>
                    <a:pt x="59770" y="8557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3" name="Shape 1453"/>
            <p:cNvSpPr/>
            <p:nvPr/>
          </p:nvSpPr>
          <p:spPr>
            <a:xfrm>
              <a:off x="8413750" y="627062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4" name="Shape 1454"/>
            <p:cNvSpPr/>
            <p:nvPr/>
          </p:nvSpPr>
          <p:spPr>
            <a:xfrm>
              <a:off x="8196263" y="6172200"/>
              <a:ext cx="61913" cy="193675"/>
            </a:xfrm>
            <a:custGeom>
              <a:avLst/>
              <a:gdLst/>
              <a:ahLst/>
              <a:cxnLst/>
              <a:rect l="0" t="0" r="0" b="0"/>
              <a:pathLst>
                <a:path w="120000" h="120000" extrusionOk="0">
                  <a:moveTo>
                    <a:pt x="0" y="60000"/>
                  </a:moveTo>
                  <a:lnTo>
                    <a:pt x="0" y="60000"/>
                  </a:lnTo>
                  <a:lnTo>
                    <a:pt x="3428" y="69485"/>
                  </a:lnTo>
                  <a:lnTo>
                    <a:pt x="10971" y="79191"/>
                  </a:lnTo>
                  <a:lnTo>
                    <a:pt x="21942" y="87573"/>
                  </a:lnTo>
                  <a:lnTo>
                    <a:pt x="33600" y="95955"/>
                  </a:lnTo>
                  <a:lnTo>
                    <a:pt x="52114" y="103014"/>
                  </a:lnTo>
                  <a:lnTo>
                    <a:pt x="70628" y="110294"/>
                  </a:lnTo>
                  <a:lnTo>
                    <a:pt x="96685" y="115147"/>
                  </a:lnTo>
                  <a:lnTo>
                    <a:pt x="119314" y="119779"/>
                  </a:lnTo>
                  <a:lnTo>
                    <a:pt x="119314" y="0"/>
                  </a:lnTo>
                  <a:lnTo>
                    <a:pt x="119314" y="0"/>
                  </a:lnTo>
                  <a:lnTo>
                    <a:pt x="96685" y="3750"/>
                  </a:lnTo>
                  <a:lnTo>
                    <a:pt x="70628" y="9705"/>
                  </a:lnTo>
                  <a:lnTo>
                    <a:pt x="52114" y="16764"/>
                  </a:lnTo>
                  <a:lnTo>
                    <a:pt x="33600" y="24044"/>
                  </a:lnTo>
                  <a:lnTo>
                    <a:pt x="21942" y="32426"/>
                  </a:lnTo>
                  <a:lnTo>
                    <a:pt x="10971" y="40808"/>
                  </a:lnTo>
                  <a:lnTo>
                    <a:pt x="3428" y="50294"/>
                  </a:lnTo>
                  <a:lnTo>
                    <a:pt x="0" y="6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5" name="Shape 1455"/>
            <p:cNvSpPr/>
            <p:nvPr/>
          </p:nvSpPr>
          <p:spPr>
            <a:xfrm>
              <a:off x="8351838" y="6172200"/>
              <a:ext cx="61913" cy="193675"/>
            </a:xfrm>
            <a:custGeom>
              <a:avLst/>
              <a:gdLst/>
              <a:ahLst/>
              <a:cxnLst/>
              <a:rect l="0" t="0" r="0" b="0"/>
              <a:pathLst>
                <a:path w="120000" h="120000" extrusionOk="0">
                  <a:moveTo>
                    <a:pt x="119314" y="60000"/>
                  </a:moveTo>
                  <a:lnTo>
                    <a:pt x="119314" y="60000"/>
                  </a:lnTo>
                  <a:lnTo>
                    <a:pt x="119314" y="60000"/>
                  </a:lnTo>
                  <a:lnTo>
                    <a:pt x="115885" y="50294"/>
                  </a:lnTo>
                  <a:lnTo>
                    <a:pt x="111771" y="40808"/>
                  </a:lnTo>
                  <a:lnTo>
                    <a:pt x="100800" y="31323"/>
                  </a:lnTo>
                  <a:lnTo>
                    <a:pt x="85714" y="24044"/>
                  </a:lnTo>
                  <a:lnTo>
                    <a:pt x="71314" y="15661"/>
                  </a:lnTo>
                  <a:lnTo>
                    <a:pt x="48685" y="9705"/>
                  </a:lnTo>
                  <a:lnTo>
                    <a:pt x="26057" y="3750"/>
                  </a:lnTo>
                  <a:lnTo>
                    <a:pt x="0" y="0"/>
                  </a:lnTo>
                  <a:lnTo>
                    <a:pt x="0" y="60000"/>
                  </a:lnTo>
                  <a:lnTo>
                    <a:pt x="0" y="60000"/>
                  </a:lnTo>
                  <a:lnTo>
                    <a:pt x="0" y="60000"/>
                  </a:lnTo>
                  <a:lnTo>
                    <a:pt x="0" y="60000"/>
                  </a:lnTo>
                  <a:lnTo>
                    <a:pt x="0" y="60000"/>
                  </a:lnTo>
                  <a:lnTo>
                    <a:pt x="0" y="119779"/>
                  </a:lnTo>
                  <a:lnTo>
                    <a:pt x="0" y="119779"/>
                  </a:lnTo>
                  <a:lnTo>
                    <a:pt x="26057" y="116250"/>
                  </a:lnTo>
                  <a:lnTo>
                    <a:pt x="48685" y="110294"/>
                  </a:lnTo>
                  <a:lnTo>
                    <a:pt x="71314" y="103014"/>
                  </a:lnTo>
                  <a:lnTo>
                    <a:pt x="85714" y="95955"/>
                  </a:lnTo>
                  <a:lnTo>
                    <a:pt x="100800" y="87573"/>
                  </a:lnTo>
                  <a:lnTo>
                    <a:pt x="111771" y="79191"/>
                  </a:lnTo>
                  <a:lnTo>
                    <a:pt x="115885" y="69485"/>
                  </a:lnTo>
                  <a:lnTo>
                    <a:pt x="119314" y="6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6" name="Shape 1456"/>
            <p:cNvSpPr/>
            <p:nvPr/>
          </p:nvSpPr>
          <p:spPr>
            <a:xfrm>
              <a:off x="11310938" y="5656262"/>
              <a:ext cx="60323" cy="1206499"/>
            </a:xfrm>
            <a:custGeom>
              <a:avLst/>
              <a:gdLst/>
              <a:ahLst/>
              <a:cxnLst/>
              <a:rect l="0" t="0" r="0" b="0"/>
              <a:pathLst>
                <a:path w="120000" h="120000" extrusionOk="0">
                  <a:moveTo>
                    <a:pt x="0" y="61536"/>
                  </a:moveTo>
                  <a:lnTo>
                    <a:pt x="0" y="61536"/>
                  </a:lnTo>
                  <a:lnTo>
                    <a:pt x="3448" y="59964"/>
                  </a:lnTo>
                  <a:lnTo>
                    <a:pt x="11034" y="58427"/>
                  </a:lnTo>
                  <a:lnTo>
                    <a:pt x="18620" y="56891"/>
                  </a:lnTo>
                  <a:lnTo>
                    <a:pt x="33103" y="55711"/>
                  </a:lnTo>
                  <a:lnTo>
                    <a:pt x="51724" y="54353"/>
                  </a:lnTo>
                  <a:lnTo>
                    <a:pt x="70344" y="53388"/>
                  </a:lnTo>
                  <a:lnTo>
                    <a:pt x="93103" y="52424"/>
                  </a:lnTo>
                  <a:lnTo>
                    <a:pt x="119310" y="51637"/>
                  </a:lnTo>
                  <a:lnTo>
                    <a:pt x="119310" y="0"/>
                  </a:lnTo>
                  <a:lnTo>
                    <a:pt x="0" y="0"/>
                  </a:lnTo>
                  <a:lnTo>
                    <a:pt x="0" y="119964"/>
                  </a:lnTo>
                  <a:lnTo>
                    <a:pt x="119310" y="119964"/>
                  </a:lnTo>
                  <a:lnTo>
                    <a:pt x="119310" y="71256"/>
                  </a:lnTo>
                  <a:lnTo>
                    <a:pt x="119310" y="71256"/>
                  </a:lnTo>
                  <a:lnTo>
                    <a:pt x="93103" y="70470"/>
                  </a:lnTo>
                  <a:lnTo>
                    <a:pt x="70344" y="69684"/>
                  </a:lnTo>
                  <a:lnTo>
                    <a:pt x="51724" y="68505"/>
                  </a:lnTo>
                  <a:lnTo>
                    <a:pt x="33103" y="67361"/>
                  </a:lnTo>
                  <a:lnTo>
                    <a:pt x="18620" y="66003"/>
                  </a:lnTo>
                  <a:lnTo>
                    <a:pt x="11034" y="64645"/>
                  </a:lnTo>
                  <a:lnTo>
                    <a:pt x="3448" y="63073"/>
                  </a:lnTo>
                  <a:lnTo>
                    <a:pt x="0" y="615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7" name="Shape 1457"/>
            <p:cNvSpPr/>
            <p:nvPr/>
          </p:nvSpPr>
          <p:spPr>
            <a:xfrm>
              <a:off x="11466513" y="5813425"/>
              <a:ext cx="61913" cy="461961"/>
            </a:xfrm>
            <a:custGeom>
              <a:avLst/>
              <a:gdLst/>
              <a:ahLst/>
              <a:cxnLst/>
              <a:rect l="0" t="0" r="0" b="0"/>
              <a:pathLst>
                <a:path w="120000" h="120000" extrusionOk="0">
                  <a:moveTo>
                    <a:pt x="0" y="0"/>
                  </a:moveTo>
                  <a:lnTo>
                    <a:pt x="0" y="94099"/>
                  </a:lnTo>
                  <a:lnTo>
                    <a:pt x="0" y="94099"/>
                  </a:lnTo>
                  <a:lnTo>
                    <a:pt x="26057" y="96149"/>
                  </a:lnTo>
                  <a:lnTo>
                    <a:pt x="48000" y="98664"/>
                  </a:lnTo>
                  <a:lnTo>
                    <a:pt x="66514" y="101180"/>
                  </a:lnTo>
                  <a:lnTo>
                    <a:pt x="85028" y="104720"/>
                  </a:lnTo>
                  <a:lnTo>
                    <a:pt x="100800" y="107795"/>
                  </a:lnTo>
                  <a:lnTo>
                    <a:pt x="111771" y="111801"/>
                  </a:lnTo>
                  <a:lnTo>
                    <a:pt x="115199" y="115807"/>
                  </a:lnTo>
                  <a:lnTo>
                    <a:pt x="119314" y="119906"/>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8" name="Shape 1458"/>
            <p:cNvSpPr/>
            <p:nvPr/>
          </p:nvSpPr>
          <p:spPr>
            <a:xfrm>
              <a:off x="11466513" y="6276975"/>
              <a:ext cx="61913" cy="587374"/>
            </a:xfrm>
            <a:custGeom>
              <a:avLst/>
              <a:gdLst/>
              <a:ahLst/>
              <a:cxnLst/>
              <a:rect l="0" t="0" r="0" b="0"/>
              <a:pathLst>
                <a:path w="120000" h="120000" extrusionOk="0">
                  <a:moveTo>
                    <a:pt x="0" y="19951"/>
                  </a:moveTo>
                  <a:lnTo>
                    <a:pt x="0" y="119926"/>
                  </a:lnTo>
                  <a:lnTo>
                    <a:pt x="119314" y="119926"/>
                  </a:lnTo>
                  <a:lnTo>
                    <a:pt x="119314" y="0"/>
                  </a:lnTo>
                  <a:lnTo>
                    <a:pt x="119314" y="0"/>
                  </a:lnTo>
                  <a:lnTo>
                    <a:pt x="115199" y="3154"/>
                  </a:lnTo>
                  <a:lnTo>
                    <a:pt x="111771" y="6381"/>
                  </a:lnTo>
                  <a:lnTo>
                    <a:pt x="100800" y="9168"/>
                  </a:lnTo>
                  <a:lnTo>
                    <a:pt x="85028" y="11955"/>
                  </a:lnTo>
                  <a:lnTo>
                    <a:pt x="66514" y="14303"/>
                  </a:lnTo>
                  <a:lnTo>
                    <a:pt x="48000" y="16723"/>
                  </a:lnTo>
                  <a:lnTo>
                    <a:pt x="26057" y="18337"/>
                  </a:lnTo>
                  <a:lnTo>
                    <a:pt x="0" y="1995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59" name="Shape 1459"/>
            <p:cNvSpPr/>
            <p:nvPr/>
          </p:nvSpPr>
          <p:spPr>
            <a:xfrm>
              <a:off x="11372850" y="6167437"/>
              <a:ext cx="92073" cy="217487"/>
            </a:xfrm>
            <a:custGeom>
              <a:avLst/>
              <a:gdLst/>
              <a:ahLst/>
              <a:cxnLst/>
              <a:rect l="0" t="0" r="0" b="0"/>
              <a:pathLst>
                <a:path w="120000" h="120000" extrusionOk="0">
                  <a:moveTo>
                    <a:pt x="60000" y="85714"/>
                  </a:moveTo>
                  <a:lnTo>
                    <a:pt x="60000" y="85714"/>
                  </a:lnTo>
                  <a:lnTo>
                    <a:pt x="47633" y="84532"/>
                  </a:lnTo>
                  <a:lnTo>
                    <a:pt x="37099" y="83546"/>
                  </a:lnTo>
                  <a:lnTo>
                    <a:pt x="27480" y="81379"/>
                  </a:lnTo>
                  <a:lnTo>
                    <a:pt x="17404" y="78029"/>
                  </a:lnTo>
                  <a:lnTo>
                    <a:pt x="10076" y="73891"/>
                  </a:lnTo>
                  <a:lnTo>
                    <a:pt x="5038" y="69556"/>
                  </a:lnTo>
                  <a:lnTo>
                    <a:pt x="2748" y="65221"/>
                  </a:lnTo>
                  <a:lnTo>
                    <a:pt x="0" y="59901"/>
                  </a:lnTo>
                  <a:lnTo>
                    <a:pt x="0" y="59901"/>
                  </a:lnTo>
                  <a:lnTo>
                    <a:pt x="2748" y="54581"/>
                  </a:lnTo>
                  <a:lnTo>
                    <a:pt x="5038" y="50246"/>
                  </a:lnTo>
                  <a:lnTo>
                    <a:pt x="10076" y="44926"/>
                  </a:lnTo>
                  <a:lnTo>
                    <a:pt x="17404" y="41773"/>
                  </a:lnTo>
                  <a:lnTo>
                    <a:pt x="27480" y="38423"/>
                  </a:lnTo>
                  <a:lnTo>
                    <a:pt x="37099" y="36453"/>
                  </a:lnTo>
                  <a:lnTo>
                    <a:pt x="47633" y="34285"/>
                  </a:lnTo>
                  <a:lnTo>
                    <a:pt x="60000" y="34285"/>
                  </a:lnTo>
                  <a:lnTo>
                    <a:pt x="60000" y="34285"/>
                  </a:lnTo>
                  <a:lnTo>
                    <a:pt x="72366" y="34285"/>
                  </a:lnTo>
                  <a:lnTo>
                    <a:pt x="81984" y="36453"/>
                  </a:lnTo>
                  <a:lnTo>
                    <a:pt x="92061" y="38423"/>
                  </a:lnTo>
                  <a:lnTo>
                    <a:pt x="102137" y="41773"/>
                  </a:lnTo>
                  <a:lnTo>
                    <a:pt x="109465" y="44926"/>
                  </a:lnTo>
                  <a:lnTo>
                    <a:pt x="114503" y="50246"/>
                  </a:lnTo>
                  <a:lnTo>
                    <a:pt x="117251" y="54581"/>
                  </a:lnTo>
                  <a:lnTo>
                    <a:pt x="119541" y="59901"/>
                  </a:lnTo>
                  <a:lnTo>
                    <a:pt x="119541" y="5320"/>
                  </a:lnTo>
                  <a:lnTo>
                    <a:pt x="119541" y="5320"/>
                  </a:lnTo>
                  <a:lnTo>
                    <a:pt x="104427" y="3152"/>
                  </a:lnTo>
                  <a:lnTo>
                    <a:pt x="89770" y="1182"/>
                  </a:lnTo>
                  <a:lnTo>
                    <a:pt x="74656" y="0"/>
                  </a:lnTo>
                  <a:lnTo>
                    <a:pt x="60000" y="0"/>
                  </a:lnTo>
                  <a:lnTo>
                    <a:pt x="60000" y="0"/>
                  </a:lnTo>
                  <a:lnTo>
                    <a:pt x="44885" y="0"/>
                  </a:lnTo>
                  <a:lnTo>
                    <a:pt x="29770" y="1182"/>
                  </a:lnTo>
                  <a:lnTo>
                    <a:pt x="15114" y="3152"/>
                  </a:lnTo>
                  <a:lnTo>
                    <a:pt x="0" y="5320"/>
                  </a:lnTo>
                  <a:lnTo>
                    <a:pt x="0" y="113497"/>
                  </a:lnTo>
                  <a:lnTo>
                    <a:pt x="0" y="113497"/>
                  </a:lnTo>
                  <a:lnTo>
                    <a:pt x="15114" y="116650"/>
                  </a:lnTo>
                  <a:lnTo>
                    <a:pt x="29770" y="117635"/>
                  </a:lnTo>
                  <a:lnTo>
                    <a:pt x="44885" y="118817"/>
                  </a:lnTo>
                  <a:lnTo>
                    <a:pt x="60000" y="119802"/>
                  </a:lnTo>
                  <a:lnTo>
                    <a:pt x="60000" y="119802"/>
                  </a:lnTo>
                  <a:lnTo>
                    <a:pt x="74656" y="118817"/>
                  </a:lnTo>
                  <a:lnTo>
                    <a:pt x="89770" y="117635"/>
                  </a:lnTo>
                  <a:lnTo>
                    <a:pt x="104427" y="116650"/>
                  </a:lnTo>
                  <a:lnTo>
                    <a:pt x="119541" y="113497"/>
                  </a:lnTo>
                  <a:lnTo>
                    <a:pt x="119541" y="59901"/>
                  </a:lnTo>
                  <a:lnTo>
                    <a:pt x="119541" y="59901"/>
                  </a:lnTo>
                  <a:lnTo>
                    <a:pt x="117251" y="65221"/>
                  </a:lnTo>
                  <a:lnTo>
                    <a:pt x="114503" y="69556"/>
                  </a:lnTo>
                  <a:lnTo>
                    <a:pt x="109465" y="73891"/>
                  </a:lnTo>
                  <a:lnTo>
                    <a:pt x="102137" y="78029"/>
                  </a:lnTo>
                  <a:lnTo>
                    <a:pt x="92061" y="81379"/>
                  </a:lnTo>
                  <a:lnTo>
                    <a:pt x="81984" y="83546"/>
                  </a:lnTo>
                  <a:lnTo>
                    <a:pt x="72366" y="84532"/>
                  </a:lnTo>
                  <a:lnTo>
                    <a:pt x="60000" y="8571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0" name="Shape 1460"/>
            <p:cNvSpPr/>
            <p:nvPr/>
          </p:nvSpPr>
          <p:spPr>
            <a:xfrm>
              <a:off x="11310938" y="6176962"/>
              <a:ext cx="60323" cy="196850"/>
            </a:xfrm>
            <a:custGeom>
              <a:avLst/>
              <a:gdLst/>
              <a:ahLst/>
              <a:cxnLst/>
              <a:rect l="0" t="0" r="0" b="0"/>
              <a:pathLst>
                <a:path w="120000" h="120000" extrusionOk="0">
                  <a:moveTo>
                    <a:pt x="0" y="60436"/>
                  </a:moveTo>
                  <a:lnTo>
                    <a:pt x="0" y="60436"/>
                  </a:lnTo>
                  <a:lnTo>
                    <a:pt x="3448" y="69818"/>
                  </a:lnTo>
                  <a:lnTo>
                    <a:pt x="11034" y="79418"/>
                  </a:lnTo>
                  <a:lnTo>
                    <a:pt x="18620" y="87709"/>
                  </a:lnTo>
                  <a:lnTo>
                    <a:pt x="33103" y="96000"/>
                  </a:lnTo>
                  <a:lnTo>
                    <a:pt x="51724" y="102981"/>
                  </a:lnTo>
                  <a:lnTo>
                    <a:pt x="70344" y="110181"/>
                  </a:lnTo>
                  <a:lnTo>
                    <a:pt x="93103" y="114981"/>
                  </a:lnTo>
                  <a:lnTo>
                    <a:pt x="119310" y="119781"/>
                  </a:lnTo>
                  <a:lnTo>
                    <a:pt x="119310" y="0"/>
                  </a:lnTo>
                  <a:lnTo>
                    <a:pt x="119310" y="0"/>
                  </a:lnTo>
                  <a:lnTo>
                    <a:pt x="93103" y="4800"/>
                  </a:lnTo>
                  <a:lnTo>
                    <a:pt x="70344" y="10690"/>
                  </a:lnTo>
                  <a:lnTo>
                    <a:pt x="51724" y="16581"/>
                  </a:lnTo>
                  <a:lnTo>
                    <a:pt x="33103" y="24872"/>
                  </a:lnTo>
                  <a:lnTo>
                    <a:pt x="18620" y="32072"/>
                  </a:lnTo>
                  <a:lnTo>
                    <a:pt x="11034" y="41454"/>
                  </a:lnTo>
                  <a:lnTo>
                    <a:pt x="3448" y="50836"/>
                  </a:lnTo>
                  <a:lnTo>
                    <a:pt x="0" y="604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1" name="Shape 1461"/>
            <p:cNvSpPr/>
            <p:nvPr/>
          </p:nvSpPr>
          <p:spPr>
            <a:xfrm>
              <a:off x="11466513" y="61769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000" y="110181"/>
                  </a:lnTo>
                  <a:lnTo>
                    <a:pt x="66514" y="102981"/>
                  </a:lnTo>
                  <a:lnTo>
                    <a:pt x="85028" y="96000"/>
                  </a:lnTo>
                  <a:lnTo>
                    <a:pt x="100800" y="87709"/>
                  </a:lnTo>
                  <a:lnTo>
                    <a:pt x="111771" y="79418"/>
                  </a:lnTo>
                  <a:lnTo>
                    <a:pt x="115199" y="69818"/>
                  </a:lnTo>
                  <a:lnTo>
                    <a:pt x="119314" y="60436"/>
                  </a:lnTo>
                  <a:lnTo>
                    <a:pt x="119314" y="60436"/>
                  </a:lnTo>
                  <a:lnTo>
                    <a:pt x="115199" y="50836"/>
                  </a:lnTo>
                  <a:lnTo>
                    <a:pt x="111771" y="41454"/>
                  </a:lnTo>
                  <a:lnTo>
                    <a:pt x="100800" y="32072"/>
                  </a:lnTo>
                  <a:lnTo>
                    <a:pt x="85028" y="24872"/>
                  </a:lnTo>
                  <a:lnTo>
                    <a:pt x="66514" y="16581"/>
                  </a:lnTo>
                  <a:lnTo>
                    <a:pt x="48000" y="1069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2" name="Shape 1462"/>
            <p:cNvSpPr/>
            <p:nvPr/>
          </p:nvSpPr>
          <p:spPr>
            <a:xfrm>
              <a:off x="10999788" y="5994400"/>
              <a:ext cx="217487" cy="215899"/>
            </a:xfrm>
            <a:custGeom>
              <a:avLst/>
              <a:gdLst/>
              <a:ahLst/>
              <a:cxnLst/>
              <a:rect l="0" t="0" r="0" b="0"/>
              <a:pathLst>
                <a:path w="120000" h="120000" extrusionOk="0">
                  <a:moveTo>
                    <a:pt x="59901" y="119801"/>
                  </a:moveTo>
                  <a:lnTo>
                    <a:pt x="47093" y="118609"/>
                  </a:lnTo>
                  <a:lnTo>
                    <a:pt x="36453" y="115430"/>
                  </a:lnTo>
                  <a:lnTo>
                    <a:pt x="25812" y="110066"/>
                  </a:lnTo>
                  <a:lnTo>
                    <a:pt x="17142" y="102516"/>
                  </a:lnTo>
                  <a:lnTo>
                    <a:pt x="9655" y="93774"/>
                  </a:lnTo>
                  <a:lnTo>
                    <a:pt x="4334" y="83046"/>
                  </a:lnTo>
                  <a:lnTo>
                    <a:pt x="1182" y="72317"/>
                  </a:lnTo>
                  <a:lnTo>
                    <a:pt x="0" y="60397"/>
                  </a:lnTo>
                  <a:lnTo>
                    <a:pt x="1182" y="47483"/>
                  </a:lnTo>
                  <a:lnTo>
                    <a:pt x="4334" y="36556"/>
                  </a:lnTo>
                  <a:lnTo>
                    <a:pt x="9655" y="25827"/>
                  </a:lnTo>
                  <a:lnTo>
                    <a:pt x="17142" y="17284"/>
                  </a:lnTo>
                  <a:lnTo>
                    <a:pt x="25812" y="9735"/>
                  </a:lnTo>
                  <a:lnTo>
                    <a:pt x="36453" y="4370"/>
                  </a:lnTo>
                  <a:lnTo>
                    <a:pt x="47093" y="993"/>
                  </a:lnTo>
                  <a:lnTo>
                    <a:pt x="59901" y="0"/>
                  </a:lnTo>
                  <a:lnTo>
                    <a:pt x="71724" y="993"/>
                  </a:lnTo>
                  <a:lnTo>
                    <a:pt x="82364" y="4370"/>
                  </a:lnTo>
                  <a:lnTo>
                    <a:pt x="93201" y="9735"/>
                  </a:lnTo>
                  <a:lnTo>
                    <a:pt x="101674" y="17284"/>
                  </a:lnTo>
                  <a:lnTo>
                    <a:pt x="109162" y="25827"/>
                  </a:lnTo>
                  <a:lnTo>
                    <a:pt x="114482" y="36556"/>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556"/>
                  </a:lnTo>
                  <a:lnTo>
                    <a:pt x="45123" y="38741"/>
                  </a:lnTo>
                  <a:lnTo>
                    <a:pt x="41773" y="41920"/>
                  </a:lnTo>
                  <a:lnTo>
                    <a:pt x="38620" y="45298"/>
                  </a:lnTo>
                  <a:lnTo>
                    <a:pt x="36453" y="49668"/>
                  </a:lnTo>
                  <a:lnTo>
                    <a:pt x="34285" y="55033"/>
                  </a:lnTo>
                  <a:lnTo>
                    <a:pt x="34285" y="60397"/>
                  </a:lnTo>
                  <a:lnTo>
                    <a:pt x="34285" y="64768"/>
                  </a:lnTo>
                  <a:lnTo>
                    <a:pt x="36453" y="70132"/>
                  </a:lnTo>
                  <a:lnTo>
                    <a:pt x="38620" y="74503"/>
                  </a:lnTo>
                  <a:lnTo>
                    <a:pt x="41773" y="77682"/>
                  </a:lnTo>
                  <a:lnTo>
                    <a:pt x="45123" y="80860"/>
                  </a:lnTo>
                  <a:lnTo>
                    <a:pt x="49261" y="84238"/>
                  </a:lnTo>
                  <a:lnTo>
                    <a:pt x="54581" y="85231"/>
                  </a:lnTo>
                  <a:lnTo>
                    <a:pt x="59901" y="85231"/>
                  </a:lnTo>
                  <a:lnTo>
                    <a:pt x="64236" y="85231"/>
                  </a:lnTo>
                  <a:lnTo>
                    <a:pt x="69556" y="84238"/>
                  </a:lnTo>
                  <a:lnTo>
                    <a:pt x="73891" y="80860"/>
                  </a:lnTo>
                  <a:lnTo>
                    <a:pt x="78226" y="77682"/>
                  </a:lnTo>
                  <a:lnTo>
                    <a:pt x="80394" y="74503"/>
                  </a:lnTo>
                  <a:lnTo>
                    <a:pt x="83546" y="70132"/>
                  </a:lnTo>
                  <a:lnTo>
                    <a:pt x="84532" y="64768"/>
                  </a:lnTo>
                  <a:lnTo>
                    <a:pt x="85714" y="60397"/>
                  </a:lnTo>
                  <a:lnTo>
                    <a:pt x="84532" y="55033"/>
                  </a:lnTo>
                  <a:lnTo>
                    <a:pt x="83546" y="49668"/>
                  </a:lnTo>
                  <a:lnTo>
                    <a:pt x="80394" y="45298"/>
                  </a:lnTo>
                  <a:lnTo>
                    <a:pt x="78226" y="41920"/>
                  </a:lnTo>
                  <a:lnTo>
                    <a:pt x="73891" y="38741"/>
                  </a:lnTo>
                  <a:lnTo>
                    <a:pt x="69556" y="36556"/>
                  </a:lnTo>
                  <a:lnTo>
                    <a:pt x="64236"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3" name="Shape 1463"/>
            <p:cNvSpPr/>
            <p:nvPr/>
          </p:nvSpPr>
          <p:spPr>
            <a:xfrm>
              <a:off x="10220325" y="5435600"/>
              <a:ext cx="217487" cy="217487"/>
            </a:xfrm>
            <a:custGeom>
              <a:avLst/>
              <a:gdLst/>
              <a:ahLst/>
              <a:cxnLst/>
              <a:rect l="0" t="0" r="0" b="0"/>
              <a:pathLst>
                <a:path w="120000" h="120000" extrusionOk="0">
                  <a:moveTo>
                    <a:pt x="59901" y="119802"/>
                  </a:moveTo>
                  <a:lnTo>
                    <a:pt x="48078" y="118817"/>
                  </a:lnTo>
                  <a:lnTo>
                    <a:pt x="37438" y="114482"/>
                  </a:lnTo>
                  <a:lnTo>
                    <a:pt x="26798" y="109162"/>
                  </a:lnTo>
                  <a:lnTo>
                    <a:pt x="18128" y="101674"/>
                  </a:lnTo>
                  <a:lnTo>
                    <a:pt x="10837" y="93201"/>
                  </a:lnTo>
                  <a:lnTo>
                    <a:pt x="5320" y="83546"/>
                  </a:lnTo>
                  <a:lnTo>
                    <a:pt x="2167" y="71724"/>
                  </a:lnTo>
                  <a:lnTo>
                    <a:pt x="0" y="59901"/>
                  </a:lnTo>
                  <a:lnTo>
                    <a:pt x="2167" y="48078"/>
                  </a:lnTo>
                  <a:lnTo>
                    <a:pt x="5320" y="36453"/>
                  </a:lnTo>
                  <a:lnTo>
                    <a:pt x="10837" y="26798"/>
                  </a:lnTo>
                  <a:lnTo>
                    <a:pt x="18128" y="17142"/>
                  </a:lnTo>
                  <a:lnTo>
                    <a:pt x="26798" y="10640"/>
                  </a:lnTo>
                  <a:lnTo>
                    <a:pt x="37438" y="4334"/>
                  </a:lnTo>
                  <a:lnTo>
                    <a:pt x="48078" y="1182"/>
                  </a:lnTo>
                  <a:lnTo>
                    <a:pt x="59901" y="0"/>
                  </a:lnTo>
                  <a:lnTo>
                    <a:pt x="71724" y="1182"/>
                  </a:lnTo>
                  <a:lnTo>
                    <a:pt x="83349" y="4334"/>
                  </a:lnTo>
                  <a:lnTo>
                    <a:pt x="93201" y="10640"/>
                  </a:lnTo>
                  <a:lnTo>
                    <a:pt x="102660" y="17142"/>
                  </a:lnTo>
                  <a:lnTo>
                    <a:pt x="110147" y="26798"/>
                  </a:lnTo>
                  <a:lnTo>
                    <a:pt x="115665" y="36453"/>
                  </a:lnTo>
                  <a:lnTo>
                    <a:pt x="118817" y="48078"/>
                  </a:lnTo>
                  <a:lnTo>
                    <a:pt x="119802" y="59901"/>
                  </a:lnTo>
                  <a:lnTo>
                    <a:pt x="118817" y="71724"/>
                  </a:lnTo>
                  <a:lnTo>
                    <a:pt x="115665" y="83546"/>
                  </a:lnTo>
                  <a:lnTo>
                    <a:pt x="110147" y="93201"/>
                  </a:lnTo>
                  <a:lnTo>
                    <a:pt x="102660" y="101674"/>
                  </a:lnTo>
                  <a:lnTo>
                    <a:pt x="93201" y="109162"/>
                  </a:lnTo>
                  <a:lnTo>
                    <a:pt x="83349" y="114482"/>
                  </a:lnTo>
                  <a:lnTo>
                    <a:pt x="71724" y="118817"/>
                  </a:lnTo>
                  <a:lnTo>
                    <a:pt x="59901" y="119802"/>
                  </a:lnTo>
                  <a:close/>
                  <a:moveTo>
                    <a:pt x="59901" y="34285"/>
                  </a:moveTo>
                  <a:lnTo>
                    <a:pt x="54581" y="34285"/>
                  </a:lnTo>
                  <a:lnTo>
                    <a:pt x="50246" y="36453"/>
                  </a:lnTo>
                  <a:lnTo>
                    <a:pt x="46108" y="38620"/>
                  </a:lnTo>
                  <a:lnTo>
                    <a:pt x="41773" y="41773"/>
                  </a:lnTo>
                  <a:lnTo>
                    <a:pt x="38620" y="46108"/>
                  </a:lnTo>
                  <a:lnTo>
                    <a:pt x="36453" y="50443"/>
                  </a:lnTo>
                  <a:lnTo>
                    <a:pt x="35270" y="54581"/>
                  </a:lnTo>
                  <a:lnTo>
                    <a:pt x="34285" y="59901"/>
                  </a:lnTo>
                  <a:lnTo>
                    <a:pt x="35270" y="65221"/>
                  </a:lnTo>
                  <a:lnTo>
                    <a:pt x="36453" y="69556"/>
                  </a:lnTo>
                  <a:lnTo>
                    <a:pt x="38620" y="73891"/>
                  </a:lnTo>
                  <a:lnTo>
                    <a:pt x="41773" y="78226"/>
                  </a:lnTo>
                  <a:lnTo>
                    <a:pt x="46108" y="81379"/>
                  </a:lnTo>
                  <a:lnTo>
                    <a:pt x="50246" y="83546"/>
                  </a:lnTo>
                  <a:lnTo>
                    <a:pt x="54581" y="84532"/>
                  </a:lnTo>
                  <a:lnTo>
                    <a:pt x="59901" y="85714"/>
                  </a:lnTo>
                  <a:lnTo>
                    <a:pt x="65221" y="84532"/>
                  </a:lnTo>
                  <a:lnTo>
                    <a:pt x="69556" y="83546"/>
                  </a:lnTo>
                  <a:lnTo>
                    <a:pt x="74876" y="81379"/>
                  </a:lnTo>
                  <a:lnTo>
                    <a:pt x="78029" y="78226"/>
                  </a:lnTo>
                  <a:lnTo>
                    <a:pt x="81379" y="73891"/>
                  </a:lnTo>
                  <a:lnTo>
                    <a:pt x="83349" y="69556"/>
                  </a:lnTo>
                  <a:lnTo>
                    <a:pt x="85517" y="65221"/>
                  </a:lnTo>
                  <a:lnTo>
                    <a:pt x="85517" y="59901"/>
                  </a:lnTo>
                  <a:lnTo>
                    <a:pt x="85517" y="54581"/>
                  </a:lnTo>
                  <a:lnTo>
                    <a:pt x="83349" y="50443"/>
                  </a:lnTo>
                  <a:lnTo>
                    <a:pt x="81379" y="46108"/>
                  </a:lnTo>
                  <a:lnTo>
                    <a:pt x="78029" y="41773"/>
                  </a:lnTo>
                  <a:lnTo>
                    <a:pt x="74876" y="38620"/>
                  </a:lnTo>
                  <a:lnTo>
                    <a:pt x="70738" y="36453"/>
                  </a:lnTo>
                  <a:lnTo>
                    <a:pt x="65221" y="34285"/>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4" name="Shape 1464"/>
            <p:cNvSpPr/>
            <p:nvPr/>
          </p:nvSpPr>
          <p:spPr>
            <a:xfrm>
              <a:off x="11623675" y="4951412"/>
              <a:ext cx="215899" cy="215899"/>
            </a:xfrm>
            <a:custGeom>
              <a:avLst/>
              <a:gdLst/>
              <a:ahLst/>
              <a:cxnLst/>
              <a:rect l="0" t="0" r="0" b="0"/>
              <a:pathLst>
                <a:path w="120000" h="120000" extrusionOk="0">
                  <a:moveTo>
                    <a:pt x="59403" y="119801"/>
                  </a:moveTo>
                  <a:lnTo>
                    <a:pt x="47483" y="118807"/>
                  </a:lnTo>
                  <a:lnTo>
                    <a:pt x="36754" y="115430"/>
                  </a:lnTo>
                  <a:lnTo>
                    <a:pt x="25827" y="110066"/>
                  </a:lnTo>
                  <a:lnTo>
                    <a:pt x="17284" y="102516"/>
                  </a:lnTo>
                  <a:lnTo>
                    <a:pt x="9735" y="93973"/>
                  </a:lnTo>
                  <a:lnTo>
                    <a:pt x="4370" y="83245"/>
                  </a:lnTo>
                  <a:lnTo>
                    <a:pt x="1192" y="72317"/>
                  </a:lnTo>
                  <a:lnTo>
                    <a:pt x="0" y="60397"/>
                  </a:lnTo>
                  <a:lnTo>
                    <a:pt x="1192" y="47483"/>
                  </a:lnTo>
                  <a:lnTo>
                    <a:pt x="4370" y="36754"/>
                  </a:lnTo>
                  <a:lnTo>
                    <a:pt x="9735" y="25827"/>
                  </a:lnTo>
                  <a:lnTo>
                    <a:pt x="17284" y="17284"/>
                  </a:lnTo>
                  <a:lnTo>
                    <a:pt x="25827" y="9735"/>
                  </a:lnTo>
                  <a:lnTo>
                    <a:pt x="36754" y="4370"/>
                  </a:lnTo>
                  <a:lnTo>
                    <a:pt x="47483" y="993"/>
                  </a:lnTo>
                  <a:lnTo>
                    <a:pt x="59403" y="0"/>
                  </a:lnTo>
                  <a:lnTo>
                    <a:pt x="71125" y="993"/>
                  </a:lnTo>
                  <a:lnTo>
                    <a:pt x="83046" y="4370"/>
                  </a:lnTo>
                  <a:lnTo>
                    <a:pt x="92781" y="9735"/>
                  </a:lnTo>
                  <a:lnTo>
                    <a:pt x="102516" y="17284"/>
                  </a:lnTo>
                  <a:lnTo>
                    <a:pt x="110066" y="27019"/>
                  </a:lnTo>
                  <a:lnTo>
                    <a:pt x="115430" y="36754"/>
                  </a:lnTo>
                  <a:lnTo>
                    <a:pt x="118609" y="48476"/>
                  </a:lnTo>
                  <a:lnTo>
                    <a:pt x="119801" y="60397"/>
                  </a:lnTo>
                  <a:lnTo>
                    <a:pt x="118609" y="72317"/>
                  </a:lnTo>
                  <a:lnTo>
                    <a:pt x="115430" y="83245"/>
                  </a:lnTo>
                  <a:lnTo>
                    <a:pt x="110066" y="93973"/>
                  </a:lnTo>
                  <a:lnTo>
                    <a:pt x="102516" y="102516"/>
                  </a:lnTo>
                  <a:lnTo>
                    <a:pt x="92781" y="110066"/>
                  </a:lnTo>
                  <a:lnTo>
                    <a:pt x="83046" y="115430"/>
                  </a:lnTo>
                  <a:lnTo>
                    <a:pt x="71125" y="118807"/>
                  </a:lnTo>
                  <a:lnTo>
                    <a:pt x="59403" y="119801"/>
                  </a:lnTo>
                  <a:close/>
                  <a:moveTo>
                    <a:pt x="59403" y="34569"/>
                  </a:moveTo>
                  <a:lnTo>
                    <a:pt x="55033" y="34569"/>
                  </a:lnTo>
                  <a:lnTo>
                    <a:pt x="49668" y="36754"/>
                  </a:lnTo>
                  <a:lnTo>
                    <a:pt x="45298" y="38940"/>
                  </a:lnTo>
                  <a:lnTo>
                    <a:pt x="42119" y="42119"/>
                  </a:lnTo>
                  <a:lnTo>
                    <a:pt x="38940" y="45298"/>
                  </a:lnTo>
                  <a:lnTo>
                    <a:pt x="35562" y="49668"/>
                  </a:lnTo>
                  <a:lnTo>
                    <a:pt x="34569" y="55033"/>
                  </a:lnTo>
                  <a:lnTo>
                    <a:pt x="34569" y="60397"/>
                  </a:lnTo>
                  <a:lnTo>
                    <a:pt x="34569" y="64768"/>
                  </a:lnTo>
                  <a:lnTo>
                    <a:pt x="35562" y="70132"/>
                  </a:lnTo>
                  <a:lnTo>
                    <a:pt x="38940" y="74503"/>
                  </a:lnTo>
                  <a:lnTo>
                    <a:pt x="42119" y="77682"/>
                  </a:lnTo>
                  <a:lnTo>
                    <a:pt x="45298" y="80860"/>
                  </a:lnTo>
                  <a:lnTo>
                    <a:pt x="49668" y="84039"/>
                  </a:lnTo>
                  <a:lnTo>
                    <a:pt x="55033" y="85231"/>
                  </a:lnTo>
                  <a:lnTo>
                    <a:pt x="59403" y="85231"/>
                  </a:lnTo>
                  <a:lnTo>
                    <a:pt x="64768" y="85231"/>
                  </a:lnTo>
                  <a:lnTo>
                    <a:pt x="70132" y="84039"/>
                  </a:lnTo>
                  <a:lnTo>
                    <a:pt x="74503" y="80860"/>
                  </a:lnTo>
                  <a:lnTo>
                    <a:pt x="77682" y="77682"/>
                  </a:lnTo>
                  <a:lnTo>
                    <a:pt x="80860" y="74503"/>
                  </a:lnTo>
                  <a:lnTo>
                    <a:pt x="83046" y="70132"/>
                  </a:lnTo>
                  <a:lnTo>
                    <a:pt x="85231" y="64768"/>
                  </a:lnTo>
                  <a:lnTo>
                    <a:pt x="85231" y="60397"/>
                  </a:lnTo>
                  <a:lnTo>
                    <a:pt x="85231" y="55033"/>
                  </a:lnTo>
                  <a:lnTo>
                    <a:pt x="83046" y="49668"/>
                  </a:lnTo>
                  <a:lnTo>
                    <a:pt x="80860" y="45298"/>
                  </a:lnTo>
                  <a:lnTo>
                    <a:pt x="77682" y="42119"/>
                  </a:lnTo>
                  <a:lnTo>
                    <a:pt x="74503" y="38940"/>
                  </a:lnTo>
                  <a:lnTo>
                    <a:pt x="70132" y="36754"/>
                  </a:lnTo>
                  <a:lnTo>
                    <a:pt x="64768" y="34569"/>
                  </a:lnTo>
                  <a:lnTo>
                    <a:pt x="59403"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5" name="Shape 1465"/>
            <p:cNvSpPr/>
            <p:nvPr/>
          </p:nvSpPr>
          <p:spPr>
            <a:xfrm>
              <a:off x="9285288" y="6180137"/>
              <a:ext cx="217487" cy="217487"/>
            </a:xfrm>
            <a:custGeom>
              <a:avLst/>
              <a:gdLst/>
              <a:ahLst/>
              <a:cxnLst/>
              <a:rect l="0" t="0" r="0" b="0"/>
              <a:pathLst>
                <a:path w="120000" h="120000" extrusionOk="0">
                  <a:moveTo>
                    <a:pt x="59901" y="119802"/>
                  </a:moveTo>
                  <a:lnTo>
                    <a:pt x="48275" y="118817"/>
                  </a:lnTo>
                  <a:lnTo>
                    <a:pt x="36453" y="115467"/>
                  </a:lnTo>
                  <a:lnTo>
                    <a:pt x="26798" y="110147"/>
                  </a:lnTo>
                  <a:lnTo>
                    <a:pt x="18325" y="102660"/>
                  </a:lnTo>
                  <a:lnTo>
                    <a:pt x="10837" y="93004"/>
                  </a:lnTo>
                  <a:lnTo>
                    <a:pt x="5517" y="83546"/>
                  </a:lnTo>
                  <a:lnTo>
                    <a:pt x="1182" y="71724"/>
                  </a:lnTo>
                  <a:lnTo>
                    <a:pt x="0" y="59901"/>
                  </a:lnTo>
                  <a:lnTo>
                    <a:pt x="1182" y="48275"/>
                  </a:lnTo>
                  <a:lnTo>
                    <a:pt x="5517" y="37438"/>
                  </a:lnTo>
                  <a:lnTo>
                    <a:pt x="10837" y="26798"/>
                  </a:lnTo>
                  <a:lnTo>
                    <a:pt x="18325" y="18325"/>
                  </a:lnTo>
                  <a:lnTo>
                    <a:pt x="26798" y="10640"/>
                  </a:lnTo>
                  <a:lnTo>
                    <a:pt x="36453" y="5320"/>
                  </a:lnTo>
                  <a:lnTo>
                    <a:pt x="48275" y="2167"/>
                  </a:lnTo>
                  <a:lnTo>
                    <a:pt x="59901" y="0"/>
                  </a:lnTo>
                  <a:lnTo>
                    <a:pt x="71724" y="2167"/>
                  </a:lnTo>
                  <a:lnTo>
                    <a:pt x="83546" y="5320"/>
                  </a:lnTo>
                  <a:lnTo>
                    <a:pt x="93004" y="10640"/>
                  </a:lnTo>
                  <a:lnTo>
                    <a:pt x="102857" y="18325"/>
                  </a:lnTo>
                  <a:lnTo>
                    <a:pt x="109162" y="26798"/>
                  </a:lnTo>
                  <a:lnTo>
                    <a:pt x="115467" y="37438"/>
                  </a:lnTo>
                  <a:lnTo>
                    <a:pt x="118817" y="48275"/>
                  </a:lnTo>
                  <a:lnTo>
                    <a:pt x="119802" y="59901"/>
                  </a:lnTo>
                  <a:lnTo>
                    <a:pt x="118817" y="71724"/>
                  </a:lnTo>
                  <a:lnTo>
                    <a:pt x="115467" y="83546"/>
                  </a:lnTo>
                  <a:lnTo>
                    <a:pt x="109162" y="93004"/>
                  </a:lnTo>
                  <a:lnTo>
                    <a:pt x="102857" y="102660"/>
                  </a:lnTo>
                  <a:lnTo>
                    <a:pt x="93004" y="110147"/>
                  </a:lnTo>
                  <a:lnTo>
                    <a:pt x="83546" y="115467"/>
                  </a:lnTo>
                  <a:lnTo>
                    <a:pt x="71724" y="118817"/>
                  </a:lnTo>
                  <a:lnTo>
                    <a:pt x="59901" y="119802"/>
                  </a:lnTo>
                  <a:close/>
                  <a:moveTo>
                    <a:pt x="59901" y="34285"/>
                  </a:moveTo>
                  <a:lnTo>
                    <a:pt x="54581" y="35270"/>
                  </a:lnTo>
                  <a:lnTo>
                    <a:pt x="50246" y="36256"/>
                  </a:lnTo>
                  <a:lnTo>
                    <a:pt x="46108" y="38423"/>
                  </a:lnTo>
                  <a:lnTo>
                    <a:pt x="41773" y="41773"/>
                  </a:lnTo>
                  <a:lnTo>
                    <a:pt x="38620" y="46108"/>
                  </a:lnTo>
                  <a:lnTo>
                    <a:pt x="36453" y="50246"/>
                  </a:lnTo>
                  <a:lnTo>
                    <a:pt x="35467" y="54581"/>
                  </a:lnTo>
                  <a:lnTo>
                    <a:pt x="34285" y="59901"/>
                  </a:lnTo>
                  <a:lnTo>
                    <a:pt x="35467" y="65221"/>
                  </a:lnTo>
                  <a:lnTo>
                    <a:pt x="36453" y="70541"/>
                  </a:lnTo>
                  <a:lnTo>
                    <a:pt x="38620" y="74876"/>
                  </a:lnTo>
                  <a:lnTo>
                    <a:pt x="41773" y="78226"/>
                  </a:lnTo>
                  <a:lnTo>
                    <a:pt x="46108" y="81379"/>
                  </a:lnTo>
                  <a:lnTo>
                    <a:pt x="50246" y="83546"/>
                  </a:lnTo>
                  <a:lnTo>
                    <a:pt x="54581" y="85517"/>
                  </a:lnTo>
                  <a:lnTo>
                    <a:pt x="59901" y="85517"/>
                  </a:lnTo>
                  <a:lnTo>
                    <a:pt x="65418" y="85517"/>
                  </a:lnTo>
                  <a:lnTo>
                    <a:pt x="69556" y="83546"/>
                  </a:lnTo>
                  <a:lnTo>
                    <a:pt x="73891" y="81379"/>
                  </a:lnTo>
                  <a:lnTo>
                    <a:pt x="78226" y="78226"/>
                  </a:lnTo>
                  <a:lnTo>
                    <a:pt x="81379" y="74876"/>
                  </a:lnTo>
                  <a:lnTo>
                    <a:pt x="83546" y="70541"/>
                  </a:lnTo>
                  <a:lnTo>
                    <a:pt x="84532" y="65221"/>
                  </a:lnTo>
                  <a:lnTo>
                    <a:pt x="85517" y="59901"/>
                  </a:lnTo>
                  <a:lnTo>
                    <a:pt x="84532" y="54581"/>
                  </a:lnTo>
                  <a:lnTo>
                    <a:pt x="83546" y="50246"/>
                  </a:lnTo>
                  <a:lnTo>
                    <a:pt x="81379" y="46108"/>
                  </a:lnTo>
                  <a:lnTo>
                    <a:pt x="78226" y="41773"/>
                  </a:lnTo>
                  <a:lnTo>
                    <a:pt x="73891" y="38423"/>
                  </a:lnTo>
                  <a:lnTo>
                    <a:pt x="69556" y="36256"/>
                  </a:lnTo>
                  <a:lnTo>
                    <a:pt x="65418" y="35270"/>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6" name="Shape 1466"/>
            <p:cNvSpPr/>
            <p:nvPr/>
          </p:nvSpPr>
          <p:spPr>
            <a:xfrm>
              <a:off x="9598025" y="6053137"/>
              <a:ext cx="215899" cy="215899"/>
            </a:xfrm>
            <a:custGeom>
              <a:avLst/>
              <a:gdLst/>
              <a:ahLst/>
              <a:cxnLst/>
              <a:rect l="0" t="0" r="0" b="0"/>
              <a:pathLst>
                <a:path w="120000" h="120000" extrusionOk="0">
                  <a:moveTo>
                    <a:pt x="59303" y="119801"/>
                  </a:moveTo>
                  <a:lnTo>
                    <a:pt x="47562" y="118807"/>
                  </a:lnTo>
                  <a:lnTo>
                    <a:pt x="36616" y="115430"/>
                  </a:lnTo>
                  <a:lnTo>
                    <a:pt x="25870" y="110066"/>
                  </a:lnTo>
                  <a:lnTo>
                    <a:pt x="17313" y="102516"/>
                  </a:lnTo>
                  <a:lnTo>
                    <a:pt x="9751" y="93973"/>
                  </a:lnTo>
                  <a:lnTo>
                    <a:pt x="4179" y="83046"/>
                  </a:lnTo>
                  <a:lnTo>
                    <a:pt x="995" y="72317"/>
                  </a:lnTo>
                  <a:lnTo>
                    <a:pt x="0" y="59205"/>
                  </a:lnTo>
                  <a:lnTo>
                    <a:pt x="995" y="47483"/>
                  </a:lnTo>
                  <a:lnTo>
                    <a:pt x="4179" y="36556"/>
                  </a:lnTo>
                  <a:lnTo>
                    <a:pt x="9751" y="25827"/>
                  </a:lnTo>
                  <a:lnTo>
                    <a:pt x="17313" y="17284"/>
                  </a:lnTo>
                  <a:lnTo>
                    <a:pt x="25870" y="9536"/>
                  </a:lnTo>
                  <a:lnTo>
                    <a:pt x="36616" y="4172"/>
                  </a:lnTo>
                  <a:lnTo>
                    <a:pt x="47562" y="993"/>
                  </a:lnTo>
                  <a:lnTo>
                    <a:pt x="59303" y="0"/>
                  </a:lnTo>
                  <a:lnTo>
                    <a:pt x="72238" y="993"/>
                  </a:lnTo>
                  <a:lnTo>
                    <a:pt x="83184" y="4172"/>
                  </a:lnTo>
                  <a:lnTo>
                    <a:pt x="93930" y="9536"/>
                  </a:lnTo>
                  <a:lnTo>
                    <a:pt x="102686" y="17284"/>
                  </a:lnTo>
                  <a:lnTo>
                    <a:pt x="110248" y="25827"/>
                  </a:lnTo>
                  <a:lnTo>
                    <a:pt x="115621" y="36556"/>
                  </a:lnTo>
                  <a:lnTo>
                    <a:pt x="118805" y="47483"/>
                  </a:lnTo>
                  <a:lnTo>
                    <a:pt x="119800" y="59205"/>
                  </a:lnTo>
                  <a:lnTo>
                    <a:pt x="118805" y="72317"/>
                  </a:lnTo>
                  <a:lnTo>
                    <a:pt x="115621" y="83046"/>
                  </a:lnTo>
                  <a:lnTo>
                    <a:pt x="110248" y="93973"/>
                  </a:lnTo>
                  <a:lnTo>
                    <a:pt x="102686" y="102516"/>
                  </a:lnTo>
                  <a:lnTo>
                    <a:pt x="93930" y="110066"/>
                  </a:lnTo>
                  <a:lnTo>
                    <a:pt x="83184" y="115430"/>
                  </a:lnTo>
                  <a:lnTo>
                    <a:pt x="72238" y="118807"/>
                  </a:lnTo>
                  <a:lnTo>
                    <a:pt x="59303" y="119801"/>
                  </a:lnTo>
                  <a:close/>
                  <a:moveTo>
                    <a:pt x="59303" y="34370"/>
                  </a:moveTo>
                  <a:lnTo>
                    <a:pt x="55124" y="34370"/>
                  </a:lnTo>
                  <a:lnTo>
                    <a:pt x="49751" y="36556"/>
                  </a:lnTo>
                  <a:lnTo>
                    <a:pt x="45373" y="38940"/>
                  </a:lnTo>
                  <a:lnTo>
                    <a:pt x="41990" y="42119"/>
                  </a:lnTo>
                  <a:lnTo>
                    <a:pt x="38805" y="45298"/>
                  </a:lnTo>
                  <a:lnTo>
                    <a:pt x="36616" y="49668"/>
                  </a:lnTo>
                  <a:lnTo>
                    <a:pt x="34427" y="55033"/>
                  </a:lnTo>
                  <a:lnTo>
                    <a:pt x="34427" y="59205"/>
                  </a:lnTo>
                  <a:lnTo>
                    <a:pt x="34427" y="64569"/>
                  </a:lnTo>
                  <a:lnTo>
                    <a:pt x="36616" y="70132"/>
                  </a:lnTo>
                  <a:lnTo>
                    <a:pt x="38805" y="74503"/>
                  </a:lnTo>
                  <a:lnTo>
                    <a:pt x="41990" y="77682"/>
                  </a:lnTo>
                  <a:lnTo>
                    <a:pt x="45373" y="80860"/>
                  </a:lnTo>
                  <a:lnTo>
                    <a:pt x="49751" y="83046"/>
                  </a:lnTo>
                  <a:lnTo>
                    <a:pt x="55124" y="85231"/>
                  </a:lnTo>
                  <a:lnTo>
                    <a:pt x="59303" y="85231"/>
                  </a:lnTo>
                  <a:lnTo>
                    <a:pt x="64676" y="85231"/>
                  </a:lnTo>
                  <a:lnTo>
                    <a:pt x="70248" y="83046"/>
                  </a:lnTo>
                  <a:lnTo>
                    <a:pt x="74626" y="80860"/>
                  </a:lnTo>
                  <a:lnTo>
                    <a:pt x="77810" y="77682"/>
                  </a:lnTo>
                  <a:lnTo>
                    <a:pt x="80995" y="74503"/>
                  </a:lnTo>
                  <a:lnTo>
                    <a:pt x="83184" y="70132"/>
                  </a:lnTo>
                  <a:lnTo>
                    <a:pt x="85373" y="64569"/>
                  </a:lnTo>
                  <a:lnTo>
                    <a:pt x="85373" y="59205"/>
                  </a:lnTo>
                  <a:lnTo>
                    <a:pt x="85373" y="55033"/>
                  </a:lnTo>
                  <a:lnTo>
                    <a:pt x="83184" y="49668"/>
                  </a:lnTo>
                  <a:lnTo>
                    <a:pt x="80995" y="45298"/>
                  </a:lnTo>
                  <a:lnTo>
                    <a:pt x="77810" y="42119"/>
                  </a:lnTo>
                  <a:lnTo>
                    <a:pt x="74626" y="38940"/>
                  </a:lnTo>
                  <a:lnTo>
                    <a:pt x="70248" y="36556"/>
                  </a:lnTo>
                  <a:lnTo>
                    <a:pt x="64676" y="34370"/>
                  </a:lnTo>
                  <a:lnTo>
                    <a:pt x="59303" y="3437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7" name="Shape 1467"/>
            <p:cNvSpPr/>
            <p:nvPr/>
          </p:nvSpPr>
          <p:spPr>
            <a:xfrm>
              <a:off x="10220325" y="6178550"/>
              <a:ext cx="0" cy="1587"/>
            </a:xfrm>
            <a:custGeom>
              <a:avLst/>
              <a:gdLst/>
              <a:ahLst/>
              <a:cxnLst/>
              <a:rect l="0" t="0" r="0" b="0"/>
              <a:pathLst>
                <a:path w="120000" h="120000" extrusionOk="0">
                  <a:moveTo>
                    <a:pt x="0" y="54545"/>
                  </a:moveTo>
                  <a:lnTo>
                    <a:pt x="0" y="54545"/>
                  </a:lnTo>
                  <a:lnTo>
                    <a:pt x="0" y="0"/>
                  </a:lnTo>
                  <a:lnTo>
                    <a:pt x="0" y="109090"/>
                  </a:lnTo>
                  <a:lnTo>
                    <a:pt x="0" y="109090"/>
                  </a:lnTo>
                  <a:lnTo>
                    <a:pt x="0" y="5454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8" name="Shape 1468"/>
            <p:cNvSpPr/>
            <p:nvPr/>
          </p:nvSpPr>
          <p:spPr>
            <a:xfrm>
              <a:off x="10220325" y="6083300"/>
              <a:ext cx="61913" cy="195260"/>
            </a:xfrm>
            <a:custGeom>
              <a:avLst/>
              <a:gdLst/>
              <a:ahLst/>
              <a:cxnLst/>
              <a:rect l="0" t="0" r="0" b="0"/>
              <a:pathLst>
                <a:path w="120000" h="120000" extrusionOk="0">
                  <a:moveTo>
                    <a:pt x="119314" y="59889"/>
                  </a:moveTo>
                  <a:lnTo>
                    <a:pt x="119314" y="59889"/>
                  </a:lnTo>
                  <a:lnTo>
                    <a:pt x="119314" y="50201"/>
                  </a:lnTo>
                  <a:lnTo>
                    <a:pt x="111771" y="40733"/>
                  </a:lnTo>
                  <a:lnTo>
                    <a:pt x="100800" y="32366"/>
                  </a:lnTo>
                  <a:lnTo>
                    <a:pt x="85714" y="24000"/>
                  </a:lnTo>
                  <a:lnTo>
                    <a:pt x="70628" y="16733"/>
                  </a:lnTo>
                  <a:lnTo>
                    <a:pt x="48685" y="9688"/>
                  </a:lnTo>
                  <a:lnTo>
                    <a:pt x="26057" y="3743"/>
                  </a:lnTo>
                  <a:lnTo>
                    <a:pt x="0" y="0"/>
                  </a:lnTo>
                  <a:lnTo>
                    <a:pt x="0" y="58788"/>
                  </a:lnTo>
                  <a:lnTo>
                    <a:pt x="0" y="58788"/>
                  </a:lnTo>
                  <a:lnTo>
                    <a:pt x="0" y="59889"/>
                  </a:lnTo>
                  <a:lnTo>
                    <a:pt x="0" y="59889"/>
                  </a:lnTo>
                  <a:lnTo>
                    <a:pt x="0" y="60990"/>
                  </a:lnTo>
                  <a:lnTo>
                    <a:pt x="0" y="119779"/>
                  </a:lnTo>
                  <a:lnTo>
                    <a:pt x="0" y="119779"/>
                  </a:lnTo>
                  <a:lnTo>
                    <a:pt x="26057" y="116036"/>
                  </a:lnTo>
                  <a:lnTo>
                    <a:pt x="48685" y="110091"/>
                  </a:lnTo>
                  <a:lnTo>
                    <a:pt x="70628" y="102825"/>
                  </a:lnTo>
                  <a:lnTo>
                    <a:pt x="85714" y="95779"/>
                  </a:lnTo>
                  <a:lnTo>
                    <a:pt x="100800" y="87412"/>
                  </a:lnTo>
                  <a:lnTo>
                    <a:pt x="111771" y="79045"/>
                  </a:lnTo>
                  <a:lnTo>
                    <a:pt x="119314" y="69357"/>
                  </a:lnTo>
                  <a:lnTo>
                    <a:pt x="119314" y="5988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69" name="Shape 1469"/>
            <p:cNvSpPr/>
            <p:nvPr/>
          </p:nvSpPr>
          <p:spPr>
            <a:xfrm>
              <a:off x="10687050" y="6180137"/>
              <a:ext cx="60323" cy="682625"/>
            </a:xfrm>
            <a:custGeom>
              <a:avLst/>
              <a:gdLst/>
              <a:ahLst/>
              <a:cxnLst/>
              <a:rect l="0" t="0" r="0" b="0"/>
              <a:pathLst>
                <a:path w="120000" h="120000" extrusionOk="0">
                  <a:moveTo>
                    <a:pt x="119310" y="119936"/>
                  </a:moveTo>
                  <a:lnTo>
                    <a:pt x="0" y="119936"/>
                  </a:lnTo>
                  <a:lnTo>
                    <a:pt x="0" y="0"/>
                  </a:lnTo>
                  <a:lnTo>
                    <a:pt x="119310" y="0"/>
                  </a:lnTo>
                  <a:lnTo>
                    <a:pt x="119310" y="1199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0" name="Shape 1470"/>
            <p:cNvSpPr/>
            <p:nvPr/>
          </p:nvSpPr>
          <p:spPr>
            <a:xfrm>
              <a:off x="9442450" y="5026025"/>
              <a:ext cx="674687" cy="682625"/>
            </a:xfrm>
            <a:custGeom>
              <a:avLst/>
              <a:gdLst/>
              <a:ahLst/>
              <a:cxnLst/>
              <a:rect l="0" t="0" r="0" b="0"/>
              <a:pathLst>
                <a:path w="120000" h="120000" extrusionOk="0">
                  <a:moveTo>
                    <a:pt x="60702" y="119936"/>
                  </a:moveTo>
                  <a:lnTo>
                    <a:pt x="60702" y="119936"/>
                  </a:lnTo>
                  <a:lnTo>
                    <a:pt x="58595" y="119684"/>
                  </a:lnTo>
                  <a:lnTo>
                    <a:pt x="57893" y="119305"/>
                  </a:lnTo>
                  <a:lnTo>
                    <a:pt x="56872" y="118611"/>
                  </a:lnTo>
                  <a:lnTo>
                    <a:pt x="1787" y="63755"/>
                  </a:lnTo>
                  <a:lnTo>
                    <a:pt x="1787" y="63755"/>
                  </a:lnTo>
                  <a:lnTo>
                    <a:pt x="1085" y="63061"/>
                  </a:lnTo>
                  <a:lnTo>
                    <a:pt x="382" y="61988"/>
                  </a:lnTo>
                  <a:lnTo>
                    <a:pt x="0" y="60978"/>
                  </a:lnTo>
                  <a:lnTo>
                    <a:pt x="0" y="59968"/>
                  </a:lnTo>
                  <a:lnTo>
                    <a:pt x="0" y="59968"/>
                  </a:lnTo>
                  <a:lnTo>
                    <a:pt x="0" y="58958"/>
                  </a:lnTo>
                  <a:lnTo>
                    <a:pt x="382" y="57885"/>
                  </a:lnTo>
                  <a:lnTo>
                    <a:pt x="1085" y="56875"/>
                  </a:lnTo>
                  <a:lnTo>
                    <a:pt x="1787" y="56180"/>
                  </a:lnTo>
                  <a:lnTo>
                    <a:pt x="56872" y="1325"/>
                  </a:lnTo>
                  <a:lnTo>
                    <a:pt x="56872" y="1325"/>
                  </a:lnTo>
                  <a:lnTo>
                    <a:pt x="57574" y="631"/>
                  </a:lnTo>
                  <a:lnTo>
                    <a:pt x="58595" y="315"/>
                  </a:lnTo>
                  <a:lnTo>
                    <a:pt x="59680" y="0"/>
                  </a:lnTo>
                  <a:lnTo>
                    <a:pt x="60702" y="0"/>
                  </a:lnTo>
                  <a:lnTo>
                    <a:pt x="60702" y="0"/>
                  </a:lnTo>
                  <a:lnTo>
                    <a:pt x="60702" y="0"/>
                  </a:lnTo>
                  <a:lnTo>
                    <a:pt x="61723" y="0"/>
                  </a:lnTo>
                  <a:lnTo>
                    <a:pt x="62744" y="315"/>
                  </a:lnTo>
                  <a:lnTo>
                    <a:pt x="63829" y="631"/>
                  </a:lnTo>
                  <a:lnTo>
                    <a:pt x="64851" y="1325"/>
                  </a:lnTo>
                  <a:lnTo>
                    <a:pt x="119936" y="56180"/>
                  </a:lnTo>
                  <a:lnTo>
                    <a:pt x="111957" y="63755"/>
                  </a:lnTo>
                  <a:lnTo>
                    <a:pt x="60702" y="13003"/>
                  </a:lnTo>
                  <a:lnTo>
                    <a:pt x="13531" y="59968"/>
                  </a:lnTo>
                  <a:lnTo>
                    <a:pt x="60702" y="106933"/>
                  </a:lnTo>
                  <a:lnTo>
                    <a:pt x="84255" y="83640"/>
                  </a:lnTo>
                  <a:lnTo>
                    <a:pt x="92234" y="91152"/>
                  </a:lnTo>
                  <a:lnTo>
                    <a:pt x="64851" y="118611"/>
                  </a:lnTo>
                  <a:lnTo>
                    <a:pt x="64851" y="118611"/>
                  </a:lnTo>
                  <a:lnTo>
                    <a:pt x="63829" y="119305"/>
                  </a:lnTo>
                  <a:lnTo>
                    <a:pt x="62744" y="119684"/>
                  </a:lnTo>
                  <a:lnTo>
                    <a:pt x="60702" y="1199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1" name="Shape 1471"/>
            <p:cNvSpPr/>
            <p:nvPr/>
          </p:nvSpPr>
          <p:spPr>
            <a:xfrm>
              <a:off x="10844213" y="5289550"/>
              <a:ext cx="374649" cy="374649"/>
            </a:xfrm>
            <a:custGeom>
              <a:avLst/>
              <a:gdLst/>
              <a:ahLst/>
              <a:cxnLst/>
              <a:rect l="0" t="0" r="0" b="0"/>
              <a:pathLst>
                <a:path w="120000" h="120000" extrusionOk="0">
                  <a:moveTo>
                    <a:pt x="59942" y="119884"/>
                  </a:moveTo>
                  <a:lnTo>
                    <a:pt x="56145" y="119424"/>
                  </a:lnTo>
                  <a:lnTo>
                    <a:pt x="54304" y="118044"/>
                  </a:lnTo>
                  <a:lnTo>
                    <a:pt x="52464" y="116778"/>
                  </a:lnTo>
                  <a:lnTo>
                    <a:pt x="3106" y="67420"/>
                  </a:lnTo>
                  <a:lnTo>
                    <a:pt x="1840" y="65580"/>
                  </a:lnTo>
                  <a:lnTo>
                    <a:pt x="575" y="63739"/>
                  </a:lnTo>
                  <a:lnTo>
                    <a:pt x="0" y="61898"/>
                  </a:lnTo>
                  <a:lnTo>
                    <a:pt x="0" y="59942"/>
                  </a:lnTo>
                  <a:lnTo>
                    <a:pt x="0" y="58101"/>
                  </a:lnTo>
                  <a:lnTo>
                    <a:pt x="575" y="56260"/>
                  </a:lnTo>
                  <a:lnTo>
                    <a:pt x="1840" y="54304"/>
                  </a:lnTo>
                  <a:lnTo>
                    <a:pt x="3106" y="53039"/>
                  </a:lnTo>
                  <a:lnTo>
                    <a:pt x="52464" y="3106"/>
                  </a:lnTo>
                  <a:lnTo>
                    <a:pt x="54304" y="1840"/>
                  </a:lnTo>
                  <a:lnTo>
                    <a:pt x="56145" y="1265"/>
                  </a:lnTo>
                  <a:lnTo>
                    <a:pt x="58101" y="575"/>
                  </a:lnTo>
                  <a:lnTo>
                    <a:pt x="59942" y="0"/>
                  </a:lnTo>
                  <a:lnTo>
                    <a:pt x="61898" y="575"/>
                  </a:lnTo>
                  <a:lnTo>
                    <a:pt x="63739" y="1265"/>
                  </a:lnTo>
                  <a:lnTo>
                    <a:pt x="65580" y="1840"/>
                  </a:lnTo>
                  <a:lnTo>
                    <a:pt x="66845" y="3106"/>
                  </a:lnTo>
                  <a:lnTo>
                    <a:pt x="116778" y="53039"/>
                  </a:lnTo>
                  <a:lnTo>
                    <a:pt x="118044" y="54304"/>
                  </a:lnTo>
                  <a:lnTo>
                    <a:pt x="118619" y="56260"/>
                  </a:lnTo>
                  <a:lnTo>
                    <a:pt x="119309" y="58101"/>
                  </a:lnTo>
                  <a:lnTo>
                    <a:pt x="119884" y="59942"/>
                  </a:lnTo>
                  <a:lnTo>
                    <a:pt x="119309" y="61898"/>
                  </a:lnTo>
                  <a:lnTo>
                    <a:pt x="118619" y="63739"/>
                  </a:lnTo>
                  <a:lnTo>
                    <a:pt x="118044" y="65580"/>
                  </a:lnTo>
                  <a:lnTo>
                    <a:pt x="116778" y="67420"/>
                  </a:lnTo>
                  <a:lnTo>
                    <a:pt x="66845" y="116778"/>
                  </a:lnTo>
                  <a:lnTo>
                    <a:pt x="65580" y="118044"/>
                  </a:lnTo>
                  <a:lnTo>
                    <a:pt x="63739" y="119424"/>
                  </a:lnTo>
                  <a:lnTo>
                    <a:pt x="59942" y="119884"/>
                  </a:lnTo>
                  <a:close/>
                  <a:moveTo>
                    <a:pt x="24276" y="59942"/>
                  </a:moveTo>
                  <a:lnTo>
                    <a:pt x="59942" y="95608"/>
                  </a:lnTo>
                  <a:lnTo>
                    <a:pt x="95608" y="59942"/>
                  </a:lnTo>
                  <a:lnTo>
                    <a:pt x="59942" y="24391"/>
                  </a:lnTo>
                  <a:lnTo>
                    <a:pt x="24276" y="59942"/>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2" name="Shape 1472"/>
            <p:cNvSpPr/>
            <p:nvPr/>
          </p:nvSpPr>
          <p:spPr>
            <a:xfrm>
              <a:off x="10066338" y="4735512"/>
              <a:ext cx="371473" cy="371473"/>
            </a:xfrm>
            <a:custGeom>
              <a:avLst/>
              <a:gdLst/>
              <a:ahLst/>
              <a:cxnLst/>
              <a:rect l="0" t="0" r="0" b="0"/>
              <a:pathLst>
                <a:path w="120000" h="120000" extrusionOk="0">
                  <a:moveTo>
                    <a:pt x="23930" y="59653"/>
                  </a:moveTo>
                  <a:lnTo>
                    <a:pt x="59653" y="95375"/>
                  </a:lnTo>
                  <a:lnTo>
                    <a:pt x="95375" y="59653"/>
                  </a:lnTo>
                  <a:lnTo>
                    <a:pt x="59653" y="23815"/>
                  </a:lnTo>
                  <a:lnTo>
                    <a:pt x="23930" y="59653"/>
                  </a:lnTo>
                  <a:close/>
                  <a:moveTo>
                    <a:pt x="59653" y="119884"/>
                  </a:moveTo>
                  <a:lnTo>
                    <a:pt x="55953" y="119306"/>
                  </a:lnTo>
                  <a:lnTo>
                    <a:pt x="54682" y="117919"/>
                  </a:lnTo>
                  <a:lnTo>
                    <a:pt x="52716" y="116763"/>
                  </a:lnTo>
                  <a:lnTo>
                    <a:pt x="2543" y="67167"/>
                  </a:lnTo>
                  <a:lnTo>
                    <a:pt x="1271" y="65202"/>
                  </a:lnTo>
                  <a:lnTo>
                    <a:pt x="693" y="64046"/>
                  </a:lnTo>
                  <a:lnTo>
                    <a:pt x="0" y="62080"/>
                  </a:lnTo>
                  <a:lnTo>
                    <a:pt x="0" y="59653"/>
                  </a:lnTo>
                  <a:lnTo>
                    <a:pt x="0" y="57687"/>
                  </a:lnTo>
                  <a:lnTo>
                    <a:pt x="693" y="55838"/>
                  </a:lnTo>
                  <a:lnTo>
                    <a:pt x="1271" y="53988"/>
                  </a:lnTo>
                  <a:lnTo>
                    <a:pt x="2543" y="52716"/>
                  </a:lnTo>
                  <a:lnTo>
                    <a:pt x="52716" y="2427"/>
                  </a:lnTo>
                  <a:lnTo>
                    <a:pt x="54682" y="1156"/>
                  </a:lnTo>
                  <a:lnTo>
                    <a:pt x="55953" y="578"/>
                  </a:lnTo>
                  <a:lnTo>
                    <a:pt x="57803" y="0"/>
                  </a:lnTo>
                  <a:lnTo>
                    <a:pt x="59653" y="0"/>
                  </a:lnTo>
                  <a:lnTo>
                    <a:pt x="62196" y="0"/>
                  </a:lnTo>
                  <a:lnTo>
                    <a:pt x="64046" y="578"/>
                  </a:lnTo>
                  <a:lnTo>
                    <a:pt x="65317" y="1156"/>
                  </a:lnTo>
                  <a:lnTo>
                    <a:pt x="67167" y="2427"/>
                  </a:lnTo>
                  <a:lnTo>
                    <a:pt x="116763" y="52716"/>
                  </a:lnTo>
                  <a:lnTo>
                    <a:pt x="118034" y="54566"/>
                  </a:lnTo>
                  <a:lnTo>
                    <a:pt x="119306" y="55838"/>
                  </a:lnTo>
                  <a:lnTo>
                    <a:pt x="119884" y="59653"/>
                  </a:lnTo>
                  <a:lnTo>
                    <a:pt x="119306" y="63352"/>
                  </a:lnTo>
                  <a:lnTo>
                    <a:pt x="118034" y="65202"/>
                  </a:lnTo>
                  <a:lnTo>
                    <a:pt x="116763" y="67167"/>
                  </a:lnTo>
                  <a:lnTo>
                    <a:pt x="67167" y="116763"/>
                  </a:lnTo>
                  <a:lnTo>
                    <a:pt x="65317" y="117919"/>
                  </a:lnTo>
                  <a:lnTo>
                    <a:pt x="63352" y="119306"/>
                  </a:lnTo>
                  <a:lnTo>
                    <a:pt x="59653" y="119884"/>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3" name="Shape 1473"/>
            <p:cNvSpPr/>
            <p:nvPr/>
          </p:nvSpPr>
          <p:spPr>
            <a:xfrm>
              <a:off x="11310938" y="5470525"/>
              <a:ext cx="374649" cy="371473"/>
            </a:xfrm>
            <a:custGeom>
              <a:avLst/>
              <a:gdLst/>
              <a:ahLst/>
              <a:cxnLst/>
              <a:rect l="0" t="0" r="0" b="0"/>
              <a:pathLst>
                <a:path w="120000" h="120000" extrusionOk="0">
                  <a:moveTo>
                    <a:pt x="59942" y="119884"/>
                  </a:moveTo>
                  <a:lnTo>
                    <a:pt x="56145" y="119306"/>
                  </a:lnTo>
                  <a:lnTo>
                    <a:pt x="54304" y="118034"/>
                  </a:lnTo>
                  <a:lnTo>
                    <a:pt x="53039" y="116763"/>
                  </a:lnTo>
                  <a:lnTo>
                    <a:pt x="3106" y="67167"/>
                  </a:lnTo>
                  <a:lnTo>
                    <a:pt x="1840" y="65317"/>
                  </a:lnTo>
                  <a:lnTo>
                    <a:pt x="575" y="64046"/>
                  </a:lnTo>
                  <a:lnTo>
                    <a:pt x="0" y="62080"/>
                  </a:lnTo>
                  <a:lnTo>
                    <a:pt x="0" y="59653"/>
                  </a:lnTo>
                  <a:lnTo>
                    <a:pt x="0" y="57803"/>
                  </a:lnTo>
                  <a:lnTo>
                    <a:pt x="575" y="55838"/>
                  </a:lnTo>
                  <a:lnTo>
                    <a:pt x="1840" y="54682"/>
                  </a:lnTo>
                  <a:lnTo>
                    <a:pt x="3106" y="52716"/>
                  </a:lnTo>
                  <a:lnTo>
                    <a:pt x="53039" y="2427"/>
                  </a:lnTo>
                  <a:lnTo>
                    <a:pt x="54304" y="1271"/>
                  </a:lnTo>
                  <a:lnTo>
                    <a:pt x="56145" y="578"/>
                  </a:lnTo>
                  <a:lnTo>
                    <a:pt x="57986" y="0"/>
                  </a:lnTo>
                  <a:lnTo>
                    <a:pt x="59942" y="0"/>
                  </a:lnTo>
                  <a:lnTo>
                    <a:pt x="61783" y="0"/>
                  </a:lnTo>
                  <a:lnTo>
                    <a:pt x="63624" y="578"/>
                  </a:lnTo>
                  <a:lnTo>
                    <a:pt x="65580" y="1271"/>
                  </a:lnTo>
                  <a:lnTo>
                    <a:pt x="66845" y="2427"/>
                  </a:lnTo>
                  <a:lnTo>
                    <a:pt x="116663" y="52716"/>
                  </a:lnTo>
                  <a:lnTo>
                    <a:pt x="118044" y="54682"/>
                  </a:lnTo>
                  <a:lnTo>
                    <a:pt x="118619" y="55838"/>
                  </a:lnTo>
                  <a:lnTo>
                    <a:pt x="119309" y="57803"/>
                  </a:lnTo>
                  <a:lnTo>
                    <a:pt x="119884" y="59653"/>
                  </a:lnTo>
                  <a:lnTo>
                    <a:pt x="119309" y="62080"/>
                  </a:lnTo>
                  <a:lnTo>
                    <a:pt x="118619" y="64046"/>
                  </a:lnTo>
                  <a:lnTo>
                    <a:pt x="118044" y="65317"/>
                  </a:lnTo>
                  <a:lnTo>
                    <a:pt x="116663" y="67167"/>
                  </a:lnTo>
                  <a:lnTo>
                    <a:pt x="66845" y="116763"/>
                  </a:lnTo>
                  <a:lnTo>
                    <a:pt x="65580" y="118034"/>
                  </a:lnTo>
                  <a:lnTo>
                    <a:pt x="63624" y="119306"/>
                  </a:lnTo>
                  <a:lnTo>
                    <a:pt x="59942" y="119884"/>
                  </a:lnTo>
                  <a:close/>
                  <a:moveTo>
                    <a:pt x="24276" y="59653"/>
                  </a:moveTo>
                  <a:lnTo>
                    <a:pt x="59942" y="95491"/>
                  </a:lnTo>
                  <a:lnTo>
                    <a:pt x="95493" y="59653"/>
                  </a:lnTo>
                  <a:lnTo>
                    <a:pt x="59942" y="23815"/>
                  </a:lnTo>
                  <a:lnTo>
                    <a:pt x="24276" y="59653"/>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4" name="Shape 1474"/>
            <p:cNvSpPr/>
            <p:nvPr/>
          </p:nvSpPr>
          <p:spPr>
            <a:xfrm>
              <a:off x="10533063" y="3957637"/>
              <a:ext cx="61913" cy="303211"/>
            </a:xfrm>
            <a:custGeom>
              <a:avLst/>
              <a:gdLst/>
              <a:ahLst/>
              <a:cxnLst/>
              <a:rect l="0" t="0" r="0" b="0"/>
              <a:pathLst>
                <a:path w="120000" h="120000" extrusionOk="0">
                  <a:moveTo>
                    <a:pt x="119314" y="119858"/>
                  </a:moveTo>
                  <a:lnTo>
                    <a:pt x="119314" y="0"/>
                  </a:lnTo>
                  <a:lnTo>
                    <a:pt x="0" y="0"/>
                  </a:lnTo>
                  <a:lnTo>
                    <a:pt x="0" y="90707"/>
                  </a:lnTo>
                  <a:lnTo>
                    <a:pt x="100114" y="111367"/>
                  </a:lnTo>
                  <a:lnTo>
                    <a:pt x="100114" y="111367"/>
                  </a:lnTo>
                  <a:lnTo>
                    <a:pt x="111085" y="115188"/>
                  </a:lnTo>
                  <a:lnTo>
                    <a:pt x="119314" y="11985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5" name="Shape 1475"/>
            <p:cNvSpPr/>
            <p:nvPr/>
          </p:nvSpPr>
          <p:spPr>
            <a:xfrm>
              <a:off x="10220325" y="4076700"/>
              <a:ext cx="311149" cy="371473"/>
            </a:xfrm>
            <a:custGeom>
              <a:avLst/>
              <a:gdLst/>
              <a:ahLst/>
              <a:cxnLst/>
              <a:rect l="0" t="0" r="0" b="0"/>
              <a:pathLst>
                <a:path w="120000" h="120000" extrusionOk="0">
                  <a:moveTo>
                    <a:pt x="80137" y="2543"/>
                  </a:moveTo>
                  <a:lnTo>
                    <a:pt x="78758" y="1156"/>
                  </a:lnTo>
                  <a:lnTo>
                    <a:pt x="76413" y="578"/>
                  </a:lnTo>
                  <a:lnTo>
                    <a:pt x="74206" y="0"/>
                  </a:lnTo>
                  <a:lnTo>
                    <a:pt x="71862" y="0"/>
                  </a:lnTo>
                  <a:lnTo>
                    <a:pt x="69655" y="0"/>
                  </a:lnTo>
                  <a:lnTo>
                    <a:pt x="67448" y="578"/>
                  </a:lnTo>
                  <a:lnTo>
                    <a:pt x="65241" y="1156"/>
                  </a:lnTo>
                  <a:lnTo>
                    <a:pt x="63724" y="2543"/>
                  </a:lnTo>
                  <a:lnTo>
                    <a:pt x="3724" y="52716"/>
                  </a:lnTo>
                  <a:lnTo>
                    <a:pt x="2344" y="53988"/>
                  </a:lnTo>
                  <a:lnTo>
                    <a:pt x="1517" y="55838"/>
                  </a:lnTo>
                  <a:lnTo>
                    <a:pt x="827" y="57687"/>
                  </a:lnTo>
                  <a:lnTo>
                    <a:pt x="0" y="59653"/>
                  </a:lnTo>
                  <a:lnTo>
                    <a:pt x="827" y="62196"/>
                  </a:lnTo>
                  <a:lnTo>
                    <a:pt x="1517" y="64046"/>
                  </a:lnTo>
                  <a:lnTo>
                    <a:pt x="2344" y="65317"/>
                  </a:lnTo>
                  <a:lnTo>
                    <a:pt x="3724" y="67167"/>
                  </a:lnTo>
                  <a:lnTo>
                    <a:pt x="63724" y="116763"/>
                  </a:lnTo>
                  <a:lnTo>
                    <a:pt x="65241" y="118034"/>
                  </a:lnTo>
                  <a:lnTo>
                    <a:pt x="67448" y="119306"/>
                  </a:lnTo>
                  <a:lnTo>
                    <a:pt x="71862" y="119884"/>
                  </a:lnTo>
                  <a:lnTo>
                    <a:pt x="76413" y="119306"/>
                  </a:lnTo>
                  <a:lnTo>
                    <a:pt x="78758" y="118034"/>
                  </a:lnTo>
                  <a:lnTo>
                    <a:pt x="80137" y="116763"/>
                  </a:lnTo>
                  <a:lnTo>
                    <a:pt x="119862" y="84161"/>
                  </a:lnTo>
                  <a:lnTo>
                    <a:pt x="119862" y="35838"/>
                  </a:lnTo>
                  <a:lnTo>
                    <a:pt x="80137" y="2543"/>
                  </a:lnTo>
                  <a:close/>
                  <a:moveTo>
                    <a:pt x="71862" y="95491"/>
                  </a:moveTo>
                  <a:lnTo>
                    <a:pt x="29241" y="59653"/>
                  </a:lnTo>
                  <a:lnTo>
                    <a:pt x="71862" y="23815"/>
                  </a:lnTo>
                  <a:lnTo>
                    <a:pt x="114620" y="59653"/>
                  </a:lnTo>
                  <a:lnTo>
                    <a:pt x="71862" y="95491"/>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6" name="Shape 1476"/>
            <p:cNvSpPr/>
            <p:nvPr/>
          </p:nvSpPr>
          <p:spPr>
            <a:xfrm>
              <a:off x="10594975" y="426243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7" name="Shape 1477"/>
            <p:cNvSpPr/>
            <p:nvPr/>
          </p:nvSpPr>
          <p:spPr>
            <a:xfrm>
              <a:off x="10533063" y="4187825"/>
              <a:ext cx="61913" cy="149225"/>
            </a:xfrm>
            <a:custGeom>
              <a:avLst/>
              <a:gdLst/>
              <a:ahLst/>
              <a:cxnLst/>
              <a:rect l="0" t="0" r="0" b="0"/>
              <a:pathLst>
                <a:path w="120000" h="120000" extrusionOk="0">
                  <a:moveTo>
                    <a:pt x="119314" y="60429"/>
                  </a:moveTo>
                  <a:lnTo>
                    <a:pt x="119314" y="58997"/>
                  </a:lnTo>
                  <a:lnTo>
                    <a:pt x="119314" y="58997"/>
                  </a:lnTo>
                  <a:lnTo>
                    <a:pt x="111085" y="49546"/>
                  </a:lnTo>
                  <a:lnTo>
                    <a:pt x="100114" y="41813"/>
                  </a:lnTo>
                  <a:lnTo>
                    <a:pt x="0" y="0"/>
                  </a:lnTo>
                  <a:lnTo>
                    <a:pt x="0" y="119713"/>
                  </a:lnTo>
                  <a:lnTo>
                    <a:pt x="100114" y="77613"/>
                  </a:lnTo>
                  <a:lnTo>
                    <a:pt x="100114" y="77613"/>
                  </a:lnTo>
                  <a:lnTo>
                    <a:pt x="111085" y="69880"/>
                  </a:lnTo>
                  <a:lnTo>
                    <a:pt x="119314" y="6042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8" name="Shape 1478"/>
            <p:cNvSpPr/>
            <p:nvPr/>
          </p:nvSpPr>
          <p:spPr>
            <a:xfrm>
              <a:off x="10844213" y="3833812"/>
              <a:ext cx="374649" cy="374649"/>
            </a:xfrm>
            <a:custGeom>
              <a:avLst/>
              <a:gdLst/>
              <a:ahLst/>
              <a:cxnLst/>
              <a:rect l="0" t="0" r="0" b="0"/>
              <a:pathLst>
                <a:path w="120000" h="120000" extrusionOk="0">
                  <a:moveTo>
                    <a:pt x="59942" y="119885"/>
                  </a:moveTo>
                  <a:lnTo>
                    <a:pt x="56145" y="118620"/>
                  </a:lnTo>
                  <a:lnTo>
                    <a:pt x="54304" y="118045"/>
                  </a:lnTo>
                  <a:lnTo>
                    <a:pt x="52464" y="116781"/>
                  </a:lnTo>
                  <a:lnTo>
                    <a:pt x="3106" y="66896"/>
                  </a:lnTo>
                  <a:lnTo>
                    <a:pt x="1840" y="65632"/>
                  </a:lnTo>
                  <a:lnTo>
                    <a:pt x="575" y="63793"/>
                  </a:lnTo>
                  <a:lnTo>
                    <a:pt x="0" y="61839"/>
                  </a:lnTo>
                  <a:lnTo>
                    <a:pt x="0" y="60000"/>
                  </a:lnTo>
                  <a:lnTo>
                    <a:pt x="0" y="58045"/>
                  </a:lnTo>
                  <a:lnTo>
                    <a:pt x="575" y="56206"/>
                  </a:lnTo>
                  <a:lnTo>
                    <a:pt x="1840" y="54367"/>
                  </a:lnTo>
                  <a:lnTo>
                    <a:pt x="3106" y="52528"/>
                  </a:lnTo>
                  <a:lnTo>
                    <a:pt x="52464" y="3103"/>
                  </a:lnTo>
                  <a:lnTo>
                    <a:pt x="54304" y="1839"/>
                  </a:lnTo>
                  <a:lnTo>
                    <a:pt x="56145" y="689"/>
                  </a:lnTo>
                  <a:lnTo>
                    <a:pt x="58101" y="0"/>
                  </a:lnTo>
                  <a:lnTo>
                    <a:pt x="59942" y="0"/>
                  </a:lnTo>
                  <a:lnTo>
                    <a:pt x="61898" y="0"/>
                  </a:lnTo>
                  <a:lnTo>
                    <a:pt x="63739" y="689"/>
                  </a:lnTo>
                  <a:lnTo>
                    <a:pt x="65580" y="1839"/>
                  </a:lnTo>
                  <a:lnTo>
                    <a:pt x="66845" y="3103"/>
                  </a:lnTo>
                  <a:lnTo>
                    <a:pt x="116778" y="52528"/>
                  </a:lnTo>
                  <a:lnTo>
                    <a:pt x="118044" y="54367"/>
                  </a:lnTo>
                  <a:lnTo>
                    <a:pt x="118619" y="56206"/>
                  </a:lnTo>
                  <a:lnTo>
                    <a:pt x="119309" y="58045"/>
                  </a:lnTo>
                  <a:lnTo>
                    <a:pt x="119884" y="60000"/>
                  </a:lnTo>
                  <a:lnTo>
                    <a:pt x="119309" y="61839"/>
                  </a:lnTo>
                  <a:lnTo>
                    <a:pt x="118619" y="63793"/>
                  </a:lnTo>
                  <a:lnTo>
                    <a:pt x="118044" y="65632"/>
                  </a:lnTo>
                  <a:lnTo>
                    <a:pt x="116778" y="66896"/>
                  </a:lnTo>
                  <a:lnTo>
                    <a:pt x="66845" y="116781"/>
                  </a:lnTo>
                  <a:lnTo>
                    <a:pt x="65580" y="118045"/>
                  </a:lnTo>
                  <a:lnTo>
                    <a:pt x="63739" y="118620"/>
                  </a:lnTo>
                  <a:lnTo>
                    <a:pt x="59942" y="119885"/>
                  </a:lnTo>
                  <a:close/>
                  <a:moveTo>
                    <a:pt x="24276" y="60000"/>
                  </a:moveTo>
                  <a:lnTo>
                    <a:pt x="59942" y="95632"/>
                  </a:lnTo>
                  <a:lnTo>
                    <a:pt x="95608" y="60000"/>
                  </a:lnTo>
                  <a:lnTo>
                    <a:pt x="59942" y="24367"/>
                  </a:lnTo>
                  <a:lnTo>
                    <a:pt x="24276" y="6000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79" name="Shape 1479"/>
            <p:cNvSpPr/>
            <p:nvPr/>
          </p:nvSpPr>
          <p:spPr>
            <a:xfrm>
              <a:off x="11156950" y="1773238"/>
              <a:ext cx="371473" cy="374649"/>
            </a:xfrm>
            <a:custGeom>
              <a:avLst/>
              <a:gdLst/>
              <a:ahLst/>
              <a:cxnLst/>
              <a:rect l="0" t="0" r="0" b="0"/>
              <a:pathLst>
                <a:path w="120000" h="120000" extrusionOk="0">
                  <a:moveTo>
                    <a:pt x="59537" y="119885"/>
                  </a:moveTo>
                  <a:lnTo>
                    <a:pt x="55838" y="119195"/>
                  </a:lnTo>
                  <a:lnTo>
                    <a:pt x="53872" y="117931"/>
                  </a:lnTo>
                  <a:lnTo>
                    <a:pt x="52716" y="116781"/>
                  </a:lnTo>
                  <a:lnTo>
                    <a:pt x="2427" y="67356"/>
                  </a:lnTo>
                  <a:lnTo>
                    <a:pt x="1156" y="65517"/>
                  </a:lnTo>
                  <a:lnTo>
                    <a:pt x="578" y="63678"/>
                  </a:lnTo>
                  <a:lnTo>
                    <a:pt x="0" y="61724"/>
                  </a:lnTo>
                  <a:lnTo>
                    <a:pt x="0" y="59885"/>
                  </a:lnTo>
                  <a:lnTo>
                    <a:pt x="0" y="58045"/>
                  </a:lnTo>
                  <a:lnTo>
                    <a:pt x="578" y="56206"/>
                  </a:lnTo>
                  <a:lnTo>
                    <a:pt x="1156" y="54252"/>
                  </a:lnTo>
                  <a:lnTo>
                    <a:pt x="2427" y="52988"/>
                  </a:lnTo>
                  <a:lnTo>
                    <a:pt x="52716" y="3103"/>
                  </a:lnTo>
                  <a:lnTo>
                    <a:pt x="53872" y="1839"/>
                  </a:lnTo>
                  <a:lnTo>
                    <a:pt x="55838" y="1264"/>
                  </a:lnTo>
                  <a:lnTo>
                    <a:pt x="57687" y="574"/>
                  </a:lnTo>
                  <a:lnTo>
                    <a:pt x="59537" y="0"/>
                  </a:lnTo>
                  <a:lnTo>
                    <a:pt x="61387" y="574"/>
                  </a:lnTo>
                  <a:lnTo>
                    <a:pt x="63352" y="1264"/>
                  </a:lnTo>
                  <a:lnTo>
                    <a:pt x="65202" y="1839"/>
                  </a:lnTo>
                  <a:lnTo>
                    <a:pt x="67167" y="3103"/>
                  </a:lnTo>
                  <a:lnTo>
                    <a:pt x="116763" y="52988"/>
                  </a:lnTo>
                  <a:lnTo>
                    <a:pt x="117919" y="54252"/>
                  </a:lnTo>
                  <a:lnTo>
                    <a:pt x="119190" y="56206"/>
                  </a:lnTo>
                  <a:lnTo>
                    <a:pt x="119884" y="59885"/>
                  </a:lnTo>
                  <a:lnTo>
                    <a:pt x="119190" y="63678"/>
                  </a:lnTo>
                  <a:lnTo>
                    <a:pt x="117919" y="65517"/>
                  </a:lnTo>
                  <a:lnTo>
                    <a:pt x="116763" y="67356"/>
                  </a:lnTo>
                  <a:lnTo>
                    <a:pt x="67167" y="116781"/>
                  </a:lnTo>
                  <a:lnTo>
                    <a:pt x="65202" y="117931"/>
                  </a:lnTo>
                  <a:lnTo>
                    <a:pt x="63352" y="119195"/>
                  </a:lnTo>
                  <a:lnTo>
                    <a:pt x="59537" y="119885"/>
                  </a:lnTo>
                  <a:close/>
                  <a:moveTo>
                    <a:pt x="23815" y="59885"/>
                  </a:moveTo>
                  <a:lnTo>
                    <a:pt x="59537" y="95517"/>
                  </a:lnTo>
                  <a:lnTo>
                    <a:pt x="95375" y="59885"/>
                  </a:lnTo>
                  <a:lnTo>
                    <a:pt x="59537" y="24252"/>
                  </a:lnTo>
                  <a:lnTo>
                    <a:pt x="23815" y="598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0" name="Shape 1480"/>
            <p:cNvSpPr/>
            <p:nvPr/>
          </p:nvSpPr>
          <p:spPr>
            <a:xfrm>
              <a:off x="11623675" y="693737"/>
              <a:ext cx="371473" cy="373061"/>
            </a:xfrm>
            <a:custGeom>
              <a:avLst/>
              <a:gdLst/>
              <a:ahLst/>
              <a:cxnLst/>
              <a:rect l="0" t="0" r="0" b="0"/>
              <a:pathLst>
                <a:path w="120000" h="120000" extrusionOk="0">
                  <a:moveTo>
                    <a:pt x="59653" y="119884"/>
                  </a:moveTo>
                  <a:lnTo>
                    <a:pt x="55838" y="119191"/>
                  </a:lnTo>
                  <a:lnTo>
                    <a:pt x="54682" y="118498"/>
                  </a:lnTo>
                  <a:lnTo>
                    <a:pt x="52716" y="117343"/>
                  </a:lnTo>
                  <a:lnTo>
                    <a:pt x="2543" y="67102"/>
                  </a:lnTo>
                  <a:lnTo>
                    <a:pt x="1271" y="65832"/>
                  </a:lnTo>
                  <a:lnTo>
                    <a:pt x="693" y="63984"/>
                  </a:lnTo>
                  <a:lnTo>
                    <a:pt x="0" y="62136"/>
                  </a:lnTo>
                  <a:lnTo>
                    <a:pt x="0" y="60288"/>
                  </a:lnTo>
                  <a:lnTo>
                    <a:pt x="0" y="58325"/>
                  </a:lnTo>
                  <a:lnTo>
                    <a:pt x="693" y="56477"/>
                  </a:lnTo>
                  <a:lnTo>
                    <a:pt x="1271" y="54629"/>
                  </a:lnTo>
                  <a:lnTo>
                    <a:pt x="2543" y="52666"/>
                  </a:lnTo>
                  <a:lnTo>
                    <a:pt x="52716" y="3118"/>
                  </a:lnTo>
                  <a:lnTo>
                    <a:pt x="53988" y="1847"/>
                  </a:lnTo>
                  <a:lnTo>
                    <a:pt x="55838" y="692"/>
                  </a:lnTo>
                  <a:lnTo>
                    <a:pt x="57803" y="0"/>
                  </a:lnTo>
                  <a:lnTo>
                    <a:pt x="59653" y="0"/>
                  </a:lnTo>
                  <a:lnTo>
                    <a:pt x="61502" y="0"/>
                  </a:lnTo>
                  <a:lnTo>
                    <a:pt x="63352" y="692"/>
                  </a:lnTo>
                  <a:lnTo>
                    <a:pt x="65317" y="1847"/>
                  </a:lnTo>
                  <a:lnTo>
                    <a:pt x="67167" y="3118"/>
                  </a:lnTo>
                  <a:lnTo>
                    <a:pt x="116763" y="52666"/>
                  </a:lnTo>
                  <a:lnTo>
                    <a:pt x="118034" y="54629"/>
                  </a:lnTo>
                  <a:lnTo>
                    <a:pt x="119190" y="56477"/>
                  </a:lnTo>
                  <a:lnTo>
                    <a:pt x="119884" y="58325"/>
                  </a:lnTo>
                  <a:lnTo>
                    <a:pt x="119884" y="60288"/>
                  </a:lnTo>
                  <a:lnTo>
                    <a:pt x="119884" y="62136"/>
                  </a:lnTo>
                  <a:lnTo>
                    <a:pt x="119190" y="63984"/>
                  </a:lnTo>
                  <a:lnTo>
                    <a:pt x="118034" y="65832"/>
                  </a:lnTo>
                  <a:lnTo>
                    <a:pt x="116763" y="67102"/>
                  </a:lnTo>
                  <a:lnTo>
                    <a:pt x="67167" y="117343"/>
                  </a:lnTo>
                  <a:lnTo>
                    <a:pt x="65317" y="118498"/>
                  </a:lnTo>
                  <a:lnTo>
                    <a:pt x="63352" y="119191"/>
                  </a:lnTo>
                  <a:lnTo>
                    <a:pt x="59653" y="119884"/>
                  </a:lnTo>
                  <a:close/>
                  <a:moveTo>
                    <a:pt x="23815" y="60288"/>
                  </a:moveTo>
                  <a:lnTo>
                    <a:pt x="59653" y="95976"/>
                  </a:lnTo>
                  <a:lnTo>
                    <a:pt x="95375" y="60288"/>
                  </a:lnTo>
                  <a:lnTo>
                    <a:pt x="59653" y="24485"/>
                  </a:lnTo>
                  <a:lnTo>
                    <a:pt x="23815" y="602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1" name="Shape 1481"/>
            <p:cNvSpPr/>
            <p:nvPr/>
          </p:nvSpPr>
          <p:spPr>
            <a:xfrm>
              <a:off x="10999788" y="4176712"/>
              <a:ext cx="61913" cy="1144587"/>
            </a:xfrm>
            <a:custGeom>
              <a:avLst/>
              <a:gdLst/>
              <a:ahLst/>
              <a:cxnLst/>
              <a:rect l="0" t="0" r="0" b="0"/>
              <a:pathLst>
                <a:path w="120000" h="120000" extrusionOk="0">
                  <a:moveTo>
                    <a:pt x="119314" y="119962"/>
                  </a:moveTo>
                  <a:lnTo>
                    <a:pt x="0" y="119962"/>
                  </a:lnTo>
                  <a:lnTo>
                    <a:pt x="0" y="0"/>
                  </a:lnTo>
                  <a:lnTo>
                    <a:pt x="119314" y="0"/>
                  </a:lnTo>
                  <a:lnTo>
                    <a:pt x="119314" y="11996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2" name="Shape 1482"/>
            <p:cNvSpPr/>
            <p:nvPr/>
          </p:nvSpPr>
          <p:spPr>
            <a:xfrm>
              <a:off x="11777663" y="2163763"/>
              <a:ext cx="61913" cy="282574"/>
            </a:xfrm>
            <a:custGeom>
              <a:avLst/>
              <a:gdLst/>
              <a:ahLst/>
              <a:cxnLst/>
              <a:rect l="0" t="0" r="0" b="0"/>
              <a:pathLst>
                <a:path w="120000" h="120000" extrusionOk="0">
                  <a:moveTo>
                    <a:pt x="119314" y="119847"/>
                  </a:moveTo>
                  <a:lnTo>
                    <a:pt x="0" y="119847"/>
                  </a:lnTo>
                  <a:lnTo>
                    <a:pt x="0" y="0"/>
                  </a:lnTo>
                  <a:lnTo>
                    <a:pt x="119314" y="0"/>
                  </a:lnTo>
                  <a:lnTo>
                    <a:pt x="119314" y="1198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3" name="Shape 1483"/>
            <p:cNvSpPr/>
            <p:nvPr/>
          </p:nvSpPr>
          <p:spPr>
            <a:xfrm>
              <a:off x="11156950" y="3522662"/>
              <a:ext cx="371473" cy="373061"/>
            </a:xfrm>
            <a:custGeom>
              <a:avLst/>
              <a:gdLst/>
              <a:ahLst/>
              <a:cxnLst/>
              <a:rect l="0" t="0" r="0" b="0"/>
              <a:pathLst>
                <a:path w="120000" h="120000" extrusionOk="0">
                  <a:moveTo>
                    <a:pt x="59537" y="119884"/>
                  </a:moveTo>
                  <a:lnTo>
                    <a:pt x="55838" y="119191"/>
                  </a:lnTo>
                  <a:lnTo>
                    <a:pt x="53872" y="118614"/>
                  </a:lnTo>
                  <a:lnTo>
                    <a:pt x="52716" y="116766"/>
                  </a:lnTo>
                  <a:lnTo>
                    <a:pt x="2427" y="67218"/>
                  </a:lnTo>
                  <a:lnTo>
                    <a:pt x="1156" y="65255"/>
                  </a:lnTo>
                  <a:lnTo>
                    <a:pt x="578" y="64100"/>
                  </a:lnTo>
                  <a:lnTo>
                    <a:pt x="0" y="62136"/>
                  </a:lnTo>
                  <a:lnTo>
                    <a:pt x="0" y="59595"/>
                  </a:lnTo>
                  <a:lnTo>
                    <a:pt x="0" y="57747"/>
                  </a:lnTo>
                  <a:lnTo>
                    <a:pt x="578" y="55899"/>
                  </a:lnTo>
                  <a:lnTo>
                    <a:pt x="1156" y="54629"/>
                  </a:lnTo>
                  <a:lnTo>
                    <a:pt x="2427" y="52781"/>
                  </a:lnTo>
                  <a:lnTo>
                    <a:pt x="52716" y="2540"/>
                  </a:lnTo>
                  <a:lnTo>
                    <a:pt x="53872" y="1385"/>
                  </a:lnTo>
                  <a:lnTo>
                    <a:pt x="55838" y="692"/>
                  </a:lnTo>
                  <a:lnTo>
                    <a:pt x="57687" y="0"/>
                  </a:lnTo>
                  <a:lnTo>
                    <a:pt x="59537" y="0"/>
                  </a:lnTo>
                  <a:lnTo>
                    <a:pt x="61387" y="0"/>
                  </a:lnTo>
                  <a:lnTo>
                    <a:pt x="63352" y="692"/>
                  </a:lnTo>
                  <a:lnTo>
                    <a:pt x="65202" y="1385"/>
                  </a:lnTo>
                  <a:lnTo>
                    <a:pt x="67167" y="2540"/>
                  </a:lnTo>
                  <a:lnTo>
                    <a:pt x="116763" y="52781"/>
                  </a:lnTo>
                  <a:lnTo>
                    <a:pt x="117919" y="54629"/>
                  </a:lnTo>
                  <a:lnTo>
                    <a:pt x="119190" y="55899"/>
                  </a:lnTo>
                  <a:lnTo>
                    <a:pt x="119884" y="57747"/>
                  </a:lnTo>
                  <a:lnTo>
                    <a:pt x="119884" y="59595"/>
                  </a:lnTo>
                  <a:lnTo>
                    <a:pt x="119884" y="62136"/>
                  </a:lnTo>
                  <a:lnTo>
                    <a:pt x="119190" y="64100"/>
                  </a:lnTo>
                  <a:lnTo>
                    <a:pt x="117919" y="65255"/>
                  </a:lnTo>
                  <a:lnTo>
                    <a:pt x="116763" y="67218"/>
                  </a:lnTo>
                  <a:lnTo>
                    <a:pt x="67167" y="116766"/>
                  </a:lnTo>
                  <a:lnTo>
                    <a:pt x="65202" y="118614"/>
                  </a:lnTo>
                  <a:lnTo>
                    <a:pt x="63352" y="119191"/>
                  </a:lnTo>
                  <a:lnTo>
                    <a:pt x="59537" y="119884"/>
                  </a:lnTo>
                  <a:close/>
                  <a:moveTo>
                    <a:pt x="23815" y="59595"/>
                  </a:moveTo>
                  <a:lnTo>
                    <a:pt x="59537" y="96092"/>
                  </a:lnTo>
                  <a:lnTo>
                    <a:pt x="95375" y="59595"/>
                  </a:lnTo>
                  <a:lnTo>
                    <a:pt x="59537" y="23907"/>
                  </a:lnTo>
                  <a:lnTo>
                    <a:pt x="23815" y="5959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4" name="Shape 1484"/>
            <p:cNvSpPr/>
            <p:nvPr/>
          </p:nvSpPr>
          <p:spPr>
            <a:xfrm>
              <a:off x="11623675" y="1619250"/>
              <a:ext cx="61913" cy="984250"/>
            </a:xfrm>
            <a:custGeom>
              <a:avLst/>
              <a:gdLst/>
              <a:ahLst/>
              <a:cxnLst/>
              <a:rect l="0" t="0" r="0" b="0"/>
              <a:pathLst>
                <a:path w="120000" h="120000" extrusionOk="0">
                  <a:moveTo>
                    <a:pt x="0" y="11916"/>
                  </a:moveTo>
                  <a:lnTo>
                    <a:pt x="0" y="119956"/>
                  </a:lnTo>
                  <a:lnTo>
                    <a:pt x="119314" y="119956"/>
                  </a:lnTo>
                  <a:lnTo>
                    <a:pt x="119314" y="0"/>
                  </a:lnTo>
                  <a:lnTo>
                    <a:pt x="119314" y="0"/>
                  </a:lnTo>
                  <a:lnTo>
                    <a:pt x="115885" y="1927"/>
                  </a:lnTo>
                  <a:lnTo>
                    <a:pt x="108342" y="3811"/>
                  </a:lnTo>
                  <a:lnTo>
                    <a:pt x="96685" y="5476"/>
                  </a:lnTo>
                  <a:lnTo>
                    <a:pt x="85714" y="7185"/>
                  </a:lnTo>
                  <a:lnTo>
                    <a:pt x="67200" y="8587"/>
                  </a:lnTo>
                  <a:lnTo>
                    <a:pt x="48685" y="9769"/>
                  </a:lnTo>
                  <a:lnTo>
                    <a:pt x="22628" y="10952"/>
                  </a:lnTo>
                  <a:lnTo>
                    <a:pt x="0" y="1191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5" name="Shape 1485"/>
            <p:cNvSpPr/>
            <p:nvPr/>
          </p:nvSpPr>
          <p:spPr>
            <a:xfrm>
              <a:off x="11530013" y="1509712"/>
              <a:ext cx="92073" cy="107948"/>
            </a:xfrm>
            <a:custGeom>
              <a:avLst/>
              <a:gdLst/>
              <a:ahLst/>
              <a:cxnLst/>
              <a:rect l="0" t="0" r="0" b="0"/>
              <a:pathLst>
                <a:path w="120000" h="120000" extrusionOk="0">
                  <a:moveTo>
                    <a:pt x="59770" y="68459"/>
                  </a:moveTo>
                  <a:lnTo>
                    <a:pt x="59770" y="68459"/>
                  </a:lnTo>
                  <a:lnTo>
                    <a:pt x="72183" y="68459"/>
                  </a:lnTo>
                  <a:lnTo>
                    <a:pt x="82298" y="72786"/>
                  </a:lnTo>
                  <a:lnTo>
                    <a:pt x="91954" y="77114"/>
                  </a:lnTo>
                  <a:lnTo>
                    <a:pt x="102068" y="83409"/>
                  </a:lnTo>
                  <a:lnTo>
                    <a:pt x="109425" y="89704"/>
                  </a:lnTo>
                  <a:lnTo>
                    <a:pt x="114482" y="98360"/>
                  </a:lnTo>
                  <a:lnTo>
                    <a:pt x="116781" y="108983"/>
                  </a:lnTo>
                  <a:lnTo>
                    <a:pt x="119540" y="119606"/>
                  </a:lnTo>
                  <a:lnTo>
                    <a:pt x="119540" y="10622"/>
                  </a:lnTo>
                  <a:lnTo>
                    <a:pt x="119540" y="10622"/>
                  </a:lnTo>
                  <a:lnTo>
                    <a:pt x="104367" y="6295"/>
                  </a:lnTo>
                  <a:lnTo>
                    <a:pt x="89655" y="2360"/>
                  </a:lnTo>
                  <a:lnTo>
                    <a:pt x="74482" y="0"/>
                  </a:lnTo>
                  <a:lnTo>
                    <a:pt x="59770" y="0"/>
                  </a:lnTo>
                  <a:lnTo>
                    <a:pt x="59770" y="0"/>
                  </a:lnTo>
                  <a:lnTo>
                    <a:pt x="42298" y="0"/>
                  </a:lnTo>
                  <a:lnTo>
                    <a:pt x="27126" y="2360"/>
                  </a:lnTo>
                  <a:lnTo>
                    <a:pt x="14712" y="6295"/>
                  </a:lnTo>
                  <a:lnTo>
                    <a:pt x="0" y="10622"/>
                  </a:lnTo>
                  <a:lnTo>
                    <a:pt x="0" y="119606"/>
                  </a:lnTo>
                  <a:lnTo>
                    <a:pt x="0" y="119606"/>
                  </a:lnTo>
                  <a:lnTo>
                    <a:pt x="0" y="108983"/>
                  </a:lnTo>
                  <a:lnTo>
                    <a:pt x="4597" y="98360"/>
                  </a:lnTo>
                  <a:lnTo>
                    <a:pt x="9655" y="89704"/>
                  </a:lnTo>
                  <a:lnTo>
                    <a:pt x="17011" y="83409"/>
                  </a:lnTo>
                  <a:lnTo>
                    <a:pt x="24827" y="77114"/>
                  </a:lnTo>
                  <a:lnTo>
                    <a:pt x="37241" y="72786"/>
                  </a:lnTo>
                  <a:lnTo>
                    <a:pt x="46896" y="68459"/>
                  </a:lnTo>
                  <a:lnTo>
                    <a:pt x="59770" y="684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6" name="Shape 1486"/>
            <p:cNvSpPr/>
            <p:nvPr/>
          </p:nvSpPr>
          <p:spPr>
            <a:xfrm>
              <a:off x="11530013" y="1619250"/>
              <a:ext cx="92073" cy="106362"/>
            </a:xfrm>
            <a:custGeom>
              <a:avLst/>
              <a:gdLst/>
              <a:ahLst/>
              <a:cxnLst/>
              <a:rect l="0" t="0" r="0" b="0"/>
              <a:pathLst>
                <a:path w="120000" h="120000" extrusionOk="0">
                  <a:moveTo>
                    <a:pt x="59770" y="50000"/>
                  </a:moveTo>
                  <a:lnTo>
                    <a:pt x="59770" y="50000"/>
                  </a:lnTo>
                  <a:lnTo>
                    <a:pt x="46896" y="50000"/>
                  </a:lnTo>
                  <a:lnTo>
                    <a:pt x="37241" y="48000"/>
                  </a:lnTo>
                  <a:lnTo>
                    <a:pt x="24827" y="41600"/>
                  </a:lnTo>
                  <a:lnTo>
                    <a:pt x="17011" y="34800"/>
                  </a:lnTo>
                  <a:lnTo>
                    <a:pt x="9655" y="28400"/>
                  </a:lnTo>
                  <a:lnTo>
                    <a:pt x="4597" y="19600"/>
                  </a:lnTo>
                  <a:lnTo>
                    <a:pt x="0" y="8800"/>
                  </a:lnTo>
                  <a:lnTo>
                    <a:pt x="0" y="0"/>
                  </a:lnTo>
                  <a:lnTo>
                    <a:pt x="0" y="108800"/>
                  </a:lnTo>
                  <a:lnTo>
                    <a:pt x="0" y="108800"/>
                  </a:lnTo>
                  <a:lnTo>
                    <a:pt x="14712" y="113200"/>
                  </a:lnTo>
                  <a:lnTo>
                    <a:pt x="27126" y="117600"/>
                  </a:lnTo>
                  <a:lnTo>
                    <a:pt x="42298" y="119600"/>
                  </a:lnTo>
                  <a:lnTo>
                    <a:pt x="59770" y="119600"/>
                  </a:lnTo>
                  <a:lnTo>
                    <a:pt x="59770" y="119600"/>
                  </a:lnTo>
                  <a:lnTo>
                    <a:pt x="74482" y="119600"/>
                  </a:lnTo>
                  <a:lnTo>
                    <a:pt x="89655" y="117600"/>
                  </a:lnTo>
                  <a:lnTo>
                    <a:pt x="104367" y="113200"/>
                  </a:lnTo>
                  <a:lnTo>
                    <a:pt x="119540" y="108800"/>
                  </a:lnTo>
                  <a:lnTo>
                    <a:pt x="119540" y="0"/>
                  </a:lnTo>
                  <a:lnTo>
                    <a:pt x="119540" y="0"/>
                  </a:lnTo>
                  <a:lnTo>
                    <a:pt x="116781" y="8800"/>
                  </a:lnTo>
                  <a:lnTo>
                    <a:pt x="114482" y="19600"/>
                  </a:lnTo>
                  <a:lnTo>
                    <a:pt x="109425" y="28400"/>
                  </a:lnTo>
                  <a:lnTo>
                    <a:pt x="102068" y="34800"/>
                  </a:lnTo>
                  <a:lnTo>
                    <a:pt x="91954" y="41600"/>
                  </a:lnTo>
                  <a:lnTo>
                    <a:pt x="82298" y="48000"/>
                  </a:lnTo>
                  <a:lnTo>
                    <a:pt x="72183" y="50000"/>
                  </a:lnTo>
                  <a:lnTo>
                    <a:pt x="59770" y="5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7" name="Shape 1487"/>
            <p:cNvSpPr/>
            <p:nvPr/>
          </p:nvSpPr>
          <p:spPr>
            <a:xfrm>
              <a:off x="11466513" y="1519237"/>
              <a:ext cx="61913" cy="196850"/>
            </a:xfrm>
            <a:custGeom>
              <a:avLst/>
              <a:gdLst/>
              <a:ahLst/>
              <a:cxnLst/>
              <a:rect l="0" t="0" r="0" b="0"/>
              <a:pathLst>
                <a:path w="120000" h="120000" extrusionOk="0">
                  <a:moveTo>
                    <a:pt x="119314" y="0"/>
                  </a:moveTo>
                  <a:lnTo>
                    <a:pt x="119314" y="0"/>
                  </a:lnTo>
                  <a:lnTo>
                    <a:pt x="93257" y="4800"/>
                  </a:lnTo>
                  <a:lnTo>
                    <a:pt x="70628" y="10690"/>
                  </a:lnTo>
                  <a:lnTo>
                    <a:pt x="52114" y="16800"/>
                  </a:lnTo>
                  <a:lnTo>
                    <a:pt x="33600" y="23781"/>
                  </a:lnTo>
                  <a:lnTo>
                    <a:pt x="18514" y="32072"/>
                  </a:lnTo>
                  <a:lnTo>
                    <a:pt x="7542" y="41672"/>
                  </a:lnTo>
                  <a:lnTo>
                    <a:pt x="3428" y="49963"/>
                  </a:lnTo>
                  <a:lnTo>
                    <a:pt x="0" y="60436"/>
                  </a:lnTo>
                  <a:lnTo>
                    <a:pt x="0" y="60436"/>
                  </a:lnTo>
                  <a:lnTo>
                    <a:pt x="3428" y="70036"/>
                  </a:lnTo>
                  <a:lnTo>
                    <a:pt x="7542" y="79418"/>
                  </a:lnTo>
                  <a:lnTo>
                    <a:pt x="18514" y="87709"/>
                  </a:lnTo>
                  <a:lnTo>
                    <a:pt x="33600" y="96218"/>
                  </a:lnTo>
                  <a:lnTo>
                    <a:pt x="52114" y="103200"/>
                  </a:lnTo>
                  <a:lnTo>
                    <a:pt x="70628" y="109090"/>
                  </a:lnTo>
                  <a:lnTo>
                    <a:pt x="93257" y="114981"/>
                  </a:lnTo>
                  <a:lnTo>
                    <a:pt x="119314" y="119781"/>
                  </a:lnTo>
                  <a:lnTo>
                    <a:pt x="119314" y="60436"/>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8" name="Shape 1488"/>
            <p:cNvSpPr/>
            <p:nvPr/>
          </p:nvSpPr>
          <p:spPr>
            <a:xfrm>
              <a:off x="11623675" y="1519237"/>
              <a:ext cx="61913" cy="196850"/>
            </a:xfrm>
            <a:custGeom>
              <a:avLst/>
              <a:gdLst/>
              <a:ahLst/>
              <a:cxnLst/>
              <a:rect l="0" t="0" r="0" b="0"/>
              <a:pathLst>
                <a:path w="120000" h="120000" extrusionOk="0">
                  <a:moveTo>
                    <a:pt x="0" y="0"/>
                  </a:moveTo>
                  <a:lnTo>
                    <a:pt x="0" y="60436"/>
                  </a:lnTo>
                  <a:lnTo>
                    <a:pt x="0" y="119781"/>
                  </a:lnTo>
                  <a:lnTo>
                    <a:pt x="0" y="119781"/>
                  </a:lnTo>
                  <a:lnTo>
                    <a:pt x="22628" y="114981"/>
                  </a:lnTo>
                  <a:lnTo>
                    <a:pt x="48685" y="109090"/>
                  </a:lnTo>
                  <a:lnTo>
                    <a:pt x="67200" y="103200"/>
                  </a:lnTo>
                  <a:lnTo>
                    <a:pt x="85714" y="96218"/>
                  </a:lnTo>
                  <a:lnTo>
                    <a:pt x="96685" y="87709"/>
                  </a:lnTo>
                  <a:lnTo>
                    <a:pt x="108342" y="79418"/>
                  </a:lnTo>
                  <a:lnTo>
                    <a:pt x="115885" y="70036"/>
                  </a:lnTo>
                  <a:lnTo>
                    <a:pt x="119314" y="60436"/>
                  </a:lnTo>
                  <a:lnTo>
                    <a:pt x="119314" y="60436"/>
                  </a:lnTo>
                  <a:lnTo>
                    <a:pt x="115885" y="49963"/>
                  </a:lnTo>
                  <a:lnTo>
                    <a:pt x="108342" y="41672"/>
                  </a:lnTo>
                  <a:lnTo>
                    <a:pt x="96685" y="32072"/>
                  </a:lnTo>
                  <a:lnTo>
                    <a:pt x="85714" y="23781"/>
                  </a:lnTo>
                  <a:lnTo>
                    <a:pt x="67200" y="16800"/>
                  </a:lnTo>
                  <a:lnTo>
                    <a:pt x="48685" y="10690"/>
                  </a:lnTo>
                  <a:lnTo>
                    <a:pt x="22628"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89" name="Shape 1489"/>
            <p:cNvSpPr/>
            <p:nvPr/>
          </p:nvSpPr>
          <p:spPr>
            <a:xfrm>
              <a:off x="11623675" y="2416175"/>
              <a:ext cx="371473" cy="374649"/>
            </a:xfrm>
            <a:custGeom>
              <a:avLst/>
              <a:gdLst/>
              <a:ahLst/>
              <a:cxnLst/>
              <a:rect l="0" t="0" r="0" b="0"/>
              <a:pathLst>
                <a:path w="120000" h="120000" extrusionOk="0">
                  <a:moveTo>
                    <a:pt x="59653" y="119885"/>
                  </a:moveTo>
                  <a:lnTo>
                    <a:pt x="55838" y="119311"/>
                  </a:lnTo>
                  <a:lnTo>
                    <a:pt x="53988" y="118047"/>
                  </a:lnTo>
                  <a:lnTo>
                    <a:pt x="52716" y="116669"/>
                  </a:lnTo>
                  <a:lnTo>
                    <a:pt x="2543" y="67406"/>
                  </a:lnTo>
                  <a:lnTo>
                    <a:pt x="1271" y="65569"/>
                  </a:lnTo>
                  <a:lnTo>
                    <a:pt x="693" y="63732"/>
                  </a:lnTo>
                  <a:lnTo>
                    <a:pt x="0" y="61894"/>
                  </a:lnTo>
                  <a:lnTo>
                    <a:pt x="0" y="59942"/>
                  </a:lnTo>
                  <a:lnTo>
                    <a:pt x="0" y="58105"/>
                  </a:lnTo>
                  <a:lnTo>
                    <a:pt x="693" y="56267"/>
                  </a:lnTo>
                  <a:lnTo>
                    <a:pt x="1271" y="54315"/>
                  </a:lnTo>
                  <a:lnTo>
                    <a:pt x="2543" y="53052"/>
                  </a:lnTo>
                  <a:lnTo>
                    <a:pt x="52716" y="3215"/>
                  </a:lnTo>
                  <a:lnTo>
                    <a:pt x="53988" y="1952"/>
                  </a:lnTo>
                  <a:lnTo>
                    <a:pt x="55838" y="1377"/>
                  </a:lnTo>
                  <a:lnTo>
                    <a:pt x="57803" y="688"/>
                  </a:lnTo>
                  <a:lnTo>
                    <a:pt x="59653" y="0"/>
                  </a:lnTo>
                  <a:lnTo>
                    <a:pt x="61502" y="688"/>
                  </a:lnTo>
                  <a:lnTo>
                    <a:pt x="63352" y="1377"/>
                  </a:lnTo>
                  <a:lnTo>
                    <a:pt x="65317" y="1952"/>
                  </a:lnTo>
                  <a:lnTo>
                    <a:pt x="67167" y="3215"/>
                  </a:lnTo>
                  <a:lnTo>
                    <a:pt x="116763" y="53052"/>
                  </a:lnTo>
                  <a:lnTo>
                    <a:pt x="118034" y="54315"/>
                  </a:lnTo>
                  <a:lnTo>
                    <a:pt x="119190" y="56267"/>
                  </a:lnTo>
                  <a:lnTo>
                    <a:pt x="119884" y="58105"/>
                  </a:lnTo>
                  <a:lnTo>
                    <a:pt x="119884" y="59942"/>
                  </a:lnTo>
                  <a:lnTo>
                    <a:pt x="119884" y="61894"/>
                  </a:lnTo>
                  <a:lnTo>
                    <a:pt x="119190" y="63732"/>
                  </a:lnTo>
                  <a:lnTo>
                    <a:pt x="118034" y="65569"/>
                  </a:lnTo>
                  <a:lnTo>
                    <a:pt x="116763" y="67406"/>
                  </a:lnTo>
                  <a:lnTo>
                    <a:pt x="67167" y="116669"/>
                  </a:lnTo>
                  <a:lnTo>
                    <a:pt x="65317" y="118047"/>
                  </a:lnTo>
                  <a:lnTo>
                    <a:pt x="63352" y="119311"/>
                  </a:lnTo>
                  <a:lnTo>
                    <a:pt x="59653" y="119885"/>
                  </a:lnTo>
                  <a:close/>
                  <a:moveTo>
                    <a:pt x="23815" y="59942"/>
                  </a:moveTo>
                  <a:lnTo>
                    <a:pt x="59653" y="95540"/>
                  </a:lnTo>
                  <a:lnTo>
                    <a:pt x="95375" y="59942"/>
                  </a:lnTo>
                  <a:lnTo>
                    <a:pt x="59653" y="24459"/>
                  </a:lnTo>
                  <a:lnTo>
                    <a:pt x="23815" y="59942"/>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0" name="Shape 1490"/>
            <p:cNvSpPr/>
            <p:nvPr/>
          </p:nvSpPr>
          <p:spPr>
            <a:xfrm>
              <a:off x="11466513" y="3302000"/>
              <a:ext cx="217487" cy="217487"/>
            </a:xfrm>
            <a:custGeom>
              <a:avLst/>
              <a:gdLst/>
              <a:ahLst/>
              <a:cxnLst/>
              <a:rect l="0" t="0" r="0" b="0"/>
              <a:pathLst>
                <a:path w="120000" h="120000" extrusionOk="0">
                  <a:moveTo>
                    <a:pt x="59901" y="119802"/>
                  </a:moveTo>
                  <a:lnTo>
                    <a:pt x="48078" y="118620"/>
                  </a:lnTo>
                  <a:lnTo>
                    <a:pt x="36256" y="115467"/>
                  </a:lnTo>
                  <a:lnTo>
                    <a:pt x="26798" y="109162"/>
                  </a:lnTo>
                  <a:lnTo>
                    <a:pt x="17142" y="102660"/>
                  </a:lnTo>
                  <a:lnTo>
                    <a:pt x="9655" y="93004"/>
                  </a:lnTo>
                  <a:lnTo>
                    <a:pt x="4334" y="83349"/>
                  </a:lnTo>
                  <a:lnTo>
                    <a:pt x="985" y="71527"/>
                  </a:lnTo>
                  <a:lnTo>
                    <a:pt x="0" y="59901"/>
                  </a:lnTo>
                  <a:lnTo>
                    <a:pt x="985" y="48078"/>
                  </a:lnTo>
                  <a:lnTo>
                    <a:pt x="4334" y="36256"/>
                  </a:lnTo>
                  <a:lnTo>
                    <a:pt x="9655" y="26798"/>
                  </a:lnTo>
                  <a:lnTo>
                    <a:pt x="17142" y="18128"/>
                  </a:lnTo>
                  <a:lnTo>
                    <a:pt x="26798" y="10640"/>
                  </a:lnTo>
                  <a:lnTo>
                    <a:pt x="36256" y="5320"/>
                  </a:lnTo>
                  <a:lnTo>
                    <a:pt x="48078" y="985"/>
                  </a:lnTo>
                  <a:lnTo>
                    <a:pt x="59901" y="0"/>
                  </a:lnTo>
                  <a:lnTo>
                    <a:pt x="71527" y="985"/>
                  </a:lnTo>
                  <a:lnTo>
                    <a:pt x="82364" y="5320"/>
                  </a:lnTo>
                  <a:lnTo>
                    <a:pt x="93004" y="10640"/>
                  </a:lnTo>
                  <a:lnTo>
                    <a:pt x="101477" y="18128"/>
                  </a:lnTo>
                  <a:lnTo>
                    <a:pt x="108965" y="26798"/>
                  </a:lnTo>
                  <a:lnTo>
                    <a:pt x="114285" y="36256"/>
                  </a:lnTo>
                  <a:lnTo>
                    <a:pt x="117635" y="48078"/>
                  </a:lnTo>
                  <a:lnTo>
                    <a:pt x="119802" y="59901"/>
                  </a:lnTo>
                  <a:lnTo>
                    <a:pt x="117635" y="71527"/>
                  </a:lnTo>
                  <a:lnTo>
                    <a:pt x="114285" y="83349"/>
                  </a:lnTo>
                  <a:lnTo>
                    <a:pt x="108965" y="93004"/>
                  </a:lnTo>
                  <a:lnTo>
                    <a:pt x="101477" y="102660"/>
                  </a:lnTo>
                  <a:lnTo>
                    <a:pt x="93004" y="109162"/>
                  </a:lnTo>
                  <a:lnTo>
                    <a:pt x="82364" y="115467"/>
                  </a:lnTo>
                  <a:lnTo>
                    <a:pt x="71527" y="118620"/>
                  </a:lnTo>
                  <a:lnTo>
                    <a:pt x="59901" y="119802"/>
                  </a:lnTo>
                  <a:close/>
                  <a:moveTo>
                    <a:pt x="59901" y="34088"/>
                  </a:moveTo>
                  <a:lnTo>
                    <a:pt x="54384" y="35270"/>
                  </a:lnTo>
                  <a:lnTo>
                    <a:pt x="50246" y="36256"/>
                  </a:lnTo>
                  <a:lnTo>
                    <a:pt x="44926" y="38423"/>
                  </a:lnTo>
                  <a:lnTo>
                    <a:pt x="41576" y="41576"/>
                  </a:lnTo>
                  <a:lnTo>
                    <a:pt x="38423" y="45911"/>
                  </a:lnTo>
                  <a:lnTo>
                    <a:pt x="36256" y="50246"/>
                  </a:lnTo>
                  <a:lnTo>
                    <a:pt x="34285" y="54581"/>
                  </a:lnTo>
                  <a:lnTo>
                    <a:pt x="34285" y="59901"/>
                  </a:lnTo>
                  <a:lnTo>
                    <a:pt x="34285" y="65221"/>
                  </a:lnTo>
                  <a:lnTo>
                    <a:pt x="36256" y="69359"/>
                  </a:lnTo>
                  <a:lnTo>
                    <a:pt x="38423" y="73891"/>
                  </a:lnTo>
                  <a:lnTo>
                    <a:pt x="41576" y="78029"/>
                  </a:lnTo>
                  <a:lnTo>
                    <a:pt x="44926" y="81379"/>
                  </a:lnTo>
                  <a:lnTo>
                    <a:pt x="50246" y="83349"/>
                  </a:lnTo>
                  <a:lnTo>
                    <a:pt x="54384" y="84532"/>
                  </a:lnTo>
                  <a:lnTo>
                    <a:pt x="59901" y="85517"/>
                  </a:lnTo>
                  <a:lnTo>
                    <a:pt x="65221" y="84532"/>
                  </a:lnTo>
                  <a:lnTo>
                    <a:pt x="69556" y="83349"/>
                  </a:lnTo>
                  <a:lnTo>
                    <a:pt x="73694" y="81379"/>
                  </a:lnTo>
                  <a:lnTo>
                    <a:pt x="78029" y="78029"/>
                  </a:lnTo>
                  <a:lnTo>
                    <a:pt x="81182" y="73891"/>
                  </a:lnTo>
                  <a:lnTo>
                    <a:pt x="83349" y="69359"/>
                  </a:lnTo>
                  <a:lnTo>
                    <a:pt x="84334" y="65221"/>
                  </a:lnTo>
                  <a:lnTo>
                    <a:pt x="85517" y="59901"/>
                  </a:lnTo>
                  <a:lnTo>
                    <a:pt x="84334" y="54581"/>
                  </a:lnTo>
                  <a:lnTo>
                    <a:pt x="83349" y="50246"/>
                  </a:lnTo>
                  <a:lnTo>
                    <a:pt x="81182" y="45911"/>
                  </a:lnTo>
                  <a:lnTo>
                    <a:pt x="78029" y="41576"/>
                  </a:lnTo>
                  <a:lnTo>
                    <a:pt x="73694" y="38423"/>
                  </a:lnTo>
                  <a:lnTo>
                    <a:pt x="69556" y="36256"/>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1" name="Shape 1491"/>
            <p:cNvSpPr/>
            <p:nvPr/>
          </p:nvSpPr>
          <p:spPr>
            <a:xfrm>
              <a:off x="10375900" y="3619500"/>
              <a:ext cx="217487" cy="215899"/>
            </a:xfrm>
            <a:custGeom>
              <a:avLst/>
              <a:gdLst/>
              <a:ahLst/>
              <a:cxnLst/>
              <a:rect l="0" t="0" r="0" b="0"/>
              <a:pathLst>
                <a:path w="120000" h="120000" extrusionOk="0">
                  <a:moveTo>
                    <a:pt x="60000" y="119801"/>
                  </a:moveTo>
                  <a:lnTo>
                    <a:pt x="48196" y="118611"/>
                  </a:lnTo>
                  <a:lnTo>
                    <a:pt x="36393" y="115438"/>
                  </a:lnTo>
                  <a:lnTo>
                    <a:pt x="26950" y="110082"/>
                  </a:lnTo>
                  <a:lnTo>
                    <a:pt x="17114" y="102347"/>
                  </a:lnTo>
                  <a:lnTo>
                    <a:pt x="9639" y="92826"/>
                  </a:lnTo>
                  <a:lnTo>
                    <a:pt x="4327" y="83107"/>
                  </a:lnTo>
                  <a:lnTo>
                    <a:pt x="1180" y="72198"/>
                  </a:lnTo>
                  <a:lnTo>
                    <a:pt x="0" y="60495"/>
                  </a:lnTo>
                  <a:lnTo>
                    <a:pt x="1180" y="47404"/>
                  </a:lnTo>
                  <a:lnTo>
                    <a:pt x="4327" y="36694"/>
                  </a:lnTo>
                  <a:lnTo>
                    <a:pt x="10819" y="25983"/>
                  </a:lnTo>
                  <a:lnTo>
                    <a:pt x="17114" y="17256"/>
                  </a:lnTo>
                  <a:lnTo>
                    <a:pt x="26950" y="9917"/>
                  </a:lnTo>
                  <a:lnTo>
                    <a:pt x="36393" y="4561"/>
                  </a:lnTo>
                  <a:lnTo>
                    <a:pt x="48196" y="1190"/>
                  </a:lnTo>
                  <a:lnTo>
                    <a:pt x="60000" y="0"/>
                  </a:lnTo>
                  <a:lnTo>
                    <a:pt x="71606" y="1190"/>
                  </a:lnTo>
                  <a:lnTo>
                    <a:pt x="83409" y="4561"/>
                  </a:lnTo>
                  <a:lnTo>
                    <a:pt x="93049" y="9917"/>
                  </a:lnTo>
                  <a:lnTo>
                    <a:pt x="101508" y="17256"/>
                  </a:lnTo>
                  <a:lnTo>
                    <a:pt x="108983" y="25983"/>
                  </a:lnTo>
                  <a:lnTo>
                    <a:pt x="114295" y="36694"/>
                  </a:lnTo>
                  <a:lnTo>
                    <a:pt x="118622" y="47404"/>
                  </a:lnTo>
                  <a:lnTo>
                    <a:pt x="119803" y="60495"/>
                  </a:lnTo>
                  <a:lnTo>
                    <a:pt x="118622" y="72198"/>
                  </a:lnTo>
                  <a:lnTo>
                    <a:pt x="114295" y="83107"/>
                  </a:lnTo>
                  <a:lnTo>
                    <a:pt x="108983" y="93818"/>
                  </a:lnTo>
                  <a:lnTo>
                    <a:pt x="101508" y="102347"/>
                  </a:lnTo>
                  <a:lnTo>
                    <a:pt x="93049" y="110082"/>
                  </a:lnTo>
                  <a:lnTo>
                    <a:pt x="83409" y="115438"/>
                  </a:lnTo>
                  <a:lnTo>
                    <a:pt x="71606" y="118611"/>
                  </a:lnTo>
                  <a:lnTo>
                    <a:pt x="60000" y="119801"/>
                  </a:lnTo>
                  <a:close/>
                  <a:moveTo>
                    <a:pt x="60000" y="34710"/>
                  </a:moveTo>
                  <a:lnTo>
                    <a:pt x="54491" y="34710"/>
                  </a:lnTo>
                  <a:lnTo>
                    <a:pt x="50360" y="36694"/>
                  </a:lnTo>
                  <a:lnTo>
                    <a:pt x="46032" y="38876"/>
                  </a:lnTo>
                  <a:lnTo>
                    <a:pt x="41704" y="42049"/>
                  </a:lnTo>
                  <a:lnTo>
                    <a:pt x="38557" y="45421"/>
                  </a:lnTo>
                  <a:lnTo>
                    <a:pt x="36393" y="49586"/>
                  </a:lnTo>
                  <a:lnTo>
                    <a:pt x="35409" y="55140"/>
                  </a:lnTo>
                  <a:lnTo>
                    <a:pt x="34229" y="60495"/>
                  </a:lnTo>
                  <a:lnTo>
                    <a:pt x="35409" y="64859"/>
                  </a:lnTo>
                  <a:lnTo>
                    <a:pt x="36393" y="70214"/>
                  </a:lnTo>
                  <a:lnTo>
                    <a:pt x="38557" y="74380"/>
                  </a:lnTo>
                  <a:lnTo>
                    <a:pt x="41704" y="77553"/>
                  </a:lnTo>
                  <a:lnTo>
                    <a:pt x="46032" y="80925"/>
                  </a:lnTo>
                  <a:lnTo>
                    <a:pt x="50360" y="84099"/>
                  </a:lnTo>
                  <a:lnTo>
                    <a:pt x="54491" y="85289"/>
                  </a:lnTo>
                  <a:lnTo>
                    <a:pt x="60000" y="85289"/>
                  </a:lnTo>
                  <a:lnTo>
                    <a:pt x="65311" y="85289"/>
                  </a:lnTo>
                  <a:lnTo>
                    <a:pt x="69442" y="83107"/>
                  </a:lnTo>
                  <a:lnTo>
                    <a:pt x="73770" y="80925"/>
                  </a:lnTo>
                  <a:lnTo>
                    <a:pt x="78098" y="77553"/>
                  </a:lnTo>
                  <a:lnTo>
                    <a:pt x="81245" y="74380"/>
                  </a:lnTo>
                  <a:lnTo>
                    <a:pt x="83409" y="70214"/>
                  </a:lnTo>
                  <a:lnTo>
                    <a:pt x="84393" y="64859"/>
                  </a:lnTo>
                  <a:lnTo>
                    <a:pt x="85573" y="60495"/>
                  </a:lnTo>
                  <a:lnTo>
                    <a:pt x="84393" y="55140"/>
                  </a:lnTo>
                  <a:lnTo>
                    <a:pt x="83409" y="49586"/>
                  </a:lnTo>
                  <a:lnTo>
                    <a:pt x="81245" y="45421"/>
                  </a:lnTo>
                  <a:lnTo>
                    <a:pt x="78098" y="42049"/>
                  </a:lnTo>
                  <a:lnTo>
                    <a:pt x="73770" y="38876"/>
                  </a:lnTo>
                  <a:lnTo>
                    <a:pt x="69442" y="36694"/>
                  </a:lnTo>
                  <a:lnTo>
                    <a:pt x="65311" y="34710"/>
                  </a:lnTo>
                  <a:lnTo>
                    <a:pt x="60000" y="3471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2" name="Shape 1492"/>
            <p:cNvSpPr/>
            <p:nvPr/>
          </p:nvSpPr>
          <p:spPr>
            <a:xfrm>
              <a:off x="10844213" y="3273425"/>
              <a:ext cx="217487" cy="217487"/>
            </a:xfrm>
            <a:custGeom>
              <a:avLst/>
              <a:gdLst/>
              <a:ahLst/>
              <a:cxnLst/>
              <a:rect l="0" t="0" r="0" b="0"/>
              <a:pathLst>
                <a:path w="120000" h="120000" extrusionOk="0">
                  <a:moveTo>
                    <a:pt x="59901" y="119803"/>
                  </a:moveTo>
                  <a:lnTo>
                    <a:pt x="48078" y="118622"/>
                  </a:lnTo>
                  <a:lnTo>
                    <a:pt x="36256" y="115475"/>
                  </a:lnTo>
                  <a:lnTo>
                    <a:pt x="26798" y="108983"/>
                  </a:lnTo>
                  <a:lnTo>
                    <a:pt x="18128" y="102688"/>
                  </a:lnTo>
                  <a:lnTo>
                    <a:pt x="10837" y="93049"/>
                  </a:lnTo>
                  <a:lnTo>
                    <a:pt x="5320" y="83409"/>
                  </a:lnTo>
                  <a:lnTo>
                    <a:pt x="985" y="71606"/>
                  </a:lnTo>
                  <a:lnTo>
                    <a:pt x="0" y="59803"/>
                  </a:lnTo>
                  <a:lnTo>
                    <a:pt x="985" y="48196"/>
                  </a:lnTo>
                  <a:lnTo>
                    <a:pt x="5320" y="37377"/>
                  </a:lnTo>
                  <a:lnTo>
                    <a:pt x="10837" y="26754"/>
                  </a:lnTo>
                  <a:lnTo>
                    <a:pt x="18128" y="18295"/>
                  </a:lnTo>
                  <a:lnTo>
                    <a:pt x="26798" y="10622"/>
                  </a:lnTo>
                  <a:lnTo>
                    <a:pt x="36256" y="5311"/>
                  </a:lnTo>
                  <a:lnTo>
                    <a:pt x="48078" y="2163"/>
                  </a:lnTo>
                  <a:lnTo>
                    <a:pt x="59901" y="0"/>
                  </a:lnTo>
                  <a:lnTo>
                    <a:pt x="71527" y="2163"/>
                  </a:lnTo>
                  <a:lnTo>
                    <a:pt x="83349" y="5311"/>
                  </a:lnTo>
                  <a:lnTo>
                    <a:pt x="93004" y="10622"/>
                  </a:lnTo>
                  <a:lnTo>
                    <a:pt x="101477" y="18295"/>
                  </a:lnTo>
                  <a:lnTo>
                    <a:pt x="109162" y="26754"/>
                  </a:lnTo>
                  <a:lnTo>
                    <a:pt x="114482" y="37377"/>
                  </a:lnTo>
                  <a:lnTo>
                    <a:pt x="118817" y="48196"/>
                  </a:lnTo>
                  <a:lnTo>
                    <a:pt x="119802" y="59803"/>
                  </a:lnTo>
                  <a:lnTo>
                    <a:pt x="118817" y="71606"/>
                  </a:lnTo>
                  <a:lnTo>
                    <a:pt x="114482" y="83409"/>
                  </a:lnTo>
                  <a:lnTo>
                    <a:pt x="109162" y="93049"/>
                  </a:lnTo>
                  <a:lnTo>
                    <a:pt x="101477" y="102688"/>
                  </a:lnTo>
                  <a:lnTo>
                    <a:pt x="93004" y="108983"/>
                  </a:lnTo>
                  <a:lnTo>
                    <a:pt x="83349" y="115475"/>
                  </a:lnTo>
                  <a:lnTo>
                    <a:pt x="71527" y="118622"/>
                  </a:lnTo>
                  <a:lnTo>
                    <a:pt x="59901" y="119803"/>
                  </a:lnTo>
                  <a:close/>
                  <a:moveTo>
                    <a:pt x="59901" y="34229"/>
                  </a:moveTo>
                  <a:lnTo>
                    <a:pt x="54581" y="35213"/>
                  </a:lnTo>
                  <a:lnTo>
                    <a:pt x="50246" y="36393"/>
                  </a:lnTo>
                  <a:lnTo>
                    <a:pt x="46108" y="38360"/>
                  </a:lnTo>
                  <a:lnTo>
                    <a:pt x="41576" y="41704"/>
                  </a:lnTo>
                  <a:lnTo>
                    <a:pt x="38423" y="46032"/>
                  </a:lnTo>
                  <a:lnTo>
                    <a:pt x="36256" y="50163"/>
                  </a:lnTo>
                  <a:lnTo>
                    <a:pt x="35270" y="54491"/>
                  </a:lnTo>
                  <a:lnTo>
                    <a:pt x="34285" y="59803"/>
                  </a:lnTo>
                  <a:lnTo>
                    <a:pt x="35270" y="65311"/>
                  </a:lnTo>
                  <a:lnTo>
                    <a:pt x="36256" y="69442"/>
                  </a:lnTo>
                  <a:lnTo>
                    <a:pt x="38423" y="74754"/>
                  </a:lnTo>
                  <a:lnTo>
                    <a:pt x="41576" y="78098"/>
                  </a:lnTo>
                  <a:lnTo>
                    <a:pt x="46108" y="81245"/>
                  </a:lnTo>
                  <a:lnTo>
                    <a:pt x="50246" y="83409"/>
                  </a:lnTo>
                  <a:lnTo>
                    <a:pt x="54581" y="85377"/>
                  </a:lnTo>
                  <a:lnTo>
                    <a:pt x="59901" y="85377"/>
                  </a:lnTo>
                  <a:lnTo>
                    <a:pt x="65221" y="85377"/>
                  </a:lnTo>
                  <a:lnTo>
                    <a:pt x="69556" y="83409"/>
                  </a:lnTo>
                  <a:lnTo>
                    <a:pt x="73891" y="81245"/>
                  </a:lnTo>
                  <a:lnTo>
                    <a:pt x="78029" y="78098"/>
                  </a:lnTo>
                  <a:lnTo>
                    <a:pt x="81379" y="74754"/>
                  </a:lnTo>
                  <a:lnTo>
                    <a:pt x="83349" y="69442"/>
                  </a:lnTo>
                  <a:lnTo>
                    <a:pt x="84532" y="65311"/>
                  </a:lnTo>
                  <a:lnTo>
                    <a:pt x="85517" y="59803"/>
                  </a:lnTo>
                  <a:lnTo>
                    <a:pt x="84532" y="54491"/>
                  </a:lnTo>
                  <a:lnTo>
                    <a:pt x="83349" y="50163"/>
                  </a:lnTo>
                  <a:lnTo>
                    <a:pt x="81379" y="46032"/>
                  </a:lnTo>
                  <a:lnTo>
                    <a:pt x="78029" y="41704"/>
                  </a:lnTo>
                  <a:lnTo>
                    <a:pt x="73891" y="38360"/>
                  </a:lnTo>
                  <a:lnTo>
                    <a:pt x="69556" y="36393"/>
                  </a:lnTo>
                  <a:lnTo>
                    <a:pt x="65221" y="35213"/>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3" name="Shape 1493"/>
            <p:cNvSpPr/>
            <p:nvPr/>
          </p:nvSpPr>
          <p:spPr>
            <a:xfrm>
              <a:off x="10844213" y="4859337"/>
              <a:ext cx="217487" cy="215899"/>
            </a:xfrm>
            <a:custGeom>
              <a:avLst/>
              <a:gdLst/>
              <a:ahLst/>
              <a:cxnLst/>
              <a:rect l="0" t="0" r="0" b="0"/>
              <a:pathLst>
                <a:path w="120000" h="120000" extrusionOk="0">
                  <a:moveTo>
                    <a:pt x="59901" y="119801"/>
                  </a:moveTo>
                  <a:lnTo>
                    <a:pt x="48078" y="118609"/>
                  </a:lnTo>
                  <a:lnTo>
                    <a:pt x="36256" y="115430"/>
                  </a:lnTo>
                  <a:lnTo>
                    <a:pt x="26798" y="109867"/>
                  </a:lnTo>
                  <a:lnTo>
                    <a:pt x="17142" y="102516"/>
                  </a:lnTo>
                  <a:lnTo>
                    <a:pt x="10837" y="93774"/>
                  </a:lnTo>
                  <a:lnTo>
                    <a:pt x="4334" y="83046"/>
                  </a:lnTo>
                  <a:lnTo>
                    <a:pt x="985" y="72317"/>
                  </a:lnTo>
                  <a:lnTo>
                    <a:pt x="0" y="60397"/>
                  </a:lnTo>
                  <a:lnTo>
                    <a:pt x="985" y="47483"/>
                  </a:lnTo>
                  <a:lnTo>
                    <a:pt x="4334" y="36754"/>
                  </a:lnTo>
                  <a:lnTo>
                    <a:pt x="10837" y="25827"/>
                  </a:lnTo>
                  <a:lnTo>
                    <a:pt x="17142" y="17284"/>
                  </a:lnTo>
                  <a:lnTo>
                    <a:pt x="26798" y="9735"/>
                  </a:lnTo>
                  <a:lnTo>
                    <a:pt x="36256" y="4172"/>
                  </a:lnTo>
                  <a:lnTo>
                    <a:pt x="48078" y="993"/>
                  </a:lnTo>
                  <a:lnTo>
                    <a:pt x="59901" y="0"/>
                  </a:lnTo>
                  <a:lnTo>
                    <a:pt x="71527" y="993"/>
                  </a:lnTo>
                  <a:lnTo>
                    <a:pt x="83349" y="4172"/>
                  </a:lnTo>
                  <a:lnTo>
                    <a:pt x="93004" y="9735"/>
                  </a:lnTo>
                  <a:lnTo>
                    <a:pt x="101477" y="17284"/>
                  </a:lnTo>
                  <a:lnTo>
                    <a:pt x="109162" y="25827"/>
                  </a:lnTo>
                  <a:lnTo>
                    <a:pt x="114482" y="36754"/>
                  </a:lnTo>
                  <a:lnTo>
                    <a:pt x="118817" y="47483"/>
                  </a:lnTo>
                  <a:lnTo>
                    <a:pt x="119802" y="60397"/>
                  </a:lnTo>
                  <a:lnTo>
                    <a:pt x="118817" y="72317"/>
                  </a:lnTo>
                  <a:lnTo>
                    <a:pt x="114482" y="83046"/>
                  </a:lnTo>
                  <a:lnTo>
                    <a:pt x="109162" y="93774"/>
                  </a:lnTo>
                  <a:lnTo>
                    <a:pt x="101477" y="102516"/>
                  </a:lnTo>
                  <a:lnTo>
                    <a:pt x="93004" y="109867"/>
                  </a:lnTo>
                  <a:lnTo>
                    <a:pt x="83349" y="115430"/>
                  </a:lnTo>
                  <a:lnTo>
                    <a:pt x="71527" y="118609"/>
                  </a:lnTo>
                  <a:lnTo>
                    <a:pt x="59901" y="119801"/>
                  </a:lnTo>
                  <a:close/>
                  <a:moveTo>
                    <a:pt x="59901" y="34569"/>
                  </a:moveTo>
                  <a:lnTo>
                    <a:pt x="54581" y="34569"/>
                  </a:lnTo>
                  <a:lnTo>
                    <a:pt x="50246" y="36754"/>
                  </a:lnTo>
                  <a:lnTo>
                    <a:pt x="46108" y="38741"/>
                  </a:lnTo>
                  <a:lnTo>
                    <a:pt x="41576" y="42119"/>
                  </a:lnTo>
                  <a:lnTo>
                    <a:pt x="38423" y="45298"/>
                  </a:lnTo>
                  <a:lnTo>
                    <a:pt x="36256" y="49470"/>
                  </a:lnTo>
                  <a:lnTo>
                    <a:pt x="35270" y="55033"/>
                  </a:lnTo>
                  <a:lnTo>
                    <a:pt x="34285" y="60397"/>
                  </a:lnTo>
                  <a:lnTo>
                    <a:pt x="35270" y="64768"/>
                  </a:lnTo>
                  <a:lnTo>
                    <a:pt x="36256" y="70132"/>
                  </a:lnTo>
                  <a:lnTo>
                    <a:pt x="38423" y="74304"/>
                  </a:lnTo>
                  <a:lnTo>
                    <a:pt x="41576" y="77682"/>
                  </a:lnTo>
                  <a:lnTo>
                    <a:pt x="46108" y="80860"/>
                  </a:lnTo>
                  <a:lnTo>
                    <a:pt x="50246" y="84238"/>
                  </a:lnTo>
                  <a:lnTo>
                    <a:pt x="54581" y="85231"/>
                  </a:lnTo>
                  <a:lnTo>
                    <a:pt x="59901" y="85231"/>
                  </a:lnTo>
                  <a:lnTo>
                    <a:pt x="65221" y="85231"/>
                  </a:lnTo>
                  <a:lnTo>
                    <a:pt x="69556" y="84238"/>
                  </a:lnTo>
                  <a:lnTo>
                    <a:pt x="73891" y="80860"/>
                  </a:lnTo>
                  <a:lnTo>
                    <a:pt x="78029" y="77682"/>
                  </a:lnTo>
                  <a:lnTo>
                    <a:pt x="81379" y="74304"/>
                  </a:lnTo>
                  <a:lnTo>
                    <a:pt x="83349" y="70132"/>
                  </a:lnTo>
                  <a:lnTo>
                    <a:pt x="84532" y="64768"/>
                  </a:lnTo>
                  <a:lnTo>
                    <a:pt x="85517" y="60397"/>
                  </a:lnTo>
                  <a:lnTo>
                    <a:pt x="84532" y="55033"/>
                  </a:lnTo>
                  <a:lnTo>
                    <a:pt x="83349" y="49470"/>
                  </a:lnTo>
                  <a:lnTo>
                    <a:pt x="81379" y="45298"/>
                  </a:lnTo>
                  <a:lnTo>
                    <a:pt x="78029" y="42119"/>
                  </a:lnTo>
                  <a:lnTo>
                    <a:pt x="73891" y="38741"/>
                  </a:lnTo>
                  <a:lnTo>
                    <a:pt x="69556" y="36754"/>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4" name="Shape 1494"/>
            <p:cNvSpPr/>
            <p:nvPr/>
          </p:nvSpPr>
          <p:spPr>
            <a:xfrm>
              <a:off x="10533063" y="3848100"/>
              <a:ext cx="215899" cy="217487"/>
            </a:xfrm>
            <a:custGeom>
              <a:avLst/>
              <a:gdLst/>
              <a:ahLst/>
              <a:cxnLst/>
              <a:rect l="0" t="0" r="0" b="0"/>
              <a:pathLst>
                <a:path w="120000" h="120000" extrusionOk="0">
                  <a:moveTo>
                    <a:pt x="60497" y="119803"/>
                  </a:moveTo>
                  <a:lnTo>
                    <a:pt x="48557" y="118622"/>
                  </a:lnTo>
                  <a:lnTo>
                    <a:pt x="36815" y="114295"/>
                  </a:lnTo>
                  <a:lnTo>
                    <a:pt x="26865" y="108983"/>
                  </a:lnTo>
                  <a:lnTo>
                    <a:pt x="17313" y="101704"/>
                  </a:lnTo>
                  <a:lnTo>
                    <a:pt x="9751" y="93049"/>
                  </a:lnTo>
                  <a:lnTo>
                    <a:pt x="4378" y="82426"/>
                  </a:lnTo>
                  <a:lnTo>
                    <a:pt x="1194" y="71606"/>
                  </a:lnTo>
                  <a:lnTo>
                    <a:pt x="0" y="60000"/>
                  </a:lnTo>
                  <a:lnTo>
                    <a:pt x="1194" y="48000"/>
                  </a:lnTo>
                  <a:lnTo>
                    <a:pt x="4378" y="36393"/>
                  </a:lnTo>
                  <a:lnTo>
                    <a:pt x="9751" y="26754"/>
                  </a:lnTo>
                  <a:lnTo>
                    <a:pt x="17313" y="17114"/>
                  </a:lnTo>
                  <a:lnTo>
                    <a:pt x="25870" y="10819"/>
                  </a:lnTo>
                  <a:lnTo>
                    <a:pt x="36815" y="4327"/>
                  </a:lnTo>
                  <a:lnTo>
                    <a:pt x="47562" y="983"/>
                  </a:lnTo>
                  <a:lnTo>
                    <a:pt x="60497" y="0"/>
                  </a:lnTo>
                  <a:lnTo>
                    <a:pt x="72437" y="983"/>
                  </a:lnTo>
                  <a:lnTo>
                    <a:pt x="83184" y="4327"/>
                  </a:lnTo>
                  <a:lnTo>
                    <a:pt x="93930" y="10819"/>
                  </a:lnTo>
                  <a:lnTo>
                    <a:pt x="102686" y="17114"/>
                  </a:lnTo>
                  <a:lnTo>
                    <a:pt x="110248" y="26754"/>
                  </a:lnTo>
                  <a:lnTo>
                    <a:pt x="115621" y="36393"/>
                  </a:lnTo>
                  <a:lnTo>
                    <a:pt x="118805" y="48000"/>
                  </a:lnTo>
                  <a:lnTo>
                    <a:pt x="119800" y="60000"/>
                  </a:lnTo>
                  <a:lnTo>
                    <a:pt x="118805" y="71606"/>
                  </a:lnTo>
                  <a:lnTo>
                    <a:pt x="115621" y="83409"/>
                  </a:lnTo>
                  <a:lnTo>
                    <a:pt x="110248" y="93049"/>
                  </a:lnTo>
                  <a:lnTo>
                    <a:pt x="102686" y="101704"/>
                  </a:lnTo>
                  <a:lnTo>
                    <a:pt x="93930" y="108983"/>
                  </a:lnTo>
                  <a:lnTo>
                    <a:pt x="83184" y="114295"/>
                  </a:lnTo>
                  <a:lnTo>
                    <a:pt x="72437" y="117639"/>
                  </a:lnTo>
                  <a:lnTo>
                    <a:pt x="60497" y="119803"/>
                  </a:lnTo>
                  <a:close/>
                  <a:moveTo>
                    <a:pt x="60497" y="34229"/>
                  </a:moveTo>
                  <a:lnTo>
                    <a:pt x="55124" y="34229"/>
                  </a:lnTo>
                  <a:lnTo>
                    <a:pt x="49751" y="36393"/>
                  </a:lnTo>
                  <a:lnTo>
                    <a:pt x="45373" y="38557"/>
                  </a:lnTo>
                  <a:lnTo>
                    <a:pt x="42189" y="41704"/>
                  </a:lnTo>
                  <a:lnTo>
                    <a:pt x="38805" y="44852"/>
                  </a:lnTo>
                  <a:lnTo>
                    <a:pt x="36815" y="50163"/>
                  </a:lnTo>
                  <a:lnTo>
                    <a:pt x="34626" y="54491"/>
                  </a:lnTo>
                  <a:lnTo>
                    <a:pt x="34626" y="60000"/>
                  </a:lnTo>
                  <a:lnTo>
                    <a:pt x="34626" y="64131"/>
                  </a:lnTo>
                  <a:lnTo>
                    <a:pt x="36815" y="69442"/>
                  </a:lnTo>
                  <a:lnTo>
                    <a:pt x="38805" y="73770"/>
                  </a:lnTo>
                  <a:lnTo>
                    <a:pt x="42189" y="77901"/>
                  </a:lnTo>
                  <a:lnTo>
                    <a:pt x="45373" y="81245"/>
                  </a:lnTo>
                  <a:lnTo>
                    <a:pt x="49751" y="83409"/>
                  </a:lnTo>
                  <a:lnTo>
                    <a:pt x="55124" y="84393"/>
                  </a:lnTo>
                  <a:lnTo>
                    <a:pt x="60497" y="85573"/>
                  </a:lnTo>
                  <a:lnTo>
                    <a:pt x="65870" y="84393"/>
                  </a:lnTo>
                  <a:lnTo>
                    <a:pt x="70248" y="83409"/>
                  </a:lnTo>
                  <a:lnTo>
                    <a:pt x="74427" y="81245"/>
                  </a:lnTo>
                  <a:lnTo>
                    <a:pt x="78805" y="77901"/>
                  </a:lnTo>
                  <a:lnTo>
                    <a:pt x="80995" y="73770"/>
                  </a:lnTo>
                  <a:lnTo>
                    <a:pt x="84179" y="69442"/>
                  </a:lnTo>
                  <a:lnTo>
                    <a:pt x="85373" y="65311"/>
                  </a:lnTo>
                  <a:lnTo>
                    <a:pt x="85373" y="60000"/>
                  </a:lnTo>
                  <a:lnTo>
                    <a:pt x="85373" y="54491"/>
                  </a:lnTo>
                  <a:lnTo>
                    <a:pt x="84179" y="50163"/>
                  </a:lnTo>
                  <a:lnTo>
                    <a:pt x="80995" y="44852"/>
                  </a:lnTo>
                  <a:lnTo>
                    <a:pt x="77810" y="41704"/>
                  </a:lnTo>
                  <a:lnTo>
                    <a:pt x="74427" y="38557"/>
                  </a:lnTo>
                  <a:lnTo>
                    <a:pt x="70248" y="36393"/>
                  </a:lnTo>
                  <a:lnTo>
                    <a:pt x="64875" y="34229"/>
                  </a:lnTo>
                  <a:lnTo>
                    <a:pt x="60497"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5" name="Shape 1495"/>
            <p:cNvSpPr/>
            <p:nvPr/>
          </p:nvSpPr>
          <p:spPr>
            <a:xfrm>
              <a:off x="11777663" y="3735387"/>
              <a:ext cx="217487" cy="217487"/>
            </a:xfrm>
            <a:custGeom>
              <a:avLst/>
              <a:gdLst/>
              <a:ahLst/>
              <a:cxnLst/>
              <a:rect l="0" t="0" r="0" b="0"/>
              <a:pathLst>
                <a:path w="120000" h="120000" extrusionOk="0">
                  <a:moveTo>
                    <a:pt x="59901" y="119803"/>
                  </a:moveTo>
                  <a:lnTo>
                    <a:pt x="48078" y="118622"/>
                  </a:lnTo>
                  <a:lnTo>
                    <a:pt x="36453" y="115475"/>
                  </a:lnTo>
                  <a:lnTo>
                    <a:pt x="26798" y="108983"/>
                  </a:lnTo>
                  <a:lnTo>
                    <a:pt x="18128" y="102688"/>
                  </a:lnTo>
                  <a:lnTo>
                    <a:pt x="10640" y="93049"/>
                  </a:lnTo>
                  <a:lnTo>
                    <a:pt x="5320" y="83409"/>
                  </a:lnTo>
                  <a:lnTo>
                    <a:pt x="1182" y="71606"/>
                  </a:lnTo>
                  <a:lnTo>
                    <a:pt x="0" y="59803"/>
                  </a:lnTo>
                  <a:lnTo>
                    <a:pt x="1182" y="48196"/>
                  </a:lnTo>
                  <a:lnTo>
                    <a:pt x="5320" y="36393"/>
                  </a:lnTo>
                  <a:lnTo>
                    <a:pt x="10640" y="26754"/>
                  </a:lnTo>
                  <a:lnTo>
                    <a:pt x="18128" y="18295"/>
                  </a:lnTo>
                  <a:lnTo>
                    <a:pt x="26798" y="10622"/>
                  </a:lnTo>
                  <a:lnTo>
                    <a:pt x="36453" y="5311"/>
                  </a:lnTo>
                  <a:lnTo>
                    <a:pt x="48078" y="1180"/>
                  </a:lnTo>
                  <a:lnTo>
                    <a:pt x="59901" y="0"/>
                  </a:lnTo>
                  <a:lnTo>
                    <a:pt x="71724" y="1180"/>
                  </a:lnTo>
                  <a:lnTo>
                    <a:pt x="83349" y="4327"/>
                  </a:lnTo>
                  <a:lnTo>
                    <a:pt x="93004" y="10622"/>
                  </a:lnTo>
                  <a:lnTo>
                    <a:pt x="102660" y="18295"/>
                  </a:lnTo>
                  <a:lnTo>
                    <a:pt x="110147" y="26754"/>
                  </a:lnTo>
                  <a:lnTo>
                    <a:pt x="115467" y="37573"/>
                  </a:lnTo>
                  <a:lnTo>
                    <a:pt x="118620" y="48196"/>
                  </a:lnTo>
                  <a:lnTo>
                    <a:pt x="119802" y="59803"/>
                  </a:lnTo>
                  <a:lnTo>
                    <a:pt x="118620" y="71606"/>
                  </a:lnTo>
                  <a:lnTo>
                    <a:pt x="115467" y="82229"/>
                  </a:lnTo>
                  <a:lnTo>
                    <a:pt x="110147" y="93049"/>
                  </a:lnTo>
                  <a:lnTo>
                    <a:pt x="102660" y="102688"/>
                  </a:lnTo>
                  <a:lnTo>
                    <a:pt x="93004" y="109967"/>
                  </a:lnTo>
                  <a:lnTo>
                    <a:pt x="83349" y="115475"/>
                  </a:lnTo>
                  <a:lnTo>
                    <a:pt x="71724" y="118622"/>
                  </a:lnTo>
                  <a:lnTo>
                    <a:pt x="59901" y="119803"/>
                  </a:lnTo>
                  <a:close/>
                  <a:moveTo>
                    <a:pt x="59901" y="34229"/>
                  </a:moveTo>
                  <a:lnTo>
                    <a:pt x="54581" y="35213"/>
                  </a:lnTo>
                  <a:lnTo>
                    <a:pt x="50246" y="36393"/>
                  </a:lnTo>
                  <a:lnTo>
                    <a:pt x="45911" y="38360"/>
                  </a:lnTo>
                  <a:lnTo>
                    <a:pt x="41773" y="41704"/>
                  </a:lnTo>
                  <a:lnTo>
                    <a:pt x="38620" y="46032"/>
                  </a:lnTo>
                  <a:lnTo>
                    <a:pt x="36453" y="50163"/>
                  </a:lnTo>
                  <a:lnTo>
                    <a:pt x="35270" y="54491"/>
                  </a:lnTo>
                  <a:lnTo>
                    <a:pt x="34285" y="59803"/>
                  </a:lnTo>
                  <a:lnTo>
                    <a:pt x="35270" y="65311"/>
                  </a:lnTo>
                  <a:lnTo>
                    <a:pt x="36453" y="69442"/>
                  </a:lnTo>
                  <a:lnTo>
                    <a:pt x="38620" y="73770"/>
                  </a:lnTo>
                  <a:lnTo>
                    <a:pt x="41773" y="78098"/>
                  </a:lnTo>
                  <a:lnTo>
                    <a:pt x="45911" y="81245"/>
                  </a:lnTo>
                  <a:lnTo>
                    <a:pt x="50246" y="83409"/>
                  </a:lnTo>
                  <a:lnTo>
                    <a:pt x="54581" y="84393"/>
                  </a:lnTo>
                  <a:lnTo>
                    <a:pt x="59901" y="85573"/>
                  </a:lnTo>
                  <a:lnTo>
                    <a:pt x="65221" y="84393"/>
                  </a:lnTo>
                  <a:lnTo>
                    <a:pt x="69556" y="83409"/>
                  </a:lnTo>
                  <a:lnTo>
                    <a:pt x="73891" y="81245"/>
                  </a:lnTo>
                  <a:lnTo>
                    <a:pt x="78029" y="78098"/>
                  </a:lnTo>
                  <a:lnTo>
                    <a:pt x="81182" y="73770"/>
                  </a:lnTo>
                  <a:lnTo>
                    <a:pt x="83349" y="69442"/>
                  </a:lnTo>
                  <a:lnTo>
                    <a:pt x="85517" y="65311"/>
                  </a:lnTo>
                  <a:lnTo>
                    <a:pt x="85517" y="59803"/>
                  </a:lnTo>
                  <a:lnTo>
                    <a:pt x="85517" y="54491"/>
                  </a:lnTo>
                  <a:lnTo>
                    <a:pt x="83349" y="50163"/>
                  </a:lnTo>
                  <a:lnTo>
                    <a:pt x="81182" y="46032"/>
                  </a:lnTo>
                  <a:lnTo>
                    <a:pt x="78029" y="41704"/>
                  </a:lnTo>
                  <a:lnTo>
                    <a:pt x="73891" y="38360"/>
                  </a:lnTo>
                  <a:lnTo>
                    <a:pt x="69556" y="36393"/>
                  </a:lnTo>
                  <a:lnTo>
                    <a:pt x="65221" y="35213"/>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6" name="Shape 1496"/>
            <p:cNvSpPr/>
            <p:nvPr/>
          </p:nvSpPr>
          <p:spPr>
            <a:xfrm>
              <a:off x="9909175" y="4813300"/>
              <a:ext cx="217487" cy="215899"/>
            </a:xfrm>
            <a:custGeom>
              <a:avLst/>
              <a:gdLst/>
              <a:ahLst/>
              <a:cxnLst/>
              <a:rect l="0" t="0" r="0" b="0"/>
              <a:pathLst>
                <a:path w="120000" h="120000" extrusionOk="0">
                  <a:moveTo>
                    <a:pt x="59901" y="119801"/>
                  </a:moveTo>
                  <a:lnTo>
                    <a:pt x="48275" y="118609"/>
                  </a:lnTo>
                  <a:lnTo>
                    <a:pt x="36453" y="115430"/>
                  </a:lnTo>
                  <a:lnTo>
                    <a:pt x="26798" y="110066"/>
                  </a:lnTo>
                  <a:lnTo>
                    <a:pt x="17142" y="102516"/>
                  </a:lnTo>
                  <a:lnTo>
                    <a:pt x="10640" y="93774"/>
                  </a:lnTo>
                  <a:lnTo>
                    <a:pt x="4334" y="83046"/>
                  </a:lnTo>
                  <a:lnTo>
                    <a:pt x="1182" y="72317"/>
                  </a:lnTo>
                  <a:lnTo>
                    <a:pt x="0" y="59403"/>
                  </a:lnTo>
                  <a:lnTo>
                    <a:pt x="1182" y="47483"/>
                  </a:lnTo>
                  <a:lnTo>
                    <a:pt x="4334" y="36754"/>
                  </a:lnTo>
                  <a:lnTo>
                    <a:pt x="10640" y="25827"/>
                  </a:lnTo>
                  <a:lnTo>
                    <a:pt x="17142" y="17284"/>
                  </a:lnTo>
                  <a:lnTo>
                    <a:pt x="26798" y="9735"/>
                  </a:lnTo>
                  <a:lnTo>
                    <a:pt x="36453" y="4172"/>
                  </a:lnTo>
                  <a:lnTo>
                    <a:pt x="48275" y="993"/>
                  </a:lnTo>
                  <a:lnTo>
                    <a:pt x="59901" y="0"/>
                  </a:lnTo>
                  <a:lnTo>
                    <a:pt x="71724" y="993"/>
                  </a:lnTo>
                  <a:lnTo>
                    <a:pt x="83546" y="4172"/>
                  </a:lnTo>
                  <a:lnTo>
                    <a:pt x="93004" y="9735"/>
                  </a:lnTo>
                  <a:lnTo>
                    <a:pt x="101674" y="17284"/>
                  </a:lnTo>
                  <a:lnTo>
                    <a:pt x="109162" y="25827"/>
                  </a:lnTo>
                  <a:lnTo>
                    <a:pt x="114482" y="36754"/>
                  </a:lnTo>
                  <a:lnTo>
                    <a:pt x="118817" y="47483"/>
                  </a:lnTo>
                  <a:lnTo>
                    <a:pt x="119802" y="59403"/>
                  </a:lnTo>
                  <a:lnTo>
                    <a:pt x="118817" y="72317"/>
                  </a:lnTo>
                  <a:lnTo>
                    <a:pt x="114482" y="83046"/>
                  </a:lnTo>
                  <a:lnTo>
                    <a:pt x="109162" y="93774"/>
                  </a:lnTo>
                  <a:lnTo>
                    <a:pt x="101674" y="102516"/>
                  </a:lnTo>
                  <a:lnTo>
                    <a:pt x="93004" y="110066"/>
                  </a:lnTo>
                  <a:lnTo>
                    <a:pt x="83546" y="115430"/>
                  </a:lnTo>
                  <a:lnTo>
                    <a:pt x="71724" y="118609"/>
                  </a:lnTo>
                  <a:lnTo>
                    <a:pt x="59901" y="119801"/>
                  </a:lnTo>
                  <a:close/>
                  <a:moveTo>
                    <a:pt x="59901" y="34569"/>
                  </a:moveTo>
                  <a:lnTo>
                    <a:pt x="54581" y="34569"/>
                  </a:lnTo>
                  <a:lnTo>
                    <a:pt x="50246" y="35562"/>
                  </a:lnTo>
                  <a:lnTo>
                    <a:pt x="45911" y="38741"/>
                  </a:lnTo>
                  <a:lnTo>
                    <a:pt x="41773" y="42119"/>
                  </a:lnTo>
                  <a:lnTo>
                    <a:pt x="38423" y="45298"/>
                  </a:lnTo>
                  <a:lnTo>
                    <a:pt x="36453" y="49668"/>
                  </a:lnTo>
                  <a:lnTo>
                    <a:pt x="34285" y="55033"/>
                  </a:lnTo>
                  <a:lnTo>
                    <a:pt x="34285" y="59403"/>
                  </a:lnTo>
                  <a:lnTo>
                    <a:pt x="34285" y="64768"/>
                  </a:lnTo>
                  <a:lnTo>
                    <a:pt x="36453" y="70132"/>
                  </a:lnTo>
                  <a:lnTo>
                    <a:pt x="38423" y="74304"/>
                  </a:lnTo>
                  <a:lnTo>
                    <a:pt x="41773" y="77682"/>
                  </a:lnTo>
                  <a:lnTo>
                    <a:pt x="45911" y="80860"/>
                  </a:lnTo>
                  <a:lnTo>
                    <a:pt x="50246" y="83046"/>
                  </a:lnTo>
                  <a:lnTo>
                    <a:pt x="54581" y="85231"/>
                  </a:lnTo>
                  <a:lnTo>
                    <a:pt x="59901" y="85231"/>
                  </a:lnTo>
                  <a:lnTo>
                    <a:pt x="65221" y="85231"/>
                  </a:lnTo>
                  <a:lnTo>
                    <a:pt x="69556" y="83046"/>
                  </a:lnTo>
                  <a:lnTo>
                    <a:pt x="73694" y="80860"/>
                  </a:lnTo>
                  <a:lnTo>
                    <a:pt x="78226" y="77682"/>
                  </a:lnTo>
                  <a:lnTo>
                    <a:pt x="81379" y="74304"/>
                  </a:lnTo>
                  <a:lnTo>
                    <a:pt x="83546" y="70132"/>
                  </a:lnTo>
                  <a:lnTo>
                    <a:pt x="84532" y="64768"/>
                  </a:lnTo>
                  <a:lnTo>
                    <a:pt x="85517" y="59403"/>
                  </a:lnTo>
                  <a:lnTo>
                    <a:pt x="84532" y="55033"/>
                  </a:lnTo>
                  <a:lnTo>
                    <a:pt x="83546" y="49668"/>
                  </a:lnTo>
                  <a:lnTo>
                    <a:pt x="81379" y="45298"/>
                  </a:lnTo>
                  <a:lnTo>
                    <a:pt x="78226" y="42119"/>
                  </a:lnTo>
                  <a:lnTo>
                    <a:pt x="73694" y="38741"/>
                  </a:lnTo>
                  <a:lnTo>
                    <a:pt x="69556" y="35562"/>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7" name="Shape 1497"/>
            <p:cNvSpPr/>
            <p:nvPr/>
          </p:nvSpPr>
          <p:spPr>
            <a:xfrm>
              <a:off x="9909175" y="5291137"/>
              <a:ext cx="217487" cy="215899"/>
            </a:xfrm>
            <a:custGeom>
              <a:avLst/>
              <a:gdLst/>
              <a:ahLst/>
              <a:cxnLst/>
              <a:rect l="0" t="0" r="0" b="0"/>
              <a:pathLst>
                <a:path w="120000" h="120000" extrusionOk="0">
                  <a:moveTo>
                    <a:pt x="59901" y="119801"/>
                  </a:moveTo>
                  <a:lnTo>
                    <a:pt x="48275" y="118807"/>
                  </a:lnTo>
                  <a:lnTo>
                    <a:pt x="36453" y="115430"/>
                  </a:lnTo>
                  <a:lnTo>
                    <a:pt x="26798" y="110066"/>
                  </a:lnTo>
                  <a:lnTo>
                    <a:pt x="17142" y="102516"/>
                  </a:lnTo>
                  <a:lnTo>
                    <a:pt x="9655" y="92781"/>
                  </a:lnTo>
                  <a:lnTo>
                    <a:pt x="4334" y="83245"/>
                  </a:lnTo>
                  <a:lnTo>
                    <a:pt x="1182" y="71324"/>
                  </a:lnTo>
                  <a:lnTo>
                    <a:pt x="0" y="59403"/>
                  </a:lnTo>
                  <a:lnTo>
                    <a:pt x="1182" y="47483"/>
                  </a:lnTo>
                  <a:lnTo>
                    <a:pt x="4334" y="36754"/>
                  </a:lnTo>
                  <a:lnTo>
                    <a:pt x="9655" y="26026"/>
                  </a:lnTo>
                  <a:lnTo>
                    <a:pt x="17142" y="17284"/>
                  </a:lnTo>
                  <a:lnTo>
                    <a:pt x="26798" y="9735"/>
                  </a:lnTo>
                  <a:lnTo>
                    <a:pt x="36453" y="4370"/>
                  </a:lnTo>
                  <a:lnTo>
                    <a:pt x="48275" y="1192"/>
                  </a:lnTo>
                  <a:lnTo>
                    <a:pt x="59901" y="0"/>
                  </a:lnTo>
                  <a:lnTo>
                    <a:pt x="71724" y="1192"/>
                  </a:lnTo>
                  <a:lnTo>
                    <a:pt x="82364" y="4370"/>
                  </a:lnTo>
                  <a:lnTo>
                    <a:pt x="93004" y="9735"/>
                  </a:lnTo>
                  <a:lnTo>
                    <a:pt x="101674" y="17284"/>
                  </a:lnTo>
                  <a:lnTo>
                    <a:pt x="109162" y="27019"/>
                  </a:lnTo>
                  <a:lnTo>
                    <a:pt x="115467" y="36754"/>
                  </a:lnTo>
                  <a:lnTo>
                    <a:pt x="118817" y="48476"/>
                  </a:lnTo>
                  <a:lnTo>
                    <a:pt x="119802" y="59403"/>
                  </a:lnTo>
                  <a:lnTo>
                    <a:pt x="118817" y="71324"/>
                  </a:lnTo>
                  <a:lnTo>
                    <a:pt x="115467" y="82052"/>
                  </a:lnTo>
                  <a:lnTo>
                    <a:pt x="110147" y="92781"/>
                  </a:lnTo>
                  <a:lnTo>
                    <a:pt x="101674" y="102516"/>
                  </a:lnTo>
                  <a:lnTo>
                    <a:pt x="93004" y="110066"/>
                  </a:lnTo>
                  <a:lnTo>
                    <a:pt x="82364" y="115430"/>
                  </a:lnTo>
                  <a:lnTo>
                    <a:pt x="71724" y="118807"/>
                  </a:lnTo>
                  <a:lnTo>
                    <a:pt x="59901" y="119801"/>
                  </a:lnTo>
                  <a:close/>
                  <a:moveTo>
                    <a:pt x="59901" y="34569"/>
                  </a:moveTo>
                  <a:lnTo>
                    <a:pt x="54581" y="34569"/>
                  </a:lnTo>
                  <a:lnTo>
                    <a:pt x="50246" y="35562"/>
                  </a:lnTo>
                  <a:lnTo>
                    <a:pt x="45911" y="38940"/>
                  </a:lnTo>
                  <a:lnTo>
                    <a:pt x="41773" y="42119"/>
                  </a:lnTo>
                  <a:lnTo>
                    <a:pt x="38423" y="45298"/>
                  </a:lnTo>
                  <a:lnTo>
                    <a:pt x="36453" y="49668"/>
                  </a:lnTo>
                  <a:lnTo>
                    <a:pt x="34285" y="55033"/>
                  </a:lnTo>
                  <a:lnTo>
                    <a:pt x="34285" y="59403"/>
                  </a:lnTo>
                  <a:lnTo>
                    <a:pt x="34285" y="64768"/>
                  </a:lnTo>
                  <a:lnTo>
                    <a:pt x="36453" y="70132"/>
                  </a:lnTo>
                  <a:lnTo>
                    <a:pt x="38423" y="74503"/>
                  </a:lnTo>
                  <a:lnTo>
                    <a:pt x="41773" y="77880"/>
                  </a:lnTo>
                  <a:lnTo>
                    <a:pt x="45911" y="81059"/>
                  </a:lnTo>
                  <a:lnTo>
                    <a:pt x="50246" y="83245"/>
                  </a:lnTo>
                  <a:lnTo>
                    <a:pt x="54581" y="85231"/>
                  </a:lnTo>
                  <a:lnTo>
                    <a:pt x="59901" y="85231"/>
                  </a:lnTo>
                  <a:lnTo>
                    <a:pt x="65221" y="85231"/>
                  </a:lnTo>
                  <a:lnTo>
                    <a:pt x="69556" y="83245"/>
                  </a:lnTo>
                  <a:lnTo>
                    <a:pt x="73694" y="81059"/>
                  </a:lnTo>
                  <a:lnTo>
                    <a:pt x="78226" y="77880"/>
                  </a:lnTo>
                  <a:lnTo>
                    <a:pt x="81379" y="74503"/>
                  </a:lnTo>
                  <a:lnTo>
                    <a:pt x="83546" y="69139"/>
                  </a:lnTo>
                  <a:lnTo>
                    <a:pt x="84532" y="64768"/>
                  </a:lnTo>
                  <a:lnTo>
                    <a:pt x="85517" y="59403"/>
                  </a:lnTo>
                  <a:lnTo>
                    <a:pt x="84532" y="55033"/>
                  </a:lnTo>
                  <a:lnTo>
                    <a:pt x="83546" y="49668"/>
                  </a:lnTo>
                  <a:lnTo>
                    <a:pt x="81379" y="45298"/>
                  </a:lnTo>
                  <a:lnTo>
                    <a:pt x="78226" y="42119"/>
                  </a:lnTo>
                  <a:lnTo>
                    <a:pt x="73694" y="38940"/>
                  </a:lnTo>
                  <a:lnTo>
                    <a:pt x="69556" y="35562"/>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8" name="Shape 1498"/>
            <p:cNvSpPr/>
            <p:nvPr/>
          </p:nvSpPr>
          <p:spPr>
            <a:xfrm>
              <a:off x="9909175" y="5399087"/>
              <a:ext cx="61913" cy="1465261"/>
            </a:xfrm>
            <a:custGeom>
              <a:avLst/>
              <a:gdLst/>
              <a:ahLst/>
              <a:cxnLst/>
              <a:rect l="0" t="0" r="0" b="0"/>
              <a:pathLst>
                <a:path w="120000" h="120000" extrusionOk="0">
                  <a:moveTo>
                    <a:pt x="119314" y="119970"/>
                  </a:moveTo>
                  <a:lnTo>
                    <a:pt x="0" y="119970"/>
                  </a:lnTo>
                  <a:lnTo>
                    <a:pt x="0" y="0"/>
                  </a:lnTo>
                  <a:lnTo>
                    <a:pt x="119314" y="0"/>
                  </a:lnTo>
                  <a:lnTo>
                    <a:pt x="119314" y="11997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499" name="Shape 1499"/>
            <p:cNvSpPr/>
            <p:nvPr/>
          </p:nvSpPr>
          <p:spPr>
            <a:xfrm>
              <a:off x="10220325" y="4262437"/>
              <a:ext cx="61913" cy="333373"/>
            </a:xfrm>
            <a:custGeom>
              <a:avLst/>
              <a:gdLst/>
              <a:ahLst/>
              <a:cxnLst/>
              <a:rect l="0" t="0" r="0" b="0"/>
              <a:pathLst>
                <a:path w="120000" h="120000" extrusionOk="0">
                  <a:moveTo>
                    <a:pt x="0" y="0"/>
                  </a:moveTo>
                  <a:lnTo>
                    <a:pt x="0" y="84090"/>
                  </a:lnTo>
                  <a:lnTo>
                    <a:pt x="0" y="84090"/>
                  </a:lnTo>
                  <a:lnTo>
                    <a:pt x="26057" y="87061"/>
                  </a:lnTo>
                  <a:lnTo>
                    <a:pt x="48685" y="90548"/>
                  </a:lnTo>
                  <a:lnTo>
                    <a:pt x="70628" y="94036"/>
                  </a:lnTo>
                  <a:lnTo>
                    <a:pt x="85714" y="98170"/>
                  </a:lnTo>
                  <a:lnTo>
                    <a:pt x="100800" y="103207"/>
                  </a:lnTo>
                  <a:lnTo>
                    <a:pt x="111771" y="108762"/>
                  </a:lnTo>
                  <a:lnTo>
                    <a:pt x="119314" y="113670"/>
                  </a:lnTo>
                  <a:lnTo>
                    <a:pt x="119314" y="119870"/>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0" name="Shape 1500"/>
            <p:cNvSpPr/>
            <p:nvPr/>
          </p:nvSpPr>
          <p:spPr>
            <a:xfrm>
              <a:off x="10220325" y="4497387"/>
              <a:ext cx="61913" cy="196850"/>
            </a:xfrm>
            <a:custGeom>
              <a:avLst/>
              <a:gdLst/>
              <a:ahLst/>
              <a:cxnLst/>
              <a:rect l="0" t="0" r="0" b="0"/>
              <a:pathLst>
                <a:path w="120000" h="120000" extrusionOk="0">
                  <a:moveTo>
                    <a:pt x="0" y="0"/>
                  </a:moveTo>
                  <a:lnTo>
                    <a:pt x="0" y="60326"/>
                  </a:lnTo>
                  <a:lnTo>
                    <a:pt x="0" y="119782"/>
                  </a:lnTo>
                  <a:lnTo>
                    <a:pt x="0" y="119782"/>
                  </a:lnTo>
                  <a:lnTo>
                    <a:pt x="26057" y="114773"/>
                  </a:lnTo>
                  <a:lnTo>
                    <a:pt x="48685" y="110199"/>
                  </a:lnTo>
                  <a:lnTo>
                    <a:pt x="70628" y="103012"/>
                  </a:lnTo>
                  <a:lnTo>
                    <a:pt x="85714" y="96043"/>
                  </a:lnTo>
                  <a:lnTo>
                    <a:pt x="100800" y="87549"/>
                  </a:lnTo>
                  <a:lnTo>
                    <a:pt x="111771" y="79491"/>
                  </a:lnTo>
                  <a:lnTo>
                    <a:pt x="119314" y="69909"/>
                  </a:lnTo>
                  <a:lnTo>
                    <a:pt x="119314" y="60326"/>
                  </a:lnTo>
                  <a:lnTo>
                    <a:pt x="119314" y="60326"/>
                  </a:lnTo>
                  <a:lnTo>
                    <a:pt x="119314" y="49872"/>
                  </a:lnTo>
                  <a:lnTo>
                    <a:pt x="111771" y="41597"/>
                  </a:lnTo>
                  <a:lnTo>
                    <a:pt x="100800" y="32232"/>
                  </a:lnTo>
                  <a:lnTo>
                    <a:pt x="85714" y="23738"/>
                  </a:lnTo>
                  <a:lnTo>
                    <a:pt x="70628" y="16769"/>
                  </a:lnTo>
                  <a:lnTo>
                    <a:pt x="48685" y="10889"/>
                  </a:lnTo>
                  <a:lnTo>
                    <a:pt x="26057" y="5009"/>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1" name="Shape 1501"/>
            <p:cNvSpPr/>
            <p:nvPr/>
          </p:nvSpPr>
          <p:spPr>
            <a:xfrm>
              <a:off x="10128250" y="6070600"/>
              <a:ext cx="90486" cy="217487"/>
            </a:xfrm>
            <a:custGeom>
              <a:avLst/>
              <a:gdLst/>
              <a:ahLst/>
              <a:cxnLst/>
              <a:rect l="0" t="0" r="0" b="0"/>
              <a:pathLst>
                <a:path w="120000" h="120000" extrusionOk="0">
                  <a:moveTo>
                    <a:pt x="60937" y="34426"/>
                  </a:moveTo>
                  <a:lnTo>
                    <a:pt x="60937" y="34426"/>
                  </a:lnTo>
                  <a:lnTo>
                    <a:pt x="71250" y="35409"/>
                  </a:lnTo>
                  <a:lnTo>
                    <a:pt x="83906" y="36393"/>
                  </a:lnTo>
                  <a:lnTo>
                    <a:pt x="91406" y="38557"/>
                  </a:lnTo>
                  <a:lnTo>
                    <a:pt x="101718" y="41901"/>
                  </a:lnTo>
                  <a:lnTo>
                    <a:pt x="109218" y="45049"/>
                  </a:lnTo>
                  <a:lnTo>
                    <a:pt x="114843" y="49180"/>
                  </a:lnTo>
                  <a:lnTo>
                    <a:pt x="119531" y="53704"/>
                  </a:lnTo>
                  <a:lnTo>
                    <a:pt x="119531" y="59016"/>
                  </a:lnTo>
                  <a:lnTo>
                    <a:pt x="119531" y="6491"/>
                  </a:lnTo>
                  <a:lnTo>
                    <a:pt x="119531" y="6491"/>
                  </a:lnTo>
                  <a:lnTo>
                    <a:pt x="106875" y="3344"/>
                  </a:lnTo>
                  <a:lnTo>
                    <a:pt x="91406" y="2163"/>
                  </a:lnTo>
                  <a:lnTo>
                    <a:pt x="76406" y="1180"/>
                  </a:lnTo>
                  <a:lnTo>
                    <a:pt x="60937" y="0"/>
                  </a:lnTo>
                  <a:lnTo>
                    <a:pt x="60937" y="0"/>
                  </a:lnTo>
                  <a:lnTo>
                    <a:pt x="43593" y="1180"/>
                  </a:lnTo>
                  <a:lnTo>
                    <a:pt x="28125" y="2163"/>
                  </a:lnTo>
                  <a:lnTo>
                    <a:pt x="12656" y="3344"/>
                  </a:lnTo>
                  <a:lnTo>
                    <a:pt x="0" y="6491"/>
                  </a:lnTo>
                  <a:lnTo>
                    <a:pt x="0" y="113508"/>
                  </a:lnTo>
                  <a:lnTo>
                    <a:pt x="0" y="113508"/>
                  </a:lnTo>
                  <a:lnTo>
                    <a:pt x="12656" y="116655"/>
                  </a:lnTo>
                  <a:lnTo>
                    <a:pt x="28125" y="117639"/>
                  </a:lnTo>
                  <a:lnTo>
                    <a:pt x="43593" y="119803"/>
                  </a:lnTo>
                  <a:lnTo>
                    <a:pt x="60937" y="119803"/>
                  </a:lnTo>
                  <a:lnTo>
                    <a:pt x="60937" y="119803"/>
                  </a:lnTo>
                  <a:lnTo>
                    <a:pt x="76406" y="119803"/>
                  </a:lnTo>
                  <a:lnTo>
                    <a:pt x="91406" y="117639"/>
                  </a:lnTo>
                  <a:lnTo>
                    <a:pt x="106875" y="116655"/>
                  </a:lnTo>
                  <a:lnTo>
                    <a:pt x="119531" y="113508"/>
                  </a:lnTo>
                  <a:lnTo>
                    <a:pt x="119531" y="60983"/>
                  </a:lnTo>
                  <a:lnTo>
                    <a:pt x="119531" y="60983"/>
                  </a:lnTo>
                  <a:lnTo>
                    <a:pt x="119531" y="66295"/>
                  </a:lnTo>
                  <a:lnTo>
                    <a:pt x="114843" y="70622"/>
                  </a:lnTo>
                  <a:lnTo>
                    <a:pt x="109218" y="74950"/>
                  </a:lnTo>
                  <a:lnTo>
                    <a:pt x="101718" y="78295"/>
                  </a:lnTo>
                  <a:lnTo>
                    <a:pt x="91406" y="81442"/>
                  </a:lnTo>
                  <a:lnTo>
                    <a:pt x="83906" y="83606"/>
                  </a:lnTo>
                  <a:lnTo>
                    <a:pt x="71250" y="84590"/>
                  </a:lnTo>
                  <a:lnTo>
                    <a:pt x="60937" y="85573"/>
                  </a:lnTo>
                  <a:lnTo>
                    <a:pt x="60937" y="85573"/>
                  </a:lnTo>
                  <a:lnTo>
                    <a:pt x="48281" y="84590"/>
                  </a:lnTo>
                  <a:lnTo>
                    <a:pt x="35625" y="83606"/>
                  </a:lnTo>
                  <a:lnTo>
                    <a:pt x="25312" y="81442"/>
                  </a:lnTo>
                  <a:lnTo>
                    <a:pt x="17812" y="78295"/>
                  </a:lnTo>
                  <a:lnTo>
                    <a:pt x="10312" y="73770"/>
                  </a:lnTo>
                  <a:lnTo>
                    <a:pt x="5156" y="69639"/>
                  </a:lnTo>
                  <a:lnTo>
                    <a:pt x="0" y="65311"/>
                  </a:lnTo>
                  <a:lnTo>
                    <a:pt x="0" y="60000"/>
                  </a:lnTo>
                  <a:lnTo>
                    <a:pt x="0" y="60000"/>
                  </a:lnTo>
                  <a:lnTo>
                    <a:pt x="0" y="54491"/>
                  </a:lnTo>
                  <a:lnTo>
                    <a:pt x="5156" y="50360"/>
                  </a:lnTo>
                  <a:lnTo>
                    <a:pt x="10312" y="46032"/>
                  </a:lnTo>
                  <a:lnTo>
                    <a:pt x="17812" y="41901"/>
                  </a:lnTo>
                  <a:lnTo>
                    <a:pt x="25312" y="38557"/>
                  </a:lnTo>
                  <a:lnTo>
                    <a:pt x="35625" y="36393"/>
                  </a:lnTo>
                  <a:lnTo>
                    <a:pt x="48281" y="35409"/>
                  </a:lnTo>
                  <a:lnTo>
                    <a:pt x="60937" y="3442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2" name="Shape 1502"/>
            <p:cNvSpPr/>
            <p:nvPr/>
          </p:nvSpPr>
          <p:spPr>
            <a:xfrm>
              <a:off x="10128250" y="4487862"/>
              <a:ext cx="90486" cy="107948"/>
            </a:xfrm>
            <a:custGeom>
              <a:avLst/>
              <a:gdLst/>
              <a:ahLst/>
              <a:cxnLst/>
              <a:rect l="0" t="0" r="0" b="0"/>
              <a:pathLst>
                <a:path w="120000" h="120000" extrusionOk="0">
                  <a:moveTo>
                    <a:pt x="60937" y="0"/>
                  </a:moveTo>
                  <a:lnTo>
                    <a:pt x="60937" y="0"/>
                  </a:lnTo>
                  <a:lnTo>
                    <a:pt x="43593" y="0"/>
                  </a:lnTo>
                  <a:lnTo>
                    <a:pt x="28125" y="2360"/>
                  </a:lnTo>
                  <a:lnTo>
                    <a:pt x="12656" y="6688"/>
                  </a:lnTo>
                  <a:lnTo>
                    <a:pt x="0" y="10622"/>
                  </a:lnTo>
                  <a:lnTo>
                    <a:pt x="0" y="119606"/>
                  </a:lnTo>
                  <a:lnTo>
                    <a:pt x="0" y="119606"/>
                  </a:lnTo>
                  <a:lnTo>
                    <a:pt x="0" y="108983"/>
                  </a:lnTo>
                  <a:lnTo>
                    <a:pt x="5156" y="98360"/>
                  </a:lnTo>
                  <a:lnTo>
                    <a:pt x="10312" y="90098"/>
                  </a:lnTo>
                  <a:lnTo>
                    <a:pt x="17812" y="83409"/>
                  </a:lnTo>
                  <a:lnTo>
                    <a:pt x="25312" y="77114"/>
                  </a:lnTo>
                  <a:lnTo>
                    <a:pt x="35625" y="72786"/>
                  </a:lnTo>
                  <a:lnTo>
                    <a:pt x="48281" y="68852"/>
                  </a:lnTo>
                  <a:lnTo>
                    <a:pt x="60937" y="68852"/>
                  </a:lnTo>
                  <a:lnTo>
                    <a:pt x="60937" y="68852"/>
                  </a:lnTo>
                  <a:lnTo>
                    <a:pt x="71250" y="68852"/>
                  </a:lnTo>
                  <a:lnTo>
                    <a:pt x="83906" y="72786"/>
                  </a:lnTo>
                  <a:lnTo>
                    <a:pt x="94218" y="77114"/>
                  </a:lnTo>
                  <a:lnTo>
                    <a:pt x="101718" y="83409"/>
                  </a:lnTo>
                  <a:lnTo>
                    <a:pt x="109218" y="90098"/>
                  </a:lnTo>
                  <a:lnTo>
                    <a:pt x="117187" y="98360"/>
                  </a:lnTo>
                  <a:lnTo>
                    <a:pt x="119531" y="108983"/>
                  </a:lnTo>
                  <a:lnTo>
                    <a:pt x="119531" y="119606"/>
                  </a:lnTo>
                  <a:lnTo>
                    <a:pt x="119531" y="10622"/>
                  </a:lnTo>
                  <a:lnTo>
                    <a:pt x="119531" y="10622"/>
                  </a:lnTo>
                  <a:lnTo>
                    <a:pt x="106875" y="6688"/>
                  </a:lnTo>
                  <a:lnTo>
                    <a:pt x="91406" y="2360"/>
                  </a:lnTo>
                  <a:lnTo>
                    <a:pt x="76406" y="0"/>
                  </a:lnTo>
                  <a:lnTo>
                    <a:pt x="60937"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3" name="Shape 1503"/>
            <p:cNvSpPr/>
            <p:nvPr/>
          </p:nvSpPr>
          <p:spPr>
            <a:xfrm>
              <a:off x="10128250" y="4595812"/>
              <a:ext cx="90486" cy="107948"/>
            </a:xfrm>
            <a:custGeom>
              <a:avLst/>
              <a:gdLst/>
              <a:ahLst/>
              <a:cxnLst/>
              <a:rect l="0" t="0" r="0" b="0"/>
              <a:pathLst>
                <a:path w="120000" h="120000" extrusionOk="0">
                  <a:moveTo>
                    <a:pt x="60937" y="51372"/>
                  </a:moveTo>
                  <a:lnTo>
                    <a:pt x="60937" y="51372"/>
                  </a:lnTo>
                  <a:lnTo>
                    <a:pt x="48281" y="49019"/>
                  </a:lnTo>
                  <a:lnTo>
                    <a:pt x="35625" y="47450"/>
                  </a:lnTo>
                  <a:lnTo>
                    <a:pt x="25312" y="40784"/>
                  </a:lnTo>
                  <a:lnTo>
                    <a:pt x="17812" y="36470"/>
                  </a:lnTo>
                  <a:lnTo>
                    <a:pt x="10312" y="27843"/>
                  </a:lnTo>
                  <a:lnTo>
                    <a:pt x="5156" y="19607"/>
                  </a:lnTo>
                  <a:lnTo>
                    <a:pt x="0" y="9019"/>
                  </a:lnTo>
                  <a:lnTo>
                    <a:pt x="0" y="0"/>
                  </a:lnTo>
                  <a:lnTo>
                    <a:pt x="0" y="107058"/>
                  </a:lnTo>
                  <a:lnTo>
                    <a:pt x="0" y="107058"/>
                  </a:lnTo>
                  <a:lnTo>
                    <a:pt x="12656" y="110980"/>
                  </a:lnTo>
                  <a:lnTo>
                    <a:pt x="28125" y="115294"/>
                  </a:lnTo>
                  <a:lnTo>
                    <a:pt x="43593" y="117647"/>
                  </a:lnTo>
                  <a:lnTo>
                    <a:pt x="60937" y="119607"/>
                  </a:lnTo>
                  <a:lnTo>
                    <a:pt x="60937" y="119607"/>
                  </a:lnTo>
                  <a:lnTo>
                    <a:pt x="76406" y="117647"/>
                  </a:lnTo>
                  <a:lnTo>
                    <a:pt x="91406" y="115294"/>
                  </a:lnTo>
                  <a:lnTo>
                    <a:pt x="106875" y="110980"/>
                  </a:lnTo>
                  <a:lnTo>
                    <a:pt x="119531" y="107058"/>
                  </a:lnTo>
                  <a:lnTo>
                    <a:pt x="119531" y="0"/>
                  </a:lnTo>
                  <a:lnTo>
                    <a:pt x="119531" y="0"/>
                  </a:lnTo>
                  <a:lnTo>
                    <a:pt x="119531" y="9019"/>
                  </a:lnTo>
                  <a:lnTo>
                    <a:pt x="117187" y="19607"/>
                  </a:lnTo>
                  <a:lnTo>
                    <a:pt x="109218" y="27843"/>
                  </a:lnTo>
                  <a:lnTo>
                    <a:pt x="101718" y="36470"/>
                  </a:lnTo>
                  <a:lnTo>
                    <a:pt x="94218" y="40784"/>
                  </a:lnTo>
                  <a:lnTo>
                    <a:pt x="83906" y="47450"/>
                  </a:lnTo>
                  <a:lnTo>
                    <a:pt x="71250" y="49019"/>
                  </a:lnTo>
                  <a:lnTo>
                    <a:pt x="60937" y="5137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4" name="Shape 1504"/>
            <p:cNvSpPr/>
            <p:nvPr/>
          </p:nvSpPr>
          <p:spPr>
            <a:xfrm>
              <a:off x="10066338" y="4595812"/>
              <a:ext cx="61913" cy="2271711"/>
            </a:xfrm>
            <a:custGeom>
              <a:avLst/>
              <a:gdLst/>
              <a:ahLst/>
              <a:cxnLst/>
              <a:rect l="0" t="0" r="0" b="0"/>
              <a:pathLst>
                <a:path w="120000" h="120000" extrusionOk="0">
                  <a:moveTo>
                    <a:pt x="0" y="0"/>
                  </a:moveTo>
                  <a:lnTo>
                    <a:pt x="0" y="119980"/>
                  </a:lnTo>
                  <a:lnTo>
                    <a:pt x="119314" y="119980"/>
                  </a:lnTo>
                  <a:lnTo>
                    <a:pt x="119314" y="88812"/>
                  </a:lnTo>
                  <a:lnTo>
                    <a:pt x="119314" y="88812"/>
                  </a:lnTo>
                  <a:lnTo>
                    <a:pt x="93257" y="88489"/>
                  </a:lnTo>
                  <a:lnTo>
                    <a:pt x="70628" y="87975"/>
                  </a:lnTo>
                  <a:lnTo>
                    <a:pt x="48685" y="87348"/>
                  </a:lnTo>
                  <a:lnTo>
                    <a:pt x="33600" y="86740"/>
                  </a:lnTo>
                  <a:lnTo>
                    <a:pt x="19200" y="86018"/>
                  </a:lnTo>
                  <a:lnTo>
                    <a:pt x="7542" y="85296"/>
                  </a:lnTo>
                  <a:lnTo>
                    <a:pt x="0" y="84459"/>
                  </a:lnTo>
                  <a:lnTo>
                    <a:pt x="0" y="83642"/>
                  </a:lnTo>
                  <a:lnTo>
                    <a:pt x="0" y="83642"/>
                  </a:lnTo>
                  <a:lnTo>
                    <a:pt x="0" y="82806"/>
                  </a:lnTo>
                  <a:lnTo>
                    <a:pt x="7542" y="81989"/>
                  </a:lnTo>
                  <a:lnTo>
                    <a:pt x="19200" y="81267"/>
                  </a:lnTo>
                  <a:lnTo>
                    <a:pt x="33600" y="80544"/>
                  </a:lnTo>
                  <a:lnTo>
                    <a:pt x="48685" y="79917"/>
                  </a:lnTo>
                  <a:lnTo>
                    <a:pt x="70628" y="79309"/>
                  </a:lnTo>
                  <a:lnTo>
                    <a:pt x="93257" y="78796"/>
                  </a:lnTo>
                  <a:lnTo>
                    <a:pt x="119314" y="78473"/>
                  </a:lnTo>
                  <a:lnTo>
                    <a:pt x="119314" y="5188"/>
                  </a:lnTo>
                  <a:lnTo>
                    <a:pt x="119314" y="5188"/>
                  </a:lnTo>
                  <a:lnTo>
                    <a:pt x="93257" y="4751"/>
                  </a:lnTo>
                  <a:lnTo>
                    <a:pt x="70628" y="4352"/>
                  </a:lnTo>
                  <a:lnTo>
                    <a:pt x="48685" y="3725"/>
                  </a:lnTo>
                  <a:lnTo>
                    <a:pt x="33600" y="3116"/>
                  </a:lnTo>
                  <a:lnTo>
                    <a:pt x="19200" y="2375"/>
                  </a:lnTo>
                  <a:lnTo>
                    <a:pt x="7542" y="1672"/>
                  </a:lnTo>
                  <a:lnTo>
                    <a:pt x="0" y="836"/>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5" name="Shape 1505"/>
            <p:cNvSpPr/>
            <p:nvPr/>
          </p:nvSpPr>
          <p:spPr>
            <a:xfrm>
              <a:off x="10066338" y="4497387"/>
              <a:ext cx="61913" cy="196850"/>
            </a:xfrm>
            <a:custGeom>
              <a:avLst/>
              <a:gdLst/>
              <a:ahLst/>
              <a:cxnLst/>
              <a:rect l="0" t="0" r="0" b="0"/>
              <a:pathLst>
                <a:path w="120000" h="120000" extrusionOk="0">
                  <a:moveTo>
                    <a:pt x="119314" y="0"/>
                  </a:moveTo>
                  <a:lnTo>
                    <a:pt x="119314" y="0"/>
                  </a:lnTo>
                  <a:lnTo>
                    <a:pt x="93257" y="5009"/>
                  </a:lnTo>
                  <a:lnTo>
                    <a:pt x="70628" y="10889"/>
                  </a:lnTo>
                  <a:lnTo>
                    <a:pt x="48685" y="16769"/>
                  </a:lnTo>
                  <a:lnTo>
                    <a:pt x="33600" y="23738"/>
                  </a:lnTo>
                  <a:lnTo>
                    <a:pt x="19200" y="32232"/>
                  </a:lnTo>
                  <a:lnTo>
                    <a:pt x="7542" y="41597"/>
                  </a:lnTo>
                  <a:lnTo>
                    <a:pt x="0" y="49872"/>
                  </a:lnTo>
                  <a:lnTo>
                    <a:pt x="0" y="60326"/>
                  </a:lnTo>
                  <a:lnTo>
                    <a:pt x="0" y="60326"/>
                  </a:lnTo>
                  <a:lnTo>
                    <a:pt x="0" y="69909"/>
                  </a:lnTo>
                  <a:lnTo>
                    <a:pt x="7542" y="79491"/>
                  </a:lnTo>
                  <a:lnTo>
                    <a:pt x="19200" y="87549"/>
                  </a:lnTo>
                  <a:lnTo>
                    <a:pt x="33600" y="96043"/>
                  </a:lnTo>
                  <a:lnTo>
                    <a:pt x="48685" y="103012"/>
                  </a:lnTo>
                  <a:lnTo>
                    <a:pt x="70628" y="110199"/>
                  </a:lnTo>
                  <a:lnTo>
                    <a:pt x="93257" y="114773"/>
                  </a:lnTo>
                  <a:lnTo>
                    <a:pt x="119314" y="119782"/>
                  </a:lnTo>
                  <a:lnTo>
                    <a:pt x="119314" y="60326"/>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6" name="Shape 1506"/>
            <p:cNvSpPr/>
            <p:nvPr/>
          </p:nvSpPr>
          <p:spPr>
            <a:xfrm>
              <a:off x="10066338" y="6083300"/>
              <a:ext cx="61913" cy="195260"/>
            </a:xfrm>
            <a:custGeom>
              <a:avLst/>
              <a:gdLst/>
              <a:ahLst/>
              <a:cxnLst/>
              <a:rect l="0" t="0" r="0" b="0"/>
              <a:pathLst>
                <a:path w="120000" h="120000" extrusionOk="0">
                  <a:moveTo>
                    <a:pt x="0" y="59889"/>
                  </a:moveTo>
                  <a:lnTo>
                    <a:pt x="0" y="59889"/>
                  </a:lnTo>
                  <a:lnTo>
                    <a:pt x="0" y="69357"/>
                  </a:lnTo>
                  <a:lnTo>
                    <a:pt x="7542" y="79045"/>
                  </a:lnTo>
                  <a:lnTo>
                    <a:pt x="19200" y="87412"/>
                  </a:lnTo>
                  <a:lnTo>
                    <a:pt x="33600" y="95779"/>
                  </a:lnTo>
                  <a:lnTo>
                    <a:pt x="48685" y="102825"/>
                  </a:lnTo>
                  <a:lnTo>
                    <a:pt x="70628" y="110091"/>
                  </a:lnTo>
                  <a:lnTo>
                    <a:pt x="93257" y="116036"/>
                  </a:lnTo>
                  <a:lnTo>
                    <a:pt x="119314" y="119779"/>
                  </a:lnTo>
                  <a:lnTo>
                    <a:pt x="119314" y="0"/>
                  </a:lnTo>
                  <a:lnTo>
                    <a:pt x="119314" y="0"/>
                  </a:lnTo>
                  <a:lnTo>
                    <a:pt x="93257" y="3743"/>
                  </a:lnTo>
                  <a:lnTo>
                    <a:pt x="70628" y="9688"/>
                  </a:lnTo>
                  <a:lnTo>
                    <a:pt x="48685" y="16733"/>
                  </a:lnTo>
                  <a:lnTo>
                    <a:pt x="33600" y="24000"/>
                  </a:lnTo>
                  <a:lnTo>
                    <a:pt x="19200" y="32366"/>
                  </a:lnTo>
                  <a:lnTo>
                    <a:pt x="7542" y="40733"/>
                  </a:lnTo>
                  <a:lnTo>
                    <a:pt x="0" y="50201"/>
                  </a:lnTo>
                  <a:lnTo>
                    <a:pt x="0" y="5988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7" name="Shape 1507"/>
            <p:cNvSpPr/>
            <p:nvPr/>
          </p:nvSpPr>
          <p:spPr>
            <a:xfrm>
              <a:off x="10844213" y="6024562"/>
              <a:ext cx="61913" cy="839787"/>
            </a:xfrm>
            <a:custGeom>
              <a:avLst/>
              <a:gdLst/>
              <a:ahLst/>
              <a:cxnLst/>
              <a:rect l="0" t="0" r="0" b="0"/>
              <a:pathLst>
                <a:path w="120000" h="120000" extrusionOk="0">
                  <a:moveTo>
                    <a:pt x="119314" y="119948"/>
                  </a:moveTo>
                  <a:lnTo>
                    <a:pt x="0" y="119948"/>
                  </a:lnTo>
                  <a:lnTo>
                    <a:pt x="0" y="0"/>
                  </a:lnTo>
                  <a:lnTo>
                    <a:pt x="119314" y="0"/>
                  </a:lnTo>
                  <a:lnTo>
                    <a:pt x="119314" y="11994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8" name="Shape 1508"/>
            <p:cNvSpPr/>
            <p:nvPr/>
          </p:nvSpPr>
          <p:spPr>
            <a:xfrm>
              <a:off x="10999788" y="2271713"/>
              <a:ext cx="217487" cy="215899"/>
            </a:xfrm>
            <a:custGeom>
              <a:avLst/>
              <a:gdLst/>
              <a:ahLst/>
              <a:cxnLst/>
              <a:rect l="0" t="0" r="0" b="0"/>
              <a:pathLst>
                <a:path w="120000" h="120000" extrusionOk="0">
                  <a:moveTo>
                    <a:pt x="59901" y="119801"/>
                  </a:moveTo>
                  <a:lnTo>
                    <a:pt x="47093" y="118609"/>
                  </a:lnTo>
                  <a:lnTo>
                    <a:pt x="36453" y="115430"/>
                  </a:lnTo>
                  <a:lnTo>
                    <a:pt x="26798" y="110066"/>
                  </a:lnTo>
                  <a:lnTo>
                    <a:pt x="17142" y="102516"/>
                  </a:lnTo>
                  <a:lnTo>
                    <a:pt x="9655" y="93774"/>
                  </a:lnTo>
                  <a:lnTo>
                    <a:pt x="4334" y="83046"/>
                  </a:lnTo>
                  <a:lnTo>
                    <a:pt x="1182" y="72317"/>
                  </a:lnTo>
                  <a:lnTo>
                    <a:pt x="0" y="60397"/>
                  </a:lnTo>
                  <a:lnTo>
                    <a:pt x="1182" y="47483"/>
                  </a:lnTo>
                  <a:lnTo>
                    <a:pt x="4334" y="36754"/>
                  </a:lnTo>
                  <a:lnTo>
                    <a:pt x="9655" y="25827"/>
                  </a:lnTo>
                  <a:lnTo>
                    <a:pt x="17142" y="17284"/>
                  </a:lnTo>
                  <a:lnTo>
                    <a:pt x="26798" y="9735"/>
                  </a:lnTo>
                  <a:lnTo>
                    <a:pt x="36453" y="4370"/>
                  </a:lnTo>
                  <a:lnTo>
                    <a:pt x="47093" y="993"/>
                  </a:lnTo>
                  <a:lnTo>
                    <a:pt x="59901" y="0"/>
                  </a:lnTo>
                  <a:lnTo>
                    <a:pt x="71724" y="993"/>
                  </a:lnTo>
                  <a:lnTo>
                    <a:pt x="82364" y="4370"/>
                  </a:lnTo>
                  <a:lnTo>
                    <a:pt x="93201" y="9735"/>
                  </a:lnTo>
                  <a:lnTo>
                    <a:pt x="101674" y="17284"/>
                  </a:lnTo>
                  <a:lnTo>
                    <a:pt x="109162" y="25827"/>
                  </a:lnTo>
                  <a:lnTo>
                    <a:pt x="114482" y="36754"/>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754"/>
                  </a:lnTo>
                  <a:lnTo>
                    <a:pt x="45123" y="38741"/>
                  </a:lnTo>
                  <a:lnTo>
                    <a:pt x="41773" y="42119"/>
                  </a:lnTo>
                  <a:lnTo>
                    <a:pt x="38620" y="45298"/>
                  </a:lnTo>
                  <a:lnTo>
                    <a:pt x="36453" y="49470"/>
                  </a:lnTo>
                  <a:lnTo>
                    <a:pt x="34285" y="55033"/>
                  </a:lnTo>
                  <a:lnTo>
                    <a:pt x="34285" y="60397"/>
                  </a:lnTo>
                  <a:lnTo>
                    <a:pt x="34285" y="64768"/>
                  </a:lnTo>
                  <a:lnTo>
                    <a:pt x="36453" y="70132"/>
                  </a:lnTo>
                  <a:lnTo>
                    <a:pt x="38620" y="74304"/>
                  </a:lnTo>
                  <a:lnTo>
                    <a:pt x="41773" y="77682"/>
                  </a:lnTo>
                  <a:lnTo>
                    <a:pt x="45123" y="80860"/>
                  </a:lnTo>
                  <a:lnTo>
                    <a:pt x="49261" y="84238"/>
                  </a:lnTo>
                  <a:lnTo>
                    <a:pt x="54581" y="85231"/>
                  </a:lnTo>
                  <a:lnTo>
                    <a:pt x="59901" y="85231"/>
                  </a:lnTo>
                  <a:lnTo>
                    <a:pt x="65221" y="85231"/>
                  </a:lnTo>
                  <a:lnTo>
                    <a:pt x="69556" y="84238"/>
                  </a:lnTo>
                  <a:lnTo>
                    <a:pt x="73891" y="80860"/>
                  </a:lnTo>
                  <a:lnTo>
                    <a:pt x="78226" y="77682"/>
                  </a:lnTo>
                  <a:lnTo>
                    <a:pt x="80394" y="74304"/>
                  </a:lnTo>
                  <a:lnTo>
                    <a:pt x="83546" y="70132"/>
                  </a:lnTo>
                  <a:lnTo>
                    <a:pt x="84532" y="64768"/>
                  </a:lnTo>
                  <a:lnTo>
                    <a:pt x="85714" y="60397"/>
                  </a:lnTo>
                  <a:lnTo>
                    <a:pt x="84532" y="55033"/>
                  </a:lnTo>
                  <a:lnTo>
                    <a:pt x="83546" y="49470"/>
                  </a:lnTo>
                  <a:lnTo>
                    <a:pt x="80394" y="45298"/>
                  </a:lnTo>
                  <a:lnTo>
                    <a:pt x="78226" y="42119"/>
                  </a:lnTo>
                  <a:lnTo>
                    <a:pt x="73891" y="38741"/>
                  </a:lnTo>
                  <a:lnTo>
                    <a:pt x="69556" y="36754"/>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09" name="Shape 1509"/>
            <p:cNvSpPr/>
            <p:nvPr/>
          </p:nvSpPr>
          <p:spPr>
            <a:xfrm>
              <a:off x="11466513" y="1851025"/>
              <a:ext cx="217487" cy="217487"/>
            </a:xfrm>
            <a:custGeom>
              <a:avLst/>
              <a:gdLst/>
              <a:ahLst/>
              <a:cxnLst/>
              <a:rect l="0" t="0" r="0" b="0"/>
              <a:pathLst>
                <a:path w="120000" h="120000" extrusionOk="0">
                  <a:moveTo>
                    <a:pt x="59901" y="119802"/>
                  </a:moveTo>
                  <a:lnTo>
                    <a:pt x="48078" y="118817"/>
                  </a:lnTo>
                  <a:lnTo>
                    <a:pt x="36256" y="115665"/>
                  </a:lnTo>
                  <a:lnTo>
                    <a:pt x="26798" y="109162"/>
                  </a:lnTo>
                  <a:lnTo>
                    <a:pt x="17142" y="102857"/>
                  </a:lnTo>
                  <a:lnTo>
                    <a:pt x="9655" y="93004"/>
                  </a:lnTo>
                  <a:lnTo>
                    <a:pt x="4334" y="83546"/>
                  </a:lnTo>
                  <a:lnTo>
                    <a:pt x="985" y="71724"/>
                  </a:lnTo>
                  <a:lnTo>
                    <a:pt x="0" y="59901"/>
                  </a:lnTo>
                  <a:lnTo>
                    <a:pt x="985" y="48078"/>
                  </a:lnTo>
                  <a:lnTo>
                    <a:pt x="4334" y="36453"/>
                  </a:lnTo>
                  <a:lnTo>
                    <a:pt x="9655" y="26600"/>
                  </a:lnTo>
                  <a:lnTo>
                    <a:pt x="17142" y="18128"/>
                  </a:lnTo>
                  <a:lnTo>
                    <a:pt x="26798" y="10640"/>
                  </a:lnTo>
                  <a:lnTo>
                    <a:pt x="36256" y="5320"/>
                  </a:lnTo>
                  <a:lnTo>
                    <a:pt x="48078" y="1182"/>
                  </a:lnTo>
                  <a:lnTo>
                    <a:pt x="59901" y="0"/>
                  </a:lnTo>
                  <a:lnTo>
                    <a:pt x="71527" y="1182"/>
                  </a:lnTo>
                  <a:lnTo>
                    <a:pt x="82364" y="5320"/>
                  </a:lnTo>
                  <a:lnTo>
                    <a:pt x="93004" y="10640"/>
                  </a:lnTo>
                  <a:lnTo>
                    <a:pt x="101477" y="18128"/>
                  </a:lnTo>
                  <a:lnTo>
                    <a:pt x="108965" y="26600"/>
                  </a:lnTo>
                  <a:lnTo>
                    <a:pt x="114285" y="36453"/>
                  </a:lnTo>
                  <a:lnTo>
                    <a:pt x="117635" y="48078"/>
                  </a:lnTo>
                  <a:lnTo>
                    <a:pt x="119802" y="59901"/>
                  </a:lnTo>
                  <a:lnTo>
                    <a:pt x="117635" y="71724"/>
                  </a:lnTo>
                  <a:lnTo>
                    <a:pt x="114285" y="83546"/>
                  </a:lnTo>
                  <a:lnTo>
                    <a:pt x="108965" y="93004"/>
                  </a:lnTo>
                  <a:lnTo>
                    <a:pt x="101477" y="102857"/>
                  </a:lnTo>
                  <a:lnTo>
                    <a:pt x="93004" y="109162"/>
                  </a:lnTo>
                  <a:lnTo>
                    <a:pt x="82364" y="115665"/>
                  </a:lnTo>
                  <a:lnTo>
                    <a:pt x="71527" y="118817"/>
                  </a:lnTo>
                  <a:lnTo>
                    <a:pt x="59901" y="119802"/>
                  </a:lnTo>
                  <a:close/>
                  <a:moveTo>
                    <a:pt x="59901" y="34285"/>
                  </a:moveTo>
                  <a:lnTo>
                    <a:pt x="54384" y="35270"/>
                  </a:lnTo>
                  <a:lnTo>
                    <a:pt x="50246" y="36453"/>
                  </a:lnTo>
                  <a:lnTo>
                    <a:pt x="44926" y="38423"/>
                  </a:lnTo>
                  <a:lnTo>
                    <a:pt x="41576" y="41773"/>
                  </a:lnTo>
                  <a:lnTo>
                    <a:pt x="38423" y="45911"/>
                  </a:lnTo>
                  <a:lnTo>
                    <a:pt x="36256" y="50246"/>
                  </a:lnTo>
                  <a:lnTo>
                    <a:pt x="34285" y="54581"/>
                  </a:lnTo>
                  <a:lnTo>
                    <a:pt x="34285" y="59901"/>
                  </a:lnTo>
                  <a:lnTo>
                    <a:pt x="34285" y="65221"/>
                  </a:lnTo>
                  <a:lnTo>
                    <a:pt x="36256" y="69556"/>
                  </a:lnTo>
                  <a:lnTo>
                    <a:pt x="38423" y="73891"/>
                  </a:lnTo>
                  <a:lnTo>
                    <a:pt x="41576" y="78226"/>
                  </a:lnTo>
                  <a:lnTo>
                    <a:pt x="44926" y="81379"/>
                  </a:lnTo>
                  <a:lnTo>
                    <a:pt x="50246" y="83546"/>
                  </a:lnTo>
                  <a:lnTo>
                    <a:pt x="54384" y="85714"/>
                  </a:lnTo>
                  <a:lnTo>
                    <a:pt x="59901" y="85714"/>
                  </a:lnTo>
                  <a:lnTo>
                    <a:pt x="65221" y="85714"/>
                  </a:lnTo>
                  <a:lnTo>
                    <a:pt x="69556" y="83546"/>
                  </a:lnTo>
                  <a:lnTo>
                    <a:pt x="73694" y="81379"/>
                  </a:lnTo>
                  <a:lnTo>
                    <a:pt x="78029" y="78226"/>
                  </a:lnTo>
                  <a:lnTo>
                    <a:pt x="81182" y="73891"/>
                  </a:lnTo>
                  <a:lnTo>
                    <a:pt x="83349" y="69556"/>
                  </a:lnTo>
                  <a:lnTo>
                    <a:pt x="84334" y="65221"/>
                  </a:lnTo>
                  <a:lnTo>
                    <a:pt x="85517" y="59901"/>
                  </a:lnTo>
                  <a:lnTo>
                    <a:pt x="84334" y="54581"/>
                  </a:lnTo>
                  <a:lnTo>
                    <a:pt x="83349" y="50246"/>
                  </a:lnTo>
                  <a:lnTo>
                    <a:pt x="81182" y="45911"/>
                  </a:lnTo>
                  <a:lnTo>
                    <a:pt x="78029" y="41773"/>
                  </a:lnTo>
                  <a:lnTo>
                    <a:pt x="73694" y="38423"/>
                  </a:lnTo>
                  <a:lnTo>
                    <a:pt x="69556" y="36453"/>
                  </a:lnTo>
                  <a:lnTo>
                    <a:pt x="65221" y="35270"/>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0" name="Shape 1510"/>
            <p:cNvSpPr/>
            <p:nvPr/>
          </p:nvSpPr>
          <p:spPr>
            <a:xfrm>
              <a:off x="10844213" y="4545012"/>
              <a:ext cx="217487" cy="217487"/>
            </a:xfrm>
            <a:custGeom>
              <a:avLst/>
              <a:gdLst/>
              <a:ahLst/>
              <a:cxnLst/>
              <a:rect l="0" t="0" r="0" b="0"/>
              <a:pathLst>
                <a:path w="120000" h="120000" extrusionOk="0">
                  <a:moveTo>
                    <a:pt x="59901" y="119803"/>
                  </a:moveTo>
                  <a:lnTo>
                    <a:pt x="48078" y="118622"/>
                  </a:lnTo>
                  <a:lnTo>
                    <a:pt x="36256" y="115475"/>
                  </a:lnTo>
                  <a:lnTo>
                    <a:pt x="26798" y="110163"/>
                  </a:lnTo>
                  <a:lnTo>
                    <a:pt x="17142" y="102688"/>
                  </a:lnTo>
                  <a:lnTo>
                    <a:pt x="10837" y="93049"/>
                  </a:lnTo>
                  <a:lnTo>
                    <a:pt x="4334" y="83409"/>
                  </a:lnTo>
                  <a:lnTo>
                    <a:pt x="985" y="71606"/>
                  </a:lnTo>
                  <a:lnTo>
                    <a:pt x="0" y="60000"/>
                  </a:lnTo>
                  <a:lnTo>
                    <a:pt x="985" y="48196"/>
                  </a:lnTo>
                  <a:lnTo>
                    <a:pt x="4334" y="37573"/>
                  </a:lnTo>
                  <a:lnTo>
                    <a:pt x="10837" y="26950"/>
                  </a:lnTo>
                  <a:lnTo>
                    <a:pt x="17142" y="18295"/>
                  </a:lnTo>
                  <a:lnTo>
                    <a:pt x="26798" y="10819"/>
                  </a:lnTo>
                  <a:lnTo>
                    <a:pt x="36256" y="5508"/>
                  </a:lnTo>
                  <a:lnTo>
                    <a:pt x="48078" y="2360"/>
                  </a:lnTo>
                  <a:lnTo>
                    <a:pt x="59901" y="0"/>
                  </a:lnTo>
                  <a:lnTo>
                    <a:pt x="71527" y="2360"/>
                  </a:lnTo>
                  <a:lnTo>
                    <a:pt x="83349" y="5508"/>
                  </a:lnTo>
                  <a:lnTo>
                    <a:pt x="93004" y="10819"/>
                  </a:lnTo>
                  <a:lnTo>
                    <a:pt x="101477" y="18295"/>
                  </a:lnTo>
                  <a:lnTo>
                    <a:pt x="109162" y="26950"/>
                  </a:lnTo>
                  <a:lnTo>
                    <a:pt x="114482" y="37573"/>
                  </a:lnTo>
                  <a:lnTo>
                    <a:pt x="118817" y="48196"/>
                  </a:lnTo>
                  <a:lnTo>
                    <a:pt x="119802" y="60000"/>
                  </a:lnTo>
                  <a:lnTo>
                    <a:pt x="118817" y="71606"/>
                  </a:lnTo>
                  <a:lnTo>
                    <a:pt x="114482" y="83409"/>
                  </a:lnTo>
                  <a:lnTo>
                    <a:pt x="109162" y="93049"/>
                  </a:lnTo>
                  <a:lnTo>
                    <a:pt x="101477" y="102688"/>
                  </a:lnTo>
                  <a:lnTo>
                    <a:pt x="93004" y="110163"/>
                  </a:lnTo>
                  <a:lnTo>
                    <a:pt x="83349" y="115475"/>
                  </a:lnTo>
                  <a:lnTo>
                    <a:pt x="71527" y="118622"/>
                  </a:lnTo>
                  <a:lnTo>
                    <a:pt x="59901" y="119803"/>
                  </a:lnTo>
                  <a:close/>
                  <a:moveTo>
                    <a:pt x="59901" y="34229"/>
                  </a:moveTo>
                  <a:lnTo>
                    <a:pt x="54581" y="35409"/>
                  </a:lnTo>
                  <a:lnTo>
                    <a:pt x="50246" y="36393"/>
                  </a:lnTo>
                  <a:lnTo>
                    <a:pt x="46108" y="38557"/>
                  </a:lnTo>
                  <a:lnTo>
                    <a:pt x="41576" y="41704"/>
                  </a:lnTo>
                  <a:lnTo>
                    <a:pt x="38423" y="46032"/>
                  </a:lnTo>
                  <a:lnTo>
                    <a:pt x="36256" y="50360"/>
                  </a:lnTo>
                  <a:lnTo>
                    <a:pt x="35270" y="54688"/>
                  </a:lnTo>
                  <a:lnTo>
                    <a:pt x="34285" y="60000"/>
                  </a:lnTo>
                  <a:lnTo>
                    <a:pt x="35270" y="65311"/>
                  </a:lnTo>
                  <a:lnTo>
                    <a:pt x="36256" y="70622"/>
                  </a:lnTo>
                  <a:lnTo>
                    <a:pt x="38423" y="74950"/>
                  </a:lnTo>
                  <a:lnTo>
                    <a:pt x="41576" y="78098"/>
                  </a:lnTo>
                  <a:lnTo>
                    <a:pt x="46108" y="81442"/>
                  </a:lnTo>
                  <a:lnTo>
                    <a:pt x="50246" y="83409"/>
                  </a:lnTo>
                  <a:lnTo>
                    <a:pt x="54581" y="85573"/>
                  </a:lnTo>
                  <a:lnTo>
                    <a:pt x="59901" y="85573"/>
                  </a:lnTo>
                  <a:lnTo>
                    <a:pt x="65221" y="85573"/>
                  </a:lnTo>
                  <a:lnTo>
                    <a:pt x="69556" y="83409"/>
                  </a:lnTo>
                  <a:lnTo>
                    <a:pt x="73891" y="81442"/>
                  </a:lnTo>
                  <a:lnTo>
                    <a:pt x="78029" y="78098"/>
                  </a:lnTo>
                  <a:lnTo>
                    <a:pt x="81379" y="74950"/>
                  </a:lnTo>
                  <a:lnTo>
                    <a:pt x="83349" y="70622"/>
                  </a:lnTo>
                  <a:lnTo>
                    <a:pt x="84532" y="65311"/>
                  </a:lnTo>
                  <a:lnTo>
                    <a:pt x="85517" y="60000"/>
                  </a:lnTo>
                  <a:lnTo>
                    <a:pt x="84532" y="54688"/>
                  </a:lnTo>
                  <a:lnTo>
                    <a:pt x="83349" y="50360"/>
                  </a:lnTo>
                  <a:lnTo>
                    <a:pt x="81379" y="46032"/>
                  </a:lnTo>
                  <a:lnTo>
                    <a:pt x="78029" y="41704"/>
                  </a:lnTo>
                  <a:lnTo>
                    <a:pt x="73891" y="38557"/>
                  </a:lnTo>
                  <a:lnTo>
                    <a:pt x="69556" y="36393"/>
                  </a:lnTo>
                  <a:lnTo>
                    <a:pt x="65221" y="35409"/>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1" name="Shape 1511"/>
            <p:cNvSpPr/>
            <p:nvPr/>
          </p:nvSpPr>
          <p:spPr>
            <a:xfrm>
              <a:off x="11153775" y="5367337"/>
              <a:ext cx="217487" cy="217487"/>
            </a:xfrm>
            <a:custGeom>
              <a:avLst/>
              <a:gdLst/>
              <a:ahLst/>
              <a:cxnLst/>
              <a:rect l="0" t="0" r="0" b="0"/>
              <a:pathLst>
                <a:path w="120000" h="120000" extrusionOk="0">
                  <a:moveTo>
                    <a:pt x="59901" y="119803"/>
                  </a:moveTo>
                  <a:lnTo>
                    <a:pt x="48275" y="118622"/>
                  </a:lnTo>
                  <a:lnTo>
                    <a:pt x="37438" y="115475"/>
                  </a:lnTo>
                  <a:lnTo>
                    <a:pt x="26798" y="109967"/>
                  </a:lnTo>
                  <a:lnTo>
                    <a:pt x="18325" y="102491"/>
                  </a:lnTo>
                  <a:lnTo>
                    <a:pt x="10640" y="93049"/>
                  </a:lnTo>
                  <a:lnTo>
                    <a:pt x="5320" y="83409"/>
                  </a:lnTo>
                  <a:lnTo>
                    <a:pt x="2167" y="71606"/>
                  </a:lnTo>
                  <a:lnTo>
                    <a:pt x="0" y="59803"/>
                  </a:lnTo>
                  <a:lnTo>
                    <a:pt x="2167" y="48000"/>
                  </a:lnTo>
                  <a:lnTo>
                    <a:pt x="5320" y="37377"/>
                  </a:lnTo>
                  <a:lnTo>
                    <a:pt x="10640" y="26754"/>
                  </a:lnTo>
                  <a:lnTo>
                    <a:pt x="18325" y="18098"/>
                  </a:lnTo>
                  <a:lnTo>
                    <a:pt x="26798" y="10819"/>
                  </a:lnTo>
                  <a:lnTo>
                    <a:pt x="37438" y="5311"/>
                  </a:lnTo>
                  <a:lnTo>
                    <a:pt x="48275" y="983"/>
                  </a:lnTo>
                  <a:lnTo>
                    <a:pt x="59901" y="0"/>
                  </a:lnTo>
                  <a:lnTo>
                    <a:pt x="72709" y="2163"/>
                  </a:lnTo>
                  <a:lnTo>
                    <a:pt x="83546" y="5311"/>
                  </a:lnTo>
                  <a:lnTo>
                    <a:pt x="93004" y="10819"/>
                  </a:lnTo>
                  <a:lnTo>
                    <a:pt x="102660" y="18098"/>
                  </a:lnTo>
                  <a:lnTo>
                    <a:pt x="110344" y="26754"/>
                  </a:lnTo>
                  <a:lnTo>
                    <a:pt x="115665" y="37377"/>
                  </a:lnTo>
                  <a:lnTo>
                    <a:pt x="118817" y="48000"/>
                  </a:lnTo>
                  <a:lnTo>
                    <a:pt x="119802" y="59803"/>
                  </a:lnTo>
                  <a:lnTo>
                    <a:pt x="118817" y="71606"/>
                  </a:lnTo>
                  <a:lnTo>
                    <a:pt x="115665" y="83409"/>
                  </a:lnTo>
                  <a:lnTo>
                    <a:pt x="110344" y="93049"/>
                  </a:lnTo>
                  <a:lnTo>
                    <a:pt x="102660" y="102491"/>
                  </a:lnTo>
                  <a:lnTo>
                    <a:pt x="93004" y="109967"/>
                  </a:lnTo>
                  <a:lnTo>
                    <a:pt x="83546" y="115475"/>
                  </a:lnTo>
                  <a:lnTo>
                    <a:pt x="72709" y="118622"/>
                  </a:lnTo>
                  <a:lnTo>
                    <a:pt x="59901" y="119803"/>
                  </a:lnTo>
                  <a:close/>
                  <a:moveTo>
                    <a:pt x="59901" y="34229"/>
                  </a:moveTo>
                  <a:lnTo>
                    <a:pt x="55763" y="35409"/>
                  </a:lnTo>
                  <a:lnTo>
                    <a:pt x="50443" y="36196"/>
                  </a:lnTo>
                  <a:lnTo>
                    <a:pt x="45911" y="38557"/>
                  </a:lnTo>
                  <a:lnTo>
                    <a:pt x="41773" y="41704"/>
                  </a:lnTo>
                  <a:lnTo>
                    <a:pt x="38620" y="46032"/>
                  </a:lnTo>
                  <a:lnTo>
                    <a:pt x="36453" y="50163"/>
                  </a:lnTo>
                  <a:lnTo>
                    <a:pt x="35270" y="55475"/>
                  </a:lnTo>
                  <a:lnTo>
                    <a:pt x="34285" y="59803"/>
                  </a:lnTo>
                  <a:lnTo>
                    <a:pt x="35270" y="65311"/>
                  </a:lnTo>
                  <a:lnTo>
                    <a:pt x="36453" y="69442"/>
                  </a:lnTo>
                  <a:lnTo>
                    <a:pt x="38620" y="73770"/>
                  </a:lnTo>
                  <a:lnTo>
                    <a:pt x="41773" y="77901"/>
                  </a:lnTo>
                  <a:lnTo>
                    <a:pt x="45911" y="81245"/>
                  </a:lnTo>
                  <a:lnTo>
                    <a:pt x="50443" y="83409"/>
                  </a:lnTo>
                  <a:lnTo>
                    <a:pt x="55763" y="85377"/>
                  </a:lnTo>
                  <a:lnTo>
                    <a:pt x="59901" y="85377"/>
                  </a:lnTo>
                  <a:lnTo>
                    <a:pt x="65221" y="85377"/>
                  </a:lnTo>
                  <a:lnTo>
                    <a:pt x="70541" y="83409"/>
                  </a:lnTo>
                  <a:lnTo>
                    <a:pt x="74876" y="81245"/>
                  </a:lnTo>
                  <a:lnTo>
                    <a:pt x="78226" y="77901"/>
                  </a:lnTo>
                  <a:lnTo>
                    <a:pt x="81379" y="74754"/>
                  </a:lnTo>
                  <a:lnTo>
                    <a:pt x="83546" y="70622"/>
                  </a:lnTo>
                  <a:lnTo>
                    <a:pt x="85714" y="65311"/>
                  </a:lnTo>
                  <a:lnTo>
                    <a:pt x="85714" y="59803"/>
                  </a:lnTo>
                  <a:lnTo>
                    <a:pt x="85714" y="54491"/>
                  </a:lnTo>
                  <a:lnTo>
                    <a:pt x="83546" y="50163"/>
                  </a:lnTo>
                  <a:lnTo>
                    <a:pt x="81379" y="46032"/>
                  </a:lnTo>
                  <a:lnTo>
                    <a:pt x="78226" y="41704"/>
                  </a:lnTo>
                  <a:lnTo>
                    <a:pt x="74876" y="38557"/>
                  </a:lnTo>
                  <a:lnTo>
                    <a:pt x="70541" y="36196"/>
                  </a:lnTo>
                  <a:lnTo>
                    <a:pt x="65221" y="35409"/>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2" name="Shape 1512"/>
            <p:cNvSpPr/>
            <p:nvPr/>
          </p:nvSpPr>
          <p:spPr>
            <a:xfrm>
              <a:off x="11466513" y="2905125"/>
              <a:ext cx="217487" cy="217487"/>
            </a:xfrm>
            <a:custGeom>
              <a:avLst/>
              <a:gdLst/>
              <a:ahLst/>
              <a:cxnLst/>
              <a:rect l="0" t="0" r="0" b="0"/>
              <a:pathLst>
                <a:path w="120000" h="120000" extrusionOk="0">
                  <a:moveTo>
                    <a:pt x="59901" y="119802"/>
                  </a:moveTo>
                  <a:lnTo>
                    <a:pt x="48078" y="118817"/>
                  </a:lnTo>
                  <a:lnTo>
                    <a:pt x="36256" y="115665"/>
                  </a:lnTo>
                  <a:lnTo>
                    <a:pt x="26798" y="110344"/>
                  </a:lnTo>
                  <a:lnTo>
                    <a:pt x="17142" y="102660"/>
                  </a:lnTo>
                  <a:lnTo>
                    <a:pt x="9655" y="93201"/>
                  </a:lnTo>
                  <a:lnTo>
                    <a:pt x="4334" y="83349"/>
                  </a:lnTo>
                  <a:lnTo>
                    <a:pt x="985" y="72709"/>
                  </a:lnTo>
                  <a:lnTo>
                    <a:pt x="0" y="59901"/>
                  </a:lnTo>
                  <a:lnTo>
                    <a:pt x="985" y="48078"/>
                  </a:lnTo>
                  <a:lnTo>
                    <a:pt x="4334" y="37438"/>
                  </a:lnTo>
                  <a:lnTo>
                    <a:pt x="9655" y="26798"/>
                  </a:lnTo>
                  <a:lnTo>
                    <a:pt x="17142" y="18128"/>
                  </a:lnTo>
                  <a:lnTo>
                    <a:pt x="26798" y="10640"/>
                  </a:lnTo>
                  <a:lnTo>
                    <a:pt x="36256" y="5320"/>
                  </a:lnTo>
                  <a:lnTo>
                    <a:pt x="48078" y="2167"/>
                  </a:lnTo>
                  <a:lnTo>
                    <a:pt x="59901" y="0"/>
                  </a:lnTo>
                  <a:lnTo>
                    <a:pt x="71527" y="2167"/>
                  </a:lnTo>
                  <a:lnTo>
                    <a:pt x="82364" y="5320"/>
                  </a:lnTo>
                  <a:lnTo>
                    <a:pt x="93004" y="10640"/>
                  </a:lnTo>
                  <a:lnTo>
                    <a:pt x="101477" y="18128"/>
                  </a:lnTo>
                  <a:lnTo>
                    <a:pt x="108965" y="26798"/>
                  </a:lnTo>
                  <a:lnTo>
                    <a:pt x="114285" y="37438"/>
                  </a:lnTo>
                  <a:lnTo>
                    <a:pt x="117635" y="48078"/>
                  </a:lnTo>
                  <a:lnTo>
                    <a:pt x="119802" y="59901"/>
                  </a:lnTo>
                  <a:lnTo>
                    <a:pt x="117635" y="72709"/>
                  </a:lnTo>
                  <a:lnTo>
                    <a:pt x="114285" y="83349"/>
                  </a:lnTo>
                  <a:lnTo>
                    <a:pt x="108965" y="93201"/>
                  </a:lnTo>
                  <a:lnTo>
                    <a:pt x="101477" y="102660"/>
                  </a:lnTo>
                  <a:lnTo>
                    <a:pt x="93004" y="110344"/>
                  </a:lnTo>
                  <a:lnTo>
                    <a:pt x="82364" y="115665"/>
                  </a:lnTo>
                  <a:lnTo>
                    <a:pt x="71527" y="118817"/>
                  </a:lnTo>
                  <a:lnTo>
                    <a:pt x="59901" y="119802"/>
                  </a:lnTo>
                  <a:close/>
                  <a:moveTo>
                    <a:pt x="59901" y="34088"/>
                  </a:moveTo>
                  <a:lnTo>
                    <a:pt x="54384" y="35270"/>
                  </a:lnTo>
                  <a:lnTo>
                    <a:pt x="50246" y="36453"/>
                  </a:lnTo>
                  <a:lnTo>
                    <a:pt x="44926" y="39605"/>
                  </a:lnTo>
                  <a:lnTo>
                    <a:pt x="41576" y="41773"/>
                  </a:lnTo>
                  <a:lnTo>
                    <a:pt x="38423" y="45911"/>
                  </a:lnTo>
                  <a:lnTo>
                    <a:pt x="36256" y="50246"/>
                  </a:lnTo>
                  <a:lnTo>
                    <a:pt x="34285" y="54581"/>
                  </a:lnTo>
                  <a:lnTo>
                    <a:pt x="34285" y="59901"/>
                  </a:lnTo>
                  <a:lnTo>
                    <a:pt x="34285" y="65221"/>
                  </a:lnTo>
                  <a:lnTo>
                    <a:pt x="36256" y="70541"/>
                  </a:lnTo>
                  <a:lnTo>
                    <a:pt x="38423" y="74876"/>
                  </a:lnTo>
                  <a:lnTo>
                    <a:pt x="41576" y="78029"/>
                  </a:lnTo>
                  <a:lnTo>
                    <a:pt x="44926" y="81379"/>
                  </a:lnTo>
                  <a:lnTo>
                    <a:pt x="50246" y="83349"/>
                  </a:lnTo>
                  <a:lnTo>
                    <a:pt x="54384" y="85714"/>
                  </a:lnTo>
                  <a:lnTo>
                    <a:pt x="59901" y="85714"/>
                  </a:lnTo>
                  <a:lnTo>
                    <a:pt x="65221" y="85714"/>
                  </a:lnTo>
                  <a:lnTo>
                    <a:pt x="69556" y="83349"/>
                  </a:lnTo>
                  <a:lnTo>
                    <a:pt x="73694" y="81379"/>
                  </a:lnTo>
                  <a:lnTo>
                    <a:pt x="78029" y="78029"/>
                  </a:lnTo>
                  <a:lnTo>
                    <a:pt x="81182" y="74876"/>
                  </a:lnTo>
                  <a:lnTo>
                    <a:pt x="83349" y="70541"/>
                  </a:lnTo>
                  <a:lnTo>
                    <a:pt x="84334" y="65221"/>
                  </a:lnTo>
                  <a:lnTo>
                    <a:pt x="85517" y="59901"/>
                  </a:lnTo>
                  <a:lnTo>
                    <a:pt x="84334" y="54581"/>
                  </a:lnTo>
                  <a:lnTo>
                    <a:pt x="83349" y="50246"/>
                  </a:lnTo>
                  <a:lnTo>
                    <a:pt x="81182" y="45911"/>
                  </a:lnTo>
                  <a:lnTo>
                    <a:pt x="78029" y="41773"/>
                  </a:lnTo>
                  <a:lnTo>
                    <a:pt x="73694" y="39605"/>
                  </a:lnTo>
                  <a:lnTo>
                    <a:pt x="69556" y="36453"/>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3" name="Shape 1513"/>
            <p:cNvSpPr/>
            <p:nvPr/>
          </p:nvSpPr>
          <p:spPr>
            <a:xfrm>
              <a:off x="10533063" y="5926137"/>
              <a:ext cx="61913" cy="196850"/>
            </a:xfrm>
            <a:custGeom>
              <a:avLst/>
              <a:gdLst/>
              <a:ahLst/>
              <a:cxnLst/>
              <a:rect l="0" t="0" r="0" b="0"/>
              <a:pathLst>
                <a:path w="120000" h="120000" extrusionOk="0">
                  <a:moveTo>
                    <a:pt x="0" y="0"/>
                  </a:moveTo>
                  <a:lnTo>
                    <a:pt x="0" y="59127"/>
                  </a:lnTo>
                  <a:lnTo>
                    <a:pt x="0" y="119781"/>
                  </a:lnTo>
                  <a:lnTo>
                    <a:pt x="0" y="119781"/>
                  </a:lnTo>
                  <a:lnTo>
                    <a:pt x="29485" y="113672"/>
                  </a:lnTo>
                  <a:lnTo>
                    <a:pt x="55542" y="106690"/>
                  </a:lnTo>
                  <a:lnTo>
                    <a:pt x="55542" y="106690"/>
                  </a:lnTo>
                  <a:lnTo>
                    <a:pt x="81600" y="96000"/>
                  </a:lnTo>
                  <a:lnTo>
                    <a:pt x="104228" y="84000"/>
                  </a:lnTo>
                  <a:lnTo>
                    <a:pt x="115199" y="72218"/>
                  </a:lnTo>
                  <a:lnTo>
                    <a:pt x="119314" y="59127"/>
                  </a:lnTo>
                  <a:lnTo>
                    <a:pt x="119314" y="59127"/>
                  </a:lnTo>
                  <a:lnTo>
                    <a:pt x="115199" y="46254"/>
                  </a:lnTo>
                  <a:lnTo>
                    <a:pt x="104228" y="34254"/>
                  </a:lnTo>
                  <a:lnTo>
                    <a:pt x="81600" y="22472"/>
                  </a:lnTo>
                  <a:lnTo>
                    <a:pt x="55542" y="13090"/>
                  </a:lnTo>
                  <a:lnTo>
                    <a:pt x="55542" y="13090"/>
                  </a:lnTo>
                  <a:lnTo>
                    <a:pt x="29485" y="4581"/>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4" name="Shape 1514"/>
            <p:cNvSpPr/>
            <p:nvPr/>
          </p:nvSpPr>
          <p:spPr>
            <a:xfrm>
              <a:off x="11777663" y="5060950"/>
              <a:ext cx="61913" cy="808037"/>
            </a:xfrm>
            <a:custGeom>
              <a:avLst/>
              <a:gdLst/>
              <a:ahLst/>
              <a:cxnLst/>
              <a:rect l="0" t="0" r="0" b="0"/>
              <a:pathLst>
                <a:path w="120000" h="120000" extrusionOk="0">
                  <a:moveTo>
                    <a:pt x="119314" y="105173"/>
                  </a:moveTo>
                  <a:lnTo>
                    <a:pt x="119314" y="0"/>
                  </a:lnTo>
                  <a:lnTo>
                    <a:pt x="0" y="0"/>
                  </a:lnTo>
                  <a:lnTo>
                    <a:pt x="0" y="119946"/>
                  </a:lnTo>
                  <a:lnTo>
                    <a:pt x="0" y="119946"/>
                  </a:lnTo>
                  <a:lnTo>
                    <a:pt x="4114" y="117333"/>
                  </a:lnTo>
                  <a:lnTo>
                    <a:pt x="10971" y="115306"/>
                  </a:lnTo>
                  <a:lnTo>
                    <a:pt x="18514" y="113013"/>
                  </a:lnTo>
                  <a:lnTo>
                    <a:pt x="33600" y="110986"/>
                  </a:lnTo>
                  <a:lnTo>
                    <a:pt x="52114" y="109226"/>
                  </a:lnTo>
                  <a:lnTo>
                    <a:pt x="70628" y="107786"/>
                  </a:lnTo>
                  <a:lnTo>
                    <a:pt x="93257" y="106346"/>
                  </a:lnTo>
                  <a:lnTo>
                    <a:pt x="119314" y="10517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5" name="Shape 1515"/>
            <p:cNvSpPr/>
            <p:nvPr/>
          </p:nvSpPr>
          <p:spPr>
            <a:xfrm>
              <a:off x="11777663" y="5416550"/>
              <a:ext cx="217487" cy="217487"/>
            </a:xfrm>
            <a:custGeom>
              <a:avLst/>
              <a:gdLst/>
              <a:ahLst/>
              <a:cxnLst/>
              <a:rect l="0" t="0" r="0" b="0"/>
              <a:pathLst>
                <a:path w="120000" h="120000" extrusionOk="0">
                  <a:moveTo>
                    <a:pt x="59901" y="119802"/>
                  </a:moveTo>
                  <a:lnTo>
                    <a:pt x="48078" y="118817"/>
                  </a:lnTo>
                  <a:lnTo>
                    <a:pt x="36453" y="115665"/>
                  </a:lnTo>
                  <a:lnTo>
                    <a:pt x="26798" y="109162"/>
                  </a:lnTo>
                  <a:lnTo>
                    <a:pt x="18128" y="102660"/>
                  </a:lnTo>
                  <a:lnTo>
                    <a:pt x="10640" y="93201"/>
                  </a:lnTo>
                  <a:lnTo>
                    <a:pt x="5320" y="83349"/>
                  </a:lnTo>
                  <a:lnTo>
                    <a:pt x="1182" y="71724"/>
                  </a:lnTo>
                  <a:lnTo>
                    <a:pt x="0" y="59901"/>
                  </a:lnTo>
                  <a:lnTo>
                    <a:pt x="1182" y="48078"/>
                  </a:lnTo>
                  <a:lnTo>
                    <a:pt x="5320" y="36453"/>
                  </a:lnTo>
                  <a:lnTo>
                    <a:pt x="10640" y="26798"/>
                  </a:lnTo>
                  <a:lnTo>
                    <a:pt x="18128" y="18128"/>
                  </a:lnTo>
                  <a:lnTo>
                    <a:pt x="26798" y="10640"/>
                  </a:lnTo>
                  <a:lnTo>
                    <a:pt x="36453" y="5320"/>
                  </a:lnTo>
                  <a:lnTo>
                    <a:pt x="48078" y="985"/>
                  </a:lnTo>
                  <a:lnTo>
                    <a:pt x="59901" y="0"/>
                  </a:lnTo>
                  <a:lnTo>
                    <a:pt x="71724" y="985"/>
                  </a:lnTo>
                  <a:lnTo>
                    <a:pt x="83349" y="5320"/>
                  </a:lnTo>
                  <a:lnTo>
                    <a:pt x="93004" y="10640"/>
                  </a:lnTo>
                  <a:lnTo>
                    <a:pt x="102660" y="18128"/>
                  </a:lnTo>
                  <a:lnTo>
                    <a:pt x="109162" y="26798"/>
                  </a:lnTo>
                  <a:lnTo>
                    <a:pt x="115467" y="36453"/>
                  </a:lnTo>
                  <a:lnTo>
                    <a:pt x="118620" y="48078"/>
                  </a:lnTo>
                  <a:lnTo>
                    <a:pt x="119802" y="59901"/>
                  </a:lnTo>
                  <a:lnTo>
                    <a:pt x="118620" y="71724"/>
                  </a:lnTo>
                  <a:lnTo>
                    <a:pt x="115467" y="83349"/>
                  </a:lnTo>
                  <a:lnTo>
                    <a:pt x="109162" y="93201"/>
                  </a:lnTo>
                  <a:lnTo>
                    <a:pt x="102660" y="102660"/>
                  </a:lnTo>
                  <a:lnTo>
                    <a:pt x="93004" y="109162"/>
                  </a:lnTo>
                  <a:lnTo>
                    <a:pt x="83349" y="115665"/>
                  </a:lnTo>
                  <a:lnTo>
                    <a:pt x="71724" y="118817"/>
                  </a:lnTo>
                  <a:lnTo>
                    <a:pt x="59901" y="119802"/>
                  </a:lnTo>
                  <a:close/>
                  <a:moveTo>
                    <a:pt x="59901" y="34088"/>
                  </a:moveTo>
                  <a:lnTo>
                    <a:pt x="54581" y="35270"/>
                  </a:lnTo>
                  <a:lnTo>
                    <a:pt x="50246" y="36453"/>
                  </a:lnTo>
                  <a:lnTo>
                    <a:pt x="45911" y="38620"/>
                  </a:lnTo>
                  <a:lnTo>
                    <a:pt x="41773" y="41773"/>
                  </a:lnTo>
                  <a:lnTo>
                    <a:pt x="38620" y="45911"/>
                  </a:lnTo>
                  <a:lnTo>
                    <a:pt x="36453" y="50246"/>
                  </a:lnTo>
                  <a:lnTo>
                    <a:pt x="35270" y="54581"/>
                  </a:lnTo>
                  <a:lnTo>
                    <a:pt x="34285" y="59901"/>
                  </a:lnTo>
                  <a:lnTo>
                    <a:pt x="35270" y="65221"/>
                  </a:lnTo>
                  <a:lnTo>
                    <a:pt x="36453" y="69556"/>
                  </a:lnTo>
                  <a:lnTo>
                    <a:pt x="38620" y="73891"/>
                  </a:lnTo>
                  <a:lnTo>
                    <a:pt x="41773" y="78029"/>
                  </a:lnTo>
                  <a:lnTo>
                    <a:pt x="45911" y="81182"/>
                  </a:lnTo>
                  <a:lnTo>
                    <a:pt x="50246" y="83349"/>
                  </a:lnTo>
                  <a:lnTo>
                    <a:pt x="54581" y="84532"/>
                  </a:lnTo>
                  <a:lnTo>
                    <a:pt x="59901" y="85714"/>
                  </a:lnTo>
                  <a:lnTo>
                    <a:pt x="65221" y="84532"/>
                  </a:lnTo>
                  <a:lnTo>
                    <a:pt x="69556" y="83349"/>
                  </a:lnTo>
                  <a:lnTo>
                    <a:pt x="73891" y="81182"/>
                  </a:lnTo>
                  <a:lnTo>
                    <a:pt x="78029" y="78029"/>
                  </a:lnTo>
                  <a:lnTo>
                    <a:pt x="81182" y="73891"/>
                  </a:lnTo>
                  <a:lnTo>
                    <a:pt x="83349" y="69556"/>
                  </a:lnTo>
                  <a:lnTo>
                    <a:pt x="84532" y="65221"/>
                  </a:lnTo>
                  <a:lnTo>
                    <a:pt x="85517" y="59901"/>
                  </a:lnTo>
                  <a:lnTo>
                    <a:pt x="84532" y="54581"/>
                  </a:lnTo>
                  <a:lnTo>
                    <a:pt x="83349" y="50246"/>
                  </a:lnTo>
                  <a:lnTo>
                    <a:pt x="81182" y="45911"/>
                  </a:lnTo>
                  <a:lnTo>
                    <a:pt x="78029" y="41773"/>
                  </a:lnTo>
                  <a:lnTo>
                    <a:pt x="73891" y="38620"/>
                  </a:lnTo>
                  <a:lnTo>
                    <a:pt x="69556" y="36453"/>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6" name="Shape 1516"/>
            <p:cNvSpPr/>
            <p:nvPr/>
          </p:nvSpPr>
          <p:spPr>
            <a:xfrm>
              <a:off x="11841163" y="2057400"/>
              <a:ext cx="92073" cy="106362"/>
            </a:xfrm>
            <a:custGeom>
              <a:avLst/>
              <a:gdLst/>
              <a:ahLst/>
              <a:cxnLst/>
              <a:rect l="0" t="0" r="0" b="0"/>
              <a:pathLst>
                <a:path w="120000" h="120000" extrusionOk="0">
                  <a:moveTo>
                    <a:pt x="59770" y="69600"/>
                  </a:moveTo>
                  <a:lnTo>
                    <a:pt x="59770" y="69600"/>
                  </a:lnTo>
                  <a:lnTo>
                    <a:pt x="72183" y="69600"/>
                  </a:lnTo>
                  <a:lnTo>
                    <a:pt x="82298" y="71600"/>
                  </a:lnTo>
                  <a:lnTo>
                    <a:pt x="92413" y="78400"/>
                  </a:lnTo>
                  <a:lnTo>
                    <a:pt x="102068" y="84800"/>
                  </a:lnTo>
                  <a:lnTo>
                    <a:pt x="109425" y="91600"/>
                  </a:lnTo>
                  <a:lnTo>
                    <a:pt x="114482" y="100000"/>
                  </a:lnTo>
                  <a:lnTo>
                    <a:pt x="117241" y="110800"/>
                  </a:lnTo>
                  <a:lnTo>
                    <a:pt x="119540" y="119600"/>
                  </a:lnTo>
                  <a:lnTo>
                    <a:pt x="119540" y="10800"/>
                  </a:lnTo>
                  <a:lnTo>
                    <a:pt x="119540" y="10800"/>
                  </a:lnTo>
                  <a:lnTo>
                    <a:pt x="104827" y="6800"/>
                  </a:lnTo>
                  <a:lnTo>
                    <a:pt x="92413" y="2400"/>
                  </a:lnTo>
                  <a:lnTo>
                    <a:pt x="74942" y="0"/>
                  </a:lnTo>
                  <a:lnTo>
                    <a:pt x="59770" y="0"/>
                  </a:lnTo>
                  <a:lnTo>
                    <a:pt x="59770" y="0"/>
                  </a:lnTo>
                  <a:lnTo>
                    <a:pt x="44597" y="0"/>
                  </a:lnTo>
                  <a:lnTo>
                    <a:pt x="29885" y="2400"/>
                  </a:lnTo>
                  <a:lnTo>
                    <a:pt x="14712" y="6800"/>
                  </a:lnTo>
                  <a:lnTo>
                    <a:pt x="0" y="10800"/>
                  </a:lnTo>
                  <a:lnTo>
                    <a:pt x="0" y="119600"/>
                  </a:lnTo>
                  <a:lnTo>
                    <a:pt x="0" y="119600"/>
                  </a:lnTo>
                  <a:lnTo>
                    <a:pt x="2298" y="110800"/>
                  </a:lnTo>
                  <a:lnTo>
                    <a:pt x="5057" y="100000"/>
                  </a:lnTo>
                  <a:lnTo>
                    <a:pt x="10114" y="91600"/>
                  </a:lnTo>
                  <a:lnTo>
                    <a:pt x="17471" y="84800"/>
                  </a:lnTo>
                  <a:lnTo>
                    <a:pt x="27126" y="78400"/>
                  </a:lnTo>
                  <a:lnTo>
                    <a:pt x="37241" y="71600"/>
                  </a:lnTo>
                  <a:lnTo>
                    <a:pt x="47356" y="69600"/>
                  </a:lnTo>
                  <a:lnTo>
                    <a:pt x="59770" y="696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7" name="Shape 1517"/>
            <p:cNvSpPr/>
            <p:nvPr/>
          </p:nvSpPr>
          <p:spPr>
            <a:xfrm>
              <a:off x="11841163" y="2163763"/>
              <a:ext cx="92073" cy="107948"/>
            </a:xfrm>
            <a:custGeom>
              <a:avLst/>
              <a:gdLst/>
              <a:ahLst/>
              <a:cxnLst/>
              <a:rect l="0" t="0" r="0" b="0"/>
              <a:pathLst>
                <a:path w="120000" h="120000" extrusionOk="0">
                  <a:moveTo>
                    <a:pt x="59770" y="51147"/>
                  </a:moveTo>
                  <a:lnTo>
                    <a:pt x="59770" y="51147"/>
                  </a:lnTo>
                  <a:lnTo>
                    <a:pt x="47356" y="51147"/>
                  </a:lnTo>
                  <a:lnTo>
                    <a:pt x="37241" y="47213"/>
                  </a:lnTo>
                  <a:lnTo>
                    <a:pt x="27126" y="42885"/>
                  </a:lnTo>
                  <a:lnTo>
                    <a:pt x="17471" y="36196"/>
                  </a:lnTo>
                  <a:lnTo>
                    <a:pt x="10114" y="29901"/>
                  </a:lnTo>
                  <a:lnTo>
                    <a:pt x="5057" y="21639"/>
                  </a:lnTo>
                  <a:lnTo>
                    <a:pt x="2298" y="10622"/>
                  </a:lnTo>
                  <a:lnTo>
                    <a:pt x="0" y="0"/>
                  </a:lnTo>
                  <a:lnTo>
                    <a:pt x="0" y="108983"/>
                  </a:lnTo>
                  <a:lnTo>
                    <a:pt x="0" y="108983"/>
                  </a:lnTo>
                  <a:lnTo>
                    <a:pt x="14712" y="113311"/>
                  </a:lnTo>
                  <a:lnTo>
                    <a:pt x="29885" y="117639"/>
                  </a:lnTo>
                  <a:lnTo>
                    <a:pt x="44597" y="119606"/>
                  </a:lnTo>
                  <a:lnTo>
                    <a:pt x="59770" y="119606"/>
                  </a:lnTo>
                  <a:lnTo>
                    <a:pt x="59770" y="119606"/>
                  </a:lnTo>
                  <a:lnTo>
                    <a:pt x="74942" y="119606"/>
                  </a:lnTo>
                  <a:lnTo>
                    <a:pt x="92413" y="117639"/>
                  </a:lnTo>
                  <a:lnTo>
                    <a:pt x="104827" y="113311"/>
                  </a:lnTo>
                  <a:lnTo>
                    <a:pt x="119540" y="108983"/>
                  </a:lnTo>
                  <a:lnTo>
                    <a:pt x="119540" y="0"/>
                  </a:lnTo>
                  <a:lnTo>
                    <a:pt x="119540" y="0"/>
                  </a:lnTo>
                  <a:lnTo>
                    <a:pt x="117241" y="10622"/>
                  </a:lnTo>
                  <a:lnTo>
                    <a:pt x="114482" y="21639"/>
                  </a:lnTo>
                  <a:lnTo>
                    <a:pt x="109425" y="29901"/>
                  </a:lnTo>
                  <a:lnTo>
                    <a:pt x="102068" y="36196"/>
                  </a:lnTo>
                  <a:lnTo>
                    <a:pt x="92413" y="42885"/>
                  </a:lnTo>
                  <a:lnTo>
                    <a:pt x="82298" y="47213"/>
                  </a:lnTo>
                  <a:lnTo>
                    <a:pt x="72183" y="51147"/>
                  </a:lnTo>
                  <a:lnTo>
                    <a:pt x="59770" y="511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8" name="Shape 1518"/>
            <p:cNvSpPr/>
            <p:nvPr/>
          </p:nvSpPr>
          <p:spPr>
            <a:xfrm>
              <a:off x="11777663" y="2066925"/>
              <a:ext cx="61913" cy="196850"/>
            </a:xfrm>
            <a:custGeom>
              <a:avLst/>
              <a:gdLst/>
              <a:ahLst/>
              <a:cxnLst/>
              <a:rect l="0" t="0" r="0" b="0"/>
              <a:pathLst>
                <a:path w="120000" h="120000" extrusionOk="0">
                  <a:moveTo>
                    <a:pt x="119314" y="0"/>
                  </a:moveTo>
                  <a:lnTo>
                    <a:pt x="119314" y="0"/>
                  </a:lnTo>
                  <a:lnTo>
                    <a:pt x="93257" y="4800"/>
                  </a:lnTo>
                  <a:lnTo>
                    <a:pt x="70628" y="9600"/>
                  </a:lnTo>
                  <a:lnTo>
                    <a:pt x="52114" y="16800"/>
                  </a:lnTo>
                  <a:lnTo>
                    <a:pt x="33600" y="23781"/>
                  </a:lnTo>
                  <a:lnTo>
                    <a:pt x="18514" y="32072"/>
                  </a:lnTo>
                  <a:lnTo>
                    <a:pt x="10971" y="40363"/>
                  </a:lnTo>
                  <a:lnTo>
                    <a:pt x="4114" y="49963"/>
                  </a:lnTo>
                  <a:lnTo>
                    <a:pt x="0" y="59345"/>
                  </a:lnTo>
                  <a:lnTo>
                    <a:pt x="0" y="59345"/>
                  </a:lnTo>
                  <a:lnTo>
                    <a:pt x="4114" y="70036"/>
                  </a:lnTo>
                  <a:lnTo>
                    <a:pt x="10971" y="78327"/>
                  </a:lnTo>
                  <a:lnTo>
                    <a:pt x="18514" y="87709"/>
                  </a:lnTo>
                  <a:lnTo>
                    <a:pt x="33600" y="96000"/>
                  </a:lnTo>
                  <a:lnTo>
                    <a:pt x="52114" y="103200"/>
                  </a:lnTo>
                  <a:lnTo>
                    <a:pt x="70628" y="109090"/>
                  </a:lnTo>
                  <a:lnTo>
                    <a:pt x="93257" y="114981"/>
                  </a:lnTo>
                  <a:lnTo>
                    <a:pt x="119314" y="119781"/>
                  </a:lnTo>
                  <a:lnTo>
                    <a:pt x="119314" y="59345"/>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19" name="Shape 1519"/>
            <p:cNvSpPr/>
            <p:nvPr/>
          </p:nvSpPr>
          <p:spPr>
            <a:xfrm>
              <a:off x="11934825" y="2066925"/>
              <a:ext cx="61913" cy="196850"/>
            </a:xfrm>
            <a:custGeom>
              <a:avLst/>
              <a:gdLst/>
              <a:ahLst/>
              <a:cxnLst/>
              <a:rect l="0" t="0" r="0" b="0"/>
              <a:pathLst>
                <a:path w="120000" h="120000" extrusionOk="0">
                  <a:moveTo>
                    <a:pt x="0" y="0"/>
                  </a:moveTo>
                  <a:lnTo>
                    <a:pt x="0" y="59345"/>
                  </a:lnTo>
                  <a:lnTo>
                    <a:pt x="0" y="119781"/>
                  </a:lnTo>
                  <a:lnTo>
                    <a:pt x="0" y="119781"/>
                  </a:lnTo>
                  <a:lnTo>
                    <a:pt x="26057" y="114981"/>
                  </a:lnTo>
                  <a:lnTo>
                    <a:pt x="48685" y="109090"/>
                  </a:lnTo>
                  <a:lnTo>
                    <a:pt x="67200" y="103200"/>
                  </a:lnTo>
                  <a:lnTo>
                    <a:pt x="85714" y="96000"/>
                  </a:lnTo>
                  <a:lnTo>
                    <a:pt x="100800" y="87709"/>
                  </a:lnTo>
                  <a:lnTo>
                    <a:pt x="111771" y="78327"/>
                  </a:lnTo>
                  <a:lnTo>
                    <a:pt x="115199" y="70036"/>
                  </a:lnTo>
                  <a:lnTo>
                    <a:pt x="119314" y="59345"/>
                  </a:lnTo>
                  <a:lnTo>
                    <a:pt x="119314" y="59345"/>
                  </a:lnTo>
                  <a:lnTo>
                    <a:pt x="115199" y="49963"/>
                  </a:lnTo>
                  <a:lnTo>
                    <a:pt x="111771" y="40363"/>
                  </a:lnTo>
                  <a:lnTo>
                    <a:pt x="100800" y="32072"/>
                  </a:lnTo>
                  <a:lnTo>
                    <a:pt x="85714" y="23781"/>
                  </a:lnTo>
                  <a:lnTo>
                    <a:pt x="67200" y="16800"/>
                  </a:lnTo>
                  <a:lnTo>
                    <a:pt x="48685" y="960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20" name="Shape 1520"/>
            <p:cNvSpPr/>
            <p:nvPr/>
          </p:nvSpPr>
          <p:spPr>
            <a:xfrm>
              <a:off x="10533063" y="2978150"/>
              <a:ext cx="674687" cy="665161"/>
            </a:xfrm>
            <a:custGeom>
              <a:avLst/>
              <a:gdLst/>
              <a:ahLst/>
              <a:cxnLst/>
              <a:rect l="0" t="0" r="0" b="0"/>
              <a:pathLst>
                <a:path w="120000" h="120000" extrusionOk="0">
                  <a:moveTo>
                    <a:pt x="64502" y="1748"/>
                  </a:moveTo>
                  <a:lnTo>
                    <a:pt x="64502" y="1748"/>
                  </a:lnTo>
                  <a:lnTo>
                    <a:pt x="63799" y="1036"/>
                  </a:lnTo>
                  <a:lnTo>
                    <a:pt x="62714" y="323"/>
                  </a:lnTo>
                  <a:lnTo>
                    <a:pt x="61692" y="0"/>
                  </a:lnTo>
                  <a:lnTo>
                    <a:pt x="60670" y="0"/>
                  </a:lnTo>
                  <a:lnTo>
                    <a:pt x="60670" y="0"/>
                  </a:lnTo>
                  <a:lnTo>
                    <a:pt x="59648" y="0"/>
                  </a:lnTo>
                  <a:lnTo>
                    <a:pt x="58626" y="323"/>
                  </a:lnTo>
                  <a:lnTo>
                    <a:pt x="57541" y="1036"/>
                  </a:lnTo>
                  <a:lnTo>
                    <a:pt x="56838" y="1748"/>
                  </a:lnTo>
                  <a:lnTo>
                    <a:pt x="1405" y="57701"/>
                  </a:lnTo>
                  <a:lnTo>
                    <a:pt x="1405" y="57701"/>
                  </a:lnTo>
                  <a:lnTo>
                    <a:pt x="638" y="58737"/>
                  </a:lnTo>
                  <a:lnTo>
                    <a:pt x="383" y="59449"/>
                  </a:lnTo>
                  <a:lnTo>
                    <a:pt x="0" y="60485"/>
                  </a:lnTo>
                  <a:lnTo>
                    <a:pt x="0" y="61910"/>
                  </a:lnTo>
                  <a:lnTo>
                    <a:pt x="0" y="61910"/>
                  </a:lnTo>
                  <a:lnTo>
                    <a:pt x="0" y="62946"/>
                  </a:lnTo>
                  <a:lnTo>
                    <a:pt x="383" y="63982"/>
                  </a:lnTo>
                  <a:lnTo>
                    <a:pt x="638" y="64695"/>
                  </a:lnTo>
                  <a:lnTo>
                    <a:pt x="1405" y="65731"/>
                  </a:lnTo>
                  <a:lnTo>
                    <a:pt x="55114" y="119935"/>
                  </a:lnTo>
                  <a:lnTo>
                    <a:pt x="55114" y="104133"/>
                  </a:lnTo>
                  <a:lnTo>
                    <a:pt x="13155" y="61521"/>
                  </a:lnTo>
                  <a:lnTo>
                    <a:pt x="60670" y="13729"/>
                  </a:lnTo>
                  <a:lnTo>
                    <a:pt x="111953" y="65731"/>
                  </a:lnTo>
                  <a:lnTo>
                    <a:pt x="119936" y="57701"/>
                  </a:lnTo>
                  <a:lnTo>
                    <a:pt x="64502" y="174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hree Column with Images">
    <p:spTree>
      <p:nvGrpSpPr>
        <p:cNvPr id="1" name="Shape 1521"/>
        <p:cNvGrpSpPr/>
        <p:nvPr/>
      </p:nvGrpSpPr>
      <p:grpSpPr>
        <a:xfrm>
          <a:off x="0" y="0"/>
          <a:ext cx="0" cy="0"/>
          <a:chOff x="0" y="0"/>
          <a:chExt cx="0" cy="0"/>
        </a:xfrm>
      </p:grpSpPr>
      <p:sp>
        <p:nvSpPr>
          <p:cNvPr id="1522" name="Shape 1522"/>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523" name="Shape 1523"/>
          <p:cNvSpPr txBox="1">
            <a:spLocks noGrp="1"/>
          </p:cNvSpPr>
          <p:nvPr>
            <p:ph type="body" idx="1"/>
          </p:nvPr>
        </p:nvSpPr>
        <p:spPr>
          <a:xfrm>
            <a:off x="379412" y="4635500"/>
            <a:ext cx="3532187" cy="1503364"/>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4" name="Shape 1524"/>
          <p:cNvSpPr txBox="1">
            <a:spLocks noGrp="1"/>
          </p:cNvSpPr>
          <p:nvPr>
            <p:ph type="body" idx="2"/>
          </p:nvPr>
        </p:nvSpPr>
        <p:spPr>
          <a:xfrm>
            <a:off x="4270098" y="4635500"/>
            <a:ext cx="3532187" cy="1503364"/>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5" name="Shape 1525"/>
          <p:cNvSpPr txBox="1">
            <a:spLocks noGrp="1"/>
          </p:cNvSpPr>
          <p:nvPr>
            <p:ph type="body" idx="3"/>
          </p:nvPr>
        </p:nvSpPr>
        <p:spPr>
          <a:xfrm>
            <a:off x="8160785" y="4635500"/>
            <a:ext cx="3532187" cy="1503364"/>
          </a:xfrm>
          <a:prstGeom prst="rect">
            <a:avLst/>
          </a:prstGeom>
          <a:noFill/>
          <a:ln>
            <a:noFill/>
          </a:ln>
        </p:spPr>
        <p:txBody>
          <a:bodyPr lIns="91425" tIns="91425" rIns="91425" bIns="91425" anchor="t" anchorCtr="0"/>
          <a:lstStyle>
            <a:lvl1pPr marL="0" marR="0" lvl="0" indent="0" algn="l" rtl="0">
              <a:lnSpc>
                <a:spcPct val="100000"/>
              </a:lnSpc>
              <a:spcBef>
                <a:spcPts val="400"/>
              </a:spcBef>
              <a:spcAft>
                <a:spcPts val="0"/>
              </a:spcAft>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6" name="Shape 1526"/>
          <p:cNvSpPr txBox="1">
            <a:spLocks noGrp="1"/>
          </p:cNvSpPr>
          <p:nvPr>
            <p:ph type="body" idx="4"/>
          </p:nvPr>
        </p:nvSpPr>
        <p:spPr>
          <a:xfrm>
            <a:off x="379412" y="4254500"/>
            <a:ext cx="3532187" cy="419099"/>
          </a:xfrm>
          <a:prstGeom prst="rect">
            <a:avLst/>
          </a:prstGeom>
          <a:noFill/>
          <a:ln>
            <a:noFill/>
          </a:ln>
        </p:spPr>
        <p:txBody>
          <a:bodyPr lIns="91425" tIns="91425" rIns="91425" bIns="91425" anchor="t" anchorCtr="0"/>
          <a:lstStyle>
            <a:lvl1pPr marL="0" marR="0" lvl="0" indent="0" algn="l" rtl="0">
              <a:lnSpc>
                <a:spcPct val="100000"/>
              </a:lnSpc>
              <a:spcBef>
                <a:spcPts val="440"/>
              </a:spcBef>
              <a:spcAft>
                <a:spcPts val="0"/>
              </a:spcAft>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7" name="Shape 1527"/>
          <p:cNvSpPr txBox="1">
            <a:spLocks noGrp="1"/>
          </p:cNvSpPr>
          <p:nvPr>
            <p:ph type="body" idx="5"/>
          </p:nvPr>
        </p:nvSpPr>
        <p:spPr>
          <a:xfrm>
            <a:off x="4270098" y="4254500"/>
            <a:ext cx="3532187" cy="419099"/>
          </a:xfrm>
          <a:prstGeom prst="rect">
            <a:avLst/>
          </a:prstGeom>
          <a:noFill/>
          <a:ln>
            <a:noFill/>
          </a:ln>
        </p:spPr>
        <p:txBody>
          <a:bodyPr lIns="91425" tIns="91425" rIns="91425" bIns="91425" anchor="t" anchorCtr="0"/>
          <a:lstStyle>
            <a:lvl1pPr marL="0" marR="0" lvl="0" indent="0" algn="l" rtl="0">
              <a:lnSpc>
                <a:spcPct val="100000"/>
              </a:lnSpc>
              <a:spcBef>
                <a:spcPts val="440"/>
              </a:spcBef>
              <a:spcAft>
                <a:spcPts val="0"/>
              </a:spcAft>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8" name="Shape 1528"/>
          <p:cNvSpPr txBox="1">
            <a:spLocks noGrp="1"/>
          </p:cNvSpPr>
          <p:nvPr>
            <p:ph type="body" idx="6"/>
          </p:nvPr>
        </p:nvSpPr>
        <p:spPr>
          <a:xfrm>
            <a:off x="8160785" y="4254500"/>
            <a:ext cx="3532187" cy="419099"/>
          </a:xfrm>
          <a:prstGeom prst="rect">
            <a:avLst/>
          </a:prstGeom>
          <a:noFill/>
          <a:ln>
            <a:noFill/>
          </a:ln>
        </p:spPr>
        <p:txBody>
          <a:bodyPr lIns="91425" tIns="91425" rIns="91425" bIns="91425" anchor="t" anchorCtr="0"/>
          <a:lstStyle>
            <a:lvl1pPr marL="0" marR="0" lvl="0" indent="0" algn="l" rtl="0">
              <a:lnSpc>
                <a:spcPct val="100000"/>
              </a:lnSpc>
              <a:spcBef>
                <a:spcPts val="440"/>
              </a:spcBef>
              <a:spcAft>
                <a:spcPts val="0"/>
              </a:spcAft>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29" name="Shape 1529"/>
          <p:cNvSpPr>
            <a:spLocks noGrp="1"/>
          </p:cNvSpPr>
          <p:nvPr>
            <p:ph type="pic" idx="7"/>
          </p:nvPr>
        </p:nvSpPr>
        <p:spPr>
          <a:xfrm>
            <a:off x="379412" y="1447800"/>
            <a:ext cx="3532187" cy="2590798"/>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0" name="Shape 1530"/>
          <p:cNvSpPr>
            <a:spLocks noGrp="1"/>
          </p:cNvSpPr>
          <p:nvPr>
            <p:ph type="pic" idx="8"/>
          </p:nvPr>
        </p:nvSpPr>
        <p:spPr>
          <a:xfrm>
            <a:off x="4270098" y="1447800"/>
            <a:ext cx="3532187" cy="2590798"/>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31" name="Shape 1531"/>
          <p:cNvSpPr>
            <a:spLocks noGrp="1"/>
          </p:cNvSpPr>
          <p:nvPr>
            <p:ph type="pic" idx="9"/>
          </p:nvPr>
        </p:nvSpPr>
        <p:spPr>
          <a:xfrm>
            <a:off x="8160785" y="1447800"/>
            <a:ext cx="3532187" cy="2590798"/>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Only BLUE">
    <p:bg>
      <p:bgPr>
        <a:solidFill>
          <a:schemeClr val="dk2"/>
        </a:solidFill>
        <a:effectLst/>
      </p:bgPr>
    </p:bg>
    <p:spTree>
      <p:nvGrpSpPr>
        <p:cNvPr id="1" name="Shape 1532"/>
        <p:cNvGrpSpPr/>
        <p:nvPr/>
      </p:nvGrpSpPr>
      <p:grpSpPr>
        <a:xfrm>
          <a:off x="0" y="0"/>
          <a:ext cx="0" cy="0"/>
          <a:chOff x="0" y="0"/>
          <a:chExt cx="0" cy="0"/>
        </a:xfrm>
      </p:grpSpPr>
      <p:sp>
        <p:nvSpPr>
          <p:cNvPr id="1533" name="Shape 1533"/>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rgbClr val="F5F5F5"/>
              </a:buClr>
              <a:buFont typeface="Calibri"/>
              <a:buNone/>
              <a:defRPr sz="4000" b="0" i="0" u="none" strike="noStrike" cap="none">
                <a:solidFill>
                  <a:srgbClr val="F5F5F5"/>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534" name="Shape 1534"/>
          <p:cNvSpPr txBox="1"/>
          <p:nvPr/>
        </p:nvSpPr>
        <p:spPr>
          <a:xfrm>
            <a:off x="11352210" y="6457946"/>
            <a:ext cx="340759"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000000"/>
              </a:buClr>
              <a:buFont typeface="Arial"/>
              <a:buNone/>
            </a:pPr>
            <a:endParaRPr sz="900" b="0" i="0" u="none" strike="noStrike" cap="none">
              <a:solidFill>
                <a:srgbClr val="F5F5F5"/>
              </a:solidFill>
              <a:latin typeface="Calibri"/>
              <a:ea typeface="Calibri"/>
              <a:cs typeface="Calibri"/>
              <a:sym typeface="Calibri"/>
            </a:endParaRPr>
          </a:p>
        </p:txBody>
      </p:sp>
      <p:grpSp>
        <p:nvGrpSpPr>
          <p:cNvPr id="1535" name="Shape 1535"/>
          <p:cNvGrpSpPr/>
          <p:nvPr/>
        </p:nvGrpSpPr>
        <p:grpSpPr>
          <a:xfrm>
            <a:off x="509984" y="6385629"/>
            <a:ext cx="1164825" cy="226840"/>
            <a:chOff x="382587" y="4784726"/>
            <a:chExt cx="896937" cy="174625"/>
          </a:xfrm>
        </p:grpSpPr>
        <p:sp>
          <p:nvSpPr>
            <p:cNvPr id="1536" name="Shape 1536"/>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37" name="Shape 1537"/>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38" name="Shape 1538"/>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39" name="Shape 1539"/>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40" name="Shape 1540"/>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41" name="Shape 1541"/>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42" name="Shape 1542"/>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43" name="Shape 1543"/>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Custom Content WHITE">
    <p:spTree>
      <p:nvGrpSpPr>
        <p:cNvPr id="1" name="Shape 1544"/>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ustom Content BLUE">
    <p:bg>
      <p:bgPr>
        <a:solidFill>
          <a:schemeClr val="dk2"/>
        </a:solidFill>
        <a:effectLst/>
      </p:bgPr>
    </p:bg>
    <p:spTree>
      <p:nvGrpSpPr>
        <p:cNvPr id="1" name="Shape 1545"/>
        <p:cNvGrpSpPr/>
        <p:nvPr/>
      </p:nvGrpSpPr>
      <p:grpSpPr>
        <a:xfrm>
          <a:off x="0" y="0"/>
          <a:ext cx="0" cy="0"/>
          <a:chOff x="0" y="0"/>
          <a:chExt cx="0" cy="0"/>
        </a:xfrm>
      </p:grpSpPr>
      <p:grpSp>
        <p:nvGrpSpPr>
          <p:cNvPr id="1546" name="Shape 1546"/>
          <p:cNvGrpSpPr/>
          <p:nvPr/>
        </p:nvGrpSpPr>
        <p:grpSpPr>
          <a:xfrm>
            <a:off x="509984" y="6385629"/>
            <a:ext cx="1164825" cy="226840"/>
            <a:chOff x="382587" y="4784726"/>
            <a:chExt cx="896937" cy="174625"/>
          </a:xfrm>
        </p:grpSpPr>
        <p:sp>
          <p:nvSpPr>
            <p:cNvPr id="1547" name="Shape 1547"/>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48" name="Shape 1548"/>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49" name="Shape 1549"/>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50" name="Shape 1550"/>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51" name="Shape 1551"/>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52" name="Shape 1552"/>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53" name="Shape 1553"/>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54" name="Shape 1554"/>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555" name="Shape 1555"/>
          <p:cNvSpPr txBox="1"/>
          <p:nvPr/>
        </p:nvSpPr>
        <p:spPr>
          <a:xfrm>
            <a:off x="11352210" y="6457946"/>
            <a:ext cx="340759"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000000"/>
              </a:buClr>
              <a:buFont typeface="Arial"/>
              <a:buNone/>
            </a:pPr>
            <a:endParaRPr sz="9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Custom Content DARK BLUE">
    <p:bg>
      <p:bgPr>
        <a:solidFill>
          <a:schemeClr val="dk1"/>
        </a:solidFill>
        <a:effectLst/>
      </p:bgPr>
    </p:bg>
    <p:spTree>
      <p:nvGrpSpPr>
        <p:cNvPr id="1" name="Shape 1556"/>
        <p:cNvGrpSpPr/>
        <p:nvPr/>
      </p:nvGrpSpPr>
      <p:grpSpPr>
        <a:xfrm>
          <a:off x="0" y="0"/>
          <a:ext cx="0" cy="0"/>
          <a:chOff x="0" y="0"/>
          <a:chExt cx="0" cy="0"/>
        </a:xfrm>
      </p:grpSpPr>
      <p:grpSp>
        <p:nvGrpSpPr>
          <p:cNvPr id="1557" name="Shape 1557"/>
          <p:cNvGrpSpPr/>
          <p:nvPr/>
        </p:nvGrpSpPr>
        <p:grpSpPr>
          <a:xfrm>
            <a:off x="509984" y="6385629"/>
            <a:ext cx="1164825" cy="226840"/>
            <a:chOff x="382587" y="4784726"/>
            <a:chExt cx="896937" cy="174625"/>
          </a:xfrm>
        </p:grpSpPr>
        <p:sp>
          <p:nvSpPr>
            <p:cNvPr id="1558" name="Shape 1558"/>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59" name="Shape 1559"/>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0" name="Shape 1560"/>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1" name="Shape 1561"/>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2" name="Shape 1562"/>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3" name="Shape 1563"/>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4" name="Shape 1564"/>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65" name="Shape 1565"/>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566" name="Shape 1566"/>
          <p:cNvSpPr txBox="1"/>
          <p:nvPr/>
        </p:nvSpPr>
        <p:spPr>
          <a:xfrm>
            <a:off x="11352210" y="6457946"/>
            <a:ext cx="340759"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000000"/>
              </a:buClr>
              <a:buFont typeface="Arial"/>
              <a:buNone/>
            </a:pPr>
            <a:endParaRPr sz="9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Blank WHITE">
    <p:spTree>
      <p:nvGrpSpPr>
        <p:cNvPr id="1" name="Shape 1567"/>
        <p:cNvGrpSpPr/>
        <p:nvPr/>
      </p:nvGrpSpPr>
      <p:grpSpPr>
        <a:xfrm>
          <a:off x="0" y="0"/>
          <a:ext cx="0" cy="0"/>
          <a:chOff x="0" y="0"/>
          <a:chExt cx="0" cy="0"/>
        </a:xfrm>
      </p:grpSpPr>
      <p:sp>
        <p:nvSpPr>
          <p:cNvPr id="1568" name="Shape 1568"/>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Blank BLUE">
    <p:bg>
      <p:bgPr>
        <a:solidFill>
          <a:schemeClr val="dk2"/>
        </a:solidFill>
        <a:effectLst/>
      </p:bgPr>
    </p:bg>
    <p:spTree>
      <p:nvGrpSpPr>
        <p:cNvPr id="1" name="Shape 1569"/>
        <p:cNvGrpSpPr/>
        <p:nvPr/>
      </p:nvGrpSpPr>
      <p:grpSpPr>
        <a:xfrm>
          <a:off x="0" y="0"/>
          <a:ext cx="0" cy="0"/>
          <a:chOff x="0" y="0"/>
          <a:chExt cx="0" cy="0"/>
        </a:xfrm>
      </p:grpSpPr>
      <p:sp>
        <p:nvSpPr>
          <p:cNvPr id="1570" name="Shape 1570"/>
          <p:cNvSpPr txBox="1"/>
          <p:nvPr/>
        </p:nvSpPr>
        <p:spPr>
          <a:xfrm>
            <a:off x="11352210" y="6457946"/>
            <a:ext cx="340759"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000000"/>
              </a:buClr>
              <a:buFont typeface="Arial"/>
              <a:buNone/>
            </a:pPr>
            <a:endParaRPr sz="900" b="0" i="0" u="none" strike="noStrike" cap="none">
              <a:solidFill>
                <a:schemeClr val="lt1"/>
              </a:solidFill>
              <a:latin typeface="Calibri"/>
              <a:ea typeface="Calibri"/>
              <a:cs typeface="Calibri"/>
              <a:sym typeface="Calibri"/>
            </a:endParaRPr>
          </a:p>
        </p:txBody>
      </p:sp>
      <p:sp>
        <p:nvSpPr>
          <p:cNvPr id="1571" name="Shape 1571"/>
          <p:cNvSpPr/>
          <p:nvPr/>
        </p:nvSpPr>
        <p:spPr>
          <a:xfrm>
            <a:off x="381000" y="6362700"/>
            <a:ext cx="1473199" cy="296415"/>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Blank DARK BLUE">
    <p:bg>
      <p:bgPr>
        <a:solidFill>
          <a:schemeClr val="dk1"/>
        </a:solidFill>
        <a:effectLst/>
      </p:bgPr>
    </p:bg>
    <p:spTree>
      <p:nvGrpSpPr>
        <p:cNvPr id="1" name="Shape 15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2 BLUE">
    <p:bg>
      <p:bgPr>
        <a:solidFill>
          <a:schemeClr val="dk2"/>
        </a:solidFill>
        <a:effectLst/>
      </p:bgPr>
    </p:bg>
    <p:spTree>
      <p:nvGrpSpPr>
        <p:cNvPr id="1" name="Shape 167"/>
        <p:cNvGrpSpPr/>
        <p:nvPr/>
      </p:nvGrpSpPr>
      <p:grpSpPr>
        <a:xfrm>
          <a:off x="0" y="0"/>
          <a:ext cx="0" cy="0"/>
          <a:chOff x="0" y="0"/>
          <a:chExt cx="0" cy="0"/>
        </a:xfrm>
      </p:grpSpPr>
      <p:sp>
        <p:nvSpPr>
          <p:cNvPr id="168" name="Shape 168"/>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69" name="Shape 169"/>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70" name="Shape 170"/>
          <p:cNvGrpSpPr/>
          <p:nvPr/>
        </p:nvGrpSpPr>
        <p:grpSpPr>
          <a:xfrm>
            <a:off x="528435" y="656874"/>
            <a:ext cx="1614660" cy="296779"/>
            <a:chOff x="566737" y="1811338"/>
            <a:chExt cx="5018087" cy="922337"/>
          </a:xfrm>
        </p:grpSpPr>
        <p:sp>
          <p:nvSpPr>
            <p:cNvPr id="171" name="Shape 171"/>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2" name="Shape 172"/>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3" name="Shape 173"/>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4" name="Shape 174"/>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5" name="Shape 175"/>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6" name="Shape 176"/>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7" name="Shape 177"/>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8" name="Shape 178"/>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79" name="Shape 179"/>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grpSp>
        <p:nvGrpSpPr>
          <p:cNvPr id="180" name="Shape 180"/>
          <p:cNvGrpSpPr/>
          <p:nvPr/>
        </p:nvGrpSpPr>
        <p:grpSpPr>
          <a:xfrm>
            <a:off x="509984" y="6385629"/>
            <a:ext cx="1164826" cy="226840"/>
            <a:chOff x="382587" y="4784726"/>
            <a:chExt cx="896937" cy="174625"/>
          </a:xfrm>
        </p:grpSpPr>
        <p:sp>
          <p:nvSpPr>
            <p:cNvPr id="181" name="Shape 181"/>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2" name="Shape 182"/>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3" name="Shape 183"/>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4" name="Shape 184"/>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5" name="Shape 185"/>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6" name="Shape 186"/>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7" name="Shape 187"/>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8" name="Shape 188"/>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89" name="Shape 189"/>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90" name="Shape 190"/>
          <p:cNvPicPr preferRelativeResize="0"/>
          <p:nvPr/>
        </p:nvPicPr>
        <p:blipFill rotWithShape="1">
          <a:blip r:embed="rId2">
            <a:alphaModFix/>
          </a:blip>
          <a:srcRect r="21426" b="32356"/>
          <a:stretch/>
        </p:blipFill>
        <p:spPr>
          <a:xfrm rot="-5400000">
            <a:off x="7438689" y="1215307"/>
            <a:ext cx="5965444" cy="3534829"/>
          </a:xfrm>
          <a:prstGeom prst="rect">
            <a:avLst/>
          </a:prstGeom>
          <a:noFill/>
          <a:ln>
            <a:noFill/>
          </a:ln>
        </p:spPr>
      </p:pic>
      <p:sp>
        <p:nvSpPr>
          <p:cNvPr id="191" name="Shape 191"/>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Partner WHITE">
    <p:spTree>
      <p:nvGrpSpPr>
        <p:cNvPr id="1" name="Shape 1576"/>
        <p:cNvGrpSpPr/>
        <p:nvPr/>
      </p:nvGrpSpPr>
      <p:grpSpPr>
        <a:xfrm>
          <a:off x="0" y="0"/>
          <a:ext cx="0" cy="0"/>
          <a:chOff x="0" y="0"/>
          <a:chExt cx="0" cy="0"/>
        </a:xfrm>
      </p:grpSpPr>
      <p:sp>
        <p:nvSpPr>
          <p:cNvPr id="1577" name="Shape 1577"/>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grpSp>
        <p:nvGrpSpPr>
          <p:cNvPr id="1578" name="Shape 1578"/>
          <p:cNvGrpSpPr/>
          <p:nvPr/>
        </p:nvGrpSpPr>
        <p:grpSpPr>
          <a:xfrm>
            <a:off x="506922" y="6032407"/>
            <a:ext cx="1347277" cy="478500"/>
            <a:chOff x="443422" y="6032407"/>
            <a:chExt cx="1347277" cy="478500"/>
          </a:xfrm>
        </p:grpSpPr>
        <p:grpSp>
          <p:nvGrpSpPr>
            <p:cNvPr id="1579" name="Shape 1579"/>
            <p:cNvGrpSpPr/>
            <p:nvPr/>
          </p:nvGrpSpPr>
          <p:grpSpPr>
            <a:xfrm>
              <a:off x="443422" y="6165891"/>
              <a:ext cx="1164825" cy="226840"/>
              <a:chOff x="382587" y="4784726"/>
              <a:chExt cx="896937" cy="174625"/>
            </a:xfrm>
          </p:grpSpPr>
          <p:sp>
            <p:nvSpPr>
              <p:cNvPr id="1580" name="Shape 1580"/>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1" name="Shape 1581"/>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2" name="Shape 1582"/>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3" name="Shape 1583"/>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4" name="Shape 1584"/>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5" name="Shape 1585"/>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6" name="Shape 1586"/>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87" name="Shape 1587"/>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cxnSp>
          <p:nvCxnSpPr>
            <p:cNvPr id="1588" name="Shape 1588"/>
            <p:cNvCxnSpPr>
              <a:endCxn id="1577" idx="3"/>
            </p:cNvCxnSpPr>
            <p:nvPr/>
          </p:nvCxnSpPr>
          <p:spPr>
            <a:xfrm>
              <a:off x="1790699" y="6032407"/>
              <a:ext cx="0" cy="478500"/>
            </a:xfrm>
            <a:prstGeom prst="straightConnector1">
              <a:avLst/>
            </a:prstGeom>
            <a:noFill/>
            <a:ln w="12700" cap="flat" cmpd="sng">
              <a:solidFill>
                <a:schemeClr val="accent5"/>
              </a:solidFill>
              <a:prstDash val="solid"/>
              <a:round/>
              <a:headEnd type="none" w="med" len="med"/>
              <a:tailEnd type="none" w="med" len="med"/>
            </a:ln>
          </p:spPr>
        </p:cxnSp>
      </p:grpSp>
      <p:sp>
        <p:nvSpPr>
          <p:cNvPr id="1589" name="Shape 1589"/>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590" name="Shape 1590"/>
          <p:cNvSpPr txBox="1">
            <a:spLocks noGrp="1"/>
          </p:cNvSpPr>
          <p:nvPr>
            <p:ph type="body" idx="1"/>
          </p:nvPr>
        </p:nvSpPr>
        <p:spPr>
          <a:xfrm>
            <a:off x="379412" y="1435100"/>
            <a:ext cx="11313559" cy="4190999"/>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Segue/Quote WHITE">
    <p:spTree>
      <p:nvGrpSpPr>
        <p:cNvPr id="1" name="Shape 1591"/>
        <p:cNvGrpSpPr/>
        <p:nvPr/>
      </p:nvGrpSpPr>
      <p:grpSpPr>
        <a:xfrm>
          <a:off x="0" y="0"/>
          <a:ext cx="0" cy="0"/>
          <a:chOff x="0" y="0"/>
          <a:chExt cx="0" cy="0"/>
        </a:xfrm>
      </p:grpSpPr>
      <p:sp>
        <p:nvSpPr>
          <p:cNvPr id="1592" name="Shape 1592"/>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593" name="Shape 1593"/>
          <p:cNvSpPr txBox="1">
            <a:spLocks noGrp="1"/>
          </p:cNvSpPr>
          <p:nvPr>
            <p:ph type="subTitle" idx="1"/>
          </p:nvPr>
        </p:nvSpPr>
        <p:spPr>
          <a:xfrm>
            <a:off x="435702" y="4662996"/>
            <a:ext cx="8200296" cy="624449"/>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Segue/Quote DARK BLUE">
    <p:bg>
      <p:bgPr>
        <a:solidFill>
          <a:schemeClr val="dk1"/>
        </a:solidFill>
        <a:effectLst/>
      </p:bgPr>
    </p:bg>
    <p:spTree>
      <p:nvGrpSpPr>
        <p:cNvPr id="1" name="Shape 1594"/>
        <p:cNvGrpSpPr/>
        <p:nvPr/>
      </p:nvGrpSpPr>
      <p:grpSpPr>
        <a:xfrm>
          <a:off x="0" y="0"/>
          <a:ext cx="0" cy="0"/>
          <a:chOff x="0" y="0"/>
          <a:chExt cx="0" cy="0"/>
        </a:xfrm>
      </p:grpSpPr>
      <p:sp>
        <p:nvSpPr>
          <p:cNvPr id="1595" name="Shape 1595"/>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spcAft>
                <a:spcPts val="0"/>
              </a:spcAft>
              <a:buClr>
                <a:schemeClr val="lt2"/>
              </a:buClr>
              <a:buFont typeface="Calibri"/>
              <a:buNone/>
              <a:defRPr sz="4400" b="0" i="0" u="none" strike="noStrike" cap="none">
                <a:solidFill>
                  <a:schemeClr val="lt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596" name="Shape 1596"/>
          <p:cNvSpPr txBox="1">
            <a:spLocks noGrp="1"/>
          </p:cNvSpPr>
          <p:nvPr>
            <p:ph type="subTitle" idx="1"/>
          </p:nvPr>
        </p:nvSpPr>
        <p:spPr>
          <a:xfrm>
            <a:off x="435702" y="4675696"/>
            <a:ext cx="8200296" cy="624449"/>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rgbClr val="7DC9EB"/>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597" name="Shape 1597"/>
          <p:cNvGrpSpPr/>
          <p:nvPr/>
        </p:nvGrpSpPr>
        <p:grpSpPr>
          <a:xfrm>
            <a:off x="509984" y="6385629"/>
            <a:ext cx="1164825" cy="226840"/>
            <a:chOff x="382587" y="4784726"/>
            <a:chExt cx="896937" cy="174625"/>
          </a:xfrm>
        </p:grpSpPr>
        <p:sp>
          <p:nvSpPr>
            <p:cNvPr id="1598" name="Shape 1598"/>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599" name="Shape 1599"/>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00" name="Shape 1600"/>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01" name="Shape 1601"/>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02" name="Shape 1602"/>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03" name="Shape 1603"/>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04" name="Shape 1604"/>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05" name="Shape 1605"/>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Closing WHITE">
    <p:spTree>
      <p:nvGrpSpPr>
        <p:cNvPr id="1" name="Shape 1606"/>
        <p:cNvGrpSpPr/>
        <p:nvPr/>
      </p:nvGrpSpPr>
      <p:grpSpPr>
        <a:xfrm>
          <a:off x="0" y="0"/>
          <a:ext cx="0" cy="0"/>
          <a:chOff x="0" y="0"/>
          <a:chExt cx="0" cy="0"/>
        </a:xfrm>
      </p:grpSpPr>
      <p:sp>
        <p:nvSpPr>
          <p:cNvPr id="1607" name="Shape 1607"/>
          <p:cNvSpPr txBox="1">
            <a:spLocks noGrp="1"/>
          </p:cNvSpPr>
          <p:nvPr>
            <p:ph type="ctrTitle"/>
          </p:nvPr>
        </p:nvSpPr>
        <p:spPr>
          <a:xfrm>
            <a:off x="5740842" y="2971799"/>
            <a:ext cx="5282756" cy="757137"/>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56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grpSp>
        <p:nvGrpSpPr>
          <p:cNvPr id="1608" name="Shape 1608"/>
          <p:cNvGrpSpPr/>
          <p:nvPr/>
        </p:nvGrpSpPr>
        <p:grpSpPr>
          <a:xfrm>
            <a:off x="5853508" y="2436319"/>
            <a:ext cx="1633138" cy="318040"/>
            <a:chOff x="382587" y="4784726"/>
            <a:chExt cx="896937" cy="174625"/>
          </a:xfrm>
        </p:grpSpPr>
        <p:sp>
          <p:nvSpPr>
            <p:cNvPr id="1609" name="Shape 1609"/>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0" name="Shape 1610"/>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1" name="Shape 1611"/>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2" name="Shape 1612"/>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3" name="Shape 1613"/>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4" name="Shape 1614"/>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5" name="Shape 1615"/>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16" name="Shape 1616"/>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pic>
        <p:nvPicPr>
          <p:cNvPr id="1617" name="Shape 1617"/>
          <p:cNvPicPr preferRelativeResize="0"/>
          <p:nvPr/>
        </p:nvPicPr>
        <p:blipFill rotWithShape="1">
          <a:blip r:embed="rId2">
            <a:alphaModFix/>
          </a:blip>
          <a:srcRect/>
          <a:stretch/>
        </p:blipFill>
        <p:spPr>
          <a:xfrm>
            <a:off x="1536700" y="1308291"/>
            <a:ext cx="3689175" cy="4233672"/>
          </a:xfrm>
          <a:prstGeom prst="rect">
            <a:avLst/>
          </a:prstGeom>
          <a:noFill/>
          <a:ln>
            <a:noFill/>
          </a:ln>
        </p:spPr>
      </p:pic>
      <p:sp>
        <p:nvSpPr>
          <p:cNvPr id="1618" name="Shape 1618"/>
          <p:cNvSpPr txBox="1">
            <a:spLocks noGrp="1"/>
          </p:cNvSpPr>
          <p:nvPr>
            <p:ph type="subTitle" idx="1"/>
          </p:nvPr>
        </p:nvSpPr>
        <p:spPr>
          <a:xfrm>
            <a:off x="5777310" y="3756673"/>
            <a:ext cx="5246288" cy="624449"/>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619" name="Shape 1619"/>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losing BLUE">
    <p:bg>
      <p:bgPr>
        <a:solidFill>
          <a:schemeClr val="dk2"/>
        </a:solidFill>
        <a:effectLst/>
      </p:bgPr>
    </p:bg>
    <p:spTree>
      <p:nvGrpSpPr>
        <p:cNvPr id="1" name="Shape 1620"/>
        <p:cNvGrpSpPr/>
        <p:nvPr/>
      </p:nvGrpSpPr>
      <p:grpSpPr>
        <a:xfrm>
          <a:off x="0" y="0"/>
          <a:ext cx="0" cy="0"/>
          <a:chOff x="0" y="0"/>
          <a:chExt cx="0" cy="0"/>
        </a:xfrm>
      </p:grpSpPr>
      <p:sp>
        <p:nvSpPr>
          <p:cNvPr id="1621" name="Shape 1621"/>
          <p:cNvSpPr txBox="1">
            <a:spLocks noGrp="1"/>
          </p:cNvSpPr>
          <p:nvPr>
            <p:ph type="ctrTitle"/>
          </p:nvPr>
        </p:nvSpPr>
        <p:spPr>
          <a:xfrm>
            <a:off x="5740842" y="2933700"/>
            <a:ext cx="5282756" cy="797573"/>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lt2"/>
              </a:buClr>
              <a:buFont typeface="Calibri"/>
              <a:buNone/>
              <a:defRPr sz="5600" b="0" i="0" u="none" strike="noStrike" cap="none">
                <a:solidFill>
                  <a:schemeClr val="lt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grpSp>
        <p:nvGrpSpPr>
          <p:cNvPr id="1622" name="Shape 1622"/>
          <p:cNvGrpSpPr/>
          <p:nvPr/>
        </p:nvGrpSpPr>
        <p:grpSpPr>
          <a:xfrm>
            <a:off x="5853508" y="2436319"/>
            <a:ext cx="1633138" cy="318040"/>
            <a:chOff x="382587" y="4784726"/>
            <a:chExt cx="896937" cy="174625"/>
          </a:xfrm>
        </p:grpSpPr>
        <p:sp>
          <p:nvSpPr>
            <p:cNvPr id="1623" name="Shape 162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4" name="Shape 162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5" name="Shape 162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6" name="Shape 162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7" name="Shape 162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8" name="Shape 162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29" name="Shape 162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30" name="Shape 163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1631" name="Shape 1631"/>
          <p:cNvSpPr/>
          <p:nvPr/>
        </p:nvSpPr>
        <p:spPr>
          <a:xfrm>
            <a:off x="1536700" y="1309687"/>
            <a:ext cx="3684216" cy="4233672"/>
          </a:xfrm>
          <a:custGeom>
            <a:avLst/>
            <a:gdLst/>
            <a:ahLst/>
            <a:cxnLst/>
            <a:rect l="0" t="0" r="0" b="0"/>
            <a:pathLst>
              <a:path w="120000" h="120000" extrusionOk="0">
                <a:moveTo>
                  <a:pt x="120000" y="31285"/>
                </a:moveTo>
                <a:cubicBezTo>
                  <a:pt x="120000" y="30407"/>
                  <a:pt x="119495" y="29623"/>
                  <a:pt x="118631" y="29216"/>
                </a:cubicBezTo>
                <a:cubicBezTo>
                  <a:pt x="61368" y="438"/>
                  <a:pt x="61368" y="438"/>
                  <a:pt x="61368" y="438"/>
                </a:cubicBezTo>
                <a:cubicBezTo>
                  <a:pt x="60540" y="0"/>
                  <a:pt x="59459" y="0"/>
                  <a:pt x="58631" y="438"/>
                </a:cubicBezTo>
                <a:cubicBezTo>
                  <a:pt x="1368" y="29216"/>
                  <a:pt x="1368" y="29216"/>
                  <a:pt x="1368" y="29216"/>
                </a:cubicBezTo>
                <a:cubicBezTo>
                  <a:pt x="540" y="29623"/>
                  <a:pt x="0" y="30407"/>
                  <a:pt x="0" y="31285"/>
                </a:cubicBezTo>
                <a:cubicBezTo>
                  <a:pt x="0" y="88808"/>
                  <a:pt x="0" y="88808"/>
                  <a:pt x="0" y="88808"/>
                </a:cubicBezTo>
                <a:cubicBezTo>
                  <a:pt x="0" y="89686"/>
                  <a:pt x="504" y="90470"/>
                  <a:pt x="1368" y="90909"/>
                </a:cubicBezTo>
                <a:cubicBezTo>
                  <a:pt x="58631" y="119686"/>
                  <a:pt x="58631" y="119686"/>
                  <a:pt x="58631" y="119686"/>
                </a:cubicBezTo>
                <a:cubicBezTo>
                  <a:pt x="59063" y="119874"/>
                  <a:pt x="59531" y="120000"/>
                  <a:pt x="60000" y="120000"/>
                </a:cubicBezTo>
                <a:cubicBezTo>
                  <a:pt x="60468" y="120000"/>
                  <a:pt x="60972" y="119874"/>
                  <a:pt x="61368" y="119686"/>
                </a:cubicBezTo>
                <a:cubicBezTo>
                  <a:pt x="118631" y="90909"/>
                  <a:pt x="118631" y="90909"/>
                  <a:pt x="118631" y="90909"/>
                </a:cubicBezTo>
                <a:cubicBezTo>
                  <a:pt x="119495" y="90470"/>
                  <a:pt x="120000" y="89686"/>
                  <a:pt x="120000" y="88840"/>
                </a:cubicBezTo>
                <a:lnTo>
                  <a:pt x="120000" y="31285"/>
                </a:lnTo>
                <a:close/>
                <a:moveTo>
                  <a:pt x="114489" y="53072"/>
                </a:moveTo>
                <a:cubicBezTo>
                  <a:pt x="107503" y="56614"/>
                  <a:pt x="107503" y="56614"/>
                  <a:pt x="107503" y="56614"/>
                </a:cubicBezTo>
                <a:cubicBezTo>
                  <a:pt x="107503" y="38965"/>
                  <a:pt x="107503" y="38965"/>
                  <a:pt x="107503" y="38965"/>
                </a:cubicBezTo>
                <a:cubicBezTo>
                  <a:pt x="107503" y="38965"/>
                  <a:pt x="107503" y="38965"/>
                  <a:pt x="107503" y="38965"/>
                </a:cubicBezTo>
                <a:cubicBezTo>
                  <a:pt x="107503" y="38965"/>
                  <a:pt x="107503" y="38965"/>
                  <a:pt x="107503" y="38965"/>
                </a:cubicBezTo>
                <a:cubicBezTo>
                  <a:pt x="114489" y="35423"/>
                  <a:pt x="114489" y="35423"/>
                  <a:pt x="114489" y="35423"/>
                </a:cubicBezTo>
                <a:lnTo>
                  <a:pt x="114489" y="53072"/>
                </a:lnTo>
                <a:close/>
                <a:moveTo>
                  <a:pt x="62773" y="6677"/>
                </a:moveTo>
                <a:cubicBezTo>
                  <a:pt x="79411" y="15047"/>
                  <a:pt x="79411" y="15047"/>
                  <a:pt x="79411" y="15047"/>
                </a:cubicBezTo>
                <a:cubicBezTo>
                  <a:pt x="72388" y="18557"/>
                  <a:pt x="72388" y="18557"/>
                  <a:pt x="72388" y="18557"/>
                </a:cubicBezTo>
                <a:cubicBezTo>
                  <a:pt x="62773" y="13699"/>
                  <a:pt x="62773" y="13699"/>
                  <a:pt x="62773" y="13699"/>
                </a:cubicBezTo>
                <a:lnTo>
                  <a:pt x="62773" y="6677"/>
                </a:lnTo>
                <a:close/>
                <a:moveTo>
                  <a:pt x="92340" y="41034"/>
                </a:moveTo>
                <a:cubicBezTo>
                  <a:pt x="65510" y="27554"/>
                  <a:pt x="65510" y="27554"/>
                  <a:pt x="65510" y="27554"/>
                </a:cubicBezTo>
                <a:cubicBezTo>
                  <a:pt x="72388" y="24106"/>
                  <a:pt x="72388" y="24106"/>
                  <a:pt x="72388" y="24106"/>
                </a:cubicBezTo>
                <a:cubicBezTo>
                  <a:pt x="99219" y="37586"/>
                  <a:pt x="99219" y="37586"/>
                  <a:pt x="99219" y="37586"/>
                </a:cubicBezTo>
                <a:lnTo>
                  <a:pt x="92340" y="41034"/>
                </a:lnTo>
                <a:close/>
                <a:moveTo>
                  <a:pt x="101992" y="41724"/>
                </a:moveTo>
                <a:cubicBezTo>
                  <a:pt x="101992" y="45862"/>
                  <a:pt x="101992" y="45862"/>
                  <a:pt x="101992" y="45862"/>
                </a:cubicBezTo>
                <a:cubicBezTo>
                  <a:pt x="97851" y="43793"/>
                  <a:pt x="97851" y="43793"/>
                  <a:pt x="97851" y="43793"/>
                </a:cubicBezTo>
                <a:lnTo>
                  <a:pt x="101992" y="41724"/>
                </a:lnTo>
                <a:close/>
                <a:moveTo>
                  <a:pt x="65582" y="80062"/>
                </a:moveTo>
                <a:cubicBezTo>
                  <a:pt x="81320" y="72163"/>
                  <a:pt x="81320" y="72163"/>
                  <a:pt x="81320" y="72163"/>
                </a:cubicBezTo>
                <a:cubicBezTo>
                  <a:pt x="82184" y="71724"/>
                  <a:pt x="82689" y="70940"/>
                  <a:pt x="82689" y="70062"/>
                </a:cubicBezTo>
                <a:cubicBezTo>
                  <a:pt x="82689" y="50031"/>
                  <a:pt x="82689" y="50031"/>
                  <a:pt x="82689" y="50031"/>
                </a:cubicBezTo>
                <a:cubicBezTo>
                  <a:pt x="82689" y="49184"/>
                  <a:pt x="82184" y="48369"/>
                  <a:pt x="81320" y="47962"/>
                </a:cubicBezTo>
                <a:cubicBezTo>
                  <a:pt x="77899" y="46238"/>
                  <a:pt x="77899" y="46238"/>
                  <a:pt x="77899" y="46238"/>
                </a:cubicBezTo>
                <a:cubicBezTo>
                  <a:pt x="72388" y="49028"/>
                  <a:pt x="72388" y="49028"/>
                  <a:pt x="72388" y="49028"/>
                </a:cubicBezTo>
                <a:cubicBezTo>
                  <a:pt x="77178" y="51410"/>
                  <a:pt x="77178" y="51410"/>
                  <a:pt x="77178" y="51410"/>
                </a:cubicBezTo>
                <a:cubicBezTo>
                  <a:pt x="77178" y="68683"/>
                  <a:pt x="77178" y="68683"/>
                  <a:pt x="77178" y="68683"/>
                </a:cubicBezTo>
                <a:cubicBezTo>
                  <a:pt x="62773" y="75924"/>
                  <a:pt x="62773" y="75924"/>
                  <a:pt x="62773" y="75924"/>
                </a:cubicBezTo>
                <a:cubicBezTo>
                  <a:pt x="62773" y="69028"/>
                  <a:pt x="62773" y="69028"/>
                  <a:pt x="62773" y="69028"/>
                </a:cubicBezTo>
                <a:cubicBezTo>
                  <a:pt x="68931" y="65924"/>
                  <a:pt x="68931" y="65924"/>
                  <a:pt x="68931" y="65924"/>
                </a:cubicBezTo>
                <a:cubicBezTo>
                  <a:pt x="69759" y="65485"/>
                  <a:pt x="70300" y="64702"/>
                  <a:pt x="70300" y="63855"/>
                </a:cubicBezTo>
                <a:cubicBezTo>
                  <a:pt x="70300" y="56269"/>
                  <a:pt x="70300" y="56269"/>
                  <a:pt x="70300" y="56269"/>
                </a:cubicBezTo>
                <a:cubicBezTo>
                  <a:pt x="70300" y="55391"/>
                  <a:pt x="69759" y="54608"/>
                  <a:pt x="68931" y="54200"/>
                </a:cubicBezTo>
                <a:cubicBezTo>
                  <a:pt x="65510" y="52476"/>
                  <a:pt x="65510" y="52476"/>
                  <a:pt x="65510" y="52476"/>
                </a:cubicBezTo>
                <a:cubicBezTo>
                  <a:pt x="72388" y="49028"/>
                  <a:pt x="72388" y="49028"/>
                  <a:pt x="72388" y="49028"/>
                </a:cubicBezTo>
                <a:cubicBezTo>
                  <a:pt x="77899" y="46238"/>
                  <a:pt x="77899" y="46238"/>
                  <a:pt x="77899" y="46238"/>
                </a:cubicBezTo>
                <a:cubicBezTo>
                  <a:pt x="84777" y="42789"/>
                  <a:pt x="84777" y="42789"/>
                  <a:pt x="84777" y="42789"/>
                </a:cubicBezTo>
                <a:cubicBezTo>
                  <a:pt x="89567" y="45172"/>
                  <a:pt x="89567" y="45172"/>
                  <a:pt x="89567" y="45172"/>
                </a:cubicBezTo>
                <a:cubicBezTo>
                  <a:pt x="89567" y="74921"/>
                  <a:pt x="89567" y="74921"/>
                  <a:pt x="89567" y="74921"/>
                </a:cubicBezTo>
                <a:cubicBezTo>
                  <a:pt x="72460" y="83510"/>
                  <a:pt x="72460" y="83510"/>
                  <a:pt x="72460" y="83510"/>
                </a:cubicBezTo>
                <a:lnTo>
                  <a:pt x="65582" y="80062"/>
                </a:lnTo>
                <a:close/>
                <a:moveTo>
                  <a:pt x="66950" y="86300"/>
                </a:moveTo>
                <a:cubicBezTo>
                  <a:pt x="62773" y="88401"/>
                  <a:pt x="62773" y="88401"/>
                  <a:pt x="62773" y="88401"/>
                </a:cubicBezTo>
                <a:cubicBezTo>
                  <a:pt x="62773" y="84169"/>
                  <a:pt x="62773" y="84169"/>
                  <a:pt x="62773" y="84169"/>
                </a:cubicBezTo>
                <a:lnTo>
                  <a:pt x="66950" y="86300"/>
                </a:lnTo>
                <a:close/>
                <a:moveTo>
                  <a:pt x="62773" y="19247"/>
                </a:moveTo>
                <a:cubicBezTo>
                  <a:pt x="66878" y="21316"/>
                  <a:pt x="66878" y="21316"/>
                  <a:pt x="66878" y="21316"/>
                </a:cubicBezTo>
                <a:cubicBezTo>
                  <a:pt x="62773" y="23385"/>
                  <a:pt x="62773" y="23385"/>
                  <a:pt x="62773" y="23385"/>
                </a:cubicBezTo>
                <a:lnTo>
                  <a:pt x="62773" y="19247"/>
                </a:lnTo>
                <a:close/>
                <a:moveTo>
                  <a:pt x="62773" y="31724"/>
                </a:moveTo>
                <a:cubicBezTo>
                  <a:pt x="79267" y="40000"/>
                  <a:pt x="79267" y="40000"/>
                  <a:pt x="79267" y="40000"/>
                </a:cubicBezTo>
                <a:cubicBezTo>
                  <a:pt x="72388" y="43479"/>
                  <a:pt x="72388" y="43479"/>
                  <a:pt x="72388" y="43479"/>
                </a:cubicBezTo>
                <a:cubicBezTo>
                  <a:pt x="62773" y="38620"/>
                  <a:pt x="62773" y="38620"/>
                  <a:pt x="62773" y="38620"/>
                </a:cubicBezTo>
                <a:lnTo>
                  <a:pt x="62773" y="31724"/>
                </a:lnTo>
                <a:close/>
                <a:moveTo>
                  <a:pt x="62773" y="44169"/>
                </a:moveTo>
                <a:cubicBezTo>
                  <a:pt x="66878" y="46238"/>
                  <a:pt x="66878" y="46238"/>
                  <a:pt x="66878" y="46238"/>
                </a:cubicBezTo>
                <a:cubicBezTo>
                  <a:pt x="66878" y="46238"/>
                  <a:pt x="66878" y="46238"/>
                  <a:pt x="66878" y="46238"/>
                </a:cubicBezTo>
                <a:cubicBezTo>
                  <a:pt x="62773" y="48307"/>
                  <a:pt x="62773" y="48307"/>
                  <a:pt x="62773" y="48307"/>
                </a:cubicBezTo>
                <a:lnTo>
                  <a:pt x="62773" y="44169"/>
                </a:lnTo>
                <a:close/>
                <a:moveTo>
                  <a:pt x="49699" y="62445"/>
                </a:moveTo>
                <a:cubicBezTo>
                  <a:pt x="42821" y="65924"/>
                  <a:pt x="42821" y="65924"/>
                  <a:pt x="42821" y="65924"/>
                </a:cubicBezTo>
                <a:cubicBezTo>
                  <a:pt x="42821" y="51410"/>
                  <a:pt x="42821" y="51410"/>
                  <a:pt x="42821" y="51410"/>
                </a:cubicBezTo>
                <a:cubicBezTo>
                  <a:pt x="57262" y="44169"/>
                  <a:pt x="57262" y="44169"/>
                  <a:pt x="57262" y="44169"/>
                </a:cubicBezTo>
                <a:cubicBezTo>
                  <a:pt x="57262" y="51097"/>
                  <a:pt x="57262" y="51097"/>
                  <a:pt x="57262" y="51097"/>
                </a:cubicBezTo>
                <a:cubicBezTo>
                  <a:pt x="58595" y="50407"/>
                  <a:pt x="58595" y="50407"/>
                  <a:pt x="58595" y="50407"/>
                </a:cubicBezTo>
                <a:cubicBezTo>
                  <a:pt x="58595" y="50407"/>
                  <a:pt x="58595" y="50407"/>
                  <a:pt x="58595" y="50407"/>
                </a:cubicBezTo>
                <a:cubicBezTo>
                  <a:pt x="51068" y="54200"/>
                  <a:pt x="51068" y="54200"/>
                  <a:pt x="51068" y="54200"/>
                </a:cubicBezTo>
                <a:cubicBezTo>
                  <a:pt x="50240" y="54608"/>
                  <a:pt x="49699" y="55423"/>
                  <a:pt x="49699" y="56269"/>
                </a:cubicBezTo>
                <a:lnTo>
                  <a:pt x="49699" y="62445"/>
                </a:lnTo>
                <a:close/>
                <a:moveTo>
                  <a:pt x="37310" y="83918"/>
                </a:moveTo>
                <a:cubicBezTo>
                  <a:pt x="42821" y="86677"/>
                  <a:pt x="42821" y="86677"/>
                  <a:pt x="42821" y="86677"/>
                </a:cubicBezTo>
                <a:cubicBezTo>
                  <a:pt x="47034" y="88808"/>
                  <a:pt x="47034" y="88808"/>
                  <a:pt x="47034" y="88808"/>
                </a:cubicBezTo>
                <a:cubicBezTo>
                  <a:pt x="40120" y="92257"/>
                  <a:pt x="40120" y="92257"/>
                  <a:pt x="40120" y="92257"/>
                </a:cubicBezTo>
                <a:cubicBezTo>
                  <a:pt x="30432" y="87366"/>
                  <a:pt x="30432" y="87366"/>
                  <a:pt x="30432" y="87366"/>
                </a:cubicBezTo>
                <a:cubicBezTo>
                  <a:pt x="30432" y="80470"/>
                  <a:pt x="30432" y="80470"/>
                  <a:pt x="30432" y="80470"/>
                </a:cubicBezTo>
                <a:lnTo>
                  <a:pt x="37310" y="83918"/>
                </a:lnTo>
                <a:close/>
                <a:moveTo>
                  <a:pt x="33169" y="76300"/>
                </a:moveTo>
                <a:cubicBezTo>
                  <a:pt x="37310" y="74231"/>
                  <a:pt x="37310" y="74231"/>
                  <a:pt x="37310" y="74231"/>
                </a:cubicBezTo>
                <a:cubicBezTo>
                  <a:pt x="37310" y="78369"/>
                  <a:pt x="37310" y="78369"/>
                  <a:pt x="37310" y="78369"/>
                </a:cubicBezTo>
                <a:lnTo>
                  <a:pt x="33169" y="76300"/>
                </a:lnTo>
                <a:close/>
                <a:moveTo>
                  <a:pt x="38679" y="47962"/>
                </a:moveTo>
                <a:cubicBezTo>
                  <a:pt x="37815" y="48369"/>
                  <a:pt x="37310" y="49184"/>
                  <a:pt x="37310" y="50031"/>
                </a:cubicBezTo>
                <a:cubicBezTo>
                  <a:pt x="37310" y="68683"/>
                  <a:pt x="37310" y="68683"/>
                  <a:pt x="37310" y="68683"/>
                </a:cubicBezTo>
                <a:cubicBezTo>
                  <a:pt x="30432" y="72163"/>
                  <a:pt x="30432" y="72163"/>
                  <a:pt x="30432" y="72163"/>
                </a:cubicBezTo>
                <a:cubicBezTo>
                  <a:pt x="30432" y="45172"/>
                  <a:pt x="30432" y="45172"/>
                  <a:pt x="30432" y="45172"/>
                </a:cubicBezTo>
                <a:cubicBezTo>
                  <a:pt x="37346" y="41724"/>
                  <a:pt x="37346" y="41724"/>
                  <a:pt x="37346" y="41724"/>
                </a:cubicBezTo>
                <a:cubicBezTo>
                  <a:pt x="44225" y="45172"/>
                  <a:pt x="44225" y="45172"/>
                  <a:pt x="44225" y="45172"/>
                </a:cubicBezTo>
                <a:lnTo>
                  <a:pt x="38679" y="47962"/>
                </a:lnTo>
                <a:close/>
                <a:moveTo>
                  <a:pt x="52472" y="38620"/>
                </a:moveTo>
                <a:cubicBezTo>
                  <a:pt x="52472" y="34106"/>
                  <a:pt x="52472" y="34106"/>
                  <a:pt x="52472" y="34106"/>
                </a:cubicBezTo>
                <a:cubicBezTo>
                  <a:pt x="57262" y="31724"/>
                  <a:pt x="57262" y="31724"/>
                  <a:pt x="57262" y="31724"/>
                </a:cubicBezTo>
                <a:cubicBezTo>
                  <a:pt x="57262" y="38620"/>
                  <a:pt x="57262" y="38620"/>
                  <a:pt x="57262" y="38620"/>
                </a:cubicBezTo>
                <a:cubicBezTo>
                  <a:pt x="52472" y="41034"/>
                  <a:pt x="52472" y="41034"/>
                  <a:pt x="52472" y="41034"/>
                </a:cubicBezTo>
                <a:lnTo>
                  <a:pt x="52472" y="38620"/>
                </a:lnTo>
                <a:close/>
                <a:moveTo>
                  <a:pt x="52472" y="28557"/>
                </a:moveTo>
                <a:cubicBezTo>
                  <a:pt x="52472" y="32539"/>
                  <a:pt x="52472" y="32539"/>
                  <a:pt x="52472" y="32539"/>
                </a:cubicBezTo>
                <a:cubicBezTo>
                  <a:pt x="52472" y="32539"/>
                  <a:pt x="52472" y="32539"/>
                  <a:pt x="52472" y="32539"/>
                </a:cubicBezTo>
                <a:cubicBezTo>
                  <a:pt x="52472" y="28557"/>
                  <a:pt x="52472" y="28557"/>
                  <a:pt x="52472" y="28557"/>
                </a:cubicBezTo>
                <a:cubicBezTo>
                  <a:pt x="52472" y="28557"/>
                  <a:pt x="52472" y="28557"/>
                  <a:pt x="52472" y="28557"/>
                </a:cubicBezTo>
                <a:cubicBezTo>
                  <a:pt x="52472" y="21661"/>
                  <a:pt x="52472" y="21661"/>
                  <a:pt x="52472" y="21661"/>
                </a:cubicBezTo>
                <a:cubicBezTo>
                  <a:pt x="57262" y="19247"/>
                  <a:pt x="57262" y="19247"/>
                  <a:pt x="57262" y="19247"/>
                </a:cubicBezTo>
                <a:cubicBezTo>
                  <a:pt x="57262" y="26175"/>
                  <a:pt x="57262" y="26175"/>
                  <a:pt x="57262" y="26175"/>
                </a:cubicBezTo>
                <a:lnTo>
                  <a:pt x="52472" y="28557"/>
                </a:lnTo>
                <a:close/>
                <a:moveTo>
                  <a:pt x="46962" y="38620"/>
                </a:moveTo>
                <a:cubicBezTo>
                  <a:pt x="46962" y="41003"/>
                  <a:pt x="46962" y="41003"/>
                  <a:pt x="46962" y="41003"/>
                </a:cubicBezTo>
                <a:cubicBezTo>
                  <a:pt x="42857" y="38934"/>
                  <a:pt x="42857" y="38934"/>
                  <a:pt x="42857" y="38934"/>
                </a:cubicBezTo>
                <a:cubicBezTo>
                  <a:pt x="46962" y="36865"/>
                  <a:pt x="46962" y="36865"/>
                  <a:pt x="46962" y="36865"/>
                </a:cubicBezTo>
                <a:lnTo>
                  <a:pt x="46962" y="38620"/>
                </a:lnTo>
                <a:close/>
                <a:moveTo>
                  <a:pt x="5510" y="32664"/>
                </a:moveTo>
                <a:cubicBezTo>
                  <a:pt x="12460" y="29153"/>
                  <a:pt x="12460" y="29153"/>
                  <a:pt x="12460" y="29153"/>
                </a:cubicBezTo>
                <a:cubicBezTo>
                  <a:pt x="19447" y="32695"/>
                  <a:pt x="19447" y="32695"/>
                  <a:pt x="19447" y="32695"/>
                </a:cubicBezTo>
                <a:cubicBezTo>
                  <a:pt x="19447" y="32695"/>
                  <a:pt x="19447" y="32695"/>
                  <a:pt x="19447" y="32695"/>
                </a:cubicBezTo>
                <a:cubicBezTo>
                  <a:pt x="19447" y="32695"/>
                  <a:pt x="19447" y="32695"/>
                  <a:pt x="19447" y="32695"/>
                </a:cubicBezTo>
                <a:cubicBezTo>
                  <a:pt x="13901" y="35485"/>
                  <a:pt x="13901" y="35485"/>
                  <a:pt x="13901" y="35485"/>
                </a:cubicBezTo>
                <a:cubicBezTo>
                  <a:pt x="13901" y="35485"/>
                  <a:pt x="13901" y="35485"/>
                  <a:pt x="13901" y="35485"/>
                </a:cubicBezTo>
                <a:cubicBezTo>
                  <a:pt x="5510" y="39717"/>
                  <a:pt x="5510" y="39717"/>
                  <a:pt x="5510" y="39717"/>
                </a:cubicBezTo>
                <a:lnTo>
                  <a:pt x="5510" y="32664"/>
                </a:lnTo>
                <a:close/>
                <a:moveTo>
                  <a:pt x="5510" y="45235"/>
                </a:moveTo>
                <a:cubicBezTo>
                  <a:pt x="12533" y="41724"/>
                  <a:pt x="12533" y="41724"/>
                  <a:pt x="12533" y="41724"/>
                </a:cubicBezTo>
                <a:cubicBezTo>
                  <a:pt x="12533" y="48652"/>
                  <a:pt x="12533" y="48652"/>
                  <a:pt x="12533" y="48652"/>
                </a:cubicBezTo>
                <a:cubicBezTo>
                  <a:pt x="5510" y="52163"/>
                  <a:pt x="5510" y="52163"/>
                  <a:pt x="5510" y="52163"/>
                </a:cubicBezTo>
                <a:lnTo>
                  <a:pt x="5510" y="45235"/>
                </a:lnTo>
                <a:close/>
                <a:moveTo>
                  <a:pt x="12533" y="54200"/>
                </a:moveTo>
                <a:cubicBezTo>
                  <a:pt x="12533" y="58087"/>
                  <a:pt x="12533" y="58087"/>
                  <a:pt x="12533" y="58087"/>
                </a:cubicBezTo>
                <a:cubicBezTo>
                  <a:pt x="8643" y="56144"/>
                  <a:pt x="8643" y="56144"/>
                  <a:pt x="8643" y="56144"/>
                </a:cubicBezTo>
                <a:lnTo>
                  <a:pt x="12533" y="54200"/>
                </a:lnTo>
                <a:close/>
                <a:moveTo>
                  <a:pt x="5510" y="60125"/>
                </a:moveTo>
                <a:cubicBezTo>
                  <a:pt x="12496" y="63636"/>
                  <a:pt x="12496" y="63636"/>
                  <a:pt x="12496" y="63636"/>
                </a:cubicBezTo>
                <a:cubicBezTo>
                  <a:pt x="12496" y="81159"/>
                  <a:pt x="12496" y="81159"/>
                  <a:pt x="12496" y="81159"/>
                </a:cubicBezTo>
                <a:cubicBezTo>
                  <a:pt x="5510" y="84670"/>
                  <a:pt x="5510" y="84670"/>
                  <a:pt x="5510" y="84670"/>
                </a:cubicBezTo>
                <a:lnTo>
                  <a:pt x="5510" y="60125"/>
                </a:lnTo>
                <a:close/>
                <a:moveTo>
                  <a:pt x="24921" y="97178"/>
                </a:moveTo>
                <a:cubicBezTo>
                  <a:pt x="8283" y="88840"/>
                  <a:pt x="8283" y="88840"/>
                  <a:pt x="8283" y="88840"/>
                </a:cubicBezTo>
                <a:cubicBezTo>
                  <a:pt x="15270" y="85297"/>
                  <a:pt x="15270" y="85297"/>
                  <a:pt x="15270" y="85297"/>
                </a:cubicBezTo>
                <a:cubicBezTo>
                  <a:pt x="24921" y="90156"/>
                  <a:pt x="24921" y="90156"/>
                  <a:pt x="24921" y="90156"/>
                </a:cubicBezTo>
                <a:lnTo>
                  <a:pt x="24921" y="97178"/>
                </a:lnTo>
                <a:close/>
                <a:moveTo>
                  <a:pt x="24921" y="84608"/>
                </a:moveTo>
                <a:cubicBezTo>
                  <a:pt x="20780" y="82539"/>
                  <a:pt x="20780" y="82539"/>
                  <a:pt x="20780" y="82539"/>
                </a:cubicBezTo>
                <a:cubicBezTo>
                  <a:pt x="20780" y="82539"/>
                  <a:pt x="20780" y="82539"/>
                  <a:pt x="20780" y="82539"/>
                </a:cubicBezTo>
                <a:cubicBezTo>
                  <a:pt x="24921" y="80470"/>
                  <a:pt x="24921" y="80470"/>
                  <a:pt x="24921" y="80470"/>
                </a:cubicBezTo>
                <a:lnTo>
                  <a:pt x="24921" y="84608"/>
                </a:lnTo>
                <a:close/>
                <a:moveTo>
                  <a:pt x="24921" y="74921"/>
                </a:moveTo>
                <a:cubicBezTo>
                  <a:pt x="18007" y="78369"/>
                  <a:pt x="18007" y="78369"/>
                  <a:pt x="18007" y="78369"/>
                </a:cubicBezTo>
                <a:cubicBezTo>
                  <a:pt x="18043" y="51410"/>
                  <a:pt x="18043" y="51410"/>
                  <a:pt x="18043" y="51410"/>
                </a:cubicBezTo>
                <a:cubicBezTo>
                  <a:pt x="24921" y="47962"/>
                  <a:pt x="24921" y="47962"/>
                  <a:pt x="24921" y="47962"/>
                </a:cubicBezTo>
                <a:lnTo>
                  <a:pt x="24921" y="74921"/>
                </a:lnTo>
                <a:close/>
                <a:moveTo>
                  <a:pt x="26290" y="41724"/>
                </a:moveTo>
                <a:cubicBezTo>
                  <a:pt x="18043" y="45862"/>
                  <a:pt x="18043" y="45862"/>
                  <a:pt x="18043" y="45862"/>
                </a:cubicBezTo>
                <a:cubicBezTo>
                  <a:pt x="18043" y="38965"/>
                  <a:pt x="18043" y="38965"/>
                  <a:pt x="18043" y="38965"/>
                </a:cubicBezTo>
                <a:cubicBezTo>
                  <a:pt x="24993" y="35454"/>
                  <a:pt x="24993" y="35454"/>
                  <a:pt x="24993" y="35454"/>
                </a:cubicBezTo>
                <a:cubicBezTo>
                  <a:pt x="24993" y="35454"/>
                  <a:pt x="24993" y="35454"/>
                  <a:pt x="24993" y="35454"/>
                </a:cubicBezTo>
                <a:cubicBezTo>
                  <a:pt x="30504" y="32695"/>
                  <a:pt x="30504" y="32695"/>
                  <a:pt x="30504" y="32695"/>
                </a:cubicBezTo>
                <a:cubicBezTo>
                  <a:pt x="24957" y="29937"/>
                  <a:pt x="24957" y="29937"/>
                  <a:pt x="24957" y="29937"/>
                </a:cubicBezTo>
                <a:cubicBezTo>
                  <a:pt x="24993" y="29937"/>
                  <a:pt x="24993" y="29937"/>
                  <a:pt x="24993" y="29937"/>
                </a:cubicBezTo>
                <a:cubicBezTo>
                  <a:pt x="17971" y="26394"/>
                  <a:pt x="17971" y="26394"/>
                  <a:pt x="17971" y="26394"/>
                </a:cubicBezTo>
                <a:cubicBezTo>
                  <a:pt x="57262" y="6677"/>
                  <a:pt x="57262" y="6677"/>
                  <a:pt x="57262" y="6677"/>
                </a:cubicBezTo>
                <a:cubicBezTo>
                  <a:pt x="57262" y="13699"/>
                  <a:pt x="57262" y="13699"/>
                  <a:pt x="57262" y="13699"/>
                </a:cubicBezTo>
                <a:cubicBezTo>
                  <a:pt x="52472" y="16112"/>
                  <a:pt x="52472" y="16112"/>
                  <a:pt x="52472" y="16112"/>
                </a:cubicBezTo>
                <a:cubicBezTo>
                  <a:pt x="46962" y="18871"/>
                  <a:pt x="46962" y="18871"/>
                  <a:pt x="46962" y="18871"/>
                </a:cubicBezTo>
                <a:cubicBezTo>
                  <a:pt x="24993" y="29937"/>
                  <a:pt x="24993" y="29937"/>
                  <a:pt x="24993" y="29937"/>
                </a:cubicBezTo>
                <a:cubicBezTo>
                  <a:pt x="30504" y="32695"/>
                  <a:pt x="30504" y="32695"/>
                  <a:pt x="30504" y="32695"/>
                </a:cubicBezTo>
                <a:cubicBezTo>
                  <a:pt x="46962" y="24420"/>
                  <a:pt x="46962" y="24420"/>
                  <a:pt x="46962" y="24420"/>
                </a:cubicBezTo>
                <a:cubicBezTo>
                  <a:pt x="46962" y="31347"/>
                  <a:pt x="46962" y="31347"/>
                  <a:pt x="46962" y="31347"/>
                </a:cubicBezTo>
                <a:cubicBezTo>
                  <a:pt x="46962" y="31347"/>
                  <a:pt x="46962" y="31347"/>
                  <a:pt x="46962" y="31347"/>
                </a:cubicBezTo>
                <a:cubicBezTo>
                  <a:pt x="46962" y="31347"/>
                  <a:pt x="46962" y="31347"/>
                  <a:pt x="46962" y="31347"/>
                </a:cubicBezTo>
                <a:cubicBezTo>
                  <a:pt x="37346" y="36175"/>
                  <a:pt x="37346" y="36175"/>
                  <a:pt x="37346" y="36175"/>
                </a:cubicBezTo>
                <a:cubicBezTo>
                  <a:pt x="30504" y="32695"/>
                  <a:pt x="30504" y="32695"/>
                  <a:pt x="30504" y="32695"/>
                </a:cubicBezTo>
                <a:cubicBezTo>
                  <a:pt x="24993" y="35454"/>
                  <a:pt x="24993" y="35454"/>
                  <a:pt x="24993" y="35454"/>
                </a:cubicBezTo>
                <a:cubicBezTo>
                  <a:pt x="31836" y="38934"/>
                  <a:pt x="31836" y="38934"/>
                  <a:pt x="31836" y="38934"/>
                </a:cubicBezTo>
                <a:cubicBezTo>
                  <a:pt x="26290" y="41724"/>
                  <a:pt x="26290" y="41724"/>
                  <a:pt x="26290" y="41724"/>
                </a:cubicBezTo>
                <a:cubicBezTo>
                  <a:pt x="26290" y="41724"/>
                  <a:pt x="26290" y="41724"/>
                  <a:pt x="26290" y="41724"/>
                </a:cubicBezTo>
                <a:close/>
                <a:moveTo>
                  <a:pt x="30432" y="92915"/>
                </a:moveTo>
                <a:cubicBezTo>
                  <a:pt x="34609" y="95015"/>
                  <a:pt x="34609" y="95015"/>
                  <a:pt x="34609" y="95015"/>
                </a:cubicBezTo>
                <a:cubicBezTo>
                  <a:pt x="30432" y="97147"/>
                  <a:pt x="30432" y="97147"/>
                  <a:pt x="30432" y="97147"/>
                </a:cubicBezTo>
                <a:lnTo>
                  <a:pt x="30432" y="92915"/>
                </a:lnTo>
                <a:close/>
                <a:moveTo>
                  <a:pt x="57262" y="113448"/>
                </a:moveTo>
                <a:cubicBezTo>
                  <a:pt x="33133" y="101316"/>
                  <a:pt x="33133" y="101316"/>
                  <a:pt x="33133" y="101316"/>
                </a:cubicBezTo>
                <a:cubicBezTo>
                  <a:pt x="40120" y="97805"/>
                  <a:pt x="40120" y="97805"/>
                  <a:pt x="40120" y="97805"/>
                </a:cubicBezTo>
                <a:cubicBezTo>
                  <a:pt x="57262" y="106394"/>
                  <a:pt x="57262" y="106394"/>
                  <a:pt x="57262" y="106394"/>
                </a:cubicBezTo>
                <a:lnTo>
                  <a:pt x="57262" y="113448"/>
                </a:lnTo>
                <a:close/>
                <a:moveTo>
                  <a:pt x="57262" y="100846"/>
                </a:moveTo>
                <a:cubicBezTo>
                  <a:pt x="45630" y="95015"/>
                  <a:pt x="45630" y="95015"/>
                  <a:pt x="45630" y="95015"/>
                </a:cubicBezTo>
                <a:cubicBezTo>
                  <a:pt x="52545" y="91567"/>
                  <a:pt x="52545" y="91567"/>
                  <a:pt x="52545" y="91567"/>
                </a:cubicBezTo>
                <a:cubicBezTo>
                  <a:pt x="57262" y="93949"/>
                  <a:pt x="57262" y="93949"/>
                  <a:pt x="57262" y="93949"/>
                </a:cubicBezTo>
                <a:lnTo>
                  <a:pt x="57262" y="100846"/>
                </a:lnTo>
                <a:close/>
                <a:moveTo>
                  <a:pt x="57262" y="88401"/>
                </a:moveTo>
                <a:cubicBezTo>
                  <a:pt x="42821" y="81159"/>
                  <a:pt x="42821" y="81159"/>
                  <a:pt x="42821" y="81159"/>
                </a:cubicBezTo>
                <a:cubicBezTo>
                  <a:pt x="42821" y="74231"/>
                  <a:pt x="42821" y="74231"/>
                  <a:pt x="42821" y="74231"/>
                </a:cubicBezTo>
                <a:cubicBezTo>
                  <a:pt x="57262" y="81473"/>
                  <a:pt x="57262" y="81473"/>
                  <a:pt x="57262" y="81473"/>
                </a:cubicBezTo>
                <a:lnTo>
                  <a:pt x="57262" y="88401"/>
                </a:lnTo>
                <a:close/>
                <a:moveTo>
                  <a:pt x="57262" y="75924"/>
                </a:moveTo>
                <a:cubicBezTo>
                  <a:pt x="45594" y="70062"/>
                  <a:pt x="45594" y="70062"/>
                  <a:pt x="45594" y="70062"/>
                </a:cubicBezTo>
                <a:cubicBezTo>
                  <a:pt x="52472" y="66614"/>
                  <a:pt x="52472" y="66614"/>
                  <a:pt x="52472" y="66614"/>
                </a:cubicBezTo>
                <a:cubicBezTo>
                  <a:pt x="57262" y="69028"/>
                  <a:pt x="57262" y="69028"/>
                  <a:pt x="57262" y="69028"/>
                </a:cubicBezTo>
                <a:lnTo>
                  <a:pt x="57262" y="75924"/>
                </a:lnTo>
                <a:close/>
                <a:moveTo>
                  <a:pt x="60000" y="64858"/>
                </a:moveTo>
                <a:cubicBezTo>
                  <a:pt x="55210" y="62445"/>
                  <a:pt x="55210" y="62445"/>
                  <a:pt x="55210" y="62445"/>
                </a:cubicBezTo>
                <a:cubicBezTo>
                  <a:pt x="55210" y="57648"/>
                  <a:pt x="55210" y="57648"/>
                  <a:pt x="55210" y="57648"/>
                </a:cubicBezTo>
                <a:cubicBezTo>
                  <a:pt x="60000" y="55235"/>
                  <a:pt x="60000" y="55235"/>
                  <a:pt x="60000" y="55235"/>
                </a:cubicBezTo>
                <a:cubicBezTo>
                  <a:pt x="64789" y="57648"/>
                  <a:pt x="64789" y="57648"/>
                  <a:pt x="64789" y="57648"/>
                </a:cubicBezTo>
                <a:cubicBezTo>
                  <a:pt x="64789" y="62476"/>
                  <a:pt x="64789" y="62476"/>
                  <a:pt x="64789" y="62476"/>
                </a:cubicBezTo>
                <a:lnTo>
                  <a:pt x="60000" y="64858"/>
                </a:lnTo>
                <a:close/>
                <a:moveTo>
                  <a:pt x="62773" y="113448"/>
                </a:moveTo>
                <a:cubicBezTo>
                  <a:pt x="62773" y="106394"/>
                  <a:pt x="62773" y="106394"/>
                  <a:pt x="62773" y="106394"/>
                </a:cubicBezTo>
                <a:cubicBezTo>
                  <a:pt x="62773" y="106394"/>
                  <a:pt x="62773" y="106394"/>
                  <a:pt x="62773" y="106394"/>
                </a:cubicBezTo>
                <a:cubicBezTo>
                  <a:pt x="62773" y="100846"/>
                  <a:pt x="62773" y="100846"/>
                  <a:pt x="62773" y="100846"/>
                </a:cubicBezTo>
                <a:cubicBezTo>
                  <a:pt x="62773" y="93949"/>
                  <a:pt x="62773" y="93949"/>
                  <a:pt x="62773" y="93949"/>
                </a:cubicBezTo>
                <a:cubicBezTo>
                  <a:pt x="72460" y="89059"/>
                  <a:pt x="72460" y="89059"/>
                  <a:pt x="72460" y="89059"/>
                </a:cubicBezTo>
                <a:cubicBezTo>
                  <a:pt x="79339" y="92539"/>
                  <a:pt x="79339" y="92539"/>
                  <a:pt x="79339" y="92539"/>
                </a:cubicBezTo>
                <a:cubicBezTo>
                  <a:pt x="62773" y="100846"/>
                  <a:pt x="62773" y="100846"/>
                  <a:pt x="62773" y="100846"/>
                </a:cubicBezTo>
                <a:cubicBezTo>
                  <a:pt x="62773" y="106394"/>
                  <a:pt x="62773" y="106394"/>
                  <a:pt x="62773" y="106394"/>
                </a:cubicBezTo>
                <a:cubicBezTo>
                  <a:pt x="84849" y="95297"/>
                  <a:pt x="84849" y="95297"/>
                  <a:pt x="84849" y="95297"/>
                </a:cubicBezTo>
                <a:cubicBezTo>
                  <a:pt x="91836" y="98840"/>
                  <a:pt x="91836" y="98840"/>
                  <a:pt x="91836" y="98840"/>
                </a:cubicBezTo>
                <a:lnTo>
                  <a:pt x="62773" y="113448"/>
                </a:lnTo>
                <a:close/>
                <a:moveTo>
                  <a:pt x="101992" y="93730"/>
                </a:moveTo>
                <a:cubicBezTo>
                  <a:pt x="97346" y="96050"/>
                  <a:pt x="97346" y="96050"/>
                  <a:pt x="97346" y="96050"/>
                </a:cubicBezTo>
                <a:cubicBezTo>
                  <a:pt x="90360" y="92539"/>
                  <a:pt x="90360" y="92539"/>
                  <a:pt x="90360" y="92539"/>
                </a:cubicBezTo>
                <a:cubicBezTo>
                  <a:pt x="90360" y="92539"/>
                  <a:pt x="90360" y="92539"/>
                  <a:pt x="90360" y="92539"/>
                </a:cubicBezTo>
                <a:cubicBezTo>
                  <a:pt x="90360" y="92539"/>
                  <a:pt x="90360" y="92539"/>
                  <a:pt x="90360" y="92539"/>
                </a:cubicBezTo>
                <a:cubicBezTo>
                  <a:pt x="101992" y="86677"/>
                  <a:pt x="101992" y="86677"/>
                  <a:pt x="101992" y="86677"/>
                </a:cubicBezTo>
                <a:lnTo>
                  <a:pt x="101992" y="93730"/>
                </a:lnTo>
                <a:close/>
                <a:moveTo>
                  <a:pt x="84849" y="89749"/>
                </a:moveTo>
                <a:cubicBezTo>
                  <a:pt x="77971" y="86300"/>
                  <a:pt x="77971" y="86300"/>
                  <a:pt x="77971" y="86300"/>
                </a:cubicBezTo>
                <a:cubicBezTo>
                  <a:pt x="93709" y="78369"/>
                  <a:pt x="93709" y="78369"/>
                  <a:pt x="93709" y="78369"/>
                </a:cubicBezTo>
                <a:cubicBezTo>
                  <a:pt x="94573" y="77962"/>
                  <a:pt x="95078" y="77147"/>
                  <a:pt x="95078" y="76300"/>
                </a:cubicBezTo>
                <a:cubicBezTo>
                  <a:pt x="95078" y="71034"/>
                  <a:pt x="95078" y="71034"/>
                  <a:pt x="95078" y="71034"/>
                </a:cubicBezTo>
                <a:cubicBezTo>
                  <a:pt x="101992" y="74482"/>
                  <a:pt x="101992" y="74482"/>
                  <a:pt x="101992" y="74482"/>
                </a:cubicBezTo>
                <a:cubicBezTo>
                  <a:pt x="101992" y="81159"/>
                  <a:pt x="101992" y="81159"/>
                  <a:pt x="101992" y="81159"/>
                </a:cubicBezTo>
                <a:lnTo>
                  <a:pt x="84849" y="89749"/>
                </a:lnTo>
                <a:close/>
                <a:moveTo>
                  <a:pt x="97959" y="66927"/>
                </a:moveTo>
                <a:cubicBezTo>
                  <a:pt x="101992" y="64921"/>
                  <a:pt x="101992" y="64921"/>
                  <a:pt x="101992" y="64921"/>
                </a:cubicBezTo>
                <a:cubicBezTo>
                  <a:pt x="101992" y="68934"/>
                  <a:pt x="101992" y="68934"/>
                  <a:pt x="101992" y="68934"/>
                </a:cubicBezTo>
                <a:lnTo>
                  <a:pt x="97959" y="66927"/>
                </a:lnTo>
                <a:close/>
                <a:moveTo>
                  <a:pt x="101956" y="59373"/>
                </a:moveTo>
                <a:cubicBezTo>
                  <a:pt x="95078" y="62821"/>
                  <a:pt x="95078" y="62821"/>
                  <a:pt x="95078" y="62821"/>
                </a:cubicBezTo>
                <a:cubicBezTo>
                  <a:pt x="95078" y="47962"/>
                  <a:pt x="95078" y="47962"/>
                  <a:pt x="95078" y="47962"/>
                </a:cubicBezTo>
                <a:cubicBezTo>
                  <a:pt x="101992" y="51410"/>
                  <a:pt x="101992" y="51410"/>
                  <a:pt x="101992" y="51410"/>
                </a:cubicBezTo>
                <a:cubicBezTo>
                  <a:pt x="101992" y="59373"/>
                  <a:pt x="101992" y="59373"/>
                  <a:pt x="101992" y="59373"/>
                </a:cubicBezTo>
                <a:lnTo>
                  <a:pt x="101956" y="59373"/>
                </a:lnTo>
                <a:close/>
                <a:moveTo>
                  <a:pt x="77899" y="21316"/>
                </a:moveTo>
                <a:cubicBezTo>
                  <a:pt x="84921" y="17805"/>
                  <a:pt x="84921" y="17805"/>
                  <a:pt x="84921" y="17805"/>
                </a:cubicBezTo>
                <a:cubicBezTo>
                  <a:pt x="111752" y="31285"/>
                  <a:pt x="111752" y="31285"/>
                  <a:pt x="111752" y="31285"/>
                </a:cubicBezTo>
                <a:cubicBezTo>
                  <a:pt x="104729" y="34796"/>
                  <a:pt x="104729" y="34796"/>
                  <a:pt x="104729" y="34796"/>
                </a:cubicBezTo>
                <a:lnTo>
                  <a:pt x="77899" y="21316"/>
                </a:lnTo>
                <a:close/>
                <a:moveTo>
                  <a:pt x="107503" y="90971"/>
                </a:moveTo>
                <a:cubicBezTo>
                  <a:pt x="107503" y="82539"/>
                  <a:pt x="107503" y="82539"/>
                  <a:pt x="107503" y="82539"/>
                </a:cubicBezTo>
                <a:cubicBezTo>
                  <a:pt x="107503" y="82539"/>
                  <a:pt x="107503" y="82539"/>
                  <a:pt x="107503" y="82539"/>
                </a:cubicBezTo>
                <a:cubicBezTo>
                  <a:pt x="107503" y="62131"/>
                  <a:pt x="107503" y="62131"/>
                  <a:pt x="107503" y="62131"/>
                </a:cubicBezTo>
                <a:cubicBezTo>
                  <a:pt x="107503" y="62131"/>
                  <a:pt x="107503" y="62131"/>
                  <a:pt x="107503" y="62131"/>
                </a:cubicBezTo>
                <a:cubicBezTo>
                  <a:pt x="114489" y="58620"/>
                  <a:pt x="114489" y="58620"/>
                  <a:pt x="114489" y="58620"/>
                </a:cubicBezTo>
                <a:cubicBezTo>
                  <a:pt x="114489" y="87429"/>
                  <a:pt x="114489" y="87429"/>
                  <a:pt x="114489" y="87429"/>
                </a:cubicBezTo>
                <a:lnTo>
                  <a:pt x="107503" y="9097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1632" name="Shape 1632"/>
          <p:cNvSpPr txBox="1">
            <a:spLocks noGrp="1"/>
          </p:cNvSpPr>
          <p:nvPr>
            <p:ph type="subTitle" idx="1"/>
          </p:nvPr>
        </p:nvSpPr>
        <p:spPr>
          <a:xfrm>
            <a:off x="5777310" y="3756673"/>
            <a:ext cx="5246288" cy="624449"/>
          </a:xfrm>
          <a:prstGeom prst="rect">
            <a:avLst/>
          </a:prstGeom>
          <a:noFill/>
          <a:ln>
            <a:noFill/>
          </a:ln>
        </p:spPr>
        <p:txBody>
          <a:bodyPr lIns="91425" tIns="91425" rIns="91425" bIns="91425" anchor="t" anchorCtr="0"/>
          <a:lstStyle>
            <a:lvl1pPr marL="0" marR="0" lvl="0" indent="0" algn="l" rtl="0">
              <a:lnSpc>
                <a:spcPct val="100000"/>
              </a:lnSpc>
              <a:spcBef>
                <a:spcPts val="520"/>
              </a:spcBef>
              <a:spcAft>
                <a:spcPts val="0"/>
              </a:spcAft>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lnSpc>
                <a:spcPct val="100000"/>
              </a:lnSpc>
              <a:spcBef>
                <a:spcPts val="520"/>
              </a:spcBef>
              <a:spcAft>
                <a:spcPts val="0"/>
              </a:spcAft>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lnSpc>
                <a:spcPct val="100000"/>
              </a:lnSpc>
              <a:spcBef>
                <a:spcPts val="400"/>
              </a:spcBef>
              <a:spcAft>
                <a:spcPts val="0"/>
              </a:spcAft>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633" name="Shape 1633"/>
          <p:cNvSpPr/>
          <p:nvPr/>
        </p:nvSpPr>
        <p:spPr>
          <a:xfrm>
            <a:off x="381000" y="6362700"/>
            <a:ext cx="1473199" cy="296415"/>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1648"/>
        <p:cNvGrpSpPr/>
        <p:nvPr/>
      </p:nvGrpSpPr>
      <p:grpSpPr>
        <a:xfrm>
          <a:off x="0" y="0"/>
          <a:ext cx="0" cy="0"/>
          <a:chOff x="0" y="0"/>
          <a:chExt cx="0" cy="0"/>
        </a:xfrm>
      </p:grpSpPr>
      <p:sp>
        <p:nvSpPr>
          <p:cNvPr id="1649" name="Shape 1649"/>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50" name="Shape 1650"/>
          <p:cNvSpPr txBox="1">
            <a:spLocks noGrp="1"/>
          </p:cNvSpPr>
          <p:nvPr>
            <p:ph type="body" idx="1"/>
          </p:nvPr>
        </p:nvSpPr>
        <p:spPr>
          <a:xfrm>
            <a:off x="379412" y="1435100"/>
            <a:ext cx="11313559" cy="4762499"/>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Main Page No DIV white">
    <p:spTree>
      <p:nvGrpSpPr>
        <p:cNvPr id="1" name="Shape 1651"/>
        <p:cNvGrpSpPr/>
        <p:nvPr/>
      </p:nvGrpSpPr>
      <p:grpSpPr>
        <a:xfrm>
          <a:off x="0" y="0"/>
          <a:ext cx="0" cy="0"/>
          <a:chOff x="0" y="0"/>
          <a:chExt cx="0" cy="0"/>
        </a:xfrm>
      </p:grpSpPr>
      <p:sp>
        <p:nvSpPr>
          <p:cNvPr id="1652" name="Shape 1652"/>
          <p:cNvSpPr txBox="1">
            <a:spLocks noGrp="1"/>
          </p:cNvSpPr>
          <p:nvPr>
            <p:ph type="dt" idx="10"/>
          </p:nvPr>
        </p:nvSpPr>
        <p:spPr>
          <a:xfrm>
            <a:off x="2464591" y="6356351"/>
            <a:ext cx="1292073"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53" name="Shape 1653"/>
          <p:cNvSpPr txBox="1">
            <a:spLocks noGrp="1"/>
          </p:cNvSpPr>
          <p:nvPr>
            <p:ph type="ftr" idx="11"/>
          </p:nvPr>
        </p:nvSpPr>
        <p:spPr>
          <a:xfrm>
            <a:off x="4164514" y="6356351"/>
            <a:ext cx="3859793" cy="36512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54" name="Shape 1654"/>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655" name="Shape 1655"/>
          <p:cNvSpPr txBox="1">
            <a:spLocks noGrp="1"/>
          </p:cNvSpPr>
          <p:nvPr>
            <p:ph type="body" idx="1"/>
          </p:nvPr>
        </p:nvSpPr>
        <p:spPr>
          <a:xfrm>
            <a:off x="474612" y="1325336"/>
            <a:ext cx="10988687" cy="4615843"/>
          </a:xfrm>
          <a:prstGeom prst="rect">
            <a:avLst/>
          </a:prstGeom>
          <a:noFill/>
          <a:ln>
            <a:noFill/>
          </a:ln>
        </p:spPr>
        <p:txBody>
          <a:bodyPr lIns="91425" tIns="91425" rIns="91425" bIns="91425" anchor="t" anchorCtr="0"/>
          <a:lstStyle>
            <a:lvl1pPr marL="176213" marR="0" lvl="0" indent="82867"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5"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30"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5"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itle Slide 1 WHITE">
    <p:spTree>
      <p:nvGrpSpPr>
        <p:cNvPr id="1" name="Shape 1656"/>
        <p:cNvGrpSpPr/>
        <p:nvPr/>
      </p:nvGrpSpPr>
      <p:grpSpPr>
        <a:xfrm>
          <a:off x="0" y="0"/>
          <a:ext cx="0" cy="0"/>
          <a:chOff x="0" y="0"/>
          <a:chExt cx="0" cy="0"/>
        </a:xfrm>
      </p:grpSpPr>
      <p:sp>
        <p:nvSpPr>
          <p:cNvPr id="1657" name="Shape 1657"/>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58" name="Shape 1658"/>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659" name="Shape 1659"/>
          <p:cNvGrpSpPr/>
          <p:nvPr/>
        </p:nvGrpSpPr>
        <p:grpSpPr>
          <a:xfrm>
            <a:off x="528435" y="656874"/>
            <a:ext cx="1614660" cy="296779"/>
            <a:chOff x="566737" y="1811338"/>
            <a:chExt cx="5018087" cy="922337"/>
          </a:xfrm>
        </p:grpSpPr>
        <p:sp>
          <p:nvSpPr>
            <p:cNvPr id="1660" name="Shape 1660"/>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1" name="Shape 1661"/>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2" name="Shape 1662"/>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3" name="Shape 1663"/>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4" name="Shape 1664"/>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5" name="Shape 1665"/>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6" name="Shape 1666"/>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7" name="Shape 1667"/>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668" name="Shape 1668"/>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1669" name="Shape 1669"/>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670" name="Shape 1670"/>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1671" name="Shape 1671"/>
          <p:cNvGrpSpPr/>
          <p:nvPr/>
        </p:nvGrpSpPr>
        <p:grpSpPr>
          <a:xfrm>
            <a:off x="8176894" y="911995"/>
            <a:ext cx="3743609" cy="5946004"/>
            <a:chOff x="8176894" y="950095"/>
            <a:chExt cx="3743609" cy="5946004"/>
          </a:xfrm>
        </p:grpSpPr>
        <p:grpSp>
          <p:nvGrpSpPr>
            <p:cNvPr id="1672" name="Shape 1672"/>
            <p:cNvGrpSpPr/>
            <p:nvPr/>
          </p:nvGrpSpPr>
          <p:grpSpPr>
            <a:xfrm>
              <a:off x="8176894" y="950095"/>
              <a:ext cx="3743609" cy="5946004"/>
              <a:chOff x="4361" y="358"/>
              <a:chExt cx="4037" cy="6412"/>
            </a:xfrm>
          </p:grpSpPr>
          <p:sp>
            <p:nvSpPr>
              <p:cNvPr id="1673" name="Shape 1673"/>
              <p:cNvSpPr/>
              <p:nvPr/>
            </p:nvSpPr>
            <p:spPr>
              <a:xfrm>
                <a:off x="4840" y="1790"/>
                <a:ext cx="1167" cy="1167"/>
              </a:xfrm>
              <a:custGeom>
                <a:avLst/>
                <a:gdLst/>
                <a:ahLst/>
                <a:cxnLst/>
                <a:rect l="0" t="0" r="0" b="0"/>
                <a:pathLst>
                  <a:path w="120000" h="120000" extrusionOk="0">
                    <a:moveTo>
                      <a:pt x="59534" y="120000"/>
                    </a:moveTo>
                    <a:cubicBezTo>
                      <a:pt x="56930" y="120000"/>
                      <a:pt x="54139" y="118883"/>
                      <a:pt x="52279" y="116837"/>
                    </a:cubicBezTo>
                    <a:cubicBezTo>
                      <a:pt x="2976" y="67720"/>
                      <a:pt x="2976" y="67720"/>
                      <a:pt x="2976" y="67720"/>
                    </a:cubicBezTo>
                    <a:cubicBezTo>
                      <a:pt x="1116" y="65860"/>
                      <a:pt x="0" y="63255"/>
                      <a:pt x="0" y="60465"/>
                    </a:cubicBezTo>
                    <a:cubicBezTo>
                      <a:pt x="0" y="57674"/>
                      <a:pt x="1116" y="55069"/>
                      <a:pt x="2976" y="53209"/>
                    </a:cubicBezTo>
                    <a:cubicBezTo>
                      <a:pt x="52279" y="4093"/>
                      <a:pt x="52279" y="4093"/>
                      <a:pt x="52279" y="4093"/>
                    </a:cubicBezTo>
                    <a:cubicBezTo>
                      <a:pt x="56186" y="0"/>
                      <a:pt x="62697" y="0"/>
                      <a:pt x="66790" y="4093"/>
                    </a:cubicBezTo>
                    <a:cubicBezTo>
                      <a:pt x="115906" y="53209"/>
                      <a:pt x="115906" y="53209"/>
                      <a:pt x="115906" y="53209"/>
                    </a:cubicBezTo>
                    <a:cubicBezTo>
                      <a:pt x="120000" y="57116"/>
                      <a:pt x="120000" y="63813"/>
                      <a:pt x="115906" y="67720"/>
                    </a:cubicBezTo>
                    <a:cubicBezTo>
                      <a:pt x="66790" y="116837"/>
                      <a:pt x="66790" y="116837"/>
                      <a:pt x="66790" y="116837"/>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5860"/>
                      <a:pt x="59534" y="25860"/>
                      <a:pt x="59534" y="25860"/>
                    </a:cubicBezTo>
                    <a:lnTo>
                      <a:pt x="24930" y="60465"/>
                    </a:lnTo>
                    <a:close/>
                  </a:path>
                </a:pathLst>
              </a:cu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74" name="Shape 1674"/>
              <p:cNvSpPr/>
              <p:nvPr/>
            </p:nvSpPr>
            <p:spPr>
              <a:xfrm>
                <a:off x="4361" y="3065"/>
                <a:ext cx="1167" cy="1167"/>
              </a:xfrm>
              <a:custGeom>
                <a:avLst/>
                <a:gdLst/>
                <a:ahLst/>
                <a:cxnLst/>
                <a:rect l="0" t="0" r="0" b="0"/>
                <a:pathLst>
                  <a:path w="120000" h="120000" extrusionOk="0">
                    <a:moveTo>
                      <a:pt x="59534" y="120000"/>
                    </a:moveTo>
                    <a:cubicBezTo>
                      <a:pt x="56744" y="120000"/>
                      <a:pt x="54139" y="118883"/>
                      <a:pt x="52093" y="117023"/>
                    </a:cubicBezTo>
                    <a:cubicBezTo>
                      <a:pt x="2976" y="67720"/>
                      <a:pt x="2976" y="67720"/>
                      <a:pt x="2976" y="67720"/>
                    </a:cubicBezTo>
                    <a:cubicBezTo>
                      <a:pt x="1116" y="65860"/>
                      <a:pt x="0" y="63255"/>
                      <a:pt x="0" y="60465"/>
                    </a:cubicBezTo>
                    <a:cubicBezTo>
                      <a:pt x="0" y="57860"/>
                      <a:pt x="1116" y="55069"/>
                      <a:pt x="2976" y="53209"/>
                    </a:cubicBezTo>
                    <a:cubicBezTo>
                      <a:pt x="52093" y="4093"/>
                      <a:pt x="52093" y="4093"/>
                      <a:pt x="52093" y="4093"/>
                    </a:cubicBezTo>
                    <a:cubicBezTo>
                      <a:pt x="56186" y="0"/>
                      <a:pt x="62697"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3953" y="60465"/>
                      <a:pt x="93953" y="60465"/>
                      <a:pt x="93953" y="60465"/>
                    </a:cubicBezTo>
                    <a:cubicBezTo>
                      <a:pt x="59534" y="26046"/>
                      <a:pt x="59534" y="26046"/>
                      <a:pt x="59534" y="26046"/>
                    </a:cubicBezTo>
                    <a:lnTo>
                      <a:pt x="24930" y="60465"/>
                    </a:lnTo>
                    <a:close/>
                  </a:path>
                </a:pathLst>
              </a:custGeom>
              <a:solidFill>
                <a:srgbClr val="0089CF"/>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75" name="Shape 1675"/>
              <p:cNvSpPr/>
              <p:nvPr/>
            </p:nvSpPr>
            <p:spPr>
              <a:xfrm>
                <a:off x="5318" y="2778"/>
                <a:ext cx="201" cy="877"/>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76" name="Shape 1676"/>
              <p:cNvSpPr/>
              <p:nvPr/>
            </p:nvSpPr>
            <p:spPr>
              <a:xfrm>
                <a:off x="6755" y="947"/>
                <a:ext cx="201" cy="2227"/>
              </a:xfrm>
              <a:prstGeom prst="rect">
                <a:avLst/>
              </a:pr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77" name="Shape 1677"/>
              <p:cNvSpPr/>
              <p:nvPr/>
            </p:nvSpPr>
            <p:spPr>
              <a:xfrm>
                <a:off x="4840" y="2379"/>
                <a:ext cx="201" cy="796"/>
              </a:xfrm>
              <a:prstGeom prst="rect">
                <a:avLst/>
              </a:prstGeom>
              <a:solidFill>
                <a:schemeClr val="accen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78" name="Shape 1678"/>
              <p:cNvSpPr/>
              <p:nvPr/>
            </p:nvSpPr>
            <p:spPr>
              <a:xfrm>
                <a:off x="5318" y="3654"/>
                <a:ext cx="201" cy="3116"/>
              </a:xfrm>
              <a:prstGeom prst="rect">
                <a:avLst/>
              </a:pr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79" name="Shape 1679"/>
              <p:cNvSpPr/>
              <p:nvPr/>
            </p:nvSpPr>
            <p:spPr>
              <a:xfrm>
                <a:off x="7711" y="2857"/>
                <a:ext cx="201" cy="3900"/>
              </a:xfrm>
              <a:prstGeom prst="rect">
                <a:avLst/>
              </a:pr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0" name="Shape 1680"/>
              <p:cNvSpPr/>
              <p:nvPr/>
            </p:nvSpPr>
            <p:spPr>
              <a:xfrm>
                <a:off x="8188" y="2379"/>
                <a:ext cx="201" cy="4378"/>
              </a:xfrm>
              <a:prstGeom prst="rect">
                <a:avLst/>
              </a:pr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1" name="Shape 1681"/>
              <p:cNvSpPr/>
              <p:nvPr/>
            </p:nvSpPr>
            <p:spPr>
              <a:xfrm>
                <a:off x="6755" y="4133"/>
                <a:ext cx="201" cy="263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2" name="Shape 1682"/>
              <p:cNvSpPr/>
              <p:nvPr/>
            </p:nvSpPr>
            <p:spPr>
              <a:xfrm>
                <a:off x="7233" y="2379"/>
                <a:ext cx="201" cy="1275"/>
              </a:xfrm>
              <a:prstGeom prst="rect">
                <a:avLst/>
              </a:pr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3" name="Shape 1683"/>
              <p:cNvSpPr/>
              <p:nvPr/>
            </p:nvSpPr>
            <p:spPr>
              <a:xfrm>
                <a:off x="7233" y="3654"/>
                <a:ext cx="201" cy="3116"/>
              </a:xfrm>
              <a:custGeom>
                <a:avLst/>
                <a:gdLst/>
                <a:ahLst/>
                <a:cxnLst/>
                <a:rect l="0" t="0" r="0" b="0"/>
                <a:pathLst>
                  <a:path w="120000" h="120000" extrusionOk="0">
                    <a:moveTo>
                      <a:pt x="0" y="0"/>
                    </a:moveTo>
                    <a:lnTo>
                      <a:pt x="0" y="18408"/>
                    </a:lnTo>
                    <a:lnTo>
                      <a:pt x="0" y="30192"/>
                    </a:lnTo>
                    <a:lnTo>
                      <a:pt x="0" y="120000"/>
                    </a:lnTo>
                    <a:lnTo>
                      <a:pt x="120000" y="120000"/>
                    </a:lnTo>
                    <a:lnTo>
                      <a:pt x="120000" y="39550"/>
                    </a:lnTo>
                    <a:lnTo>
                      <a:pt x="120000" y="28575"/>
                    </a:lnTo>
                    <a:lnTo>
                      <a:pt x="120000" y="18408"/>
                    </a:lnTo>
                    <a:lnTo>
                      <a:pt x="120000" y="0"/>
                    </a:lnTo>
                    <a:lnTo>
                      <a:pt x="0" y="0"/>
                    </a:lnTo>
                    <a:close/>
                  </a:path>
                </a:pathLst>
              </a:cu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4" name="Shape 1684"/>
              <p:cNvSpPr/>
              <p:nvPr/>
            </p:nvSpPr>
            <p:spPr>
              <a:xfrm>
                <a:off x="5795" y="947"/>
                <a:ext cx="201" cy="1430"/>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5" name="Shape 1685"/>
              <p:cNvSpPr/>
              <p:nvPr/>
            </p:nvSpPr>
            <p:spPr>
              <a:xfrm>
                <a:off x="7222" y="1800"/>
                <a:ext cx="1177" cy="1158"/>
              </a:xfrm>
              <a:custGeom>
                <a:avLst/>
                <a:gdLst/>
                <a:ahLst/>
                <a:cxnLst/>
                <a:rect l="0" t="0" r="0" b="0"/>
                <a:pathLst>
                  <a:path w="120000" h="120000" extrusionOk="0">
                    <a:moveTo>
                      <a:pt x="60000" y="120000"/>
                    </a:moveTo>
                    <a:cubicBezTo>
                      <a:pt x="57415" y="120000"/>
                      <a:pt x="54830" y="118875"/>
                      <a:pt x="52800" y="116812"/>
                    </a:cubicBezTo>
                    <a:cubicBezTo>
                      <a:pt x="4061" y="67312"/>
                      <a:pt x="4061" y="67312"/>
                      <a:pt x="4061" y="67312"/>
                    </a:cubicBezTo>
                    <a:cubicBezTo>
                      <a:pt x="0" y="63375"/>
                      <a:pt x="0" y="56625"/>
                      <a:pt x="4061" y="52687"/>
                    </a:cubicBezTo>
                    <a:cubicBezTo>
                      <a:pt x="52800" y="3187"/>
                      <a:pt x="52800" y="3187"/>
                      <a:pt x="52800" y="3187"/>
                    </a:cubicBezTo>
                    <a:cubicBezTo>
                      <a:pt x="54830" y="1125"/>
                      <a:pt x="57415" y="0"/>
                      <a:pt x="60000" y="0"/>
                    </a:cubicBezTo>
                    <a:cubicBezTo>
                      <a:pt x="62769" y="0"/>
                      <a:pt x="65353" y="1125"/>
                      <a:pt x="67384" y="3187"/>
                    </a:cubicBezTo>
                    <a:cubicBezTo>
                      <a:pt x="116123" y="52687"/>
                      <a:pt x="116123" y="52687"/>
                      <a:pt x="116123" y="52687"/>
                    </a:cubicBezTo>
                    <a:cubicBezTo>
                      <a:pt x="120000" y="56625"/>
                      <a:pt x="120000" y="63375"/>
                      <a:pt x="116123" y="67312"/>
                    </a:cubicBezTo>
                    <a:cubicBezTo>
                      <a:pt x="67384" y="116812"/>
                      <a:pt x="67384" y="116812"/>
                      <a:pt x="67384" y="116812"/>
                    </a:cubicBezTo>
                    <a:cubicBezTo>
                      <a:pt x="65353" y="118875"/>
                      <a:pt x="62769" y="120000"/>
                      <a:pt x="60000" y="120000"/>
                    </a:cubicBezTo>
                    <a:close/>
                    <a:moveTo>
                      <a:pt x="25846" y="60000"/>
                    </a:moveTo>
                    <a:cubicBezTo>
                      <a:pt x="60000" y="94875"/>
                      <a:pt x="60000" y="94875"/>
                      <a:pt x="60000" y="94875"/>
                    </a:cubicBezTo>
                    <a:cubicBezTo>
                      <a:pt x="94338" y="60000"/>
                      <a:pt x="94338" y="60000"/>
                      <a:pt x="94338" y="60000"/>
                    </a:cubicBezTo>
                    <a:cubicBezTo>
                      <a:pt x="60000" y="25125"/>
                      <a:pt x="60000" y="25125"/>
                      <a:pt x="60000" y="25125"/>
                    </a:cubicBezTo>
                    <a:lnTo>
                      <a:pt x="25846" y="60000"/>
                    </a:lnTo>
                    <a:close/>
                  </a:path>
                </a:pathLst>
              </a:custGeom>
              <a:solidFill>
                <a:schemeClr val="accent3"/>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6" name="Shape 1686"/>
              <p:cNvSpPr/>
              <p:nvPr/>
            </p:nvSpPr>
            <p:spPr>
              <a:xfrm>
                <a:off x="5827" y="1426"/>
                <a:ext cx="648" cy="5331"/>
              </a:xfrm>
              <a:custGeom>
                <a:avLst/>
                <a:gdLst/>
                <a:ahLst/>
                <a:cxnLst/>
                <a:rect l="0" t="0" r="0" b="0"/>
                <a:pathLst>
                  <a:path w="120000" h="120000" extrusionOk="0">
                    <a:moveTo>
                      <a:pt x="120000" y="0"/>
                    </a:moveTo>
                    <a:lnTo>
                      <a:pt x="83020" y="0"/>
                    </a:lnTo>
                    <a:lnTo>
                      <a:pt x="83020" y="44696"/>
                    </a:lnTo>
                    <a:lnTo>
                      <a:pt x="26070" y="37809"/>
                    </a:lnTo>
                    <a:lnTo>
                      <a:pt x="0" y="40982"/>
                    </a:lnTo>
                    <a:lnTo>
                      <a:pt x="83020" y="51087"/>
                    </a:lnTo>
                    <a:lnTo>
                      <a:pt x="83020" y="57996"/>
                    </a:lnTo>
                    <a:lnTo>
                      <a:pt x="83020" y="120000"/>
                    </a:lnTo>
                    <a:lnTo>
                      <a:pt x="120000" y="120000"/>
                    </a:lnTo>
                    <a:lnTo>
                      <a:pt x="120000" y="57996"/>
                    </a:lnTo>
                    <a:lnTo>
                      <a:pt x="120000" y="57996"/>
                    </a:lnTo>
                    <a:lnTo>
                      <a:pt x="120000" y="0"/>
                    </a:lnTo>
                    <a:close/>
                  </a:path>
                </a:pathLst>
              </a:custGeom>
              <a:solidFill>
                <a:schemeClr val="dk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7" name="Shape 1687"/>
              <p:cNvSpPr/>
              <p:nvPr/>
            </p:nvSpPr>
            <p:spPr>
              <a:xfrm>
                <a:off x="6476" y="3065"/>
                <a:ext cx="958" cy="1167"/>
              </a:xfrm>
              <a:custGeom>
                <a:avLst/>
                <a:gdLst/>
                <a:ahLst/>
                <a:cxnLst/>
                <a:rect l="0" t="0" r="0" b="0"/>
                <a:pathLst>
                  <a:path w="120000" h="120000" extrusionOk="0">
                    <a:moveTo>
                      <a:pt x="116143" y="53209"/>
                    </a:moveTo>
                    <a:cubicBezTo>
                      <a:pt x="94820" y="35534"/>
                      <a:pt x="94820" y="35534"/>
                      <a:pt x="94820" y="35534"/>
                    </a:cubicBezTo>
                    <a:cubicBezTo>
                      <a:pt x="56257" y="4093"/>
                      <a:pt x="56257" y="4093"/>
                      <a:pt x="56257" y="4093"/>
                    </a:cubicBezTo>
                    <a:cubicBezTo>
                      <a:pt x="51493" y="0"/>
                      <a:pt x="43553" y="0"/>
                      <a:pt x="38563" y="4093"/>
                    </a:cubicBezTo>
                    <a:cubicBezTo>
                      <a:pt x="0" y="35534"/>
                      <a:pt x="0" y="35534"/>
                      <a:pt x="0" y="35534"/>
                    </a:cubicBezTo>
                    <a:cubicBezTo>
                      <a:pt x="0" y="85395"/>
                      <a:pt x="0" y="85395"/>
                      <a:pt x="0" y="85395"/>
                    </a:cubicBezTo>
                    <a:cubicBezTo>
                      <a:pt x="38563" y="117023"/>
                      <a:pt x="38563" y="117023"/>
                      <a:pt x="38563" y="117023"/>
                    </a:cubicBezTo>
                    <a:cubicBezTo>
                      <a:pt x="40831" y="118883"/>
                      <a:pt x="44007" y="120000"/>
                      <a:pt x="47410" y="120000"/>
                    </a:cubicBezTo>
                    <a:cubicBezTo>
                      <a:pt x="50812" y="120000"/>
                      <a:pt x="53988" y="118883"/>
                      <a:pt x="56257" y="117023"/>
                    </a:cubicBezTo>
                    <a:cubicBezTo>
                      <a:pt x="94820" y="85395"/>
                      <a:pt x="94820" y="85395"/>
                      <a:pt x="94820" y="85395"/>
                    </a:cubicBezTo>
                    <a:cubicBezTo>
                      <a:pt x="116143" y="67720"/>
                      <a:pt x="116143" y="67720"/>
                      <a:pt x="116143" y="67720"/>
                    </a:cubicBezTo>
                    <a:cubicBezTo>
                      <a:pt x="118638" y="65860"/>
                      <a:pt x="120000" y="63255"/>
                      <a:pt x="120000" y="60465"/>
                    </a:cubicBezTo>
                    <a:cubicBezTo>
                      <a:pt x="120000" y="57860"/>
                      <a:pt x="118638" y="55069"/>
                      <a:pt x="116143" y="53209"/>
                    </a:cubicBezTo>
                    <a:close/>
                    <a:moveTo>
                      <a:pt x="47410" y="95069"/>
                    </a:moveTo>
                    <a:cubicBezTo>
                      <a:pt x="5217" y="60465"/>
                      <a:pt x="5217" y="60465"/>
                      <a:pt x="5217" y="60465"/>
                    </a:cubicBezTo>
                    <a:cubicBezTo>
                      <a:pt x="47410" y="26046"/>
                      <a:pt x="47410" y="26046"/>
                      <a:pt x="47410" y="26046"/>
                    </a:cubicBezTo>
                    <a:cubicBezTo>
                      <a:pt x="89603" y="60465"/>
                      <a:pt x="89603" y="60465"/>
                      <a:pt x="89603" y="60465"/>
                    </a:cubicBezTo>
                    <a:lnTo>
                      <a:pt x="47410" y="95069"/>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8" name="Shape 1688"/>
              <p:cNvSpPr/>
              <p:nvPr/>
            </p:nvSpPr>
            <p:spPr>
              <a:xfrm>
                <a:off x="5795" y="358"/>
                <a:ext cx="1169" cy="1169"/>
              </a:xfrm>
              <a:custGeom>
                <a:avLst/>
                <a:gdLst/>
                <a:ahLst/>
                <a:cxnLst/>
                <a:rect l="0" t="0" r="0" b="0"/>
                <a:pathLst>
                  <a:path w="120000" h="120000" extrusionOk="0">
                    <a:moveTo>
                      <a:pt x="59534" y="120000"/>
                    </a:moveTo>
                    <a:cubicBezTo>
                      <a:pt x="56930" y="120000"/>
                      <a:pt x="54325" y="118883"/>
                      <a:pt x="52279" y="117023"/>
                    </a:cubicBezTo>
                    <a:cubicBezTo>
                      <a:pt x="3162" y="67720"/>
                      <a:pt x="3162" y="67720"/>
                      <a:pt x="3162" y="67720"/>
                    </a:cubicBezTo>
                    <a:cubicBezTo>
                      <a:pt x="1116" y="65860"/>
                      <a:pt x="0" y="63255"/>
                      <a:pt x="0" y="60465"/>
                    </a:cubicBezTo>
                    <a:cubicBezTo>
                      <a:pt x="0" y="57860"/>
                      <a:pt x="1116" y="55069"/>
                      <a:pt x="3162" y="53209"/>
                    </a:cubicBezTo>
                    <a:cubicBezTo>
                      <a:pt x="52279" y="4093"/>
                      <a:pt x="52279" y="4093"/>
                      <a:pt x="52279" y="4093"/>
                    </a:cubicBezTo>
                    <a:cubicBezTo>
                      <a:pt x="56186" y="0"/>
                      <a:pt x="62883"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89" name="Shape 1689"/>
              <p:cNvSpPr/>
              <p:nvPr/>
            </p:nvSpPr>
            <p:spPr>
              <a:xfrm>
                <a:off x="4361" y="3065"/>
                <a:ext cx="955" cy="3704"/>
              </a:xfrm>
              <a:custGeom>
                <a:avLst/>
                <a:gdLst/>
                <a:ahLst/>
                <a:cxnLst/>
                <a:rect l="0" t="0" r="0" b="0"/>
                <a:pathLst>
                  <a:path w="120000" h="120000" extrusionOk="0">
                    <a:moveTo>
                      <a:pt x="120000" y="11207"/>
                    </a:moveTo>
                    <a:cubicBezTo>
                      <a:pt x="81590" y="1290"/>
                      <a:pt x="81590" y="1290"/>
                      <a:pt x="81590" y="1290"/>
                    </a:cubicBezTo>
                    <a:cubicBezTo>
                      <a:pt x="76590" y="0"/>
                      <a:pt x="68636" y="0"/>
                      <a:pt x="63636" y="1290"/>
                    </a:cubicBezTo>
                    <a:cubicBezTo>
                      <a:pt x="3636" y="16782"/>
                      <a:pt x="3636" y="16782"/>
                      <a:pt x="3636" y="16782"/>
                    </a:cubicBezTo>
                    <a:cubicBezTo>
                      <a:pt x="1363" y="17369"/>
                      <a:pt x="0" y="18249"/>
                      <a:pt x="0" y="19070"/>
                    </a:cubicBezTo>
                    <a:cubicBezTo>
                      <a:pt x="0" y="120000"/>
                      <a:pt x="0" y="120000"/>
                      <a:pt x="0" y="120000"/>
                    </a:cubicBezTo>
                    <a:cubicBezTo>
                      <a:pt x="25227" y="120000"/>
                      <a:pt x="25227" y="120000"/>
                      <a:pt x="25227" y="120000"/>
                    </a:cubicBezTo>
                    <a:cubicBezTo>
                      <a:pt x="25227" y="26933"/>
                      <a:pt x="25227" y="26933"/>
                      <a:pt x="25227" y="26933"/>
                    </a:cubicBezTo>
                    <a:cubicBezTo>
                      <a:pt x="60000" y="35911"/>
                      <a:pt x="60000" y="35911"/>
                      <a:pt x="60000" y="35911"/>
                    </a:cubicBezTo>
                    <a:cubicBezTo>
                      <a:pt x="60000" y="119589"/>
                      <a:pt x="60000" y="119589"/>
                      <a:pt x="60000" y="119589"/>
                    </a:cubicBezTo>
                    <a:cubicBezTo>
                      <a:pt x="85227" y="119589"/>
                      <a:pt x="85227" y="119589"/>
                      <a:pt x="85227" y="119589"/>
                    </a:cubicBezTo>
                    <a:cubicBezTo>
                      <a:pt x="85227" y="35911"/>
                      <a:pt x="85227" y="35911"/>
                      <a:pt x="85227" y="35911"/>
                    </a:cubicBezTo>
                    <a:cubicBezTo>
                      <a:pt x="120000" y="26933"/>
                      <a:pt x="120000" y="26933"/>
                      <a:pt x="120000" y="26933"/>
                    </a:cubicBezTo>
                    <a:lnTo>
                      <a:pt x="120000" y="11207"/>
                    </a:lnTo>
                    <a:close/>
                    <a:moveTo>
                      <a:pt x="72727" y="29985"/>
                    </a:moveTo>
                    <a:cubicBezTo>
                      <a:pt x="30454" y="19070"/>
                      <a:pt x="30454" y="19070"/>
                      <a:pt x="30454" y="19070"/>
                    </a:cubicBezTo>
                    <a:cubicBezTo>
                      <a:pt x="72727" y="8215"/>
                      <a:pt x="72727" y="8215"/>
                      <a:pt x="72727" y="8215"/>
                    </a:cubicBezTo>
                    <a:cubicBezTo>
                      <a:pt x="114772" y="19070"/>
                      <a:pt x="114772" y="19070"/>
                      <a:pt x="114772" y="19070"/>
                    </a:cubicBezTo>
                    <a:lnTo>
                      <a:pt x="72727" y="29985"/>
                    </a:lnTo>
                    <a:close/>
                  </a:path>
                </a:pathLst>
              </a:cu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90" name="Shape 1690"/>
              <p:cNvSpPr/>
              <p:nvPr/>
            </p:nvSpPr>
            <p:spPr>
              <a:xfrm>
                <a:off x="5318" y="3411"/>
                <a:ext cx="201" cy="485"/>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91" name="Shape 1691"/>
              <p:cNvSpPr/>
              <p:nvPr/>
            </p:nvSpPr>
            <p:spPr>
              <a:xfrm>
                <a:off x="5795" y="2379"/>
                <a:ext cx="201" cy="437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92" name="Shape 1692"/>
              <p:cNvSpPr/>
              <p:nvPr/>
            </p:nvSpPr>
            <p:spPr>
              <a:xfrm>
                <a:off x="5795" y="2137"/>
                <a:ext cx="212" cy="485"/>
              </a:xfrm>
              <a:custGeom>
                <a:avLst/>
                <a:gdLst/>
                <a:ahLst/>
                <a:cxnLst/>
                <a:rect l="0" t="0" r="0" b="0"/>
                <a:pathLst>
                  <a:path w="120000" h="120000" extrusionOk="0">
                    <a:moveTo>
                      <a:pt x="97435" y="42537"/>
                    </a:moveTo>
                    <a:cubicBezTo>
                      <a:pt x="0" y="0"/>
                      <a:pt x="0" y="0"/>
                      <a:pt x="0" y="0"/>
                    </a:cubicBezTo>
                    <a:cubicBezTo>
                      <a:pt x="0" y="120000"/>
                      <a:pt x="0" y="120000"/>
                      <a:pt x="0" y="120000"/>
                    </a:cubicBezTo>
                    <a:cubicBezTo>
                      <a:pt x="97435" y="77462"/>
                      <a:pt x="97435" y="77462"/>
                      <a:pt x="97435" y="77462"/>
                    </a:cubicBezTo>
                    <a:cubicBezTo>
                      <a:pt x="120000" y="68059"/>
                      <a:pt x="120000" y="51940"/>
                      <a:pt x="97435" y="42537"/>
                    </a:cubicBezTo>
                    <a:close/>
                  </a:path>
                </a:pathLst>
              </a:cu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1693" name="Shape 1693"/>
            <p:cNvSpPr/>
            <p:nvPr/>
          </p:nvSpPr>
          <p:spPr>
            <a:xfrm>
              <a:off x="9693070" y="3412067"/>
              <a:ext cx="258724" cy="732365"/>
            </a:xfrm>
            <a:prstGeom prst="rect">
              <a:avLst/>
            </a:prstGeom>
            <a:solidFill>
              <a:schemeClr val="lt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694" name="Shape 1694"/>
            <p:cNvSpPr/>
            <p:nvPr/>
          </p:nvSpPr>
          <p:spPr>
            <a:xfrm flipH="1">
              <a:off x="9954042" y="3776735"/>
              <a:ext cx="186392" cy="449752"/>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accen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itle Slide 1 BLUE">
    <p:bg>
      <p:bgPr>
        <a:solidFill>
          <a:schemeClr val="dk2"/>
        </a:solidFill>
        <a:effectLst/>
      </p:bgPr>
    </p:bg>
    <p:spTree>
      <p:nvGrpSpPr>
        <p:cNvPr id="1" name="Shape 1695"/>
        <p:cNvGrpSpPr/>
        <p:nvPr/>
      </p:nvGrpSpPr>
      <p:grpSpPr>
        <a:xfrm>
          <a:off x="0" y="0"/>
          <a:ext cx="0" cy="0"/>
          <a:chOff x="0" y="0"/>
          <a:chExt cx="0" cy="0"/>
        </a:xfrm>
      </p:grpSpPr>
      <p:sp>
        <p:nvSpPr>
          <p:cNvPr id="1696" name="Shape 1696"/>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697" name="Shape 1697"/>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698" name="Shape 1698"/>
          <p:cNvGrpSpPr/>
          <p:nvPr/>
        </p:nvGrpSpPr>
        <p:grpSpPr>
          <a:xfrm>
            <a:off x="528435" y="656874"/>
            <a:ext cx="1614660" cy="296779"/>
            <a:chOff x="566737" y="1811338"/>
            <a:chExt cx="5018087" cy="922337"/>
          </a:xfrm>
        </p:grpSpPr>
        <p:sp>
          <p:nvSpPr>
            <p:cNvPr id="1699" name="Shape 1699"/>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0" name="Shape 1700"/>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1" name="Shape 1701"/>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2" name="Shape 1702"/>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3" name="Shape 1703"/>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4" name="Shape 1704"/>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5" name="Shape 1705"/>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6" name="Shape 1706"/>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07" name="Shape 1707"/>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1708" name="Shape 1708"/>
          <p:cNvGrpSpPr/>
          <p:nvPr/>
        </p:nvGrpSpPr>
        <p:grpSpPr>
          <a:xfrm>
            <a:off x="509984" y="6385629"/>
            <a:ext cx="1164826" cy="226840"/>
            <a:chOff x="382587" y="4784726"/>
            <a:chExt cx="896937" cy="174625"/>
          </a:xfrm>
        </p:grpSpPr>
        <p:sp>
          <p:nvSpPr>
            <p:cNvPr id="1709" name="Shape 1709"/>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0" name="Shape 1710"/>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1" name="Shape 1711"/>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2" name="Shape 1712"/>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3" name="Shape 1713"/>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4" name="Shape 1714"/>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5" name="Shape 1715"/>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16" name="Shape 1716"/>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1717" name="Shape 1717"/>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718" name="Shape 1718"/>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1719" name="Shape 1719"/>
          <p:cNvGrpSpPr/>
          <p:nvPr/>
        </p:nvGrpSpPr>
        <p:grpSpPr>
          <a:xfrm>
            <a:off x="8176895" y="911995"/>
            <a:ext cx="3743608" cy="5946004"/>
            <a:chOff x="8176895" y="950095"/>
            <a:chExt cx="3743608" cy="5946004"/>
          </a:xfrm>
        </p:grpSpPr>
        <p:sp>
          <p:nvSpPr>
            <p:cNvPr id="1720" name="Shape 1720"/>
            <p:cNvSpPr/>
            <p:nvPr/>
          </p:nvSpPr>
          <p:spPr>
            <a:xfrm>
              <a:off x="8620156" y="2278025"/>
              <a:ext cx="1083114" cy="1083114"/>
            </a:xfrm>
            <a:custGeom>
              <a:avLst/>
              <a:gdLst/>
              <a:ahLst/>
              <a:cxnLst/>
              <a:rect l="0" t="0" r="0" b="0"/>
              <a:pathLst>
                <a:path w="120000" h="120000" extrusionOk="0">
                  <a:moveTo>
                    <a:pt x="59534" y="120000"/>
                  </a:moveTo>
                  <a:cubicBezTo>
                    <a:pt x="56930" y="120000"/>
                    <a:pt x="54139" y="118883"/>
                    <a:pt x="52279" y="116837"/>
                  </a:cubicBezTo>
                  <a:cubicBezTo>
                    <a:pt x="2976" y="67720"/>
                    <a:pt x="2976" y="67720"/>
                    <a:pt x="2976" y="67720"/>
                  </a:cubicBezTo>
                  <a:cubicBezTo>
                    <a:pt x="1116" y="65860"/>
                    <a:pt x="0" y="63255"/>
                    <a:pt x="0" y="60465"/>
                  </a:cubicBezTo>
                  <a:cubicBezTo>
                    <a:pt x="0" y="57674"/>
                    <a:pt x="1116" y="55069"/>
                    <a:pt x="2976" y="53209"/>
                  </a:cubicBezTo>
                  <a:cubicBezTo>
                    <a:pt x="52279" y="4093"/>
                    <a:pt x="52279" y="4093"/>
                    <a:pt x="52279" y="4093"/>
                  </a:cubicBezTo>
                  <a:cubicBezTo>
                    <a:pt x="56186" y="0"/>
                    <a:pt x="62697" y="0"/>
                    <a:pt x="66790" y="4093"/>
                  </a:cubicBezTo>
                  <a:cubicBezTo>
                    <a:pt x="115906" y="53209"/>
                    <a:pt x="115906" y="53209"/>
                    <a:pt x="115906" y="53209"/>
                  </a:cubicBezTo>
                  <a:cubicBezTo>
                    <a:pt x="120000" y="57116"/>
                    <a:pt x="120000" y="63813"/>
                    <a:pt x="115906" y="67720"/>
                  </a:cubicBezTo>
                  <a:cubicBezTo>
                    <a:pt x="66790" y="116837"/>
                    <a:pt x="66790" y="116837"/>
                    <a:pt x="66790" y="116837"/>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5860"/>
                    <a:pt x="59534" y="25860"/>
                    <a:pt x="59534" y="25860"/>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1" name="Shape 1721"/>
            <p:cNvSpPr/>
            <p:nvPr/>
          </p:nvSpPr>
          <p:spPr>
            <a:xfrm>
              <a:off x="8176895" y="3460362"/>
              <a:ext cx="1083114" cy="1083114"/>
            </a:xfrm>
            <a:custGeom>
              <a:avLst/>
              <a:gdLst/>
              <a:ahLst/>
              <a:cxnLst/>
              <a:rect l="0" t="0" r="0" b="0"/>
              <a:pathLst>
                <a:path w="120000" h="120000" extrusionOk="0">
                  <a:moveTo>
                    <a:pt x="59534" y="120000"/>
                  </a:moveTo>
                  <a:cubicBezTo>
                    <a:pt x="56744" y="120000"/>
                    <a:pt x="54139" y="118883"/>
                    <a:pt x="52093" y="117023"/>
                  </a:cubicBezTo>
                  <a:cubicBezTo>
                    <a:pt x="2976" y="67720"/>
                    <a:pt x="2976" y="67720"/>
                    <a:pt x="2976" y="67720"/>
                  </a:cubicBezTo>
                  <a:cubicBezTo>
                    <a:pt x="1116" y="65860"/>
                    <a:pt x="0" y="63255"/>
                    <a:pt x="0" y="60465"/>
                  </a:cubicBezTo>
                  <a:cubicBezTo>
                    <a:pt x="0" y="57860"/>
                    <a:pt x="1116" y="55069"/>
                    <a:pt x="2976" y="53209"/>
                  </a:cubicBezTo>
                  <a:cubicBezTo>
                    <a:pt x="52093" y="4093"/>
                    <a:pt x="52093" y="4093"/>
                    <a:pt x="52093" y="4093"/>
                  </a:cubicBezTo>
                  <a:cubicBezTo>
                    <a:pt x="56186" y="0"/>
                    <a:pt x="62697"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3953" y="60465"/>
                    <a:pt x="93953" y="60465"/>
                    <a:pt x="93953"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2" name="Shape 1722"/>
            <p:cNvSpPr/>
            <p:nvPr/>
          </p:nvSpPr>
          <p:spPr>
            <a:xfrm>
              <a:off x="9063417" y="3193293"/>
              <a:ext cx="186392" cy="813263"/>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3" name="Shape 1723"/>
            <p:cNvSpPr/>
            <p:nvPr/>
          </p:nvSpPr>
          <p:spPr>
            <a:xfrm>
              <a:off x="10395982" y="1496290"/>
              <a:ext cx="186392" cy="206607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4" name="Shape 1724"/>
            <p:cNvSpPr/>
            <p:nvPr/>
          </p:nvSpPr>
          <p:spPr>
            <a:xfrm>
              <a:off x="8620156" y="2823291"/>
              <a:ext cx="186392" cy="739078"/>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5" name="Shape 1725"/>
            <p:cNvSpPr/>
            <p:nvPr/>
          </p:nvSpPr>
          <p:spPr>
            <a:xfrm>
              <a:off x="9063417" y="4006557"/>
              <a:ext cx="186392" cy="2889543"/>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6" name="Shape 1726"/>
            <p:cNvSpPr/>
            <p:nvPr/>
          </p:nvSpPr>
          <p:spPr>
            <a:xfrm>
              <a:off x="11282504" y="3267480"/>
              <a:ext cx="186392" cy="3616565"/>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7" name="Shape 1727"/>
            <p:cNvSpPr/>
            <p:nvPr/>
          </p:nvSpPr>
          <p:spPr>
            <a:xfrm>
              <a:off x="11725765" y="2823291"/>
              <a:ext cx="186392" cy="4060753"/>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8" name="Shape 1728"/>
            <p:cNvSpPr/>
            <p:nvPr/>
          </p:nvSpPr>
          <p:spPr>
            <a:xfrm>
              <a:off x="10839243" y="2823291"/>
              <a:ext cx="186392" cy="1183265"/>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29" name="Shape 1729"/>
            <p:cNvSpPr/>
            <p:nvPr/>
          </p:nvSpPr>
          <p:spPr>
            <a:xfrm>
              <a:off x="10839243" y="4006557"/>
              <a:ext cx="186392" cy="2889543"/>
            </a:xfrm>
            <a:custGeom>
              <a:avLst/>
              <a:gdLst/>
              <a:ahLst/>
              <a:cxnLst/>
              <a:rect l="0" t="0" r="0" b="0"/>
              <a:pathLst>
                <a:path w="120000" h="120000" extrusionOk="0">
                  <a:moveTo>
                    <a:pt x="0" y="0"/>
                  </a:moveTo>
                  <a:lnTo>
                    <a:pt x="0" y="18408"/>
                  </a:lnTo>
                  <a:lnTo>
                    <a:pt x="0" y="30192"/>
                  </a:lnTo>
                  <a:lnTo>
                    <a:pt x="0" y="120000"/>
                  </a:lnTo>
                  <a:lnTo>
                    <a:pt x="120000" y="120000"/>
                  </a:lnTo>
                  <a:lnTo>
                    <a:pt x="120000" y="39550"/>
                  </a:lnTo>
                  <a:lnTo>
                    <a:pt x="120000" y="28575"/>
                  </a:lnTo>
                  <a:lnTo>
                    <a:pt x="120000" y="18408"/>
                  </a:lnTo>
                  <a:lnTo>
                    <a:pt x="120000" y="0"/>
                  </a:lnTo>
                  <a:lnTo>
                    <a:pt x="0"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0" name="Shape 1730"/>
            <p:cNvSpPr/>
            <p:nvPr/>
          </p:nvSpPr>
          <p:spPr>
            <a:xfrm>
              <a:off x="9506678" y="1496290"/>
              <a:ext cx="186392" cy="1327001"/>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1" name="Shape 1731"/>
            <p:cNvSpPr/>
            <p:nvPr/>
          </p:nvSpPr>
          <p:spPr>
            <a:xfrm>
              <a:off x="10829042" y="2286369"/>
              <a:ext cx="1091461" cy="1074769"/>
            </a:xfrm>
            <a:custGeom>
              <a:avLst/>
              <a:gdLst/>
              <a:ahLst/>
              <a:cxnLst/>
              <a:rect l="0" t="0" r="0" b="0"/>
              <a:pathLst>
                <a:path w="120000" h="120000" extrusionOk="0">
                  <a:moveTo>
                    <a:pt x="60000" y="120000"/>
                  </a:moveTo>
                  <a:cubicBezTo>
                    <a:pt x="57415" y="120000"/>
                    <a:pt x="54830" y="118875"/>
                    <a:pt x="52800" y="116812"/>
                  </a:cubicBezTo>
                  <a:cubicBezTo>
                    <a:pt x="4061" y="67312"/>
                    <a:pt x="4061" y="67312"/>
                    <a:pt x="4061" y="67312"/>
                  </a:cubicBezTo>
                  <a:cubicBezTo>
                    <a:pt x="0" y="63375"/>
                    <a:pt x="0" y="56625"/>
                    <a:pt x="4061" y="52687"/>
                  </a:cubicBezTo>
                  <a:cubicBezTo>
                    <a:pt x="52800" y="3187"/>
                    <a:pt x="52800" y="3187"/>
                    <a:pt x="52800" y="3187"/>
                  </a:cubicBezTo>
                  <a:cubicBezTo>
                    <a:pt x="54830" y="1125"/>
                    <a:pt x="57415" y="0"/>
                    <a:pt x="60000" y="0"/>
                  </a:cubicBezTo>
                  <a:cubicBezTo>
                    <a:pt x="62769" y="0"/>
                    <a:pt x="65353" y="1125"/>
                    <a:pt x="67384" y="3187"/>
                  </a:cubicBezTo>
                  <a:cubicBezTo>
                    <a:pt x="116123" y="52687"/>
                    <a:pt x="116123" y="52687"/>
                    <a:pt x="116123" y="52687"/>
                  </a:cubicBezTo>
                  <a:cubicBezTo>
                    <a:pt x="120000" y="56625"/>
                    <a:pt x="120000" y="63375"/>
                    <a:pt x="116123" y="67312"/>
                  </a:cubicBezTo>
                  <a:cubicBezTo>
                    <a:pt x="67384" y="116812"/>
                    <a:pt x="67384" y="116812"/>
                    <a:pt x="67384" y="116812"/>
                  </a:cubicBezTo>
                  <a:cubicBezTo>
                    <a:pt x="65353" y="118875"/>
                    <a:pt x="62769" y="120000"/>
                    <a:pt x="60000" y="120000"/>
                  </a:cubicBezTo>
                  <a:close/>
                  <a:moveTo>
                    <a:pt x="25846" y="60000"/>
                  </a:moveTo>
                  <a:cubicBezTo>
                    <a:pt x="60000" y="94875"/>
                    <a:pt x="60000" y="94875"/>
                    <a:pt x="60000" y="94875"/>
                  </a:cubicBezTo>
                  <a:cubicBezTo>
                    <a:pt x="94338" y="60000"/>
                    <a:pt x="94338" y="60000"/>
                    <a:pt x="94338" y="60000"/>
                  </a:cubicBezTo>
                  <a:cubicBezTo>
                    <a:pt x="60000" y="25125"/>
                    <a:pt x="60000" y="25125"/>
                    <a:pt x="60000" y="25125"/>
                  </a:cubicBezTo>
                  <a:lnTo>
                    <a:pt x="25846" y="6000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2" name="Shape 1732"/>
            <p:cNvSpPr/>
            <p:nvPr/>
          </p:nvSpPr>
          <p:spPr>
            <a:xfrm>
              <a:off x="9535425" y="1939550"/>
              <a:ext cx="601834" cy="4944493"/>
            </a:xfrm>
            <a:custGeom>
              <a:avLst/>
              <a:gdLst/>
              <a:ahLst/>
              <a:cxnLst/>
              <a:rect l="0" t="0" r="0" b="0"/>
              <a:pathLst>
                <a:path w="120000" h="120000" extrusionOk="0">
                  <a:moveTo>
                    <a:pt x="120000" y="0"/>
                  </a:moveTo>
                  <a:lnTo>
                    <a:pt x="83020" y="0"/>
                  </a:lnTo>
                  <a:lnTo>
                    <a:pt x="83020" y="44696"/>
                  </a:lnTo>
                  <a:lnTo>
                    <a:pt x="26070" y="37809"/>
                  </a:lnTo>
                  <a:lnTo>
                    <a:pt x="0" y="40982"/>
                  </a:lnTo>
                  <a:lnTo>
                    <a:pt x="83020" y="51087"/>
                  </a:lnTo>
                  <a:lnTo>
                    <a:pt x="83020" y="57996"/>
                  </a:lnTo>
                  <a:lnTo>
                    <a:pt x="83020" y="120000"/>
                  </a:lnTo>
                  <a:lnTo>
                    <a:pt x="120000" y="120000"/>
                  </a:lnTo>
                  <a:lnTo>
                    <a:pt x="120000" y="57996"/>
                  </a:lnTo>
                  <a:lnTo>
                    <a:pt x="120000" y="57996"/>
                  </a:lnTo>
                  <a:lnTo>
                    <a:pt x="120000"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3" name="Shape 1733"/>
            <p:cNvSpPr/>
            <p:nvPr/>
          </p:nvSpPr>
          <p:spPr>
            <a:xfrm>
              <a:off x="10137259" y="3460362"/>
              <a:ext cx="888377" cy="1083114"/>
            </a:xfrm>
            <a:custGeom>
              <a:avLst/>
              <a:gdLst/>
              <a:ahLst/>
              <a:cxnLst/>
              <a:rect l="0" t="0" r="0" b="0"/>
              <a:pathLst>
                <a:path w="120000" h="120000" extrusionOk="0">
                  <a:moveTo>
                    <a:pt x="116143" y="53209"/>
                  </a:moveTo>
                  <a:cubicBezTo>
                    <a:pt x="94820" y="35534"/>
                    <a:pt x="94820" y="35534"/>
                    <a:pt x="94820" y="35534"/>
                  </a:cubicBezTo>
                  <a:cubicBezTo>
                    <a:pt x="56257" y="4093"/>
                    <a:pt x="56257" y="4093"/>
                    <a:pt x="56257" y="4093"/>
                  </a:cubicBezTo>
                  <a:cubicBezTo>
                    <a:pt x="51493" y="0"/>
                    <a:pt x="43553" y="0"/>
                    <a:pt x="38563" y="4093"/>
                  </a:cubicBezTo>
                  <a:cubicBezTo>
                    <a:pt x="0" y="35534"/>
                    <a:pt x="0" y="35534"/>
                    <a:pt x="0" y="35534"/>
                  </a:cubicBezTo>
                  <a:cubicBezTo>
                    <a:pt x="0" y="85395"/>
                    <a:pt x="0" y="85395"/>
                    <a:pt x="0" y="85395"/>
                  </a:cubicBezTo>
                  <a:cubicBezTo>
                    <a:pt x="38563" y="117023"/>
                    <a:pt x="38563" y="117023"/>
                    <a:pt x="38563" y="117023"/>
                  </a:cubicBezTo>
                  <a:cubicBezTo>
                    <a:pt x="40831" y="118883"/>
                    <a:pt x="44007" y="120000"/>
                    <a:pt x="47410" y="120000"/>
                  </a:cubicBezTo>
                  <a:cubicBezTo>
                    <a:pt x="50812" y="120000"/>
                    <a:pt x="53988" y="118883"/>
                    <a:pt x="56257" y="117023"/>
                  </a:cubicBezTo>
                  <a:cubicBezTo>
                    <a:pt x="94820" y="85395"/>
                    <a:pt x="94820" y="85395"/>
                    <a:pt x="94820" y="85395"/>
                  </a:cubicBezTo>
                  <a:cubicBezTo>
                    <a:pt x="116143" y="67720"/>
                    <a:pt x="116143" y="67720"/>
                    <a:pt x="116143" y="67720"/>
                  </a:cubicBezTo>
                  <a:cubicBezTo>
                    <a:pt x="118638" y="65860"/>
                    <a:pt x="120000" y="63255"/>
                    <a:pt x="120000" y="60465"/>
                  </a:cubicBezTo>
                  <a:cubicBezTo>
                    <a:pt x="120000" y="57860"/>
                    <a:pt x="118638" y="55069"/>
                    <a:pt x="116143" y="53209"/>
                  </a:cubicBezTo>
                  <a:close/>
                  <a:moveTo>
                    <a:pt x="47410" y="95069"/>
                  </a:moveTo>
                  <a:cubicBezTo>
                    <a:pt x="5217" y="60465"/>
                    <a:pt x="5217" y="60465"/>
                    <a:pt x="5217" y="60465"/>
                  </a:cubicBezTo>
                  <a:cubicBezTo>
                    <a:pt x="47410" y="26046"/>
                    <a:pt x="47410" y="26046"/>
                    <a:pt x="47410" y="26046"/>
                  </a:cubicBezTo>
                  <a:cubicBezTo>
                    <a:pt x="89603" y="60465"/>
                    <a:pt x="89603" y="60465"/>
                    <a:pt x="89603" y="60465"/>
                  </a:cubicBezTo>
                  <a:lnTo>
                    <a:pt x="47410" y="95069"/>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4" name="Shape 1734"/>
            <p:cNvSpPr/>
            <p:nvPr/>
          </p:nvSpPr>
          <p:spPr>
            <a:xfrm>
              <a:off x="9951793" y="3781217"/>
              <a:ext cx="185464" cy="449752"/>
            </a:xfrm>
            <a:custGeom>
              <a:avLst/>
              <a:gdLst/>
              <a:ahLst/>
              <a:cxnLst/>
              <a:rect l="0" t="0" r="0" b="0"/>
              <a:pathLst>
                <a:path w="120000" h="120000" extrusionOk="0">
                  <a:moveTo>
                    <a:pt x="120000" y="0"/>
                  </a:moveTo>
                  <a:lnTo>
                    <a:pt x="60000" y="24989"/>
                  </a:lnTo>
                  <a:lnTo>
                    <a:pt x="0" y="0"/>
                  </a:lnTo>
                  <a:lnTo>
                    <a:pt x="0" y="70268"/>
                  </a:lnTo>
                  <a:lnTo>
                    <a:pt x="120000" y="120000"/>
                  </a:lnTo>
                  <a:lnTo>
                    <a:pt x="120000"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5" name="Shape 1735"/>
            <p:cNvSpPr/>
            <p:nvPr/>
          </p:nvSpPr>
          <p:spPr>
            <a:xfrm>
              <a:off x="9506678" y="950095"/>
              <a:ext cx="1084042" cy="1084042"/>
            </a:xfrm>
            <a:custGeom>
              <a:avLst/>
              <a:gdLst/>
              <a:ahLst/>
              <a:cxnLst/>
              <a:rect l="0" t="0" r="0" b="0"/>
              <a:pathLst>
                <a:path w="120000" h="120000" extrusionOk="0">
                  <a:moveTo>
                    <a:pt x="59534" y="120000"/>
                  </a:moveTo>
                  <a:cubicBezTo>
                    <a:pt x="56930" y="120000"/>
                    <a:pt x="54325" y="118883"/>
                    <a:pt x="52279" y="117023"/>
                  </a:cubicBezTo>
                  <a:cubicBezTo>
                    <a:pt x="3162" y="67720"/>
                    <a:pt x="3162" y="67720"/>
                    <a:pt x="3162" y="67720"/>
                  </a:cubicBezTo>
                  <a:cubicBezTo>
                    <a:pt x="1116" y="65860"/>
                    <a:pt x="0" y="63255"/>
                    <a:pt x="0" y="60465"/>
                  </a:cubicBezTo>
                  <a:cubicBezTo>
                    <a:pt x="0" y="57860"/>
                    <a:pt x="1116" y="55069"/>
                    <a:pt x="3162" y="53209"/>
                  </a:cubicBezTo>
                  <a:cubicBezTo>
                    <a:pt x="52279" y="4093"/>
                    <a:pt x="52279" y="4093"/>
                    <a:pt x="52279" y="4093"/>
                  </a:cubicBezTo>
                  <a:cubicBezTo>
                    <a:pt x="56186" y="0"/>
                    <a:pt x="62883" y="0"/>
                    <a:pt x="66790" y="4093"/>
                  </a:cubicBezTo>
                  <a:cubicBezTo>
                    <a:pt x="115906" y="53209"/>
                    <a:pt x="115906" y="53209"/>
                    <a:pt x="115906" y="53209"/>
                  </a:cubicBezTo>
                  <a:cubicBezTo>
                    <a:pt x="120000" y="57302"/>
                    <a:pt x="120000" y="63813"/>
                    <a:pt x="115906" y="67720"/>
                  </a:cubicBezTo>
                  <a:cubicBezTo>
                    <a:pt x="66790" y="117023"/>
                    <a:pt x="66790" y="117023"/>
                    <a:pt x="66790" y="117023"/>
                  </a:cubicBezTo>
                  <a:cubicBezTo>
                    <a:pt x="64744" y="118883"/>
                    <a:pt x="62139" y="120000"/>
                    <a:pt x="59534" y="120000"/>
                  </a:cubicBezTo>
                  <a:close/>
                  <a:moveTo>
                    <a:pt x="24930" y="60465"/>
                  </a:moveTo>
                  <a:cubicBezTo>
                    <a:pt x="59534" y="95069"/>
                    <a:pt x="59534" y="95069"/>
                    <a:pt x="59534" y="95069"/>
                  </a:cubicBezTo>
                  <a:cubicBezTo>
                    <a:pt x="94139" y="60465"/>
                    <a:pt x="94139" y="60465"/>
                    <a:pt x="94139" y="60465"/>
                  </a:cubicBezTo>
                  <a:cubicBezTo>
                    <a:pt x="59534" y="26046"/>
                    <a:pt x="59534" y="26046"/>
                    <a:pt x="59534" y="26046"/>
                  </a:cubicBezTo>
                  <a:lnTo>
                    <a:pt x="24930" y="6046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6" name="Shape 1736"/>
            <p:cNvSpPr/>
            <p:nvPr/>
          </p:nvSpPr>
          <p:spPr>
            <a:xfrm>
              <a:off x="8176895" y="3460362"/>
              <a:ext cx="886522" cy="3435737"/>
            </a:xfrm>
            <a:custGeom>
              <a:avLst/>
              <a:gdLst/>
              <a:ahLst/>
              <a:cxnLst/>
              <a:rect l="0" t="0" r="0" b="0"/>
              <a:pathLst>
                <a:path w="120000" h="120000" extrusionOk="0">
                  <a:moveTo>
                    <a:pt x="120000" y="11207"/>
                  </a:moveTo>
                  <a:cubicBezTo>
                    <a:pt x="81590" y="1290"/>
                    <a:pt x="81590" y="1290"/>
                    <a:pt x="81590" y="1290"/>
                  </a:cubicBezTo>
                  <a:cubicBezTo>
                    <a:pt x="76590" y="0"/>
                    <a:pt x="68636" y="0"/>
                    <a:pt x="63636" y="1290"/>
                  </a:cubicBezTo>
                  <a:cubicBezTo>
                    <a:pt x="3636" y="16782"/>
                    <a:pt x="3636" y="16782"/>
                    <a:pt x="3636" y="16782"/>
                  </a:cubicBezTo>
                  <a:cubicBezTo>
                    <a:pt x="1363" y="17369"/>
                    <a:pt x="0" y="18249"/>
                    <a:pt x="0" y="19070"/>
                  </a:cubicBezTo>
                  <a:cubicBezTo>
                    <a:pt x="0" y="120000"/>
                    <a:pt x="0" y="120000"/>
                    <a:pt x="0" y="120000"/>
                  </a:cubicBezTo>
                  <a:cubicBezTo>
                    <a:pt x="25227" y="120000"/>
                    <a:pt x="25227" y="120000"/>
                    <a:pt x="25227" y="120000"/>
                  </a:cubicBezTo>
                  <a:cubicBezTo>
                    <a:pt x="25227" y="26933"/>
                    <a:pt x="25227" y="26933"/>
                    <a:pt x="25227" y="26933"/>
                  </a:cubicBezTo>
                  <a:cubicBezTo>
                    <a:pt x="60000" y="35911"/>
                    <a:pt x="60000" y="35911"/>
                    <a:pt x="60000" y="35911"/>
                  </a:cubicBezTo>
                  <a:cubicBezTo>
                    <a:pt x="60000" y="119589"/>
                    <a:pt x="60000" y="119589"/>
                    <a:pt x="60000" y="119589"/>
                  </a:cubicBezTo>
                  <a:cubicBezTo>
                    <a:pt x="85227" y="119589"/>
                    <a:pt x="85227" y="119589"/>
                    <a:pt x="85227" y="119589"/>
                  </a:cubicBezTo>
                  <a:cubicBezTo>
                    <a:pt x="85227" y="35911"/>
                    <a:pt x="85227" y="35911"/>
                    <a:pt x="85227" y="35911"/>
                  </a:cubicBezTo>
                  <a:cubicBezTo>
                    <a:pt x="120000" y="26933"/>
                    <a:pt x="120000" y="26933"/>
                    <a:pt x="120000" y="26933"/>
                  </a:cubicBezTo>
                  <a:lnTo>
                    <a:pt x="120000" y="11207"/>
                  </a:lnTo>
                  <a:close/>
                  <a:moveTo>
                    <a:pt x="72727" y="29985"/>
                  </a:moveTo>
                  <a:cubicBezTo>
                    <a:pt x="30454" y="19070"/>
                    <a:pt x="30454" y="19070"/>
                    <a:pt x="30454" y="19070"/>
                  </a:cubicBezTo>
                  <a:cubicBezTo>
                    <a:pt x="72727" y="8215"/>
                    <a:pt x="72727" y="8215"/>
                    <a:pt x="72727" y="8215"/>
                  </a:cubicBezTo>
                  <a:cubicBezTo>
                    <a:pt x="114772" y="19070"/>
                    <a:pt x="114772" y="19070"/>
                    <a:pt x="114772" y="19070"/>
                  </a:cubicBezTo>
                  <a:lnTo>
                    <a:pt x="72727" y="29985"/>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7" name="Shape 1737"/>
            <p:cNvSpPr/>
            <p:nvPr/>
          </p:nvSpPr>
          <p:spPr>
            <a:xfrm>
              <a:off x="9063417" y="3781217"/>
              <a:ext cx="186392" cy="449752"/>
            </a:xfrm>
            <a:custGeom>
              <a:avLst/>
              <a:gdLst/>
              <a:ahLst/>
              <a:cxnLst/>
              <a:rect l="0" t="0" r="0" b="0"/>
              <a:pathLst>
                <a:path w="120000" h="120000" extrusionOk="0">
                  <a:moveTo>
                    <a:pt x="120000" y="60000"/>
                  </a:moveTo>
                  <a:cubicBezTo>
                    <a:pt x="120000" y="53731"/>
                    <a:pt x="113513" y="47014"/>
                    <a:pt x="102702" y="42537"/>
                  </a:cubicBezTo>
                  <a:cubicBezTo>
                    <a:pt x="0" y="0"/>
                    <a:pt x="0" y="0"/>
                    <a:pt x="0" y="0"/>
                  </a:cubicBezTo>
                  <a:cubicBezTo>
                    <a:pt x="0" y="120000"/>
                    <a:pt x="0" y="120000"/>
                    <a:pt x="0" y="120000"/>
                  </a:cubicBezTo>
                  <a:cubicBezTo>
                    <a:pt x="102702" y="77462"/>
                    <a:pt x="102702" y="77462"/>
                    <a:pt x="102702" y="77462"/>
                  </a:cubicBezTo>
                  <a:cubicBezTo>
                    <a:pt x="113513" y="72985"/>
                    <a:pt x="120000" y="66716"/>
                    <a:pt x="120000" y="6000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8" name="Shape 1738"/>
            <p:cNvSpPr/>
            <p:nvPr/>
          </p:nvSpPr>
          <p:spPr>
            <a:xfrm>
              <a:off x="9506678" y="2823291"/>
              <a:ext cx="186392" cy="4060753"/>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39" name="Shape 1739"/>
            <p:cNvSpPr/>
            <p:nvPr/>
          </p:nvSpPr>
          <p:spPr>
            <a:xfrm>
              <a:off x="9506678" y="2598878"/>
              <a:ext cx="196593" cy="449752"/>
            </a:xfrm>
            <a:custGeom>
              <a:avLst/>
              <a:gdLst/>
              <a:ahLst/>
              <a:cxnLst/>
              <a:rect l="0" t="0" r="0" b="0"/>
              <a:pathLst>
                <a:path w="120000" h="120000" extrusionOk="0">
                  <a:moveTo>
                    <a:pt x="97435" y="42537"/>
                  </a:moveTo>
                  <a:cubicBezTo>
                    <a:pt x="0" y="0"/>
                    <a:pt x="0" y="0"/>
                    <a:pt x="0" y="0"/>
                  </a:cubicBezTo>
                  <a:cubicBezTo>
                    <a:pt x="0" y="120000"/>
                    <a:pt x="0" y="120000"/>
                    <a:pt x="0" y="120000"/>
                  </a:cubicBezTo>
                  <a:cubicBezTo>
                    <a:pt x="97435" y="77462"/>
                    <a:pt x="97435" y="77462"/>
                    <a:pt x="97435" y="77462"/>
                  </a:cubicBezTo>
                  <a:cubicBezTo>
                    <a:pt x="120000" y="68059"/>
                    <a:pt x="120000" y="51940"/>
                    <a:pt x="97435" y="4253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40" name="Shape 1740"/>
            <p:cNvSpPr/>
            <p:nvPr/>
          </p:nvSpPr>
          <p:spPr>
            <a:xfrm>
              <a:off x="9693070" y="3412067"/>
              <a:ext cx="258724" cy="732365"/>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741" name="Shape 1741"/>
            <p:cNvSpPr/>
            <p:nvPr/>
          </p:nvSpPr>
          <p:spPr>
            <a:xfrm>
              <a:off x="10395982" y="4449817"/>
              <a:ext cx="186392" cy="2446282"/>
            </a:xfrm>
            <a:prstGeom prst="rect">
              <a:avLst/>
            </a:pr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2 WHITE">
    <p:spTree>
      <p:nvGrpSpPr>
        <p:cNvPr id="1" name="Shape 1742"/>
        <p:cNvGrpSpPr/>
        <p:nvPr/>
      </p:nvGrpSpPr>
      <p:grpSpPr>
        <a:xfrm>
          <a:off x="0" y="0"/>
          <a:ext cx="0" cy="0"/>
          <a:chOff x="0" y="0"/>
          <a:chExt cx="0" cy="0"/>
        </a:xfrm>
      </p:grpSpPr>
      <p:sp>
        <p:nvSpPr>
          <p:cNvPr id="1743" name="Shape 1743"/>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44" name="Shape 1744"/>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745" name="Shape 1745"/>
          <p:cNvGrpSpPr/>
          <p:nvPr/>
        </p:nvGrpSpPr>
        <p:grpSpPr>
          <a:xfrm>
            <a:off x="528435" y="656874"/>
            <a:ext cx="1614660" cy="296779"/>
            <a:chOff x="566737" y="1811338"/>
            <a:chExt cx="5018087" cy="922337"/>
          </a:xfrm>
        </p:grpSpPr>
        <p:sp>
          <p:nvSpPr>
            <p:cNvPr id="1746" name="Shape 1746"/>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47" name="Shape 1747"/>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48" name="Shape 1748"/>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49" name="Shape 1749"/>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50" name="Shape 1750"/>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51" name="Shape 1751"/>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52" name="Shape 1752"/>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53" name="Shape 1753"/>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54" name="Shape 1754"/>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1755" name="Shape 1755"/>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pic>
        <p:nvPicPr>
          <p:cNvPr id="1756" name="Shape 1756"/>
          <p:cNvPicPr preferRelativeResize="0"/>
          <p:nvPr/>
        </p:nvPicPr>
        <p:blipFill rotWithShape="1">
          <a:blip r:embed="rId2">
            <a:alphaModFix/>
          </a:blip>
          <a:srcRect r="21214" b="32474"/>
          <a:stretch/>
        </p:blipFill>
        <p:spPr>
          <a:xfrm rot="-5400000">
            <a:off x="7458885" y="1219940"/>
            <a:ext cx="5949884" cy="35099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Slide 3 WHITE">
    <p:spTree>
      <p:nvGrpSpPr>
        <p:cNvPr id="1" name="Shape 192"/>
        <p:cNvGrpSpPr/>
        <p:nvPr/>
      </p:nvGrpSpPr>
      <p:grpSpPr>
        <a:xfrm>
          <a:off x="0" y="0"/>
          <a:ext cx="0" cy="0"/>
          <a:chOff x="0" y="0"/>
          <a:chExt cx="0" cy="0"/>
        </a:xfrm>
      </p:grpSpPr>
      <p:sp>
        <p:nvSpPr>
          <p:cNvPr id="193" name="Shape 193"/>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4" name="Shape 194"/>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95" name="Shape 195"/>
          <p:cNvGrpSpPr/>
          <p:nvPr/>
        </p:nvGrpSpPr>
        <p:grpSpPr>
          <a:xfrm>
            <a:off x="528435" y="656874"/>
            <a:ext cx="1614660" cy="296779"/>
            <a:chOff x="566737" y="1811338"/>
            <a:chExt cx="5018087" cy="922337"/>
          </a:xfrm>
        </p:grpSpPr>
        <p:sp>
          <p:nvSpPr>
            <p:cNvPr id="196" name="Shape 196"/>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97" name="Shape 197"/>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98" name="Shape 198"/>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199" name="Shape 199"/>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00" name="Shape 200"/>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01" name="Shape 201"/>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02" name="Shape 202"/>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03" name="Shape 203"/>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04" name="Shape 204"/>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sp>
        <p:nvSpPr>
          <p:cNvPr id="205" name="Shape 205"/>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6" name="Shape 206"/>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207" name="Shape 207"/>
          <p:cNvGrpSpPr/>
          <p:nvPr/>
        </p:nvGrpSpPr>
        <p:grpSpPr>
          <a:xfrm>
            <a:off x="8737600" y="380998"/>
            <a:ext cx="3158908" cy="6510869"/>
            <a:chOff x="8737600" y="380998"/>
            <a:chExt cx="3158908" cy="6510869"/>
          </a:xfrm>
        </p:grpSpPr>
        <p:grpSp>
          <p:nvGrpSpPr>
            <p:cNvPr id="208" name="Shape 208"/>
            <p:cNvGrpSpPr/>
            <p:nvPr/>
          </p:nvGrpSpPr>
          <p:grpSpPr>
            <a:xfrm>
              <a:off x="8737600" y="380998"/>
              <a:ext cx="3158908" cy="6510869"/>
              <a:chOff x="8737600" y="380998"/>
              <a:chExt cx="3158908" cy="6510869"/>
            </a:xfrm>
          </p:grpSpPr>
          <p:sp>
            <p:nvSpPr>
              <p:cNvPr id="209" name="Shape 209"/>
              <p:cNvSpPr/>
              <p:nvPr/>
            </p:nvSpPr>
            <p:spPr>
              <a:xfrm>
                <a:off x="10451315" y="380998"/>
                <a:ext cx="594370" cy="603420"/>
              </a:xfrm>
              <a:custGeom>
                <a:avLst/>
                <a:gdLst/>
                <a:ahLst/>
                <a:cxnLst/>
                <a:rect l="0" t="0" r="0" b="0"/>
                <a:pathLst>
                  <a:path w="120000" h="120000" extrusionOk="0">
                    <a:moveTo>
                      <a:pt x="102935" y="119864"/>
                    </a:moveTo>
                    <a:lnTo>
                      <a:pt x="16788" y="119864"/>
                    </a:lnTo>
                    <a:lnTo>
                      <a:pt x="13348" y="119187"/>
                    </a:lnTo>
                    <a:lnTo>
                      <a:pt x="10458" y="118510"/>
                    </a:lnTo>
                    <a:lnTo>
                      <a:pt x="7018" y="117155"/>
                    </a:lnTo>
                    <a:lnTo>
                      <a:pt x="4954" y="115124"/>
                    </a:lnTo>
                    <a:lnTo>
                      <a:pt x="2752" y="112279"/>
                    </a:lnTo>
                    <a:lnTo>
                      <a:pt x="1376" y="109571"/>
                    </a:lnTo>
                    <a:lnTo>
                      <a:pt x="0" y="106049"/>
                    </a:lnTo>
                    <a:lnTo>
                      <a:pt x="0" y="102663"/>
                    </a:lnTo>
                    <a:lnTo>
                      <a:pt x="0" y="17200"/>
                    </a:lnTo>
                    <a:lnTo>
                      <a:pt x="0" y="13814"/>
                    </a:lnTo>
                    <a:lnTo>
                      <a:pt x="1376" y="10293"/>
                    </a:lnTo>
                    <a:lnTo>
                      <a:pt x="2752" y="7449"/>
                    </a:lnTo>
                    <a:lnTo>
                      <a:pt x="4954" y="4740"/>
                    </a:lnTo>
                    <a:lnTo>
                      <a:pt x="7018" y="2708"/>
                    </a:lnTo>
                    <a:lnTo>
                      <a:pt x="10458" y="1354"/>
                    </a:lnTo>
                    <a:lnTo>
                      <a:pt x="13348" y="677"/>
                    </a:lnTo>
                    <a:lnTo>
                      <a:pt x="16788" y="0"/>
                    </a:lnTo>
                    <a:lnTo>
                      <a:pt x="102935" y="0"/>
                    </a:lnTo>
                    <a:lnTo>
                      <a:pt x="106513" y="677"/>
                    </a:lnTo>
                    <a:lnTo>
                      <a:pt x="109266" y="1354"/>
                    </a:lnTo>
                    <a:lnTo>
                      <a:pt x="112155" y="2708"/>
                    </a:lnTo>
                    <a:lnTo>
                      <a:pt x="114908" y="4740"/>
                    </a:lnTo>
                    <a:lnTo>
                      <a:pt x="116972" y="7449"/>
                    </a:lnTo>
                    <a:lnTo>
                      <a:pt x="118348" y="10293"/>
                    </a:lnTo>
                    <a:lnTo>
                      <a:pt x="119862" y="13814"/>
                    </a:lnTo>
                    <a:lnTo>
                      <a:pt x="119862" y="17200"/>
                    </a:lnTo>
                    <a:lnTo>
                      <a:pt x="119862" y="102663"/>
                    </a:lnTo>
                    <a:lnTo>
                      <a:pt x="119862" y="106049"/>
                    </a:lnTo>
                    <a:lnTo>
                      <a:pt x="118348" y="109571"/>
                    </a:lnTo>
                    <a:lnTo>
                      <a:pt x="116972" y="112279"/>
                    </a:lnTo>
                    <a:lnTo>
                      <a:pt x="114908" y="115124"/>
                    </a:lnTo>
                    <a:lnTo>
                      <a:pt x="112155" y="117155"/>
                    </a:lnTo>
                    <a:lnTo>
                      <a:pt x="109266" y="118510"/>
                    </a:lnTo>
                    <a:lnTo>
                      <a:pt x="106513" y="119187"/>
                    </a:lnTo>
                    <a:lnTo>
                      <a:pt x="102935" y="119864"/>
                    </a:lnTo>
                    <a:close/>
                    <a:moveTo>
                      <a:pt x="34266" y="86139"/>
                    </a:moveTo>
                    <a:lnTo>
                      <a:pt x="85458" y="86139"/>
                    </a:lnTo>
                    <a:lnTo>
                      <a:pt x="85458" y="33724"/>
                    </a:lnTo>
                    <a:lnTo>
                      <a:pt x="34266" y="33724"/>
                    </a:lnTo>
                    <a:lnTo>
                      <a:pt x="34266" y="8613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0" name="Shape 210"/>
              <p:cNvSpPr/>
              <p:nvPr/>
            </p:nvSpPr>
            <p:spPr>
              <a:xfrm>
                <a:off x="9163013" y="2070576"/>
                <a:ext cx="597386" cy="594370"/>
              </a:xfrm>
              <a:custGeom>
                <a:avLst/>
                <a:gdLst/>
                <a:ahLst/>
                <a:cxnLst/>
                <a:rect l="0" t="0" r="0" b="0"/>
                <a:pathLst>
                  <a:path w="120000" h="120000" extrusionOk="0">
                    <a:moveTo>
                      <a:pt x="60000" y="119862"/>
                    </a:moveTo>
                    <a:lnTo>
                      <a:pt x="53698" y="119862"/>
                    </a:lnTo>
                    <a:lnTo>
                      <a:pt x="48082" y="119173"/>
                    </a:lnTo>
                    <a:lnTo>
                      <a:pt x="41780" y="117795"/>
                    </a:lnTo>
                    <a:lnTo>
                      <a:pt x="36849" y="115729"/>
                    </a:lnTo>
                    <a:lnTo>
                      <a:pt x="31369" y="112835"/>
                    </a:lnTo>
                    <a:lnTo>
                      <a:pt x="26438" y="110080"/>
                    </a:lnTo>
                    <a:lnTo>
                      <a:pt x="21506" y="106498"/>
                    </a:lnTo>
                    <a:lnTo>
                      <a:pt x="17397" y="102365"/>
                    </a:lnTo>
                    <a:lnTo>
                      <a:pt x="13835" y="98094"/>
                    </a:lnTo>
                    <a:lnTo>
                      <a:pt x="10410" y="93960"/>
                    </a:lnTo>
                    <a:lnTo>
                      <a:pt x="6849" y="89001"/>
                    </a:lnTo>
                    <a:lnTo>
                      <a:pt x="4794" y="83352"/>
                    </a:lnTo>
                    <a:lnTo>
                      <a:pt x="2739" y="77841"/>
                    </a:lnTo>
                    <a:lnTo>
                      <a:pt x="1232" y="72192"/>
                    </a:lnTo>
                    <a:lnTo>
                      <a:pt x="684" y="65993"/>
                    </a:lnTo>
                    <a:lnTo>
                      <a:pt x="0" y="60344"/>
                    </a:lnTo>
                    <a:lnTo>
                      <a:pt x="684" y="54006"/>
                    </a:lnTo>
                    <a:lnTo>
                      <a:pt x="1232" y="47669"/>
                    </a:lnTo>
                    <a:lnTo>
                      <a:pt x="2739" y="42020"/>
                    </a:lnTo>
                    <a:lnTo>
                      <a:pt x="4794" y="36509"/>
                    </a:lnTo>
                    <a:lnTo>
                      <a:pt x="6849" y="31549"/>
                    </a:lnTo>
                    <a:lnTo>
                      <a:pt x="10410" y="26590"/>
                    </a:lnTo>
                    <a:lnTo>
                      <a:pt x="13835" y="21768"/>
                    </a:lnTo>
                    <a:lnTo>
                      <a:pt x="17397" y="17497"/>
                    </a:lnTo>
                    <a:lnTo>
                      <a:pt x="21506" y="14052"/>
                    </a:lnTo>
                    <a:lnTo>
                      <a:pt x="26438" y="10470"/>
                    </a:lnTo>
                    <a:lnTo>
                      <a:pt x="31369" y="7026"/>
                    </a:lnTo>
                    <a:lnTo>
                      <a:pt x="36849" y="4959"/>
                    </a:lnTo>
                    <a:lnTo>
                      <a:pt x="41780" y="2893"/>
                    </a:lnTo>
                    <a:lnTo>
                      <a:pt x="48082" y="1377"/>
                    </a:lnTo>
                    <a:lnTo>
                      <a:pt x="53698" y="0"/>
                    </a:lnTo>
                    <a:lnTo>
                      <a:pt x="60000" y="0"/>
                    </a:lnTo>
                    <a:lnTo>
                      <a:pt x="66164" y="0"/>
                    </a:lnTo>
                    <a:lnTo>
                      <a:pt x="71780" y="1377"/>
                    </a:lnTo>
                    <a:lnTo>
                      <a:pt x="77397" y="2893"/>
                    </a:lnTo>
                    <a:lnTo>
                      <a:pt x="83013" y="4959"/>
                    </a:lnTo>
                    <a:lnTo>
                      <a:pt x="88493" y="7026"/>
                    </a:lnTo>
                    <a:lnTo>
                      <a:pt x="93424" y="10470"/>
                    </a:lnTo>
                    <a:lnTo>
                      <a:pt x="98356" y="14052"/>
                    </a:lnTo>
                    <a:lnTo>
                      <a:pt x="102465" y="17497"/>
                    </a:lnTo>
                    <a:lnTo>
                      <a:pt x="106027" y="21768"/>
                    </a:lnTo>
                    <a:lnTo>
                      <a:pt x="109452" y="26590"/>
                    </a:lnTo>
                    <a:lnTo>
                      <a:pt x="112191" y="31549"/>
                    </a:lnTo>
                    <a:lnTo>
                      <a:pt x="115068" y="36509"/>
                    </a:lnTo>
                    <a:lnTo>
                      <a:pt x="117123" y="42020"/>
                    </a:lnTo>
                    <a:lnTo>
                      <a:pt x="118630" y="47669"/>
                    </a:lnTo>
                    <a:lnTo>
                      <a:pt x="119178" y="54006"/>
                    </a:lnTo>
                    <a:lnTo>
                      <a:pt x="119863" y="60344"/>
                    </a:lnTo>
                    <a:lnTo>
                      <a:pt x="119178" y="65993"/>
                    </a:lnTo>
                    <a:lnTo>
                      <a:pt x="118630" y="72192"/>
                    </a:lnTo>
                    <a:lnTo>
                      <a:pt x="117123" y="77841"/>
                    </a:lnTo>
                    <a:lnTo>
                      <a:pt x="115068" y="83352"/>
                    </a:lnTo>
                    <a:lnTo>
                      <a:pt x="112191" y="89001"/>
                    </a:lnTo>
                    <a:lnTo>
                      <a:pt x="109452" y="93960"/>
                    </a:lnTo>
                    <a:lnTo>
                      <a:pt x="106027" y="98094"/>
                    </a:lnTo>
                    <a:lnTo>
                      <a:pt x="102465" y="102365"/>
                    </a:lnTo>
                    <a:lnTo>
                      <a:pt x="98356" y="106498"/>
                    </a:lnTo>
                    <a:lnTo>
                      <a:pt x="93424" y="110080"/>
                    </a:lnTo>
                    <a:lnTo>
                      <a:pt x="88493" y="112835"/>
                    </a:lnTo>
                    <a:lnTo>
                      <a:pt x="83013" y="115729"/>
                    </a:lnTo>
                    <a:lnTo>
                      <a:pt x="77397" y="117795"/>
                    </a:lnTo>
                    <a:lnTo>
                      <a:pt x="71780" y="119173"/>
                    </a:lnTo>
                    <a:lnTo>
                      <a:pt x="66164" y="119862"/>
                    </a:lnTo>
                    <a:lnTo>
                      <a:pt x="60000" y="119862"/>
                    </a:lnTo>
                    <a:close/>
                    <a:moveTo>
                      <a:pt x="60000" y="34443"/>
                    </a:moveTo>
                    <a:lnTo>
                      <a:pt x="55068" y="34994"/>
                    </a:lnTo>
                    <a:lnTo>
                      <a:pt x="50136" y="36509"/>
                    </a:lnTo>
                    <a:lnTo>
                      <a:pt x="45205" y="38576"/>
                    </a:lnTo>
                    <a:lnTo>
                      <a:pt x="41780" y="42020"/>
                    </a:lnTo>
                    <a:lnTo>
                      <a:pt x="38356" y="45602"/>
                    </a:lnTo>
                    <a:lnTo>
                      <a:pt x="36301" y="49735"/>
                    </a:lnTo>
                    <a:lnTo>
                      <a:pt x="34794" y="54695"/>
                    </a:lnTo>
                    <a:lnTo>
                      <a:pt x="34109" y="60344"/>
                    </a:lnTo>
                    <a:lnTo>
                      <a:pt x="34794" y="65166"/>
                    </a:lnTo>
                    <a:lnTo>
                      <a:pt x="36301" y="70126"/>
                    </a:lnTo>
                    <a:lnTo>
                      <a:pt x="38356" y="74259"/>
                    </a:lnTo>
                    <a:lnTo>
                      <a:pt x="41780" y="78530"/>
                    </a:lnTo>
                    <a:lnTo>
                      <a:pt x="45205" y="81285"/>
                    </a:lnTo>
                    <a:lnTo>
                      <a:pt x="50136" y="84179"/>
                    </a:lnTo>
                    <a:lnTo>
                      <a:pt x="55068" y="85556"/>
                    </a:lnTo>
                    <a:lnTo>
                      <a:pt x="60000" y="85556"/>
                    </a:lnTo>
                    <a:lnTo>
                      <a:pt x="64794" y="85556"/>
                    </a:lnTo>
                    <a:lnTo>
                      <a:pt x="69726" y="84179"/>
                    </a:lnTo>
                    <a:lnTo>
                      <a:pt x="73835" y="81285"/>
                    </a:lnTo>
                    <a:lnTo>
                      <a:pt x="78082" y="78530"/>
                    </a:lnTo>
                    <a:lnTo>
                      <a:pt x="80821" y="74259"/>
                    </a:lnTo>
                    <a:lnTo>
                      <a:pt x="83561" y="70126"/>
                    </a:lnTo>
                    <a:lnTo>
                      <a:pt x="85068" y="65166"/>
                    </a:lnTo>
                    <a:lnTo>
                      <a:pt x="85753" y="60344"/>
                    </a:lnTo>
                    <a:lnTo>
                      <a:pt x="85068" y="54695"/>
                    </a:lnTo>
                    <a:lnTo>
                      <a:pt x="83561" y="49735"/>
                    </a:lnTo>
                    <a:lnTo>
                      <a:pt x="80821" y="45602"/>
                    </a:lnTo>
                    <a:lnTo>
                      <a:pt x="78082" y="42020"/>
                    </a:lnTo>
                    <a:lnTo>
                      <a:pt x="73835" y="38576"/>
                    </a:lnTo>
                    <a:lnTo>
                      <a:pt x="69726" y="36509"/>
                    </a:lnTo>
                    <a:lnTo>
                      <a:pt x="64794" y="34994"/>
                    </a:lnTo>
                    <a:lnTo>
                      <a:pt x="60000" y="34443"/>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1" name="Shape 211"/>
              <p:cNvSpPr/>
              <p:nvPr/>
            </p:nvSpPr>
            <p:spPr>
              <a:xfrm>
                <a:off x="10873710" y="3410169"/>
                <a:ext cx="1022798" cy="597386"/>
              </a:xfrm>
              <a:custGeom>
                <a:avLst/>
                <a:gdLst/>
                <a:ahLst/>
                <a:cxnLst/>
                <a:rect l="0" t="0" r="0" b="0"/>
                <a:pathLst>
                  <a:path w="120000" h="120000" extrusionOk="0">
                    <a:moveTo>
                      <a:pt x="59999" y="119863"/>
                    </a:moveTo>
                    <a:lnTo>
                      <a:pt x="57917" y="119315"/>
                    </a:lnTo>
                    <a:lnTo>
                      <a:pt x="56315" y="118630"/>
                    </a:lnTo>
                    <a:lnTo>
                      <a:pt x="54632" y="117123"/>
                    </a:lnTo>
                    <a:lnTo>
                      <a:pt x="53030" y="114383"/>
                    </a:lnTo>
                    <a:lnTo>
                      <a:pt x="2883" y="29315"/>
                    </a:lnTo>
                    <a:lnTo>
                      <a:pt x="1201" y="25205"/>
                    </a:lnTo>
                    <a:lnTo>
                      <a:pt x="400" y="20958"/>
                    </a:lnTo>
                    <a:lnTo>
                      <a:pt x="0" y="15342"/>
                    </a:lnTo>
                    <a:lnTo>
                      <a:pt x="801" y="10410"/>
                    </a:lnTo>
                    <a:lnTo>
                      <a:pt x="2483" y="6301"/>
                    </a:lnTo>
                    <a:lnTo>
                      <a:pt x="4485" y="2739"/>
                    </a:lnTo>
                    <a:lnTo>
                      <a:pt x="7369" y="684"/>
                    </a:lnTo>
                    <a:lnTo>
                      <a:pt x="10173" y="0"/>
                    </a:lnTo>
                    <a:lnTo>
                      <a:pt x="109746" y="0"/>
                    </a:lnTo>
                    <a:lnTo>
                      <a:pt x="113030" y="684"/>
                    </a:lnTo>
                    <a:lnTo>
                      <a:pt x="115433" y="2739"/>
                    </a:lnTo>
                    <a:lnTo>
                      <a:pt x="117516" y="6301"/>
                    </a:lnTo>
                    <a:lnTo>
                      <a:pt x="119118" y="10410"/>
                    </a:lnTo>
                    <a:lnTo>
                      <a:pt x="119919" y="15342"/>
                    </a:lnTo>
                    <a:lnTo>
                      <a:pt x="119519" y="20958"/>
                    </a:lnTo>
                    <a:lnTo>
                      <a:pt x="118718" y="25205"/>
                    </a:lnTo>
                    <a:lnTo>
                      <a:pt x="117116" y="29315"/>
                    </a:lnTo>
                    <a:lnTo>
                      <a:pt x="66889" y="114383"/>
                    </a:lnTo>
                    <a:lnTo>
                      <a:pt x="65687" y="117123"/>
                    </a:lnTo>
                    <a:lnTo>
                      <a:pt x="63684" y="118630"/>
                    </a:lnTo>
                    <a:lnTo>
                      <a:pt x="62002" y="119315"/>
                    </a:lnTo>
                    <a:lnTo>
                      <a:pt x="59999" y="119863"/>
                    </a:lnTo>
                    <a:close/>
                    <a:moveTo>
                      <a:pt x="34285" y="34109"/>
                    </a:moveTo>
                    <a:lnTo>
                      <a:pt x="59999" y="78082"/>
                    </a:lnTo>
                    <a:lnTo>
                      <a:pt x="85714" y="34109"/>
                    </a:lnTo>
                    <a:lnTo>
                      <a:pt x="34285" y="34109"/>
                    </a:lnTo>
                    <a:close/>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2" name="Shape 212"/>
              <p:cNvSpPr/>
              <p:nvPr/>
            </p:nvSpPr>
            <p:spPr>
              <a:xfrm>
                <a:off x="9163013" y="5039407"/>
                <a:ext cx="168958" cy="1818592"/>
              </a:xfrm>
              <a:custGeom>
                <a:avLst/>
                <a:gdLst/>
                <a:ahLst/>
                <a:cxnLst/>
                <a:rect l="0" t="0" r="0" b="0"/>
                <a:pathLst>
                  <a:path w="120000" h="120000" extrusionOk="0">
                    <a:moveTo>
                      <a:pt x="119520" y="119972"/>
                    </a:moveTo>
                    <a:lnTo>
                      <a:pt x="0" y="119972"/>
                    </a:lnTo>
                    <a:lnTo>
                      <a:pt x="0" y="0"/>
                    </a:lnTo>
                    <a:lnTo>
                      <a:pt x="119520" y="0"/>
                    </a:lnTo>
                    <a:lnTo>
                      <a:pt x="119520" y="119972"/>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3" name="Shape 213"/>
              <p:cNvSpPr/>
              <p:nvPr/>
            </p:nvSpPr>
            <p:spPr>
              <a:xfrm>
                <a:off x="9163013" y="2369269"/>
                <a:ext cx="168958" cy="1300372"/>
              </a:xfrm>
              <a:custGeom>
                <a:avLst/>
                <a:gdLst/>
                <a:ahLst/>
                <a:cxnLst/>
                <a:rect l="0" t="0" r="0" b="0"/>
                <a:pathLst>
                  <a:path w="120000" h="120000" extrusionOk="0">
                    <a:moveTo>
                      <a:pt x="119520" y="119936"/>
                    </a:moveTo>
                    <a:lnTo>
                      <a:pt x="0" y="119936"/>
                    </a:lnTo>
                    <a:lnTo>
                      <a:pt x="0" y="0"/>
                    </a:lnTo>
                    <a:lnTo>
                      <a:pt x="119520" y="0"/>
                    </a:lnTo>
                    <a:lnTo>
                      <a:pt x="119520" y="119936"/>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4" name="Shape 214"/>
              <p:cNvSpPr/>
              <p:nvPr/>
            </p:nvSpPr>
            <p:spPr>
              <a:xfrm>
                <a:off x="9759182" y="2511074"/>
                <a:ext cx="847807" cy="1022798"/>
              </a:xfrm>
              <a:custGeom>
                <a:avLst/>
                <a:gdLst/>
                <a:ahLst/>
                <a:cxnLst/>
                <a:rect l="0" t="0" r="0" b="0"/>
                <a:pathLst>
                  <a:path w="120000" h="120000" extrusionOk="0">
                    <a:moveTo>
                      <a:pt x="116527" y="52630"/>
                    </a:moveTo>
                    <a:lnTo>
                      <a:pt x="117974" y="54232"/>
                    </a:lnTo>
                    <a:lnTo>
                      <a:pt x="119421" y="55834"/>
                    </a:lnTo>
                    <a:lnTo>
                      <a:pt x="119903" y="57917"/>
                    </a:lnTo>
                    <a:lnTo>
                      <a:pt x="119903" y="59999"/>
                    </a:lnTo>
                    <a:lnTo>
                      <a:pt x="119903" y="62002"/>
                    </a:lnTo>
                    <a:lnTo>
                      <a:pt x="118938" y="63604"/>
                    </a:lnTo>
                    <a:lnTo>
                      <a:pt x="117974" y="65206"/>
                    </a:lnTo>
                    <a:lnTo>
                      <a:pt x="116527" y="66889"/>
                    </a:lnTo>
                    <a:lnTo>
                      <a:pt x="56527" y="116635"/>
                    </a:lnTo>
                    <a:lnTo>
                      <a:pt x="54598" y="118237"/>
                    </a:lnTo>
                    <a:lnTo>
                      <a:pt x="52572" y="119038"/>
                    </a:lnTo>
                    <a:lnTo>
                      <a:pt x="50160" y="119519"/>
                    </a:lnTo>
                    <a:lnTo>
                      <a:pt x="48231" y="119919"/>
                    </a:lnTo>
                    <a:lnTo>
                      <a:pt x="45723" y="119519"/>
                    </a:lnTo>
                    <a:lnTo>
                      <a:pt x="43311" y="119038"/>
                    </a:lnTo>
                    <a:lnTo>
                      <a:pt x="41286" y="118237"/>
                    </a:lnTo>
                    <a:lnTo>
                      <a:pt x="39356" y="116635"/>
                    </a:lnTo>
                    <a:lnTo>
                      <a:pt x="0" y="83951"/>
                    </a:lnTo>
                    <a:lnTo>
                      <a:pt x="0" y="35887"/>
                    </a:lnTo>
                    <a:lnTo>
                      <a:pt x="39356" y="2883"/>
                    </a:lnTo>
                    <a:lnTo>
                      <a:pt x="41286" y="1682"/>
                    </a:lnTo>
                    <a:lnTo>
                      <a:pt x="43311" y="801"/>
                    </a:lnTo>
                    <a:lnTo>
                      <a:pt x="45723" y="480"/>
                    </a:lnTo>
                    <a:lnTo>
                      <a:pt x="48231" y="0"/>
                    </a:lnTo>
                    <a:lnTo>
                      <a:pt x="50160" y="480"/>
                    </a:lnTo>
                    <a:lnTo>
                      <a:pt x="52572" y="801"/>
                    </a:lnTo>
                    <a:lnTo>
                      <a:pt x="54598" y="1682"/>
                    </a:lnTo>
                    <a:lnTo>
                      <a:pt x="56527" y="2883"/>
                    </a:lnTo>
                    <a:lnTo>
                      <a:pt x="116527" y="52630"/>
                    </a:lnTo>
                    <a:close/>
                    <a:moveTo>
                      <a:pt x="48231" y="95407"/>
                    </a:moveTo>
                    <a:lnTo>
                      <a:pt x="90964" y="59999"/>
                    </a:lnTo>
                    <a:lnTo>
                      <a:pt x="48231" y="24032"/>
                    </a:lnTo>
                    <a:lnTo>
                      <a:pt x="4919" y="59999"/>
                    </a:lnTo>
                    <a:lnTo>
                      <a:pt x="48231" y="95407"/>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5" name="Shape 215"/>
              <p:cNvSpPr/>
              <p:nvPr/>
            </p:nvSpPr>
            <p:spPr>
              <a:xfrm>
                <a:off x="9591440" y="2369269"/>
                <a:ext cx="168958" cy="1300372"/>
              </a:xfrm>
              <a:custGeom>
                <a:avLst/>
                <a:gdLst/>
                <a:ahLst/>
                <a:cxnLst/>
                <a:rect l="0" t="0" r="0" b="0"/>
                <a:pathLst>
                  <a:path w="120000" h="120000" extrusionOk="0">
                    <a:moveTo>
                      <a:pt x="17280" y="54516"/>
                    </a:moveTo>
                    <a:lnTo>
                      <a:pt x="9600" y="55777"/>
                    </a:lnTo>
                    <a:lnTo>
                      <a:pt x="4800" y="57352"/>
                    </a:lnTo>
                    <a:lnTo>
                      <a:pt x="0" y="58676"/>
                    </a:lnTo>
                    <a:lnTo>
                      <a:pt x="0" y="0"/>
                    </a:lnTo>
                    <a:lnTo>
                      <a:pt x="119520" y="0"/>
                    </a:lnTo>
                    <a:lnTo>
                      <a:pt x="119520" y="41344"/>
                    </a:lnTo>
                    <a:lnTo>
                      <a:pt x="17280" y="54516"/>
                    </a:lnTo>
                    <a:close/>
                    <a:moveTo>
                      <a:pt x="4800" y="63151"/>
                    </a:moveTo>
                    <a:lnTo>
                      <a:pt x="9600" y="64411"/>
                    </a:lnTo>
                    <a:lnTo>
                      <a:pt x="17280" y="65735"/>
                    </a:lnTo>
                    <a:lnTo>
                      <a:pt x="119520" y="79159"/>
                    </a:lnTo>
                    <a:lnTo>
                      <a:pt x="119520" y="119936"/>
                    </a:lnTo>
                    <a:lnTo>
                      <a:pt x="0" y="119936"/>
                    </a:lnTo>
                    <a:lnTo>
                      <a:pt x="0" y="61575"/>
                    </a:lnTo>
                    <a:lnTo>
                      <a:pt x="4800" y="63151"/>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6" name="Shape 216"/>
              <p:cNvSpPr/>
              <p:nvPr/>
            </p:nvSpPr>
            <p:spPr>
              <a:xfrm>
                <a:off x="9591440" y="2818818"/>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7" name="Shape 217"/>
              <p:cNvSpPr/>
              <p:nvPr/>
            </p:nvSpPr>
            <p:spPr>
              <a:xfrm>
                <a:off x="10016853" y="3449394"/>
                <a:ext cx="168958" cy="3408605"/>
              </a:xfrm>
              <a:custGeom>
                <a:avLst/>
                <a:gdLst/>
                <a:ahLst/>
                <a:cxnLst/>
                <a:rect l="0" t="0" r="0" b="0"/>
                <a:pathLst>
                  <a:path w="120000" h="120000" extrusionOk="0">
                    <a:moveTo>
                      <a:pt x="119521" y="119981"/>
                    </a:moveTo>
                    <a:lnTo>
                      <a:pt x="0" y="119981"/>
                    </a:lnTo>
                    <a:lnTo>
                      <a:pt x="0" y="0"/>
                    </a:lnTo>
                    <a:lnTo>
                      <a:pt x="119521" y="0"/>
                    </a:lnTo>
                    <a:lnTo>
                      <a:pt x="119521" y="119981"/>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8" name="Shape 218"/>
              <p:cNvSpPr/>
              <p:nvPr/>
            </p:nvSpPr>
            <p:spPr>
              <a:xfrm>
                <a:off x="1044528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9" name="Shape 219"/>
              <p:cNvSpPr/>
              <p:nvPr/>
            </p:nvSpPr>
            <p:spPr>
              <a:xfrm>
                <a:off x="10445282" y="5039407"/>
                <a:ext cx="168958" cy="1818592"/>
              </a:xfrm>
              <a:custGeom>
                <a:avLst/>
                <a:gdLst/>
                <a:ahLst/>
                <a:cxnLst/>
                <a:rect l="0" t="0" r="0" b="0"/>
                <a:pathLst>
                  <a:path w="120000" h="120000" extrusionOk="0">
                    <a:moveTo>
                      <a:pt x="119521" y="0"/>
                    </a:moveTo>
                    <a:lnTo>
                      <a:pt x="119521" y="119972"/>
                    </a:lnTo>
                    <a:lnTo>
                      <a:pt x="0" y="119972"/>
                    </a:lnTo>
                    <a:lnTo>
                      <a:pt x="0" y="0"/>
                    </a:lnTo>
                    <a:lnTo>
                      <a:pt x="119521"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0" name="Shape 220"/>
              <p:cNvSpPr/>
              <p:nvPr/>
            </p:nvSpPr>
            <p:spPr>
              <a:xfrm>
                <a:off x="10870693"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1" name="Shape 221"/>
              <p:cNvSpPr/>
              <p:nvPr/>
            </p:nvSpPr>
            <p:spPr>
              <a:xfrm>
                <a:off x="11727550" y="3497667"/>
                <a:ext cx="168958" cy="3360332"/>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2" name="Shape 222"/>
              <p:cNvSpPr/>
              <p:nvPr/>
            </p:nvSpPr>
            <p:spPr>
              <a:xfrm>
                <a:off x="10445282" y="4740714"/>
                <a:ext cx="597386" cy="597386"/>
              </a:xfrm>
              <a:custGeom>
                <a:avLst/>
                <a:gdLst/>
                <a:ahLst/>
                <a:cxnLst/>
                <a:rect l="0" t="0" r="0" b="0"/>
                <a:pathLst>
                  <a:path w="120000" h="120000" extrusionOk="0">
                    <a:moveTo>
                      <a:pt x="59931" y="119863"/>
                    </a:moveTo>
                    <a:lnTo>
                      <a:pt x="53637" y="119179"/>
                    </a:lnTo>
                    <a:lnTo>
                      <a:pt x="48027" y="118358"/>
                    </a:lnTo>
                    <a:lnTo>
                      <a:pt x="41870" y="116989"/>
                    </a:lnTo>
                    <a:lnTo>
                      <a:pt x="36259" y="114937"/>
                    </a:lnTo>
                    <a:lnTo>
                      <a:pt x="31334" y="112200"/>
                    </a:lnTo>
                    <a:lnTo>
                      <a:pt x="26408" y="109327"/>
                    </a:lnTo>
                    <a:lnTo>
                      <a:pt x="21619" y="105906"/>
                    </a:lnTo>
                    <a:lnTo>
                      <a:pt x="17377" y="102348"/>
                    </a:lnTo>
                    <a:lnTo>
                      <a:pt x="13956" y="98244"/>
                    </a:lnTo>
                    <a:lnTo>
                      <a:pt x="10399" y="93454"/>
                    </a:lnTo>
                    <a:lnTo>
                      <a:pt x="6841" y="88529"/>
                    </a:lnTo>
                    <a:lnTo>
                      <a:pt x="4789" y="82919"/>
                    </a:lnTo>
                    <a:lnTo>
                      <a:pt x="2736" y="77993"/>
                    </a:lnTo>
                    <a:lnTo>
                      <a:pt x="1368" y="71835"/>
                    </a:lnTo>
                    <a:lnTo>
                      <a:pt x="0" y="66225"/>
                    </a:lnTo>
                    <a:lnTo>
                      <a:pt x="0" y="59931"/>
                    </a:lnTo>
                    <a:lnTo>
                      <a:pt x="0" y="53637"/>
                    </a:lnTo>
                    <a:lnTo>
                      <a:pt x="1368" y="48027"/>
                    </a:lnTo>
                    <a:lnTo>
                      <a:pt x="2736" y="42554"/>
                    </a:lnTo>
                    <a:lnTo>
                      <a:pt x="4789" y="36944"/>
                    </a:lnTo>
                    <a:lnTo>
                      <a:pt x="6841" y="31334"/>
                    </a:lnTo>
                    <a:lnTo>
                      <a:pt x="10399" y="26545"/>
                    </a:lnTo>
                    <a:lnTo>
                      <a:pt x="13956" y="21619"/>
                    </a:lnTo>
                    <a:lnTo>
                      <a:pt x="17377" y="17514"/>
                    </a:lnTo>
                    <a:lnTo>
                      <a:pt x="21619" y="13956"/>
                    </a:lnTo>
                    <a:lnTo>
                      <a:pt x="26408" y="10535"/>
                    </a:lnTo>
                    <a:lnTo>
                      <a:pt x="31334" y="7662"/>
                    </a:lnTo>
                    <a:lnTo>
                      <a:pt x="36259" y="4925"/>
                    </a:lnTo>
                    <a:lnTo>
                      <a:pt x="41870" y="2873"/>
                    </a:lnTo>
                    <a:lnTo>
                      <a:pt x="48027" y="1505"/>
                    </a:lnTo>
                    <a:lnTo>
                      <a:pt x="53637" y="684"/>
                    </a:lnTo>
                    <a:lnTo>
                      <a:pt x="59931" y="0"/>
                    </a:lnTo>
                    <a:lnTo>
                      <a:pt x="65541" y="684"/>
                    </a:lnTo>
                    <a:lnTo>
                      <a:pt x="71698" y="1505"/>
                    </a:lnTo>
                    <a:lnTo>
                      <a:pt x="77309" y="2873"/>
                    </a:lnTo>
                    <a:lnTo>
                      <a:pt x="82919" y="4925"/>
                    </a:lnTo>
                    <a:lnTo>
                      <a:pt x="87708" y="6978"/>
                    </a:lnTo>
                    <a:lnTo>
                      <a:pt x="92633" y="10535"/>
                    </a:lnTo>
                    <a:lnTo>
                      <a:pt x="97559" y="13956"/>
                    </a:lnTo>
                    <a:lnTo>
                      <a:pt x="102348" y="17514"/>
                    </a:lnTo>
                    <a:lnTo>
                      <a:pt x="105906" y="22303"/>
                    </a:lnTo>
                    <a:lnTo>
                      <a:pt x="109327" y="27229"/>
                    </a:lnTo>
                    <a:lnTo>
                      <a:pt x="112884" y="32018"/>
                    </a:lnTo>
                    <a:lnTo>
                      <a:pt x="114937" y="36944"/>
                    </a:lnTo>
                    <a:lnTo>
                      <a:pt x="116989" y="42554"/>
                    </a:lnTo>
                    <a:lnTo>
                      <a:pt x="118358" y="48027"/>
                    </a:lnTo>
                    <a:lnTo>
                      <a:pt x="119179" y="54321"/>
                    </a:lnTo>
                    <a:lnTo>
                      <a:pt x="119863" y="59931"/>
                    </a:lnTo>
                    <a:lnTo>
                      <a:pt x="119179" y="66225"/>
                    </a:lnTo>
                    <a:lnTo>
                      <a:pt x="118358" y="71835"/>
                    </a:lnTo>
                    <a:lnTo>
                      <a:pt x="116989" y="77309"/>
                    </a:lnTo>
                    <a:lnTo>
                      <a:pt x="114937" y="82919"/>
                    </a:lnTo>
                    <a:lnTo>
                      <a:pt x="112884" y="87844"/>
                    </a:lnTo>
                    <a:lnTo>
                      <a:pt x="109327" y="93454"/>
                    </a:lnTo>
                    <a:lnTo>
                      <a:pt x="105906" y="97559"/>
                    </a:lnTo>
                    <a:lnTo>
                      <a:pt x="102348" y="102348"/>
                    </a:lnTo>
                    <a:lnTo>
                      <a:pt x="97559" y="105906"/>
                    </a:lnTo>
                    <a:lnTo>
                      <a:pt x="92633" y="109327"/>
                    </a:lnTo>
                    <a:lnTo>
                      <a:pt x="87708" y="112884"/>
                    </a:lnTo>
                    <a:lnTo>
                      <a:pt x="82919" y="114937"/>
                    </a:lnTo>
                    <a:lnTo>
                      <a:pt x="77309" y="116989"/>
                    </a:lnTo>
                    <a:lnTo>
                      <a:pt x="71698" y="118358"/>
                    </a:lnTo>
                    <a:lnTo>
                      <a:pt x="65541" y="119179"/>
                    </a:lnTo>
                    <a:lnTo>
                      <a:pt x="59931" y="119863"/>
                    </a:lnTo>
                    <a:close/>
                    <a:moveTo>
                      <a:pt x="59931" y="34207"/>
                    </a:moveTo>
                    <a:lnTo>
                      <a:pt x="54321" y="34891"/>
                    </a:lnTo>
                    <a:lnTo>
                      <a:pt x="49532" y="36259"/>
                    </a:lnTo>
                    <a:lnTo>
                      <a:pt x="45290" y="38996"/>
                    </a:lnTo>
                    <a:lnTo>
                      <a:pt x="41870" y="41870"/>
                    </a:lnTo>
                    <a:lnTo>
                      <a:pt x="38312" y="45974"/>
                    </a:lnTo>
                    <a:lnTo>
                      <a:pt x="36259" y="50216"/>
                    </a:lnTo>
                    <a:lnTo>
                      <a:pt x="34754" y="55005"/>
                    </a:lnTo>
                    <a:lnTo>
                      <a:pt x="34207" y="59931"/>
                    </a:lnTo>
                    <a:lnTo>
                      <a:pt x="34754" y="64857"/>
                    </a:lnTo>
                    <a:lnTo>
                      <a:pt x="36259" y="69783"/>
                    </a:lnTo>
                    <a:lnTo>
                      <a:pt x="38312" y="74572"/>
                    </a:lnTo>
                    <a:lnTo>
                      <a:pt x="41870" y="77993"/>
                    </a:lnTo>
                    <a:lnTo>
                      <a:pt x="45290" y="81550"/>
                    </a:lnTo>
                    <a:lnTo>
                      <a:pt x="49532" y="83603"/>
                    </a:lnTo>
                    <a:lnTo>
                      <a:pt x="54321" y="84971"/>
                    </a:lnTo>
                    <a:lnTo>
                      <a:pt x="59931" y="85655"/>
                    </a:lnTo>
                    <a:lnTo>
                      <a:pt x="64720" y="84971"/>
                    </a:lnTo>
                    <a:lnTo>
                      <a:pt x="69646" y="83603"/>
                    </a:lnTo>
                    <a:lnTo>
                      <a:pt x="73751" y="81550"/>
                    </a:lnTo>
                    <a:lnTo>
                      <a:pt x="77993" y="77993"/>
                    </a:lnTo>
                    <a:lnTo>
                      <a:pt x="80866" y="73888"/>
                    </a:lnTo>
                    <a:lnTo>
                      <a:pt x="83603" y="69783"/>
                    </a:lnTo>
                    <a:lnTo>
                      <a:pt x="84971" y="64857"/>
                    </a:lnTo>
                    <a:lnTo>
                      <a:pt x="85655" y="59931"/>
                    </a:lnTo>
                    <a:lnTo>
                      <a:pt x="84971" y="55005"/>
                    </a:lnTo>
                    <a:lnTo>
                      <a:pt x="83603" y="50216"/>
                    </a:lnTo>
                    <a:lnTo>
                      <a:pt x="80866" y="45974"/>
                    </a:lnTo>
                    <a:lnTo>
                      <a:pt x="77993" y="41870"/>
                    </a:lnTo>
                    <a:lnTo>
                      <a:pt x="73751" y="38449"/>
                    </a:lnTo>
                    <a:lnTo>
                      <a:pt x="69646" y="36259"/>
                    </a:lnTo>
                    <a:lnTo>
                      <a:pt x="64720" y="34891"/>
                    </a:lnTo>
                    <a:lnTo>
                      <a:pt x="59931" y="34207"/>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3" name="Shape 223"/>
              <p:cNvSpPr/>
              <p:nvPr/>
            </p:nvSpPr>
            <p:spPr>
              <a:xfrm>
                <a:off x="9163013" y="3370948"/>
                <a:ext cx="597386" cy="597386"/>
              </a:xfrm>
              <a:custGeom>
                <a:avLst/>
                <a:gdLst/>
                <a:ahLst/>
                <a:cxnLst/>
                <a:rect l="0" t="0" r="0" b="0"/>
                <a:pathLst>
                  <a:path w="120000" h="120000" extrusionOk="0">
                    <a:moveTo>
                      <a:pt x="60000" y="119863"/>
                    </a:moveTo>
                    <a:lnTo>
                      <a:pt x="53698" y="119315"/>
                    </a:lnTo>
                    <a:lnTo>
                      <a:pt x="48082" y="118630"/>
                    </a:lnTo>
                    <a:lnTo>
                      <a:pt x="41780" y="117123"/>
                    </a:lnTo>
                    <a:lnTo>
                      <a:pt x="36849" y="115068"/>
                    </a:lnTo>
                    <a:lnTo>
                      <a:pt x="31369" y="112191"/>
                    </a:lnTo>
                    <a:lnTo>
                      <a:pt x="26438" y="109452"/>
                    </a:lnTo>
                    <a:lnTo>
                      <a:pt x="21506" y="106027"/>
                    </a:lnTo>
                    <a:lnTo>
                      <a:pt x="17397" y="101780"/>
                    </a:lnTo>
                    <a:lnTo>
                      <a:pt x="13835" y="97671"/>
                    </a:lnTo>
                    <a:lnTo>
                      <a:pt x="10410" y="93424"/>
                    </a:lnTo>
                    <a:lnTo>
                      <a:pt x="6849" y="88493"/>
                    </a:lnTo>
                    <a:lnTo>
                      <a:pt x="4794" y="83013"/>
                    </a:lnTo>
                    <a:lnTo>
                      <a:pt x="2739" y="77397"/>
                    </a:lnTo>
                    <a:lnTo>
                      <a:pt x="1232" y="71917"/>
                    </a:lnTo>
                    <a:lnTo>
                      <a:pt x="684" y="66301"/>
                    </a:lnTo>
                    <a:lnTo>
                      <a:pt x="0" y="60000"/>
                    </a:lnTo>
                    <a:lnTo>
                      <a:pt x="684" y="53698"/>
                    </a:lnTo>
                    <a:lnTo>
                      <a:pt x="1232" y="48219"/>
                    </a:lnTo>
                    <a:lnTo>
                      <a:pt x="2739" y="41780"/>
                    </a:lnTo>
                    <a:lnTo>
                      <a:pt x="4794" y="36301"/>
                    </a:lnTo>
                    <a:lnTo>
                      <a:pt x="6849" y="31369"/>
                    </a:lnTo>
                    <a:lnTo>
                      <a:pt x="10410" y="26575"/>
                    </a:lnTo>
                    <a:lnTo>
                      <a:pt x="13835" y="21643"/>
                    </a:lnTo>
                    <a:lnTo>
                      <a:pt x="17397" y="17534"/>
                    </a:lnTo>
                    <a:lnTo>
                      <a:pt x="21506" y="13972"/>
                    </a:lnTo>
                    <a:lnTo>
                      <a:pt x="26438" y="10410"/>
                    </a:lnTo>
                    <a:lnTo>
                      <a:pt x="31369" y="6986"/>
                    </a:lnTo>
                    <a:lnTo>
                      <a:pt x="36849" y="4931"/>
                    </a:lnTo>
                    <a:lnTo>
                      <a:pt x="41780" y="2739"/>
                    </a:lnTo>
                    <a:lnTo>
                      <a:pt x="48082" y="1506"/>
                    </a:lnTo>
                    <a:lnTo>
                      <a:pt x="53698" y="0"/>
                    </a:lnTo>
                    <a:lnTo>
                      <a:pt x="60000" y="0"/>
                    </a:lnTo>
                    <a:lnTo>
                      <a:pt x="66164" y="0"/>
                    </a:lnTo>
                    <a:lnTo>
                      <a:pt x="71780" y="1506"/>
                    </a:lnTo>
                    <a:lnTo>
                      <a:pt x="77397" y="2739"/>
                    </a:lnTo>
                    <a:lnTo>
                      <a:pt x="83013" y="4931"/>
                    </a:lnTo>
                    <a:lnTo>
                      <a:pt x="88493" y="6986"/>
                    </a:lnTo>
                    <a:lnTo>
                      <a:pt x="93424" y="10410"/>
                    </a:lnTo>
                    <a:lnTo>
                      <a:pt x="98356" y="13972"/>
                    </a:lnTo>
                    <a:lnTo>
                      <a:pt x="102465" y="17534"/>
                    </a:lnTo>
                    <a:lnTo>
                      <a:pt x="106027" y="21643"/>
                    </a:lnTo>
                    <a:lnTo>
                      <a:pt x="109452" y="26575"/>
                    </a:lnTo>
                    <a:lnTo>
                      <a:pt x="112191" y="31369"/>
                    </a:lnTo>
                    <a:lnTo>
                      <a:pt x="115068" y="36301"/>
                    </a:lnTo>
                    <a:lnTo>
                      <a:pt x="117123" y="41780"/>
                    </a:lnTo>
                    <a:lnTo>
                      <a:pt x="118630" y="47397"/>
                    </a:lnTo>
                    <a:lnTo>
                      <a:pt x="119178" y="53698"/>
                    </a:lnTo>
                    <a:lnTo>
                      <a:pt x="119863" y="60000"/>
                    </a:lnTo>
                    <a:lnTo>
                      <a:pt x="119178" y="66301"/>
                    </a:lnTo>
                    <a:lnTo>
                      <a:pt x="118630" y="71917"/>
                    </a:lnTo>
                    <a:lnTo>
                      <a:pt x="117123" y="77397"/>
                    </a:lnTo>
                    <a:lnTo>
                      <a:pt x="115068" y="83013"/>
                    </a:lnTo>
                    <a:lnTo>
                      <a:pt x="112191" y="88493"/>
                    </a:lnTo>
                    <a:lnTo>
                      <a:pt x="109452" y="93424"/>
                    </a:lnTo>
                    <a:lnTo>
                      <a:pt x="106027" y="97671"/>
                    </a:lnTo>
                    <a:lnTo>
                      <a:pt x="102465" y="101780"/>
                    </a:lnTo>
                    <a:lnTo>
                      <a:pt x="98356" y="106027"/>
                    </a:lnTo>
                    <a:lnTo>
                      <a:pt x="93424" y="109452"/>
                    </a:lnTo>
                    <a:lnTo>
                      <a:pt x="88493" y="112191"/>
                    </a:lnTo>
                    <a:lnTo>
                      <a:pt x="83013" y="115068"/>
                    </a:lnTo>
                    <a:lnTo>
                      <a:pt x="77397" y="117123"/>
                    </a:lnTo>
                    <a:lnTo>
                      <a:pt x="71780" y="118630"/>
                    </a:lnTo>
                    <a:lnTo>
                      <a:pt x="66164" y="119315"/>
                    </a:lnTo>
                    <a:lnTo>
                      <a:pt x="60000" y="119863"/>
                    </a:lnTo>
                    <a:close/>
                    <a:moveTo>
                      <a:pt x="60000" y="34109"/>
                    </a:moveTo>
                    <a:lnTo>
                      <a:pt x="55068" y="34931"/>
                    </a:lnTo>
                    <a:lnTo>
                      <a:pt x="50136" y="36301"/>
                    </a:lnTo>
                    <a:lnTo>
                      <a:pt x="45205" y="38356"/>
                    </a:lnTo>
                    <a:lnTo>
                      <a:pt x="41780" y="41780"/>
                    </a:lnTo>
                    <a:lnTo>
                      <a:pt x="38356" y="45342"/>
                    </a:lnTo>
                    <a:lnTo>
                      <a:pt x="36301" y="50273"/>
                    </a:lnTo>
                    <a:lnTo>
                      <a:pt x="34794" y="54383"/>
                    </a:lnTo>
                    <a:lnTo>
                      <a:pt x="34109" y="60000"/>
                    </a:lnTo>
                    <a:lnTo>
                      <a:pt x="34794" y="64794"/>
                    </a:lnTo>
                    <a:lnTo>
                      <a:pt x="36301" y="69726"/>
                    </a:lnTo>
                    <a:lnTo>
                      <a:pt x="38356" y="73972"/>
                    </a:lnTo>
                    <a:lnTo>
                      <a:pt x="41780" y="78082"/>
                    </a:lnTo>
                    <a:lnTo>
                      <a:pt x="45205" y="80821"/>
                    </a:lnTo>
                    <a:lnTo>
                      <a:pt x="50136" y="83698"/>
                    </a:lnTo>
                    <a:lnTo>
                      <a:pt x="55068" y="85068"/>
                    </a:lnTo>
                    <a:lnTo>
                      <a:pt x="60000" y="85753"/>
                    </a:lnTo>
                    <a:lnTo>
                      <a:pt x="64794" y="85068"/>
                    </a:lnTo>
                    <a:lnTo>
                      <a:pt x="69726" y="83698"/>
                    </a:lnTo>
                    <a:lnTo>
                      <a:pt x="73835" y="80821"/>
                    </a:lnTo>
                    <a:lnTo>
                      <a:pt x="78082" y="78082"/>
                    </a:lnTo>
                    <a:lnTo>
                      <a:pt x="80821" y="73972"/>
                    </a:lnTo>
                    <a:lnTo>
                      <a:pt x="83561" y="69726"/>
                    </a:lnTo>
                    <a:lnTo>
                      <a:pt x="85068" y="64794"/>
                    </a:lnTo>
                    <a:lnTo>
                      <a:pt x="85753" y="60000"/>
                    </a:lnTo>
                    <a:lnTo>
                      <a:pt x="85068" y="54383"/>
                    </a:lnTo>
                    <a:lnTo>
                      <a:pt x="83561" y="49452"/>
                    </a:lnTo>
                    <a:lnTo>
                      <a:pt x="80821" y="45342"/>
                    </a:lnTo>
                    <a:lnTo>
                      <a:pt x="78082" y="41780"/>
                    </a:lnTo>
                    <a:lnTo>
                      <a:pt x="73835" y="38356"/>
                    </a:lnTo>
                    <a:lnTo>
                      <a:pt x="69726" y="36301"/>
                    </a:lnTo>
                    <a:lnTo>
                      <a:pt x="64794" y="34931"/>
                    </a:lnTo>
                    <a:lnTo>
                      <a:pt x="60000" y="3410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4" name="Shape 224"/>
              <p:cNvSpPr/>
              <p:nvPr/>
            </p:nvSpPr>
            <p:spPr>
              <a:xfrm>
                <a:off x="9163013" y="3669642"/>
                <a:ext cx="168958" cy="1366748"/>
              </a:xfrm>
              <a:custGeom>
                <a:avLst/>
                <a:gdLst/>
                <a:ahLst/>
                <a:cxnLst/>
                <a:rect l="0" t="0" r="0" b="0"/>
                <a:pathLst>
                  <a:path w="120000" h="120000" extrusionOk="0">
                    <a:moveTo>
                      <a:pt x="119520" y="119940"/>
                    </a:moveTo>
                    <a:lnTo>
                      <a:pt x="0" y="119940"/>
                    </a:lnTo>
                    <a:lnTo>
                      <a:pt x="0" y="0"/>
                    </a:lnTo>
                    <a:lnTo>
                      <a:pt x="119520" y="0"/>
                    </a:lnTo>
                    <a:lnTo>
                      <a:pt x="119520" y="11994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5" name="Shape 225"/>
              <p:cNvSpPr/>
              <p:nvPr/>
            </p:nvSpPr>
            <p:spPr>
              <a:xfrm>
                <a:off x="9591440" y="3632200"/>
                <a:ext cx="168958" cy="3225800"/>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6" name="Shape 226"/>
              <p:cNvSpPr/>
              <p:nvPr/>
            </p:nvSpPr>
            <p:spPr>
              <a:xfrm>
                <a:off x="11299122" y="3920060"/>
                <a:ext cx="168958" cy="1918878"/>
              </a:xfrm>
              <a:custGeom>
                <a:avLst/>
                <a:gdLst/>
                <a:ahLst/>
                <a:cxnLst/>
                <a:rect l="0" t="0" r="0" b="0"/>
                <a:pathLst>
                  <a:path w="120000" h="120000" extrusionOk="0">
                    <a:moveTo>
                      <a:pt x="119520" y="119957"/>
                    </a:moveTo>
                    <a:lnTo>
                      <a:pt x="117120" y="117310"/>
                    </a:lnTo>
                    <a:lnTo>
                      <a:pt x="107520" y="114919"/>
                    </a:lnTo>
                    <a:lnTo>
                      <a:pt x="97440" y="112572"/>
                    </a:lnTo>
                    <a:lnTo>
                      <a:pt x="83040" y="110394"/>
                    </a:lnTo>
                    <a:lnTo>
                      <a:pt x="65760" y="108431"/>
                    </a:lnTo>
                    <a:lnTo>
                      <a:pt x="46080" y="106680"/>
                    </a:lnTo>
                    <a:lnTo>
                      <a:pt x="24000" y="105400"/>
                    </a:lnTo>
                    <a:lnTo>
                      <a:pt x="0" y="104076"/>
                    </a:lnTo>
                    <a:lnTo>
                      <a:pt x="0" y="104076"/>
                    </a:lnTo>
                    <a:lnTo>
                      <a:pt x="0" y="0"/>
                    </a:lnTo>
                    <a:lnTo>
                      <a:pt x="119520" y="0"/>
                    </a:lnTo>
                    <a:lnTo>
                      <a:pt x="119520" y="119957"/>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7" name="Shape 227"/>
              <p:cNvSpPr/>
              <p:nvPr/>
            </p:nvSpPr>
            <p:spPr>
              <a:xfrm>
                <a:off x="11299122" y="4733958"/>
                <a:ext cx="168958" cy="2124040"/>
              </a:xfrm>
              <a:custGeom>
                <a:avLst/>
                <a:gdLst/>
                <a:ahLst/>
                <a:cxnLst/>
                <a:rect l="0" t="0" r="0" b="0"/>
                <a:pathLst>
                  <a:path w="120000" h="120000" extrusionOk="0">
                    <a:moveTo>
                      <a:pt x="0" y="14156"/>
                    </a:moveTo>
                    <a:lnTo>
                      <a:pt x="24000" y="13153"/>
                    </a:lnTo>
                    <a:lnTo>
                      <a:pt x="46080" y="11803"/>
                    </a:lnTo>
                    <a:lnTo>
                      <a:pt x="65760" y="10221"/>
                    </a:lnTo>
                    <a:lnTo>
                      <a:pt x="83040" y="8486"/>
                    </a:lnTo>
                    <a:lnTo>
                      <a:pt x="97440" y="6480"/>
                    </a:lnTo>
                    <a:lnTo>
                      <a:pt x="107520" y="4513"/>
                    </a:lnTo>
                    <a:lnTo>
                      <a:pt x="117120" y="2160"/>
                    </a:lnTo>
                    <a:lnTo>
                      <a:pt x="119520" y="0"/>
                    </a:lnTo>
                    <a:lnTo>
                      <a:pt x="119520" y="0"/>
                    </a:lnTo>
                    <a:lnTo>
                      <a:pt x="119520" y="119961"/>
                    </a:lnTo>
                    <a:lnTo>
                      <a:pt x="0" y="119961"/>
                    </a:lnTo>
                    <a:lnTo>
                      <a:pt x="0" y="14156"/>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8" name="Shape 228"/>
              <p:cNvSpPr/>
              <p:nvPr/>
            </p:nvSpPr>
            <p:spPr>
              <a:xfrm>
                <a:off x="10870693" y="5046133"/>
                <a:ext cx="168958" cy="1845734"/>
              </a:xfrm>
              <a:custGeom>
                <a:avLst/>
                <a:gdLst/>
                <a:ahLst/>
                <a:cxnLst/>
                <a:rect l="0" t="0" r="0" b="0"/>
                <a:pathLst>
                  <a:path w="120000" h="120000" extrusionOk="0">
                    <a:moveTo>
                      <a:pt x="2390" y="33230"/>
                    </a:moveTo>
                    <a:lnTo>
                      <a:pt x="2390" y="34918"/>
                    </a:lnTo>
                    <a:lnTo>
                      <a:pt x="9561" y="36605"/>
                    </a:lnTo>
                    <a:lnTo>
                      <a:pt x="19601" y="38155"/>
                    </a:lnTo>
                    <a:lnTo>
                      <a:pt x="33944" y="39704"/>
                    </a:lnTo>
                    <a:lnTo>
                      <a:pt x="51155" y="40977"/>
                    </a:lnTo>
                    <a:lnTo>
                      <a:pt x="73147" y="42250"/>
                    </a:lnTo>
                    <a:lnTo>
                      <a:pt x="95139" y="43246"/>
                    </a:lnTo>
                    <a:lnTo>
                      <a:pt x="119521" y="44076"/>
                    </a:lnTo>
                    <a:lnTo>
                      <a:pt x="119521" y="44076"/>
                    </a:lnTo>
                    <a:lnTo>
                      <a:pt x="119521" y="119972"/>
                    </a:lnTo>
                    <a:lnTo>
                      <a:pt x="0" y="119972"/>
                    </a:lnTo>
                    <a:lnTo>
                      <a:pt x="0" y="0"/>
                    </a:lnTo>
                    <a:lnTo>
                      <a:pt x="119521" y="0"/>
                    </a:lnTo>
                    <a:lnTo>
                      <a:pt x="119521" y="22245"/>
                    </a:lnTo>
                    <a:lnTo>
                      <a:pt x="95139" y="23103"/>
                    </a:lnTo>
                    <a:lnTo>
                      <a:pt x="73147" y="24071"/>
                    </a:lnTo>
                    <a:lnTo>
                      <a:pt x="51155" y="25344"/>
                    </a:lnTo>
                    <a:lnTo>
                      <a:pt x="33944" y="26617"/>
                    </a:lnTo>
                    <a:lnTo>
                      <a:pt x="19601" y="28166"/>
                    </a:lnTo>
                    <a:lnTo>
                      <a:pt x="9561" y="29716"/>
                    </a:lnTo>
                    <a:lnTo>
                      <a:pt x="2390" y="31404"/>
                    </a:lnTo>
                    <a:lnTo>
                      <a:pt x="2390" y="3323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9" name="Shape 229"/>
              <p:cNvSpPr/>
              <p:nvPr/>
            </p:nvSpPr>
            <p:spPr>
              <a:xfrm>
                <a:off x="11042667" y="5256566"/>
                <a:ext cx="256454" cy="594370"/>
              </a:xfrm>
              <a:custGeom>
                <a:avLst/>
                <a:gdLst/>
                <a:ahLst/>
                <a:cxnLst/>
                <a:rect l="0" t="0" r="0" b="0"/>
                <a:pathLst>
                  <a:path w="120000" h="120000" extrusionOk="0">
                    <a:moveTo>
                      <a:pt x="59682" y="34403"/>
                    </a:moveTo>
                    <a:lnTo>
                      <a:pt x="48253" y="35091"/>
                    </a:lnTo>
                    <a:lnTo>
                      <a:pt x="37142" y="36467"/>
                    </a:lnTo>
                    <a:lnTo>
                      <a:pt x="27301" y="38532"/>
                    </a:lnTo>
                    <a:lnTo>
                      <a:pt x="17777" y="42110"/>
                    </a:lnTo>
                    <a:lnTo>
                      <a:pt x="11111" y="45550"/>
                    </a:lnTo>
                    <a:lnTo>
                      <a:pt x="6349" y="49816"/>
                    </a:lnTo>
                    <a:lnTo>
                      <a:pt x="1587" y="54770"/>
                    </a:lnTo>
                    <a:lnTo>
                      <a:pt x="1587" y="60275"/>
                    </a:lnTo>
                    <a:lnTo>
                      <a:pt x="1587" y="60275"/>
                    </a:lnTo>
                    <a:lnTo>
                      <a:pt x="1587" y="65229"/>
                    </a:lnTo>
                    <a:lnTo>
                      <a:pt x="6349" y="70045"/>
                    </a:lnTo>
                    <a:lnTo>
                      <a:pt x="11111" y="74311"/>
                    </a:lnTo>
                    <a:lnTo>
                      <a:pt x="17777" y="78577"/>
                    </a:lnTo>
                    <a:lnTo>
                      <a:pt x="27301" y="81330"/>
                    </a:lnTo>
                    <a:lnTo>
                      <a:pt x="37142" y="84082"/>
                    </a:lnTo>
                    <a:lnTo>
                      <a:pt x="48253" y="85458"/>
                    </a:lnTo>
                    <a:lnTo>
                      <a:pt x="59682" y="85458"/>
                    </a:lnTo>
                    <a:lnTo>
                      <a:pt x="59682" y="85458"/>
                    </a:lnTo>
                    <a:lnTo>
                      <a:pt x="72698" y="85458"/>
                    </a:lnTo>
                    <a:lnTo>
                      <a:pt x="82222" y="84082"/>
                    </a:lnTo>
                    <a:lnTo>
                      <a:pt x="92063" y="82018"/>
                    </a:lnTo>
                    <a:lnTo>
                      <a:pt x="101904" y="78577"/>
                    </a:lnTo>
                    <a:lnTo>
                      <a:pt x="108253" y="75000"/>
                    </a:lnTo>
                    <a:lnTo>
                      <a:pt x="113015" y="71422"/>
                    </a:lnTo>
                    <a:lnTo>
                      <a:pt x="117777" y="66605"/>
                    </a:lnTo>
                    <a:lnTo>
                      <a:pt x="119682" y="61651"/>
                    </a:lnTo>
                    <a:lnTo>
                      <a:pt x="119682" y="61651"/>
                    </a:lnTo>
                    <a:lnTo>
                      <a:pt x="119682" y="114220"/>
                    </a:lnTo>
                    <a:lnTo>
                      <a:pt x="104761" y="116972"/>
                    </a:lnTo>
                    <a:lnTo>
                      <a:pt x="90476" y="118348"/>
                    </a:lnTo>
                    <a:lnTo>
                      <a:pt x="75873" y="119862"/>
                    </a:lnTo>
                    <a:lnTo>
                      <a:pt x="59682" y="119862"/>
                    </a:lnTo>
                    <a:lnTo>
                      <a:pt x="59682" y="119862"/>
                    </a:lnTo>
                    <a:lnTo>
                      <a:pt x="45079" y="119862"/>
                    </a:lnTo>
                    <a:lnTo>
                      <a:pt x="28888" y="118348"/>
                    </a:lnTo>
                    <a:lnTo>
                      <a:pt x="14285" y="116972"/>
                    </a:lnTo>
                    <a:lnTo>
                      <a:pt x="0" y="114220"/>
                    </a:lnTo>
                    <a:lnTo>
                      <a:pt x="0" y="114220"/>
                    </a:lnTo>
                    <a:lnTo>
                      <a:pt x="0" y="5642"/>
                    </a:lnTo>
                    <a:lnTo>
                      <a:pt x="14285" y="3577"/>
                    </a:lnTo>
                    <a:lnTo>
                      <a:pt x="28888" y="1513"/>
                    </a:lnTo>
                    <a:lnTo>
                      <a:pt x="45079" y="0"/>
                    </a:lnTo>
                    <a:lnTo>
                      <a:pt x="59682" y="0"/>
                    </a:lnTo>
                    <a:lnTo>
                      <a:pt x="59682" y="0"/>
                    </a:lnTo>
                    <a:lnTo>
                      <a:pt x="75873" y="0"/>
                    </a:lnTo>
                    <a:lnTo>
                      <a:pt x="90476" y="1513"/>
                    </a:lnTo>
                    <a:lnTo>
                      <a:pt x="104761" y="3577"/>
                    </a:lnTo>
                    <a:lnTo>
                      <a:pt x="119682" y="5642"/>
                    </a:lnTo>
                    <a:lnTo>
                      <a:pt x="119682" y="5642"/>
                    </a:lnTo>
                    <a:lnTo>
                      <a:pt x="119682" y="58211"/>
                    </a:lnTo>
                    <a:lnTo>
                      <a:pt x="117777" y="53256"/>
                    </a:lnTo>
                    <a:lnTo>
                      <a:pt x="113015" y="49128"/>
                    </a:lnTo>
                    <a:lnTo>
                      <a:pt x="108253" y="44862"/>
                    </a:lnTo>
                    <a:lnTo>
                      <a:pt x="101904" y="41422"/>
                    </a:lnTo>
                    <a:lnTo>
                      <a:pt x="92063" y="38532"/>
                    </a:lnTo>
                    <a:lnTo>
                      <a:pt x="82222" y="36467"/>
                    </a:lnTo>
                    <a:lnTo>
                      <a:pt x="72698" y="35091"/>
                    </a:lnTo>
                    <a:lnTo>
                      <a:pt x="59682" y="34403"/>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0" name="Shape 230"/>
              <p:cNvSpPr/>
              <p:nvPr/>
            </p:nvSpPr>
            <p:spPr>
              <a:xfrm>
                <a:off x="10873710" y="5283719"/>
                <a:ext cx="165942" cy="537044"/>
              </a:xfrm>
              <a:custGeom>
                <a:avLst/>
                <a:gdLst/>
                <a:ahLst/>
                <a:cxnLst/>
                <a:rect l="0" t="0" r="0" b="0"/>
                <a:pathLst>
                  <a:path w="120000" h="120000" extrusionOk="0">
                    <a:moveTo>
                      <a:pt x="0" y="60303"/>
                    </a:moveTo>
                    <a:lnTo>
                      <a:pt x="0" y="50278"/>
                    </a:lnTo>
                    <a:lnTo>
                      <a:pt x="7317" y="41012"/>
                    </a:lnTo>
                    <a:lnTo>
                      <a:pt x="17560" y="32506"/>
                    </a:lnTo>
                    <a:lnTo>
                      <a:pt x="32195" y="24000"/>
                    </a:lnTo>
                    <a:lnTo>
                      <a:pt x="49756" y="17012"/>
                    </a:lnTo>
                    <a:lnTo>
                      <a:pt x="72195" y="10025"/>
                    </a:lnTo>
                    <a:lnTo>
                      <a:pt x="94634" y="4708"/>
                    </a:lnTo>
                    <a:lnTo>
                      <a:pt x="119512" y="0"/>
                    </a:lnTo>
                    <a:lnTo>
                      <a:pt x="119512" y="0"/>
                    </a:lnTo>
                    <a:lnTo>
                      <a:pt x="119512" y="119848"/>
                    </a:lnTo>
                    <a:lnTo>
                      <a:pt x="94634" y="115291"/>
                    </a:lnTo>
                    <a:lnTo>
                      <a:pt x="72195" y="109822"/>
                    </a:lnTo>
                    <a:lnTo>
                      <a:pt x="49756" y="102835"/>
                    </a:lnTo>
                    <a:lnTo>
                      <a:pt x="32195" y="95848"/>
                    </a:lnTo>
                    <a:lnTo>
                      <a:pt x="17560" y="87341"/>
                    </a:lnTo>
                    <a:lnTo>
                      <a:pt x="7317" y="78835"/>
                    </a:lnTo>
                    <a:lnTo>
                      <a:pt x="0" y="69569"/>
                    </a:lnTo>
                    <a:lnTo>
                      <a:pt x="0" y="60303"/>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1" name="Shape 231"/>
              <p:cNvSpPr/>
              <p:nvPr/>
            </p:nvSpPr>
            <p:spPr>
              <a:xfrm>
                <a:off x="11299122" y="5283719"/>
                <a:ext cx="168958" cy="537044"/>
              </a:xfrm>
              <a:custGeom>
                <a:avLst/>
                <a:gdLst/>
                <a:ahLst/>
                <a:cxnLst/>
                <a:rect l="0" t="0" r="0" b="0"/>
                <a:pathLst>
                  <a:path w="120000" h="120000" extrusionOk="0">
                    <a:moveTo>
                      <a:pt x="119520" y="64101"/>
                    </a:moveTo>
                    <a:lnTo>
                      <a:pt x="117120" y="72607"/>
                    </a:lnTo>
                    <a:lnTo>
                      <a:pt x="107520" y="81873"/>
                    </a:lnTo>
                    <a:lnTo>
                      <a:pt x="97440" y="89620"/>
                    </a:lnTo>
                    <a:lnTo>
                      <a:pt x="83040" y="97518"/>
                    </a:lnTo>
                    <a:lnTo>
                      <a:pt x="65760" y="104354"/>
                    </a:lnTo>
                    <a:lnTo>
                      <a:pt x="46080" y="110582"/>
                    </a:lnTo>
                    <a:lnTo>
                      <a:pt x="24000" y="115898"/>
                    </a:lnTo>
                    <a:lnTo>
                      <a:pt x="0" y="119848"/>
                    </a:lnTo>
                    <a:lnTo>
                      <a:pt x="0" y="119848"/>
                    </a:lnTo>
                    <a:lnTo>
                      <a:pt x="0" y="61822"/>
                    </a:lnTo>
                    <a:lnTo>
                      <a:pt x="0" y="60303"/>
                    </a:lnTo>
                    <a:lnTo>
                      <a:pt x="0" y="60303"/>
                    </a:lnTo>
                    <a:lnTo>
                      <a:pt x="0" y="58025"/>
                    </a:lnTo>
                    <a:lnTo>
                      <a:pt x="0" y="58025"/>
                    </a:lnTo>
                    <a:lnTo>
                      <a:pt x="0" y="0"/>
                    </a:lnTo>
                    <a:lnTo>
                      <a:pt x="24000" y="4708"/>
                    </a:lnTo>
                    <a:lnTo>
                      <a:pt x="46080" y="9265"/>
                    </a:lnTo>
                    <a:lnTo>
                      <a:pt x="65760" y="15493"/>
                    </a:lnTo>
                    <a:lnTo>
                      <a:pt x="83040" y="22481"/>
                    </a:lnTo>
                    <a:lnTo>
                      <a:pt x="97440" y="30227"/>
                    </a:lnTo>
                    <a:lnTo>
                      <a:pt x="107520" y="38582"/>
                    </a:lnTo>
                    <a:lnTo>
                      <a:pt x="117120" y="47088"/>
                    </a:lnTo>
                    <a:lnTo>
                      <a:pt x="119520" y="56506"/>
                    </a:lnTo>
                    <a:lnTo>
                      <a:pt x="119520" y="56506"/>
                    </a:lnTo>
                    <a:lnTo>
                      <a:pt x="119520" y="64101"/>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2" name="Shape 232"/>
              <p:cNvSpPr/>
              <p:nvPr/>
            </p:nvSpPr>
            <p:spPr>
              <a:xfrm>
                <a:off x="10445282" y="4770885"/>
                <a:ext cx="168958" cy="534027"/>
              </a:xfrm>
              <a:custGeom>
                <a:avLst/>
                <a:gdLst/>
                <a:ahLst/>
                <a:cxnLst/>
                <a:rect l="0" t="0" r="0" b="0"/>
                <a:pathLst>
                  <a:path w="120000" h="120000" extrusionOk="0">
                    <a:moveTo>
                      <a:pt x="0" y="59923"/>
                    </a:moveTo>
                    <a:lnTo>
                      <a:pt x="2390" y="49834"/>
                    </a:lnTo>
                    <a:lnTo>
                      <a:pt x="7171" y="41273"/>
                    </a:lnTo>
                    <a:lnTo>
                      <a:pt x="19601" y="31949"/>
                    </a:lnTo>
                    <a:lnTo>
                      <a:pt x="31553" y="24152"/>
                    </a:lnTo>
                    <a:lnTo>
                      <a:pt x="51155" y="16356"/>
                    </a:lnTo>
                    <a:lnTo>
                      <a:pt x="70278" y="10089"/>
                    </a:lnTo>
                    <a:lnTo>
                      <a:pt x="92270" y="4738"/>
                    </a:lnTo>
                    <a:lnTo>
                      <a:pt x="119521" y="0"/>
                    </a:lnTo>
                    <a:lnTo>
                      <a:pt x="119521" y="0"/>
                    </a:lnTo>
                    <a:lnTo>
                      <a:pt x="119521" y="119847"/>
                    </a:lnTo>
                    <a:lnTo>
                      <a:pt x="92270" y="115108"/>
                    </a:lnTo>
                    <a:lnTo>
                      <a:pt x="70278" y="109757"/>
                    </a:lnTo>
                    <a:lnTo>
                      <a:pt x="51155" y="103490"/>
                    </a:lnTo>
                    <a:lnTo>
                      <a:pt x="31553" y="95694"/>
                    </a:lnTo>
                    <a:lnTo>
                      <a:pt x="19601" y="87898"/>
                    </a:lnTo>
                    <a:lnTo>
                      <a:pt x="7171" y="79337"/>
                    </a:lnTo>
                    <a:lnTo>
                      <a:pt x="2390" y="70012"/>
                    </a:lnTo>
                    <a:lnTo>
                      <a:pt x="0" y="59923"/>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3" name="Shape 233"/>
              <p:cNvSpPr/>
              <p:nvPr/>
            </p:nvSpPr>
            <p:spPr>
              <a:xfrm>
                <a:off x="10870693" y="4767867"/>
                <a:ext cx="168958" cy="540061"/>
              </a:xfrm>
              <a:custGeom>
                <a:avLst/>
                <a:gdLst/>
                <a:ahLst/>
                <a:cxnLst/>
                <a:rect l="0" t="0" r="0" b="0"/>
                <a:pathLst>
                  <a:path w="120000" h="120000" extrusionOk="0">
                    <a:moveTo>
                      <a:pt x="119521" y="63698"/>
                    </a:moveTo>
                    <a:lnTo>
                      <a:pt x="116653" y="73056"/>
                    </a:lnTo>
                    <a:lnTo>
                      <a:pt x="109482" y="81358"/>
                    </a:lnTo>
                    <a:lnTo>
                      <a:pt x="97529" y="89811"/>
                    </a:lnTo>
                    <a:lnTo>
                      <a:pt x="82709" y="96905"/>
                    </a:lnTo>
                    <a:lnTo>
                      <a:pt x="65976" y="103698"/>
                    </a:lnTo>
                    <a:lnTo>
                      <a:pt x="46374" y="109886"/>
                    </a:lnTo>
                    <a:lnTo>
                      <a:pt x="24382" y="115169"/>
                    </a:lnTo>
                    <a:lnTo>
                      <a:pt x="0" y="119849"/>
                    </a:lnTo>
                    <a:lnTo>
                      <a:pt x="0" y="119849"/>
                    </a:lnTo>
                    <a:lnTo>
                      <a:pt x="0" y="62188"/>
                    </a:lnTo>
                    <a:lnTo>
                      <a:pt x="0" y="59924"/>
                    </a:lnTo>
                    <a:lnTo>
                      <a:pt x="0" y="59924"/>
                    </a:lnTo>
                    <a:lnTo>
                      <a:pt x="0" y="58415"/>
                    </a:lnTo>
                    <a:lnTo>
                      <a:pt x="0" y="58415"/>
                    </a:lnTo>
                    <a:lnTo>
                      <a:pt x="0" y="0"/>
                    </a:lnTo>
                    <a:lnTo>
                      <a:pt x="24382" y="4679"/>
                    </a:lnTo>
                    <a:lnTo>
                      <a:pt x="46374" y="9962"/>
                    </a:lnTo>
                    <a:lnTo>
                      <a:pt x="65976" y="16150"/>
                    </a:lnTo>
                    <a:lnTo>
                      <a:pt x="82709" y="23094"/>
                    </a:lnTo>
                    <a:lnTo>
                      <a:pt x="97529" y="30037"/>
                    </a:lnTo>
                    <a:lnTo>
                      <a:pt x="109482" y="38490"/>
                    </a:lnTo>
                    <a:lnTo>
                      <a:pt x="116653" y="46792"/>
                    </a:lnTo>
                    <a:lnTo>
                      <a:pt x="119521" y="56150"/>
                    </a:lnTo>
                    <a:lnTo>
                      <a:pt x="119521" y="56150"/>
                    </a:lnTo>
                    <a:lnTo>
                      <a:pt x="119521" y="63698"/>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4" name="Shape 234"/>
              <p:cNvSpPr/>
              <p:nvPr/>
            </p:nvSpPr>
            <p:spPr>
              <a:xfrm>
                <a:off x="9163013" y="4770885"/>
                <a:ext cx="168958" cy="537044"/>
              </a:xfrm>
              <a:custGeom>
                <a:avLst/>
                <a:gdLst/>
                <a:ahLst/>
                <a:cxnLst/>
                <a:rect l="0" t="0" r="0" b="0"/>
                <a:pathLst>
                  <a:path w="120000" h="120000" extrusionOk="0">
                    <a:moveTo>
                      <a:pt x="119520" y="63341"/>
                    </a:moveTo>
                    <a:lnTo>
                      <a:pt x="117120" y="72759"/>
                    </a:lnTo>
                    <a:lnTo>
                      <a:pt x="109920" y="81113"/>
                    </a:lnTo>
                    <a:lnTo>
                      <a:pt x="97440" y="89620"/>
                    </a:lnTo>
                    <a:lnTo>
                      <a:pt x="83040" y="96759"/>
                    </a:lnTo>
                    <a:lnTo>
                      <a:pt x="65760" y="103594"/>
                    </a:lnTo>
                    <a:lnTo>
                      <a:pt x="46080" y="109822"/>
                    </a:lnTo>
                    <a:lnTo>
                      <a:pt x="24000" y="115139"/>
                    </a:lnTo>
                    <a:lnTo>
                      <a:pt x="0" y="119848"/>
                    </a:lnTo>
                    <a:lnTo>
                      <a:pt x="0" y="119848"/>
                    </a:lnTo>
                    <a:lnTo>
                      <a:pt x="0" y="61822"/>
                    </a:lnTo>
                    <a:lnTo>
                      <a:pt x="0" y="59544"/>
                    </a:lnTo>
                    <a:lnTo>
                      <a:pt x="0" y="59544"/>
                    </a:lnTo>
                    <a:lnTo>
                      <a:pt x="0" y="58025"/>
                    </a:lnTo>
                    <a:lnTo>
                      <a:pt x="0" y="58025"/>
                    </a:lnTo>
                    <a:lnTo>
                      <a:pt x="0" y="0"/>
                    </a:lnTo>
                    <a:lnTo>
                      <a:pt x="24000" y="3949"/>
                    </a:lnTo>
                    <a:lnTo>
                      <a:pt x="46080" y="9265"/>
                    </a:lnTo>
                    <a:lnTo>
                      <a:pt x="65760" y="15493"/>
                    </a:lnTo>
                    <a:lnTo>
                      <a:pt x="83040" y="22481"/>
                    </a:lnTo>
                    <a:lnTo>
                      <a:pt x="97440" y="29468"/>
                    </a:lnTo>
                    <a:lnTo>
                      <a:pt x="109920" y="37974"/>
                    </a:lnTo>
                    <a:lnTo>
                      <a:pt x="117120" y="46329"/>
                    </a:lnTo>
                    <a:lnTo>
                      <a:pt x="119520" y="55746"/>
                    </a:lnTo>
                    <a:lnTo>
                      <a:pt x="119520" y="55746"/>
                    </a:lnTo>
                    <a:lnTo>
                      <a:pt x="119520" y="63341"/>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5" name="Shape 235"/>
              <p:cNvSpPr/>
              <p:nvPr/>
            </p:nvSpPr>
            <p:spPr>
              <a:xfrm>
                <a:off x="8737600" y="5036385"/>
                <a:ext cx="168958" cy="1821614"/>
              </a:xfrm>
              <a:custGeom>
                <a:avLst/>
                <a:gdLst/>
                <a:ahLst/>
                <a:cxnLst/>
                <a:rect l="0" t="0" r="0" b="0"/>
                <a:pathLst>
                  <a:path w="120000" h="120000" extrusionOk="0">
                    <a:moveTo>
                      <a:pt x="119521" y="119972"/>
                    </a:moveTo>
                    <a:lnTo>
                      <a:pt x="0" y="119972"/>
                    </a:lnTo>
                    <a:lnTo>
                      <a:pt x="0" y="0"/>
                    </a:lnTo>
                    <a:lnTo>
                      <a:pt x="119521" y="0"/>
                    </a:lnTo>
                    <a:lnTo>
                      <a:pt x="119521" y="119972"/>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6" name="Shape 236"/>
              <p:cNvSpPr/>
              <p:nvPr/>
            </p:nvSpPr>
            <p:spPr>
              <a:xfrm>
                <a:off x="8737600" y="4749760"/>
                <a:ext cx="594370" cy="597386"/>
              </a:xfrm>
              <a:custGeom>
                <a:avLst/>
                <a:gdLst/>
                <a:ahLst/>
                <a:cxnLst/>
                <a:rect l="0" t="0" r="0" b="0"/>
                <a:pathLst>
                  <a:path w="120000" h="120000" extrusionOk="0">
                    <a:moveTo>
                      <a:pt x="59587" y="119863"/>
                    </a:moveTo>
                    <a:lnTo>
                      <a:pt x="53944" y="119179"/>
                    </a:lnTo>
                    <a:lnTo>
                      <a:pt x="47614" y="118358"/>
                    </a:lnTo>
                    <a:lnTo>
                      <a:pt x="42110" y="116989"/>
                    </a:lnTo>
                    <a:lnTo>
                      <a:pt x="36467" y="114937"/>
                    </a:lnTo>
                    <a:lnTo>
                      <a:pt x="30825" y="112884"/>
                    </a:lnTo>
                    <a:lnTo>
                      <a:pt x="26009" y="109327"/>
                    </a:lnTo>
                    <a:lnTo>
                      <a:pt x="21743" y="105906"/>
                    </a:lnTo>
                    <a:lnTo>
                      <a:pt x="17477" y="102348"/>
                    </a:lnTo>
                    <a:lnTo>
                      <a:pt x="13348" y="98244"/>
                    </a:lnTo>
                    <a:lnTo>
                      <a:pt x="9770" y="93454"/>
                    </a:lnTo>
                    <a:lnTo>
                      <a:pt x="7018" y="88529"/>
                    </a:lnTo>
                    <a:lnTo>
                      <a:pt x="4266" y="82919"/>
                    </a:lnTo>
                    <a:lnTo>
                      <a:pt x="2064" y="77993"/>
                    </a:lnTo>
                    <a:lnTo>
                      <a:pt x="688" y="71835"/>
                    </a:lnTo>
                    <a:lnTo>
                      <a:pt x="0" y="66225"/>
                    </a:lnTo>
                    <a:lnTo>
                      <a:pt x="0" y="59931"/>
                    </a:lnTo>
                    <a:lnTo>
                      <a:pt x="0" y="53637"/>
                    </a:lnTo>
                    <a:lnTo>
                      <a:pt x="688" y="48027"/>
                    </a:lnTo>
                    <a:lnTo>
                      <a:pt x="2064" y="42554"/>
                    </a:lnTo>
                    <a:lnTo>
                      <a:pt x="4266" y="36944"/>
                    </a:lnTo>
                    <a:lnTo>
                      <a:pt x="7018" y="31334"/>
                    </a:lnTo>
                    <a:lnTo>
                      <a:pt x="9770" y="26545"/>
                    </a:lnTo>
                    <a:lnTo>
                      <a:pt x="13348" y="21619"/>
                    </a:lnTo>
                    <a:lnTo>
                      <a:pt x="17477" y="17514"/>
                    </a:lnTo>
                    <a:lnTo>
                      <a:pt x="21743" y="13956"/>
                    </a:lnTo>
                    <a:lnTo>
                      <a:pt x="26009" y="10535"/>
                    </a:lnTo>
                    <a:lnTo>
                      <a:pt x="30825" y="7662"/>
                    </a:lnTo>
                    <a:lnTo>
                      <a:pt x="36467" y="4925"/>
                    </a:lnTo>
                    <a:lnTo>
                      <a:pt x="42110" y="2873"/>
                    </a:lnTo>
                    <a:lnTo>
                      <a:pt x="47614" y="1505"/>
                    </a:lnTo>
                    <a:lnTo>
                      <a:pt x="53944" y="684"/>
                    </a:lnTo>
                    <a:lnTo>
                      <a:pt x="59587" y="0"/>
                    </a:lnTo>
                    <a:lnTo>
                      <a:pt x="65917" y="684"/>
                    </a:lnTo>
                    <a:lnTo>
                      <a:pt x="72247" y="1505"/>
                    </a:lnTo>
                    <a:lnTo>
                      <a:pt x="77889" y="2873"/>
                    </a:lnTo>
                    <a:lnTo>
                      <a:pt x="83394" y="4925"/>
                    </a:lnTo>
                    <a:lnTo>
                      <a:pt x="88348" y="7662"/>
                    </a:lnTo>
                    <a:lnTo>
                      <a:pt x="93302" y="10535"/>
                    </a:lnTo>
                    <a:lnTo>
                      <a:pt x="98119" y="13956"/>
                    </a:lnTo>
                    <a:lnTo>
                      <a:pt x="102385" y="17514"/>
                    </a:lnTo>
                    <a:lnTo>
                      <a:pt x="106513" y="21619"/>
                    </a:lnTo>
                    <a:lnTo>
                      <a:pt x="109403" y="26545"/>
                    </a:lnTo>
                    <a:lnTo>
                      <a:pt x="112844" y="31334"/>
                    </a:lnTo>
                    <a:lnTo>
                      <a:pt x="114908" y="36944"/>
                    </a:lnTo>
                    <a:lnTo>
                      <a:pt x="117110" y="42554"/>
                    </a:lnTo>
                    <a:lnTo>
                      <a:pt x="118486" y="48027"/>
                    </a:lnTo>
                    <a:lnTo>
                      <a:pt x="119862" y="53637"/>
                    </a:lnTo>
                    <a:lnTo>
                      <a:pt x="119862" y="59931"/>
                    </a:lnTo>
                    <a:lnTo>
                      <a:pt x="119862" y="66225"/>
                    </a:lnTo>
                    <a:lnTo>
                      <a:pt x="118486" y="71835"/>
                    </a:lnTo>
                    <a:lnTo>
                      <a:pt x="117110" y="77993"/>
                    </a:lnTo>
                    <a:lnTo>
                      <a:pt x="114908" y="82919"/>
                    </a:lnTo>
                    <a:lnTo>
                      <a:pt x="112844" y="88529"/>
                    </a:lnTo>
                    <a:lnTo>
                      <a:pt x="109403" y="93454"/>
                    </a:lnTo>
                    <a:lnTo>
                      <a:pt x="106513" y="98244"/>
                    </a:lnTo>
                    <a:lnTo>
                      <a:pt x="102385" y="102348"/>
                    </a:lnTo>
                    <a:lnTo>
                      <a:pt x="98119" y="105906"/>
                    </a:lnTo>
                    <a:lnTo>
                      <a:pt x="93302" y="109327"/>
                    </a:lnTo>
                    <a:lnTo>
                      <a:pt x="88348" y="112884"/>
                    </a:lnTo>
                    <a:lnTo>
                      <a:pt x="83394" y="114937"/>
                    </a:lnTo>
                    <a:lnTo>
                      <a:pt x="77889" y="116989"/>
                    </a:lnTo>
                    <a:lnTo>
                      <a:pt x="72247" y="118358"/>
                    </a:lnTo>
                    <a:lnTo>
                      <a:pt x="65917" y="119179"/>
                    </a:lnTo>
                    <a:lnTo>
                      <a:pt x="59587" y="119863"/>
                    </a:lnTo>
                    <a:close/>
                    <a:moveTo>
                      <a:pt x="59587" y="34207"/>
                    </a:moveTo>
                    <a:lnTo>
                      <a:pt x="54770" y="34891"/>
                    </a:lnTo>
                    <a:lnTo>
                      <a:pt x="49816" y="36259"/>
                    </a:lnTo>
                    <a:lnTo>
                      <a:pt x="45550" y="38996"/>
                    </a:lnTo>
                    <a:lnTo>
                      <a:pt x="41422" y="41870"/>
                    </a:lnTo>
                    <a:lnTo>
                      <a:pt x="38532" y="45290"/>
                    </a:lnTo>
                    <a:lnTo>
                      <a:pt x="35779" y="50216"/>
                    </a:lnTo>
                    <a:lnTo>
                      <a:pt x="34403" y="55005"/>
                    </a:lnTo>
                    <a:lnTo>
                      <a:pt x="34403" y="59931"/>
                    </a:lnTo>
                    <a:lnTo>
                      <a:pt x="34403" y="64857"/>
                    </a:lnTo>
                    <a:lnTo>
                      <a:pt x="35779" y="69783"/>
                    </a:lnTo>
                    <a:lnTo>
                      <a:pt x="38532" y="74572"/>
                    </a:lnTo>
                    <a:lnTo>
                      <a:pt x="41422" y="77993"/>
                    </a:lnTo>
                    <a:lnTo>
                      <a:pt x="45550" y="81550"/>
                    </a:lnTo>
                    <a:lnTo>
                      <a:pt x="49816" y="83603"/>
                    </a:lnTo>
                    <a:lnTo>
                      <a:pt x="54770" y="84971"/>
                    </a:lnTo>
                    <a:lnTo>
                      <a:pt x="59587" y="85655"/>
                    </a:lnTo>
                    <a:lnTo>
                      <a:pt x="65229" y="84971"/>
                    </a:lnTo>
                    <a:lnTo>
                      <a:pt x="70183" y="83603"/>
                    </a:lnTo>
                    <a:lnTo>
                      <a:pt x="74311" y="81550"/>
                    </a:lnTo>
                    <a:lnTo>
                      <a:pt x="77889" y="77993"/>
                    </a:lnTo>
                    <a:lnTo>
                      <a:pt x="81330" y="74572"/>
                    </a:lnTo>
                    <a:lnTo>
                      <a:pt x="83394" y="69783"/>
                    </a:lnTo>
                    <a:lnTo>
                      <a:pt x="84770" y="64857"/>
                    </a:lnTo>
                    <a:lnTo>
                      <a:pt x="85596" y="59931"/>
                    </a:lnTo>
                    <a:lnTo>
                      <a:pt x="84770" y="55005"/>
                    </a:lnTo>
                    <a:lnTo>
                      <a:pt x="83394" y="50216"/>
                    </a:lnTo>
                    <a:lnTo>
                      <a:pt x="81330" y="45290"/>
                    </a:lnTo>
                    <a:lnTo>
                      <a:pt x="77889" y="41870"/>
                    </a:lnTo>
                    <a:lnTo>
                      <a:pt x="74311" y="38996"/>
                    </a:lnTo>
                    <a:lnTo>
                      <a:pt x="70183" y="36259"/>
                    </a:lnTo>
                    <a:lnTo>
                      <a:pt x="65229" y="34891"/>
                    </a:lnTo>
                    <a:lnTo>
                      <a:pt x="59587" y="34207"/>
                    </a:lnTo>
                    <a:close/>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7" name="Shape 237"/>
              <p:cNvSpPr/>
              <p:nvPr/>
            </p:nvSpPr>
            <p:spPr>
              <a:xfrm>
                <a:off x="9163013" y="4764846"/>
                <a:ext cx="168958" cy="534027"/>
              </a:xfrm>
              <a:custGeom>
                <a:avLst/>
                <a:gdLst/>
                <a:ahLst/>
                <a:cxnLst/>
                <a:rect l="0" t="0" r="0" b="0"/>
                <a:pathLst>
                  <a:path w="120000" h="120000" extrusionOk="0">
                    <a:moveTo>
                      <a:pt x="0" y="0"/>
                    </a:moveTo>
                    <a:lnTo>
                      <a:pt x="26880" y="3974"/>
                    </a:lnTo>
                    <a:lnTo>
                      <a:pt x="48480" y="10242"/>
                    </a:lnTo>
                    <a:lnTo>
                      <a:pt x="68160" y="16509"/>
                    </a:lnTo>
                    <a:lnTo>
                      <a:pt x="87840" y="24152"/>
                    </a:lnTo>
                    <a:lnTo>
                      <a:pt x="99840" y="31949"/>
                    </a:lnTo>
                    <a:lnTo>
                      <a:pt x="112320" y="40509"/>
                    </a:lnTo>
                    <a:lnTo>
                      <a:pt x="117120" y="49834"/>
                    </a:lnTo>
                    <a:lnTo>
                      <a:pt x="119520" y="60076"/>
                    </a:lnTo>
                    <a:lnTo>
                      <a:pt x="119520" y="60076"/>
                    </a:lnTo>
                    <a:lnTo>
                      <a:pt x="117120" y="70012"/>
                    </a:lnTo>
                    <a:lnTo>
                      <a:pt x="112320" y="79337"/>
                    </a:lnTo>
                    <a:lnTo>
                      <a:pt x="99840" y="87898"/>
                    </a:lnTo>
                    <a:lnTo>
                      <a:pt x="87840" y="95847"/>
                    </a:lnTo>
                    <a:lnTo>
                      <a:pt x="68160" y="103643"/>
                    </a:lnTo>
                    <a:lnTo>
                      <a:pt x="48480" y="109757"/>
                    </a:lnTo>
                    <a:lnTo>
                      <a:pt x="26880" y="115261"/>
                    </a:lnTo>
                    <a:lnTo>
                      <a:pt x="0" y="119847"/>
                    </a:lnTo>
                    <a:lnTo>
                      <a:pt x="0" y="119847"/>
                    </a:lnTo>
                    <a:lnTo>
                      <a:pt x="0" y="60076"/>
                    </a:lnTo>
                    <a:lnTo>
                      <a:pt x="0" y="0"/>
                    </a:lnTo>
                  </a:path>
                </a:pathLst>
              </a:custGeom>
              <a:solidFill>
                <a:schemeClr val="accent1"/>
              </a:solidFill>
              <a:ln>
                <a:noFill/>
              </a:ln>
            </p:spPr>
            <p:txBody>
              <a:bodyPr lIns="91425" tIns="45700" rIns="91425" bIns="45700" anchor="ctr" anchorCtr="0">
                <a:noAutofit/>
              </a:bodyPr>
              <a:lstStyle/>
              <a:p>
                <a:pPr marL="0" marR="0" lvl="0" indent="0" algn="l" rtl="0">
                  <a:spcBef>
                    <a:spcPts val="0"/>
                  </a:spcBef>
                  <a:buNone/>
                </a:pPr>
                <a:endParaRPr sz="1800">
                  <a:solidFill>
                    <a:schemeClr val="accent6"/>
                  </a:solidFill>
                  <a:latin typeface="Calibri"/>
                  <a:ea typeface="Calibri"/>
                  <a:cs typeface="Calibri"/>
                  <a:sym typeface="Calibri"/>
                </a:endParaRPr>
              </a:p>
            </p:txBody>
          </p:sp>
        </p:grpSp>
        <p:sp>
          <p:nvSpPr>
            <p:cNvPr id="238" name="Shape 238"/>
            <p:cNvSpPr/>
            <p:nvPr/>
          </p:nvSpPr>
          <p:spPr>
            <a:xfrm flipH="1">
              <a:off x="10445281" y="2814126"/>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accent1"/>
            </a:solidFill>
            <a:ln>
              <a:noFill/>
            </a:ln>
          </p:spPr>
          <p:txBody>
            <a:bodyPr lIns="91425" tIns="45700" rIns="91425" bIns="45700" anchor="ctr" anchorCtr="0">
              <a:noAutofit/>
            </a:bodyPr>
            <a:lstStyle/>
            <a:p>
              <a:pPr marL="0" marR="0" lvl="0" indent="0" algn="l" rtl="0">
                <a:spcBef>
                  <a:spcPts val="0"/>
                </a:spcBef>
                <a:buNone/>
              </a:pPr>
              <a:endParaRPr sz="1800">
                <a:latin typeface="Calibri"/>
                <a:ea typeface="Calibri"/>
                <a:cs typeface="Calibri"/>
                <a:sym typeface="Calibri"/>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Slide 2 BLUE">
    <p:bg>
      <p:bgPr>
        <a:solidFill>
          <a:schemeClr val="dk2"/>
        </a:solidFill>
        <a:effectLst/>
      </p:bgPr>
    </p:bg>
    <p:spTree>
      <p:nvGrpSpPr>
        <p:cNvPr id="1" name="Shape 1757"/>
        <p:cNvGrpSpPr/>
        <p:nvPr/>
      </p:nvGrpSpPr>
      <p:grpSpPr>
        <a:xfrm>
          <a:off x="0" y="0"/>
          <a:ext cx="0" cy="0"/>
          <a:chOff x="0" y="0"/>
          <a:chExt cx="0" cy="0"/>
        </a:xfrm>
      </p:grpSpPr>
      <p:sp>
        <p:nvSpPr>
          <p:cNvPr id="1758" name="Shape 1758"/>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759" name="Shape 1759"/>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760" name="Shape 1760"/>
          <p:cNvGrpSpPr/>
          <p:nvPr/>
        </p:nvGrpSpPr>
        <p:grpSpPr>
          <a:xfrm>
            <a:off x="528435" y="656874"/>
            <a:ext cx="1614660" cy="296779"/>
            <a:chOff x="566737" y="1811338"/>
            <a:chExt cx="5018087" cy="922337"/>
          </a:xfrm>
        </p:grpSpPr>
        <p:sp>
          <p:nvSpPr>
            <p:cNvPr id="1761" name="Shape 1761"/>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2" name="Shape 1762"/>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3" name="Shape 1763"/>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4" name="Shape 1764"/>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5" name="Shape 1765"/>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6" name="Shape 1766"/>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7" name="Shape 1767"/>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8" name="Shape 1768"/>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69" name="Shape 1769"/>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1770" name="Shape 1770"/>
          <p:cNvGrpSpPr/>
          <p:nvPr/>
        </p:nvGrpSpPr>
        <p:grpSpPr>
          <a:xfrm>
            <a:off x="509984" y="6385629"/>
            <a:ext cx="1164826" cy="226840"/>
            <a:chOff x="382587" y="4784726"/>
            <a:chExt cx="896937" cy="174625"/>
          </a:xfrm>
        </p:grpSpPr>
        <p:sp>
          <p:nvSpPr>
            <p:cNvPr id="1771" name="Shape 1771"/>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2" name="Shape 1772"/>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3" name="Shape 1773"/>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4" name="Shape 1774"/>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5" name="Shape 1775"/>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6" name="Shape 1776"/>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7" name="Shape 1777"/>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778" name="Shape 1778"/>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1779" name="Shape 1779"/>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pic>
        <p:nvPicPr>
          <p:cNvPr id="1780" name="Shape 1780"/>
          <p:cNvPicPr preferRelativeResize="0"/>
          <p:nvPr/>
        </p:nvPicPr>
        <p:blipFill rotWithShape="1">
          <a:blip r:embed="rId2">
            <a:alphaModFix/>
          </a:blip>
          <a:srcRect r="21426" b="32356"/>
          <a:stretch/>
        </p:blipFill>
        <p:spPr>
          <a:xfrm rot="-5400000">
            <a:off x="7438689" y="1215307"/>
            <a:ext cx="5965444" cy="3534829"/>
          </a:xfrm>
          <a:prstGeom prst="rect">
            <a:avLst/>
          </a:prstGeom>
          <a:noFill/>
          <a:ln>
            <a:noFill/>
          </a:ln>
        </p:spPr>
      </p:pic>
      <p:sp>
        <p:nvSpPr>
          <p:cNvPr id="1781" name="Shape 1781"/>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WHITE">
    <p:spTree>
      <p:nvGrpSpPr>
        <p:cNvPr id="1" name="Shape 1782"/>
        <p:cNvGrpSpPr/>
        <p:nvPr/>
      </p:nvGrpSpPr>
      <p:grpSpPr>
        <a:xfrm>
          <a:off x="0" y="0"/>
          <a:ext cx="0" cy="0"/>
          <a:chOff x="0" y="0"/>
          <a:chExt cx="0" cy="0"/>
        </a:xfrm>
      </p:grpSpPr>
      <p:sp>
        <p:nvSpPr>
          <p:cNvPr id="1783" name="Shape 1783"/>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84" name="Shape 1784"/>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785" name="Shape 1785"/>
          <p:cNvGrpSpPr/>
          <p:nvPr/>
        </p:nvGrpSpPr>
        <p:grpSpPr>
          <a:xfrm>
            <a:off x="528435" y="656874"/>
            <a:ext cx="1614660" cy="296779"/>
            <a:chOff x="566737" y="1811338"/>
            <a:chExt cx="5018087" cy="922337"/>
          </a:xfrm>
        </p:grpSpPr>
        <p:sp>
          <p:nvSpPr>
            <p:cNvPr id="1786" name="Shape 1786"/>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87" name="Shape 1787"/>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88" name="Shape 1788"/>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89" name="Shape 1789"/>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90" name="Shape 1790"/>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91" name="Shape 1791"/>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92" name="Shape 1792"/>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93" name="Shape 1793"/>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794" name="Shape 1794"/>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1795" name="Shape 1795"/>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796" name="Shape 1796"/>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1797" name="Shape 1797"/>
          <p:cNvGrpSpPr/>
          <p:nvPr/>
        </p:nvGrpSpPr>
        <p:grpSpPr>
          <a:xfrm>
            <a:off x="8737600" y="380998"/>
            <a:ext cx="3158908" cy="6510869"/>
            <a:chOff x="8737600" y="380998"/>
            <a:chExt cx="3158908" cy="6510869"/>
          </a:xfrm>
        </p:grpSpPr>
        <p:grpSp>
          <p:nvGrpSpPr>
            <p:cNvPr id="1798" name="Shape 1798"/>
            <p:cNvGrpSpPr/>
            <p:nvPr/>
          </p:nvGrpSpPr>
          <p:grpSpPr>
            <a:xfrm>
              <a:off x="8737600" y="380998"/>
              <a:ext cx="3158908" cy="6510869"/>
              <a:chOff x="8737600" y="380998"/>
              <a:chExt cx="3158908" cy="6510869"/>
            </a:xfrm>
          </p:grpSpPr>
          <p:sp>
            <p:nvSpPr>
              <p:cNvPr id="1799" name="Shape 1799"/>
              <p:cNvSpPr/>
              <p:nvPr/>
            </p:nvSpPr>
            <p:spPr>
              <a:xfrm>
                <a:off x="10451315" y="380998"/>
                <a:ext cx="594370" cy="603420"/>
              </a:xfrm>
              <a:custGeom>
                <a:avLst/>
                <a:gdLst/>
                <a:ahLst/>
                <a:cxnLst/>
                <a:rect l="0" t="0" r="0" b="0"/>
                <a:pathLst>
                  <a:path w="120000" h="120000" extrusionOk="0">
                    <a:moveTo>
                      <a:pt x="102935" y="119864"/>
                    </a:moveTo>
                    <a:lnTo>
                      <a:pt x="16788" y="119864"/>
                    </a:lnTo>
                    <a:lnTo>
                      <a:pt x="13348" y="119187"/>
                    </a:lnTo>
                    <a:lnTo>
                      <a:pt x="10458" y="118510"/>
                    </a:lnTo>
                    <a:lnTo>
                      <a:pt x="7018" y="117155"/>
                    </a:lnTo>
                    <a:lnTo>
                      <a:pt x="4954" y="115124"/>
                    </a:lnTo>
                    <a:lnTo>
                      <a:pt x="2752" y="112279"/>
                    </a:lnTo>
                    <a:lnTo>
                      <a:pt x="1376" y="109571"/>
                    </a:lnTo>
                    <a:lnTo>
                      <a:pt x="0" y="106049"/>
                    </a:lnTo>
                    <a:lnTo>
                      <a:pt x="0" y="102663"/>
                    </a:lnTo>
                    <a:lnTo>
                      <a:pt x="0" y="17200"/>
                    </a:lnTo>
                    <a:lnTo>
                      <a:pt x="0" y="13814"/>
                    </a:lnTo>
                    <a:lnTo>
                      <a:pt x="1376" y="10293"/>
                    </a:lnTo>
                    <a:lnTo>
                      <a:pt x="2752" y="7449"/>
                    </a:lnTo>
                    <a:lnTo>
                      <a:pt x="4954" y="4740"/>
                    </a:lnTo>
                    <a:lnTo>
                      <a:pt x="7018" y="2708"/>
                    </a:lnTo>
                    <a:lnTo>
                      <a:pt x="10458" y="1354"/>
                    </a:lnTo>
                    <a:lnTo>
                      <a:pt x="13348" y="677"/>
                    </a:lnTo>
                    <a:lnTo>
                      <a:pt x="16788" y="0"/>
                    </a:lnTo>
                    <a:lnTo>
                      <a:pt x="102935" y="0"/>
                    </a:lnTo>
                    <a:lnTo>
                      <a:pt x="106513" y="677"/>
                    </a:lnTo>
                    <a:lnTo>
                      <a:pt x="109266" y="1354"/>
                    </a:lnTo>
                    <a:lnTo>
                      <a:pt x="112155" y="2708"/>
                    </a:lnTo>
                    <a:lnTo>
                      <a:pt x="114908" y="4740"/>
                    </a:lnTo>
                    <a:lnTo>
                      <a:pt x="116972" y="7449"/>
                    </a:lnTo>
                    <a:lnTo>
                      <a:pt x="118348" y="10293"/>
                    </a:lnTo>
                    <a:lnTo>
                      <a:pt x="119862" y="13814"/>
                    </a:lnTo>
                    <a:lnTo>
                      <a:pt x="119862" y="17200"/>
                    </a:lnTo>
                    <a:lnTo>
                      <a:pt x="119862" y="102663"/>
                    </a:lnTo>
                    <a:lnTo>
                      <a:pt x="119862" y="106049"/>
                    </a:lnTo>
                    <a:lnTo>
                      <a:pt x="118348" y="109571"/>
                    </a:lnTo>
                    <a:lnTo>
                      <a:pt x="116972" y="112279"/>
                    </a:lnTo>
                    <a:lnTo>
                      <a:pt x="114908" y="115124"/>
                    </a:lnTo>
                    <a:lnTo>
                      <a:pt x="112155" y="117155"/>
                    </a:lnTo>
                    <a:lnTo>
                      <a:pt x="109266" y="118510"/>
                    </a:lnTo>
                    <a:lnTo>
                      <a:pt x="106513" y="119187"/>
                    </a:lnTo>
                    <a:lnTo>
                      <a:pt x="102935" y="119864"/>
                    </a:lnTo>
                    <a:close/>
                    <a:moveTo>
                      <a:pt x="34266" y="86139"/>
                    </a:moveTo>
                    <a:lnTo>
                      <a:pt x="85458" y="86139"/>
                    </a:lnTo>
                    <a:lnTo>
                      <a:pt x="85458" y="33724"/>
                    </a:lnTo>
                    <a:lnTo>
                      <a:pt x="34266" y="33724"/>
                    </a:lnTo>
                    <a:lnTo>
                      <a:pt x="34266" y="8613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0" name="Shape 1800"/>
              <p:cNvSpPr/>
              <p:nvPr/>
            </p:nvSpPr>
            <p:spPr>
              <a:xfrm>
                <a:off x="9163013" y="2070576"/>
                <a:ext cx="597386" cy="594370"/>
              </a:xfrm>
              <a:custGeom>
                <a:avLst/>
                <a:gdLst/>
                <a:ahLst/>
                <a:cxnLst/>
                <a:rect l="0" t="0" r="0" b="0"/>
                <a:pathLst>
                  <a:path w="120000" h="120000" extrusionOk="0">
                    <a:moveTo>
                      <a:pt x="60000" y="119862"/>
                    </a:moveTo>
                    <a:lnTo>
                      <a:pt x="53698" y="119862"/>
                    </a:lnTo>
                    <a:lnTo>
                      <a:pt x="48082" y="119173"/>
                    </a:lnTo>
                    <a:lnTo>
                      <a:pt x="41780" y="117795"/>
                    </a:lnTo>
                    <a:lnTo>
                      <a:pt x="36849" y="115729"/>
                    </a:lnTo>
                    <a:lnTo>
                      <a:pt x="31369" y="112835"/>
                    </a:lnTo>
                    <a:lnTo>
                      <a:pt x="26438" y="110080"/>
                    </a:lnTo>
                    <a:lnTo>
                      <a:pt x="21506" y="106498"/>
                    </a:lnTo>
                    <a:lnTo>
                      <a:pt x="17397" y="102365"/>
                    </a:lnTo>
                    <a:lnTo>
                      <a:pt x="13835" y="98094"/>
                    </a:lnTo>
                    <a:lnTo>
                      <a:pt x="10410" y="93960"/>
                    </a:lnTo>
                    <a:lnTo>
                      <a:pt x="6849" y="89001"/>
                    </a:lnTo>
                    <a:lnTo>
                      <a:pt x="4794" y="83352"/>
                    </a:lnTo>
                    <a:lnTo>
                      <a:pt x="2739" y="77841"/>
                    </a:lnTo>
                    <a:lnTo>
                      <a:pt x="1232" y="72192"/>
                    </a:lnTo>
                    <a:lnTo>
                      <a:pt x="684" y="65993"/>
                    </a:lnTo>
                    <a:lnTo>
                      <a:pt x="0" y="60344"/>
                    </a:lnTo>
                    <a:lnTo>
                      <a:pt x="684" y="54006"/>
                    </a:lnTo>
                    <a:lnTo>
                      <a:pt x="1232" y="47669"/>
                    </a:lnTo>
                    <a:lnTo>
                      <a:pt x="2739" y="42020"/>
                    </a:lnTo>
                    <a:lnTo>
                      <a:pt x="4794" y="36509"/>
                    </a:lnTo>
                    <a:lnTo>
                      <a:pt x="6849" y="31549"/>
                    </a:lnTo>
                    <a:lnTo>
                      <a:pt x="10410" y="26590"/>
                    </a:lnTo>
                    <a:lnTo>
                      <a:pt x="13835" y="21768"/>
                    </a:lnTo>
                    <a:lnTo>
                      <a:pt x="17397" y="17497"/>
                    </a:lnTo>
                    <a:lnTo>
                      <a:pt x="21506" y="14052"/>
                    </a:lnTo>
                    <a:lnTo>
                      <a:pt x="26438" y="10470"/>
                    </a:lnTo>
                    <a:lnTo>
                      <a:pt x="31369" y="7026"/>
                    </a:lnTo>
                    <a:lnTo>
                      <a:pt x="36849" y="4959"/>
                    </a:lnTo>
                    <a:lnTo>
                      <a:pt x="41780" y="2893"/>
                    </a:lnTo>
                    <a:lnTo>
                      <a:pt x="48082" y="1377"/>
                    </a:lnTo>
                    <a:lnTo>
                      <a:pt x="53698" y="0"/>
                    </a:lnTo>
                    <a:lnTo>
                      <a:pt x="60000" y="0"/>
                    </a:lnTo>
                    <a:lnTo>
                      <a:pt x="66164" y="0"/>
                    </a:lnTo>
                    <a:lnTo>
                      <a:pt x="71780" y="1377"/>
                    </a:lnTo>
                    <a:lnTo>
                      <a:pt x="77397" y="2893"/>
                    </a:lnTo>
                    <a:lnTo>
                      <a:pt x="83013" y="4959"/>
                    </a:lnTo>
                    <a:lnTo>
                      <a:pt x="88493" y="7026"/>
                    </a:lnTo>
                    <a:lnTo>
                      <a:pt x="93424" y="10470"/>
                    </a:lnTo>
                    <a:lnTo>
                      <a:pt x="98356" y="14052"/>
                    </a:lnTo>
                    <a:lnTo>
                      <a:pt x="102465" y="17497"/>
                    </a:lnTo>
                    <a:lnTo>
                      <a:pt x="106027" y="21768"/>
                    </a:lnTo>
                    <a:lnTo>
                      <a:pt x="109452" y="26590"/>
                    </a:lnTo>
                    <a:lnTo>
                      <a:pt x="112191" y="31549"/>
                    </a:lnTo>
                    <a:lnTo>
                      <a:pt x="115068" y="36509"/>
                    </a:lnTo>
                    <a:lnTo>
                      <a:pt x="117123" y="42020"/>
                    </a:lnTo>
                    <a:lnTo>
                      <a:pt x="118630" y="47669"/>
                    </a:lnTo>
                    <a:lnTo>
                      <a:pt x="119178" y="54006"/>
                    </a:lnTo>
                    <a:lnTo>
                      <a:pt x="119863" y="60344"/>
                    </a:lnTo>
                    <a:lnTo>
                      <a:pt x="119178" y="65993"/>
                    </a:lnTo>
                    <a:lnTo>
                      <a:pt x="118630" y="72192"/>
                    </a:lnTo>
                    <a:lnTo>
                      <a:pt x="117123" y="77841"/>
                    </a:lnTo>
                    <a:lnTo>
                      <a:pt x="115068" y="83352"/>
                    </a:lnTo>
                    <a:lnTo>
                      <a:pt x="112191" y="89001"/>
                    </a:lnTo>
                    <a:lnTo>
                      <a:pt x="109452" y="93960"/>
                    </a:lnTo>
                    <a:lnTo>
                      <a:pt x="106027" y="98094"/>
                    </a:lnTo>
                    <a:lnTo>
                      <a:pt x="102465" y="102365"/>
                    </a:lnTo>
                    <a:lnTo>
                      <a:pt x="98356" y="106498"/>
                    </a:lnTo>
                    <a:lnTo>
                      <a:pt x="93424" y="110080"/>
                    </a:lnTo>
                    <a:lnTo>
                      <a:pt x="88493" y="112835"/>
                    </a:lnTo>
                    <a:lnTo>
                      <a:pt x="83013" y="115729"/>
                    </a:lnTo>
                    <a:lnTo>
                      <a:pt x="77397" y="117795"/>
                    </a:lnTo>
                    <a:lnTo>
                      <a:pt x="71780" y="119173"/>
                    </a:lnTo>
                    <a:lnTo>
                      <a:pt x="66164" y="119862"/>
                    </a:lnTo>
                    <a:lnTo>
                      <a:pt x="60000" y="119862"/>
                    </a:lnTo>
                    <a:close/>
                    <a:moveTo>
                      <a:pt x="60000" y="34443"/>
                    </a:moveTo>
                    <a:lnTo>
                      <a:pt x="55068" y="34994"/>
                    </a:lnTo>
                    <a:lnTo>
                      <a:pt x="50136" y="36509"/>
                    </a:lnTo>
                    <a:lnTo>
                      <a:pt x="45205" y="38576"/>
                    </a:lnTo>
                    <a:lnTo>
                      <a:pt x="41780" y="42020"/>
                    </a:lnTo>
                    <a:lnTo>
                      <a:pt x="38356" y="45602"/>
                    </a:lnTo>
                    <a:lnTo>
                      <a:pt x="36301" y="49735"/>
                    </a:lnTo>
                    <a:lnTo>
                      <a:pt x="34794" y="54695"/>
                    </a:lnTo>
                    <a:lnTo>
                      <a:pt x="34109" y="60344"/>
                    </a:lnTo>
                    <a:lnTo>
                      <a:pt x="34794" y="65166"/>
                    </a:lnTo>
                    <a:lnTo>
                      <a:pt x="36301" y="70126"/>
                    </a:lnTo>
                    <a:lnTo>
                      <a:pt x="38356" y="74259"/>
                    </a:lnTo>
                    <a:lnTo>
                      <a:pt x="41780" y="78530"/>
                    </a:lnTo>
                    <a:lnTo>
                      <a:pt x="45205" y="81285"/>
                    </a:lnTo>
                    <a:lnTo>
                      <a:pt x="50136" y="84179"/>
                    </a:lnTo>
                    <a:lnTo>
                      <a:pt x="55068" y="85556"/>
                    </a:lnTo>
                    <a:lnTo>
                      <a:pt x="60000" y="85556"/>
                    </a:lnTo>
                    <a:lnTo>
                      <a:pt x="64794" y="85556"/>
                    </a:lnTo>
                    <a:lnTo>
                      <a:pt x="69726" y="84179"/>
                    </a:lnTo>
                    <a:lnTo>
                      <a:pt x="73835" y="81285"/>
                    </a:lnTo>
                    <a:lnTo>
                      <a:pt x="78082" y="78530"/>
                    </a:lnTo>
                    <a:lnTo>
                      <a:pt x="80821" y="74259"/>
                    </a:lnTo>
                    <a:lnTo>
                      <a:pt x="83561" y="70126"/>
                    </a:lnTo>
                    <a:lnTo>
                      <a:pt x="85068" y="65166"/>
                    </a:lnTo>
                    <a:lnTo>
                      <a:pt x="85753" y="60344"/>
                    </a:lnTo>
                    <a:lnTo>
                      <a:pt x="85068" y="54695"/>
                    </a:lnTo>
                    <a:lnTo>
                      <a:pt x="83561" y="49735"/>
                    </a:lnTo>
                    <a:lnTo>
                      <a:pt x="80821" y="45602"/>
                    </a:lnTo>
                    <a:lnTo>
                      <a:pt x="78082" y="42020"/>
                    </a:lnTo>
                    <a:lnTo>
                      <a:pt x="73835" y="38576"/>
                    </a:lnTo>
                    <a:lnTo>
                      <a:pt x="69726" y="36509"/>
                    </a:lnTo>
                    <a:lnTo>
                      <a:pt x="64794" y="34994"/>
                    </a:lnTo>
                    <a:lnTo>
                      <a:pt x="60000" y="34443"/>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1" name="Shape 1801"/>
              <p:cNvSpPr/>
              <p:nvPr/>
            </p:nvSpPr>
            <p:spPr>
              <a:xfrm>
                <a:off x="10873710" y="3410169"/>
                <a:ext cx="1022798" cy="597386"/>
              </a:xfrm>
              <a:custGeom>
                <a:avLst/>
                <a:gdLst/>
                <a:ahLst/>
                <a:cxnLst/>
                <a:rect l="0" t="0" r="0" b="0"/>
                <a:pathLst>
                  <a:path w="120000" h="120000" extrusionOk="0">
                    <a:moveTo>
                      <a:pt x="59999" y="119863"/>
                    </a:moveTo>
                    <a:lnTo>
                      <a:pt x="57917" y="119315"/>
                    </a:lnTo>
                    <a:lnTo>
                      <a:pt x="56315" y="118630"/>
                    </a:lnTo>
                    <a:lnTo>
                      <a:pt x="54632" y="117123"/>
                    </a:lnTo>
                    <a:lnTo>
                      <a:pt x="53030" y="114383"/>
                    </a:lnTo>
                    <a:lnTo>
                      <a:pt x="2883" y="29315"/>
                    </a:lnTo>
                    <a:lnTo>
                      <a:pt x="1201" y="25205"/>
                    </a:lnTo>
                    <a:lnTo>
                      <a:pt x="400" y="20958"/>
                    </a:lnTo>
                    <a:lnTo>
                      <a:pt x="0" y="15342"/>
                    </a:lnTo>
                    <a:lnTo>
                      <a:pt x="801" y="10410"/>
                    </a:lnTo>
                    <a:lnTo>
                      <a:pt x="2483" y="6301"/>
                    </a:lnTo>
                    <a:lnTo>
                      <a:pt x="4485" y="2739"/>
                    </a:lnTo>
                    <a:lnTo>
                      <a:pt x="7369" y="684"/>
                    </a:lnTo>
                    <a:lnTo>
                      <a:pt x="10173" y="0"/>
                    </a:lnTo>
                    <a:lnTo>
                      <a:pt x="109746" y="0"/>
                    </a:lnTo>
                    <a:lnTo>
                      <a:pt x="113030" y="684"/>
                    </a:lnTo>
                    <a:lnTo>
                      <a:pt x="115433" y="2739"/>
                    </a:lnTo>
                    <a:lnTo>
                      <a:pt x="117516" y="6301"/>
                    </a:lnTo>
                    <a:lnTo>
                      <a:pt x="119118" y="10410"/>
                    </a:lnTo>
                    <a:lnTo>
                      <a:pt x="119919" y="15342"/>
                    </a:lnTo>
                    <a:lnTo>
                      <a:pt x="119519" y="20958"/>
                    </a:lnTo>
                    <a:lnTo>
                      <a:pt x="118718" y="25205"/>
                    </a:lnTo>
                    <a:lnTo>
                      <a:pt x="117116" y="29315"/>
                    </a:lnTo>
                    <a:lnTo>
                      <a:pt x="66889" y="114383"/>
                    </a:lnTo>
                    <a:lnTo>
                      <a:pt x="65687" y="117123"/>
                    </a:lnTo>
                    <a:lnTo>
                      <a:pt x="63684" y="118630"/>
                    </a:lnTo>
                    <a:lnTo>
                      <a:pt x="62002" y="119315"/>
                    </a:lnTo>
                    <a:lnTo>
                      <a:pt x="59999" y="119863"/>
                    </a:lnTo>
                    <a:close/>
                    <a:moveTo>
                      <a:pt x="34285" y="34109"/>
                    </a:moveTo>
                    <a:lnTo>
                      <a:pt x="59999" y="78082"/>
                    </a:lnTo>
                    <a:lnTo>
                      <a:pt x="85714" y="34109"/>
                    </a:lnTo>
                    <a:lnTo>
                      <a:pt x="34285" y="34109"/>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2" name="Shape 1802"/>
              <p:cNvSpPr/>
              <p:nvPr/>
            </p:nvSpPr>
            <p:spPr>
              <a:xfrm>
                <a:off x="9163013" y="5039407"/>
                <a:ext cx="168958" cy="1818592"/>
              </a:xfrm>
              <a:custGeom>
                <a:avLst/>
                <a:gdLst/>
                <a:ahLst/>
                <a:cxnLst/>
                <a:rect l="0" t="0" r="0" b="0"/>
                <a:pathLst>
                  <a:path w="120000" h="120000" extrusionOk="0">
                    <a:moveTo>
                      <a:pt x="119520" y="119972"/>
                    </a:moveTo>
                    <a:lnTo>
                      <a:pt x="0" y="119972"/>
                    </a:lnTo>
                    <a:lnTo>
                      <a:pt x="0" y="0"/>
                    </a:lnTo>
                    <a:lnTo>
                      <a:pt x="119520" y="0"/>
                    </a:lnTo>
                    <a:lnTo>
                      <a:pt x="119520" y="119972"/>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3" name="Shape 1803"/>
              <p:cNvSpPr/>
              <p:nvPr/>
            </p:nvSpPr>
            <p:spPr>
              <a:xfrm>
                <a:off x="9163013" y="2369269"/>
                <a:ext cx="168958" cy="1300372"/>
              </a:xfrm>
              <a:custGeom>
                <a:avLst/>
                <a:gdLst/>
                <a:ahLst/>
                <a:cxnLst/>
                <a:rect l="0" t="0" r="0" b="0"/>
                <a:pathLst>
                  <a:path w="120000" h="120000" extrusionOk="0">
                    <a:moveTo>
                      <a:pt x="119520" y="119936"/>
                    </a:moveTo>
                    <a:lnTo>
                      <a:pt x="0" y="119936"/>
                    </a:lnTo>
                    <a:lnTo>
                      <a:pt x="0" y="0"/>
                    </a:lnTo>
                    <a:lnTo>
                      <a:pt x="119520" y="0"/>
                    </a:lnTo>
                    <a:lnTo>
                      <a:pt x="119520" y="11993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4" name="Shape 1804"/>
              <p:cNvSpPr/>
              <p:nvPr/>
            </p:nvSpPr>
            <p:spPr>
              <a:xfrm>
                <a:off x="9759182" y="2511074"/>
                <a:ext cx="847807" cy="1022798"/>
              </a:xfrm>
              <a:custGeom>
                <a:avLst/>
                <a:gdLst/>
                <a:ahLst/>
                <a:cxnLst/>
                <a:rect l="0" t="0" r="0" b="0"/>
                <a:pathLst>
                  <a:path w="120000" h="120000" extrusionOk="0">
                    <a:moveTo>
                      <a:pt x="116527" y="52630"/>
                    </a:moveTo>
                    <a:lnTo>
                      <a:pt x="117974" y="54232"/>
                    </a:lnTo>
                    <a:lnTo>
                      <a:pt x="119421" y="55834"/>
                    </a:lnTo>
                    <a:lnTo>
                      <a:pt x="119903" y="57917"/>
                    </a:lnTo>
                    <a:lnTo>
                      <a:pt x="119903" y="59999"/>
                    </a:lnTo>
                    <a:lnTo>
                      <a:pt x="119903" y="62002"/>
                    </a:lnTo>
                    <a:lnTo>
                      <a:pt x="118938" y="63604"/>
                    </a:lnTo>
                    <a:lnTo>
                      <a:pt x="117974" y="65206"/>
                    </a:lnTo>
                    <a:lnTo>
                      <a:pt x="116527" y="66889"/>
                    </a:lnTo>
                    <a:lnTo>
                      <a:pt x="56527" y="116635"/>
                    </a:lnTo>
                    <a:lnTo>
                      <a:pt x="54598" y="118237"/>
                    </a:lnTo>
                    <a:lnTo>
                      <a:pt x="52572" y="119038"/>
                    </a:lnTo>
                    <a:lnTo>
                      <a:pt x="50160" y="119519"/>
                    </a:lnTo>
                    <a:lnTo>
                      <a:pt x="48231" y="119919"/>
                    </a:lnTo>
                    <a:lnTo>
                      <a:pt x="45723" y="119519"/>
                    </a:lnTo>
                    <a:lnTo>
                      <a:pt x="43311" y="119038"/>
                    </a:lnTo>
                    <a:lnTo>
                      <a:pt x="41286" y="118237"/>
                    </a:lnTo>
                    <a:lnTo>
                      <a:pt x="39356" y="116635"/>
                    </a:lnTo>
                    <a:lnTo>
                      <a:pt x="0" y="83951"/>
                    </a:lnTo>
                    <a:lnTo>
                      <a:pt x="0" y="35887"/>
                    </a:lnTo>
                    <a:lnTo>
                      <a:pt x="39356" y="2883"/>
                    </a:lnTo>
                    <a:lnTo>
                      <a:pt x="41286" y="1682"/>
                    </a:lnTo>
                    <a:lnTo>
                      <a:pt x="43311" y="801"/>
                    </a:lnTo>
                    <a:lnTo>
                      <a:pt x="45723" y="480"/>
                    </a:lnTo>
                    <a:lnTo>
                      <a:pt x="48231" y="0"/>
                    </a:lnTo>
                    <a:lnTo>
                      <a:pt x="50160" y="480"/>
                    </a:lnTo>
                    <a:lnTo>
                      <a:pt x="52572" y="801"/>
                    </a:lnTo>
                    <a:lnTo>
                      <a:pt x="54598" y="1682"/>
                    </a:lnTo>
                    <a:lnTo>
                      <a:pt x="56527" y="2883"/>
                    </a:lnTo>
                    <a:lnTo>
                      <a:pt x="116527" y="52630"/>
                    </a:lnTo>
                    <a:close/>
                    <a:moveTo>
                      <a:pt x="48231" y="95407"/>
                    </a:moveTo>
                    <a:lnTo>
                      <a:pt x="90964" y="59999"/>
                    </a:lnTo>
                    <a:lnTo>
                      <a:pt x="48231" y="24032"/>
                    </a:lnTo>
                    <a:lnTo>
                      <a:pt x="4919" y="59999"/>
                    </a:lnTo>
                    <a:lnTo>
                      <a:pt x="48231" y="95407"/>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5" name="Shape 1805"/>
              <p:cNvSpPr/>
              <p:nvPr/>
            </p:nvSpPr>
            <p:spPr>
              <a:xfrm>
                <a:off x="9591440" y="2369269"/>
                <a:ext cx="168958" cy="1300372"/>
              </a:xfrm>
              <a:custGeom>
                <a:avLst/>
                <a:gdLst/>
                <a:ahLst/>
                <a:cxnLst/>
                <a:rect l="0" t="0" r="0" b="0"/>
                <a:pathLst>
                  <a:path w="120000" h="120000" extrusionOk="0">
                    <a:moveTo>
                      <a:pt x="17280" y="54516"/>
                    </a:moveTo>
                    <a:lnTo>
                      <a:pt x="9600" y="55777"/>
                    </a:lnTo>
                    <a:lnTo>
                      <a:pt x="4800" y="57352"/>
                    </a:lnTo>
                    <a:lnTo>
                      <a:pt x="0" y="58676"/>
                    </a:lnTo>
                    <a:lnTo>
                      <a:pt x="0" y="0"/>
                    </a:lnTo>
                    <a:lnTo>
                      <a:pt x="119520" y="0"/>
                    </a:lnTo>
                    <a:lnTo>
                      <a:pt x="119520" y="41344"/>
                    </a:lnTo>
                    <a:lnTo>
                      <a:pt x="17280" y="54516"/>
                    </a:lnTo>
                    <a:close/>
                    <a:moveTo>
                      <a:pt x="4800" y="63151"/>
                    </a:moveTo>
                    <a:lnTo>
                      <a:pt x="9600" y="64411"/>
                    </a:lnTo>
                    <a:lnTo>
                      <a:pt x="17280" y="65735"/>
                    </a:lnTo>
                    <a:lnTo>
                      <a:pt x="119520" y="79159"/>
                    </a:lnTo>
                    <a:lnTo>
                      <a:pt x="119520" y="119936"/>
                    </a:lnTo>
                    <a:lnTo>
                      <a:pt x="0" y="119936"/>
                    </a:lnTo>
                    <a:lnTo>
                      <a:pt x="0" y="61575"/>
                    </a:lnTo>
                    <a:lnTo>
                      <a:pt x="4800" y="63151"/>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6" name="Shape 1806"/>
              <p:cNvSpPr/>
              <p:nvPr/>
            </p:nvSpPr>
            <p:spPr>
              <a:xfrm>
                <a:off x="9591440" y="2818818"/>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7" name="Shape 1807"/>
              <p:cNvSpPr/>
              <p:nvPr/>
            </p:nvSpPr>
            <p:spPr>
              <a:xfrm>
                <a:off x="10016853" y="3449394"/>
                <a:ext cx="168958" cy="3408605"/>
              </a:xfrm>
              <a:custGeom>
                <a:avLst/>
                <a:gdLst/>
                <a:ahLst/>
                <a:cxnLst/>
                <a:rect l="0" t="0" r="0" b="0"/>
                <a:pathLst>
                  <a:path w="120000" h="120000" extrusionOk="0">
                    <a:moveTo>
                      <a:pt x="119521" y="119981"/>
                    </a:moveTo>
                    <a:lnTo>
                      <a:pt x="0" y="119981"/>
                    </a:lnTo>
                    <a:lnTo>
                      <a:pt x="0" y="0"/>
                    </a:lnTo>
                    <a:lnTo>
                      <a:pt x="119521" y="0"/>
                    </a:lnTo>
                    <a:lnTo>
                      <a:pt x="119521" y="11998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8" name="Shape 1808"/>
              <p:cNvSpPr/>
              <p:nvPr/>
            </p:nvSpPr>
            <p:spPr>
              <a:xfrm>
                <a:off x="1044528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09" name="Shape 1809"/>
              <p:cNvSpPr/>
              <p:nvPr/>
            </p:nvSpPr>
            <p:spPr>
              <a:xfrm>
                <a:off x="10445282" y="5039407"/>
                <a:ext cx="168958" cy="1818592"/>
              </a:xfrm>
              <a:custGeom>
                <a:avLst/>
                <a:gdLst/>
                <a:ahLst/>
                <a:cxnLst/>
                <a:rect l="0" t="0" r="0" b="0"/>
                <a:pathLst>
                  <a:path w="120000" h="120000" extrusionOk="0">
                    <a:moveTo>
                      <a:pt x="119521" y="0"/>
                    </a:moveTo>
                    <a:lnTo>
                      <a:pt x="119521" y="119972"/>
                    </a:lnTo>
                    <a:lnTo>
                      <a:pt x="0" y="119972"/>
                    </a:lnTo>
                    <a:lnTo>
                      <a:pt x="0" y="0"/>
                    </a:lnTo>
                    <a:lnTo>
                      <a:pt x="119521"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0" name="Shape 1810"/>
              <p:cNvSpPr/>
              <p:nvPr/>
            </p:nvSpPr>
            <p:spPr>
              <a:xfrm>
                <a:off x="10870693"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1" name="Shape 1811"/>
              <p:cNvSpPr/>
              <p:nvPr/>
            </p:nvSpPr>
            <p:spPr>
              <a:xfrm>
                <a:off x="11727550" y="3497667"/>
                <a:ext cx="168958" cy="3360332"/>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2" name="Shape 1812"/>
              <p:cNvSpPr/>
              <p:nvPr/>
            </p:nvSpPr>
            <p:spPr>
              <a:xfrm>
                <a:off x="10445282" y="4740714"/>
                <a:ext cx="597386" cy="597386"/>
              </a:xfrm>
              <a:custGeom>
                <a:avLst/>
                <a:gdLst/>
                <a:ahLst/>
                <a:cxnLst/>
                <a:rect l="0" t="0" r="0" b="0"/>
                <a:pathLst>
                  <a:path w="120000" h="120000" extrusionOk="0">
                    <a:moveTo>
                      <a:pt x="59931" y="119863"/>
                    </a:moveTo>
                    <a:lnTo>
                      <a:pt x="53637" y="119179"/>
                    </a:lnTo>
                    <a:lnTo>
                      <a:pt x="48027" y="118358"/>
                    </a:lnTo>
                    <a:lnTo>
                      <a:pt x="41870" y="116989"/>
                    </a:lnTo>
                    <a:lnTo>
                      <a:pt x="36259" y="114937"/>
                    </a:lnTo>
                    <a:lnTo>
                      <a:pt x="31334" y="112200"/>
                    </a:lnTo>
                    <a:lnTo>
                      <a:pt x="26408" y="109327"/>
                    </a:lnTo>
                    <a:lnTo>
                      <a:pt x="21619" y="105906"/>
                    </a:lnTo>
                    <a:lnTo>
                      <a:pt x="17377" y="102348"/>
                    </a:lnTo>
                    <a:lnTo>
                      <a:pt x="13956" y="98244"/>
                    </a:lnTo>
                    <a:lnTo>
                      <a:pt x="10399" y="93454"/>
                    </a:lnTo>
                    <a:lnTo>
                      <a:pt x="6841" y="88529"/>
                    </a:lnTo>
                    <a:lnTo>
                      <a:pt x="4789" y="82919"/>
                    </a:lnTo>
                    <a:lnTo>
                      <a:pt x="2736" y="77993"/>
                    </a:lnTo>
                    <a:lnTo>
                      <a:pt x="1368" y="71835"/>
                    </a:lnTo>
                    <a:lnTo>
                      <a:pt x="0" y="66225"/>
                    </a:lnTo>
                    <a:lnTo>
                      <a:pt x="0" y="59931"/>
                    </a:lnTo>
                    <a:lnTo>
                      <a:pt x="0" y="53637"/>
                    </a:lnTo>
                    <a:lnTo>
                      <a:pt x="1368" y="48027"/>
                    </a:lnTo>
                    <a:lnTo>
                      <a:pt x="2736" y="42554"/>
                    </a:lnTo>
                    <a:lnTo>
                      <a:pt x="4789" y="36944"/>
                    </a:lnTo>
                    <a:lnTo>
                      <a:pt x="6841" y="31334"/>
                    </a:lnTo>
                    <a:lnTo>
                      <a:pt x="10399" y="26545"/>
                    </a:lnTo>
                    <a:lnTo>
                      <a:pt x="13956" y="21619"/>
                    </a:lnTo>
                    <a:lnTo>
                      <a:pt x="17377" y="17514"/>
                    </a:lnTo>
                    <a:lnTo>
                      <a:pt x="21619" y="13956"/>
                    </a:lnTo>
                    <a:lnTo>
                      <a:pt x="26408" y="10535"/>
                    </a:lnTo>
                    <a:lnTo>
                      <a:pt x="31334" y="7662"/>
                    </a:lnTo>
                    <a:lnTo>
                      <a:pt x="36259" y="4925"/>
                    </a:lnTo>
                    <a:lnTo>
                      <a:pt x="41870" y="2873"/>
                    </a:lnTo>
                    <a:lnTo>
                      <a:pt x="48027" y="1505"/>
                    </a:lnTo>
                    <a:lnTo>
                      <a:pt x="53637" y="684"/>
                    </a:lnTo>
                    <a:lnTo>
                      <a:pt x="59931" y="0"/>
                    </a:lnTo>
                    <a:lnTo>
                      <a:pt x="65541" y="684"/>
                    </a:lnTo>
                    <a:lnTo>
                      <a:pt x="71698" y="1505"/>
                    </a:lnTo>
                    <a:lnTo>
                      <a:pt x="77309" y="2873"/>
                    </a:lnTo>
                    <a:lnTo>
                      <a:pt x="82919" y="4925"/>
                    </a:lnTo>
                    <a:lnTo>
                      <a:pt x="87708" y="6978"/>
                    </a:lnTo>
                    <a:lnTo>
                      <a:pt x="92633" y="10535"/>
                    </a:lnTo>
                    <a:lnTo>
                      <a:pt x="97559" y="13956"/>
                    </a:lnTo>
                    <a:lnTo>
                      <a:pt x="102348" y="17514"/>
                    </a:lnTo>
                    <a:lnTo>
                      <a:pt x="105906" y="22303"/>
                    </a:lnTo>
                    <a:lnTo>
                      <a:pt x="109327" y="27229"/>
                    </a:lnTo>
                    <a:lnTo>
                      <a:pt x="112884" y="32018"/>
                    </a:lnTo>
                    <a:lnTo>
                      <a:pt x="114937" y="36944"/>
                    </a:lnTo>
                    <a:lnTo>
                      <a:pt x="116989" y="42554"/>
                    </a:lnTo>
                    <a:lnTo>
                      <a:pt x="118358" y="48027"/>
                    </a:lnTo>
                    <a:lnTo>
                      <a:pt x="119179" y="54321"/>
                    </a:lnTo>
                    <a:lnTo>
                      <a:pt x="119863" y="59931"/>
                    </a:lnTo>
                    <a:lnTo>
                      <a:pt x="119179" y="66225"/>
                    </a:lnTo>
                    <a:lnTo>
                      <a:pt x="118358" y="71835"/>
                    </a:lnTo>
                    <a:lnTo>
                      <a:pt x="116989" y="77309"/>
                    </a:lnTo>
                    <a:lnTo>
                      <a:pt x="114937" y="82919"/>
                    </a:lnTo>
                    <a:lnTo>
                      <a:pt x="112884" y="87844"/>
                    </a:lnTo>
                    <a:lnTo>
                      <a:pt x="109327" y="93454"/>
                    </a:lnTo>
                    <a:lnTo>
                      <a:pt x="105906" y="97559"/>
                    </a:lnTo>
                    <a:lnTo>
                      <a:pt x="102348" y="102348"/>
                    </a:lnTo>
                    <a:lnTo>
                      <a:pt x="97559" y="105906"/>
                    </a:lnTo>
                    <a:lnTo>
                      <a:pt x="92633" y="109327"/>
                    </a:lnTo>
                    <a:lnTo>
                      <a:pt x="87708" y="112884"/>
                    </a:lnTo>
                    <a:lnTo>
                      <a:pt x="82919" y="114937"/>
                    </a:lnTo>
                    <a:lnTo>
                      <a:pt x="77309" y="116989"/>
                    </a:lnTo>
                    <a:lnTo>
                      <a:pt x="71698" y="118358"/>
                    </a:lnTo>
                    <a:lnTo>
                      <a:pt x="65541" y="119179"/>
                    </a:lnTo>
                    <a:lnTo>
                      <a:pt x="59931" y="119863"/>
                    </a:lnTo>
                    <a:close/>
                    <a:moveTo>
                      <a:pt x="59931" y="34207"/>
                    </a:moveTo>
                    <a:lnTo>
                      <a:pt x="54321" y="34891"/>
                    </a:lnTo>
                    <a:lnTo>
                      <a:pt x="49532" y="36259"/>
                    </a:lnTo>
                    <a:lnTo>
                      <a:pt x="45290" y="38996"/>
                    </a:lnTo>
                    <a:lnTo>
                      <a:pt x="41870" y="41870"/>
                    </a:lnTo>
                    <a:lnTo>
                      <a:pt x="38312" y="45974"/>
                    </a:lnTo>
                    <a:lnTo>
                      <a:pt x="36259" y="50216"/>
                    </a:lnTo>
                    <a:lnTo>
                      <a:pt x="34754" y="55005"/>
                    </a:lnTo>
                    <a:lnTo>
                      <a:pt x="34207" y="59931"/>
                    </a:lnTo>
                    <a:lnTo>
                      <a:pt x="34754" y="64857"/>
                    </a:lnTo>
                    <a:lnTo>
                      <a:pt x="36259" y="69783"/>
                    </a:lnTo>
                    <a:lnTo>
                      <a:pt x="38312" y="74572"/>
                    </a:lnTo>
                    <a:lnTo>
                      <a:pt x="41870" y="77993"/>
                    </a:lnTo>
                    <a:lnTo>
                      <a:pt x="45290" y="81550"/>
                    </a:lnTo>
                    <a:lnTo>
                      <a:pt x="49532" y="83603"/>
                    </a:lnTo>
                    <a:lnTo>
                      <a:pt x="54321" y="84971"/>
                    </a:lnTo>
                    <a:lnTo>
                      <a:pt x="59931" y="85655"/>
                    </a:lnTo>
                    <a:lnTo>
                      <a:pt x="64720" y="84971"/>
                    </a:lnTo>
                    <a:lnTo>
                      <a:pt x="69646" y="83603"/>
                    </a:lnTo>
                    <a:lnTo>
                      <a:pt x="73751" y="81550"/>
                    </a:lnTo>
                    <a:lnTo>
                      <a:pt x="77993" y="77993"/>
                    </a:lnTo>
                    <a:lnTo>
                      <a:pt x="80866" y="73888"/>
                    </a:lnTo>
                    <a:lnTo>
                      <a:pt x="83603" y="69783"/>
                    </a:lnTo>
                    <a:lnTo>
                      <a:pt x="84971" y="64857"/>
                    </a:lnTo>
                    <a:lnTo>
                      <a:pt x="85655" y="59931"/>
                    </a:lnTo>
                    <a:lnTo>
                      <a:pt x="84971" y="55005"/>
                    </a:lnTo>
                    <a:lnTo>
                      <a:pt x="83603" y="50216"/>
                    </a:lnTo>
                    <a:lnTo>
                      <a:pt x="80866" y="45974"/>
                    </a:lnTo>
                    <a:lnTo>
                      <a:pt x="77993" y="41870"/>
                    </a:lnTo>
                    <a:lnTo>
                      <a:pt x="73751" y="38449"/>
                    </a:lnTo>
                    <a:lnTo>
                      <a:pt x="69646" y="36259"/>
                    </a:lnTo>
                    <a:lnTo>
                      <a:pt x="64720" y="34891"/>
                    </a:lnTo>
                    <a:lnTo>
                      <a:pt x="59931" y="34207"/>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3" name="Shape 1813"/>
              <p:cNvSpPr/>
              <p:nvPr/>
            </p:nvSpPr>
            <p:spPr>
              <a:xfrm>
                <a:off x="9163013" y="3370948"/>
                <a:ext cx="597386" cy="597386"/>
              </a:xfrm>
              <a:custGeom>
                <a:avLst/>
                <a:gdLst/>
                <a:ahLst/>
                <a:cxnLst/>
                <a:rect l="0" t="0" r="0" b="0"/>
                <a:pathLst>
                  <a:path w="120000" h="120000" extrusionOk="0">
                    <a:moveTo>
                      <a:pt x="60000" y="119863"/>
                    </a:moveTo>
                    <a:lnTo>
                      <a:pt x="53698" y="119315"/>
                    </a:lnTo>
                    <a:lnTo>
                      <a:pt x="48082" y="118630"/>
                    </a:lnTo>
                    <a:lnTo>
                      <a:pt x="41780" y="117123"/>
                    </a:lnTo>
                    <a:lnTo>
                      <a:pt x="36849" y="115068"/>
                    </a:lnTo>
                    <a:lnTo>
                      <a:pt x="31369" y="112191"/>
                    </a:lnTo>
                    <a:lnTo>
                      <a:pt x="26438" y="109452"/>
                    </a:lnTo>
                    <a:lnTo>
                      <a:pt x="21506" y="106027"/>
                    </a:lnTo>
                    <a:lnTo>
                      <a:pt x="17397" y="101780"/>
                    </a:lnTo>
                    <a:lnTo>
                      <a:pt x="13835" y="97671"/>
                    </a:lnTo>
                    <a:lnTo>
                      <a:pt x="10410" y="93424"/>
                    </a:lnTo>
                    <a:lnTo>
                      <a:pt x="6849" y="88493"/>
                    </a:lnTo>
                    <a:lnTo>
                      <a:pt x="4794" y="83013"/>
                    </a:lnTo>
                    <a:lnTo>
                      <a:pt x="2739" y="77397"/>
                    </a:lnTo>
                    <a:lnTo>
                      <a:pt x="1232" y="71917"/>
                    </a:lnTo>
                    <a:lnTo>
                      <a:pt x="684" y="66301"/>
                    </a:lnTo>
                    <a:lnTo>
                      <a:pt x="0" y="60000"/>
                    </a:lnTo>
                    <a:lnTo>
                      <a:pt x="684" y="53698"/>
                    </a:lnTo>
                    <a:lnTo>
                      <a:pt x="1232" y="48219"/>
                    </a:lnTo>
                    <a:lnTo>
                      <a:pt x="2739" y="41780"/>
                    </a:lnTo>
                    <a:lnTo>
                      <a:pt x="4794" y="36301"/>
                    </a:lnTo>
                    <a:lnTo>
                      <a:pt x="6849" y="31369"/>
                    </a:lnTo>
                    <a:lnTo>
                      <a:pt x="10410" y="26575"/>
                    </a:lnTo>
                    <a:lnTo>
                      <a:pt x="13835" y="21643"/>
                    </a:lnTo>
                    <a:lnTo>
                      <a:pt x="17397" y="17534"/>
                    </a:lnTo>
                    <a:lnTo>
                      <a:pt x="21506" y="13972"/>
                    </a:lnTo>
                    <a:lnTo>
                      <a:pt x="26438" y="10410"/>
                    </a:lnTo>
                    <a:lnTo>
                      <a:pt x="31369" y="6986"/>
                    </a:lnTo>
                    <a:lnTo>
                      <a:pt x="36849" y="4931"/>
                    </a:lnTo>
                    <a:lnTo>
                      <a:pt x="41780" y="2739"/>
                    </a:lnTo>
                    <a:lnTo>
                      <a:pt x="48082" y="1506"/>
                    </a:lnTo>
                    <a:lnTo>
                      <a:pt x="53698" y="0"/>
                    </a:lnTo>
                    <a:lnTo>
                      <a:pt x="60000" y="0"/>
                    </a:lnTo>
                    <a:lnTo>
                      <a:pt x="66164" y="0"/>
                    </a:lnTo>
                    <a:lnTo>
                      <a:pt x="71780" y="1506"/>
                    </a:lnTo>
                    <a:lnTo>
                      <a:pt x="77397" y="2739"/>
                    </a:lnTo>
                    <a:lnTo>
                      <a:pt x="83013" y="4931"/>
                    </a:lnTo>
                    <a:lnTo>
                      <a:pt x="88493" y="6986"/>
                    </a:lnTo>
                    <a:lnTo>
                      <a:pt x="93424" y="10410"/>
                    </a:lnTo>
                    <a:lnTo>
                      <a:pt x="98356" y="13972"/>
                    </a:lnTo>
                    <a:lnTo>
                      <a:pt x="102465" y="17534"/>
                    </a:lnTo>
                    <a:lnTo>
                      <a:pt x="106027" y="21643"/>
                    </a:lnTo>
                    <a:lnTo>
                      <a:pt x="109452" y="26575"/>
                    </a:lnTo>
                    <a:lnTo>
                      <a:pt x="112191" y="31369"/>
                    </a:lnTo>
                    <a:lnTo>
                      <a:pt x="115068" y="36301"/>
                    </a:lnTo>
                    <a:lnTo>
                      <a:pt x="117123" y="41780"/>
                    </a:lnTo>
                    <a:lnTo>
                      <a:pt x="118630" y="47397"/>
                    </a:lnTo>
                    <a:lnTo>
                      <a:pt x="119178" y="53698"/>
                    </a:lnTo>
                    <a:lnTo>
                      <a:pt x="119863" y="60000"/>
                    </a:lnTo>
                    <a:lnTo>
                      <a:pt x="119178" y="66301"/>
                    </a:lnTo>
                    <a:lnTo>
                      <a:pt x="118630" y="71917"/>
                    </a:lnTo>
                    <a:lnTo>
                      <a:pt x="117123" y="77397"/>
                    </a:lnTo>
                    <a:lnTo>
                      <a:pt x="115068" y="83013"/>
                    </a:lnTo>
                    <a:lnTo>
                      <a:pt x="112191" y="88493"/>
                    </a:lnTo>
                    <a:lnTo>
                      <a:pt x="109452" y="93424"/>
                    </a:lnTo>
                    <a:lnTo>
                      <a:pt x="106027" y="97671"/>
                    </a:lnTo>
                    <a:lnTo>
                      <a:pt x="102465" y="101780"/>
                    </a:lnTo>
                    <a:lnTo>
                      <a:pt x="98356" y="106027"/>
                    </a:lnTo>
                    <a:lnTo>
                      <a:pt x="93424" y="109452"/>
                    </a:lnTo>
                    <a:lnTo>
                      <a:pt x="88493" y="112191"/>
                    </a:lnTo>
                    <a:lnTo>
                      <a:pt x="83013" y="115068"/>
                    </a:lnTo>
                    <a:lnTo>
                      <a:pt x="77397" y="117123"/>
                    </a:lnTo>
                    <a:lnTo>
                      <a:pt x="71780" y="118630"/>
                    </a:lnTo>
                    <a:lnTo>
                      <a:pt x="66164" y="119315"/>
                    </a:lnTo>
                    <a:lnTo>
                      <a:pt x="60000" y="119863"/>
                    </a:lnTo>
                    <a:close/>
                    <a:moveTo>
                      <a:pt x="60000" y="34109"/>
                    </a:moveTo>
                    <a:lnTo>
                      <a:pt x="55068" y="34931"/>
                    </a:lnTo>
                    <a:lnTo>
                      <a:pt x="50136" y="36301"/>
                    </a:lnTo>
                    <a:lnTo>
                      <a:pt x="45205" y="38356"/>
                    </a:lnTo>
                    <a:lnTo>
                      <a:pt x="41780" y="41780"/>
                    </a:lnTo>
                    <a:lnTo>
                      <a:pt x="38356" y="45342"/>
                    </a:lnTo>
                    <a:lnTo>
                      <a:pt x="36301" y="50273"/>
                    </a:lnTo>
                    <a:lnTo>
                      <a:pt x="34794" y="54383"/>
                    </a:lnTo>
                    <a:lnTo>
                      <a:pt x="34109" y="60000"/>
                    </a:lnTo>
                    <a:lnTo>
                      <a:pt x="34794" y="64794"/>
                    </a:lnTo>
                    <a:lnTo>
                      <a:pt x="36301" y="69726"/>
                    </a:lnTo>
                    <a:lnTo>
                      <a:pt x="38356" y="73972"/>
                    </a:lnTo>
                    <a:lnTo>
                      <a:pt x="41780" y="78082"/>
                    </a:lnTo>
                    <a:lnTo>
                      <a:pt x="45205" y="80821"/>
                    </a:lnTo>
                    <a:lnTo>
                      <a:pt x="50136" y="83698"/>
                    </a:lnTo>
                    <a:lnTo>
                      <a:pt x="55068" y="85068"/>
                    </a:lnTo>
                    <a:lnTo>
                      <a:pt x="60000" y="85753"/>
                    </a:lnTo>
                    <a:lnTo>
                      <a:pt x="64794" y="85068"/>
                    </a:lnTo>
                    <a:lnTo>
                      <a:pt x="69726" y="83698"/>
                    </a:lnTo>
                    <a:lnTo>
                      <a:pt x="73835" y="80821"/>
                    </a:lnTo>
                    <a:lnTo>
                      <a:pt x="78082" y="78082"/>
                    </a:lnTo>
                    <a:lnTo>
                      <a:pt x="80821" y="73972"/>
                    </a:lnTo>
                    <a:lnTo>
                      <a:pt x="83561" y="69726"/>
                    </a:lnTo>
                    <a:lnTo>
                      <a:pt x="85068" y="64794"/>
                    </a:lnTo>
                    <a:lnTo>
                      <a:pt x="85753" y="60000"/>
                    </a:lnTo>
                    <a:lnTo>
                      <a:pt x="85068" y="54383"/>
                    </a:lnTo>
                    <a:lnTo>
                      <a:pt x="83561" y="49452"/>
                    </a:lnTo>
                    <a:lnTo>
                      <a:pt x="80821" y="45342"/>
                    </a:lnTo>
                    <a:lnTo>
                      <a:pt x="78082" y="41780"/>
                    </a:lnTo>
                    <a:lnTo>
                      <a:pt x="73835" y="38356"/>
                    </a:lnTo>
                    <a:lnTo>
                      <a:pt x="69726" y="36301"/>
                    </a:lnTo>
                    <a:lnTo>
                      <a:pt x="64794" y="34931"/>
                    </a:lnTo>
                    <a:lnTo>
                      <a:pt x="60000" y="3410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4" name="Shape 1814"/>
              <p:cNvSpPr/>
              <p:nvPr/>
            </p:nvSpPr>
            <p:spPr>
              <a:xfrm>
                <a:off x="9163013" y="3669642"/>
                <a:ext cx="168958" cy="1366748"/>
              </a:xfrm>
              <a:custGeom>
                <a:avLst/>
                <a:gdLst/>
                <a:ahLst/>
                <a:cxnLst/>
                <a:rect l="0" t="0" r="0" b="0"/>
                <a:pathLst>
                  <a:path w="120000" h="120000" extrusionOk="0">
                    <a:moveTo>
                      <a:pt x="119520" y="119940"/>
                    </a:moveTo>
                    <a:lnTo>
                      <a:pt x="0" y="119940"/>
                    </a:lnTo>
                    <a:lnTo>
                      <a:pt x="0" y="0"/>
                    </a:lnTo>
                    <a:lnTo>
                      <a:pt x="119520" y="0"/>
                    </a:lnTo>
                    <a:lnTo>
                      <a:pt x="119520" y="11994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5" name="Shape 1815"/>
              <p:cNvSpPr/>
              <p:nvPr/>
            </p:nvSpPr>
            <p:spPr>
              <a:xfrm>
                <a:off x="9591440" y="3632200"/>
                <a:ext cx="168958" cy="3225800"/>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6" name="Shape 1816"/>
              <p:cNvSpPr/>
              <p:nvPr/>
            </p:nvSpPr>
            <p:spPr>
              <a:xfrm>
                <a:off x="11299122" y="3920060"/>
                <a:ext cx="168958" cy="1918878"/>
              </a:xfrm>
              <a:custGeom>
                <a:avLst/>
                <a:gdLst/>
                <a:ahLst/>
                <a:cxnLst/>
                <a:rect l="0" t="0" r="0" b="0"/>
                <a:pathLst>
                  <a:path w="120000" h="120000" extrusionOk="0">
                    <a:moveTo>
                      <a:pt x="119520" y="119957"/>
                    </a:moveTo>
                    <a:lnTo>
                      <a:pt x="117120" y="117310"/>
                    </a:lnTo>
                    <a:lnTo>
                      <a:pt x="107520" y="114919"/>
                    </a:lnTo>
                    <a:lnTo>
                      <a:pt x="97440" y="112572"/>
                    </a:lnTo>
                    <a:lnTo>
                      <a:pt x="83040" y="110394"/>
                    </a:lnTo>
                    <a:lnTo>
                      <a:pt x="65760" y="108431"/>
                    </a:lnTo>
                    <a:lnTo>
                      <a:pt x="46080" y="106680"/>
                    </a:lnTo>
                    <a:lnTo>
                      <a:pt x="24000" y="105400"/>
                    </a:lnTo>
                    <a:lnTo>
                      <a:pt x="0" y="104076"/>
                    </a:lnTo>
                    <a:lnTo>
                      <a:pt x="0" y="104076"/>
                    </a:lnTo>
                    <a:lnTo>
                      <a:pt x="0" y="0"/>
                    </a:lnTo>
                    <a:lnTo>
                      <a:pt x="119520" y="0"/>
                    </a:lnTo>
                    <a:lnTo>
                      <a:pt x="119520" y="119957"/>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7" name="Shape 1817"/>
              <p:cNvSpPr/>
              <p:nvPr/>
            </p:nvSpPr>
            <p:spPr>
              <a:xfrm>
                <a:off x="11299122" y="4733958"/>
                <a:ext cx="168958" cy="2124040"/>
              </a:xfrm>
              <a:custGeom>
                <a:avLst/>
                <a:gdLst/>
                <a:ahLst/>
                <a:cxnLst/>
                <a:rect l="0" t="0" r="0" b="0"/>
                <a:pathLst>
                  <a:path w="120000" h="120000" extrusionOk="0">
                    <a:moveTo>
                      <a:pt x="0" y="14156"/>
                    </a:moveTo>
                    <a:lnTo>
                      <a:pt x="24000" y="13153"/>
                    </a:lnTo>
                    <a:lnTo>
                      <a:pt x="46080" y="11803"/>
                    </a:lnTo>
                    <a:lnTo>
                      <a:pt x="65760" y="10221"/>
                    </a:lnTo>
                    <a:lnTo>
                      <a:pt x="83040" y="8486"/>
                    </a:lnTo>
                    <a:lnTo>
                      <a:pt x="97440" y="6480"/>
                    </a:lnTo>
                    <a:lnTo>
                      <a:pt x="107520" y="4513"/>
                    </a:lnTo>
                    <a:lnTo>
                      <a:pt x="117120" y="2160"/>
                    </a:lnTo>
                    <a:lnTo>
                      <a:pt x="119520" y="0"/>
                    </a:lnTo>
                    <a:lnTo>
                      <a:pt x="119520" y="0"/>
                    </a:lnTo>
                    <a:lnTo>
                      <a:pt x="119520" y="119961"/>
                    </a:lnTo>
                    <a:lnTo>
                      <a:pt x="0" y="119961"/>
                    </a:lnTo>
                    <a:lnTo>
                      <a:pt x="0" y="14156"/>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8" name="Shape 1818"/>
              <p:cNvSpPr/>
              <p:nvPr/>
            </p:nvSpPr>
            <p:spPr>
              <a:xfrm>
                <a:off x="10870693" y="5046133"/>
                <a:ext cx="168958" cy="1845734"/>
              </a:xfrm>
              <a:custGeom>
                <a:avLst/>
                <a:gdLst/>
                <a:ahLst/>
                <a:cxnLst/>
                <a:rect l="0" t="0" r="0" b="0"/>
                <a:pathLst>
                  <a:path w="120000" h="120000" extrusionOk="0">
                    <a:moveTo>
                      <a:pt x="2390" y="33230"/>
                    </a:moveTo>
                    <a:lnTo>
                      <a:pt x="2390" y="34918"/>
                    </a:lnTo>
                    <a:lnTo>
                      <a:pt x="9561" y="36605"/>
                    </a:lnTo>
                    <a:lnTo>
                      <a:pt x="19601" y="38155"/>
                    </a:lnTo>
                    <a:lnTo>
                      <a:pt x="33944" y="39704"/>
                    </a:lnTo>
                    <a:lnTo>
                      <a:pt x="51155" y="40977"/>
                    </a:lnTo>
                    <a:lnTo>
                      <a:pt x="73147" y="42250"/>
                    </a:lnTo>
                    <a:lnTo>
                      <a:pt x="95139" y="43246"/>
                    </a:lnTo>
                    <a:lnTo>
                      <a:pt x="119521" y="44076"/>
                    </a:lnTo>
                    <a:lnTo>
                      <a:pt x="119521" y="44076"/>
                    </a:lnTo>
                    <a:lnTo>
                      <a:pt x="119521" y="119972"/>
                    </a:lnTo>
                    <a:lnTo>
                      <a:pt x="0" y="119972"/>
                    </a:lnTo>
                    <a:lnTo>
                      <a:pt x="0" y="0"/>
                    </a:lnTo>
                    <a:lnTo>
                      <a:pt x="119521" y="0"/>
                    </a:lnTo>
                    <a:lnTo>
                      <a:pt x="119521" y="22245"/>
                    </a:lnTo>
                    <a:lnTo>
                      <a:pt x="95139" y="23103"/>
                    </a:lnTo>
                    <a:lnTo>
                      <a:pt x="73147" y="24071"/>
                    </a:lnTo>
                    <a:lnTo>
                      <a:pt x="51155" y="25344"/>
                    </a:lnTo>
                    <a:lnTo>
                      <a:pt x="33944" y="26617"/>
                    </a:lnTo>
                    <a:lnTo>
                      <a:pt x="19601" y="28166"/>
                    </a:lnTo>
                    <a:lnTo>
                      <a:pt x="9561" y="29716"/>
                    </a:lnTo>
                    <a:lnTo>
                      <a:pt x="2390" y="31404"/>
                    </a:lnTo>
                    <a:lnTo>
                      <a:pt x="2390" y="3323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19" name="Shape 1819"/>
              <p:cNvSpPr/>
              <p:nvPr/>
            </p:nvSpPr>
            <p:spPr>
              <a:xfrm>
                <a:off x="11042667" y="5256566"/>
                <a:ext cx="256454" cy="594370"/>
              </a:xfrm>
              <a:custGeom>
                <a:avLst/>
                <a:gdLst/>
                <a:ahLst/>
                <a:cxnLst/>
                <a:rect l="0" t="0" r="0" b="0"/>
                <a:pathLst>
                  <a:path w="120000" h="120000" extrusionOk="0">
                    <a:moveTo>
                      <a:pt x="59682" y="34403"/>
                    </a:moveTo>
                    <a:lnTo>
                      <a:pt x="48253" y="35091"/>
                    </a:lnTo>
                    <a:lnTo>
                      <a:pt x="37142" y="36467"/>
                    </a:lnTo>
                    <a:lnTo>
                      <a:pt x="27301" y="38532"/>
                    </a:lnTo>
                    <a:lnTo>
                      <a:pt x="17777" y="42110"/>
                    </a:lnTo>
                    <a:lnTo>
                      <a:pt x="11111" y="45550"/>
                    </a:lnTo>
                    <a:lnTo>
                      <a:pt x="6349" y="49816"/>
                    </a:lnTo>
                    <a:lnTo>
                      <a:pt x="1587" y="54770"/>
                    </a:lnTo>
                    <a:lnTo>
                      <a:pt x="1587" y="60275"/>
                    </a:lnTo>
                    <a:lnTo>
                      <a:pt x="1587" y="60275"/>
                    </a:lnTo>
                    <a:lnTo>
                      <a:pt x="1587" y="65229"/>
                    </a:lnTo>
                    <a:lnTo>
                      <a:pt x="6349" y="70045"/>
                    </a:lnTo>
                    <a:lnTo>
                      <a:pt x="11111" y="74311"/>
                    </a:lnTo>
                    <a:lnTo>
                      <a:pt x="17777" y="78577"/>
                    </a:lnTo>
                    <a:lnTo>
                      <a:pt x="27301" y="81330"/>
                    </a:lnTo>
                    <a:lnTo>
                      <a:pt x="37142" y="84082"/>
                    </a:lnTo>
                    <a:lnTo>
                      <a:pt x="48253" y="85458"/>
                    </a:lnTo>
                    <a:lnTo>
                      <a:pt x="59682" y="85458"/>
                    </a:lnTo>
                    <a:lnTo>
                      <a:pt x="59682" y="85458"/>
                    </a:lnTo>
                    <a:lnTo>
                      <a:pt x="72698" y="85458"/>
                    </a:lnTo>
                    <a:lnTo>
                      <a:pt x="82222" y="84082"/>
                    </a:lnTo>
                    <a:lnTo>
                      <a:pt x="92063" y="82018"/>
                    </a:lnTo>
                    <a:lnTo>
                      <a:pt x="101904" y="78577"/>
                    </a:lnTo>
                    <a:lnTo>
                      <a:pt x="108253" y="75000"/>
                    </a:lnTo>
                    <a:lnTo>
                      <a:pt x="113015" y="71422"/>
                    </a:lnTo>
                    <a:lnTo>
                      <a:pt x="117777" y="66605"/>
                    </a:lnTo>
                    <a:lnTo>
                      <a:pt x="119682" y="61651"/>
                    </a:lnTo>
                    <a:lnTo>
                      <a:pt x="119682" y="61651"/>
                    </a:lnTo>
                    <a:lnTo>
                      <a:pt x="119682" y="114220"/>
                    </a:lnTo>
                    <a:lnTo>
                      <a:pt x="104761" y="116972"/>
                    </a:lnTo>
                    <a:lnTo>
                      <a:pt x="90476" y="118348"/>
                    </a:lnTo>
                    <a:lnTo>
                      <a:pt x="75873" y="119862"/>
                    </a:lnTo>
                    <a:lnTo>
                      <a:pt x="59682" y="119862"/>
                    </a:lnTo>
                    <a:lnTo>
                      <a:pt x="59682" y="119862"/>
                    </a:lnTo>
                    <a:lnTo>
                      <a:pt x="45079" y="119862"/>
                    </a:lnTo>
                    <a:lnTo>
                      <a:pt x="28888" y="118348"/>
                    </a:lnTo>
                    <a:lnTo>
                      <a:pt x="14285" y="116972"/>
                    </a:lnTo>
                    <a:lnTo>
                      <a:pt x="0" y="114220"/>
                    </a:lnTo>
                    <a:lnTo>
                      <a:pt x="0" y="114220"/>
                    </a:lnTo>
                    <a:lnTo>
                      <a:pt x="0" y="5642"/>
                    </a:lnTo>
                    <a:lnTo>
                      <a:pt x="14285" y="3577"/>
                    </a:lnTo>
                    <a:lnTo>
                      <a:pt x="28888" y="1513"/>
                    </a:lnTo>
                    <a:lnTo>
                      <a:pt x="45079" y="0"/>
                    </a:lnTo>
                    <a:lnTo>
                      <a:pt x="59682" y="0"/>
                    </a:lnTo>
                    <a:lnTo>
                      <a:pt x="59682" y="0"/>
                    </a:lnTo>
                    <a:lnTo>
                      <a:pt x="75873" y="0"/>
                    </a:lnTo>
                    <a:lnTo>
                      <a:pt x="90476" y="1513"/>
                    </a:lnTo>
                    <a:lnTo>
                      <a:pt x="104761" y="3577"/>
                    </a:lnTo>
                    <a:lnTo>
                      <a:pt x="119682" y="5642"/>
                    </a:lnTo>
                    <a:lnTo>
                      <a:pt x="119682" y="5642"/>
                    </a:lnTo>
                    <a:lnTo>
                      <a:pt x="119682" y="58211"/>
                    </a:lnTo>
                    <a:lnTo>
                      <a:pt x="117777" y="53256"/>
                    </a:lnTo>
                    <a:lnTo>
                      <a:pt x="113015" y="49128"/>
                    </a:lnTo>
                    <a:lnTo>
                      <a:pt x="108253" y="44862"/>
                    </a:lnTo>
                    <a:lnTo>
                      <a:pt x="101904" y="41422"/>
                    </a:lnTo>
                    <a:lnTo>
                      <a:pt x="92063" y="38532"/>
                    </a:lnTo>
                    <a:lnTo>
                      <a:pt x="82222" y="36467"/>
                    </a:lnTo>
                    <a:lnTo>
                      <a:pt x="72698" y="35091"/>
                    </a:lnTo>
                    <a:lnTo>
                      <a:pt x="59682" y="34403"/>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0" name="Shape 1820"/>
              <p:cNvSpPr/>
              <p:nvPr/>
            </p:nvSpPr>
            <p:spPr>
              <a:xfrm>
                <a:off x="10873710" y="5283719"/>
                <a:ext cx="165942" cy="537044"/>
              </a:xfrm>
              <a:custGeom>
                <a:avLst/>
                <a:gdLst/>
                <a:ahLst/>
                <a:cxnLst/>
                <a:rect l="0" t="0" r="0" b="0"/>
                <a:pathLst>
                  <a:path w="120000" h="120000" extrusionOk="0">
                    <a:moveTo>
                      <a:pt x="0" y="60303"/>
                    </a:moveTo>
                    <a:lnTo>
                      <a:pt x="0" y="50278"/>
                    </a:lnTo>
                    <a:lnTo>
                      <a:pt x="7317" y="41012"/>
                    </a:lnTo>
                    <a:lnTo>
                      <a:pt x="17560" y="32506"/>
                    </a:lnTo>
                    <a:lnTo>
                      <a:pt x="32195" y="24000"/>
                    </a:lnTo>
                    <a:lnTo>
                      <a:pt x="49756" y="17012"/>
                    </a:lnTo>
                    <a:lnTo>
                      <a:pt x="72195" y="10025"/>
                    </a:lnTo>
                    <a:lnTo>
                      <a:pt x="94634" y="4708"/>
                    </a:lnTo>
                    <a:lnTo>
                      <a:pt x="119512" y="0"/>
                    </a:lnTo>
                    <a:lnTo>
                      <a:pt x="119512" y="0"/>
                    </a:lnTo>
                    <a:lnTo>
                      <a:pt x="119512" y="119848"/>
                    </a:lnTo>
                    <a:lnTo>
                      <a:pt x="94634" y="115291"/>
                    </a:lnTo>
                    <a:lnTo>
                      <a:pt x="72195" y="109822"/>
                    </a:lnTo>
                    <a:lnTo>
                      <a:pt x="49756" y="102835"/>
                    </a:lnTo>
                    <a:lnTo>
                      <a:pt x="32195" y="95848"/>
                    </a:lnTo>
                    <a:lnTo>
                      <a:pt x="17560" y="87341"/>
                    </a:lnTo>
                    <a:lnTo>
                      <a:pt x="7317" y="78835"/>
                    </a:lnTo>
                    <a:lnTo>
                      <a:pt x="0" y="69569"/>
                    </a:lnTo>
                    <a:lnTo>
                      <a:pt x="0" y="6030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1" name="Shape 1821"/>
              <p:cNvSpPr/>
              <p:nvPr/>
            </p:nvSpPr>
            <p:spPr>
              <a:xfrm>
                <a:off x="11299122" y="5283719"/>
                <a:ext cx="168958" cy="537044"/>
              </a:xfrm>
              <a:custGeom>
                <a:avLst/>
                <a:gdLst/>
                <a:ahLst/>
                <a:cxnLst/>
                <a:rect l="0" t="0" r="0" b="0"/>
                <a:pathLst>
                  <a:path w="120000" h="120000" extrusionOk="0">
                    <a:moveTo>
                      <a:pt x="119520" y="64101"/>
                    </a:moveTo>
                    <a:lnTo>
                      <a:pt x="117120" y="72607"/>
                    </a:lnTo>
                    <a:lnTo>
                      <a:pt x="107520" y="81873"/>
                    </a:lnTo>
                    <a:lnTo>
                      <a:pt x="97440" y="89620"/>
                    </a:lnTo>
                    <a:lnTo>
                      <a:pt x="83040" y="97518"/>
                    </a:lnTo>
                    <a:lnTo>
                      <a:pt x="65760" y="104354"/>
                    </a:lnTo>
                    <a:lnTo>
                      <a:pt x="46080" y="110582"/>
                    </a:lnTo>
                    <a:lnTo>
                      <a:pt x="24000" y="115898"/>
                    </a:lnTo>
                    <a:lnTo>
                      <a:pt x="0" y="119848"/>
                    </a:lnTo>
                    <a:lnTo>
                      <a:pt x="0" y="119848"/>
                    </a:lnTo>
                    <a:lnTo>
                      <a:pt x="0" y="61822"/>
                    </a:lnTo>
                    <a:lnTo>
                      <a:pt x="0" y="60303"/>
                    </a:lnTo>
                    <a:lnTo>
                      <a:pt x="0" y="60303"/>
                    </a:lnTo>
                    <a:lnTo>
                      <a:pt x="0" y="58025"/>
                    </a:lnTo>
                    <a:lnTo>
                      <a:pt x="0" y="58025"/>
                    </a:lnTo>
                    <a:lnTo>
                      <a:pt x="0" y="0"/>
                    </a:lnTo>
                    <a:lnTo>
                      <a:pt x="24000" y="4708"/>
                    </a:lnTo>
                    <a:lnTo>
                      <a:pt x="46080" y="9265"/>
                    </a:lnTo>
                    <a:lnTo>
                      <a:pt x="65760" y="15493"/>
                    </a:lnTo>
                    <a:lnTo>
                      <a:pt x="83040" y="22481"/>
                    </a:lnTo>
                    <a:lnTo>
                      <a:pt x="97440" y="30227"/>
                    </a:lnTo>
                    <a:lnTo>
                      <a:pt x="107520" y="38582"/>
                    </a:lnTo>
                    <a:lnTo>
                      <a:pt x="117120" y="47088"/>
                    </a:lnTo>
                    <a:lnTo>
                      <a:pt x="119520" y="56506"/>
                    </a:lnTo>
                    <a:lnTo>
                      <a:pt x="119520" y="56506"/>
                    </a:lnTo>
                    <a:lnTo>
                      <a:pt x="119520" y="6410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2" name="Shape 1822"/>
              <p:cNvSpPr/>
              <p:nvPr/>
            </p:nvSpPr>
            <p:spPr>
              <a:xfrm>
                <a:off x="10445282" y="4770885"/>
                <a:ext cx="168958" cy="534027"/>
              </a:xfrm>
              <a:custGeom>
                <a:avLst/>
                <a:gdLst/>
                <a:ahLst/>
                <a:cxnLst/>
                <a:rect l="0" t="0" r="0" b="0"/>
                <a:pathLst>
                  <a:path w="120000" h="120000" extrusionOk="0">
                    <a:moveTo>
                      <a:pt x="0" y="59923"/>
                    </a:moveTo>
                    <a:lnTo>
                      <a:pt x="2390" y="49834"/>
                    </a:lnTo>
                    <a:lnTo>
                      <a:pt x="7171" y="41273"/>
                    </a:lnTo>
                    <a:lnTo>
                      <a:pt x="19601" y="31949"/>
                    </a:lnTo>
                    <a:lnTo>
                      <a:pt x="31553" y="24152"/>
                    </a:lnTo>
                    <a:lnTo>
                      <a:pt x="51155" y="16356"/>
                    </a:lnTo>
                    <a:lnTo>
                      <a:pt x="70278" y="10089"/>
                    </a:lnTo>
                    <a:lnTo>
                      <a:pt x="92270" y="4738"/>
                    </a:lnTo>
                    <a:lnTo>
                      <a:pt x="119521" y="0"/>
                    </a:lnTo>
                    <a:lnTo>
                      <a:pt x="119521" y="0"/>
                    </a:lnTo>
                    <a:lnTo>
                      <a:pt x="119521" y="119847"/>
                    </a:lnTo>
                    <a:lnTo>
                      <a:pt x="92270" y="115108"/>
                    </a:lnTo>
                    <a:lnTo>
                      <a:pt x="70278" y="109757"/>
                    </a:lnTo>
                    <a:lnTo>
                      <a:pt x="51155" y="103490"/>
                    </a:lnTo>
                    <a:lnTo>
                      <a:pt x="31553" y="95694"/>
                    </a:lnTo>
                    <a:lnTo>
                      <a:pt x="19601" y="87898"/>
                    </a:lnTo>
                    <a:lnTo>
                      <a:pt x="7171" y="79337"/>
                    </a:lnTo>
                    <a:lnTo>
                      <a:pt x="2390" y="70012"/>
                    </a:lnTo>
                    <a:lnTo>
                      <a:pt x="0" y="5992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3" name="Shape 1823"/>
              <p:cNvSpPr/>
              <p:nvPr/>
            </p:nvSpPr>
            <p:spPr>
              <a:xfrm>
                <a:off x="10870693" y="4767867"/>
                <a:ext cx="168958" cy="540061"/>
              </a:xfrm>
              <a:custGeom>
                <a:avLst/>
                <a:gdLst/>
                <a:ahLst/>
                <a:cxnLst/>
                <a:rect l="0" t="0" r="0" b="0"/>
                <a:pathLst>
                  <a:path w="120000" h="120000" extrusionOk="0">
                    <a:moveTo>
                      <a:pt x="119521" y="63698"/>
                    </a:moveTo>
                    <a:lnTo>
                      <a:pt x="116653" y="73056"/>
                    </a:lnTo>
                    <a:lnTo>
                      <a:pt x="109482" y="81358"/>
                    </a:lnTo>
                    <a:lnTo>
                      <a:pt x="97529" y="89811"/>
                    </a:lnTo>
                    <a:lnTo>
                      <a:pt x="82709" y="96905"/>
                    </a:lnTo>
                    <a:lnTo>
                      <a:pt x="65976" y="103698"/>
                    </a:lnTo>
                    <a:lnTo>
                      <a:pt x="46374" y="109886"/>
                    </a:lnTo>
                    <a:lnTo>
                      <a:pt x="24382" y="115169"/>
                    </a:lnTo>
                    <a:lnTo>
                      <a:pt x="0" y="119849"/>
                    </a:lnTo>
                    <a:lnTo>
                      <a:pt x="0" y="119849"/>
                    </a:lnTo>
                    <a:lnTo>
                      <a:pt x="0" y="62188"/>
                    </a:lnTo>
                    <a:lnTo>
                      <a:pt x="0" y="59924"/>
                    </a:lnTo>
                    <a:lnTo>
                      <a:pt x="0" y="59924"/>
                    </a:lnTo>
                    <a:lnTo>
                      <a:pt x="0" y="58415"/>
                    </a:lnTo>
                    <a:lnTo>
                      <a:pt x="0" y="58415"/>
                    </a:lnTo>
                    <a:lnTo>
                      <a:pt x="0" y="0"/>
                    </a:lnTo>
                    <a:lnTo>
                      <a:pt x="24382" y="4679"/>
                    </a:lnTo>
                    <a:lnTo>
                      <a:pt x="46374" y="9962"/>
                    </a:lnTo>
                    <a:lnTo>
                      <a:pt x="65976" y="16150"/>
                    </a:lnTo>
                    <a:lnTo>
                      <a:pt x="82709" y="23094"/>
                    </a:lnTo>
                    <a:lnTo>
                      <a:pt x="97529" y="30037"/>
                    </a:lnTo>
                    <a:lnTo>
                      <a:pt x="109482" y="38490"/>
                    </a:lnTo>
                    <a:lnTo>
                      <a:pt x="116653" y="46792"/>
                    </a:lnTo>
                    <a:lnTo>
                      <a:pt x="119521" y="56150"/>
                    </a:lnTo>
                    <a:lnTo>
                      <a:pt x="119521" y="56150"/>
                    </a:lnTo>
                    <a:lnTo>
                      <a:pt x="119521" y="6369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4" name="Shape 1824"/>
              <p:cNvSpPr/>
              <p:nvPr/>
            </p:nvSpPr>
            <p:spPr>
              <a:xfrm>
                <a:off x="9163013" y="4770885"/>
                <a:ext cx="168958" cy="537044"/>
              </a:xfrm>
              <a:custGeom>
                <a:avLst/>
                <a:gdLst/>
                <a:ahLst/>
                <a:cxnLst/>
                <a:rect l="0" t="0" r="0" b="0"/>
                <a:pathLst>
                  <a:path w="120000" h="120000" extrusionOk="0">
                    <a:moveTo>
                      <a:pt x="119520" y="63341"/>
                    </a:moveTo>
                    <a:lnTo>
                      <a:pt x="117120" y="72759"/>
                    </a:lnTo>
                    <a:lnTo>
                      <a:pt x="109920" y="81113"/>
                    </a:lnTo>
                    <a:lnTo>
                      <a:pt x="97440" y="89620"/>
                    </a:lnTo>
                    <a:lnTo>
                      <a:pt x="83040" y="96759"/>
                    </a:lnTo>
                    <a:lnTo>
                      <a:pt x="65760" y="103594"/>
                    </a:lnTo>
                    <a:lnTo>
                      <a:pt x="46080" y="109822"/>
                    </a:lnTo>
                    <a:lnTo>
                      <a:pt x="24000" y="115139"/>
                    </a:lnTo>
                    <a:lnTo>
                      <a:pt x="0" y="119848"/>
                    </a:lnTo>
                    <a:lnTo>
                      <a:pt x="0" y="119848"/>
                    </a:lnTo>
                    <a:lnTo>
                      <a:pt x="0" y="61822"/>
                    </a:lnTo>
                    <a:lnTo>
                      <a:pt x="0" y="59544"/>
                    </a:lnTo>
                    <a:lnTo>
                      <a:pt x="0" y="59544"/>
                    </a:lnTo>
                    <a:lnTo>
                      <a:pt x="0" y="58025"/>
                    </a:lnTo>
                    <a:lnTo>
                      <a:pt x="0" y="58025"/>
                    </a:lnTo>
                    <a:lnTo>
                      <a:pt x="0" y="0"/>
                    </a:lnTo>
                    <a:lnTo>
                      <a:pt x="24000" y="3949"/>
                    </a:lnTo>
                    <a:lnTo>
                      <a:pt x="46080" y="9265"/>
                    </a:lnTo>
                    <a:lnTo>
                      <a:pt x="65760" y="15493"/>
                    </a:lnTo>
                    <a:lnTo>
                      <a:pt x="83040" y="22481"/>
                    </a:lnTo>
                    <a:lnTo>
                      <a:pt x="97440" y="29468"/>
                    </a:lnTo>
                    <a:lnTo>
                      <a:pt x="109920" y="37974"/>
                    </a:lnTo>
                    <a:lnTo>
                      <a:pt x="117120" y="46329"/>
                    </a:lnTo>
                    <a:lnTo>
                      <a:pt x="119520" y="55746"/>
                    </a:lnTo>
                    <a:lnTo>
                      <a:pt x="119520" y="55746"/>
                    </a:lnTo>
                    <a:lnTo>
                      <a:pt x="119520" y="6334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5" name="Shape 1825"/>
              <p:cNvSpPr/>
              <p:nvPr/>
            </p:nvSpPr>
            <p:spPr>
              <a:xfrm>
                <a:off x="8737600" y="5036385"/>
                <a:ext cx="168958" cy="1821614"/>
              </a:xfrm>
              <a:custGeom>
                <a:avLst/>
                <a:gdLst/>
                <a:ahLst/>
                <a:cxnLst/>
                <a:rect l="0" t="0" r="0" b="0"/>
                <a:pathLst>
                  <a:path w="120000" h="120000" extrusionOk="0">
                    <a:moveTo>
                      <a:pt x="119521" y="119972"/>
                    </a:moveTo>
                    <a:lnTo>
                      <a:pt x="0" y="119972"/>
                    </a:lnTo>
                    <a:lnTo>
                      <a:pt x="0" y="0"/>
                    </a:lnTo>
                    <a:lnTo>
                      <a:pt x="119521" y="0"/>
                    </a:lnTo>
                    <a:lnTo>
                      <a:pt x="119521" y="119972"/>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6" name="Shape 1826"/>
              <p:cNvSpPr/>
              <p:nvPr/>
            </p:nvSpPr>
            <p:spPr>
              <a:xfrm>
                <a:off x="8737600" y="4749760"/>
                <a:ext cx="594370" cy="597386"/>
              </a:xfrm>
              <a:custGeom>
                <a:avLst/>
                <a:gdLst/>
                <a:ahLst/>
                <a:cxnLst/>
                <a:rect l="0" t="0" r="0" b="0"/>
                <a:pathLst>
                  <a:path w="120000" h="120000" extrusionOk="0">
                    <a:moveTo>
                      <a:pt x="59587" y="119863"/>
                    </a:moveTo>
                    <a:lnTo>
                      <a:pt x="53944" y="119179"/>
                    </a:lnTo>
                    <a:lnTo>
                      <a:pt x="47614" y="118358"/>
                    </a:lnTo>
                    <a:lnTo>
                      <a:pt x="42110" y="116989"/>
                    </a:lnTo>
                    <a:lnTo>
                      <a:pt x="36467" y="114937"/>
                    </a:lnTo>
                    <a:lnTo>
                      <a:pt x="30825" y="112884"/>
                    </a:lnTo>
                    <a:lnTo>
                      <a:pt x="26009" y="109327"/>
                    </a:lnTo>
                    <a:lnTo>
                      <a:pt x="21743" y="105906"/>
                    </a:lnTo>
                    <a:lnTo>
                      <a:pt x="17477" y="102348"/>
                    </a:lnTo>
                    <a:lnTo>
                      <a:pt x="13348" y="98244"/>
                    </a:lnTo>
                    <a:lnTo>
                      <a:pt x="9770" y="93454"/>
                    </a:lnTo>
                    <a:lnTo>
                      <a:pt x="7018" y="88529"/>
                    </a:lnTo>
                    <a:lnTo>
                      <a:pt x="4266" y="82919"/>
                    </a:lnTo>
                    <a:lnTo>
                      <a:pt x="2064" y="77993"/>
                    </a:lnTo>
                    <a:lnTo>
                      <a:pt x="688" y="71835"/>
                    </a:lnTo>
                    <a:lnTo>
                      <a:pt x="0" y="66225"/>
                    </a:lnTo>
                    <a:lnTo>
                      <a:pt x="0" y="59931"/>
                    </a:lnTo>
                    <a:lnTo>
                      <a:pt x="0" y="53637"/>
                    </a:lnTo>
                    <a:lnTo>
                      <a:pt x="688" y="48027"/>
                    </a:lnTo>
                    <a:lnTo>
                      <a:pt x="2064" y="42554"/>
                    </a:lnTo>
                    <a:lnTo>
                      <a:pt x="4266" y="36944"/>
                    </a:lnTo>
                    <a:lnTo>
                      <a:pt x="7018" y="31334"/>
                    </a:lnTo>
                    <a:lnTo>
                      <a:pt x="9770" y="26545"/>
                    </a:lnTo>
                    <a:lnTo>
                      <a:pt x="13348" y="21619"/>
                    </a:lnTo>
                    <a:lnTo>
                      <a:pt x="17477" y="17514"/>
                    </a:lnTo>
                    <a:lnTo>
                      <a:pt x="21743" y="13956"/>
                    </a:lnTo>
                    <a:lnTo>
                      <a:pt x="26009" y="10535"/>
                    </a:lnTo>
                    <a:lnTo>
                      <a:pt x="30825" y="7662"/>
                    </a:lnTo>
                    <a:lnTo>
                      <a:pt x="36467" y="4925"/>
                    </a:lnTo>
                    <a:lnTo>
                      <a:pt x="42110" y="2873"/>
                    </a:lnTo>
                    <a:lnTo>
                      <a:pt x="47614" y="1505"/>
                    </a:lnTo>
                    <a:lnTo>
                      <a:pt x="53944" y="684"/>
                    </a:lnTo>
                    <a:lnTo>
                      <a:pt x="59587" y="0"/>
                    </a:lnTo>
                    <a:lnTo>
                      <a:pt x="65917" y="684"/>
                    </a:lnTo>
                    <a:lnTo>
                      <a:pt x="72247" y="1505"/>
                    </a:lnTo>
                    <a:lnTo>
                      <a:pt x="77889" y="2873"/>
                    </a:lnTo>
                    <a:lnTo>
                      <a:pt x="83394" y="4925"/>
                    </a:lnTo>
                    <a:lnTo>
                      <a:pt x="88348" y="7662"/>
                    </a:lnTo>
                    <a:lnTo>
                      <a:pt x="93302" y="10535"/>
                    </a:lnTo>
                    <a:lnTo>
                      <a:pt x="98119" y="13956"/>
                    </a:lnTo>
                    <a:lnTo>
                      <a:pt x="102385" y="17514"/>
                    </a:lnTo>
                    <a:lnTo>
                      <a:pt x="106513" y="21619"/>
                    </a:lnTo>
                    <a:lnTo>
                      <a:pt x="109403" y="26545"/>
                    </a:lnTo>
                    <a:lnTo>
                      <a:pt x="112844" y="31334"/>
                    </a:lnTo>
                    <a:lnTo>
                      <a:pt x="114908" y="36944"/>
                    </a:lnTo>
                    <a:lnTo>
                      <a:pt x="117110" y="42554"/>
                    </a:lnTo>
                    <a:lnTo>
                      <a:pt x="118486" y="48027"/>
                    </a:lnTo>
                    <a:lnTo>
                      <a:pt x="119862" y="53637"/>
                    </a:lnTo>
                    <a:lnTo>
                      <a:pt x="119862" y="59931"/>
                    </a:lnTo>
                    <a:lnTo>
                      <a:pt x="119862" y="66225"/>
                    </a:lnTo>
                    <a:lnTo>
                      <a:pt x="118486" y="71835"/>
                    </a:lnTo>
                    <a:lnTo>
                      <a:pt x="117110" y="77993"/>
                    </a:lnTo>
                    <a:lnTo>
                      <a:pt x="114908" y="82919"/>
                    </a:lnTo>
                    <a:lnTo>
                      <a:pt x="112844" y="88529"/>
                    </a:lnTo>
                    <a:lnTo>
                      <a:pt x="109403" y="93454"/>
                    </a:lnTo>
                    <a:lnTo>
                      <a:pt x="106513" y="98244"/>
                    </a:lnTo>
                    <a:lnTo>
                      <a:pt x="102385" y="102348"/>
                    </a:lnTo>
                    <a:lnTo>
                      <a:pt x="98119" y="105906"/>
                    </a:lnTo>
                    <a:lnTo>
                      <a:pt x="93302" y="109327"/>
                    </a:lnTo>
                    <a:lnTo>
                      <a:pt x="88348" y="112884"/>
                    </a:lnTo>
                    <a:lnTo>
                      <a:pt x="83394" y="114937"/>
                    </a:lnTo>
                    <a:lnTo>
                      <a:pt x="77889" y="116989"/>
                    </a:lnTo>
                    <a:lnTo>
                      <a:pt x="72247" y="118358"/>
                    </a:lnTo>
                    <a:lnTo>
                      <a:pt x="65917" y="119179"/>
                    </a:lnTo>
                    <a:lnTo>
                      <a:pt x="59587" y="119863"/>
                    </a:lnTo>
                    <a:close/>
                    <a:moveTo>
                      <a:pt x="59587" y="34207"/>
                    </a:moveTo>
                    <a:lnTo>
                      <a:pt x="54770" y="34891"/>
                    </a:lnTo>
                    <a:lnTo>
                      <a:pt x="49816" y="36259"/>
                    </a:lnTo>
                    <a:lnTo>
                      <a:pt x="45550" y="38996"/>
                    </a:lnTo>
                    <a:lnTo>
                      <a:pt x="41422" y="41870"/>
                    </a:lnTo>
                    <a:lnTo>
                      <a:pt x="38532" y="45290"/>
                    </a:lnTo>
                    <a:lnTo>
                      <a:pt x="35779" y="50216"/>
                    </a:lnTo>
                    <a:lnTo>
                      <a:pt x="34403" y="55005"/>
                    </a:lnTo>
                    <a:lnTo>
                      <a:pt x="34403" y="59931"/>
                    </a:lnTo>
                    <a:lnTo>
                      <a:pt x="34403" y="64857"/>
                    </a:lnTo>
                    <a:lnTo>
                      <a:pt x="35779" y="69783"/>
                    </a:lnTo>
                    <a:lnTo>
                      <a:pt x="38532" y="74572"/>
                    </a:lnTo>
                    <a:lnTo>
                      <a:pt x="41422" y="77993"/>
                    </a:lnTo>
                    <a:lnTo>
                      <a:pt x="45550" y="81550"/>
                    </a:lnTo>
                    <a:lnTo>
                      <a:pt x="49816" y="83603"/>
                    </a:lnTo>
                    <a:lnTo>
                      <a:pt x="54770" y="84971"/>
                    </a:lnTo>
                    <a:lnTo>
                      <a:pt x="59587" y="85655"/>
                    </a:lnTo>
                    <a:lnTo>
                      <a:pt x="65229" y="84971"/>
                    </a:lnTo>
                    <a:lnTo>
                      <a:pt x="70183" y="83603"/>
                    </a:lnTo>
                    <a:lnTo>
                      <a:pt x="74311" y="81550"/>
                    </a:lnTo>
                    <a:lnTo>
                      <a:pt x="77889" y="77993"/>
                    </a:lnTo>
                    <a:lnTo>
                      <a:pt x="81330" y="74572"/>
                    </a:lnTo>
                    <a:lnTo>
                      <a:pt x="83394" y="69783"/>
                    </a:lnTo>
                    <a:lnTo>
                      <a:pt x="84770" y="64857"/>
                    </a:lnTo>
                    <a:lnTo>
                      <a:pt x="85596" y="59931"/>
                    </a:lnTo>
                    <a:lnTo>
                      <a:pt x="84770" y="55005"/>
                    </a:lnTo>
                    <a:lnTo>
                      <a:pt x="83394" y="50216"/>
                    </a:lnTo>
                    <a:lnTo>
                      <a:pt x="81330" y="45290"/>
                    </a:lnTo>
                    <a:lnTo>
                      <a:pt x="77889" y="41870"/>
                    </a:lnTo>
                    <a:lnTo>
                      <a:pt x="74311" y="38996"/>
                    </a:lnTo>
                    <a:lnTo>
                      <a:pt x="70183" y="36259"/>
                    </a:lnTo>
                    <a:lnTo>
                      <a:pt x="65229" y="34891"/>
                    </a:lnTo>
                    <a:lnTo>
                      <a:pt x="59587" y="34207"/>
                    </a:lnTo>
                    <a:close/>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27" name="Shape 1827"/>
              <p:cNvSpPr/>
              <p:nvPr/>
            </p:nvSpPr>
            <p:spPr>
              <a:xfrm>
                <a:off x="9163013" y="4764846"/>
                <a:ext cx="168958" cy="534027"/>
              </a:xfrm>
              <a:custGeom>
                <a:avLst/>
                <a:gdLst/>
                <a:ahLst/>
                <a:cxnLst/>
                <a:rect l="0" t="0" r="0" b="0"/>
                <a:pathLst>
                  <a:path w="120000" h="120000" extrusionOk="0">
                    <a:moveTo>
                      <a:pt x="0" y="0"/>
                    </a:moveTo>
                    <a:lnTo>
                      <a:pt x="26880" y="3974"/>
                    </a:lnTo>
                    <a:lnTo>
                      <a:pt x="48480" y="10242"/>
                    </a:lnTo>
                    <a:lnTo>
                      <a:pt x="68160" y="16509"/>
                    </a:lnTo>
                    <a:lnTo>
                      <a:pt x="87840" y="24152"/>
                    </a:lnTo>
                    <a:lnTo>
                      <a:pt x="99840" y="31949"/>
                    </a:lnTo>
                    <a:lnTo>
                      <a:pt x="112320" y="40509"/>
                    </a:lnTo>
                    <a:lnTo>
                      <a:pt x="117120" y="49834"/>
                    </a:lnTo>
                    <a:lnTo>
                      <a:pt x="119520" y="60076"/>
                    </a:lnTo>
                    <a:lnTo>
                      <a:pt x="119520" y="60076"/>
                    </a:lnTo>
                    <a:lnTo>
                      <a:pt x="117120" y="70012"/>
                    </a:lnTo>
                    <a:lnTo>
                      <a:pt x="112320" y="79337"/>
                    </a:lnTo>
                    <a:lnTo>
                      <a:pt x="99840" y="87898"/>
                    </a:lnTo>
                    <a:lnTo>
                      <a:pt x="87840" y="95847"/>
                    </a:lnTo>
                    <a:lnTo>
                      <a:pt x="68160" y="103643"/>
                    </a:lnTo>
                    <a:lnTo>
                      <a:pt x="48480" y="109757"/>
                    </a:lnTo>
                    <a:lnTo>
                      <a:pt x="26880" y="115261"/>
                    </a:lnTo>
                    <a:lnTo>
                      <a:pt x="0" y="119847"/>
                    </a:lnTo>
                    <a:lnTo>
                      <a:pt x="0" y="119847"/>
                    </a:lnTo>
                    <a:lnTo>
                      <a:pt x="0" y="60076"/>
                    </a:lnTo>
                    <a:lnTo>
                      <a:pt x="0" y="0"/>
                    </a:lnTo>
                  </a:path>
                </a:pathLst>
              </a:cu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8FCDD2"/>
                  </a:solidFill>
                  <a:latin typeface="Calibri"/>
                  <a:ea typeface="Calibri"/>
                  <a:cs typeface="Calibri"/>
                  <a:sym typeface="Calibri"/>
                </a:endParaRPr>
              </a:p>
            </p:txBody>
          </p:sp>
        </p:grpSp>
        <p:sp>
          <p:nvSpPr>
            <p:cNvPr id="1828" name="Shape 1828"/>
            <p:cNvSpPr/>
            <p:nvPr/>
          </p:nvSpPr>
          <p:spPr>
            <a:xfrm flipH="1">
              <a:off x="10445281" y="2814126"/>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accent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latin typeface="Calibri"/>
                <a:ea typeface="Calibri"/>
                <a:cs typeface="Calibri"/>
                <a:sym typeface="Calibri"/>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Slide 3 BLUE">
    <p:bg>
      <p:bgPr>
        <a:solidFill>
          <a:schemeClr val="dk2"/>
        </a:solidFill>
        <a:effectLst/>
      </p:bgPr>
    </p:bg>
    <p:spTree>
      <p:nvGrpSpPr>
        <p:cNvPr id="1" name="Shape 1829"/>
        <p:cNvGrpSpPr/>
        <p:nvPr/>
      </p:nvGrpSpPr>
      <p:grpSpPr>
        <a:xfrm>
          <a:off x="0" y="0"/>
          <a:ext cx="0" cy="0"/>
          <a:chOff x="0" y="0"/>
          <a:chExt cx="0" cy="0"/>
        </a:xfrm>
      </p:grpSpPr>
      <p:sp>
        <p:nvSpPr>
          <p:cNvPr id="1830" name="Shape 1830"/>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1831" name="Shape 1831"/>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1832" name="Shape 1832"/>
          <p:cNvGrpSpPr/>
          <p:nvPr/>
        </p:nvGrpSpPr>
        <p:grpSpPr>
          <a:xfrm>
            <a:off x="528435" y="656874"/>
            <a:ext cx="1614660" cy="296779"/>
            <a:chOff x="566737" y="1811338"/>
            <a:chExt cx="5018087" cy="922337"/>
          </a:xfrm>
        </p:grpSpPr>
        <p:sp>
          <p:nvSpPr>
            <p:cNvPr id="1833" name="Shape 1833"/>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34" name="Shape 1834"/>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35" name="Shape 1835"/>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36" name="Shape 1836"/>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37" name="Shape 1837"/>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38" name="Shape 1838"/>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39" name="Shape 1839"/>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40" name="Shape 1840"/>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41" name="Shape 1841"/>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1842" name="Shape 1842"/>
          <p:cNvGrpSpPr/>
          <p:nvPr/>
        </p:nvGrpSpPr>
        <p:grpSpPr>
          <a:xfrm>
            <a:off x="509984" y="6385629"/>
            <a:ext cx="1164826" cy="226840"/>
            <a:chOff x="382587" y="4784726"/>
            <a:chExt cx="896937" cy="174625"/>
          </a:xfrm>
        </p:grpSpPr>
        <p:sp>
          <p:nvSpPr>
            <p:cNvPr id="1843" name="Shape 184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44" name="Shape 184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45" name="Shape 184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46" name="Shape 184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47" name="Shape 184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48" name="Shape 184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49" name="Shape 184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50" name="Shape 185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1851" name="Shape 1851"/>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852" name="Shape 1852"/>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1853" name="Shape 1853"/>
          <p:cNvGrpSpPr/>
          <p:nvPr/>
        </p:nvGrpSpPr>
        <p:grpSpPr>
          <a:xfrm>
            <a:off x="8737600" y="380998"/>
            <a:ext cx="3158908" cy="6510869"/>
            <a:chOff x="8737600" y="380998"/>
            <a:chExt cx="3158908" cy="6510869"/>
          </a:xfrm>
        </p:grpSpPr>
        <p:grpSp>
          <p:nvGrpSpPr>
            <p:cNvPr id="1854" name="Shape 1854"/>
            <p:cNvGrpSpPr/>
            <p:nvPr/>
          </p:nvGrpSpPr>
          <p:grpSpPr>
            <a:xfrm>
              <a:off x="8737600" y="380998"/>
              <a:ext cx="3158908" cy="6510869"/>
              <a:chOff x="8737600" y="380998"/>
              <a:chExt cx="3158908" cy="6510869"/>
            </a:xfrm>
          </p:grpSpPr>
          <p:sp>
            <p:nvSpPr>
              <p:cNvPr id="1855" name="Shape 1855"/>
              <p:cNvSpPr/>
              <p:nvPr/>
            </p:nvSpPr>
            <p:spPr>
              <a:xfrm>
                <a:off x="10451315" y="380998"/>
                <a:ext cx="594370" cy="603420"/>
              </a:xfrm>
              <a:custGeom>
                <a:avLst/>
                <a:gdLst/>
                <a:ahLst/>
                <a:cxnLst/>
                <a:rect l="0" t="0" r="0" b="0"/>
                <a:pathLst>
                  <a:path w="120000" h="120000" extrusionOk="0">
                    <a:moveTo>
                      <a:pt x="102935" y="119864"/>
                    </a:moveTo>
                    <a:lnTo>
                      <a:pt x="16788" y="119864"/>
                    </a:lnTo>
                    <a:lnTo>
                      <a:pt x="13348" y="119187"/>
                    </a:lnTo>
                    <a:lnTo>
                      <a:pt x="10458" y="118510"/>
                    </a:lnTo>
                    <a:lnTo>
                      <a:pt x="7018" y="117155"/>
                    </a:lnTo>
                    <a:lnTo>
                      <a:pt x="4954" y="115124"/>
                    </a:lnTo>
                    <a:lnTo>
                      <a:pt x="2752" y="112279"/>
                    </a:lnTo>
                    <a:lnTo>
                      <a:pt x="1376" y="109571"/>
                    </a:lnTo>
                    <a:lnTo>
                      <a:pt x="0" y="106049"/>
                    </a:lnTo>
                    <a:lnTo>
                      <a:pt x="0" y="102663"/>
                    </a:lnTo>
                    <a:lnTo>
                      <a:pt x="0" y="17200"/>
                    </a:lnTo>
                    <a:lnTo>
                      <a:pt x="0" y="13814"/>
                    </a:lnTo>
                    <a:lnTo>
                      <a:pt x="1376" y="10293"/>
                    </a:lnTo>
                    <a:lnTo>
                      <a:pt x="2752" y="7449"/>
                    </a:lnTo>
                    <a:lnTo>
                      <a:pt x="4954" y="4740"/>
                    </a:lnTo>
                    <a:lnTo>
                      <a:pt x="7018" y="2708"/>
                    </a:lnTo>
                    <a:lnTo>
                      <a:pt x="10458" y="1354"/>
                    </a:lnTo>
                    <a:lnTo>
                      <a:pt x="13348" y="677"/>
                    </a:lnTo>
                    <a:lnTo>
                      <a:pt x="16788" y="0"/>
                    </a:lnTo>
                    <a:lnTo>
                      <a:pt x="102935" y="0"/>
                    </a:lnTo>
                    <a:lnTo>
                      <a:pt x="106513" y="677"/>
                    </a:lnTo>
                    <a:lnTo>
                      <a:pt x="109266" y="1354"/>
                    </a:lnTo>
                    <a:lnTo>
                      <a:pt x="112155" y="2708"/>
                    </a:lnTo>
                    <a:lnTo>
                      <a:pt x="114908" y="4740"/>
                    </a:lnTo>
                    <a:lnTo>
                      <a:pt x="116972" y="7449"/>
                    </a:lnTo>
                    <a:lnTo>
                      <a:pt x="118348" y="10293"/>
                    </a:lnTo>
                    <a:lnTo>
                      <a:pt x="119862" y="13814"/>
                    </a:lnTo>
                    <a:lnTo>
                      <a:pt x="119862" y="17200"/>
                    </a:lnTo>
                    <a:lnTo>
                      <a:pt x="119862" y="102663"/>
                    </a:lnTo>
                    <a:lnTo>
                      <a:pt x="119862" y="106049"/>
                    </a:lnTo>
                    <a:lnTo>
                      <a:pt x="118348" y="109571"/>
                    </a:lnTo>
                    <a:lnTo>
                      <a:pt x="116972" y="112279"/>
                    </a:lnTo>
                    <a:lnTo>
                      <a:pt x="114908" y="115124"/>
                    </a:lnTo>
                    <a:lnTo>
                      <a:pt x="112155" y="117155"/>
                    </a:lnTo>
                    <a:lnTo>
                      <a:pt x="109266" y="118510"/>
                    </a:lnTo>
                    <a:lnTo>
                      <a:pt x="106513" y="119187"/>
                    </a:lnTo>
                    <a:lnTo>
                      <a:pt x="102935" y="119864"/>
                    </a:lnTo>
                    <a:close/>
                    <a:moveTo>
                      <a:pt x="34266" y="86139"/>
                    </a:moveTo>
                    <a:lnTo>
                      <a:pt x="85458" y="86139"/>
                    </a:lnTo>
                    <a:lnTo>
                      <a:pt x="85458" y="33724"/>
                    </a:lnTo>
                    <a:lnTo>
                      <a:pt x="34266" y="33724"/>
                    </a:lnTo>
                    <a:lnTo>
                      <a:pt x="34266" y="86139"/>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56" name="Shape 1856"/>
              <p:cNvSpPr/>
              <p:nvPr/>
            </p:nvSpPr>
            <p:spPr>
              <a:xfrm>
                <a:off x="9163013" y="2070576"/>
                <a:ext cx="597386" cy="594370"/>
              </a:xfrm>
              <a:custGeom>
                <a:avLst/>
                <a:gdLst/>
                <a:ahLst/>
                <a:cxnLst/>
                <a:rect l="0" t="0" r="0" b="0"/>
                <a:pathLst>
                  <a:path w="120000" h="120000" extrusionOk="0">
                    <a:moveTo>
                      <a:pt x="60000" y="119862"/>
                    </a:moveTo>
                    <a:lnTo>
                      <a:pt x="53698" y="119862"/>
                    </a:lnTo>
                    <a:lnTo>
                      <a:pt x="48082" y="119173"/>
                    </a:lnTo>
                    <a:lnTo>
                      <a:pt x="41780" y="117795"/>
                    </a:lnTo>
                    <a:lnTo>
                      <a:pt x="36849" y="115729"/>
                    </a:lnTo>
                    <a:lnTo>
                      <a:pt x="31369" y="112835"/>
                    </a:lnTo>
                    <a:lnTo>
                      <a:pt x="26438" y="110080"/>
                    </a:lnTo>
                    <a:lnTo>
                      <a:pt x="21506" y="106498"/>
                    </a:lnTo>
                    <a:lnTo>
                      <a:pt x="17397" y="102365"/>
                    </a:lnTo>
                    <a:lnTo>
                      <a:pt x="13835" y="98094"/>
                    </a:lnTo>
                    <a:lnTo>
                      <a:pt x="10410" y="93960"/>
                    </a:lnTo>
                    <a:lnTo>
                      <a:pt x="6849" y="89001"/>
                    </a:lnTo>
                    <a:lnTo>
                      <a:pt x="4794" y="83352"/>
                    </a:lnTo>
                    <a:lnTo>
                      <a:pt x="2739" y="77841"/>
                    </a:lnTo>
                    <a:lnTo>
                      <a:pt x="1232" y="72192"/>
                    </a:lnTo>
                    <a:lnTo>
                      <a:pt x="684" y="65993"/>
                    </a:lnTo>
                    <a:lnTo>
                      <a:pt x="0" y="60344"/>
                    </a:lnTo>
                    <a:lnTo>
                      <a:pt x="684" y="54006"/>
                    </a:lnTo>
                    <a:lnTo>
                      <a:pt x="1232" y="47669"/>
                    </a:lnTo>
                    <a:lnTo>
                      <a:pt x="2739" y="42020"/>
                    </a:lnTo>
                    <a:lnTo>
                      <a:pt x="4794" y="36509"/>
                    </a:lnTo>
                    <a:lnTo>
                      <a:pt x="6849" y="31549"/>
                    </a:lnTo>
                    <a:lnTo>
                      <a:pt x="10410" y="26590"/>
                    </a:lnTo>
                    <a:lnTo>
                      <a:pt x="13835" y="21768"/>
                    </a:lnTo>
                    <a:lnTo>
                      <a:pt x="17397" y="17497"/>
                    </a:lnTo>
                    <a:lnTo>
                      <a:pt x="21506" y="14052"/>
                    </a:lnTo>
                    <a:lnTo>
                      <a:pt x="26438" y="10470"/>
                    </a:lnTo>
                    <a:lnTo>
                      <a:pt x="31369" y="7026"/>
                    </a:lnTo>
                    <a:lnTo>
                      <a:pt x="36849" y="4959"/>
                    </a:lnTo>
                    <a:lnTo>
                      <a:pt x="41780" y="2893"/>
                    </a:lnTo>
                    <a:lnTo>
                      <a:pt x="48082" y="1377"/>
                    </a:lnTo>
                    <a:lnTo>
                      <a:pt x="53698" y="0"/>
                    </a:lnTo>
                    <a:lnTo>
                      <a:pt x="60000" y="0"/>
                    </a:lnTo>
                    <a:lnTo>
                      <a:pt x="66164" y="0"/>
                    </a:lnTo>
                    <a:lnTo>
                      <a:pt x="71780" y="1377"/>
                    </a:lnTo>
                    <a:lnTo>
                      <a:pt x="77397" y="2893"/>
                    </a:lnTo>
                    <a:lnTo>
                      <a:pt x="83013" y="4959"/>
                    </a:lnTo>
                    <a:lnTo>
                      <a:pt x="88493" y="7026"/>
                    </a:lnTo>
                    <a:lnTo>
                      <a:pt x="93424" y="10470"/>
                    </a:lnTo>
                    <a:lnTo>
                      <a:pt x="98356" y="14052"/>
                    </a:lnTo>
                    <a:lnTo>
                      <a:pt x="102465" y="17497"/>
                    </a:lnTo>
                    <a:lnTo>
                      <a:pt x="106027" y="21768"/>
                    </a:lnTo>
                    <a:lnTo>
                      <a:pt x="109452" y="26590"/>
                    </a:lnTo>
                    <a:lnTo>
                      <a:pt x="112191" y="31549"/>
                    </a:lnTo>
                    <a:lnTo>
                      <a:pt x="115068" y="36509"/>
                    </a:lnTo>
                    <a:lnTo>
                      <a:pt x="117123" y="42020"/>
                    </a:lnTo>
                    <a:lnTo>
                      <a:pt x="118630" y="47669"/>
                    </a:lnTo>
                    <a:lnTo>
                      <a:pt x="119178" y="54006"/>
                    </a:lnTo>
                    <a:lnTo>
                      <a:pt x="119863" y="60344"/>
                    </a:lnTo>
                    <a:lnTo>
                      <a:pt x="119178" y="65993"/>
                    </a:lnTo>
                    <a:lnTo>
                      <a:pt x="118630" y="72192"/>
                    </a:lnTo>
                    <a:lnTo>
                      <a:pt x="117123" y="77841"/>
                    </a:lnTo>
                    <a:lnTo>
                      <a:pt x="115068" y="83352"/>
                    </a:lnTo>
                    <a:lnTo>
                      <a:pt x="112191" y="89001"/>
                    </a:lnTo>
                    <a:lnTo>
                      <a:pt x="109452" y="93960"/>
                    </a:lnTo>
                    <a:lnTo>
                      <a:pt x="106027" y="98094"/>
                    </a:lnTo>
                    <a:lnTo>
                      <a:pt x="102465" y="102365"/>
                    </a:lnTo>
                    <a:lnTo>
                      <a:pt x="98356" y="106498"/>
                    </a:lnTo>
                    <a:lnTo>
                      <a:pt x="93424" y="110080"/>
                    </a:lnTo>
                    <a:lnTo>
                      <a:pt x="88493" y="112835"/>
                    </a:lnTo>
                    <a:lnTo>
                      <a:pt x="83013" y="115729"/>
                    </a:lnTo>
                    <a:lnTo>
                      <a:pt x="77397" y="117795"/>
                    </a:lnTo>
                    <a:lnTo>
                      <a:pt x="71780" y="119173"/>
                    </a:lnTo>
                    <a:lnTo>
                      <a:pt x="66164" y="119862"/>
                    </a:lnTo>
                    <a:lnTo>
                      <a:pt x="60000" y="119862"/>
                    </a:lnTo>
                    <a:close/>
                    <a:moveTo>
                      <a:pt x="60000" y="34443"/>
                    </a:moveTo>
                    <a:lnTo>
                      <a:pt x="55068" y="34994"/>
                    </a:lnTo>
                    <a:lnTo>
                      <a:pt x="50136" y="36509"/>
                    </a:lnTo>
                    <a:lnTo>
                      <a:pt x="45205" y="38576"/>
                    </a:lnTo>
                    <a:lnTo>
                      <a:pt x="41780" y="42020"/>
                    </a:lnTo>
                    <a:lnTo>
                      <a:pt x="38356" y="45602"/>
                    </a:lnTo>
                    <a:lnTo>
                      <a:pt x="36301" y="49735"/>
                    </a:lnTo>
                    <a:lnTo>
                      <a:pt x="34794" y="54695"/>
                    </a:lnTo>
                    <a:lnTo>
                      <a:pt x="34109" y="60344"/>
                    </a:lnTo>
                    <a:lnTo>
                      <a:pt x="34794" y="65166"/>
                    </a:lnTo>
                    <a:lnTo>
                      <a:pt x="36301" y="70126"/>
                    </a:lnTo>
                    <a:lnTo>
                      <a:pt x="38356" y="74259"/>
                    </a:lnTo>
                    <a:lnTo>
                      <a:pt x="41780" y="78530"/>
                    </a:lnTo>
                    <a:lnTo>
                      <a:pt x="45205" y="81285"/>
                    </a:lnTo>
                    <a:lnTo>
                      <a:pt x="50136" y="84179"/>
                    </a:lnTo>
                    <a:lnTo>
                      <a:pt x="55068" y="85556"/>
                    </a:lnTo>
                    <a:lnTo>
                      <a:pt x="60000" y="85556"/>
                    </a:lnTo>
                    <a:lnTo>
                      <a:pt x="64794" y="85556"/>
                    </a:lnTo>
                    <a:lnTo>
                      <a:pt x="69726" y="84179"/>
                    </a:lnTo>
                    <a:lnTo>
                      <a:pt x="73835" y="81285"/>
                    </a:lnTo>
                    <a:lnTo>
                      <a:pt x="78082" y="78530"/>
                    </a:lnTo>
                    <a:lnTo>
                      <a:pt x="80821" y="74259"/>
                    </a:lnTo>
                    <a:lnTo>
                      <a:pt x="83561" y="70126"/>
                    </a:lnTo>
                    <a:lnTo>
                      <a:pt x="85068" y="65166"/>
                    </a:lnTo>
                    <a:lnTo>
                      <a:pt x="85753" y="60344"/>
                    </a:lnTo>
                    <a:lnTo>
                      <a:pt x="85068" y="54695"/>
                    </a:lnTo>
                    <a:lnTo>
                      <a:pt x="83561" y="49735"/>
                    </a:lnTo>
                    <a:lnTo>
                      <a:pt x="80821" y="45602"/>
                    </a:lnTo>
                    <a:lnTo>
                      <a:pt x="78082" y="42020"/>
                    </a:lnTo>
                    <a:lnTo>
                      <a:pt x="73835" y="38576"/>
                    </a:lnTo>
                    <a:lnTo>
                      <a:pt x="69726" y="36509"/>
                    </a:lnTo>
                    <a:lnTo>
                      <a:pt x="64794" y="34994"/>
                    </a:lnTo>
                    <a:lnTo>
                      <a:pt x="60000" y="34443"/>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57" name="Shape 1857"/>
              <p:cNvSpPr/>
              <p:nvPr/>
            </p:nvSpPr>
            <p:spPr>
              <a:xfrm>
                <a:off x="10873710" y="3410169"/>
                <a:ext cx="1022798" cy="597386"/>
              </a:xfrm>
              <a:custGeom>
                <a:avLst/>
                <a:gdLst/>
                <a:ahLst/>
                <a:cxnLst/>
                <a:rect l="0" t="0" r="0" b="0"/>
                <a:pathLst>
                  <a:path w="120000" h="120000" extrusionOk="0">
                    <a:moveTo>
                      <a:pt x="59999" y="119863"/>
                    </a:moveTo>
                    <a:lnTo>
                      <a:pt x="57917" y="119315"/>
                    </a:lnTo>
                    <a:lnTo>
                      <a:pt x="56315" y="118630"/>
                    </a:lnTo>
                    <a:lnTo>
                      <a:pt x="54632" y="117123"/>
                    </a:lnTo>
                    <a:lnTo>
                      <a:pt x="53030" y="114383"/>
                    </a:lnTo>
                    <a:lnTo>
                      <a:pt x="2883" y="29315"/>
                    </a:lnTo>
                    <a:lnTo>
                      <a:pt x="1201" y="25205"/>
                    </a:lnTo>
                    <a:lnTo>
                      <a:pt x="400" y="20958"/>
                    </a:lnTo>
                    <a:lnTo>
                      <a:pt x="0" y="15342"/>
                    </a:lnTo>
                    <a:lnTo>
                      <a:pt x="801" y="10410"/>
                    </a:lnTo>
                    <a:lnTo>
                      <a:pt x="2483" y="6301"/>
                    </a:lnTo>
                    <a:lnTo>
                      <a:pt x="4485" y="2739"/>
                    </a:lnTo>
                    <a:lnTo>
                      <a:pt x="7369" y="684"/>
                    </a:lnTo>
                    <a:lnTo>
                      <a:pt x="10173" y="0"/>
                    </a:lnTo>
                    <a:lnTo>
                      <a:pt x="109746" y="0"/>
                    </a:lnTo>
                    <a:lnTo>
                      <a:pt x="113030" y="684"/>
                    </a:lnTo>
                    <a:lnTo>
                      <a:pt x="115433" y="2739"/>
                    </a:lnTo>
                    <a:lnTo>
                      <a:pt x="117516" y="6301"/>
                    </a:lnTo>
                    <a:lnTo>
                      <a:pt x="119118" y="10410"/>
                    </a:lnTo>
                    <a:lnTo>
                      <a:pt x="119919" y="15342"/>
                    </a:lnTo>
                    <a:lnTo>
                      <a:pt x="119519" y="20958"/>
                    </a:lnTo>
                    <a:lnTo>
                      <a:pt x="118718" y="25205"/>
                    </a:lnTo>
                    <a:lnTo>
                      <a:pt x="117116" y="29315"/>
                    </a:lnTo>
                    <a:lnTo>
                      <a:pt x="66889" y="114383"/>
                    </a:lnTo>
                    <a:lnTo>
                      <a:pt x="65687" y="117123"/>
                    </a:lnTo>
                    <a:lnTo>
                      <a:pt x="63684" y="118630"/>
                    </a:lnTo>
                    <a:lnTo>
                      <a:pt x="62002" y="119315"/>
                    </a:lnTo>
                    <a:lnTo>
                      <a:pt x="59999" y="119863"/>
                    </a:lnTo>
                    <a:close/>
                    <a:moveTo>
                      <a:pt x="34285" y="34109"/>
                    </a:moveTo>
                    <a:lnTo>
                      <a:pt x="59999" y="78082"/>
                    </a:lnTo>
                    <a:lnTo>
                      <a:pt x="85714" y="34109"/>
                    </a:lnTo>
                    <a:lnTo>
                      <a:pt x="34285" y="34109"/>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58" name="Shape 1858"/>
              <p:cNvSpPr/>
              <p:nvPr/>
            </p:nvSpPr>
            <p:spPr>
              <a:xfrm>
                <a:off x="9163013" y="5039407"/>
                <a:ext cx="168958" cy="1818592"/>
              </a:xfrm>
              <a:custGeom>
                <a:avLst/>
                <a:gdLst/>
                <a:ahLst/>
                <a:cxnLst/>
                <a:rect l="0" t="0" r="0" b="0"/>
                <a:pathLst>
                  <a:path w="120000" h="120000" extrusionOk="0">
                    <a:moveTo>
                      <a:pt x="119520" y="119972"/>
                    </a:moveTo>
                    <a:lnTo>
                      <a:pt x="0" y="119972"/>
                    </a:lnTo>
                    <a:lnTo>
                      <a:pt x="0" y="0"/>
                    </a:lnTo>
                    <a:lnTo>
                      <a:pt x="119520" y="0"/>
                    </a:lnTo>
                    <a:lnTo>
                      <a:pt x="119520" y="119972"/>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59" name="Shape 1859"/>
              <p:cNvSpPr/>
              <p:nvPr/>
            </p:nvSpPr>
            <p:spPr>
              <a:xfrm>
                <a:off x="9163013" y="2369269"/>
                <a:ext cx="168958" cy="1300372"/>
              </a:xfrm>
              <a:custGeom>
                <a:avLst/>
                <a:gdLst/>
                <a:ahLst/>
                <a:cxnLst/>
                <a:rect l="0" t="0" r="0" b="0"/>
                <a:pathLst>
                  <a:path w="120000" h="120000" extrusionOk="0">
                    <a:moveTo>
                      <a:pt x="119520" y="119936"/>
                    </a:moveTo>
                    <a:lnTo>
                      <a:pt x="0" y="119936"/>
                    </a:lnTo>
                    <a:lnTo>
                      <a:pt x="0" y="0"/>
                    </a:lnTo>
                    <a:lnTo>
                      <a:pt x="119520" y="0"/>
                    </a:lnTo>
                    <a:lnTo>
                      <a:pt x="119520" y="119936"/>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0" name="Shape 1860"/>
              <p:cNvSpPr/>
              <p:nvPr/>
            </p:nvSpPr>
            <p:spPr>
              <a:xfrm>
                <a:off x="9759182" y="2511074"/>
                <a:ext cx="847807" cy="1022798"/>
              </a:xfrm>
              <a:custGeom>
                <a:avLst/>
                <a:gdLst/>
                <a:ahLst/>
                <a:cxnLst/>
                <a:rect l="0" t="0" r="0" b="0"/>
                <a:pathLst>
                  <a:path w="120000" h="120000" extrusionOk="0">
                    <a:moveTo>
                      <a:pt x="116527" y="52630"/>
                    </a:moveTo>
                    <a:lnTo>
                      <a:pt x="117974" y="54232"/>
                    </a:lnTo>
                    <a:lnTo>
                      <a:pt x="119421" y="55834"/>
                    </a:lnTo>
                    <a:lnTo>
                      <a:pt x="119903" y="57917"/>
                    </a:lnTo>
                    <a:lnTo>
                      <a:pt x="119903" y="59999"/>
                    </a:lnTo>
                    <a:lnTo>
                      <a:pt x="119903" y="62002"/>
                    </a:lnTo>
                    <a:lnTo>
                      <a:pt x="118938" y="63604"/>
                    </a:lnTo>
                    <a:lnTo>
                      <a:pt x="117974" y="65206"/>
                    </a:lnTo>
                    <a:lnTo>
                      <a:pt x="116527" y="66889"/>
                    </a:lnTo>
                    <a:lnTo>
                      <a:pt x="56527" y="116635"/>
                    </a:lnTo>
                    <a:lnTo>
                      <a:pt x="54598" y="118237"/>
                    </a:lnTo>
                    <a:lnTo>
                      <a:pt x="52572" y="119038"/>
                    </a:lnTo>
                    <a:lnTo>
                      <a:pt x="50160" y="119519"/>
                    </a:lnTo>
                    <a:lnTo>
                      <a:pt x="48231" y="119919"/>
                    </a:lnTo>
                    <a:lnTo>
                      <a:pt x="45723" y="119519"/>
                    </a:lnTo>
                    <a:lnTo>
                      <a:pt x="43311" y="119038"/>
                    </a:lnTo>
                    <a:lnTo>
                      <a:pt x="41286" y="118237"/>
                    </a:lnTo>
                    <a:lnTo>
                      <a:pt x="39356" y="116635"/>
                    </a:lnTo>
                    <a:lnTo>
                      <a:pt x="0" y="83951"/>
                    </a:lnTo>
                    <a:lnTo>
                      <a:pt x="0" y="35887"/>
                    </a:lnTo>
                    <a:lnTo>
                      <a:pt x="39356" y="2883"/>
                    </a:lnTo>
                    <a:lnTo>
                      <a:pt x="41286" y="1682"/>
                    </a:lnTo>
                    <a:lnTo>
                      <a:pt x="43311" y="801"/>
                    </a:lnTo>
                    <a:lnTo>
                      <a:pt x="45723" y="480"/>
                    </a:lnTo>
                    <a:lnTo>
                      <a:pt x="48231" y="0"/>
                    </a:lnTo>
                    <a:lnTo>
                      <a:pt x="50160" y="480"/>
                    </a:lnTo>
                    <a:lnTo>
                      <a:pt x="52572" y="801"/>
                    </a:lnTo>
                    <a:lnTo>
                      <a:pt x="54598" y="1682"/>
                    </a:lnTo>
                    <a:lnTo>
                      <a:pt x="56527" y="2883"/>
                    </a:lnTo>
                    <a:lnTo>
                      <a:pt x="116527" y="52630"/>
                    </a:lnTo>
                    <a:close/>
                    <a:moveTo>
                      <a:pt x="48231" y="95407"/>
                    </a:moveTo>
                    <a:lnTo>
                      <a:pt x="90964" y="59999"/>
                    </a:lnTo>
                    <a:lnTo>
                      <a:pt x="48231" y="24032"/>
                    </a:lnTo>
                    <a:lnTo>
                      <a:pt x="4919" y="59999"/>
                    </a:lnTo>
                    <a:lnTo>
                      <a:pt x="48231" y="95407"/>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1" name="Shape 1861"/>
              <p:cNvSpPr/>
              <p:nvPr/>
            </p:nvSpPr>
            <p:spPr>
              <a:xfrm>
                <a:off x="9591440" y="2369269"/>
                <a:ext cx="168958" cy="1300372"/>
              </a:xfrm>
              <a:custGeom>
                <a:avLst/>
                <a:gdLst/>
                <a:ahLst/>
                <a:cxnLst/>
                <a:rect l="0" t="0" r="0" b="0"/>
                <a:pathLst>
                  <a:path w="120000" h="120000" extrusionOk="0">
                    <a:moveTo>
                      <a:pt x="17280" y="54516"/>
                    </a:moveTo>
                    <a:lnTo>
                      <a:pt x="9600" y="55777"/>
                    </a:lnTo>
                    <a:lnTo>
                      <a:pt x="4800" y="57352"/>
                    </a:lnTo>
                    <a:lnTo>
                      <a:pt x="0" y="58676"/>
                    </a:lnTo>
                    <a:lnTo>
                      <a:pt x="0" y="0"/>
                    </a:lnTo>
                    <a:lnTo>
                      <a:pt x="119520" y="0"/>
                    </a:lnTo>
                    <a:lnTo>
                      <a:pt x="119520" y="41344"/>
                    </a:lnTo>
                    <a:lnTo>
                      <a:pt x="17280" y="54516"/>
                    </a:lnTo>
                    <a:close/>
                    <a:moveTo>
                      <a:pt x="4800" y="63151"/>
                    </a:moveTo>
                    <a:lnTo>
                      <a:pt x="9600" y="64411"/>
                    </a:lnTo>
                    <a:lnTo>
                      <a:pt x="17280" y="65735"/>
                    </a:lnTo>
                    <a:lnTo>
                      <a:pt x="119520" y="79159"/>
                    </a:lnTo>
                    <a:lnTo>
                      <a:pt x="119520" y="119936"/>
                    </a:lnTo>
                    <a:lnTo>
                      <a:pt x="0" y="119936"/>
                    </a:lnTo>
                    <a:lnTo>
                      <a:pt x="0" y="61575"/>
                    </a:lnTo>
                    <a:lnTo>
                      <a:pt x="4800" y="63151"/>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2" name="Shape 1862"/>
              <p:cNvSpPr/>
              <p:nvPr/>
            </p:nvSpPr>
            <p:spPr>
              <a:xfrm>
                <a:off x="9591440" y="2818818"/>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3" name="Shape 1863"/>
              <p:cNvSpPr/>
              <p:nvPr/>
            </p:nvSpPr>
            <p:spPr>
              <a:xfrm>
                <a:off x="10016853" y="3449394"/>
                <a:ext cx="168958" cy="3408605"/>
              </a:xfrm>
              <a:custGeom>
                <a:avLst/>
                <a:gdLst/>
                <a:ahLst/>
                <a:cxnLst/>
                <a:rect l="0" t="0" r="0" b="0"/>
                <a:pathLst>
                  <a:path w="120000" h="120000" extrusionOk="0">
                    <a:moveTo>
                      <a:pt x="119521" y="119981"/>
                    </a:moveTo>
                    <a:lnTo>
                      <a:pt x="0" y="119981"/>
                    </a:lnTo>
                    <a:lnTo>
                      <a:pt x="0" y="0"/>
                    </a:lnTo>
                    <a:lnTo>
                      <a:pt x="119521" y="0"/>
                    </a:lnTo>
                    <a:lnTo>
                      <a:pt x="119521" y="11998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4" name="Shape 1864"/>
              <p:cNvSpPr/>
              <p:nvPr/>
            </p:nvSpPr>
            <p:spPr>
              <a:xfrm>
                <a:off x="1044528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5" name="Shape 1865"/>
              <p:cNvSpPr/>
              <p:nvPr/>
            </p:nvSpPr>
            <p:spPr>
              <a:xfrm>
                <a:off x="10445282" y="5039407"/>
                <a:ext cx="168958" cy="1818592"/>
              </a:xfrm>
              <a:custGeom>
                <a:avLst/>
                <a:gdLst/>
                <a:ahLst/>
                <a:cxnLst/>
                <a:rect l="0" t="0" r="0" b="0"/>
                <a:pathLst>
                  <a:path w="120000" h="120000" extrusionOk="0">
                    <a:moveTo>
                      <a:pt x="119521" y="0"/>
                    </a:moveTo>
                    <a:lnTo>
                      <a:pt x="119521" y="119972"/>
                    </a:lnTo>
                    <a:lnTo>
                      <a:pt x="0" y="119972"/>
                    </a:lnTo>
                    <a:lnTo>
                      <a:pt x="0" y="0"/>
                    </a:lnTo>
                    <a:lnTo>
                      <a:pt x="119521" y="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6" name="Shape 1866"/>
              <p:cNvSpPr/>
              <p:nvPr/>
            </p:nvSpPr>
            <p:spPr>
              <a:xfrm>
                <a:off x="10870693"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7" name="Shape 1867"/>
              <p:cNvSpPr/>
              <p:nvPr/>
            </p:nvSpPr>
            <p:spPr>
              <a:xfrm>
                <a:off x="11727550" y="3497667"/>
                <a:ext cx="168958" cy="3360332"/>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8" name="Shape 1868"/>
              <p:cNvSpPr/>
              <p:nvPr/>
            </p:nvSpPr>
            <p:spPr>
              <a:xfrm>
                <a:off x="10445282" y="4740714"/>
                <a:ext cx="597386" cy="597386"/>
              </a:xfrm>
              <a:custGeom>
                <a:avLst/>
                <a:gdLst/>
                <a:ahLst/>
                <a:cxnLst/>
                <a:rect l="0" t="0" r="0" b="0"/>
                <a:pathLst>
                  <a:path w="120000" h="120000" extrusionOk="0">
                    <a:moveTo>
                      <a:pt x="59931" y="119863"/>
                    </a:moveTo>
                    <a:lnTo>
                      <a:pt x="53637" y="119179"/>
                    </a:lnTo>
                    <a:lnTo>
                      <a:pt x="48027" y="118358"/>
                    </a:lnTo>
                    <a:lnTo>
                      <a:pt x="41870" y="116989"/>
                    </a:lnTo>
                    <a:lnTo>
                      <a:pt x="36259" y="114937"/>
                    </a:lnTo>
                    <a:lnTo>
                      <a:pt x="31334" y="112200"/>
                    </a:lnTo>
                    <a:lnTo>
                      <a:pt x="26408" y="109327"/>
                    </a:lnTo>
                    <a:lnTo>
                      <a:pt x="21619" y="105906"/>
                    </a:lnTo>
                    <a:lnTo>
                      <a:pt x="17377" y="102348"/>
                    </a:lnTo>
                    <a:lnTo>
                      <a:pt x="13956" y="98244"/>
                    </a:lnTo>
                    <a:lnTo>
                      <a:pt x="10399" y="93454"/>
                    </a:lnTo>
                    <a:lnTo>
                      <a:pt x="6841" y="88529"/>
                    </a:lnTo>
                    <a:lnTo>
                      <a:pt x="4789" y="82919"/>
                    </a:lnTo>
                    <a:lnTo>
                      <a:pt x="2736" y="77993"/>
                    </a:lnTo>
                    <a:lnTo>
                      <a:pt x="1368" y="71835"/>
                    </a:lnTo>
                    <a:lnTo>
                      <a:pt x="0" y="66225"/>
                    </a:lnTo>
                    <a:lnTo>
                      <a:pt x="0" y="59931"/>
                    </a:lnTo>
                    <a:lnTo>
                      <a:pt x="0" y="53637"/>
                    </a:lnTo>
                    <a:lnTo>
                      <a:pt x="1368" y="48027"/>
                    </a:lnTo>
                    <a:lnTo>
                      <a:pt x="2736" y="42554"/>
                    </a:lnTo>
                    <a:lnTo>
                      <a:pt x="4789" y="36944"/>
                    </a:lnTo>
                    <a:lnTo>
                      <a:pt x="6841" y="31334"/>
                    </a:lnTo>
                    <a:lnTo>
                      <a:pt x="10399" y="26545"/>
                    </a:lnTo>
                    <a:lnTo>
                      <a:pt x="13956" y="21619"/>
                    </a:lnTo>
                    <a:lnTo>
                      <a:pt x="17377" y="17514"/>
                    </a:lnTo>
                    <a:lnTo>
                      <a:pt x="21619" y="13956"/>
                    </a:lnTo>
                    <a:lnTo>
                      <a:pt x="26408" y="10535"/>
                    </a:lnTo>
                    <a:lnTo>
                      <a:pt x="31334" y="7662"/>
                    </a:lnTo>
                    <a:lnTo>
                      <a:pt x="36259" y="4925"/>
                    </a:lnTo>
                    <a:lnTo>
                      <a:pt x="41870" y="2873"/>
                    </a:lnTo>
                    <a:lnTo>
                      <a:pt x="48027" y="1505"/>
                    </a:lnTo>
                    <a:lnTo>
                      <a:pt x="53637" y="684"/>
                    </a:lnTo>
                    <a:lnTo>
                      <a:pt x="59931" y="0"/>
                    </a:lnTo>
                    <a:lnTo>
                      <a:pt x="65541" y="684"/>
                    </a:lnTo>
                    <a:lnTo>
                      <a:pt x="71698" y="1505"/>
                    </a:lnTo>
                    <a:lnTo>
                      <a:pt x="77309" y="2873"/>
                    </a:lnTo>
                    <a:lnTo>
                      <a:pt x="82919" y="4925"/>
                    </a:lnTo>
                    <a:lnTo>
                      <a:pt x="87708" y="6978"/>
                    </a:lnTo>
                    <a:lnTo>
                      <a:pt x="92633" y="10535"/>
                    </a:lnTo>
                    <a:lnTo>
                      <a:pt x="97559" y="13956"/>
                    </a:lnTo>
                    <a:lnTo>
                      <a:pt x="102348" y="17514"/>
                    </a:lnTo>
                    <a:lnTo>
                      <a:pt x="105906" y="22303"/>
                    </a:lnTo>
                    <a:lnTo>
                      <a:pt x="109327" y="27229"/>
                    </a:lnTo>
                    <a:lnTo>
                      <a:pt x="112884" y="32018"/>
                    </a:lnTo>
                    <a:lnTo>
                      <a:pt x="114937" y="36944"/>
                    </a:lnTo>
                    <a:lnTo>
                      <a:pt x="116989" y="42554"/>
                    </a:lnTo>
                    <a:lnTo>
                      <a:pt x="118358" y="48027"/>
                    </a:lnTo>
                    <a:lnTo>
                      <a:pt x="119179" y="54321"/>
                    </a:lnTo>
                    <a:lnTo>
                      <a:pt x="119863" y="59931"/>
                    </a:lnTo>
                    <a:lnTo>
                      <a:pt x="119179" y="66225"/>
                    </a:lnTo>
                    <a:lnTo>
                      <a:pt x="118358" y="71835"/>
                    </a:lnTo>
                    <a:lnTo>
                      <a:pt x="116989" y="77309"/>
                    </a:lnTo>
                    <a:lnTo>
                      <a:pt x="114937" y="82919"/>
                    </a:lnTo>
                    <a:lnTo>
                      <a:pt x="112884" y="87844"/>
                    </a:lnTo>
                    <a:lnTo>
                      <a:pt x="109327" y="93454"/>
                    </a:lnTo>
                    <a:lnTo>
                      <a:pt x="105906" y="97559"/>
                    </a:lnTo>
                    <a:lnTo>
                      <a:pt x="102348" y="102348"/>
                    </a:lnTo>
                    <a:lnTo>
                      <a:pt x="97559" y="105906"/>
                    </a:lnTo>
                    <a:lnTo>
                      <a:pt x="92633" y="109327"/>
                    </a:lnTo>
                    <a:lnTo>
                      <a:pt x="87708" y="112884"/>
                    </a:lnTo>
                    <a:lnTo>
                      <a:pt x="82919" y="114937"/>
                    </a:lnTo>
                    <a:lnTo>
                      <a:pt x="77309" y="116989"/>
                    </a:lnTo>
                    <a:lnTo>
                      <a:pt x="71698" y="118358"/>
                    </a:lnTo>
                    <a:lnTo>
                      <a:pt x="65541" y="119179"/>
                    </a:lnTo>
                    <a:lnTo>
                      <a:pt x="59931" y="119863"/>
                    </a:lnTo>
                    <a:close/>
                    <a:moveTo>
                      <a:pt x="59931" y="34207"/>
                    </a:moveTo>
                    <a:lnTo>
                      <a:pt x="54321" y="34891"/>
                    </a:lnTo>
                    <a:lnTo>
                      <a:pt x="49532" y="36259"/>
                    </a:lnTo>
                    <a:lnTo>
                      <a:pt x="45290" y="38996"/>
                    </a:lnTo>
                    <a:lnTo>
                      <a:pt x="41870" y="41870"/>
                    </a:lnTo>
                    <a:lnTo>
                      <a:pt x="38312" y="45974"/>
                    </a:lnTo>
                    <a:lnTo>
                      <a:pt x="36259" y="50216"/>
                    </a:lnTo>
                    <a:lnTo>
                      <a:pt x="34754" y="55005"/>
                    </a:lnTo>
                    <a:lnTo>
                      <a:pt x="34207" y="59931"/>
                    </a:lnTo>
                    <a:lnTo>
                      <a:pt x="34754" y="64857"/>
                    </a:lnTo>
                    <a:lnTo>
                      <a:pt x="36259" y="69783"/>
                    </a:lnTo>
                    <a:lnTo>
                      <a:pt x="38312" y="74572"/>
                    </a:lnTo>
                    <a:lnTo>
                      <a:pt x="41870" y="77993"/>
                    </a:lnTo>
                    <a:lnTo>
                      <a:pt x="45290" y="81550"/>
                    </a:lnTo>
                    <a:lnTo>
                      <a:pt x="49532" y="83603"/>
                    </a:lnTo>
                    <a:lnTo>
                      <a:pt x="54321" y="84971"/>
                    </a:lnTo>
                    <a:lnTo>
                      <a:pt x="59931" y="85655"/>
                    </a:lnTo>
                    <a:lnTo>
                      <a:pt x="64720" y="84971"/>
                    </a:lnTo>
                    <a:lnTo>
                      <a:pt x="69646" y="83603"/>
                    </a:lnTo>
                    <a:lnTo>
                      <a:pt x="73751" y="81550"/>
                    </a:lnTo>
                    <a:lnTo>
                      <a:pt x="77993" y="77993"/>
                    </a:lnTo>
                    <a:lnTo>
                      <a:pt x="80866" y="73888"/>
                    </a:lnTo>
                    <a:lnTo>
                      <a:pt x="83603" y="69783"/>
                    </a:lnTo>
                    <a:lnTo>
                      <a:pt x="84971" y="64857"/>
                    </a:lnTo>
                    <a:lnTo>
                      <a:pt x="85655" y="59931"/>
                    </a:lnTo>
                    <a:lnTo>
                      <a:pt x="84971" y="55005"/>
                    </a:lnTo>
                    <a:lnTo>
                      <a:pt x="83603" y="50216"/>
                    </a:lnTo>
                    <a:lnTo>
                      <a:pt x="80866" y="45974"/>
                    </a:lnTo>
                    <a:lnTo>
                      <a:pt x="77993" y="41870"/>
                    </a:lnTo>
                    <a:lnTo>
                      <a:pt x="73751" y="38449"/>
                    </a:lnTo>
                    <a:lnTo>
                      <a:pt x="69646" y="36259"/>
                    </a:lnTo>
                    <a:lnTo>
                      <a:pt x="64720" y="34891"/>
                    </a:lnTo>
                    <a:lnTo>
                      <a:pt x="59931" y="34207"/>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69" name="Shape 1869"/>
              <p:cNvSpPr/>
              <p:nvPr/>
            </p:nvSpPr>
            <p:spPr>
              <a:xfrm>
                <a:off x="9163013" y="3370948"/>
                <a:ext cx="597386" cy="597386"/>
              </a:xfrm>
              <a:custGeom>
                <a:avLst/>
                <a:gdLst/>
                <a:ahLst/>
                <a:cxnLst/>
                <a:rect l="0" t="0" r="0" b="0"/>
                <a:pathLst>
                  <a:path w="120000" h="120000" extrusionOk="0">
                    <a:moveTo>
                      <a:pt x="60000" y="119863"/>
                    </a:moveTo>
                    <a:lnTo>
                      <a:pt x="53698" y="119315"/>
                    </a:lnTo>
                    <a:lnTo>
                      <a:pt x="48082" y="118630"/>
                    </a:lnTo>
                    <a:lnTo>
                      <a:pt x="41780" y="117123"/>
                    </a:lnTo>
                    <a:lnTo>
                      <a:pt x="36849" y="115068"/>
                    </a:lnTo>
                    <a:lnTo>
                      <a:pt x="31369" y="112191"/>
                    </a:lnTo>
                    <a:lnTo>
                      <a:pt x="26438" y="109452"/>
                    </a:lnTo>
                    <a:lnTo>
                      <a:pt x="21506" y="106027"/>
                    </a:lnTo>
                    <a:lnTo>
                      <a:pt x="17397" y="101780"/>
                    </a:lnTo>
                    <a:lnTo>
                      <a:pt x="13835" y="97671"/>
                    </a:lnTo>
                    <a:lnTo>
                      <a:pt x="10410" y="93424"/>
                    </a:lnTo>
                    <a:lnTo>
                      <a:pt x="6849" y="88493"/>
                    </a:lnTo>
                    <a:lnTo>
                      <a:pt x="4794" y="83013"/>
                    </a:lnTo>
                    <a:lnTo>
                      <a:pt x="2739" y="77397"/>
                    </a:lnTo>
                    <a:lnTo>
                      <a:pt x="1232" y="71917"/>
                    </a:lnTo>
                    <a:lnTo>
                      <a:pt x="684" y="66301"/>
                    </a:lnTo>
                    <a:lnTo>
                      <a:pt x="0" y="60000"/>
                    </a:lnTo>
                    <a:lnTo>
                      <a:pt x="684" y="53698"/>
                    </a:lnTo>
                    <a:lnTo>
                      <a:pt x="1232" y="48219"/>
                    </a:lnTo>
                    <a:lnTo>
                      <a:pt x="2739" y="41780"/>
                    </a:lnTo>
                    <a:lnTo>
                      <a:pt x="4794" y="36301"/>
                    </a:lnTo>
                    <a:lnTo>
                      <a:pt x="6849" y="31369"/>
                    </a:lnTo>
                    <a:lnTo>
                      <a:pt x="10410" y="26575"/>
                    </a:lnTo>
                    <a:lnTo>
                      <a:pt x="13835" y="21643"/>
                    </a:lnTo>
                    <a:lnTo>
                      <a:pt x="17397" y="17534"/>
                    </a:lnTo>
                    <a:lnTo>
                      <a:pt x="21506" y="13972"/>
                    </a:lnTo>
                    <a:lnTo>
                      <a:pt x="26438" y="10410"/>
                    </a:lnTo>
                    <a:lnTo>
                      <a:pt x="31369" y="6986"/>
                    </a:lnTo>
                    <a:lnTo>
                      <a:pt x="36849" y="4931"/>
                    </a:lnTo>
                    <a:lnTo>
                      <a:pt x="41780" y="2739"/>
                    </a:lnTo>
                    <a:lnTo>
                      <a:pt x="48082" y="1506"/>
                    </a:lnTo>
                    <a:lnTo>
                      <a:pt x="53698" y="0"/>
                    </a:lnTo>
                    <a:lnTo>
                      <a:pt x="60000" y="0"/>
                    </a:lnTo>
                    <a:lnTo>
                      <a:pt x="66164" y="0"/>
                    </a:lnTo>
                    <a:lnTo>
                      <a:pt x="71780" y="1506"/>
                    </a:lnTo>
                    <a:lnTo>
                      <a:pt x="77397" y="2739"/>
                    </a:lnTo>
                    <a:lnTo>
                      <a:pt x="83013" y="4931"/>
                    </a:lnTo>
                    <a:lnTo>
                      <a:pt x="88493" y="6986"/>
                    </a:lnTo>
                    <a:lnTo>
                      <a:pt x="93424" y="10410"/>
                    </a:lnTo>
                    <a:lnTo>
                      <a:pt x="98356" y="13972"/>
                    </a:lnTo>
                    <a:lnTo>
                      <a:pt x="102465" y="17534"/>
                    </a:lnTo>
                    <a:lnTo>
                      <a:pt x="106027" y="21643"/>
                    </a:lnTo>
                    <a:lnTo>
                      <a:pt x="109452" y="26575"/>
                    </a:lnTo>
                    <a:lnTo>
                      <a:pt x="112191" y="31369"/>
                    </a:lnTo>
                    <a:lnTo>
                      <a:pt x="115068" y="36301"/>
                    </a:lnTo>
                    <a:lnTo>
                      <a:pt x="117123" y="41780"/>
                    </a:lnTo>
                    <a:lnTo>
                      <a:pt x="118630" y="47397"/>
                    </a:lnTo>
                    <a:lnTo>
                      <a:pt x="119178" y="53698"/>
                    </a:lnTo>
                    <a:lnTo>
                      <a:pt x="119863" y="60000"/>
                    </a:lnTo>
                    <a:lnTo>
                      <a:pt x="119178" y="66301"/>
                    </a:lnTo>
                    <a:lnTo>
                      <a:pt x="118630" y="71917"/>
                    </a:lnTo>
                    <a:lnTo>
                      <a:pt x="117123" y="77397"/>
                    </a:lnTo>
                    <a:lnTo>
                      <a:pt x="115068" y="83013"/>
                    </a:lnTo>
                    <a:lnTo>
                      <a:pt x="112191" y="88493"/>
                    </a:lnTo>
                    <a:lnTo>
                      <a:pt x="109452" y="93424"/>
                    </a:lnTo>
                    <a:lnTo>
                      <a:pt x="106027" y="97671"/>
                    </a:lnTo>
                    <a:lnTo>
                      <a:pt x="102465" y="101780"/>
                    </a:lnTo>
                    <a:lnTo>
                      <a:pt x="98356" y="106027"/>
                    </a:lnTo>
                    <a:lnTo>
                      <a:pt x="93424" y="109452"/>
                    </a:lnTo>
                    <a:lnTo>
                      <a:pt x="88493" y="112191"/>
                    </a:lnTo>
                    <a:lnTo>
                      <a:pt x="83013" y="115068"/>
                    </a:lnTo>
                    <a:lnTo>
                      <a:pt x="77397" y="117123"/>
                    </a:lnTo>
                    <a:lnTo>
                      <a:pt x="71780" y="118630"/>
                    </a:lnTo>
                    <a:lnTo>
                      <a:pt x="66164" y="119315"/>
                    </a:lnTo>
                    <a:lnTo>
                      <a:pt x="60000" y="119863"/>
                    </a:lnTo>
                    <a:close/>
                    <a:moveTo>
                      <a:pt x="60000" y="34109"/>
                    </a:moveTo>
                    <a:lnTo>
                      <a:pt x="55068" y="34931"/>
                    </a:lnTo>
                    <a:lnTo>
                      <a:pt x="50136" y="36301"/>
                    </a:lnTo>
                    <a:lnTo>
                      <a:pt x="45205" y="38356"/>
                    </a:lnTo>
                    <a:lnTo>
                      <a:pt x="41780" y="41780"/>
                    </a:lnTo>
                    <a:lnTo>
                      <a:pt x="38356" y="45342"/>
                    </a:lnTo>
                    <a:lnTo>
                      <a:pt x="36301" y="50273"/>
                    </a:lnTo>
                    <a:lnTo>
                      <a:pt x="34794" y="54383"/>
                    </a:lnTo>
                    <a:lnTo>
                      <a:pt x="34109" y="60000"/>
                    </a:lnTo>
                    <a:lnTo>
                      <a:pt x="34794" y="64794"/>
                    </a:lnTo>
                    <a:lnTo>
                      <a:pt x="36301" y="69726"/>
                    </a:lnTo>
                    <a:lnTo>
                      <a:pt x="38356" y="73972"/>
                    </a:lnTo>
                    <a:lnTo>
                      <a:pt x="41780" y="78082"/>
                    </a:lnTo>
                    <a:lnTo>
                      <a:pt x="45205" y="80821"/>
                    </a:lnTo>
                    <a:lnTo>
                      <a:pt x="50136" y="83698"/>
                    </a:lnTo>
                    <a:lnTo>
                      <a:pt x="55068" y="85068"/>
                    </a:lnTo>
                    <a:lnTo>
                      <a:pt x="60000" y="85753"/>
                    </a:lnTo>
                    <a:lnTo>
                      <a:pt x="64794" y="85068"/>
                    </a:lnTo>
                    <a:lnTo>
                      <a:pt x="69726" y="83698"/>
                    </a:lnTo>
                    <a:lnTo>
                      <a:pt x="73835" y="80821"/>
                    </a:lnTo>
                    <a:lnTo>
                      <a:pt x="78082" y="78082"/>
                    </a:lnTo>
                    <a:lnTo>
                      <a:pt x="80821" y="73972"/>
                    </a:lnTo>
                    <a:lnTo>
                      <a:pt x="83561" y="69726"/>
                    </a:lnTo>
                    <a:lnTo>
                      <a:pt x="85068" y="64794"/>
                    </a:lnTo>
                    <a:lnTo>
                      <a:pt x="85753" y="60000"/>
                    </a:lnTo>
                    <a:lnTo>
                      <a:pt x="85068" y="54383"/>
                    </a:lnTo>
                    <a:lnTo>
                      <a:pt x="83561" y="49452"/>
                    </a:lnTo>
                    <a:lnTo>
                      <a:pt x="80821" y="45342"/>
                    </a:lnTo>
                    <a:lnTo>
                      <a:pt x="78082" y="41780"/>
                    </a:lnTo>
                    <a:lnTo>
                      <a:pt x="73835" y="38356"/>
                    </a:lnTo>
                    <a:lnTo>
                      <a:pt x="69726" y="36301"/>
                    </a:lnTo>
                    <a:lnTo>
                      <a:pt x="64794" y="34931"/>
                    </a:lnTo>
                    <a:lnTo>
                      <a:pt x="60000" y="34109"/>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0" name="Shape 1870"/>
              <p:cNvSpPr/>
              <p:nvPr/>
            </p:nvSpPr>
            <p:spPr>
              <a:xfrm>
                <a:off x="9163013" y="3669642"/>
                <a:ext cx="168958" cy="1366748"/>
              </a:xfrm>
              <a:custGeom>
                <a:avLst/>
                <a:gdLst/>
                <a:ahLst/>
                <a:cxnLst/>
                <a:rect l="0" t="0" r="0" b="0"/>
                <a:pathLst>
                  <a:path w="120000" h="120000" extrusionOk="0">
                    <a:moveTo>
                      <a:pt x="119520" y="119940"/>
                    </a:moveTo>
                    <a:lnTo>
                      <a:pt x="0" y="119940"/>
                    </a:lnTo>
                    <a:lnTo>
                      <a:pt x="0" y="0"/>
                    </a:lnTo>
                    <a:lnTo>
                      <a:pt x="119520" y="0"/>
                    </a:lnTo>
                    <a:lnTo>
                      <a:pt x="119520" y="11994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1" name="Shape 1871"/>
              <p:cNvSpPr/>
              <p:nvPr/>
            </p:nvSpPr>
            <p:spPr>
              <a:xfrm>
                <a:off x="9591440" y="3632200"/>
                <a:ext cx="168958" cy="3225800"/>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2" name="Shape 1872"/>
              <p:cNvSpPr/>
              <p:nvPr/>
            </p:nvSpPr>
            <p:spPr>
              <a:xfrm>
                <a:off x="11299122" y="3920060"/>
                <a:ext cx="168958" cy="1918878"/>
              </a:xfrm>
              <a:custGeom>
                <a:avLst/>
                <a:gdLst/>
                <a:ahLst/>
                <a:cxnLst/>
                <a:rect l="0" t="0" r="0" b="0"/>
                <a:pathLst>
                  <a:path w="120000" h="120000" extrusionOk="0">
                    <a:moveTo>
                      <a:pt x="119520" y="119957"/>
                    </a:moveTo>
                    <a:lnTo>
                      <a:pt x="117120" y="117310"/>
                    </a:lnTo>
                    <a:lnTo>
                      <a:pt x="107520" y="114919"/>
                    </a:lnTo>
                    <a:lnTo>
                      <a:pt x="97440" y="112572"/>
                    </a:lnTo>
                    <a:lnTo>
                      <a:pt x="83040" y="110394"/>
                    </a:lnTo>
                    <a:lnTo>
                      <a:pt x="65760" y="108431"/>
                    </a:lnTo>
                    <a:lnTo>
                      <a:pt x="46080" y="106680"/>
                    </a:lnTo>
                    <a:lnTo>
                      <a:pt x="24000" y="105400"/>
                    </a:lnTo>
                    <a:lnTo>
                      <a:pt x="0" y="104076"/>
                    </a:lnTo>
                    <a:lnTo>
                      <a:pt x="0" y="104076"/>
                    </a:lnTo>
                    <a:lnTo>
                      <a:pt x="0" y="0"/>
                    </a:lnTo>
                    <a:lnTo>
                      <a:pt x="119520" y="0"/>
                    </a:lnTo>
                    <a:lnTo>
                      <a:pt x="119520" y="119957"/>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3" name="Shape 1873"/>
              <p:cNvSpPr/>
              <p:nvPr/>
            </p:nvSpPr>
            <p:spPr>
              <a:xfrm>
                <a:off x="11299122" y="4733958"/>
                <a:ext cx="168958" cy="2124040"/>
              </a:xfrm>
              <a:custGeom>
                <a:avLst/>
                <a:gdLst/>
                <a:ahLst/>
                <a:cxnLst/>
                <a:rect l="0" t="0" r="0" b="0"/>
                <a:pathLst>
                  <a:path w="120000" h="120000" extrusionOk="0">
                    <a:moveTo>
                      <a:pt x="0" y="14156"/>
                    </a:moveTo>
                    <a:lnTo>
                      <a:pt x="24000" y="13153"/>
                    </a:lnTo>
                    <a:lnTo>
                      <a:pt x="46080" y="11803"/>
                    </a:lnTo>
                    <a:lnTo>
                      <a:pt x="65760" y="10221"/>
                    </a:lnTo>
                    <a:lnTo>
                      <a:pt x="83040" y="8486"/>
                    </a:lnTo>
                    <a:lnTo>
                      <a:pt x="97440" y="6480"/>
                    </a:lnTo>
                    <a:lnTo>
                      <a:pt x="107520" y="4513"/>
                    </a:lnTo>
                    <a:lnTo>
                      <a:pt x="117120" y="2160"/>
                    </a:lnTo>
                    <a:lnTo>
                      <a:pt x="119520" y="0"/>
                    </a:lnTo>
                    <a:lnTo>
                      <a:pt x="119520" y="0"/>
                    </a:lnTo>
                    <a:lnTo>
                      <a:pt x="119520" y="119961"/>
                    </a:lnTo>
                    <a:lnTo>
                      <a:pt x="0" y="119961"/>
                    </a:lnTo>
                    <a:lnTo>
                      <a:pt x="0" y="14156"/>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4" name="Shape 1874"/>
              <p:cNvSpPr/>
              <p:nvPr/>
            </p:nvSpPr>
            <p:spPr>
              <a:xfrm>
                <a:off x="10870693" y="5046133"/>
                <a:ext cx="168958" cy="1845734"/>
              </a:xfrm>
              <a:custGeom>
                <a:avLst/>
                <a:gdLst/>
                <a:ahLst/>
                <a:cxnLst/>
                <a:rect l="0" t="0" r="0" b="0"/>
                <a:pathLst>
                  <a:path w="120000" h="120000" extrusionOk="0">
                    <a:moveTo>
                      <a:pt x="2390" y="33230"/>
                    </a:moveTo>
                    <a:lnTo>
                      <a:pt x="2390" y="34918"/>
                    </a:lnTo>
                    <a:lnTo>
                      <a:pt x="9561" y="36605"/>
                    </a:lnTo>
                    <a:lnTo>
                      <a:pt x="19601" y="38155"/>
                    </a:lnTo>
                    <a:lnTo>
                      <a:pt x="33944" y="39704"/>
                    </a:lnTo>
                    <a:lnTo>
                      <a:pt x="51155" y="40977"/>
                    </a:lnTo>
                    <a:lnTo>
                      <a:pt x="73147" y="42250"/>
                    </a:lnTo>
                    <a:lnTo>
                      <a:pt x="95139" y="43246"/>
                    </a:lnTo>
                    <a:lnTo>
                      <a:pt x="119521" y="44076"/>
                    </a:lnTo>
                    <a:lnTo>
                      <a:pt x="119521" y="44076"/>
                    </a:lnTo>
                    <a:lnTo>
                      <a:pt x="119521" y="119972"/>
                    </a:lnTo>
                    <a:lnTo>
                      <a:pt x="0" y="119972"/>
                    </a:lnTo>
                    <a:lnTo>
                      <a:pt x="0" y="0"/>
                    </a:lnTo>
                    <a:lnTo>
                      <a:pt x="119521" y="0"/>
                    </a:lnTo>
                    <a:lnTo>
                      <a:pt x="119521" y="22245"/>
                    </a:lnTo>
                    <a:lnTo>
                      <a:pt x="95139" y="23103"/>
                    </a:lnTo>
                    <a:lnTo>
                      <a:pt x="73147" y="24071"/>
                    </a:lnTo>
                    <a:lnTo>
                      <a:pt x="51155" y="25344"/>
                    </a:lnTo>
                    <a:lnTo>
                      <a:pt x="33944" y="26617"/>
                    </a:lnTo>
                    <a:lnTo>
                      <a:pt x="19601" y="28166"/>
                    </a:lnTo>
                    <a:lnTo>
                      <a:pt x="9561" y="29716"/>
                    </a:lnTo>
                    <a:lnTo>
                      <a:pt x="2390" y="31404"/>
                    </a:lnTo>
                    <a:lnTo>
                      <a:pt x="2390" y="3323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5" name="Shape 1875"/>
              <p:cNvSpPr/>
              <p:nvPr/>
            </p:nvSpPr>
            <p:spPr>
              <a:xfrm>
                <a:off x="11042667" y="5256566"/>
                <a:ext cx="256454" cy="594370"/>
              </a:xfrm>
              <a:custGeom>
                <a:avLst/>
                <a:gdLst/>
                <a:ahLst/>
                <a:cxnLst/>
                <a:rect l="0" t="0" r="0" b="0"/>
                <a:pathLst>
                  <a:path w="120000" h="120000" extrusionOk="0">
                    <a:moveTo>
                      <a:pt x="59682" y="34403"/>
                    </a:moveTo>
                    <a:lnTo>
                      <a:pt x="48253" y="35091"/>
                    </a:lnTo>
                    <a:lnTo>
                      <a:pt x="37142" y="36467"/>
                    </a:lnTo>
                    <a:lnTo>
                      <a:pt x="27301" y="38532"/>
                    </a:lnTo>
                    <a:lnTo>
                      <a:pt x="17777" y="42110"/>
                    </a:lnTo>
                    <a:lnTo>
                      <a:pt x="11111" y="45550"/>
                    </a:lnTo>
                    <a:lnTo>
                      <a:pt x="6349" y="49816"/>
                    </a:lnTo>
                    <a:lnTo>
                      <a:pt x="1587" y="54770"/>
                    </a:lnTo>
                    <a:lnTo>
                      <a:pt x="1587" y="60275"/>
                    </a:lnTo>
                    <a:lnTo>
                      <a:pt x="1587" y="60275"/>
                    </a:lnTo>
                    <a:lnTo>
                      <a:pt x="1587" y="65229"/>
                    </a:lnTo>
                    <a:lnTo>
                      <a:pt x="6349" y="70045"/>
                    </a:lnTo>
                    <a:lnTo>
                      <a:pt x="11111" y="74311"/>
                    </a:lnTo>
                    <a:lnTo>
                      <a:pt x="17777" y="78577"/>
                    </a:lnTo>
                    <a:lnTo>
                      <a:pt x="27301" y="81330"/>
                    </a:lnTo>
                    <a:lnTo>
                      <a:pt x="37142" y="84082"/>
                    </a:lnTo>
                    <a:lnTo>
                      <a:pt x="48253" y="85458"/>
                    </a:lnTo>
                    <a:lnTo>
                      <a:pt x="59682" y="85458"/>
                    </a:lnTo>
                    <a:lnTo>
                      <a:pt x="59682" y="85458"/>
                    </a:lnTo>
                    <a:lnTo>
                      <a:pt x="72698" y="85458"/>
                    </a:lnTo>
                    <a:lnTo>
                      <a:pt x="82222" y="84082"/>
                    </a:lnTo>
                    <a:lnTo>
                      <a:pt x="92063" y="82018"/>
                    </a:lnTo>
                    <a:lnTo>
                      <a:pt x="101904" y="78577"/>
                    </a:lnTo>
                    <a:lnTo>
                      <a:pt x="108253" y="75000"/>
                    </a:lnTo>
                    <a:lnTo>
                      <a:pt x="113015" y="71422"/>
                    </a:lnTo>
                    <a:lnTo>
                      <a:pt x="117777" y="66605"/>
                    </a:lnTo>
                    <a:lnTo>
                      <a:pt x="119682" y="61651"/>
                    </a:lnTo>
                    <a:lnTo>
                      <a:pt x="119682" y="61651"/>
                    </a:lnTo>
                    <a:lnTo>
                      <a:pt x="119682" y="114220"/>
                    </a:lnTo>
                    <a:lnTo>
                      <a:pt x="104761" y="116972"/>
                    </a:lnTo>
                    <a:lnTo>
                      <a:pt x="90476" y="118348"/>
                    </a:lnTo>
                    <a:lnTo>
                      <a:pt x="75873" y="119862"/>
                    </a:lnTo>
                    <a:lnTo>
                      <a:pt x="59682" y="119862"/>
                    </a:lnTo>
                    <a:lnTo>
                      <a:pt x="59682" y="119862"/>
                    </a:lnTo>
                    <a:lnTo>
                      <a:pt x="45079" y="119862"/>
                    </a:lnTo>
                    <a:lnTo>
                      <a:pt x="28888" y="118348"/>
                    </a:lnTo>
                    <a:lnTo>
                      <a:pt x="14285" y="116972"/>
                    </a:lnTo>
                    <a:lnTo>
                      <a:pt x="0" y="114220"/>
                    </a:lnTo>
                    <a:lnTo>
                      <a:pt x="0" y="114220"/>
                    </a:lnTo>
                    <a:lnTo>
                      <a:pt x="0" y="5642"/>
                    </a:lnTo>
                    <a:lnTo>
                      <a:pt x="14285" y="3577"/>
                    </a:lnTo>
                    <a:lnTo>
                      <a:pt x="28888" y="1513"/>
                    </a:lnTo>
                    <a:lnTo>
                      <a:pt x="45079" y="0"/>
                    </a:lnTo>
                    <a:lnTo>
                      <a:pt x="59682" y="0"/>
                    </a:lnTo>
                    <a:lnTo>
                      <a:pt x="59682" y="0"/>
                    </a:lnTo>
                    <a:lnTo>
                      <a:pt x="75873" y="0"/>
                    </a:lnTo>
                    <a:lnTo>
                      <a:pt x="90476" y="1513"/>
                    </a:lnTo>
                    <a:lnTo>
                      <a:pt x="104761" y="3577"/>
                    </a:lnTo>
                    <a:lnTo>
                      <a:pt x="119682" y="5642"/>
                    </a:lnTo>
                    <a:lnTo>
                      <a:pt x="119682" y="5642"/>
                    </a:lnTo>
                    <a:lnTo>
                      <a:pt x="119682" y="58211"/>
                    </a:lnTo>
                    <a:lnTo>
                      <a:pt x="117777" y="53256"/>
                    </a:lnTo>
                    <a:lnTo>
                      <a:pt x="113015" y="49128"/>
                    </a:lnTo>
                    <a:lnTo>
                      <a:pt x="108253" y="44862"/>
                    </a:lnTo>
                    <a:lnTo>
                      <a:pt x="101904" y="41422"/>
                    </a:lnTo>
                    <a:lnTo>
                      <a:pt x="92063" y="38532"/>
                    </a:lnTo>
                    <a:lnTo>
                      <a:pt x="82222" y="36467"/>
                    </a:lnTo>
                    <a:lnTo>
                      <a:pt x="72698" y="35091"/>
                    </a:lnTo>
                    <a:lnTo>
                      <a:pt x="59682" y="34403"/>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6" name="Shape 1876"/>
              <p:cNvSpPr/>
              <p:nvPr/>
            </p:nvSpPr>
            <p:spPr>
              <a:xfrm>
                <a:off x="10873710" y="5283719"/>
                <a:ext cx="165942" cy="537044"/>
              </a:xfrm>
              <a:custGeom>
                <a:avLst/>
                <a:gdLst/>
                <a:ahLst/>
                <a:cxnLst/>
                <a:rect l="0" t="0" r="0" b="0"/>
                <a:pathLst>
                  <a:path w="120000" h="120000" extrusionOk="0">
                    <a:moveTo>
                      <a:pt x="0" y="60303"/>
                    </a:moveTo>
                    <a:lnTo>
                      <a:pt x="0" y="50278"/>
                    </a:lnTo>
                    <a:lnTo>
                      <a:pt x="7317" y="41012"/>
                    </a:lnTo>
                    <a:lnTo>
                      <a:pt x="17560" y="32506"/>
                    </a:lnTo>
                    <a:lnTo>
                      <a:pt x="32195" y="24000"/>
                    </a:lnTo>
                    <a:lnTo>
                      <a:pt x="49756" y="17012"/>
                    </a:lnTo>
                    <a:lnTo>
                      <a:pt x="72195" y="10025"/>
                    </a:lnTo>
                    <a:lnTo>
                      <a:pt x="94634" y="4708"/>
                    </a:lnTo>
                    <a:lnTo>
                      <a:pt x="119512" y="0"/>
                    </a:lnTo>
                    <a:lnTo>
                      <a:pt x="119512" y="0"/>
                    </a:lnTo>
                    <a:lnTo>
                      <a:pt x="119512" y="119848"/>
                    </a:lnTo>
                    <a:lnTo>
                      <a:pt x="94634" y="115291"/>
                    </a:lnTo>
                    <a:lnTo>
                      <a:pt x="72195" y="109822"/>
                    </a:lnTo>
                    <a:lnTo>
                      <a:pt x="49756" y="102835"/>
                    </a:lnTo>
                    <a:lnTo>
                      <a:pt x="32195" y="95848"/>
                    </a:lnTo>
                    <a:lnTo>
                      <a:pt x="17560" y="87341"/>
                    </a:lnTo>
                    <a:lnTo>
                      <a:pt x="7317" y="78835"/>
                    </a:lnTo>
                    <a:lnTo>
                      <a:pt x="0" y="69569"/>
                    </a:lnTo>
                    <a:lnTo>
                      <a:pt x="0" y="60303"/>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7" name="Shape 1877"/>
              <p:cNvSpPr/>
              <p:nvPr/>
            </p:nvSpPr>
            <p:spPr>
              <a:xfrm>
                <a:off x="11299122" y="5283719"/>
                <a:ext cx="168958" cy="537044"/>
              </a:xfrm>
              <a:custGeom>
                <a:avLst/>
                <a:gdLst/>
                <a:ahLst/>
                <a:cxnLst/>
                <a:rect l="0" t="0" r="0" b="0"/>
                <a:pathLst>
                  <a:path w="120000" h="120000" extrusionOk="0">
                    <a:moveTo>
                      <a:pt x="119520" y="64101"/>
                    </a:moveTo>
                    <a:lnTo>
                      <a:pt x="117120" y="72607"/>
                    </a:lnTo>
                    <a:lnTo>
                      <a:pt x="107520" y="81873"/>
                    </a:lnTo>
                    <a:lnTo>
                      <a:pt x="97440" y="89620"/>
                    </a:lnTo>
                    <a:lnTo>
                      <a:pt x="83040" y="97518"/>
                    </a:lnTo>
                    <a:lnTo>
                      <a:pt x="65760" y="104354"/>
                    </a:lnTo>
                    <a:lnTo>
                      <a:pt x="46080" y="110582"/>
                    </a:lnTo>
                    <a:lnTo>
                      <a:pt x="24000" y="115898"/>
                    </a:lnTo>
                    <a:lnTo>
                      <a:pt x="0" y="119848"/>
                    </a:lnTo>
                    <a:lnTo>
                      <a:pt x="0" y="119848"/>
                    </a:lnTo>
                    <a:lnTo>
                      <a:pt x="0" y="61822"/>
                    </a:lnTo>
                    <a:lnTo>
                      <a:pt x="0" y="60303"/>
                    </a:lnTo>
                    <a:lnTo>
                      <a:pt x="0" y="60303"/>
                    </a:lnTo>
                    <a:lnTo>
                      <a:pt x="0" y="58025"/>
                    </a:lnTo>
                    <a:lnTo>
                      <a:pt x="0" y="58025"/>
                    </a:lnTo>
                    <a:lnTo>
                      <a:pt x="0" y="0"/>
                    </a:lnTo>
                    <a:lnTo>
                      <a:pt x="24000" y="4708"/>
                    </a:lnTo>
                    <a:lnTo>
                      <a:pt x="46080" y="9265"/>
                    </a:lnTo>
                    <a:lnTo>
                      <a:pt x="65760" y="15493"/>
                    </a:lnTo>
                    <a:lnTo>
                      <a:pt x="83040" y="22481"/>
                    </a:lnTo>
                    <a:lnTo>
                      <a:pt x="97440" y="30227"/>
                    </a:lnTo>
                    <a:lnTo>
                      <a:pt x="107520" y="38582"/>
                    </a:lnTo>
                    <a:lnTo>
                      <a:pt x="117120" y="47088"/>
                    </a:lnTo>
                    <a:lnTo>
                      <a:pt x="119520" y="56506"/>
                    </a:lnTo>
                    <a:lnTo>
                      <a:pt x="119520" y="56506"/>
                    </a:lnTo>
                    <a:lnTo>
                      <a:pt x="119520" y="6410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8" name="Shape 1878"/>
              <p:cNvSpPr/>
              <p:nvPr/>
            </p:nvSpPr>
            <p:spPr>
              <a:xfrm>
                <a:off x="10445282" y="4770885"/>
                <a:ext cx="168958" cy="534027"/>
              </a:xfrm>
              <a:custGeom>
                <a:avLst/>
                <a:gdLst/>
                <a:ahLst/>
                <a:cxnLst/>
                <a:rect l="0" t="0" r="0" b="0"/>
                <a:pathLst>
                  <a:path w="120000" h="120000" extrusionOk="0">
                    <a:moveTo>
                      <a:pt x="0" y="59923"/>
                    </a:moveTo>
                    <a:lnTo>
                      <a:pt x="2390" y="49834"/>
                    </a:lnTo>
                    <a:lnTo>
                      <a:pt x="7171" y="41273"/>
                    </a:lnTo>
                    <a:lnTo>
                      <a:pt x="19601" y="31949"/>
                    </a:lnTo>
                    <a:lnTo>
                      <a:pt x="31553" y="24152"/>
                    </a:lnTo>
                    <a:lnTo>
                      <a:pt x="51155" y="16356"/>
                    </a:lnTo>
                    <a:lnTo>
                      <a:pt x="70278" y="10089"/>
                    </a:lnTo>
                    <a:lnTo>
                      <a:pt x="92270" y="4738"/>
                    </a:lnTo>
                    <a:lnTo>
                      <a:pt x="119521" y="0"/>
                    </a:lnTo>
                    <a:lnTo>
                      <a:pt x="119521" y="0"/>
                    </a:lnTo>
                    <a:lnTo>
                      <a:pt x="119521" y="119847"/>
                    </a:lnTo>
                    <a:lnTo>
                      <a:pt x="92270" y="115108"/>
                    </a:lnTo>
                    <a:lnTo>
                      <a:pt x="70278" y="109757"/>
                    </a:lnTo>
                    <a:lnTo>
                      <a:pt x="51155" y="103490"/>
                    </a:lnTo>
                    <a:lnTo>
                      <a:pt x="31553" y="95694"/>
                    </a:lnTo>
                    <a:lnTo>
                      <a:pt x="19601" y="87898"/>
                    </a:lnTo>
                    <a:lnTo>
                      <a:pt x="7171" y="79337"/>
                    </a:lnTo>
                    <a:lnTo>
                      <a:pt x="2390" y="70012"/>
                    </a:lnTo>
                    <a:lnTo>
                      <a:pt x="0" y="59923"/>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79" name="Shape 1879"/>
              <p:cNvSpPr/>
              <p:nvPr/>
            </p:nvSpPr>
            <p:spPr>
              <a:xfrm>
                <a:off x="10870693" y="4767867"/>
                <a:ext cx="168958" cy="540061"/>
              </a:xfrm>
              <a:custGeom>
                <a:avLst/>
                <a:gdLst/>
                <a:ahLst/>
                <a:cxnLst/>
                <a:rect l="0" t="0" r="0" b="0"/>
                <a:pathLst>
                  <a:path w="120000" h="120000" extrusionOk="0">
                    <a:moveTo>
                      <a:pt x="119521" y="63698"/>
                    </a:moveTo>
                    <a:lnTo>
                      <a:pt x="116653" y="73056"/>
                    </a:lnTo>
                    <a:lnTo>
                      <a:pt x="109482" y="81358"/>
                    </a:lnTo>
                    <a:lnTo>
                      <a:pt x="97529" y="89811"/>
                    </a:lnTo>
                    <a:lnTo>
                      <a:pt x="82709" y="96905"/>
                    </a:lnTo>
                    <a:lnTo>
                      <a:pt x="65976" y="103698"/>
                    </a:lnTo>
                    <a:lnTo>
                      <a:pt x="46374" y="109886"/>
                    </a:lnTo>
                    <a:lnTo>
                      <a:pt x="24382" y="115169"/>
                    </a:lnTo>
                    <a:lnTo>
                      <a:pt x="0" y="119849"/>
                    </a:lnTo>
                    <a:lnTo>
                      <a:pt x="0" y="119849"/>
                    </a:lnTo>
                    <a:lnTo>
                      <a:pt x="0" y="62188"/>
                    </a:lnTo>
                    <a:lnTo>
                      <a:pt x="0" y="59924"/>
                    </a:lnTo>
                    <a:lnTo>
                      <a:pt x="0" y="59924"/>
                    </a:lnTo>
                    <a:lnTo>
                      <a:pt x="0" y="58415"/>
                    </a:lnTo>
                    <a:lnTo>
                      <a:pt x="0" y="58415"/>
                    </a:lnTo>
                    <a:lnTo>
                      <a:pt x="0" y="0"/>
                    </a:lnTo>
                    <a:lnTo>
                      <a:pt x="24382" y="4679"/>
                    </a:lnTo>
                    <a:lnTo>
                      <a:pt x="46374" y="9962"/>
                    </a:lnTo>
                    <a:lnTo>
                      <a:pt x="65976" y="16150"/>
                    </a:lnTo>
                    <a:lnTo>
                      <a:pt x="82709" y="23094"/>
                    </a:lnTo>
                    <a:lnTo>
                      <a:pt x="97529" y="30037"/>
                    </a:lnTo>
                    <a:lnTo>
                      <a:pt x="109482" y="38490"/>
                    </a:lnTo>
                    <a:lnTo>
                      <a:pt x="116653" y="46792"/>
                    </a:lnTo>
                    <a:lnTo>
                      <a:pt x="119521" y="56150"/>
                    </a:lnTo>
                    <a:lnTo>
                      <a:pt x="119521" y="56150"/>
                    </a:lnTo>
                    <a:lnTo>
                      <a:pt x="119521" y="63698"/>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80" name="Shape 1880"/>
              <p:cNvSpPr/>
              <p:nvPr/>
            </p:nvSpPr>
            <p:spPr>
              <a:xfrm>
                <a:off x="9163013" y="4770885"/>
                <a:ext cx="168958" cy="537044"/>
              </a:xfrm>
              <a:custGeom>
                <a:avLst/>
                <a:gdLst/>
                <a:ahLst/>
                <a:cxnLst/>
                <a:rect l="0" t="0" r="0" b="0"/>
                <a:pathLst>
                  <a:path w="120000" h="120000" extrusionOk="0">
                    <a:moveTo>
                      <a:pt x="119520" y="63341"/>
                    </a:moveTo>
                    <a:lnTo>
                      <a:pt x="117120" y="72759"/>
                    </a:lnTo>
                    <a:lnTo>
                      <a:pt x="109920" y="81113"/>
                    </a:lnTo>
                    <a:lnTo>
                      <a:pt x="97440" y="89620"/>
                    </a:lnTo>
                    <a:lnTo>
                      <a:pt x="83040" y="96759"/>
                    </a:lnTo>
                    <a:lnTo>
                      <a:pt x="65760" y="103594"/>
                    </a:lnTo>
                    <a:lnTo>
                      <a:pt x="46080" y="109822"/>
                    </a:lnTo>
                    <a:lnTo>
                      <a:pt x="24000" y="115139"/>
                    </a:lnTo>
                    <a:lnTo>
                      <a:pt x="0" y="119848"/>
                    </a:lnTo>
                    <a:lnTo>
                      <a:pt x="0" y="119848"/>
                    </a:lnTo>
                    <a:lnTo>
                      <a:pt x="0" y="61822"/>
                    </a:lnTo>
                    <a:lnTo>
                      <a:pt x="0" y="59544"/>
                    </a:lnTo>
                    <a:lnTo>
                      <a:pt x="0" y="59544"/>
                    </a:lnTo>
                    <a:lnTo>
                      <a:pt x="0" y="58025"/>
                    </a:lnTo>
                    <a:lnTo>
                      <a:pt x="0" y="58025"/>
                    </a:lnTo>
                    <a:lnTo>
                      <a:pt x="0" y="0"/>
                    </a:lnTo>
                    <a:lnTo>
                      <a:pt x="24000" y="3949"/>
                    </a:lnTo>
                    <a:lnTo>
                      <a:pt x="46080" y="9265"/>
                    </a:lnTo>
                    <a:lnTo>
                      <a:pt x="65760" y="15493"/>
                    </a:lnTo>
                    <a:lnTo>
                      <a:pt x="83040" y="22481"/>
                    </a:lnTo>
                    <a:lnTo>
                      <a:pt x="97440" y="29468"/>
                    </a:lnTo>
                    <a:lnTo>
                      <a:pt x="109920" y="37974"/>
                    </a:lnTo>
                    <a:lnTo>
                      <a:pt x="117120" y="46329"/>
                    </a:lnTo>
                    <a:lnTo>
                      <a:pt x="119520" y="55746"/>
                    </a:lnTo>
                    <a:lnTo>
                      <a:pt x="119520" y="55746"/>
                    </a:lnTo>
                    <a:lnTo>
                      <a:pt x="119520" y="63341"/>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81" name="Shape 1881"/>
              <p:cNvSpPr/>
              <p:nvPr/>
            </p:nvSpPr>
            <p:spPr>
              <a:xfrm>
                <a:off x="8737600" y="5036385"/>
                <a:ext cx="168958" cy="1821614"/>
              </a:xfrm>
              <a:custGeom>
                <a:avLst/>
                <a:gdLst/>
                <a:ahLst/>
                <a:cxnLst/>
                <a:rect l="0" t="0" r="0" b="0"/>
                <a:pathLst>
                  <a:path w="120000" h="120000" extrusionOk="0">
                    <a:moveTo>
                      <a:pt x="119521" y="119972"/>
                    </a:moveTo>
                    <a:lnTo>
                      <a:pt x="0" y="119972"/>
                    </a:lnTo>
                    <a:lnTo>
                      <a:pt x="0" y="0"/>
                    </a:lnTo>
                    <a:lnTo>
                      <a:pt x="119521" y="0"/>
                    </a:lnTo>
                    <a:lnTo>
                      <a:pt x="119521" y="119972"/>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82" name="Shape 1882"/>
              <p:cNvSpPr/>
              <p:nvPr/>
            </p:nvSpPr>
            <p:spPr>
              <a:xfrm>
                <a:off x="8737600" y="4749760"/>
                <a:ext cx="594370" cy="597386"/>
              </a:xfrm>
              <a:custGeom>
                <a:avLst/>
                <a:gdLst/>
                <a:ahLst/>
                <a:cxnLst/>
                <a:rect l="0" t="0" r="0" b="0"/>
                <a:pathLst>
                  <a:path w="120000" h="120000" extrusionOk="0">
                    <a:moveTo>
                      <a:pt x="59587" y="119863"/>
                    </a:moveTo>
                    <a:lnTo>
                      <a:pt x="53944" y="119179"/>
                    </a:lnTo>
                    <a:lnTo>
                      <a:pt x="47614" y="118358"/>
                    </a:lnTo>
                    <a:lnTo>
                      <a:pt x="42110" y="116989"/>
                    </a:lnTo>
                    <a:lnTo>
                      <a:pt x="36467" y="114937"/>
                    </a:lnTo>
                    <a:lnTo>
                      <a:pt x="30825" y="112884"/>
                    </a:lnTo>
                    <a:lnTo>
                      <a:pt x="26009" y="109327"/>
                    </a:lnTo>
                    <a:lnTo>
                      <a:pt x="21743" y="105906"/>
                    </a:lnTo>
                    <a:lnTo>
                      <a:pt x="17477" y="102348"/>
                    </a:lnTo>
                    <a:lnTo>
                      <a:pt x="13348" y="98244"/>
                    </a:lnTo>
                    <a:lnTo>
                      <a:pt x="9770" y="93454"/>
                    </a:lnTo>
                    <a:lnTo>
                      <a:pt x="7018" y="88529"/>
                    </a:lnTo>
                    <a:lnTo>
                      <a:pt x="4266" y="82919"/>
                    </a:lnTo>
                    <a:lnTo>
                      <a:pt x="2064" y="77993"/>
                    </a:lnTo>
                    <a:lnTo>
                      <a:pt x="688" y="71835"/>
                    </a:lnTo>
                    <a:lnTo>
                      <a:pt x="0" y="66225"/>
                    </a:lnTo>
                    <a:lnTo>
                      <a:pt x="0" y="59931"/>
                    </a:lnTo>
                    <a:lnTo>
                      <a:pt x="0" y="53637"/>
                    </a:lnTo>
                    <a:lnTo>
                      <a:pt x="688" y="48027"/>
                    </a:lnTo>
                    <a:lnTo>
                      <a:pt x="2064" y="42554"/>
                    </a:lnTo>
                    <a:lnTo>
                      <a:pt x="4266" y="36944"/>
                    </a:lnTo>
                    <a:lnTo>
                      <a:pt x="7018" y="31334"/>
                    </a:lnTo>
                    <a:lnTo>
                      <a:pt x="9770" y="26545"/>
                    </a:lnTo>
                    <a:lnTo>
                      <a:pt x="13348" y="21619"/>
                    </a:lnTo>
                    <a:lnTo>
                      <a:pt x="17477" y="17514"/>
                    </a:lnTo>
                    <a:lnTo>
                      <a:pt x="21743" y="13956"/>
                    </a:lnTo>
                    <a:lnTo>
                      <a:pt x="26009" y="10535"/>
                    </a:lnTo>
                    <a:lnTo>
                      <a:pt x="30825" y="7662"/>
                    </a:lnTo>
                    <a:lnTo>
                      <a:pt x="36467" y="4925"/>
                    </a:lnTo>
                    <a:lnTo>
                      <a:pt x="42110" y="2873"/>
                    </a:lnTo>
                    <a:lnTo>
                      <a:pt x="47614" y="1505"/>
                    </a:lnTo>
                    <a:lnTo>
                      <a:pt x="53944" y="684"/>
                    </a:lnTo>
                    <a:lnTo>
                      <a:pt x="59587" y="0"/>
                    </a:lnTo>
                    <a:lnTo>
                      <a:pt x="65917" y="684"/>
                    </a:lnTo>
                    <a:lnTo>
                      <a:pt x="72247" y="1505"/>
                    </a:lnTo>
                    <a:lnTo>
                      <a:pt x="77889" y="2873"/>
                    </a:lnTo>
                    <a:lnTo>
                      <a:pt x="83394" y="4925"/>
                    </a:lnTo>
                    <a:lnTo>
                      <a:pt x="88348" y="7662"/>
                    </a:lnTo>
                    <a:lnTo>
                      <a:pt x="93302" y="10535"/>
                    </a:lnTo>
                    <a:lnTo>
                      <a:pt x="98119" y="13956"/>
                    </a:lnTo>
                    <a:lnTo>
                      <a:pt x="102385" y="17514"/>
                    </a:lnTo>
                    <a:lnTo>
                      <a:pt x="106513" y="21619"/>
                    </a:lnTo>
                    <a:lnTo>
                      <a:pt x="109403" y="26545"/>
                    </a:lnTo>
                    <a:lnTo>
                      <a:pt x="112844" y="31334"/>
                    </a:lnTo>
                    <a:lnTo>
                      <a:pt x="114908" y="36944"/>
                    </a:lnTo>
                    <a:lnTo>
                      <a:pt x="117110" y="42554"/>
                    </a:lnTo>
                    <a:lnTo>
                      <a:pt x="118486" y="48027"/>
                    </a:lnTo>
                    <a:lnTo>
                      <a:pt x="119862" y="53637"/>
                    </a:lnTo>
                    <a:lnTo>
                      <a:pt x="119862" y="59931"/>
                    </a:lnTo>
                    <a:lnTo>
                      <a:pt x="119862" y="66225"/>
                    </a:lnTo>
                    <a:lnTo>
                      <a:pt x="118486" y="71835"/>
                    </a:lnTo>
                    <a:lnTo>
                      <a:pt x="117110" y="77993"/>
                    </a:lnTo>
                    <a:lnTo>
                      <a:pt x="114908" y="82919"/>
                    </a:lnTo>
                    <a:lnTo>
                      <a:pt x="112844" y="88529"/>
                    </a:lnTo>
                    <a:lnTo>
                      <a:pt x="109403" y="93454"/>
                    </a:lnTo>
                    <a:lnTo>
                      <a:pt x="106513" y="98244"/>
                    </a:lnTo>
                    <a:lnTo>
                      <a:pt x="102385" y="102348"/>
                    </a:lnTo>
                    <a:lnTo>
                      <a:pt x="98119" y="105906"/>
                    </a:lnTo>
                    <a:lnTo>
                      <a:pt x="93302" y="109327"/>
                    </a:lnTo>
                    <a:lnTo>
                      <a:pt x="88348" y="112884"/>
                    </a:lnTo>
                    <a:lnTo>
                      <a:pt x="83394" y="114937"/>
                    </a:lnTo>
                    <a:lnTo>
                      <a:pt x="77889" y="116989"/>
                    </a:lnTo>
                    <a:lnTo>
                      <a:pt x="72247" y="118358"/>
                    </a:lnTo>
                    <a:lnTo>
                      <a:pt x="65917" y="119179"/>
                    </a:lnTo>
                    <a:lnTo>
                      <a:pt x="59587" y="119863"/>
                    </a:lnTo>
                    <a:close/>
                    <a:moveTo>
                      <a:pt x="59587" y="34207"/>
                    </a:moveTo>
                    <a:lnTo>
                      <a:pt x="54770" y="34891"/>
                    </a:lnTo>
                    <a:lnTo>
                      <a:pt x="49816" y="36259"/>
                    </a:lnTo>
                    <a:lnTo>
                      <a:pt x="45550" y="38996"/>
                    </a:lnTo>
                    <a:lnTo>
                      <a:pt x="41422" y="41870"/>
                    </a:lnTo>
                    <a:lnTo>
                      <a:pt x="38532" y="45290"/>
                    </a:lnTo>
                    <a:lnTo>
                      <a:pt x="35779" y="50216"/>
                    </a:lnTo>
                    <a:lnTo>
                      <a:pt x="34403" y="55005"/>
                    </a:lnTo>
                    <a:lnTo>
                      <a:pt x="34403" y="59931"/>
                    </a:lnTo>
                    <a:lnTo>
                      <a:pt x="34403" y="64857"/>
                    </a:lnTo>
                    <a:lnTo>
                      <a:pt x="35779" y="69783"/>
                    </a:lnTo>
                    <a:lnTo>
                      <a:pt x="38532" y="74572"/>
                    </a:lnTo>
                    <a:lnTo>
                      <a:pt x="41422" y="77993"/>
                    </a:lnTo>
                    <a:lnTo>
                      <a:pt x="45550" y="81550"/>
                    </a:lnTo>
                    <a:lnTo>
                      <a:pt x="49816" y="83603"/>
                    </a:lnTo>
                    <a:lnTo>
                      <a:pt x="54770" y="84971"/>
                    </a:lnTo>
                    <a:lnTo>
                      <a:pt x="59587" y="85655"/>
                    </a:lnTo>
                    <a:lnTo>
                      <a:pt x="65229" y="84971"/>
                    </a:lnTo>
                    <a:lnTo>
                      <a:pt x="70183" y="83603"/>
                    </a:lnTo>
                    <a:lnTo>
                      <a:pt x="74311" y="81550"/>
                    </a:lnTo>
                    <a:lnTo>
                      <a:pt x="77889" y="77993"/>
                    </a:lnTo>
                    <a:lnTo>
                      <a:pt x="81330" y="74572"/>
                    </a:lnTo>
                    <a:lnTo>
                      <a:pt x="83394" y="69783"/>
                    </a:lnTo>
                    <a:lnTo>
                      <a:pt x="84770" y="64857"/>
                    </a:lnTo>
                    <a:lnTo>
                      <a:pt x="85596" y="59931"/>
                    </a:lnTo>
                    <a:lnTo>
                      <a:pt x="84770" y="55005"/>
                    </a:lnTo>
                    <a:lnTo>
                      <a:pt x="83394" y="50216"/>
                    </a:lnTo>
                    <a:lnTo>
                      <a:pt x="81330" y="45290"/>
                    </a:lnTo>
                    <a:lnTo>
                      <a:pt x="77889" y="41870"/>
                    </a:lnTo>
                    <a:lnTo>
                      <a:pt x="74311" y="38996"/>
                    </a:lnTo>
                    <a:lnTo>
                      <a:pt x="70183" y="36259"/>
                    </a:lnTo>
                    <a:lnTo>
                      <a:pt x="65229" y="34891"/>
                    </a:lnTo>
                    <a:lnTo>
                      <a:pt x="59587" y="34207"/>
                    </a:lnTo>
                    <a:close/>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883" name="Shape 1883"/>
              <p:cNvSpPr/>
              <p:nvPr/>
            </p:nvSpPr>
            <p:spPr>
              <a:xfrm>
                <a:off x="9163013" y="4764846"/>
                <a:ext cx="168958" cy="534027"/>
              </a:xfrm>
              <a:custGeom>
                <a:avLst/>
                <a:gdLst/>
                <a:ahLst/>
                <a:cxnLst/>
                <a:rect l="0" t="0" r="0" b="0"/>
                <a:pathLst>
                  <a:path w="120000" h="120000" extrusionOk="0">
                    <a:moveTo>
                      <a:pt x="0" y="0"/>
                    </a:moveTo>
                    <a:lnTo>
                      <a:pt x="26880" y="3974"/>
                    </a:lnTo>
                    <a:lnTo>
                      <a:pt x="48480" y="10242"/>
                    </a:lnTo>
                    <a:lnTo>
                      <a:pt x="68160" y="16509"/>
                    </a:lnTo>
                    <a:lnTo>
                      <a:pt x="87840" y="24152"/>
                    </a:lnTo>
                    <a:lnTo>
                      <a:pt x="99840" y="31949"/>
                    </a:lnTo>
                    <a:lnTo>
                      <a:pt x="112320" y="40509"/>
                    </a:lnTo>
                    <a:lnTo>
                      <a:pt x="117120" y="49834"/>
                    </a:lnTo>
                    <a:lnTo>
                      <a:pt x="119520" y="60076"/>
                    </a:lnTo>
                    <a:lnTo>
                      <a:pt x="119520" y="60076"/>
                    </a:lnTo>
                    <a:lnTo>
                      <a:pt x="117120" y="70012"/>
                    </a:lnTo>
                    <a:lnTo>
                      <a:pt x="112320" y="79337"/>
                    </a:lnTo>
                    <a:lnTo>
                      <a:pt x="99840" y="87898"/>
                    </a:lnTo>
                    <a:lnTo>
                      <a:pt x="87840" y="95847"/>
                    </a:lnTo>
                    <a:lnTo>
                      <a:pt x="68160" y="103643"/>
                    </a:lnTo>
                    <a:lnTo>
                      <a:pt x="48480" y="109757"/>
                    </a:lnTo>
                    <a:lnTo>
                      <a:pt x="26880" y="115261"/>
                    </a:lnTo>
                    <a:lnTo>
                      <a:pt x="0" y="119847"/>
                    </a:lnTo>
                    <a:lnTo>
                      <a:pt x="0" y="119847"/>
                    </a:lnTo>
                    <a:lnTo>
                      <a:pt x="0" y="60076"/>
                    </a:lnTo>
                    <a:lnTo>
                      <a:pt x="0" y="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8FCDD2"/>
                  </a:solidFill>
                  <a:latin typeface="Calibri"/>
                  <a:ea typeface="Calibri"/>
                  <a:cs typeface="Calibri"/>
                  <a:sym typeface="Calibri"/>
                </a:endParaRPr>
              </a:p>
            </p:txBody>
          </p:sp>
        </p:grpSp>
        <p:sp>
          <p:nvSpPr>
            <p:cNvPr id="1884" name="Shape 1884"/>
            <p:cNvSpPr/>
            <p:nvPr/>
          </p:nvSpPr>
          <p:spPr>
            <a:xfrm flipH="1">
              <a:off x="10445281" y="2814126"/>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dk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latin typeface="Calibri"/>
                <a:ea typeface="Calibri"/>
                <a:cs typeface="Calibri"/>
                <a:sym typeface="Calibri"/>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lide 4 WHITE">
    <p:spTree>
      <p:nvGrpSpPr>
        <p:cNvPr id="1" name="Shape 1885"/>
        <p:cNvGrpSpPr/>
        <p:nvPr/>
      </p:nvGrpSpPr>
      <p:grpSpPr>
        <a:xfrm>
          <a:off x="0" y="0"/>
          <a:ext cx="0" cy="0"/>
          <a:chOff x="0" y="0"/>
          <a:chExt cx="0" cy="0"/>
        </a:xfrm>
      </p:grpSpPr>
      <p:sp>
        <p:nvSpPr>
          <p:cNvPr id="1886" name="Shape 1886"/>
          <p:cNvSpPr txBox="1">
            <a:spLocks noGrp="1"/>
          </p:cNvSpPr>
          <p:nvPr>
            <p:ph type="ctrTitle"/>
          </p:nvPr>
        </p:nvSpPr>
        <p:spPr>
          <a:xfrm>
            <a:off x="410302" y="2701233"/>
            <a:ext cx="7363788"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87" name="Shape 1887"/>
          <p:cNvSpPr txBox="1">
            <a:spLocks noGrp="1"/>
          </p:cNvSpPr>
          <p:nvPr>
            <p:ph type="subTitle" idx="1"/>
          </p:nvPr>
        </p:nvSpPr>
        <p:spPr>
          <a:xfrm>
            <a:off x="435702" y="5179917"/>
            <a:ext cx="7338388"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1888" name="Shape 1888"/>
          <p:cNvGrpSpPr/>
          <p:nvPr/>
        </p:nvGrpSpPr>
        <p:grpSpPr>
          <a:xfrm>
            <a:off x="528435" y="656874"/>
            <a:ext cx="1614660" cy="296779"/>
            <a:chOff x="566737" y="1811338"/>
            <a:chExt cx="5018087" cy="922337"/>
          </a:xfrm>
        </p:grpSpPr>
        <p:sp>
          <p:nvSpPr>
            <p:cNvPr id="1889" name="Shape 1889"/>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0" name="Shape 1890"/>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1" name="Shape 1891"/>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2" name="Shape 1892"/>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3" name="Shape 1893"/>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4" name="Shape 1894"/>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5" name="Shape 1895"/>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6" name="Shape 1896"/>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1897" name="Shape 1897"/>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sp>
        <p:nvSpPr>
          <p:cNvPr id="1898" name="Shape 1898"/>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1899" name="Shape 1899"/>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1900" name="Shape 1900"/>
          <p:cNvGrpSpPr/>
          <p:nvPr/>
        </p:nvGrpSpPr>
        <p:grpSpPr>
          <a:xfrm>
            <a:off x="7099301" y="172975"/>
            <a:ext cx="4795837" cy="6694548"/>
            <a:chOff x="7573963" y="693737"/>
            <a:chExt cx="4422774" cy="6173786"/>
          </a:xfrm>
        </p:grpSpPr>
        <p:sp>
          <p:nvSpPr>
            <p:cNvPr id="1901" name="Shape 1901"/>
            <p:cNvSpPr/>
            <p:nvPr/>
          </p:nvSpPr>
          <p:spPr>
            <a:xfrm>
              <a:off x="11466513" y="1619250"/>
              <a:ext cx="61913" cy="984250"/>
            </a:xfrm>
            <a:custGeom>
              <a:avLst/>
              <a:gdLst/>
              <a:ahLst/>
              <a:cxnLst/>
              <a:rect l="0" t="0" r="0" b="0"/>
              <a:pathLst>
                <a:path w="120000" h="120000" extrusionOk="0">
                  <a:moveTo>
                    <a:pt x="0" y="0"/>
                  </a:moveTo>
                  <a:lnTo>
                    <a:pt x="0" y="119956"/>
                  </a:lnTo>
                  <a:lnTo>
                    <a:pt x="119314" y="119956"/>
                  </a:lnTo>
                  <a:lnTo>
                    <a:pt x="119314" y="11916"/>
                  </a:lnTo>
                  <a:lnTo>
                    <a:pt x="119314" y="11916"/>
                  </a:lnTo>
                  <a:lnTo>
                    <a:pt x="93257" y="10952"/>
                  </a:lnTo>
                  <a:lnTo>
                    <a:pt x="70628" y="9769"/>
                  </a:lnTo>
                  <a:lnTo>
                    <a:pt x="52114" y="8587"/>
                  </a:lnTo>
                  <a:lnTo>
                    <a:pt x="33600" y="7185"/>
                  </a:lnTo>
                  <a:lnTo>
                    <a:pt x="18514" y="5476"/>
                  </a:lnTo>
                  <a:lnTo>
                    <a:pt x="7542" y="3811"/>
                  </a:lnTo>
                  <a:lnTo>
                    <a:pt x="3428" y="1927"/>
                  </a:lnTo>
                  <a:lnTo>
                    <a:pt x="0"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2" name="Shape 1902"/>
            <p:cNvSpPr/>
            <p:nvPr/>
          </p:nvSpPr>
          <p:spPr>
            <a:xfrm>
              <a:off x="10220325" y="4595812"/>
              <a:ext cx="61913" cy="168274"/>
            </a:xfrm>
            <a:custGeom>
              <a:avLst/>
              <a:gdLst/>
              <a:ahLst/>
              <a:cxnLst/>
              <a:rect l="0" t="0" r="0" b="0"/>
              <a:pathLst>
                <a:path w="120000" h="120000" extrusionOk="0">
                  <a:moveTo>
                    <a:pt x="0" y="69113"/>
                  </a:moveTo>
                  <a:lnTo>
                    <a:pt x="0" y="119746"/>
                  </a:lnTo>
                  <a:lnTo>
                    <a:pt x="119314" y="119746"/>
                  </a:lnTo>
                  <a:lnTo>
                    <a:pt x="119314" y="0"/>
                  </a:lnTo>
                  <a:lnTo>
                    <a:pt x="119314" y="0"/>
                  </a:lnTo>
                  <a:lnTo>
                    <a:pt x="119314" y="11139"/>
                  </a:lnTo>
                  <a:lnTo>
                    <a:pt x="111771" y="22278"/>
                  </a:lnTo>
                  <a:lnTo>
                    <a:pt x="100800" y="31645"/>
                  </a:lnTo>
                  <a:lnTo>
                    <a:pt x="85714" y="41518"/>
                  </a:lnTo>
                  <a:lnTo>
                    <a:pt x="70628" y="49620"/>
                  </a:lnTo>
                  <a:lnTo>
                    <a:pt x="48685" y="57974"/>
                  </a:lnTo>
                  <a:lnTo>
                    <a:pt x="26057" y="63291"/>
                  </a:lnTo>
                  <a:lnTo>
                    <a:pt x="0" y="69113"/>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3" name="Shape 1903"/>
            <p:cNvSpPr/>
            <p:nvPr/>
          </p:nvSpPr>
          <p:spPr>
            <a:xfrm>
              <a:off x="8662988" y="6008687"/>
              <a:ext cx="60324" cy="261936"/>
            </a:xfrm>
            <a:custGeom>
              <a:avLst/>
              <a:gdLst/>
              <a:ahLst/>
              <a:cxnLst/>
              <a:rect l="0" t="0" r="0" b="0"/>
              <a:pathLst>
                <a:path w="120000" h="120000" extrusionOk="0">
                  <a:moveTo>
                    <a:pt x="0" y="44305"/>
                  </a:moveTo>
                  <a:lnTo>
                    <a:pt x="0" y="119836"/>
                  </a:lnTo>
                  <a:lnTo>
                    <a:pt x="119310" y="119836"/>
                  </a:lnTo>
                  <a:lnTo>
                    <a:pt x="119310" y="0"/>
                  </a:lnTo>
                  <a:lnTo>
                    <a:pt x="119310" y="0"/>
                  </a:lnTo>
                  <a:lnTo>
                    <a:pt x="119310" y="7029"/>
                  </a:lnTo>
                  <a:lnTo>
                    <a:pt x="111724" y="14223"/>
                  </a:lnTo>
                  <a:lnTo>
                    <a:pt x="100689" y="20435"/>
                  </a:lnTo>
                  <a:lnTo>
                    <a:pt x="89655" y="26648"/>
                  </a:lnTo>
                  <a:lnTo>
                    <a:pt x="70344" y="32043"/>
                  </a:lnTo>
                  <a:lnTo>
                    <a:pt x="48275" y="37275"/>
                  </a:lnTo>
                  <a:lnTo>
                    <a:pt x="25517" y="40871"/>
                  </a:lnTo>
                  <a:lnTo>
                    <a:pt x="0" y="44305"/>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4" name="Shape 1904"/>
            <p:cNvSpPr/>
            <p:nvPr/>
          </p:nvSpPr>
          <p:spPr>
            <a:xfrm>
              <a:off x="11310938" y="2573338"/>
              <a:ext cx="374649" cy="217487"/>
            </a:xfrm>
            <a:custGeom>
              <a:avLst/>
              <a:gdLst/>
              <a:ahLst/>
              <a:cxnLst/>
              <a:rect l="0" t="0" r="0" b="0"/>
              <a:pathLst>
                <a:path w="120000" h="120000" extrusionOk="0">
                  <a:moveTo>
                    <a:pt x="59942" y="119803"/>
                  </a:moveTo>
                  <a:lnTo>
                    <a:pt x="56145" y="118819"/>
                  </a:lnTo>
                  <a:lnTo>
                    <a:pt x="54304" y="116655"/>
                  </a:lnTo>
                  <a:lnTo>
                    <a:pt x="53039" y="114295"/>
                  </a:lnTo>
                  <a:lnTo>
                    <a:pt x="3106" y="29901"/>
                  </a:lnTo>
                  <a:lnTo>
                    <a:pt x="1150" y="25770"/>
                  </a:lnTo>
                  <a:lnTo>
                    <a:pt x="0" y="20459"/>
                  </a:lnTo>
                  <a:lnTo>
                    <a:pt x="0" y="16131"/>
                  </a:lnTo>
                  <a:lnTo>
                    <a:pt x="575" y="10819"/>
                  </a:lnTo>
                  <a:lnTo>
                    <a:pt x="2416" y="6491"/>
                  </a:lnTo>
                  <a:lnTo>
                    <a:pt x="4256" y="3344"/>
                  </a:lnTo>
                  <a:lnTo>
                    <a:pt x="7478" y="1180"/>
                  </a:lnTo>
                  <a:lnTo>
                    <a:pt x="9894" y="0"/>
                  </a:lnTo>
                  <a:lnTo>
                    <a:pt x="109875" y="0"/>
                  </a:lnTo>
                  <a:lnTo>
                    <a:pt x="112406" y="1180"/>
                  </a:lnTo>
                  <a:lnTo>
                    <a:pt x="115512" y="3344"/>
                  </a:lnTo>
                  <a:lnTo>
                    <a:pt x="117353" y="6491"/>
                  </a:lnTo>
                  <a:lnTo>
                    <a:pt x="118619" y="10819"/>
                  </a:lnTo>
                  <a:lnTo>
                    <a:pt x="119884" y="16131"/>
                  </a:lnTo>
                  <a:lnTo>
                    <a:pt x="119309" y="20459"/>
                  </a:lnTo>
                  <a:lnTo>
                    <a:pt x="118619" y="25770"/>
                  </a:lnTo>
                  <a:lnTo>
                    <a:pt x="116663" y="29901"/>
                  </a:lnTo>
                  <a:lnTo>
                    <a:pt x="66845" y="114295"/>
                  </a:lnTo>
                  <a:lnTo>
                    <a:pt x="65580" y="116655"/>
                  </a:lnTo>
                  <a:lnTo>
                    <a:pt x="63624" y="118819"/>
                  </a:lnTo>
                  <a:lnTo>
                    <a:pt x="59942" y="119803"/>
                  </a:lnTo>
                  <a:close/>
                  <a:moveTo>
                    <a:pt x="34285" y="34229"/>
                  </a:moveTo>
                  <a:lnTo>
                    <a:pt x="59942" y="78098"/>
                  </a:lnTo>
                  <a:lnTo>
                    <a:pt x="85484" y="34229"/>
                  </a:lnTo>
                  <a:lnTo>
                    <a:pt x="34285" y="34229"/>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5" name="Shape 1905"/>
            <p:cNvSpPr/>
            <p:nvPr/>
          </p:nvSpPr>
          <p:spPr>
            <a:xfrm>
              <a:off x="11156950" y="1960563"/>
              <a:ext cx="60324" cy="4141787"/>
            </a:xfrm>
            <a:custGeom>
              <a:avLst/>
              <a:gdLst/>
              <a:ahLst/>
              <a:cxnLst/>
              <a:rect l="0" t="0" r="0" b="0"/>
              <a:pathLst>
                <a:path w="120000" h="120000" extrusionOk="0">
                  <a:moveTo>
                    <a:pt x="0" y="30523"/>
                  </a:moveTo>
                  <a:lnTo>
                    <a:pt x="0" y="30523"/>
                  </a:lnTo>
                  <a:lnTo>
                    <a:pt x="0" y="30075"/>
                  </a:lnTo>
                  <a:lnTo>
                    <a:pt x="6896" y="29616"/>
                  </a:lnTo>
                  <a:lnTo>
                    <a:pt x="18620" y="29220"/>
                  </a:lnTo>
                  <a:lnTo>
                    <a:pt x="29655" y="28824"/>
                  </a:lnTo>
                  <a:lnTo>
                    <a:pt x="48275" y="28491"/>
                  </a:lnTo>
                  <a:lnTo>
                    <a:pt x="71034" y="28146"/>
                  </a:lnTo>
                  <a:lnTo>
                    <a:pt x="93103" y="27917"/>
                  </a:lnTo>
                  <a:lnTo>
                    <a:pt x="119310" y="27688"/>
                  </a:lnTo>
                  <a:lnTo>
                    <a:pt x="119310" y="0"/>
                  </a:lnTo>
                  <a:lnTo>
                    <a:pt x="0" y="0"/>
                  </a:lnTo>
                  <a:lnTo>
                    <a:pt x="0" y="119989"/>
                  </a:lnTo>
                  <a:lnTo>
                    <a:pt x="119310" y="119989"/>
                  </a:lnTo>
                  <a:lnTo>
                    <a:pt x="119310" y="33411"/>
                  </a:lnTo>
                  <a:lnTo>
                    <a:pt x="119310" y="33411"/>
                  </a:lnTo>
                  <a:lnTo>
                    <a:pt x="93103" y="33192"/>
                  </a:lnTo>
                  <a:lnTo>
                    <a:pt x="71034" y="32900"/>
                  </a:lnTo>
                  <a:lnTo>
                    <a:pt x="48275" y="32619"/>
                  </a:lnTo>
                  <a:lnTo>
                    <a:pt x="29655" y="32223"/>
                  </a:lnTo>
                  <a:lnTo>
                    <a:pt x="18620" y="31889"/>
                  </a:lnTo>
                  <a:lnTo>
                    <a:pt x="6896" y="31430"/>
                  </a:lnTo>
                  <a:lnTo>
                    <a:pt x="0" y="30982"/>
                  </a:lnTo>
                  <a:lnTo>
                    <a:pt x="0" y="30523"/>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6" name="Shape 1906"/>
            <p:cNvSpPr/>
            <p:nvPr/>
          </p:nvSpPr>
          <p:spPr>
            <a:xfrm>
              <a:off x="11310938" y="2117725"/>
              <a:ext cx="60324" cy="896937"/>
            </a:xfrm>
            <a:custGeom>
              <a:avLst/>
              <a:gdLst/>
              <a:ahLst/>
              <a:cxnLst/>
              <a:rect l="0" t="0" r="0" b="0"/>
              <a:pathLst>
                <a:path w="120000" h="120000" extrusionOk="0">
                  <a:moveTo>
                    <a:pt x="0" y="0"/>
                  </a:moveTo>
                  <a:lnTo>
                    <a:pt x="0" y="106864"/>
                  </a:lnTo>
                  <a:lnTo>
                    <a:pt x="0" y="106864"/>
                  </a:lnTo>
                  <a:lnTo>
                    <a:pt x="25517" y="107923"/>
                  </a:lnTo>
                  <a:lnTo>
                    <a:pt x="48275" y="108981"/>
                  </a:lnTo>
                  <a:lnTo>
                    <a:pt x="70344" y="110569"/>
                  </a:lnTo>
                  <a:lnTo>
                    <a:pt x="86206" y="112109"/>
                  </a:lnTo>
                  <a:lnTo>
                    <a:pt x="100689" y="113937"/>
                  </a:lnTo>
                  <a:lnTo>
                    <a:pt x="111724" y="115765"/>
                  </a:lnTo>
                  <a:lnTo>
                    <a:pt x="119310" y="117882"/>
                  </a:lnTo>
                  <a:lnTo>
                    <a:pt x="119310" y="119951"/>
                  </a:lnTo>
                  <a:lnTo>
                    <a:pt x="119310"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7" name="Shape 1907"/>
            <p:cNvSpPr/>
            <p:nvPr/>
          </p:nvSpPr>
          <p:spPr>
            <a:xfrm>
              <a:off x="11310938" y="3014663"/>
              <a:ext cx="60324" cy="538161"/>
            </a:xfrm>
            <a:custGeom>
              <a:avLst/>
              <a:gdLst/>
              <a:ahLst/>
              <a:cxnLst/>
              <a:rect l="0" t="0" r="0" b="0"/>
              <a:pathLst>
                <a:path w="120000" h="120000" extrusionOk="0">
                  <a:moveTo>
                    <a:pt x="0" y="22160"/>
                  </a:moveTo>
                  <a:lnTo>
                    <a:pt x="0" y="119920"/>
                  </a:lnTo>
                  <a:lnTo>
                    <a:pt x="119310" y="119920"/>
                  </a:lnTo>
                  <a:lnTo>
                    <a:pt x="119310" y="0"/>
                  </a:lnTo>
                  <a:lnTo>
                    <a:pt x="119310" y="0"/>
                  </a:lnTo>
                  <a:lnTo>
                    <a:pt x="119310" y="3520"/>
                  </a:lnTo>
                  <a:lnTo>
                    <a:pt x="111724" y="6960"/>
                  </a:lnTo>
                  <a:lnTo>
                    <a:pt x="100689" y="10480"/>
                  </a:lnTo>
                  <a:lnTo>
                    <a:pt x="86206" y="13040"/>
                  </a:lnTo>
                  <a:lnTo>
                    <a:pt x="70344" y="16080"/>
                  </a:lnTo>
                  <a:lnTo>
                    <a:pt x="48275" y="18240"/>
                  </a:lnTo>
                  <a:lnTo>
                    <a:pt x="25517" y="20480"/>
                  </a:lnTo>
                  <a:lnTo>
                    <a:pt x="0" y="2216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8" name="Shape 1908"/>
            <p:cNvSpPr/>
            <p:nvPr/>
          </p:nvSpPr>
          <p:spPr>
            <a:xfrm>
              <a:off x="11218863" y="2905125"/>
              <a:ext cx="90487" cy="217487"/>
            </a:xfrm>
            <a:custGeom>
              <a:avLst/>
              <a:gdLst/>
              <a:ahLst/>
              <a:cxnLst/>
              <a:rect l="0" t="0" r="0" b="0"/>
              <a:pathLst>
                <a:path w="120000" h="120000" extrusionOk="0">
                  <a:moveTo>
                    <a:pt x="58365" y="85714"/>
                  </a:moveTo>
                  <a:lnTo>
                    <a:pt x="58365" y="85714"/>
                  </a:lnTo>
                  <a:lnTo>
                    <a:pt x="48560" y="85714"/>
                  </a:lnTo>
                  <a:lnTo>
                    <a:pt x="35953" y="83349"/>
                  </a:lnTo>
                  <a:lnTo>
                    <a:pt x="25214" y="81379"/>
                  </a:lnTo>
                  <a:lnTo>
                    <a:pt x="17743" y="78029"/>
                  </a:lnTo>
                  <a:lnTo>
                    <a:pt x="10272" y="74876"/>
                  </a:lnTo>
                  <a:lnTo>
                    <a:pt x="2801" y="70541"/>
                  </a:lnTo>
                  <a:lnTo>
                    <a:pt x="0" y="65221"/>
                  </a:lnTo>
                  <a:lnTo>
                    <a:pt x="0" y="59901"/>
                  </a:lnTo>
                  <a:lnTo>
                    <a:pt x="0" y="59901"/>
                  </a:lnTo>
                  <a:lnTo>
                    <a:pt x="0" y="54581"/>
                  </a:lnTo>
                  <a:lnTo>
                    <a:pt x="2801" y="50246"/>
                  </a:lnTo>
                  <a:lnTo>
                    <a:pt x="10272" y="45911"/>
                  </a:lnTo>
                  <a:lnTo>
                    <a:pt x="17743" y="41773"/>
                  </a:lnTo>
                  <a:lnTo>
                    <a:pt x="25214" y="39605"/>
                  </a:lnTo>
                  <a:lnTo>
                    <a:pt x="35953" y="36453"/>
                  </a:lnTo>
                  <a:lnTo>
                    <a:pt x="48560" y="35270"/>
                  </a:lnTo>
                  <a:lnTo>
                    <a:pt x="58365" y="34088"/>
                  </a:lnTo>
                  <a:lnTo>
                    <a:pt x="58365" y="34088"/>
                  </a:lnTo>
                  <a:lnTo>
                    <a:pt x="70972" y="35270"/>
                  </a:lnTo>
                  <a:lnTo>
                    <a:pt x="83579" y="36453"/>
                  </a:lnTo>
                  <a:lnTo>
                    <a:pt x="93852" y="39605"/>
                  </a:lnTo>
                  <a:lnTo>
                    <a:pt x="101789" y="41773"/>
                  </a:lnTo>
                  <a:lnTo>
                    <a:pt x="109260" y="45911"/>
                  </a:lnTo>
                  <a:lnTo>
                    <a:pt x="114396" y="50246"/>
                  </a:lnTo>
                  <a:lnTo>
                    <a:pt x="119533" y="54581"/>
                  </a:lnTo>
                  <a:lnTo>
                    <a:pt x="119533" y="59901"/>
                  </a:lnTo>
                  <a:lnTo>
                    <a:pt x="119533" y="6305"/>
                  </a:lnTo>
                  <a:lnTo>
                    <a:pt x="119533" y="6305"/>
                  </a:lnTo>
                  <a:lnTo>
                    <a:pt x="106926" y="4137"/>
                  </a:lnTo>
                  <a:lnTo>
                    <a:pt x="91517" y="2167"/>
                  </a:lnTo>
                  <a:lnTo>
                    <a:pt x="76108" y="985"/>
                  </a:lnTo>
                  <a:lnTo>
                    <a:pt x="58365" y="0"/>
                  </a:lnTo>
                  <a:lnTo>
                    <a:pt x="58365" y="0"/>
                  </a:lnTo>
                  <a:lnTo>
                    <a:pt x="43424" y="985"/>
                  </a:lnTo>
                  <a:lnTo>
                    <a:pt x="28015" y="2167"/>
                  </a:lnTo>
                  <a:lnTo>
                    <a:pt x="12607" y="4137"/>
                  </a:lnTo>
                  <a:lnTo>
                    <a:pt x="0" y="6305"/>
                  </a:lnTo>
                  <a:lnTo>
                    <a:pt x="0" y="114482"/>
                  </a:lnTo>
                  <a:lnTo>
                    <a:pt x="0" y="114482"/>
                  </a:lnTo>
                  <a:lnTo>
                    <a:pt x="12607" y="116650"/>
                  </a:lnTo>
                  <a:lnTo>
                    <a:pt x="28015" y="118817"/>
                  </a:lnTo>
                  <a:lnTo>
                    <a:pt x="43424" y="119802"/>
                  </a:lnTo>
                  <a:lnTo>
                    <a:pt x="58365" y="119802"/>
                  </a:lnTo>
                  <a:lnTo>
                    <a:pt x="58365" y="119802"/>
                  </a:lnTo>
                  <a:lnTo>
                    <a:pt x="76108" y="119802"/>
                  </a:lnTo>
                  <a:lnTo>
                    <a:pt x="91517" y="118817"/>
                  </a:lnTo>
                  <a:lnTo>
                    <a:pt x="106926" y="116650"/>
                  </a:lnTo>
                  <a:lnTo>
                    <a:pt x="119533" y="114482"/>
                  </a:lnTo>
                  <a:lnTo>
                    <a:pt x="119533" y="59901"/>
                  </a:lnTo>
                  <a:lnTo>
                    <a:pt x="119533" y="59901"/>
                  </a:lnTo>
                  <a:lnTo>
                    <a:pt x="119533" y="65221"/>
                  </a:lnTo>
                  <a:lnTo>
                    <a:pt x="114396" y="70541"/>
                  </a:lnTo>
                  <a:lnTo>
                    <a:pt x="109260" y="74876"/>
                  </a:lnTo>
                  <a:lnTo>
                    <a:pt x="101789" y="78029"/>
                  </a:lnTo>
                  <a:lnTo>
                    <a:pt x="93852" y="81379"/>
                  </a:lnTo>
                  <a:lnTo>
                    <a:pt x="83579" y="83349"/>
                  </a:lnTo>
                  <a:lnTo>
                    <a:pt x="70972" y="85714"/>
                  </a:lnTo>
                  <a:lnTo>
                    <a:pt x="58365" y="85714"/>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09" name="Shape 1909"/>
            <p:cNvSpPr/>
            <p:nvPr/>
          </p:nvSpPr>
          <p:spPr>
            <a:xfrm>
              <a:off x="11156950" y="2917825"/>
              <a:ext cx="60324" cy="196850"/>
            </a:xfrm>
            <a:custGeom>
              <a:avLst/>
              <a:gdLst/>
              <a:ahLst/>
              <a:cxnLst/>
              <a:rect l="0" t="0" r="0" b="0"/>
              <a:pathLst>
                <a:path w="120000" h="120000" extrusionOk="0">
                  <a:moveTo>
                    <a:pt x="0" y="59345"/>
                  </a:moveTo>
                  <a:lnTo>
                    <a:pt x="0" y="59345"/>
                  </a:lnTo>
                  <a:lnTo>
                    <a:pt x="0" y="68945"/>
                  </a:lnTo>
                  <a:lnTo>
                    <a:pt x="6896" y="78327"/>
                  </a:lnTo>
                  <a:lnTo>
                    <a:pt x="18620" y="87927"/>
                  </a:lnTo>
                  <a:lnTo>
                    <a:pt x="29655" y="94909"/>
                  </a:lnTo>
                  <a:lnTo>
                    <a:pt x="48275" y="103200"/>
                  </a:lnTo>
                  <a:lnTo>
                    <a:pt x="71034" y="109090"/>
                  </a:lnTo>
                  <a:lnTo>
                    <a:pt x="93103" y="115200"/>
                  </a:lnTo>
                  <a:lnTo>
                    <a:pt x="119310" y="119781"/>
                  </a:lnTo>
                  <a:lnTo>
                    <a:pt x="119310" y="0"/>
                  </a:lnTo>
                  <a:lnTo>
                    <a:pt x="119310" y="0"/>
                  </a:lnTo>
                  <a:lnTo>
                    <a:pt x="93103" y="4800"/>
                  </a:lnTo>
                  <a:lnTo>
                    <a:pt x="71034" y="9600"/>
                  </a:lnTo>
                  <a:lnTo>
                    <a:pt x="48275" y="16800"/>
                  </a:lnTo>
                  <a:lnTo>
                    <a:pt x="29655" y="23781"/>
                  </a:lnTo>
                  <a:lnTo>
                    <a:pt x="18620" y="32072"/>
                  </a:lnTo>
                  <a:lnTo>
                    <a:pt x="6896" y="40363"/>
                  </a:lnTo>
                  <a:lnTo>
                    <a:pt x="0" y="49963"/>
                  </a:lnTo>
                  <a:lnTo>
                    <a:pt x="0" y="59345"/>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0" name="Shape 1910"/>
            <p:cNvSpPr/>
            <p:nvPr/>
          </p:nvSpPr>
          <p:spPr>
            <a:xfrm>
              <a:off x="11310938" y="2917825"/>
              <a:ext cx="60324" cy="196850"/>
            </a:xfrm>
            <a:custGeom>
              <a:avLst/>
              <a:gdLst/>
              <a:ahLst/>
              <a:cxnLst/>
              <a:rect l="0" t="0" r="0" b="0"/>
              <a:pathLst>
                <a:path w="120000" h="120000" extrusionOk="0">
                  <a:moveTo>
                    <a:pt x="0" y="0"/>
                  </a:moveTo>
                  <a:lnTo>
                    <a:pt x="0" y="59345"/>
                  </a:lnTo>
                  <a:lnTo>
                    <a:pt x="0" y="119781"/>
                  </a:lnTo>
                  <a:lnTo>
                    <a:pt x="0" y="119781"/>
                  </a:lnTo>
                  <a:lnTo>
                    <a:pt x="25517" y="115200"/>
                  </a:lnTo>
                  <a:lnTo>
                    <a:pt x="48275" y="109090"/>
                  </a:lnTo>
                  <a:lnTo>
                    <a:pt x="70344" y="103200"/>
                  </a:lnTo>
                  <a:lnTo>
                    <a:pt x="86206" y="94909"/>
                  </a:lnTo>
                  <a:lnTo>
                    <a:pt x="100689" y="87927"/>
                  </a:lnTo>
                  <a:lnTo>
                    <a:pt x="111724" y="78327"/>
                  </a:lnTo>
                  <a:lnTo>
                    <a:pt x="119310" y="68945"/>
                  </a:lnTo>
                  <a:lnTo>
                    <a:pt x="119310" y="59345"/>
                  </a:lnTo>
                  <a:lnTo>
                    <a:pt x="119310" y="59345"/>
                  </a:lnTo>
                  <a:lnTo>
                    <a:pt x="119310" y="49963"/>
                  </a:lnTo>
                  <a:lnTo>
                    <a:pt x="111724" y="40363"/>
                  </a:lnTo>
                  <a:lnTo>
                    <a:pt x="100689" y="32072"/>
                  </a:lnTo>
                  <a:lnTo>
                    <a:pt x="86206" y="23781"/>
                  </a:lnTo>
                  <a:lnTo>
                    <a:pt x="70344" y="16800"/>
                  </a:lnTo>
                  <a:lnTo>
                    <a:pt x="48275" y="9600"/>
                  </a:lnTo>
                  <a:lnTo>
                    <a:pt x="2551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1" name="Shape 1911"/>
            <p:cNvSpPr/>
            <p:nvPr/>
          </p:nvSpPr>
          <p:spPr>
            <a:xfrm>
              <a:off x="11777663" y="5870575"/>
              <a:ext cx="61913" cy="993774"/>
            </a:xfrm>
            <a:custGeom>
              <a:avLst/>
              <a:gdLst/>
              <a:ahLst/>
              <a:cxnLst/>
              <a:rect l="0" t="0" r="0" b="0"/>
              <a:pathLst>
                <a:path w="120000" h="120000" extrusionOk="0">
                  <a:moveTo>
                    <a:pt x="0" y="0"/>
                  </a:moveTo>
                  <a:lnTo>
                    <a:pt x="0" y="119956"/>
                  </a:lnTo>
                  <a:lnTo>
                    <a:pt x="119314" y="119956"/>
                  </a:lnTo>
                  <a:lnTo>
                    <a:pt x="119314" y="11800"/>
                  </a:lnTo>
                  <a:lnTo>
                    <a:pt x="119314" y="11800"/>
                  </a:lnTo>
                  <a:lnTo>
                    <a:pt x="93257" y="10845"/>
                  </a:lnTo>
                  <a:lnTo>
                    <a:pt x="70628" y="9891"/>
                  </a:lnTo>
                  <a:lnTo>
                    <a:pt x="52114" y="8459"/>
                  </a:lnTo>
                  <a:lnTo>
                    <a:pt x="33600" y="7071"/>
                  </a:lnTo>
                  <a:lnTo>
                    <a:pt x="18514" y="5422"/>
                  </a:lnTo>
                  <a:lnTo>
                    <a:pt x="10971" y="3774"/>
                  </a:lnTo>
                  <a:lnTo>
                    <a:pt x="4114" y="1865"/>
                  </a:ln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2" name="Shape 1912"/>
            <p:cNvSpPr/>
            <p:nvPr/>
          </p:nvSpPr>
          <p:spPr>
            <a:xfrm>
              <a:off x="11841163" y="5870575"/>
              <a:ext cx="0" cy="0"/>
            </a:xfrm>
            <a:custGeom>
              <a:avLst/>
              <a:gdLst/>
              <a:ahLst/>
              <a:cxnLst/>
              <a:rect l="0" t="0" r="0" b="0"/>
              <a:pathLst>
                <a:path w="120000" h="120000" extrusionOk="0">
                  <a:moveTo>
                    <a:pt x="0" y="0"/>
                  </a:move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3" name="Shape 1913"/>
            <p:cNvSpPr/>
            <p:nvPr/>
          </p:nvSpPr>
          <p:spPr>
            <a:xfrm>
              <a:off x="11934825" y="5870575"/>
              <a:ext cx="61913" cy="993774"/>
            </a:xfrm>
            <a:custGeom>
              <a:avLst/>
              <a:gdLst/>
              <a:ahLst/>
              <a:cxnLst/>
              <a:rect l="0" t="0" r="0" b="0"/>
              <a:pathLst>
                <a:path w="120000" h="120000" extrusionOk="0">
                  <a:moveTo>
                    <a:pt x="0" y="11800"/>
                  </a:moveTo>
                  <a:lnTo>
                    <a:pt x="0" y="119956"/>
                  </a:lnTo>
                  <a:lnTo>
                    <a:pt x="119314" y="119956"/>
                  </a:lnTo>
                  <a:lnTo>
                    <a:pt x="119314" y="0"/>
                  </a:lnTo>
                  <a:lnTo>
                    <a:pt x="119314" y="0"/>
                  </a:lnTo>
                  <a:lnTo>
                    <a:pt x="115199" y="1865"/>
                  </a:lnTo>
                  <a:lnTo>
                    <a:pt x="111771" y="3774"/>
                  </a:lnTo>
                  <a:lnTo>
                    <a:pt x="100800" y="5422"/>
                  </a:lnTo>
                  <a:lnTo>
                    <a:pt x="85714" y="7071"/>
                  </a:lnTo>
                  <a:lnTo>
                    <a:pt x="67200" y="8459"/>
                  </a:lnTo>
                  <a:lnTo>
                    <a:pt x="48685" y="9891"/>
                  </a:lnTo>
                  <a:lnTo>
                    <a:pt x="26057" y="10845"/>
                  </a:lnTo>
                  <a:lnTo>
                    <a:pt x="0" y="1180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4" name="Shape 1914"/>
            <p:cNvSpPr/>
            <p:nvPr/>
          </p:nvSpPr>
          <p:spPr>
            <a:xfrm>
              <a:off x="11934825" y="2163763"/>
              <a:ext cx="61913" cy="3703637"/>
            </a:xfrm>
            <a:custGeom>
              <a:avLst/>
              <a:gdLst/>
              <a:ahLst/>
              <a:cxnLst/>
              <a:rect l="0" t="0" r="0" b="0"/>
              <a:pathLst>
                <a:path w="120000" h="120000" extrusionOk="0">
                  <a:moveTo>
                    <a:pt x="0" y="0"/>
                  </a:moveTo>
                  <a:lnTo>
                    <a:pt x="0" y="116759"/>
                  </a:lnTo>
                  <a:lnTo>
                    <a:pt x="0" y="116759"/>
                  </a:lnTo>
                  <a:lnTo>
                    <a:pt x="26057" y="117015"/>
                  </a:lnTo>
                  <a:lnTo>
                    <a:pt x="48685" y="117330"/>
                  </a:lnTo>
                  <a:lnTo>
                    <a:pt x="67200" y="117645"/>
                  </a:lnTo>
                  <a:lnTo>
                    <a:pt x="85714" y="118088"/>
                  </a:lnTo>
                  <a:lnTo>
                    <a:pt x="100800" y="118472"/>
                  </a:lnTo>
                  <a:lnTo>
                    <a:pt x="111771" y="118974"/>
                  </a:lnTo>
                  <a:lnTo>
                    <a:pt x="115199" y="119487"/>
                  </a:lnTo>
                  <a:lnTo>
                    <a:pt x="119314" y="119988"/>
                  </a:lnTo>
                  <a:lnTo>
                    <a:pt x="119314" y="0"/>
                  </a:ln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5" name="Shape 1915"/>
            <p:cNvSpPr/>
            <p:nvPr/>
          </p:nvSpPr>
          <p:spPr>
            <a:xfrm>
              <a:off x="11777663" y="5870575"/>
              <a:ext cx="0" cy="0"/>
            </a:xfrm>
            <a:custGeom>
              <a:avLst/>
              <a:gdLst/>
              <a:ahLst/>
              <a:cxnLst/>
              <a:rect l="0" t="0" r="0" b="0"/>
              <a:pathLst>
                <a:path w="120000" h="120000" extrusionOk="0">
                  <a:moveTo>
                    <a:pt x="0" y="0"/>
                  </a:moveTo>
                  <a:lnTo>
                    <a:pt x="0" y="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6" name="Shape 1916"/>
            <p:cNvSpPr/>
            <p:nvPr/>
          </p:nvSpPr>
          <p:spPr>
            <a:xfrm>
              <a:off x="11841163" y="5870575"/>
              <a:ext cx="92074" cy="107949"/>
            </a:xfrm>
            <a:custGeom>
              <a:avLst/>
              <a:gdLst/>
              <a:ahLst/>
              <a:cxnLst/>
              <a:rect l="0" t="0" r="0" b="0"/>
              <a:pathLst>
                <a:path w="120000" h="120000" extrusionOk="0">
                  <a:moveTo>
                    <a:pt x="59770" y="51540"/>
                  </a:moveTo>
                  <a:lnTo>
                    <a:pt x="59770" y="51540"/>
                  </a:lnTo>
                  <a:lnTo>
                    <a:pt x="47356" y="49180"/>
                  </a:lnTo>
                  <a:lnTo>
                    <a:pt x="37241" y="47213"/>
                  </a:lnTo>
                  <a:lnTo>
                    <a:pt x="27126" y="40524"/>
                  </a:lnTo>
                  <a:lnTo>
                    <a:pt x="17471" y="36590"/>
                  </a:lnTo>
                  <a:lnTo>
                    <a:pt x="10114" y="27540"/>
                  </a:lnTo>
                  <a:lnTo>
                    <a:pt x="5057" y="19278"/>
                  </a:lnTo>
                  <a:lnTo>
                    <a:pt x="2298" y="10622"/>
                  </a:lnTo>
                  <a:lnTo>
                    <a:pt x="0" y="0"/>
                  </a:lnTo>
                  <a:lnTo>
                    <a:pt x="0" y="107016"/>
                  </a:lnTo>
                  <a:lnTo>
                    <a:pt x="0" y="107016"/>
                  </a:lnTo>
                  <a:lnTo>
                    <a:pt x="14712" y="111344"/>
                  </a:lnTo>
                  <a:lnTo>
                    <a:pt x="29885" y="115278"/>
                  </a:lnTo>
                  <a:lnTo>
                    <a:pt x="44597" y="117639"/>
                  </a:lnTo>
                  <a:lnTo>
                    <a:pt x="59770" y="119606"/>
                  </a:lnTo>
                  <a:lnTo>
                    <a:pt x="59770" y="119606"/>
                  </a:lnTo>
                  <a:lnTo>
                    <a:pt x="74942" y="117639"/>
                  </a:lnTo>
                  <a:lnTo>
                    <a:pt x="92413" y="115278"/>
                  </a:lnTo>
                  <a:lnTo>
                    <a:pt x="104827" y="111344"/>
                  </a:lnTo>
                  <a:lnTo>
                    <a:pt x="119540" y="107016"/>
                  </a:lnTo>
                  <a:lnTo>
                    <a:pt x="119540" y="0"/>
                  </a:lnTo>
                  <a:lnTo>
                    <a:pt x="119540" y="0"/>
                  </a:lnTo>
                  <a:lnTo>
                    <a:pt x="117241" y="10622"/>
                  </a:lnTo>
                  <a:lnTo>
                    <a:pt x="114482" y="19278"/>
                  </a:lnTo>
                  <a:lnTo>
                    <a:pt x="109425" y="27540"/>
                  </a:lnTo>
                  <a:lnTo>
                    <a:pt x="102068" y="36590"/>
                  </a:lnTo>
                  <a:lnTo>
                    <a:pt x="92413" y="40524"/>
                  </a:lnTo>
                  <a:lnTo>
                    <a:pt x="82298" y="47213"/>
                  </a:lnTo>
                  <a:lnTo>
                    <a:pt x="72183" y="49180"/>
                  </a:lnTo>
                  <a:lnTo>
                    <a:pt x="59770" y="5154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7" name="Shape 1917"/>
            <p:cNvSpPr/>
            <p:nvPr/>
          </p:nvSpPr>
          <p:spPr>
            <a:xfrm>
              <a:off x="11841163" y="5761037"/>
              <a:ext cx="92074" cy="107949"/>
            </a:xfrm>
            <a:custGeom>
              <a:avLst/>
              <a:gdLst/>
              <a:ahLst/>
              <a:cxnLst/>
              <a:rect l="0" t="0" r="0" b="0"/>
              <a:pathLst>
                <a:path w="120000" h="120000" extrusionOk="0">
                  <a:moveTo>
                    <a:pt x="59770" y="68459"/>
                  </a:moveTo>
                  <a:lnTo>
                    <a:pt x="59770" y="68459"/>
                  </a:lnTo>
                  <a:lnTo>
                    <a:pt x="72183" y="68459"/>
                  </a:lnTo>
                  <a:lnTo>
                    <a:pt x="82298" y="72786"/>
                  </a:lnTo>
                  <a:lnTo>
                    <a:pt x="92413" y="76721"/>
                  </a:lnTo>
                  <a:lnTo>
                    <a:pt x="102068" y="83409"/>
                  </a:lnTo>
                  <a:lnTo>
                    <a:pt x="109425" y="89704"/>
                  </a:lnTo>
                  <a:lnTo>
                    <a:pt x="114482" y="98360"/>
                  </a:lnTo>
                  <a:lnTo>
                    <a:pt x="117241" y="108983"/>
                  </a:lnTo>
                  <a:lnTo>
                    <a:pt x="119540" y="119606"/>
                  </a:lnTo>
                  <a:lnTo>
                    <a:pt x="119540" y="10622"/>
                  </a:lnTo>
                  <a:lnTo>
                    <a:pt x="119540" y="10622"/>
                  </a:lnTo>
                  <a:lnTo>
                    <a:pt x="104827" y="6295"/>
                  </a:lnTo>
                  <a:lnTo>
                    <a:pt x="92413" y="2360"/>
                  </a:lnTo>
                  <a:lnTo>
                    <a:pt x="74942" y="0"/>
                  </a:lnTo>
                  <a:lnTo>
                    <a:pt x="59770" y="0"/>
                  </a:lnTo>
                  <a:lnTo>
                    <a:pt x="59770" y="0"/>
                  </a:lnTo>
                  <a:lnTo>
                    <a:pt x="44597" y="0"/>
                  </a:lnTo>
                  <a:lnTo>
                    <a:pt x="29885" y="2360"/>
                  </a:lnTo>
                  <a:lnTo>
                    <a:pt x="14712" y="6295"/>
                  </a:lnTo>
                  <a:lnTo>
                    <a:pt x="0" y="10622"/>
                  </a:lnTo>
                  <a:lnTo>
                    <a:pt x="0" y="119606"/>
                  </a:lnTo>
                  <a:lnTo>
                    <a:pt x="0" y="119606"/>
                  </a:lnTo>
                  <a:lnTo>
                    <a:pt x="2298" y="108983"/>
                  </a:lnTo>
                  <a:lnTo>
                    <a:pt x="5057" y="98360"/>
                  </a:lnTo>
                  <a:lnTo>
                    <a:pt x="10114" y="89704"/>
                  </a:lnTo>
                  <a:lnTo>
                    <a:pt x="17471" y="83409"/>
                  </a:lnTo>
                  <a:lnTo>
                    <a:pt x="27126" y="76721"/>
                  </a:lnTo>
                  <a:lnTo>
                    <a:pt x="37241" y="72786"/>
                  </a:lnTo>
                  <a:lnTo>
                    <a:pt x="47356" y="68459"/>
                  </a:lnTo>
                  <a:lnTo>
                    <a:pt x="59770" y="6845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8" name="Shape 1918"/>
            <p:cNvSpPr/>
            <p:nvPr/>
          </p:nvSpPr>
          <p:spPr>
            <a:xfrm>
              <a:off x="11777663" y="5770562"/>
              <a:ext cx="61913" cy="196850"/>
            </a:xfrm>
            <a:custGeom>
              <a:avLst/>
              <a:gdLst/>
              <a:ahLst/>
              <a:cxnLst/>
              <a:rect l="0" t="0" r="0" b="0"/>
              <a:pathLst>
                <a:path w="120000" h="120000" extrusionOk="0">
                  <a:moveTo>
                    <a:pt x="119314" y="60436"/>
                  </a:moveTo>
                  <a:lnTo>
                    <a:pt x="119314" y="60436"/>
                  </a:lnTo>
                  <a:lnTo>
                    <a:pt x="119314" y="60436"/>
                  </a:lnTo>
                  <a:lnTo>
                    <a:pt x="119314" y="0"/>
                  </a:lnTo>
                  <a:lnTo>
                    <a:pt x="119314" y="0"/>
                  </a:lnTo>
                  <a:lnTo>
                    <a:pt x="93257" y="4800"/>
                  </a:lnTo>
                  <a:lnTo>
                    <a:pt x="70628" y="10690"/>
                  </a:lnTo>
                  <a:lnTo>
                    <a:pt x="52114" y="16581"/>
                  </a:lnTo>
                  <a:lnTo>
                    <a:pt x="33600" y="23781"/>
                  </a:lnTo>
                  <a:lnTo>
                    <a:pt x="18514" y="32072"/>
                  </a:lnTo>
                  <a:lnTo>
                    <a:pt x="10971" y="41454"/>
                  </a:lnTo>
                  <a:lnTo>
                    <a:pt x="4114" y="49745"/>
                  </a:lnTo>
                  <a:lnTo>
                    <a:pt x="0" y="60436"/>
                  </a:lnTo>
                  <a:lnTo>
                    <a:pt x="0" y="60436"/>
                  </a:lnTo>
                  <a:lnTo>
                    <a:pt x="0" y="60436"/>
                  </a:lnTo>
                  <a:lnTo>
                    <a:pt x="4114" y="69818"/>
                  </a:lnTo>
                  <a:lnTo>
                    <a:pt x="10971" y="79418"/>
                  </a:lnTo>
                  <a:lnTo>
                    <a:pt x="18514" y="87709"/>
                  </a:lnTo>
                  <a:lnTo>
                    <a:pt x="33600" y="96000"/>
                  </a:lnTo>
                  <a:lnTo>
                    <a:pt x="52114" y="102981"/>
                  </a:lnTo>
                  <a:lnTo>
                    <a:pt x="70628" y="110181"/>
                  </a:lnTo>
                  <a:lnTo>
                    <a:pt x="93257" y="114981"/>
                  </a:lnTo>
                  <a:lnTo>
                    <a:pt x="119314" y="119781"/>
                  </a:lnTo>
                  <a:lnTo>
                    <a:pt x="119314" y="6043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19" name="Shape 1919"/>
            <p:cNvSpPr/>
            <p:nvPr/>
          </p:nvSpPr>
          <p:spPr>
            <a:xfrm>
              <a:off x="11934825" y="57705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685" y="110181"/>
                  </a:lnTo>
                  <a:lnTo>
                    <a:pt x="67200" y="102981"/>
                  </a:lnTo>
                  <a:lnTo>
                    <a:pt x="85714" y="96000"/>
                  </a:lnTo>
                  <a:lnTo>
                    <a:pt x="100800" y="87709"/>
                  </a:lnTo>
                  <a:lnTo>
                    <a:pt x="111771" y="79418"/>
                  </a:lnTo>
                  <a:lnTo>
                    <a:pt x="115199" y="69818"/>
                  </a:lnTo>
                  <a:lnTo>
                    <a:pt x="119314" y="60436"/>
                  </a:lnTo>
                  <a:lnTo>
                    <a:pt x="119314" y="60436"/>
                  </a:lnTo>
                  <a:lnTo>
                    <a:pt x="115199" y="51054"/>
                  </a:lnTo>
                  <a:lnTo>
                    <a:pt x="111771" y="41454"/>
                  </a:lnTo>
                  <a:lnTo>
                    <a:pt x="100800" y="32072"/>
                  </a:lnTo>
                  <a:lnTo>
                    <a:pt x="85714" y="24872"/>
                  </a:lnTo>
                  <a:lnTo>
                    <a:pt x="67200" y="16581"/>
                  </a:lnTo>
                  <a:lnTo>
                    <a:pt x="48685" y="1069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0" name="Shape 1920"/>
            <p:cNvSpPr/>
            <p:nvPr/>
          </p:nvSpPr>
          <p:spPr>
            <a:xfrm>
              <a:off x="10906125" y="5832475"/>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1" name="Shape 1921"/>
            <p:cNvSpPr/>
            <p:nvPr/>
          </p:nvSpPr>
          <p:spPr>
            <a:xfrm>
              <a:off x="10844213" y="5832475"/>
              <a:ext cx="61913" cy="190500"/>
            </a:xfrm>
            <a:custGeom>
              <a:avLst/>
              <a:gdLst/>
              <a:ahLst/>
              <a:cxnLst/>
              <a:rect l="0" t="0" r="0" b="0"/>
              <a:pathLst>
                <a:path w="120000" h="120000" extrusionOk="0">
                  <a:moveTo>
                    <a:pt x="0" y="0"/>
                  </a:moveTo>
                  <a:lnTo>
                    <a:pt x="0" y="119774"/>
                  </a:lnTo>
                  <a:lnTo>
                    <a:pt x="119314" y="119774"/>
                  </a:lnTo>
                  <a:lnTo>
                    <a:pt x="119314" y="62363"/>
                  </a:lnTo>
                  <a:lnTo>
                    <a:pt x="119314" y="62363"/>
                  </a:lnTo>
                  <a:lnTo>
                    <a:pt x="93257" y="57410"/>
                  </a:lnTo>
                  <a:lnTo>
                    <a:pt x="70628" y="51332"/>
                  </a:lnTo>
                  <a:lnTo>
                    <a:pt x="52114" y="45253"/>
                  </a:lnTo>
                  <a:lnTo>
                    <a:pt x="33600" y="36697"/>
                  </a:lnTo>
                  <a:lnTo>
                    <a:pt x="18514" y="29268"/>
                  </a:lnTo>
                  <a:lnTo>
                    <a:pt x="10971" y="19587"/>
                  </a:lnTo>
                  <a:lnTo>
                    <a:pt x="3428" y="11031"/>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2" name="Shape 1922"/>
            <p:cNvSpPr/>
            <p:nvPr/>
          </p:nvSpPr>
          <p:spPr>
            <a:xfrm>
              <a:off x="10844213" y="3382962"/>
              <a:ext cx="61913" cy="2449512"/>
            </a:xfrm>
            <a:custGeom>
              <a:avLst/>
              <a:gdLst/>
              <a:ahLst/>
              <a:cxnLst/>
              <a:rect l="0" t="0" r="0" b="0"/>
              <a:pathLst>
                <a:path w="120000" h="120000" extrusionOk="0">
                  <a:moveTo>
                    <a:pt x="119314" y="115188"/>
                  </a:moveTo>
                  <a:lnTo>
                    <a:pt x="119314" y="0"/>
                  </a:lnTo>
                  <a:lnTo>
                    <a:pt x="0" y="0"/>
                  </a:lnTo>
                  <a:lnTo>
                    <a:pt x="0" y="119982"/>
                  </a:lnTo>
                  <a:lnTo>
                    <a:pt x="0" y="119982"/>
                  </a:lnTo>
                  <a:lnTo>
                    <a:pt x="3428" y="119224"/>
                  </a:lnTo>
                  <a:lnTo>
                    <a:pt x="10971" y="118448"/>
                  </a:lnTo>
                  <a:lnTo>
                    <a:pt x="18514" y="117779"/>
                  </a:lnTo>
                  <a:lnTo>
                    <a:pt x="33600" y="117109"/>
                  </a:lnTo>
                  <a:lnTo>
                    <a:pt x="52114" y="116545"/>
                  </a:lnTo>
                  <a:lnTo>
                    <a:pt x="70628" y="115963"/>
                  </a:lnTo>
                  <a:lnTo>
                    <a:pt x="93257" y="115575"/>
                  </a:lnTo>
                  <a:lnTo>
                    <a:pt x="119314" y="11518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3" name="Shape 1923"/>
            <p:cNvSpPr/>
            <p:nvPr/>
          </p:nvSpPr>
          <p:spPr>
            <a:xfrm>
              <a:off x="10999788" y="5832475"/>
              <a:ext cx="61913" cy="269874"/>
            </a:xfrm>
            <a:custGeom>
              <a:avLst/>
              <a:gdLst/>
              <a:ahLst/>
              <a:cxnLst/>
              <a:rect l="0" t="0" r="0" b="0"/>
              <a:pathLst>
                <a:path w="120000" h="120000" extrusionOk="0">
                  <a:moveTo>
                    <a:pt x="0" y="43968"/>
                  </a:moveTo>
                  <a:lnTo>
                    <a:pt x="0" y="119841"/>
                  </a:lnTo>
                  <a:lnTo>
                    <a:pt x="119314" y="119841"/>
                  </a:lnTo>
                  <a:lnTo>
                    <a:pt x="119314" y="0"/>
                  </a:lnTo>
                  <a:lnTo>
                    <a:pt x="119314" y="0"/>
                  </a:lnTo>
                  <a:lnTo>
                    <a:pt x="115885" y="9523"/>
                  </a:lnTo>
                  <a:lnTo>
                    <a:pt x="104228" y="18888"/>
                  </a:lnTo>
                  <a:lnTo>
                    <a:pt x="82285" y="26825"/>
                  </a:lnTo>
                  <a:lnTo>
                    <a:pt x="55542" y="34444"/>
                  </a:lnTo>
                  <a:lnTo>
                    <a:pt x="55542" y="34444"/>
                  </a:lnTo>
                  <a:lnTo>
                    <a:pt x="30171" y="39682"/>
                  </a:lnTo>
                  <a:lnTo>
                    <a:pt x="0" y="43968"/>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4" name="Shape 1924"/>
            <p:cNvSpPr/>
            <p:nvPr/>
          </p:nvSpPr>
          <p:spPr>
            <a:xfrm>
              <a:off x="10999788" y="5634037"/>
              <a:ext cx="61913" cy="198436"/>
            </a:xfrm>
            <a:custGeom>
              <a:avLst/>
              <a:gdLst/>
              <a:ahLst/>
              <a:cxnLst/>
              <a:rect l="0" t="0" r="0" b="0"/>
              <a:pathLst>
                <a:path w="120000" h="120000" extrusionOk="0">
                  <a:moveTo>
                    <a:pt x="0" y="0"/>
                  </a:moveTo>
                  <a:lnTo>
                    <a:pt x="0" y="60972"/>
                  </a:lnTo>
                  <a:lnTo>
                    <a:pt x="0" y="60972"/>
                  </a:lnTo>
                  <a:lnTo>
                    <a:pt x="30171" y="65729"/>
                  </a:lnTo>
                  <a:lnTo>
                    <a:pt x="55542" y="73945"/>
                  </a:lnTo>
                  <a:lnTo>
                    <a:pt x="55542" y="73945"/>
                  </a:lnTo>
                  <a:lnTo>
                    <a:pt x="85714" y="83459"/>
                  </a:lnTo>
                  <a:lnTo>
                    <a:pt x="104228" y="95135"/>
                  </a:lnTo>
                  <a:lnTo>
                    <a:pt x="115885" y="106810"/>
                  </a:lnTo>
                  <a:lnTo>
                    <a:pt x="119314" y="119783"/>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5" name="Shape 1925"/>
            <p:cNvSpPr/>
            <p:nvPr/>
          </p:nvSpPr>
          <p:spPr>
            <a:xfrm>
              <a:off x="10906125" y="5722937"/>
              <a:ext cx="92074" cy="107949"/>
            </a:xfrm>
            <a:custGeom>
              <a:avLst/>
              <a:gdLst/>
              <a:ahLst/>
              <a:cxnLst/>
              <a:rect l="0" t="0" r="0" b="0"/>
              <a:pathLst>
                <a:path w="120000" h="120000" extrusionOk="0">
                  <a:moveTo>
                    <a:pt x="59770" y="68065"/>
                  </a:moveTo>
                  <a:lnTo>
                    <a:pt x="59770" y="68065"/>
                  </a:lnTo>
                  <a:lnTo>
                    <a:pt x="72183" y="70426"/>
                  </a:lnTo>
                  <a:lnTo>
                    <a:pt x="82298" y="72393"/>
                  </a:lnTo>
                  <a:lnTo>
                    <a:pt x="92413" y="76721"/>
                  </a:lnTo>
                  <a:lnTo>
                    <a:pt x="102068" y="83016"/>
                  </a:lnTo>
                  <a:lnTo>
                    <a:pt x="102068" y="83016"/>
                  </a:lnTo>
                  <a:lnTo>
                    <a:pt x="109885" y="91672"/>
                  </a:lnTo>
                  <a:lnTo>
                    <a:pt x="114482" y="100327"/>
                  </a:lnTo>
                  <a:lnTo>
                    <a:pt x="117241" y="108983"/>
                  </a:lnTo>
                  <a:lnTo>
                    <a:pt x="119540" y="119606"/>
                  </a:lnTo>
                  <a:lnTo>
                    <a:pt x="119540" y="12590"/>
                  </a:lnTo>
                  <a:lnTo>
                    <a:pt x="119540" y="12590"/>
                  </a:lnTo>
                  <a:lnTo>
                    <a:pt x="104827" y="6295"/>
                  </a:lnTo>
                  <a:lnTo>
                    <a:pt x="89655" y="4327"/>
                  </a:lnTo>
                  <a:lnTo>
                    <a:pt x="74482" y="1967"/>
                  </a:lnTo>
                  <a:lnTo>
                    <a:pt x="59770" y="0"/>
                  </a:lnTo>
                  <a:lnTo>
                    <a:pt x="59770" y="0"/>
                  </a:lnTo>
                  <a:lnTo>
                    <a:pt x="44597" y="1967"/>
                  </a:lnTo>
                  <a:lnTo>
                    <a:pt x="29885" y="4327"/>
                  </a:lnTo>
                  <a:lnTo>
                    <a:pt x="15172" y="6295"/>
                  </a:lnTo>
                  <a:lnTo>
                    <a:pt x="0" y="12590"/>
                  </a:lnTo>
                  <a:lnTo>
                    <a:pt x="0" y="119606"/>
                  </a:lnTo>
                  <a:lnTo>
                    <a:pt x="0" y="119606"/>
                  </a:lnTo>
                  <a:lnTo>
                    <a:pt x="2298" y="108983"/>
                  </a:lnTo>
                  <a:lnTo>
                    <a:pt x="4597" y="100327"/>
                  </a:lnTo>
                  <a:lnTo>
                    <a:pt x="9655" y="91672"/>
                  </a:lnTo>
                  <a:lnTo>
                    <a:pt x="17011" y="83016"/>
                  </a:lnTo>
                  <a:lnTo>
                    <a:pt x="27586" y="76721"/>
                  </a:lnTo>
                  <a:lnTo>
                    <a:pt x="37241" y="72393"/>
                  </a:lnTo>
                  <a:lnTo>
                    <a:pt x="47356" y="70426"/>
                  </a:lnTo>
                  <a:lnTo>
                    <a:pt x="59770" y="68065"/>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6" name="Shape 1926"/>
            <p:cNvSpPr/>
            <p:nvPr/>
          </p:nvSpPr>
          <p:spPr>
            <a:xfrm>
              <a:off x="10844213" y="5832475"/>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7" name="Shape 1927"/>
            <p:cNvSpPr/>
            <p:nvPr/>
          </p:nvSpPr>
          <p:spPr>
            <a:xfrm>
              <a:off x="10906125" y="5832475"/>
              <a:ext cx="92074" cy="107949"/>
            </a:xfrm>
            <a:custGeom>
              <a:avLst/>
              <a:gdLst/>
              <a:ahLst/>
              <a:cxnLst/>
              <a:rect l="0" t="0" r="0" b="0"/>
              <a:pathLst>
                <a:path w="120000" h="120000" extrusionOk="0">
                  <a:moveTo>
                    <a:pt x="102068" y="36196"/>
                  </a:moveTo>
                  <a:lnTo>
                    <a:pt x="102068" y="36196"/>
                  </a:lnTo>
                  <a:lnTo>
                    <a:pt x="92413" y="42885"/>
                  </a:lnTo>
                  <a:lnTo>
                    <a:pt x="82298" y="46819"/>
                  </a:lnTo>
                  <a:lnTo>
                    <a:pt x="72183" y="51147"/>
                  </a:lnTo>
                  <a:lnTo>
                    <a:pt x="59770" y="51147"/>
                  </a:lnTo>
                  <a:lnTo>
                    <a:pt x="59770" y="51147"/>
                  </a:lnTo>
                  <a:lnTo>
                    <a:pt x="47356" y="51147"/>
                  </a:lnTo>
                  <a:lnTo>
                    <a:pt x="37241" y="46819"/>
                  </a:lnTo>
                  <a:lnTo>
                    <a:pt x="27586" y="42885"/>
                  </a:lnTo>
                  <a:lnTo>
                    <a:pt x="17011" y="36196"/>
                  </a:lnTo>
                  <a:lnTo>
                    <a:pt x="9655" y="29901"/>
                  </a:lnTo>
                  <a:lnTo>
                    <a:pt x="4597" y="21245"/>
                  </a:lnTo>
                  <a:lnTo>
                    <a:pt x="2298" y="10622"/>
                  </a:lnTo>
                  <a:lnTo>
                    <a:pt x="0" y="0"/>
                  </a:lnTo>
                  <a:lnTo>
                    <a:pt x="0" y="108983"/>
                  </a:lnTo>
                  <a:lnTo>
                    <a:pt x="0" y="108983"/>
                  </a:lnTo>
                  <a:lnTo>
                    <a:pt x="15172" y="113311"/>
                  </a:lnTo>
                  <a:lnTo>
                    <a:pt x="29885" y="117245"/>
                  </a:lnTo>
                  <a:lnTo>
                    <a:pt x="44597" y="119606"/>
                  </a:lnTo>
                  <a:lnTo>
                    <a:pt x="59770" y="119606"/>
                  </a:lnTo>
                  <a:lnTo>
                    <a:pt x="59770" y="119606"/>
                  </a:lnTo>
                  <a:lnTo>
                    <a:pt x="74482" y="119606"/>
                  </a:lnTo>
                  <a:lnTo>
                    <a:pt x="89655" y="117245"/>
                  </a:lnTo>
                  <a:lnTo>
                    <a:pt x="104827" y="113311"/>
                  </a:lnTo>
                  <a:lnTo>
                    <a:pt x="119540" y="108983"/>
                  </a:lnTo>
                  <a:lnTo>
                    <a:pt x="119540" y="0"/>
                  </a:lnTo>
                  <a:lnTo>
                    <a:pt x="119540" y="0"/>
                  </a:lnTo>
                  <a:lnTo>
                    <a:pt x="117241" y="10622"/>
                  </a:lnTo>
                  <a:lnTo>
                    <a:pt x="114482" y="19278"/>
                  </a:lnTo>
                  <a:lnTo>
                    <a:pt x="109885" y="27934"/>
                  </a:lnTo>
                  <a:lnTo>
                    <a:pt x="102068" y="3619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8" name="Shape 1928"/>
            <p:cNvSpPr/>
            <p:nvPr/>
          </p:nvSpPr>
          <p:spPr>
            <a:xfrm>
              <a:off x="10844213" y="5735637"/>
              <a:ext cx="61913" cy="196850"/>
            </a:xfrm>
            <a:custGeom>
              <a:avLst/>
              <a:gdLst/>
              <a:ahLst/>
              <a:cxnLst/>
              <a:rect l="0" t="0" r="0" b="0"/>
              <a:pathLst>
                <a:path w="120000" h="120000" extrusionOk="0">
                  <a:moveTo>
                    <a:pt x="119314" y="59345"/>
                  </a:moveTo>
                  <a:lnTo>
                    <a:pt x="119314" y="59345"/>
                  </a:lnTo>
                  <a:lnTo>
                    <a:pt x="119314" y="59345"/>
                  </a:lnTo>
                  <a:lnTo>
                    <a:pt x="119314" y="0"/>
                  </a:lnTo>
                  <a:lnTo>
                    <a:pt x="119314" y="0"/>
                  </a:lnTo>
                  <a:lnTo>
                    <a:pt x="93257" y="4800"/>
                  </a:lnTo>
                  <a:lnTo>
                    <a:pt x="70628" y="9600"/>
                  </a:lnTo>
                  <a:lnTo>
                    <a:pt x="52114" y="16800"/>
                  </a:lnTo>
                  <a:lnTo>
                    <a:pt x="33600" y="23781"/>
                  </a:lnTo>
                  <a:lnTo>
                    <a:pt x="18514" y="32072"/>
                  </a:lnTo>
                  <a:lnTo>
                    <a:pt x="10971" y="40363"/>
                  </a:lnTo>
                  <a:lnTo>
                    <a:pt x="3428" y="49963"/>
                  </a:lnTo>
                  <a:lnTo>
                    <a:pt x="0" y="59345"/>
                  </a:lnTo>
                  <a:lnTo>
                    <a:pt x="0" y="59345"/>
                  </a:lnTo>
                  <a:lnTo>
                    <a:pt x="0" y="59345"/>
                  </a:lnTo>
                  <a:lnTo>
                    <a:pt x="3428" y="70036"/>
                  </a:lnTo>
                  <a:lnTo>
                    <a:pt x="10971" y="78327"/>
                  </a:lnTo>
                  <a:lnTo>
                    <a:pt x="18514" y="87709"/>
                  </a:lnTo>
                  <a:lnTo>
                    <a:pt x="33600" y="94909"/>
                  </a:lnTo>
                  <a:lnTo>
                    <a:pt x="52114" y="103200"/>
                  </a:lnTo>
                  <a:lnTo>
                    <a:pt x="70628" y="109090"/>
                  </a:lnTo>
                  <a:lnTo>
                    <a:pt x="93257" y="114981"/>
                  </a:lnTo>
                  <a:lnTo>
                    <a:pt x="119314" y="119781"/>
                  </a:lnTo>
                  <a:lnTo>
                    <a:pt x="119314" y="59345"/>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29" name="Shape 1929"/>
            <p:cNvSpPr/>
            <p:nvPr/>
          </p:nvSpPr>
          <p:spPr>
            <a:xfrm>
              <a:off x="10999788" y="5735637"/>
              <a:ext cx="61913" cy="196850"/>
            </a:xfrm>
            <a:custGeom>
              <a:avLst/>
              <a:gdLst/>
              <a:ahLst/>
              <a:cxnLst/>
              <a:rect l="0" t="0" r="0" b="0"/>
              <a:pathLst>
                <a:path w="120000" h="120000" extrusionOk="0">
                  <a:moveTo>
                    <a:pt x="0" y="0"/>
                  </a:moveTo>
                  <a:lnTo>
                    <a:pt x="0" y="59345"/>
                  </a:lnTo>
                  <a:lnTo>
                    <a:pt x="0" y="119781"/>
                  </a:lnTo>
                  <a:lnTo>
                    <a:pt x="0" y="119781"/>
                  </a:lnTo>
                  <a:lnTo>
                    <a:pt x="30171" y="113890"/>
                  </a:lnTo>
                  <a:lnTo>
                    <a:pt x="55542" y="106690"/>
                  </a:lnTo>
                  <a:lnTo>
                    <a:pt x="55542" y="106690"/>
                  </a:lnTo>
                  <a:lnTo>
                    <a:pt x="82285" y="96218"/>
                  </a:lnTo>
                  <a:lnTo>
                    <a:pt x="104228" y="85309"/>
                  </a:lnTo>
                  <a:lnTo>
                    <a:pt x="115885" y="72436"/>
                  </a:lnTo>
                  <a:lnTo>
                    <a:pt x="119314" y="59345"/>
                  </a:lnTo>
                  <a:lnTo>
                    <a:pt x="119314" y="59345"/>
                  </a:lnTo>
                  <a:lnTo>
                    <a:pt x="115885" y="46254"/>
                  </a:lnTo>
                  <a:lnTo>
                    <a:pt x="104228" y="34472"/>
                  </a:lnTo>
                  <a:lnTo>
                    <a:pt x="85714" y="22690"/>
                  </a:lnTo>
                  <a:lnTo>
                    <a:pt x="55542" y="13090"/>
                  </a:lnTo>
                  <a:lnTo>
                    <a:pt x="55542" y="13090"/>
                  </a:lnTo>
                  <a:lnTo>
                    <a:pt x="30171"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0" name="Shape 1930"/>
            <p:cNvSpPr/>
            <p:nvPr/>
          </p:nvSpPr>
          <p:spPr>
            <a:xfrm>
              <a:off x="10282238" y="647858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1" name="Shape 1931"/>
            <p:cNvSpPr/>
            <p:nvPr/>
          </p:nvSpPr>
          <p:spPr>
            <a:xfrm>
              <a:off x="10220325" y="5078412"/>
              <a:ext cx="61913" cy="1785937"/>
            </a:xfrm>
            <a:custGeom>
              <a:avLst/>
              <a:gdLst/>
              <a:ahLst/>
              <a:cxnLst/>
              <a:rect l="0" t="0" r="0" b="0"/>
              <a:pathLst>
                <a:path w="120000" h="120000" extrusionOk="0">
                  <a:moveTo>
                    <a:pt x="0" y="93999"/>
                  </a:moveTo>
                  <a:lnTo>
                    <a:pt x="0" y="93999"/>
                  </a:lnTo>
                  <a:lnTo>
                    <a:pt x="4114" y="92935"/>
                  </a:lnTo>
                  <a:lnTo>
                    <a:pt x="11657" y="91872"/>
                  </a:lnTo>
                  <a:lnTo>
                    <a:pt x="22628" y="90978"/>
                  </a:lnTo>
                  <a:lnTo>
                    <a:pt x="33600" y="90060"/>
                  </a:lnTo>
                  <a:lnTo>
                    <a:pt x="52114" y="89262"/>
                  </a:lnTo>
                  <a:lnTo>
                    <a:pt x="70628" y="88610"/>
                  </a:lnTo>
                  <a:lnTo>
                    <a:pt x="97371" y="87958"/>
                  </a:lnTo>
                  <a:lnTo>
                    <a:pt x="119314" y="87426"/>
                  </a:lnTo>
                  <a:lnTo>
                    <a:pt x="119314" y="0"/>
                  </a:lnTo>
                  <a:lnTo>
                    <a:pt x="0" y="0"/>
                  </a:lnTo>
                  <a:lnTo>
                    <a:pt x="0" y="67466"/>
                  </a:lnTo>
                  <a:lnTo>
                    <a:pt x="0" y="67466"/>
                  </a:lnTo>
                  <a:lnTo>
                    <a:pt x="26057" y="67877"/>
                  </a:lnTo>
                  <a:lnTo>
                    <a:pt x="48685" y="68530"/>
                  </a:lnTo>
                  <a:lnTo>
                    <a:pt x="70628" y="69303"/>
                  </a:lnTo>
                  <a:lnTo>
                    <a:pt x="85714" y="70100"/>
                  </a:lnTo>
                  <a:lnTo>
                    <a:pt x="100800" y="71018"/>
                  </a:lnTo>
                  <a:lnTo>
                    <a:pt x="111771" y="71937"/>
                  </a:lnTo>
                  <a:lnTo>
                    <a:pt x="119314" y="72976"/>
                  </a:lnTo>
                  <a:lnTo>
                    <a:pt x="119314" y="74039"/>
                  </a:lnTo>
                  <a:lnTo>
                    <a:pt x="119314" y="74039"/>
                  </a:lnTo>
                  <a:lnTo>
                    <a:pt x="119314" y="75078"/>
                  </a:lnTo>
                  <a:lnTo>
                    <a:pt x="111771" y="76141"/>
                  </a:lnTo>
                  <a:lnTo>
                    <a:pt x="100800" y="77060"/>
                  </a:lnTo>
                  <a:lnTo>
                    <a:pt x="85714" y="77978"/>
                  </a:lnTo>
                  <a:lnTo>
                    <a:pt x="70628" y="78751"/>
                  </a:lnTo>
                  <a:lnTo>
                    <a:pt x="48685" y="79548"/>
                  </a:lnTo>
                  <a:lnTo>
                    <a:pt x="26057" y="80201"/>
                  </a:lnTo>
                  <a:lnTo>
                    <a:pt x="0" y="80612"/>
                  </a:lnTo>
                  <a:lnTo>
                    <a:pt x="0" y="119975"/>
                  </a:lnTo>
                  <a:lnTo>
                    <a:pt x="119314" y="119975"/>
                  </a:lnTo>
                  <a:lnTo>
                    <a:pt x="119314" y="100668"/>
                  </a:lnTo>
                  <a:lnTo>
                    <a:pt x="119314" y="100668"/>
                  </a:lnTo>
                  <a:lnTo>
                    <a:pt x="97371" y="100161"/>
                  </a:lnTo>
                  <a:lnTo>
                    <a:pt x="70628" y="99508"/>
                  </a:lnTo>
                  <a:lnTo>
                    <a:pt x="52114" y="98856"/>
                  </a:lnTo>
                  <a:lnTo>
                    <a:pt x="33600" y="98058"/>
                  </a:lnTo>
                  <a:lnTo>
                    <a:pt x="22628" y="97140"/>
                  </a:lnTo>
                  <a:lnTo>
                    <a:pt x="11657" y="96101"/>
                  </a:lnTo>
                  <a:lnTo>
                    <a:pt x="4114" y="95159"/>
                  </a:lnTo>
                  <a:lnTo>
                    <a:pt x="0" y="93999"/>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2" name="Shape 1932"/>
            <p:cNvSpPr/>
            <p:nvPr/>
          </p:nvSpPr>
          <p:spPr>
            <a:xfrm>
              <a:off x="10375900" y="6024562"/>
              <a:ext cx="61913" cy="839787"/>
            </a:xfrm>
            <a:custGeom>
              <a:avLst/>
              <a:gdLst/>
              <a:ahLst/>
              <a:cxnLst/>
              <a:rect l="0" t="0" r="0" b="0"/>
              <a:pathLst>
                <a:path w="120000" h="120000" extrusionOk="0">
                  <a:moveTo>
                    <a:pt x="0" y="0"/>
                  </a:moveTo>
                  <a:lnTo>
                    <a:pt x="0" y="50783"/>
                  </a:lnTo>
                  <a:lnTo>
                    <a:pt x="0" y="50783"/>
                  </a:lnTo>
                  <a:lnTo>
                    <a:pt x="26742" y="51912"/>
                  </a:lnTo>
                  <a:lnTo>
                    <a:pt x="48685" y="53299"/>
                  </a:lnTo>
                  <a:lnTo>
                    <a:pt x="67200" y="54685"/>
                  </a:lnTo>
                  <a:lnTo>
                    <a:pt x="85714" y="56379"/>
                  </a:lnTo>
                  <a:lnTo>
                    <a:pt x="100800" y="58331"/>
                  </a:lnTo>
                  <a:lnTo>
                    <a:pt x="112457" y="60231"/>
                  </a:lnTo>
                  <a:lnTo>
                    <a:pt x="115885" y="62490"/>
                  </a:lnTo>
                  <a:lnTo>
                    <a:pt x="119314" y="64749"/>
                  </a:lnTo>
                  <a:lnTo>
                    <a:pt x="119314" y="64749"/>
                  </a:lnTo>
                  <a:lnTo>
                    <a:pt x="115885" y="67214"/>
                  </a:lnTo>
                  <a:lnTo>
                    <a:pt x="112457" y="69216"/>
                  </a:lnTo>
                  <a:lnTo>
                    <a:pt x="100800" y="71424"/>
                  </a:lnTo>
                  <a:lnTo>
                    <a:pt x="85714" y="73376"/>
                  </a:lnTo>
                  <a:lnTo>
                    <a:pt x="67200" y="75070"/>
                  </a:lnTo>
                  <a:lnTo>
                    <a:pt x="48685" y="76456"/>
                  </a:lnTo>
                  <a:lnTo>
                    <a:pt x="26742" y="77843"/>
                  </a:lnTo>
                  <a:lnTo>
                    <a:pt x="0" y="78921"/>
                  </a:lnTo>
                  <a:lnTo>
                    <a:pt x="0" y="119948"/>
                  </a:lnTo>
                  <a:lnTo>
                    <a:pt x="119314" y="119948"/>
                  </a:lnTo>
                  <a:lnTo>
                    <a:pt x="119314" y="13966"/>
                  </a:lnTo>
                  <a:lnTo>
                    <a:pt x="119314" y="13966"/>
                  </a:lnTo>
                  <a:lnTo>
                    <a:pt x="93942" y="13093"/>
                  </a:lnTo>
                  <a:lnTo>
                    <a:pt x="71314" y="11707"/>
                  </a:lnTo>
                  <a:lnTo>
                    <a:pt x="52799" y="10320"/>
                  </a:lnTo>
                  <a:lnTo>
                    <a:pt x="33600" y="8369"/>
                  </a:lnTo>
                  <a:lnTo>
                    <a:pt x="19200" y="6675"/>
                  </a:lnTo>
                  <a:lnTo>
                    <a:pt x="8228" y="4467"/>
                  </a:lnTo>
                  <a:lnTo>
                    <a:pt x="4114" y="2259"/>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3" name="Shape 1933"/>
            <p:cNvSpPr/>
            <p:nvPr/>
          </p:nvSpPr>
          <p:spPr>
            <a:xfrm>
              <a:off x="10282238" y="6370637"/>
              <a:ext cx="92074" cy="215899"/>
            </a:xfrm>
            <a:custGeom>
              <a:avLst/>
              <a:gdLst/>
              <a:ahLst/>
              <a:cxnLst/>
              <a:rect l="0" t="0" r="0" b="0"/>
              <a:pathLst>
                <a:path w="120000" h="120000" extrusionOk="0">
                  <a:moveTo>
                    <a:pt x="59770" y="0"/>
                  </a:moveTo>
                  <a:lnTo>
                    <a:pt x="59770" y="0"/>
                  </a:lnTo>
                  <a:lnTo>
                    <a:pt x="44597" y="0"/>
                  </a:lnTo>
                  <a:lnTo>
                    <a:pt x="29885" y="993"/>
                  </a:lnTo>
                  <a:lnTo>
                    <a:pt x="15172" y="3178"/>
                  </a:lnTo>
                  <a:lnTo>
                    <a:pt x="0" y="5364"/>
                  </a:lnTo>
                  <a:lnTo>
                    <a:pt x="0" y="59403"/>
                  </a:lnTo>
                  <a:lnTo>
                    <a:pt x="0" y="59403"/>
                  </a:lnTo>
                  <a:lnTo>
                    <a:pt x="2298" y="53841"/>
                  </a:lnTo>
                  <a:lnTo>
                    <a:pt x="5057" y="49668"/>
                  </a:lnTo>
                  <a:lnTo>
                    <a:pt x="12413" y="45298"/>
                  </a:lnTo>
                  <a:lnTo>
                    <a:pt x="19770" y="40927"/>
                  </a:lnTo>
                  <a:lnTo>
                    <a:pt x="27586" y="38741"/>
                  </a:lnTo>
                  <a:lnTo>
                    <a:pt x="37241" y="35562"/>
                  </a:lnTo>
                  <a:lnTo>
                    <a:pt x="47356" y="34569"/>
                  </a:lnTo>
                  <a:lnTo>
                    <a:pt x="59770" y="34569"/>
                  </a:lnTo>
                  <a:lnTo>
                    <a:pt x="59770" y="34569"/>
                  </a:lnTo>
                  <a:lnTo>
                    <a:pt x="72183" y="34569"/>
                  </a:lnTo>
                  <a:lnTo>
                    <a:pt x="85057" y="35562"/>
                  </a:lnTo>
                  <a:lnTo>
                    <a:pt x="94712" y="38741"/>
                  </a:lnTo>
                  <a:lnTo>
                    <a:pt x="102068" y="41920"/>
                  </a:lnTo>
                  <a:lnTo>
                    <a:pt x="109885" y="45298"/>
                  </a:lnTo>
                  <a:lnTo>
                    <a:pt x="114482" y="49668"/>
                  </a:lnTo>
                  <a:lnTo>
                    <a:pt x="119540" y="55033"/>
                  </a:lnTo>
                  <a:lnTo>
                    <a:pt x="119540" y="59403"/>
                  </a:lnTo>
                  <a:lnTo>
                    <a:pt x="119540" y="59403"/>
                  </a:lnTo>
                  <a:lnTo>
                    <a:pt x="119540" y="64768"/>
                  </a:lnTo>
                  <a:lnTo>
                    <a:pt x="114482" y="70132"/>
                  </a:lnTo>
                  <a:lnTo>
                    <a:pt x="109885" y="74503"/>
                  </a:lnTo>
                  <a:lnTo>
                    <a:pt x="102068" y="77682"/>
                  </a:lnTo>
                  <a:lnTo>
                    <a:pt x="94712" y="80860"/>
                  </a:lnTo>
                  <a:lnTo>
                    <a:pt x="82298" y="83046"/>
                  </a:lnTo>
                  <a:lnTo>
                    <a:pt x="72183" y="85231"/>
                  </a:lnTo>
                  <a:lnTo>
                    <a:pt x="59770" y="85231"/>
                  </a:lnTo>
                  <a:lnTo>
                    <a:pt x="59770" y="85231"/>
                  </a:lnTo>
                  <a:lnTo>
                    <a:pt x="47356" y="85231"/>
                  </a:lnTo>
                  <a:lnTo>
                    <a:pt x="37241" y="83046"/>
                  </a:lnTo>
                  <a:lnTo>
                    <a:pt x="27586" y="80860"/>
                  </a:lnTo>
                  <a:lnTo>
                    <a:pt x="19770" y="77682"/>
                  </a:lnTo>
                  <a:lnTo>
                    <a:pt x="12413" y="74503"/>
                  </a:lnTo>
                  <a:lnTo>
                    <a:pt x="5057" y="70132"/>
                  </a:lnTo>
                  <a:lnTo>
                    <a:pt x="2298" y="65761"/>
                  </a:lnTo>
                  <a:lnTo>
                    <a:pt x="0" y="60397"/>
                  </a:lnTo>
                  <a:lnTo>
                    <a:pt x="0" y="114238"/>
                  </a:lnTo>
                  <a:lnTo>
                    <a:pt x="0" y="114238"/>
                  </a:lnTo>
                  <a:lnTo>
                    <a:pt x="15172" y="116423"/>
                  </a:lnTo>
                  <a:lnTo>
                    <a:pt x="29885" y="118609"/>
                  </a:lnTo>
                  <a:lnTo>
                    <a:pt x="44597" y="119801"/>
                  </a:lnTo>
                  <a:lnTo>
                    <a:pt x="59770" y="119801"/>
                  </a:lnTo>
                  <a:lnTo>
                    <a:pt x="59770" y="119801"/>
                  </a:lnTo>
                  <a:lnTo>
                    <a:pt x="77241" y="119801"/>
                  </a:lnTo>
                  <a:lnTo>
                    <a:pt x="92413" y="118609"/>
                  </a:lnTo>
                  <a:lnTo>
                    <a:pt x="104827" y="116423"/>
                  </a:lnTo>
                  <a:lnTo>
                    <a:pt x="119540" y="114238"/>
                  </a:lnTo>
                  <a:lnTo>
                    <a:pt x="119540" y="5364"/>
                  </a:lnTo>
                  <a:lnTo>
                    <a:pt x="119540" y="5364"/>
                  </a:lnTo>
                  <a:lnTo>
                    <a:pt x="104827" y="3178"/>
                  </a:lnTo>
                  <a:lnTo>
                    <a:pt x="92413" y="993"/>
                  </a:lnTo>
                  <a:lnTo>
                    <a:pt x="77241" y="0"/>
                  </a:lnTo>
                  <a:lnTo>
                    <a:pt x="59770"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4" name="Shape 1934"/>
            <p:cNvSpPr/>
            <p:nvPr/>
          </p:nvSpPr>
          <p:spPr>
            <a:xfrm>
              <a:off x="10220325" y="6380162"/>
              <a:ext cx="61913" cy="195261"/>
            </a:xfrm>
            <a:custGeom>
              <a:avLst/>
              <a:gdLst/>
              <a:ahLst/>
              <a:cxnLst/>
              <a:rect l="0" t="0" r="0" b="0"/>
              <a:pathLst>
                <a:path w="120000" h="120000" extrusionOk="0">
                  <a:moveTo>
                    <a:pt x="119314" y="59453"/>
                  </a:moveTo>
                  <a:lnTo>
                    <a:pt x="119314" y="59453"/>
                  </a:lnTo>
                  <a:lnTo>
                    <a:pt x="119314" y="59453"/>
                  </a:lnTo>
                  <a:lnTo>
                    <a:pt x="119314" y="0"/>
                  </a:lnTo>
                  <a:lnTo>
                    <a:pt x="119314" y="0"/>
                  </a:lnTo>
                  <a:lnTo>
                    <a:pt x="97371" y="4808"/>
                  </a:lnTo>
                  <a:lnTo>
                    <a:pt x="70628" y="10710"/>
                  </a:lnTo>
                  <a:lnTo>
                    <a:pt x="52114" y="16612"/>
                  </a:lnTo>
                  <a:lnTo>
                    <a:pt x="33600" y="23825"/>
                  </a:lnTo>
                  <a:lnTo>
                    <a:pt x="22628" y="32131"/>
                  </a:lnTo>
                  <a:lnTo>
                    <a:pt x="11657" y="40218"/>
                  </a:lnTo>
                  <a:lnTo>
                    <a:pt x="4114" y="49836"/>
                  </a:lnTo>
                  <a:lnTo>
                    <a:pt x="0" y="59453"/>
                  </a:lnTo>
                  <a:lnTo>
                    <a:pt x="0" y="59453"/>
                  </a:lnTo>
                  <a:lnTo>
                    <a:pt x="4114" y="69945"/>
                  </a:lnTo>
                  <a:lnTo>
                    <a:pt x="11657" y="78469"/>
                  </a:lnTo>
                  <a:lnTo>
                    <a:pt x="22628" y="87868"/>
                  </a:lnTo>
                  <a:lnTo>
                    <a:pt x="33600" y="96174"/>
                  </a:lnTo>
                  <a:lnTo>
                    <a:pt x="52114" y="103387"/>
                  </a:lnTo>
                  <a:lnTo>
                    <a:pt x="70628" y="109289"/>
                  </a:lnTo>
                  <a:lnTo>
                    <a:pt x="97371" y="115191"/>
                  </a:lnTo>
                  <a:lnTo>
                    <a:pt x="119314" y="119781"/>
                  </a:lnTo>
                  <a:lnTo>
                    <a:pt x="119314" y="60546"/>
                  </a:lnTo>
                  <a:lnTo>
                    <a:pt x="119314" y="60546"/>
                  </a:lnTo>
                  <a:lnTo>
                    <a:pt x="119314" y="5945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5" name="Shape 1935"/>
            <p:cNvSpPr/>
            <p:nvPr/>
          </p:nvSpPr>
          <p:spPr>
            <a:xfrm>
              <a:off x="10375900" y="6380162"/>
              <a:ext cx="61913" cy="195261"/>
            </a:xfrm>
            <a:custGeom>
              <a:avLst/>
              <a:gdLst/>
              <a:ahLst/>
              <a:cxnLst/>
              <a:rect l="0" t="0" r="0" b="0"/>
              <a:pathLst>
                <a:path w="120000" h="120000" extrusionOk="0">
                  <a:moveTo>
                    <a:pt x="119314" y="59453"/>
                  </a:moveTo>
                  <a:lnTo>
                    <a:pt x="119314" y="59453"/>
                  </a:lnTo>
                  <a:lnTo>
                    <a:pt x="115885" y="49836"/>
                  </a:lnTo>
                  <a:lnTo>
                    <a:pt x="112457" y="40218"/>
                  </a:lnTo>
                  <a:lnTo>
                    <a:pt x="100800" y="32131"/>
                  </a:lnTo>
                  <a:lnTo>
                    <a:pt x="85714" y="23825"/>
                  </a:lnTo>
                  <a:lnTo>
                    <a:pt x="67200" y="16612"/>
                  </a:lnTo>
                  <a:lnTo>
                    <a:pt x="48685" y="10710"/>
                  </a:lnTo>
                  <a:lnTo>
                    <a:pt x="26742" y="4808"/>
                  </a:lnTo>
                  <a:lnTo>
                    <a:pt x="0" y="0"/>
                  </a:lnTo>
                  <a:lnTo>
                    <a:pt x="0" y="119781"/>
                  </a:lnTo>
                  <a:lnTo>
                    <a:pt x="0" y="119781"/>
                  </a:lnTo>
                  <a:lnTo>
                    <a:pt x="26742" y="115191"/>
                  </a:lnTo>
                  <a:lnTo>
                    <a:pt x="48685" y="109289"/>
                  </a:lnTo>
                  <a:lnTo>
                    <a:pt x="67200" y="103387"/>
                  </a:lnTo>
                  <a:lnTo>
                    <a:pt x="85714" y="96174"/>
                  </a:lnTo>
                  <a:lnTo>
                    <a:pt x="100800" y="87868"/>
                  </a:lnTo>
                  <a:lnTo>
                    <a:pt x="112457" y="78469"/>
                  </a:lnTo>
                  <a:lnTo>
                    <a:pt x="115885" y="69945"/>
                  </a:lnTo>
                  <a:lnTo>
                    <a:pt x="119314" y="5945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6" name="Shape 1936"/>
            <p:cNvSpPr/>
            <p:nvPr/>
          </p:nvSpPr>
          <p:spPr>
            <a:xfrm>
              <a:off x="10687050" y="3957637"/>
              <a:ext cx="60324" cy="2065337"/>
            </a:xfrm>
            <a:custGeom>
              <a:avLst/>
              <a:gdLst/>
              <a:ahLst/>
              <a:cxnLst/>
              <a:rect l="0" t="0" r="0" b="0"/>
              <a:pathLst>
                <a:path w="120000" h="120000" extrusionOk="0">
                  <a:moveTo>
                    <a:pt x="119310" y="119979"/>
                  </a:moveTo>
                  <a:lnTo>
                    <a:pt x="0" y="119979"/>
                  </a:lnTo>
                  <a:lnTo>
                    <a:pt x="0" y="0"/>
                  </a:lnTo>
                  <a:lnTo>
                    <a:pt x="119310" y="0"/>
                  </a:lnTo>
                  <a:lnTo>
                    <a:pt x="119310" y="11997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7" name="Shape 1937"/>
            <p:cNvSpPr/>
            <p:nvPr/>
          </p:nvSpPr>
          <p:spPr>
            <a:xfrm>
              <a:off x="10533063" y="5992812"/>
              <a:ext cx="371474" cy="217487"/>
            </a:xfrm>
            <a:custGeom>
              <a:avLst/>
              <a:gdLst/>
              <a:ahLst/>
              <a:cxnLst/>
              <a:rect l="0" t="0" r="0" b="0"/>
              <a:pathLst>
                <a:path w="120000" h="120000" extrusionOk="0">
                  <a:moveTo>
                    <a:pt x="59653" y="119802"/>
                  </a:moveTo>
                  <a:lnTo>
                    <a:pt x="55838" y="118620"/>
                  </a:lnTo>
                  <a:lnTo>
                    <a:pt x="54566" y="116453"/>
                  </a:lnTo>
                  <a:lnTo>
                    <a:pt x="52716" y="114482"/>
                  </a:lnTo>
                  <a:lnTo>
                    <a:pt x="2543" y="28768"/>
                  </a:lnTo>
                  <a:lnTo>
                    <a:pt x="1156" y="25615"/>
                  </a:lnTo>
                  <a:lnTo>
                    <a:pt x="0" y="20098"/>
                  </a:lnTo>
                  <a:lnTo>
                    <a:pt x="0" y="15960"/>
                  </a:lnTo>
                  <a:lnTo>
                    <a:pt x="693" y="10640"/>
                  </a:lnTo>
                  <a:lnTo>
                    <a:pt x="1849" y="6305"/>
                  </a:lnTo>
                  <a:lnTo>
                    <a:pt x="4393" y="3152"/>
                  </a:lnTo>
                  <a:lnTo>
                    <a:pt x="6936" y="985"/>
                  </a:lnTo>
                  <a:lnTo>
                    <a:pt x="10057" y="0"/>
                  </a:lnTo>
                  <a:lnTo>
                    <a:pt x="109826" y="0"/>
                  </a:lnTo>
                  <a:lnTo>
                    <a:pt x="112947" y="985"/>
                  </a:lnTo>
                  <a:lnTo>
                    <a:pt x="115491" y="3152"/>
                  </a:lnTo>
                  <a:lnTo>
                    <a:pt x="117341" y="6305"/>
                  </a:lnTo>
                  <a:lnTo>
                    <a:pt x="119190" y="10640"/>
                  </a:lnTo>
                  <a:lnTo>
                    <a:pt x="119884" y="15960"/>
                  </a:lnTo>
                  <a:lnTo>
                    <a:pt x="119884" y="20098"/>
                  </a:lnTo>
                  <a:lnTo>
                    <a:pt x="118612" y="25615"/>
                  </a:lnTo>
                  <a:lnTo>
                    <a:pt x="116763" y="28768"/>
                  </a:lnTo>
                  <a:lnTo>
                    <a:pt x="67167" y="114482"/>
                  </a:lnTo>
                  <a:lnTo>
                    <a:pt x="65202" y="116453"/>
                  </a:lnTo>
                  <a:lnTo>
                    <a:pt x="63352" y="118620"/>
                  </a:lnTo>
                  <a:lnTo>
                    <a:pt x="59653" y="119802"/>
                  </a:lnTo>
                  <a:close/>
                  <a:moveTo>
                    <a:pt x="33872" y="34088"/>
                  </a:moveTo>
                  <a:lnTo>
                    <a:pt x="59653" y="78029"/>
                  </a:lnTo>
                  <a:lnTo>
                    <a:pt x="85317" y="34088"/>
                  </a:lnTo>
                  <a:lnTo>
                    <a:pt x="33872" y="34088"/>
                  </a:lnTo>
                  <a:close/>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8" name="Shape 1938"/>
            <p:cNvSpPr/>
            <p:nvPr/>
          </p:nvSpPr>
          <p:spPr>
            <a:xfrm>
              <a:off x="10375900" y="5172075"/>
              <a:ext cx="61913" cy="850899"/>
            </a:xfrm>
            <a:custGeom>
              <a:avLst/>
              <a:gdLst/>
              <a:ahLst/>
              <a:cxnLst/>
              <a:rect l="0" t="0" r="0" b="0"/>
              <a:pathLst>
                <a:path w="120000" h="120000" extrusionOk="0">
                  <a:moveTo>
                    <a:pt x="119314" y="106222"/>
                  </a:moveTo>
                  <a:lnTo>
                    <a:pt x="119314" y="13727"/>
                  </a:lnTo>
                  <a:lnTo>
                    <a:pt x="119314" y="13727"/>
                  </a:lnTo>
                  <a:lnTo>
                    <a:pt x="93942" y="12663"/>
                  </a:lnTo>
                  <a:lnTo>
                    <a:pt x="71314" y="11295"/>
                  </a:lnTo>
                  <a:lnTo>
                    <a:pt x="52799" y="9928"/>
                  </a:lnTo>
                  <a:lnTo>
                    <a:pt x="33600" y="8256"/>
                  </a:lnTo>
                  <a:lnTo>
                    <a:pt x="19200" y="6331"/>
                  </a:lnTo>
                  <a:lnTo>
                    <a:pt x="8228" y="4406"/>
                  </a:lnTo>
                  <a:lnTo>
                    <a:pt x="4114" y="2178"/>
                  </a:lnTo>
                  <a:lnTo>
                    <a:pt x="0" y="0"/>
                  </a:lnTo>
                  <a:lnTo>
                    <a:pt x="0" y="119949"/>
                  </a:lnTo>
                  <a:lnTo>
                    <a:pt x="0" y="119949"/>
                  </a:lnTo>
                  <a:lnTo>
                    <a:pt x="4114" y="117771"/>
                  </a:lnTo>
                  <a:lnTo>
                    <a:pt x="8228" y="115593"/>
                  </a:lnTo>
                  <a:lnTo>
                    <a:pt x="19200" y="113617"/>
                  </a:lnTo>
                  <a:lnTo>
                    <a:pt x="33600" y="111692"/>
                  </a:lnTo>
                  <a:lnTo>
                    <a:pt x="52799" y="110071"/>
                  </a:lnTo>
                  <a:lnTo>
                    <a:pt x="71314" y="108400"/>
                  </a:lnTo>
                  <a:lnTo>
                    <a:pt x="93942" y="107032"/>
                  </a:lnTo>
                  <a:lnTo>
                    <a:pt x="119314" y="10622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39" name="Shape 1939"/>
            <p:cNvSpPr/>
            <p:nvPr/>
          </p:nvSpPr>
          <p:spPr>
            <a:xfrm>
              <a:off x="10439400" y="6024562"/>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0" name="Shape 1940"/>
            <p:cNvSpPr/>
            <p:nvPr/>
          </p:nvSpPr>
          <p:spPr>
            <a:xfrm>
              <a:off x="10533063" y="5797550"/>
              <a:ext cx="61913" cy="225425"/>
            </a:xfrm>
            <a:custGeom>
              <a:avLst/>
              <a:gdLst/>
              <a:ahLst/>
              <a:cxnLst/>
              <a:rect l="0" t="0" r="0" b="0"/>
              <a:pathLst>
                <a:path w="120000" h="120000" extrusionOk="0">
                  <a:moveTo>
                    <a:pt x="0" y="0"/>
                  </a:moveTo>
                  <a:lnTo>
                    <a:pt x="0" y="68272"/>
                  </a:lnTo>
                  <a:lnTo>
                    <a:pt x="0" y="68272"/>
                  </a:lnTo>
                  <a:lnTo>
                    <a:pt x="29485" y="72266"/>
                  </a:lnTo>
                  <a:lnTo>
                    <a:pt x="55542" y="79683"/>
                  </a:lnTo>
                  <a:lnTo>
                    <a:pt x="55542" y="79683"/>
                  </a:lnTo>
                  <a:lnTo>
                    <a:pt x="81600" y="87860"/>
                  </a:lnTo>
                  <a:lnTo>
                    <a:pt x="104228" y="98129"/>
                  </a:lnTo>
                  <a:lnTo>
                    <a:pt x="115199" y="108589"/>
                  </a:lnTo>
                  <a:lnTo>
                    <a:pt x="119314" y="119809"/>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1" name="Shape 1941"/>
            <p:cNvSpPr/>
            <p:nvPr/>
          </p:nvSpPr>
          <p:spPr>
            <a:xfrm>
              <a:off x="10533063" y="6024562"/>
              <a:ext cx="61913" cy="839787"/>
            </a:xfrm>
            <a:custGeom>
              <a:avLst/>
              <a:gdLst/>
              <a:ahLst/>
              <a:cxnLst/>
              <a:rect l="0" t="0" r="0" b="0"/>
              <a:pathLst>
                <a:path w="120000" h="120000" extrusionOk="0">
                  <a:moveTo>
                    <a:pt x="0" y="14274"/>
                  </a:moveTo>
                  <a:lnTo>
                    <a:pt x="0" y="119948"/>
                  </a:lnTo>
                  <a:lnTo>
                    <a:pt x="119314" y="119948"/>
                  </a:lnTo>
                  <a:lnTo>
                    <a:pt x="119314" y="0"/>
                  </a:lnTo>
                  <a:lnTo>
                    <a:pt x="119314" y="0"/>
                  </a:lnTo>
                  <a:lnTo>
                    <a:pt x="115199" y="3080"/>
                  </a:lnTo>
                  <a:lnTo>
                    <a:pt x="104228" y="5853"/>
                  </a:lnTo>
                  <a:lnTo>
                    <a:pt x="81600" y="8677"/>
                  </a:lnTo>
                  <a:lnTo>
                    <a:pt x="55542" y="11193"/>
                  </a:lnTo>
                  <a:lnTo>
                    <a:pt x="55542" y="11193"/>
                  </a:lnTo>
                  <a:lnTo>
                    <a:pt x="29485" y="12836"/>
                  </a:lnTo>
                  <a:lnTo>
                    <a:pt x="0" y="14274"/>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2" name="Shape 1942"/>
            <p:cNvSpPr/>
            <p:nvPr/>
          </p:nvSpPr>
          <p:spPr>
            <a:xfrm>
              <a:off x="10439400" y="5915025"/>
              <a:ext cx="92074" cy="107949"/>
            </a:xfrm>
            <a:custGeom>
              <a:avLst/>
              <a:gdLst/>
              <a:ahLst/>
              <a:cxnLst/>
              <a:rect l="0" t="0" r="0" b="0"/>
              <a:pathLst>
                <a:path w="120000" h="120000" extrusionOk="0">
                  <a:moveTo>
                    <a:pt x="60000" y="68459"/>
                  </a:moveTo>
                  <a:lnTo>
                    <a:pt x="60000" y="68459"/>
                  </a:lnTo>
                  <a:lnTo>
                    <a:pt x="72366" y="70426"/>
                  </a:lnTo>
                  <a:lnTo>
                    <a:pt x="81984" y="72786"/>
                  </a:lnTo>
                  <a:lnTo>
                    <a:pt x="92061" y="76721"/>
                  </a:lnTo>
                  <a:lnTo>
                    <a:pt x="102137" y="83409"/>
                  </a:lnTo>
                  <a:lnTo>
                    <a:pt x="102137" y="83409"/>
                  </a:lnTo>
                  <a:lnTo>
                    <a:pt x="109465" y="92065"/>
                  </a:lnTo>
                  <a:lnTo>
                    <a:pt x="114503" y="100327"/>
                  </a:lnTo>
                  <a:lnTo>
                    <a:pt x="116793" y="108983"/>
                  </a:lnTo>
                  <a:lnTo>
                    <a:pt x="119541" y="119606"/>
                  </a:lnTo>
                  <a:lnTo>
                    <a:pt x="119541" y="12983"/>
                  </a:lnTo>
                  <a:lnTo>
                    <a:pt x="119541" y="12983"/>
                  </a:lnTo>
                  <a:lnTo>
                    <a:pt x="104427" y="6295"/>
                  </a:lnTo>
                  <a:lnTo>
                    <a:pt x="89770" y="4327"/>
                  </a:lnTo>
                  <a:lnTo>
                    <a:pt x="74656" y="2360"/>
                  </a:lnTo>
                  <a:lnTo>
                    <a:pt x="60000" y="0"/>
                  </a:lnTo>
                  <a:lnTo>
                    <a:pt x="60000" y="0"/>
                  </a:lnTo>
                  <a:lnTo>
                    <a:pt x="44885" y="2360"/>
                  </a:lnTo>
                  <a:lnTo>
                    <a:pt x="27480" y="4327"/>
                  </a:lnTo>
                  <a:lnTo>
                    <a:pt x="15114" y="6295"/>
                  </a:lnTo>
                  <a:lnTo>
                    <a:pt x="0" y="12983"/>
                  </a:lnTo>
                  <a:lnTo>
                    <a:pt x="0" y="119606"/>
                  </a:lnTo>
                  <a:lnTo>
                    <a:pt x="0" y="119606"/>
                  </a:lnTo>
                  <a:lnTo>
                    <a:pt x="2748" y="108983"/>
                  </a:lnTo>
                  <a:lnTo>
                    <a:pt x="5038" y="100327"/>
                  </a:lnTo>
                  <a:lnTo>
                    <a:pt x="10076" y="92065"/>
                  </a:lnTo>
                  <a:lnTo>
                    <a:pt x="17404" y="83409"/>
                  </a:lnTo>
                  <a:lnTo>
                    <a:pt x="27480" y="76721"/>
                  </a:lnTo>
                  <a:lnTo>
                    <a:pt x="37557" y="72786"/>
                  </a:lnTo>
                  <a:lnTo>
                    <a:pt x="47175" y="70426"/>
                  </a:lnTo>
                  <a:lnTo>
                    <a:pt x="60000" y="68459"/>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3" name="Shape 1943"/>
            <p:cNvSpPr/>
            <p:nvPr/>
          </p:nvSpPr>
          <p:spPr>
            <a:xfrm>
              <a:off x="10439400" y="6024562"/>
              <a:ext cx="92074" cy="107949"/>
            </a:xfrm>
            <a:custGeom>
              <a:avLst/>
              <a:gdLst/>
              <a:ahLst/>
              <a:cxnLst/>
              <a:rect l="0" t="0" r="0" b="0"/>
              <a:pathLst>
                <a:path w="120000" h="120000" extrusionOk="0">
                  <a:moveTo>
                    <a:pt x="102137" y="36470"/>
                  </a:moveTo>
                  <a:lnTo>
                    <a:pt x="102137" y="36470"/>
                  </a:lnTo>
                  <a:lnTo>
                    <a:pt x="92061" y="42745"/>
                  </a:lnTo>
                  <a:lnTo>
                    <a:pt x="81984" y="47058"/>
                  </a:lnTo>
                  <a:lnTo>
                    <a:pt x="72366" y="49019"/>
                  </a:lnTo>
                  <a:lnTo>
                    <a:pt x="60000" y="50980"/>
                  </a:lnTo>
                  <a:lnTo>
                    <a:pt x="60000" y="50980"/>
                  </a:lnTo>
                  <a:lnTo>
                    <a:pt x="47175" y="49019"/>
                  </a:lnTo>
                  <a:lnTo>
                    <a:pt x="37557" y="47058"/>
                  </a:lnTo>
                  <a:lnTo>
                    <a:pt x="27480" y="42745"/>
                  </a:lnTo>
                  <a:lnTo>
                    <a:pt x="17404" y="36470"/>
                  </a:lnTo>
                  <a:lnTo>
                    <a:pt x="10076" y="27843"/>
                  </a:lnTo>
                  <a:lnTo>
                    <a:pt x="5038" y="19215"/>
                  </a:lnTo>
                  <a:lnTo>
                    <a:pt x="2748" y="10980"/>
                  </a:lnTo>
                  <a:lnTo>
                    <a:pt x="0" y="0"/>
                  </a:lnTo>
                  <a:lnTo>
                    <a:pt x="0" y="106666"/>
                  </a:lnTo>
                  <a:lnTo>
                    <a:pt x="0" y="106666"/>
                  </a:lnTo>
                  <a:lnTo>
                    <a:pt x="15114" y="112941"/>
                  </a:lnTo>
                  <a:lnTo>
                    <a:pt x="27480" y="115294"/>
                  </a:lnTo>
                  <a:lnTo>
                    <a:pt x="44885" y="119607"/>
                  </a:lnTo>
                  <a:lnTo>
                    <a:pt x="60000" y="119607"/>
                  </a:lnTo>
                  <a:lnTo>
                    <a:pt x="60000" y="119607"/>
                  </a:lnTo>
                  <a:lnTo>
                    <a:pt x="74656" y="119607"/>
                  </a:lnTo>
                  <a:lnTo>
                    <a:pt x="89770" y="117254"/>
                  </a:lnTo>
                  <a:lnTo>
                    <a:pt x="104427" y="112941"/>
                  </a:lnTo>
                  <a:lnTo>
                    <a:pt x="119541" y="109019"/>
                  </a:lnTo>
                  <a:lnTo>
                    <a:pt x="119541" y="0"/>
                  </a:lnTo>
                  <a:lnTo>
                    <a:pt x="119541" y="0"/>
                  </a:lnTo>
                  <a:lnTo>
                    <a:pt x="116793" y="10980"/>
                  </a:lnTo>
                  <a:lnTo>
                    <a:pt x="114503" y="19215"/>
                  </a:lnTo>
                  <a:lnTo>
                    <a:pt x="109465" y="27843"/>
                  </a:lnTo>
                  <a:lnTo>
                    <a:pt x="102137" y="3647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4" name="Shape 1944"/>
            <p:cNvSpPr/>
            <p:nvPr/>
          </p:nvSpPr>
          <p:spPr>
            <a:xfrm>
              <a:off x="10375900" y="6024562"/>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5" name="Shape 1945"/>
            <p:cNvSpPr/>
            <p:nvPr/>
          </p:nvSpPr>
          <p:spPr>
            <a:xfrm>
              <a:off x="10375900" y="5926137"/>
              <a:ext cx="61913" cy="193675"/>
            </a:xfrm>
            <a:custGeom>
              <a:avLst/>
              <a:gdLst/>
              <a:ahLst/>
              <a:cxnLst/>
              <a:rect l="0" t="0" r="0" b="0"/>
              <a:pathLst>
                <a:path w="120000" h="120000" extrusionOk="0">
                  <a:moveTo>
                    <a:pt x="119314" y="59779"/>
                  </a:moveTo>
                  <a:lnTo>
                    <a:pt x="119314" y="59779"/>
                  </a:lnTo>
                  <a:lnTo>
                    <a:pt x="119314" y="59779"/>
                  </a:lnTo>
                  <a:lnTo>
                    <a:pt x="119314" y="0"/>
                  </a:lnTo>
                  <a:lnTo>
                    <a:pt x="119314" y="0"/>
                  </a:lnTo>
                  <a:lnTo>
                    <a:pt x="93942" y="3529"/>
                  </a:lnTo>
                  <a:lnTo>
                    <a:pt x="71314" y="9485"/>
                  </a:lnTo>
                  <a:lnTo>
                    <a:pt x="52799" y="16764"/>
                  </a:lnTo>
                  <a:lnTo>
                    <a:pt x="33600" y="23823"/>
                  </a:lnTo>
                  <a:lnTo>
                    <a:pt x="19200" y="32205"/>
                  </a:lnTo>
                  <a:lnTo>
                    <a:pt x="8228" y="40808"/>
                  </a:lnTo>
                  <a:lnTo>
                    <a:pt x="4114" y="50294"/>
                  </a:lnTo>
                  <a:lnTo>
                    <a:pt x="0" y="59779"/>
                  </a:lnTo>
                  <a:lnTo>
                    <a:pt x="0" y="59779"/>
                  </a:lnTo>
                  <a:lnTo>
                    <a:pt x="0" y="59779"/>
                  </a:lnTo>
                  <a:lnTo>
                    <a:pt x="4114" y="69485"/>
                  </a:lnTo>
                  <a:lnTo>
                    <a:pt x="8228" y="78970"/>
                  </a:lnTo>
                  <a:lnTo>
                    <a:pt x="19200" y="88455"/>
                  </a:lnTo>
                  <a:lnTo>
                    <a:pt x="33600" y="95735"/>
                  </a:lnTo>
                  <a:lnTo>
                    <a:pt x="52799" y="104117"/>
                  </a:lnTo>
                  <a:lnTo>
                    <a:pt x="71314" y="110073"/>
                  </a:lnTo>
                  <a:lnTo>
                    <a:pt x="93942" y="116029"/>
                  </a:lnTo>
                  <a:lnTo>
                    <a:pt x="119314" y="119779"/>
                  </a:lnTo>
                  <a:lnTo>
                    <a:pt x="119314" y="59779"/>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6" name="Shape 1946"/>
            <p:cNvSpPr/>
            <p:nvPr/>
          </p:nvSpPr>
          <p:spPr>
            <a:xfrm>
              <a:off x="10439400" y="5168900"/>
              <a:ext cx="0" cy="1587"/>
            </a:xfrm>
            <a:custGeom>
              <a:avLst/>
              <a:gdLst/>
              <a:ahLst/>
              <a:cxnLst/>
              <a:rect l="0" t="0" r="0" b="0"/>
              <a:pathLst>
                <a:path w="120000" h="120000" extrusionOk="0">
                  <a:moveTo>
                    <a:pt x="0" y="102857"/>
                  </a:moveTo>
                  <a:lnTo>
                    <a:pt x="0" y="0"/>
                  </a:lnTo>
                  <a:lnTo>
                    <a:pt x="0" y="0"/>
                  </a:lnTo>
                  <a:lnTo>
                    <a:pt x="0" y="10285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7" name="Shape 1947"/>
            <p:cNvSpPr/>
            <p:nvPr/>
          </p:nvSpPr>
          <p:spPr>
            <a:xfrm>
              <a:off x="10375900" y="4419600"/>
              <a:ext cx="61913" cy="749299"/>
            </a:xfrm>
            <a:custGeom>
              <a:avLst/>
              <a:gdLst/>
              <a:ahLst/>
              <a:cxnLst/>
              <a:rect l="0" t="0" r="0" b="0"/>
              <a:pathLst>
                <a:path w="120000" h="120000" extrusionOk="0">
                  <a:moveTo>
                    <a:pt x="119314" y="104352"/>
                  </a:moveTo>
                  <a:lnTo>
                    <a:pt x="119314" y="0"/>
                  </a:lnTo>
                  <a:lnTo>
                    <a:pt x="0" y="0"/>
                  </a:lnTo>
                  <a:lnTo>
                    <a:pt x="0" y="119942"/>
                  </a:lnTo>
                  <a:lnTo>
                    <a:pt x="0" y="119942"/>
                  </a:lnTo>
                  <a:lnTo>
                    <a:pt x="4114" y="117468"/>
                  </a:lnTo>
                  <a:lnTo>
                    <a:pt x="8228" y="114937"/>
                  </a:lnTo>
                  <a:lnTo>
                    <a:pt x="19200" y="112751"/>
                  </a:lnTo>
                  <a:lnTo>
                    <a:pt x="33600" y="110623"/>
                  </a:lnTo>
                  <a:lnTo>
                    <a:pt x="52799" y="108724"/>
                  </a:lnTo>
                  <a:lnTo>
                    <a:pt x="71314" y="107171"/>
                  </a:lnTo>
                  <a:lnTo>
                    <a:pt x="93942" y="105618"/>
                  </a:lnTo>
                  <a:lnTo>
                    <a:pt x="119314" y="10435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8" name="Shape 1948"/>
            <p:cNvSpPr/>
            <p:nvPr/>
          </p:nvSpPr>
          <p:spPr>
            <a:xfrm>
              <a:off x="10533063" y="4264025"/>
              <a:ext cx="61913" cy="1758949"/>
            </a:xfrm>
            <a:custGeom>
              <a:avLst/>
              <a:gdLst/>
              <a:ahLst/>
              <a:cxnLst/>
              <a:rect l="0" t="0" r="0" b="0"/>
              <a:pathLst>
                <a:path w="120000" h="120000" extrusionOk="0">
                  <a:moveTo>
                    <a:pt x="100114" y="1472"/>
                  </a:moveTo>
                  <a:lnTo>
                    <a:pt x="0" y="5079"/>
                  </a:lnTo>
                  <a:lnTo>
                    <a:pt x="0" y="55067"/>
                  </a:lnTo>
                  <a:lnTo>
                    <a:pt x="0" y="55067"/>
                  </a:lnTo>
                  <a:lnTo>
                    <a:pt x="29485" y="55730"/>
                  </a:lnTo>
                  <a:lnTo>
                    <a:pt x="55542" y="56515"/>
                  </a:lnTo>
                  <a:lnTo>
                    <a:pt x="55542" y="56515"/>
                  </a:lnTo>
                  <a:lnTo>
                    <a:pt x="81600" y="57742"/>
                  </a:lnTo>
                  <a:lnTo>
                    <a:pt x="104228" y="58920"/>
                  </a:lnTo>
                  <a:lnTo>
                    <a:pt x="115199" y="60392"/>
                  </a:lnTo>
                  <a:lnTo>
                    <a:pt x="119314" y="61865"/>
                  </a:lnTo>
                  <a:lnTo>
                    <a:pt x="119314" y="61865"/>
                  </a:lnTo>
                  <a:lnTo>
                    <a:pt x="115199" y="63190"/>
                  </a:lnTo>
                  <a:lnTo>
                    <a:pt x="104228" y="64662"/>
                  </a:lnTo>
                  <a:lnTo>
                    <a:pt x="81600" y="65865"/>
                  </a:lnTo>
                  <a:lnTo>
                    <a:pt x="55542" y="67067"/>
                  </a:lnTo>
                  <a:lnTo>
                    <a:pt x="55542" y="67067"/>
                  </a:lnTo>
                  <a:lnTo>
                    <a:pt x="29485" y="67852"/>
                  </a:lnTo>
                  <a:lnTo>
                    <a:pt x="0" y="68515"/>
                  </a:lnTo>
                  <a:lnTo>
                    <a:pt x="0" y="119975"/>
                  </a:lnTo>
                  <a:lnTo>
                    <a:pt x="119314" y="119975"/>
                  </a:lnTo>
                  <a:lnTo>
                    <a:pt x="119314" y="0"/>
                  </a:lnTo>
                  <a:lnTo>
                    <a:pt x="119314" y="0"/>
                  </a:lnTo>
                  <a:lnTo>
                    <a:pt x="111085" y="809"/>
                  </a:lnTo>
                  <a:lnTo>
                    <a:pt x="100114" y="1472"/>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49" name="Shape 1949"/>
            <p:cNvSpPr/>
            <p:nvPr/>
          </p:nvSpPr>
          <p:spPr>
            <a:xfrm>
              <a:off x="10439400" y="5062537"/>
              <a:ext cx="92074" cy="215899"/>
            </a:xfrm>
            <a:custGeom>
              <a:avLst/>
              <a:gdLst/>
              <a:ahLst/>
              <a:cxnLst/>
              <a:rect l="0" t="0" r="0" b="0"/>
              <a:pathLst>
                <a:path w="120000" h="120000" extrusionOk="0">
                  <a:moveTo>
                    <a:pt x="60000" y="0"/>
                  </a:moveTo>
                  <a:lnTo>
                    <a:pt x="60000" y="0"/>
                  </a:lnTo>
                  <a:lnTo>
                    <a:pt x="44885" y="0"/>
                  </a:lnTo>
                  <a:lnTo>
                    <a:pt x="27480" y="995"/>
                  </a:lnTo>
                  <a:lnTo>
                    <a:pt x="15114" y="3184"/>
                  </a:lnTo>
                  <a:lnTo>
                    <a:pt x="0" y="5373"/>
                  </a:lnTo>
                  <a:lnTo>
                    <a:pt x="0" y="59303"/>
                  </a:lnTo>
                  <a:lnTo>
                    <a:pt x="0" y="59303"/>
                  </a:lnTo>
                  <a:lnTo>
                    <a:pt x="2748" y="55124"/>
                  </a:lnTo>
                  <a:lnTo>
                    <a:pt x="5038" y="49751"/>
                  </a:lnTo>
                  <a:lnTo>
                    <a:pt x="10076" y="45373"/>
                  </a:lnTo>
                  <a:lnTo>
                    <a:pt x="17404" y="41990"/>
                  </a:lnTo>
                  <a:lnTo>
                    <a:pt x="27480" y="38805"/>
                  </a:lnTo>
                  <a:lnTo>
                    <a:pt x="37557" y="36616"/>
                  </a:lnTo>
                  <a:lnTo>
                    <a:pt x="47175" y="34427"/>
                  </a:lnTo>
                  <a:lnTo>
                    <a:pt x="60000" y="34427"/>
                  </a:lnTo>
                  <a:lnTo>
                    <a:pt x="60000" y="34427"/>
                  </a:lnTo>
                  <a:lnTo>
                    <a:pt x="72366" y="34427"/>
                  </a:lnTo>
                  <a:lnTo>
                    <a:pt x="81984" y="35621"/>
                  </a:lnTo>
                  <a:lnTo>
                    <a:pt x="92061" y="38805"/>
                  </a:lnTo>
                  <a:lnTo>
                    <a:pt x="102137" y="41990"/>
                  </a:lnTo>
                  <a:lnTo>
                    <a:pt x="102137" y="41990"/>
                  </a:lnTo>
                  <a:lnTo>
                    <a:pt x="109465" y="45373"/>
                  </a:lnTo>
                  <a:lnTo>
                    <a:pt x="114503" y="49751"/>
                  </a:lnTo>
                  <a:lnTo>
                    <a:pt x="116793" y="55124"/>
                  </a:lnTo>
                  <a:lnTo>
                    <a:pt x="119541" y="60497"/>
                  </a:lnTo>
                  <a:lnTo>
                    <a:pt x="119541" y="60497"/>
                  </a:lnTo>
                  <a:lnTo>
                    <a:pt x="116793" y="64676"/>
                  </a:lnTo>
                  <a:lnTo>
                    <a:pt x="114503" y="70248"/>
                  </a:lnTo>
                  <a:lnTo>
                    <a:pt x="109465" y="74626"/>
                  </a:lnTo>
                  <a:lnTo>
                    <a:pt x="102137" y="77810"/>
                  </a:lnTo>
                  <a:lnTo>
                    <a:pt x="102137" y="77810"/>
                  </a:lnTo>
                  <a:lnTo>
                    <a:pt x="92061" y="80995"/>
                  </a:lnTo>
                  <a:lnTo>
                    <a:pt x="81984" y="84179"/>
                  </a:lnTo>
                  <a:lnTo>
                    <a:pt x="72366" y="85373"/>
                  </a:lnTo>
                  <a:lnTo>
                    <a:pt x="60000" y="85373"/>
                  </a:lnTo>
                  <a:lnTo>
                    <a:pt x="60000" y="85373"/>
                  </a:lnTo>
                  <a:lnTo>
                    <a:pt x="47175" y="85373"/>
                  </a:lnTo>
                  <a:lnTo>
                    <a:pt x="37557" y="83184"/>
                  </a:lnTo>
                  <a:lnTo>
                    <a:pt x="27480" y="80995"/>
                  </a:lnTo>
                  <a:lnTo>
                    <a:pt x="17404" y="77810"/>
                  </a:lnTo>
                  <a:lnTo>
                    <a:pt x="10076" y="74626"/>
                  </a:lnTo>
                  <a:lnTo>
                    <a:pt x="5038" y="70248"/>
                  </a:lnTo>
                  <a:lnTo>
                    <a:pt x="2748" y="64676"/>
                  </a:lnTo>
                  <a:lnTo>
                    <a:pt x="0" y="60497"/>
                  </a:lnTo>
                  <a:lnTo>
                    <a:pt x="0" y="114427"/>
                  </a:lnTo>
                  <a:lnTo>
                    <a:pt x="0" y="114427"/>
                  </a:lnTo>
                  <a:lnTo>
                    <a:pt x="15114" y="116616"/>
                  </a:lnTo>
                  <a:lnTo>
                    <a:pt x="27480" y="118805"/>
                  </a:lnTo>
                  <a:lnTo>
                    <a:pt x="44885" y="119800"/>
                  </a:lnTo>
                  <a:lnTo>
                    <a:pt x="60000" y="119800"/>
                  </a:lnTo>
                  <a:lnTo>
                    <a:pt x="60000" y="119800"/>
                  </a:lnTo>
                  <a:lnTo>
                    <a:pt x="74656" y="119800"/>
                  </a:lnTo>
                  <a:lnTo>
                    <a:pt x="89770" y="118805"/>
                  </a:lnTo>
                  <a:lnTo>
                    <a:pt x="104427" y="116616"/>
                  </a:lnTo>
                  <a:lnTo>
                    <a:pt x="119541" y="114427"/>
                  </a:lnTo>
                  <a:lnTo>
                    <a:pt x="119541" y="5373"/>
                  </a:lnTo>
                  <a:lnTo>
                    <a:pt x="119541" y="5373"/>
                  </a:lnTo>
                  <a:lnTo>
                    <a:pt x="104427" y="3184"/>
                  </a:lnTo>
                  <a:lnTo>
                    <a:pt x="89770" y="995"/>
                  </a:lnTo>
                  <a:lnTo>
                    <a:pt x="74656" y="0"/>
                  </a:lnTo>
                  <a:lnTo>
                    <a:pt x="6000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0" name="Shape 1950"/>
            <p:cNvSpPr/>
            <p:nvPr/>
          </p:nvSpPr>
          <p:spPr>
            <a:xfrm>
              <a:off x="10375900" y="5168900"/>
              <a:ext cx="0" cy="1587"/>
            </a:xfrm>
            <a:custGeom>
              <a:avLst/>
              <a:gdLst/>
              <a:ahLst/>
              <a:cxnLst/>
              <a:rect l="0" t="0" r="0" b="0"/>
              <a:pathLst>
                <a:path w="120000" h="120000" extrusionOk="0">
                  <a:moveTo>
                    <a:pt x="0" y="102857"/>
                  </a:moveTo>
                  <a:lnTo>
                    <a:pt x="0" y="102857"/>
                  </a:lnTo>
                  <a:lnTo>
                    <a:pt x="0" y="102857"/>
                  </a:lnTo>
                  <a:lnTo>
                    <a:pt x="0" y="0"/>
                  </a:lnTo>
                  <a:lnTo>
                    <a:pt x="0" y="0"/>
                  </a:lnTo>
                  <a:lnTo>
                    <a:pt x="0" y="10285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1" name="Shape 1951"/>
            <p:cNvSpPr/>
            <p:nvPr/>
          </p:nvSpPr>
          <p:spPr>
            <a:xfrm>
              <a:off x="10375900" y="5072062"/>
              <a:ext cx="61913" cy="195261"/>
            </a:xfrm>
            <a:custGeom>
              <a:avLst/>
              <a:gdLst/>
              <a:ahLst/>
              <a:cxnLst/>
              <a:rect l="0" t="0" r="0" b="0"/>
              <a:pathLst>
                <a:path w="120000" h="120000" extrusionOk="0">
                  <a:moveTo>
                    <a:pt x="119314" y="60546"/>
                  </a:moveTo>
                  <a:lnTo>
                    <a:pt x="119314" y="60546"/>
                  </a:lnTo>
                  <a:lnTo>
                    <a:pt x="119314" y="59234"/>
                  </a:lnTo>
                  <a:lnTo>
                    <a:pt x="119314" y="0"/>
                  </a:lnTo>
                  <a:lnTo>
                    <a:pt x="119314" y="0"/>
                  </a:lnTo>
                  <a:lnTo>
                    <a:pt x="93942" y="4808"/>
                  </a:lnTo>
                  <a:lnTo>
                    <a:pt x="71314" y="10710"/>
                  </a:lnTo>
                  <a:lnTo>
                    <a:pt x="52799" y="16612"/>
                  </a:lnTo>
                  <a:lnTo>
                    <a:pt x="33600" y="23825"/>
                  </a:lnTo>
                  <a:lnTo>
                    <a:pt x="19200" y="31912"/>
                  </a:lnTo>
                  <a:lnTo>
                    <a:pt x="8228" y="40218"/>
                  </a:lnTo>
                  <a:lnTo>
                    <a:pt x="4114" y="49836"/>
                  </a:lnTo>
                  <a:lnTo>
                    <a:pt x="0" y="59234"/>
                  </a:lnTo>
                  <a:lnTo>
                    <a:pt x="0" y="60546"/>
                  </a:lnTo>
                  <a:lnTo>
                    <a:pt x="0" y="60546"/>
                  </a:lnTo>
                  <a:lnTo>
                    <a:pt x="4114" y="69945"/>
                  </a:lnTo>
                  <a:lnTo>
                    <a:pt x="8228" y="79562"/>
                  </a:lnTo>
                  <a:lnTo>
                    <a:pt x="19200" y="87868"/>
                  </a:lnTo>
                  <a:lnTo>
                    <a:pt x="33600" y="96174"/>
                  </a:lnTo>
                  <a:lnTo>
                    <a:pt x="52799" y="103387"/>
                  </a:lnTo>
                  <a:lnTo>
                    <a:pt x="71314" y="109289"/>
                  </a:lnTo>
                  <a:lnTo>
                    <a:pt x="93942" y="115191"/>
                  </a:lnTo>
                  <a:lnTo>
                    <a:pt x="119314" y="119781"/>
                  </a:lnTo>
                  <a:lnTo>
                    <a:pt x="119314" y="6054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2" name="Shape 1952"/>
            <p:cNvSpPr/>
            <p:nvPr/>
          </p:nvSpPr>
          <p:spPr>
            <a:xfrm>
              <a:off x="10533063" y="5072062"/>
              <a:ext cx="61913" cy="195261"/>
            </a:xfrm>
            <a:custGeom>
              <a:avLst/>
              <a:gdLst/>
              <a:ahLst/>
              <a:cxnLst/>
              <a:rect l="0" t="0" r="0" b="0"/>
              <a:pathLst>
                <a:path w="120000" h="120000" extrusionOk="0">
                  <a:moveTo>
                    <a:pt x="119314" y="60546"/>
                  </a:moveTo>
                  <a:lnTo>
                    <a:pt x="119314" y="60546"/>
                  </a:lnTo>
                  <a:lnTo>
                    <a:pt x="115199" y="47431"/>
                  </a:lnTo>
                  <a:lnTo>
                    <a:pt x="104228" y="34316"/>
                  </a:lnTo>
                  <a:lnTo>
                    <a:pt x="81600" y="23825"/>
                  </a:lnTo>
                  <a:lnTo>
                    <a:pt x="55542" y="12896"/>
                  </a:lnTo>
                  <a:lnTo>
                    <a:pt x="55542" y="12896"/>
                  </a:lnTo>
                  <a:lnTo>
                    <a:pt x="29485" y="5901"/>
                  </a:lnTo>
                  <a:lnTo>
                    <a:pt x="0" y="0"/>
                  </a:lnTo>
                  <a:lnTo>
                    <a:pt x="0" y="119781"/>
                  </a:lnTo>
                  <a:lnTo>
                    <a:pt x="0" y="119781"/>
                  </a:lnTo>
                  <a:lnTo>
                    <a:pt x="29485" y="113879"/>
                  </a:lnTo>
                  <a:lnTo>
                    <a:pt x="55542" y="106885"/>
                  </a:lnTo>
                  <a:lnTo>
                    <a:pt x="55542" y="106885"/>
                  </a:lnTo>
                  <a:lnTo>
                    <a:pt x="81600" y="96174"/>
                  </a:lnTo>
                  <a:lnTo>
                    <a:pt x="104228" y="85464"/>
                  </a:lnTo>
                  <a:lnTo>
                    <a:pt x="115199" y="72349"/>
                  </a:lnTo>
                  <a:lnTo>
                    <a:pt x="119314" y="6054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3" name="Shape 1953"/>
            <p:cNvSpPr/>
            <p:nvPr/>
          </p:nvSpPr>
          <p:spPr>
            <a:xfrm>
              <a:off x="11310938" y="3865562"/>
              <a:ext cx="60324" cy="1123950"/>
            </a:xfrm>
            <a:custGeom>
              <a:avLst/>
              <a:gdLst/>
              <a:ahLst/>
              <a:cxnLst/>
              <a:rect l="0" t="0" r="0" b="0"/>
              <a:pathLst>
                <a:path w="120000" h="120000" extrusionOk="0">
                  <a:moveTo>
                    <a:pt x="119310" y="119961"/>
                  </a:moveTo>
                  <a:lnTo>
                    <a:pt x="0" y="119961"/>
                  </a:lnTo>
                  <a:lnTo>
                    <a:pt x="0" y="0"/>
                  </a:lnTo>
                  <a:lnTo>
                    <a:pt x="119310" y="0"/>
                  </a:lnTo>
                  <a:lnTo>
                    <a:pt x="119310" y="11996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4" name="Shape 1954"/>
            <p:cNvSpPr/>
            <p:nvPr/>
          </p:nvSpPr>
          <p:spPr>
            <a:xfrm>
              <a:off x="11777663" y="1036637"/>
              <a:ext cx="61913" cy="1127125"/>
            </a:xfrm>
            <a:custGeom>
              <a:avLst/>
              <a:gdLst/>
              <a:ahLst/>
              <a:cxnLst/>
              <a:rect l="0" t="0" r="0" b="0"/>
              <a:pathLst>
                <a:path w="120000" h="120000" extrusionOk="0">
                  <a:moveTo>
                    <a:pt x="119314" y="119961"/>
                  </a:moveTo>
                  <a:lnTo>
                    <a:pt x="0" y="119961"/>
                  </a:lnTo>
                  <a:lnTo>
                    <a:pt x="0" y="0"/>
                  </a:lnTo>
                  <a:lnTo>
                    <a:pt x="119314" y="0"/>
                  </a:lnTo>
                  <a:lnTo>
                    <a:pt x="119314" y="11996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5" name="Shape 1955"/>
            <p:cNvSpPr/>
            <p:nvPr/>
          </p:nvSpPr>
          <p:spPr>
            <a:xfrm>
              <a:off x="11934825" y="881062"/>
              <a:ext cx="61913" cy="1281111"/>
            </a:xfrm>
            <a:custGeom>
              <a:avLst/>
              <a:gdLst/>
              <a:ahLst/>
              <a:cxnLst/>
              <a:rect l="0" t="0" r="0" b="0"/>
              <a:pathLst>
                <a:path w="120000" h="120000" extrusionOk="0">
                  <a:moveTo>
                    <a:pt x="119314" y="119966"/>
                  </a:moveTo>
                  <a:lnTo>
                    <a:pt x="0" y="119966"/>
                  </a:lnTo>
                  <a:lnTo>
                    <a:pt x="0" y="0"/>
                  </a:lnTo>
                  <a:lnTo>
                    <a:pt x="119314" y="0"/>
                  </a:lnTo>
                  <a:lnTo>
                    <a:pt x="119314" y="11996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6" name="Shape 1956"/>
            <p:cNvSpPr/>
            <p:nvPr/>
          </p:nvSpPr>
          <p:spPr>
            <a:xfrm>
              <a:off x="10533063" y="3729037"/>
              <a:ext cx="61913" cy="227012"/>
            </a:xfrm>
            <a:custGeom>
              <a:avLst/>
              <a:gdLst/>
              <a:ahLst/>
              <a:cxnLst/>
              <a:rect l="0" t="0" r="0" b="0"/>
              <a:pathLst>
                <a:path w="120000" h="120000" extrusionOk="0">
                  <a:moveTo>
                    <a:pt x="119314" y="119811"/>
                  </a:moveTo>
                  <a:lnTo>
                    <a:pt x="0" y="119811"/>
                  </a:lnTo>
                  <a:lnTo>
                    <a:pt x="0" y="0"/>
                  </a:lnTo>
                  <a:lnTo>
                    <a:pt x="119314" y="0"/>
                  </a:lnTo>
                  <a:lnTo>
                    <a:pt x="119314" y="119811"/>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7" name="Shape 1957"/>
            <p:cNvSpPr/>
            <p:nvPr/>
          </p:nvSpPr>
          <p:spPr>
            <a:xfrm>
              <a:off x="10999788" y="2381250"/>
              <a:ext cx="61913" cy="782637"/>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8" name="Shape 1958"/>
            <p:cNvSpPr/>
            <p:nvPr/>
          </p:nvSpPr>
          <p:spPr>
            <a:xfrm>
              <a:off x="10533063" y="3322637"/>
              <a:ext cx="61913" cy="404811"/>
            </a:xfrm>
            <a:custGeom>
              <a:avLst/>
              <a:gdLst/>
              <a:ahLst/>
              <a:cxnLst/>
              <a:rect l="0" t="0" r="0" b="0"/>
              <a:pathLst>
                <a:path w="120000" h="120000" extrusionOk="0">
                  <a:moveTo>
                    <a:pt x="119314" y="119893"/>
                  </a:moveTo>
                  <a:lnTo>
                    <a:pt x="0" y="119893"/>
                  </a:lnTo>
                  <a:lnTo>
                    <a:pt x="0" y="0"/>
                  </a:lnTo>
                  <a:lnTo>
                    <a:pt x="119314" y="0"/>
                  </a:lnTo>
                  <a:lnTo>
                    <a:pt x="119314" y="119893"/>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59" name="Shape 1959"/>
            <p:cNvSpPr/>
            <p:nvPr/>
          </p:nvSpPr>
          <p:spPr>
            <a:xfrm>
              <a:off x="10999788" y="3382962"/>
              <a:ext cx="61913" cy="482599"/>
            </a:xfrm>
            <a:custGeom>
              <a:avLst/>
              <a:gdLst/>
              <a:ahLst/>
              <a:cxnLst/>
              <a:rect l="0" t="0" r="0" b="0"/>
              <a:pathLst>
                <a:path w="120000" h="120000" extrusionOk="0">
                  <a:moveTo>
                    <a:pt x="119314" y="119910"/>
                  </a:moveTo>
                  <a:lnTo>
                    <a:pt x="0" y="119910"/>
                  </a:lnTo>
                  <a:lnTo>
                    <a:pt x="0" y="0"/>
                  </a:lnTo>
                  <a:lnTo>
                    <a:pt x="119314" y="0"/>
                  </a:lnTo>
                  <a:lnTo>
                    <a:pt x="119314" y="11991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0" name="Shape 1960"/>
            <p:cNvSpPr/>
            <p:nvPr/>
          </p:nvSpPr>
          <p:spPr>
            <a:xfrm>
              <a:off x="11156950" y="6103937"/>
              <a:ext cx="60324" cy="758825"/>
            </a:xfrm>
            <a:custGeom>
              <a:avLst/>
              <a:gdLst/>
              <a:ahLst/>
              <a:cxnLst/>
              <a:rect l="0" t="0" r="0" b="0"/>
              <a:pathLst>
                <a:path w="120000" h="120000" extrusionOk="0">
                  <a:moveTo>
                    <a:pt x="119310" y="119943"/>
                  </a:moveTo>
                  <a:lnTo>
                    <a:pt x="0" y="119943"/>
                  </a:lnTo>
                  <a:lnTo>
                    <a:pt x="0" y="0"/>
                  </a:lnTo>
                  <a:lnTo>
                    <a:pt x="119310" y="0"/>
                  </a:lnTo>
                  <a:lnTo>
                    <a:pt x="119310" y="11994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1" name="Shape 1961"/>
            <p:cNvSpPr/>
            <p:nvPr/>
          </p:nvSpPr>
          <p:spPr>
            <a:xfrm>
              <a:off x="10999788" y="6103937"/>
              <a:ext cx="61913" cy="758825"/>
            </a:xfrm>
            <a:custGeom>
              <a:avLst/>
              <a:gdLst/>
              <a:ahLst/>
              <a:cxnLst/>
              <a:rect l="0" t="0" r="0" b="0"/>
              <a:pathLst>
                <a:path w="120000" h="120000" extrusionOk="0">
                  <a:moveTo>
                    <a:pt x="119314" y="119943"/>
                  </a:moveTo>
                  <a:lnTo>
                    <a:pt x="0" y="119943"/>
                  </a:lnTo>
                  <a:lnTo>
                    <a:pt x="0" y="0"/>
                  </a:lnTo>
                  <a:lnTo>
                    <a:pt x="119314" y="0"/>
                  </a:lnTo>
                  <a:lnTo>
                    <a:pt x="119314" y="119943"/>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2" name="Shape 1962"/>
            <p:cNvSpPr/>
            <p:nvPr/>
          </p:nvSpPr>
          <p:spPr>
            <a:xfrm>
              <a:off x="11320463" y="4914900"/>
              <a:ext cx="354013" cy="355600"/>
            </a:xfrm>
            <a:custGeom>
              <a:avLst/>
              <a:gdLst/>
              <a:ahLst/>
              <a:cxnLst/>
              <a:rect l="0" t="0" r="0" b="0"/>
              <a:pathLst>
                <a:path w="120000" h="120000" extrusionOk="0">
                  <a:moveTo>
                    <a:pt x="104817" y="119878"/>
                  </a:moveTo>
                  <a:lnTo>
                    <a:pt x="0" y="14545"/>
                  </a:lnTo>
                  <a:lnTo>
                    <a:pt x="15182" y="0"/>
                  </a:lnTo>
                  <a:lnTo>
                    <a:pt x="119878" y="104727"/>
                  </a:lnTo>
                  <a:lnTo>
                    <a:pt x="104817" y="119878"/>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3" name="Shape 1963"/>
            <p:cNvSpPr/>
            <p:nvPr/>
          </p:nvSpPr>
          <p:spPr>
            <a:xfrm>
              <a:off x="11623675" y="5060950"/>
              <a:ext cx="61913" cy="595311"/>
            </a:xfrm>
            <a:custGeom>
              <a:avLst/>
              <a:gdLst/>
              <a:ahLst/>
              <a:cxnLst/>
              <a:rect l="0" t="0" r="0" b="0"/>
              <a:pathLst>
                <a:path w="120000" h="120000" extrusionOk="0">
                  <a:moveTo>
                    <a:pt x="119314" y="119927"/>
                  </a:moveTo>
                  <a:lnTo>
                    <a:pt x="0" y="119927"/>
                  </a:lnTo>
                  <a:lnTo>
                    <a:pt x="0" y="0"/>
                  </a:lnTo>
                  <a:lnTo>
                    <a:pt x="119314" y="0"/>
                  </a:lnTo>
                  <a:lnTo>
                    <a:pt x="119314" y="119927"/>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4" name="Shape 1964"/>
            <p:cNvSpPr/>
            <p:nvPr/>
          </p:nvSpPr>
          <p:spPr>
            <a:xfrm>
              <a:off x="9909175" y="4921250"/>
              <a:ext cx="61913" cy="288925"/>
            </a:xfrm>
            <a:custGeom>
              <a:avLst/>
              <a:gdLst/>
              <a:ahLst/>
              <a:cxnLst/>
              <a:rect l="0" t="0" r="0" b="0"/>
              <a:pathLst>
                <a:path w="120000" h="120000" extrusionOk="0">
                  <a:moveTo>
                    <a:pt x="119314" y="119850"/>
                  </a:moveTo>
                  <a:lnTo>
                    <a:pt x="0" y="119850"/>
                  </a:lnTo>
                  <a:lnTo>
                    <a:pt x="0" y="0"/>
                  </a:lnTo>
                  <a:lnTo>
                    <a:pt x="119314" y="0"/>
                  </a:lnTo>
                  <a:lnTo>
                    <a:pt x="119314" y="11985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5" name="Shape 1965"/>
            <p:cNvSpPr/>
            <p:nvPr/>
          </p:nvSpPr>
          <p:spPr>
            <a:xfrm>
              <a:off x="9442450" y="5367337"/>
              <a:ext cx="61913" cy="255587"/>
            </a:xfrm>
            <a:custGeom>
              <a:avLst/>
              <a:gdLst/>
              <a:ahLst/>
              <a:cxnLst/>
              <a:rect l="0" t="0" r="0" b="0"/>
              <a:pathLst>
                <a:path w="120000" h="120000" extrusionOk="0">
                  <a:moveTo>
                    <a:pt x="119314" y="119831"/>
                  </a:moveTo>
                  <a:lnTo>
                    <a:pt x="0" y="119831"/>
                  </a:lnTo>
                  <a:lnTo>
                    <a:pt x="0" y="0"/>
                  </a:lnTo>
                  <a:lnTo>
                    <a:pt x="119314" y="0"/>
                  </a:lnTo>
                  <a:lnTo>
                    <a:pt x="119314" y="119831"/>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6" name="Shape 1966"/>
            <p:cNvSpPr/>
            <p:nvPr/>
          </p:nvSpPr>
          <p:spPr>
            <a:xfrm>
              <a:off x="1146651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7" name="Shape 1967"/>
            <p:cNvSpPr/>
            <p:nvPr/>
          </p:nvSpPr>
          <p:spPr>
            <a:xfrm>
              <a:off x="11623675" y="2605088"/>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8" name="Shape 1968"/>
            <p:cNvSpPr/>
            <p:nvPr/>
          </p:nvSpPr>
          <p:spPr>
            <a:xfrm>
              <a:off x="11623675" y="881062"/>
              <a:ext cx="61913" cy="735011"/>
            </a:xfrm>
            <a:custGeom>
              <a:avLst/>
              <a:gdLst/>
              <a:ahLst/>
              <a:cxnLst/>
              <a:rect l="0" t="0" r="0" b="0"/>
              <a:pathLst>
                <a:path w="120000" h="120000" extrusionOk="0">
                  <a:moveTo>
                    <a:pt x="119314" y="119941"/>
                  </a:moveTo>
                  <a:lnTo>
                    <a:pt x="0" y="119941"/>
                  </a:lnTo>
                  <a:lnTo>
                    <a:pt x="0" y="0"/>
                  </a:lnTo>
                  <a:lnTo>
                    <a:pt x="119314" y="0"/>
                  </a:lnTo>
                  <a:lnTo>
                    <a:pt x="119314" y="11994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69" name="Shape 1969"/>
            <p:cNvSpPr/>
            <p:nvPr/>
          </p:nvSpPr>
          <p:spPr>
            <a:xfrm>
              <a:off x="1177766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0" name="Shape 1970"/>
            <p:cNvSpPr/>
            <p:nvPr/>
          </p:nvSpPr>
          <p:spPr>
            <a:xfrm>
              <a:off x="10375900" y="3729037"/>
              <a:ext cx="61913" cy="377824"/>
            </a:xfrm>
            <a:custGeom>
              <a:avLst/>
              <a:gdLst/>
              <a:ahLst/>
              <a:cxnLst/>
              <a:rect l="0" t="0" r="0" b="0"/>
              <a:pathLst>
                <a:path w="120000" h="120000" extrusionOk="0">
                  <a:moveTo>
                    <a:pt x="119314" y="119886"/>
                  </a:moveTo>
                  <a:lnTo>
                    <a:pt x="0" y="119886"/>
                  </a:lnTo>
                  <a:lnTo>
                    <a:pt x="0" y="0"/>
                  </a:lnTo>
                  <a:lnTo>
                    <a:pt x="119314" y="0"/>
                  </a:lnTo>
                  <a:lnTo>
                    <a:pt x="119314" y="119886"/>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1" name="Shape 1971"/>
            <p:cNvSpPr/>
            <p:nvPr/>
          </p:nvSpPr>
          <p:spPr>
            <a:xfrm>
              <a:off x="8975725" y="5703887"/>
              <a:ext cx="371474" cy="374649"/>
            </a:xfrm>
            <a:custGeom>
              <a:avLst/>
              <a:gdLst/>
              <a:ahLst/>
              <a:cxnLst/>
              <a:rect l="0" t="0" r="0" b="0"/>
              <a:pathLst>
                <a:path w="120000" h="120000" extrusionOk="0">
                  <a:moveTo>
                    <a:pt x="60231" y="119885"/>
                  </a:moveTo>
                  <a:lnTo>
                    <a:pt x="56531" y="119196"/>
                  </a:lnTo>
                  <a:lnTo>
                    <a:pt x="54682" y="117933"/>
                  </a:lnTo>
                  <a:lnTo>
                    <a:pt x="52716" y="116669"/>
                  </a:lnTo>
                  <a:lnTo>
                    <a:pt x="3121" y="66832"/>
                  </a:lnTo>
                  <a:lnTo>
                    <a:pt x="1965" y="65569"/>
                  </a:lnTo>
                  <a:lnTo>
                    <a:pt x="693" y="63732"/>
                  </a:lnTo>
                  <a:lnTo>
                    <a:pt x="0" y="61779"/>
                  </a:lnTo>
                  <a:lnTo>
                    <a:pt x="0" y="59942"/>
                  </a:lnTo>
                  <a:lnTo>
                    <a:pt x="0" y="57990"/>
                  </a:lnTo>
                  <a:lnTo>
                    <a:pt x="693" y="56153"/>
                  </a:lnTo>
                  <a:lnTo>
                    <a:pt x="1965" y="54315"/>
                  </a:lnTo>
                  <a:lnTo>
                    <a:pt x="3121" y="53052"/>
                  </a:lnTo>
                  <a:lnTo>
                    <a:pt x="52716" y="3215"/>
                  </a:lnTo>
                  <a:lnTo>
                    <a:pt x="54682" y="1837"/>
                  </a:lnTo>
                  <a:lnTo>
                    <a:pt x="55838" y="1377"/>
                  </a:lnTo>
                  <a:lnTo>
                    <a:pt x="57803" y="688"/>
                  </a:lnTo>
                  <a:lnTo>
                    <a:pt x="60231" y="0"/>
                  </a:lnTo>
                  <a:lnTo>
                    <a:pt x="62080" y="688"/>
                  </a:lnTo>
                  <a:lnTo>
                    <a:pt x="64046" y="1377"/>
                  </a:lnTo>
                  <a:lnTo>
                    <a:pt x="65317" y="1837"/>
                  </a:lnTo>
                  <a:lnTo>
                    <a:pt x="67167" y="3215"/>
                  </a:lnTo>
                  <a:lnTo>
                    <a:pt x="117341" y="53052"/>
                  </a:lnTo>
                  <a:lnTo>
                    <a:pt x="118612" y="54315"/>
                  </a:lnTo>
                  <a:lnTo>
                    <a:pt x="119190" y="56153"/>
                  </a:lnTo>
                  <a:lnTo>
                    <a:pt x="119884" y="57990"/>
                  </a:lnTo>
                  <a:lnTo>
                    <a:pt x="119884" y="59942"/>
                  </a:lnTo>
                  <a:lnTo>
                    <a:pt x="119884" y="61779"/>
                  </a:lnTo>
                  <a:lnTo>
                    <a:pt x="119190" y="63732"/>
                  </a:lnTo>
                  <a:lnTo>
                    <a:pt x="118612" y="65569"/>
                  </a:lnTo>
                  <a:lnTo>
                    <a:pt x="117341" y="66832"/>
                  </a:lnTo>
                  <a:lnTo>
                    <a:pt x="67167" y="116669"/>
                  </a:lnTo>
                  <a:lnTo>
                    <a:pt x="65317" y="117933"/>
                  </a:lnTo>
                  <a:lnTo>
                    <a:pt x="64046" y="119196"/>
                  </a:lnTo>
                  <a:lnTo>
                    <a:pt x="60231" y="119885"/>
                  </a:lnTo>
                  <a:close/>
                  <a:moveTo>
                    <a:pt x="24508" y="59942"/>
                  </a:moveTo>
                  <a:lnTo>
                    <a:pt x="60231" y="95540"/>
                  </a:lnTo>
                  <a:lnTo>
                    <a:pt x="96069" y="59942"/>
                  </a:lnTo>
                  <a:lnTo>
                    <a:pt x="60231" y="24344"/>
                  </a:lnTo>
                  <a:lnTo>
                    <a:pt x="24508" y="59942"/>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2" name="Shape 1972"/>
            <p:cNvSpPr/>
            <p:nvPr/>
          </p:nvSpPr>
          <p:spPr>
            <a:xfrm>
              <a:off x="11310938" y="4592637"/>
              <a:ext cx="684213" cy="1062037"/>
            </a:xfrm>
            <a:custGeom>
              <a:avLst/>
              <a:gdLst/>
              <a:ahLst/>
              <a:cxnLst/>
              <a:rect l="0" t="0" r="0" b="0"/>
              <a:pathLst>
                <a:path w="120000" h="120000" extrusionOk="0">
                  <a:moveTo>
                    <a:pt x="10891" y="119959"/>
                  </a:moveTo>
                  <a:lnTo>
                    <a:pt x="0" y="119959"/>
                  </a:lnTo>
                  <a:lnTo>
                    <a:pt x="0" y="38809"/>
                  </a:lnTo>
                  <a:lnTo>
                    <a:pt x="0" y="38809"/>
                  </a:lnTo>
                  <a:lnTo>
                    <a:pt x="0" y="38159"/>
                  </a:lnTo>
                  <a:lnTo>
                    <a:pt x="314" y="37510"/>
                  </a:lnTo>
                  <a:lnTo>
                    <a:pt x="1007" y="36820"/>
                  </a:lnTo>
                  <a:lnTo>
                    <a:pt x="1699" y="36373"/>
                  </a:lnTo>
                  <a:lnTo>
                    <a:pt x="56033" y="1096"/>
                  </a:lnTo>
                  <a:lnTo>
                    <a:pt x="56033" y="1096"/>
                  </a:lnTo>
                  <a:lnTo>
                    <a:pt x="57040" y="649"/>
                  </a:lnTo>
                  <a:lnTo>
                    <a:pt x="57733" y="405"/>
                  </a:lnTo>
                  <a:lnTo>
                    <a:pt x="58740" y="243"/>
                  </a:lnTo>
                  <a:lnTo>
                    <a:pt x="60125" y="0"/>
                  </a:lnTo>
                  <a:lnTo>
                    <a:pt x="60125" y="0"/>
                  </a:lnTo>
                  <a:lnTo>
                    <a:pt x="60125" y="0"/>
                  </a:lnTo>
                  <a:lnTo>
                    <a:pt x="61133" y="243"/>
                  </a:lnTo>
                  <a:lnTo>
                    <a:pt x="62140" y="405"/>
                  </a:lnTo>
                  <a:lnTo>
                    <a:pt x="62833" y="649"/>
                  </a:lnTo>
                  <a:lnTo>
                    <a:pt x="63840" y="1096"/>
                  </a:lnTo>
                  <a:lnTo>
                    <a:pt x="118237" y="36373"/>
                  </a:lnTo>
                  <a:lnTo>
                    <a:pt x="118237" y="36373"/>
                  </a:lnTo>
                  <a:lnTo>
                    <a:pt x="118929" y="36820"/>
                  </a:lnTo>
                  <a:lnTo>
                    <a:pt x="119559" y="37510"/>
                  </a:lnTo>
                  <a:lnTo>
                    <a:pt x="119937" y="38809"/>
                  </a:lnTo>
                  <a:lnTo>
                    <a:pt x="119559" y="40108"/>
                  </a:lnTo>
                  <a:lnTo>
                    <a:pt x="118929" y="40798"/>
                  </a:lnTo>
                  <a:lnTo>
                    <a:pt x="118237" y="41244"/>
                  </a:lnTo>
                  <a:lnTo>
                    <a:pt x="91605" y="58457"/>
                  </a:lnTo>
                  <a:lnTo>
                    <a:pt x="83735" y="53585"/>
                  </a:lnTo>
                  <a:lnTo>
                    <a:pt x="106589" y="38809"/>
                  </a:lnTo>
                  <a:lnTo>
                    <a:pt x="60125" y="8606"/>
                  </a:lnTo>
                  <a:lnTo>
                    <a:pt x="10891" y="40351"/>
                  </a:lnTo>
                  <a:lnTo>
                    <a:pt x="10891" y="119959"/>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3" name="Shape 1973"/>
            <p:cNvSpPr/>
            <p:nvPr/>
          </p:nvSpPr>
          <p:spPr>
            <a:xfrm>
              <a:off x="7727949" y="6732588"/>
              <a:ext cx="63501" cy="125412"/>
            </a:xfrm>
            <a:custGeom>
              <a:avLst/>
              <a:gdLst/>
              <a:ahLst/>
              <a:cxnLst/>
              <a:rect l="0" t="0" r="0" b="0"/>
              <a:pathLst>
                <a:path w="120000" h="120000" extrusionOk="0">
                  <a:moveTo>
                    <a:pt x="119314" y="119901"/>
                  </a:moveTo>
                  <a:lnTo>
                    <a:pt x="0" y="119901"/>
                  </a:lnTo>
                  <a:lnTo>
                    <a:pt x="0" y="0"/>
                  </a:lnTo>
                  <a:lnTo>
                    <a:pt x="119314" y="0"/>
                  </a:lnTo>
                  <a:lnTo>
                    <a:pt x="119314" y="11990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4" name="Shape 1974"/>
            <p:cNvSpPr/>
            <p:nvPr/>
          </p:nvSpPr>
          <p:spPr>
            <a:xfrm>
              <a:off x="8040688" y="6053137"/>
              <a:ext cx="215899" cy="215899"/>
            </a:xfrm>
            <a:custGeom>
              <a:avLst/>
              <a:gdLst/>
              <a:ahLst/>
              <a:cxnLst/>
              <a:rect l="0" t="0" r="0" b="0"/>
              <a:pathLst>
                <a:path w="120000" h="120000" extrusionOk="0">
                  <a:moveTo>
                    <a:pt x="60397" y="119801"/>
                  </a:moveTo>
                  <a:lnTo>
                    <a:pt x="47483" y="118807"/>
                  </a:lnTo>
                  <a:lnTo>
                    <a:pt x="36556" y="115430"/>
                  </a:lnTo>
                  <a:lnTo>
                    <a:pt x="25827" y="110066"/>
                  </a:lnTo>
                  <a:lnTo>
                    <a:pt x="17284" y="102516"/>
                  </a:lnTo>
                  <a:lnTo>
                    <a:pt x="9735" y="93973"/>
                  </a:lnTo>
                  <a:lnTo>
                    <a:pt x="4370" y="83046"/>
                  </a:lnTo>
                  <a:lnTo>
                    <a:pt x="993" y="72317"/>
                  </a:lnTo>
                  <a:lnTo>
                    <a:pt x="0" y="59205"/>
                  </a:lnTo>
                  <a:lnTo>
                    <a:pt x="993" y="47483"/>
                  </a:lnTo>
                  <a:lnTo>
                    <a:pt x="4370" y="36556"/>
                  </a:lnTo>
                  <a:lnTo>
                    <a:pt x="9735" y="25827"/>
                  </a:lnTo>
                  <a:lnTo>
                    <a:pt x="17284" y="17284"/>
                  </a:lnTo>
                  <a:lnTo>
                    <a:pt x="25827" y="9536"/>
                  </a:lnTo>
                  <a:lnTo>
                    <a:pt x="36556" y="4172"/>
                  </a:lnTo>
                  <a:lnTo>
                    <a:pt x="47483" y="993"/>
                  </a:lnTo>
                  <a:lnTo>
                    <a:pt x="60397" y="0"/>
                  </a:lnTo>
                  <a:lnTo>
                    <a:pt x="72317" y="993"/>
                  </a:lnTo>
                  <a:lnTo>
                    <a:pt x="83046" y="4172"/>
                  </a:lnTo>
                  <a:lnTo>
                    <a:pt x="93774" y="9536"/>
                  </a:lnTo>
                  <a:lnTo>
                    <a:pt x="102516" y="17284"/>
                  </a:lnTo>
                  <a:lnTo>
                    <a:pt x="110066" y="25827"/>
                  </a:lnTo>
                  <a:lnTo>
                    <a:pt x="115430" y="36556"/>
                  </a:lnTo>
                  <a:lnTo>
                    <a:pt x="118609" y="47483"/>
                  </a:lnTo>
                  <a:lnTo>
                    <a:pt x="119801" y="59205"/>
                  </a:lnTo>
                  <a:lnTo>
                    <a:pt x="118609" y="72317"/>
                  </a:lnTo>
                  <a:lnTo>
                    <a:pt x="115430" y="83046"/>
                  </a:lnTo>
                  <a:lnTo>
                    <a:pt x="110066" y="93973"/>
                  </a:lnTo>
                  <a:lnTo>
                    <a:pt x="102516" y="102516"/>
                  </a:lnTo>
                  <a:lnTo>
                    <a:pt x="93774" y="110066"/>
                  </a:lnTo>
                  <a:lnTo>
                    <a:pt x="83046" y="115430"/>
                  </a:lnTo>
                  <a:lnTo>
                    <a:pt x="72317" y="118807"/>
                  </a:lnTo>
                  <a:lnTo>
                    <a:pt x="60397" y="119801"/>
                  </a:lnTo>
                  <a:close/>
                  <a:moveTo>
                    <a:pt x="60397" y="34370"/>
                  </a:moveTo>
                  <a:lnTo>
                    <a:pt x="55033" y="34370"/>
                  </a:lnTo>
                  <a:lnTo>
                    <a:pt x="49668" y="35562"/>
                  </a:lnTo>
                  <a:lnTo>
                    <a:pt x="45298" y="38940"/>
                  </a:lnTo>
                  <a:lnTo>
                    <a:pt x="42119" y="42119"/>
                  </a:lnTo>
                  <a:lnTo>
                    <a:pt x="38940" y="45298"/>
                  </a:lnTo>
                  <a:lnTo>
                    <a:pt x="36556" y="49668"/>
                  </a:lnTo>
                  <a:lnTo>
                    <a:pt x="34569" y="55033"/>
                  </a:lnTo>
                  <a:lnTo>
                    <a:pt x="34569" y="59205"/>
                  </a:lnTo>
                  <a:lnTo>
                    <a:pt x="34569" y="64569"/>
                  </a:lnTo>
                  <a:lnTo>
                    <a:pt x="36556" y="70132"/>
                  </a:lnTo>
                  <a:lnTo>
                    <a:pt x="38940" y="74503"/>
                  </a:lnTo>
                  <a:lnTo>
                    <a:pt x="42119" y="77682"/>
                  </a:lnTo>
                  <a:lnTo>
                    <a:pt x="45298" y="80860"/>
                  </a:lnTo>
                  <a:lnTo>
                    <a:pt x="49668" y="83046"/>
                  </a:lnTo>
                  <a:lnTo>
                    <a:pt x="55033" y="85231"/>
                  </a:lnTo>
                  <a:lnTo>
                    <a:pt x="60397" y="85231"/>
                  </a:lnTo>
                  <a:lnTo>
                    <a:pt x="64768" y="85231"/>
                  </a:lnTo>
                  <a:lnTo>
                    <a:pt x="70132" y="83046"/>
                  </a:lnTo>
                  <a:lnTo>
                    <a:pt x="74503" y="80860"/>
                  </a:lnTo>
                  <a:lnTo>
                    <a:pt x="77682" y="77682"/>
                  </a:lnTo>
                  <a:lnTo>
                    <a:pt x="80860" y="74503"/>
                  </a:lnTo>
                  <a:lnTo>
                    <a:pt x="84238" y="70132"/>
                  </a:lnTo>
                  <a:lnTo>
                    <a:pt x="85231" y="64569"/>
                  </a:lnTo>
                  <a:lnTo>
                    <a:pt x="85231" y="59205"/>
                  </a:lnTo>
                  <a:lnTo>
                    <a:pt x="85231" y="55033"/>
                  </a:lnTo>
                  <a:lnTo>
                    <a:pt x="84238" y="49668"/>
                  </a:lnTo>
                  <a:lnTo>
                    <a:pt x="80860" y="45298"/>
                  </a:lnTo>
                  <a:lnTo>
                    <a:pt x="77682" y="42119"/>
                  </a:lnTo>
                  <a:lnTo>
                    <a:pt x="74503" y="38940"/>
                  </a:lnTo>
                  <a:lnTo>
                    <a:pt x="70132" y="35562"/>
                  </a:lnTo>
                  <a:lnTo>
                    <a:pt x="64768" y="34370"/>
                  </a:lnTo>
                  <a:lnTo>
                    <a:pt x="60397" y="34370"/>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5" name="Shape 1975"/>
            <p:cNvSpPr/>
            <p:nvPr/>
          </p:nvSpPr>
          <p:spPr>
            <a:xfrm>
              <a:off x="7573963" y="6389687"/>
              <a:ext cx="371474" cy="371474"/>
            </a:xfrm>
            <a:custGeom>
              <a:avLst/>
              <a:gdLst/>
              <a:ahLst/>
              <a:cxnLst/>
              <a:rect l="0" t="0" r="0" b="0"/>
              <a:pathLst>
                <a:path w="120000" h="120000" extrusionOk="0">
                  <a:moveTo>
                    <a:pt x="59537" y="119884"/>
                  </a:moveTo>
                  <a:lnTo>
                    <a:pt x="55838" y="119306"/>
                  </a:lnTo>
                  <a:lnTo>
                    <a:pt x="54566" y="118728"/>
                  </a:lnTo>
                  <a:lnTo>
                    <a:pt x="52716" y="117341"/>
                  </a:lnTo>
                  <a:lnTo>
                    <a:pt x="2427" y="67167"/>
                  </a:lnTo>
                  <a:lnTo>
                    <a:pt x="1271" y="65895"/>
                  </a:lnTo>
                  <a:lnTo>
                    <a:pt x="578" y="64046"/>
                  </a:lnTo>
                  <a:lnTo>
                    <a:pt x="0" y="62196"/>
                  </a:lnTo>
                  <a:lnTo>
                    <a:pt x="0" y="60231"/>
                  </a:lnTo>
                  <a:lnTo>
                    <a:pt x="0" y="58381"/>
                  </a:lnTo>
                  <a:lnTo>
                    <a:pt x="578" y="56416"/>
                  </a:lnTo>
                  <a:lnTo>
                    <a:pt x="1271" y="54566"/>
                  </a:lnTo>
                  <a:lnTo>
                    <a:pt x="2427" y="52716"/>
                  </a:lnTo>
                  <a:lnTo>
                    <a:pt x="52716" y="3121"/>
                  </a:lnTo>
                  <a:lnTo>
                    <a:pt x="53988" y="1849"/>
                  </a:lnTo>
                  <a:lnTo>
                    <a:pt x="55838" y="578"/>
                  </a:lnTo>
                  <a:lnTo>
                    <a:pt x="57687" y="0"/>
                  </a:lnTo>
                  <a:lnTo>
                    <a:pt x="59537" y="0"/>
                  </a:lnTo>
                  <a:lnTo>
                    <a:pt x="62080" y="0"/>
                  </a:lnTo>
                  <a:lnTo>
                    <a:pt x="63352" y="578"/>
                  </a:lnTo>
                  <a:lnTo>
                    <a:pt x="65202" y="1849"/>
                  </a:lnTo>
                  <a:lnTo>
                    <a:pt x="67052" y="3121"/>
                  </a:lnTo>
                  <a:lnTo>
                    <a:pt x="116647" y="52716"/>
                  </a:lnTo>
                  <a:lnTo>
                    <a:pt x="118034" y="54566"/>
                  </a:lnTo>
                  <a:lnTo>
                    <a:pt x="119190" y="56416"/>
                  </a:lnTo>
                  <a:lnTo>
                    <a:pt x="119884" y="58381"/>
                  </a:lnTo>
                  <a:lnTo>
                    <a:pt x="119884" y="60231"/>
                  </a:lnTo>
                  <a:lnTo>
                    <a:pt x="119884" y="62196"/>
                  </a:lnTo>
                  <a:lnTo>
                    <a:pt x="119190" y="64046"/>
                  </a:lnTo>
                  <a:lnTo>
                    <a:pt x="118034" y="65895"/>
                  </a:lnTo>
                  <a:lnTo>
                    <a:pt x="116647" y="67167"/>
                  </a:lnTo>
                  <a:lnTo>
                    <a:pt x="67052" y="117341"/>
                  </a:lnTo>
                  <a:lnTo>
                    <a:pt x="65202" y="118728"/>
                  </a:lnTo>
                  <a:lnTo>
                    <a:pt x="63352" y="119306"/>
                  </a:lnTo>
                  <a:lnTo>
                    <a:pt x="59537" y="119884"/>
                  </a:lnTo>
                  <a:close/>
                  <a:moveTo>
                    <a:pt x="23815" y="60231"/>
                  </a:moveTo>
                  <a:lnTo>
                    <a:pt x="59537" y="96069"/>
                  </a:lnTo>
                  <a:lnTo>
                    <a:pt x="95375" y="60231"/>
                  </a:lnTo>
                  <a:lnTo>
                    <a:pt x="59537" y="24393"/>
                  </a:lnTo>
                  <a:lnTo>
                    <a:pt x="23815" y="60231"/>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6" name="Shape 1976"/>
            <p:cNvSpPr/>
            <p:nvPr/>
          </p:nvSpPr>
          <p:spPr>
            <a:xfrm>
              <a:off x="11623675" y="4078287"/>
              <a:ext cx="215899" cy="217487"/>
            </a:xfrm>
            <a:custGeom>
              <a:avLst/>
              <a:gdLst/>
              <a:ahLst/>
              <a:cxnLst/>
              <a:rect l="0" t="0" r="0" b="0"/>
              <a:pathLst>
                <a:path w="120000" h="120000" extrusionOk="0">
                  <a:moveTo>
                    <a:pt x="59403" y="119803"/>
                  </a:moveTo>
                  <a:lnTo>
                    <a:pt x="47483" y="117639"/>
                  </a:lnTo>
                  <a:lnTo>
                    <a:pt x="36754" y="114295"/>
                  </a:lnTo>
                  <a:lnTo>
                    <a:pt x="25827" y="108983"/>
                  </a:lnTo>
                  <a:lnTo>
                    <a:pt x="17284" y="101508"/>
                  </a:lnTo>
                  <a:lnTo>
                    <a:pt x="9735" y="93049"/>
                  </a:lnTo>
                  <a:lnTo>
                    <a:pt x="4370" y="82426"/>
                  </a:lnTo>
                  <a:lnTo>
                    <a:pt x="1192" y="71606"/>
                  </a:lnTo>
                  <a:lnTo>
                    <a:pt x="0" y="60000"/>
                  </a:lnTo>
                  <a:lnTo>
                    <a:pt x="1192" y="47016"/>
                  </a:lnTo>
                  <a:lnTo>
                    <a:pt x="4370" y="36393"/>
                  </a:lnTo>
                  <a:lnTo>
                    <a:pt x="9735" y="25573"/>
                  </a:lnTo>
                  <a:lnTo>
                    <a:pt x="17284" y="17114"/>
                  </a:lnTo>
                  <a:lnTo>
                    <a:pt x="25827" y="9639"/>
                  </a:lnTo>
                  <a:lnTo>
                    <a:pt x="36754" y="4327"/>
                  </a:lnTo>
                  <a:lnTo>
                    <a:pt x="47483" y="983"/>
                  </a:lnTo>
                  <a:lnTo>
                    <a:pt x="59403" y="0"/>
                  </a:lnTo>
                  <a:lnTo>
                    <a:pt x="71125" y="983"/>
                  </a:lnTo>
                  <a:lnTo>
                    <a:pt x="83046" y="4327"/>
                  </a:lnTo>
                  <a:lnTo>
                    <a:pt x="92781" y="9639"/>
                  </a:lnTo>
                  <a:lnTo>
                    <a:pt x="102516" y="17114"/>
                  </a:lnTo>
                  <a:lnTo>
                    <a:pt x="110066" y="26754"/>
                  </a:lnTo>
                  <a:lnTo>
                    <a:pt x="115430" y="36393"/>
                  </a:lnTo>
                  <a:lnTo>
                    <a:pt x="118609" y="48196"/>
                  </a:lnTo>
                  <a:lnTo>
                    <a:pt x="119801" y="60000"/>
                  </a:lnTo>
                  <a:lnTo>
                    <a:pt x="118609" y="71606"/>
                  </a:lnTo>
                  <a:lnTo>
                    <a:pt x="115430" y="82426"/>
                  </a:lnTo>
                  <a:lnTo>
                    <a:pt x="110066" y="93049"/>
                  </a:lnTo>
                  <a:lnTo>
                    <a:pt x="102516" y="101508"/>
                  </a:lnTo>
                  <a:lnTo>
                    <a:pt x="92781" y="108983"/>
                  </a:lnTo>
                  <a:lnTo>
                    <a:pt x="83046" y="114295"/>
                  </a:lnTo>
                  <a:lnTo>
                    <a:pt x="71125" y="117639"/>
                  </a:lnTo>
                  <a:lnTo>
                    <a:pt x="59403" y="119803"/>
                  </a:lnTo>
                  <a:close/>
                  <a:moveTo>
                    <a:pt x="59403" y="34229"/>
                  </a:moveTo>
                  <a:lnTo>
                    <a:pt x="55033" y="34229"/>
                  </a:lnTo>
                  <a:lnTo>
                    <a:pt x="49668" y="36393"/>
                  </a:lnTo>
                  <a:lnTo>
                    <a:pt x="45298" y="38557"/>
                  </a:lnTo>
                  <a:lnTo>
                    <a:pt x="42119" y="41704"/>
                  </a:lnTo>
                  <a:lnTo>
                    <a:pt x="38940" y="44852"/>
                  </a:lnTo>
                  <a:lnTo>
                    <a:pt x="35562" y="49180"/>
                  </a:lnTo>
                  <a:lnTo>
                    <a:pt x="34569" y="54491"/>
                  </a:lnTo>
                  <a:lnTo>
                    <a:pt x="34569" y="60000"/>
                  </a:lnTo>
                  <a:lnTo>
                    <a:pt x="34569" y="64131"/>
                  </a:lnTo>
                  <a:lnTo>
                    <a:pt x="35562" y="69442"/>
                  </a:lnTo>
                  <a:lnTo>
                    <a:pt x="38940" y="73770"/>
                  </a:lnTo>
                  <a:lnTo>
                    <a:pt x="42119" y="78098"/>
                  </a:lnTo>
                  <a:lnTo>
                    <a:pt x="45298" y="80262"/>
                  </a:lnTo>
                  <a:lnTo>
                    <a:pt x="49668" y="83409"/>
                  </a:lnTo>
                  <a:lnTo>
                    <a:pt x="55033" y="84393"/>
                  </a:lnTo>
                  <a:lnTo>
                    <a:pt x="59403" y="85573"/>
                  </a:lnTo>
                  <a:lnTo>
                    <a:pt x="64768" y="84393"/>
                  </a:lnTo>
                  <a:lnTo>
                    <a:pt x="70132" y="83409"/>
                  </a:lnTo>
                  <a:lnTo>
                    <a:pt x="74503" y="81245"/>
                  </a:lnTo>
                  <a:lnTo>
                    <a:pt x="77682" y="78098"/>
                  </a:lnTo>
                  <a:lnTo>
                    <a:pt x="80860" y="73770"/>
                  </a:lnTo>
                  <a:lnTo>
                    <a:pt x="83046" y="69442"/>
                  </a:lnTo>
                  <a:lnTo>
                    <a:pt x="85231" y="64131"/>
                  </a:lnTo>
                  <a:lnTo>
                    <a:pt x="85231" y="60000"/>
                  </a:lnTo>
                  <a:lnTo>
                    <a:pt x="85231" y="54491"/>
                  </a:lnTo>
                  <a:lnTo>
                    <a:pt x="83046" y="50163"/>
                  </a:lnTo>
                  <a:lnTo>
                    <a:pt x="80860" y="44852"/>
                  </a:lnTo>
                  <a:lnTo>
                    <a:pt x="77682" y="41704"/>
                  </a:lnTo>
                  <a:lnTo>
                    <a:pt x="74503" y="38557"/>
                  </a:lnTo>
                  <a:lnTo>
                    <a:pt x="70132" y="36393"/>
                  </a:lnTo>
                  <a:lnTo>
                    <a:pt x="64768" y="34229"/>
                  </a:lnTo>
                  <a:lnTo>
                    <a:pt x="59403" y="34229"/>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7" name="Shape 1977"/>
            <p:cNvSpPr/>
            <p:nvPr/>
          </p:nvSpPr>
          <p:spPr>
            <a:xfrm>
              <a:off x="8351838" y="6413500"/>
              <a:ext cx="217487" cy="219075"/>
            </a:xfrm>
            <a:custGeom>
              <a:avLst/>
              <a:gdLst/>
              <a:ahLst/>
              <a:cxnLst/>
              <a:rect l="0" t="0" r="0" b="0"/>
              <a:pathLst>
                <a:path w="120000" h="120000" extrusionOk="0">
                  <a:moveTo>
                    <a:pt x="102857" y="119804"/>
                  </a:moveTo>
                  <a:lnTo>
                    <a:pt x="17142" y="119804"/>
                  </a:lnTo>
                  <a:lnTo>
                    <a:pt x="13990" y="119804"/>
                  </a:lnTo>
                  <a:lnTo>
                    <a:pt x="10640" y="118634"/>
                  </a:lnTo>
                  <a:lnTo>
                    <a:pt x="5320" y="114536"/>
                  </a:lnTo>
                  <a:lnTo>
                    <a:pt x="1182" y="109268"/>
                  </a:lnTo>
                  <a:lnTo>
                    <a:pt x="0" y="106146"/>
                  </a:lnTo>
                  <a:lnTo>
                    <a:pt x="0" y="102829"/>
                  </a:lnTo>
                  <a:lnTo>
                    <a:pt x="0" y="16975"/>
                  </a:lnTo>
                  <a:lnTo>
                    <a:pt x="0" y="13853"/>
                  </a:lnTo>
                  <a:lnTo>
                    <a:pt x="1182" y="10731"/>
                  </a:lnTo>
                  <a:lnTo>
                    <a:pt x="5320" y="5463"/>
                  </a:lnTo>
                  <a:lnTo>
                    <a:pt x="10640" y="1170"/>
                  </a:lnTo>
                  <a:lnTo>
                    <a:pt x="13990" y="0"/>
                  </a:lnTo>
                  <a:lnTo>
                    <a:pt x="17142" y="0"/>
                  </a:lnTo>
                  <a:lnTo>
                    <a:pt x="102857" y="0"/>
                  </a:lnTo>
                  <a:lnTo>
                    <a:pt x="106009" y="0"/>
                  </a:lnTo>
                  <a:lnTo>
                    <a:pt x="109162" y="1170"/>
                  </a:lnTo>
                  <a:lnTo>
                    <a:pt x="114482" y="5463"/>
                  </a:lnTo>
                  <a:lnTo>
                    <a:pt x="118817" y="10731"/>
                  </a:lnTo>
                  <a:lnTo>
                    <a:pt x="118817" y="13853"/>
                  </a:lnTo>
                  <a:lnTo>
                    <a:pt x="119802" y="16975"/>
                  </a:lnTo>
                  <a:lnTo>
                    <a:pt x="119802" y="102829"/>
                  </a:lnTo>
                  <a:lnTo>
                    <a:pt x="118817" y="106146"/>
                  </a:lnTo>
                  <a:lnTo>
                    <a:pt x="118817" y="109268"/>
                  </a:lnTo>
                  <a:lnTo>
                    <a:pt x="114482" y="114536"/>
                  </a:lnTo>
                  <a:lnTo>
                    <a:pt x="109162" y="118634"/>
                  </a:lnTo>
                  <a:lnTo>
                    <a:pt x="106009" y="119804"/>
                  </a:lnTo>
                  <a:lnTo>
                    <a:pt x="102857" y="119804"/>
                  </a:lnTo>
                  <a:close/>
                  <a:moveTo>
                    <a:pt x="34285" y="85853"/>
                  </a:moveTo>
                  <a:lnTo>
                    <a:pt x="85714" y="85853"/>
                  </a:lnTo>
                  <a:lnTo>
                    <a:pt x="85714" y="33951"/>
                  </a:lnTo>
                  <a:lnTo>
                    <a:pt x="34285" y="33951"/>
                  </a:lnTo>
                  <a:lnTo>
                    <a:pt x="34285" y="85853"/>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8" name="Shape 1978"/>
            <p:cNvSpPr/>
            <p:nvPr/>
          </p:nvSpPr>
          <p:spPr>
            <a:xfrm>
              <a:off x="9442450" y="5757862"/>
              <a:ext cx="217487" cy="219075"/>
            </a:xfrm>
            <a:custGeom>
              <a:avLst/>
              <a:gdLst/>
              <a:ahLst/>
              <a:cxnLst/>
              <a:rect l="0" t="0" r="0" b="0"/>
              <a:pathLst>
                <a:path w="120000" h="120000" extrusionOk="0">
                  <a:moveTo>
                    <a:pt x="102857" y="119804"/>
                  </a:moveTo>
                  <a:lnTo>
                    <a:pt x="17339" y="119804"/>
                  </a:lnTo>
                  <a:lnTo>
                    <a:pt x="13990" y="118827"/>
                  </a:lnTo>
                  <a:lnTo>
                    <a:pt x="10837" y="117654"/>
                  </a:lnTo>
                  <a:lnTo>
                    <a:pt x="5517" y="114527"/>
                  </a:lnTo>
                  <a:lnTo>
                    <a:pt x="1182" y="109250"/>
                  </a:lnTo>
                  <a:lnTo>
                    <a:pt x="0" y="106123"/>
                  </a:lnTo>
                  <a:lnTo>
                    <a:pt x="0" y="102996"/>
                  </a:lnTo>
                  <a:lnTo>
                    <a:pt x="0" y="16807"/>
                  </a:lnTo>
                  <a:lnTo>
                    <a:pt x="0" y="12703"/>
                  </a:lnTo>
                  <a:lnTo>
                    <a:pt x="1182" y="9381"/>
                  </a:lnTo>
                  <a:lnTo>
                    <a:pt x="5517" y="4104"/>
                  </a:lnTo>
                  <a:lnTo>
                    <a:pt x="10837" y="977"/>
                  </a:lnTo>
                  <a:lnTo>
                    <a:pt x="13990" y="0"/>
                  </a:lnTo>
                  <a:lnTo>
                    <a:pt x="17339" y="0"/>
                  </a:lnTo>
                  <a:lnTo>
                    <a:pt x="102857" y="0"/>
                  </a:lnTo>
                  <a:lnTo>
                    <a:pt x="106009" y="0"/>
                  </a:lnTo>
                  <a:lnTo>
                    <a:pt x="109162" y="977"/>
                  </a:lnTo>
                  <a:lnTo>
                    <a:pt x="114482" y="4104"/>
                  </a:lnTo>
                  <a:lnTo>
                    <a:pt x="117832" y="9381"/>
                  </a:lnTo>
                  <a:lnTo>
                    <a:pt x="118817" y="12703"/>
                  </a:lnTo>
                  <a:lnTo>
                    <a:pt x="119802" y="16807"/>
                  </a:lnTo>
                  <a:lnTo>
                    <a:pt x="119802" y="102996"/>
                  </a:lnTo>
                  <a:lnTo>
                    <a:pt x="118817" y="106123"/>
                  </a:lnTo>
                  <a:lnTo>
                    <a:pt x="117832" y="109250"/>
                  </a:lnTo>
                  <a:lnTo>
                    <a:pt x="114482" y="114527"/>
                  </a:lnTo>
                  <a:lnTo>
                    <a:pt x="109162" y="117654"/>
                  </a:lnTo>
                  <a:lnTo>
                    <a:pt x="106009" y="118827"/>
                  </a:lnTo>
                  <a:lnTo>
                    <a:pt x="102857" y="119804"/>
                  </a:lnTo>
                  <a:close/>
                  <a:moveTo>
                    <a:pt x="34285" y="85993"/>
                  </a:moveTo>
                  <a:lnTo>
                    <a:pt x="85714" y="85993"/>
                  </a:lnTo>
                  <a:lnTo>
                    <a:pt x="85714" y="33811"/>
                  </a:lnTo>
                  <a:lnTo>
                    <a:pt x="34285" y="33811"/>
                  </a:lnTo>
                  <a:lnTo>
                    <a:pt x="34285" y="85993"/>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79" name="Shape 1979"/>
            <p:cNvSpPr/>
            <p:nvPr/>
          </p:nvSpPr>
          <p:spPr>
            <a:xfrm>
              <a:off x="10999788" y="4273550"/>
              <a:ext cx="217487" cy="219075"/>
            </a:xfrm>
            <a:custGeom>
              <a:avLst/>
              <a:gdLst/>
              <a:ahLst/>
              <a:cxnLst/>
              <a:rect l="0" t="0" r="0" b="0"/>
              <a:pathLst>
                <a:path w="120000" h="120000" extrusionOk="0">
                  <a:moveTo>
                    <a:pt x="102857" y="119804"/>
                  </a:moveTo>
                  <a:lnTo>
                    <a:pt x="17142" y="119804"/>
                  </a:lnTo>
                  <a:lnTo>
                    <a:pt x="13990" y="119804"/>
                  </a:lnTo>
                  <a:lnTo>
                    <a:pt x="10640" y="118827"/>
                  </a:lnTo>
                  <a:lnTo>
                    <a:pt x="5320" y="114527"/>
                  </a:lnTo>
                  <a:lnTo>
                    <a:pt x="1182" y="109250"/>
                  </a:lnTo>
                  <a:lnTo>
                    <a:pt x="0" y="106123"/>
                  </a:lnTo>
                  <a:lnTo>
                    <a:pt x="0" y="102996"/>
                  </a:lnTo>
                  <a:lnTo>
                    <a:pt x="0" y="16807"/>
                  </a:lnTo>
                  <a:lnTo>
                    <a:pt x="0" y="13680"/>
                  </a:lnTo>
                  <a:lnTo>
                    <a:pt x="1182" y="10553"/>
                  </a:lnTo>
                  <a:lnTo>
                    <a:pt x="5320" y="5276"/>
                  </a:lnTo>
                  <a:lnTo>
                    <a:pt x="10640" y="977"/>
                  </a:lnTo>
                  <a:lnTo>
                    <a:pt x="13990" y="0"/>
                  </a:lnTo>
                  <a:lnTo>
                    <a:pt x="17142" y="0"/>
                  </a:lnTo>
                  <a:lnTo>
                    <a:pt x="102857" y="0"/>
                  </a:lnTo>
                  <a:lnTo>
                    <a:pt x="106009" y="0"/>
                  </a:lnTo>
                  <a:lnTo>
                    <a:pt x="109162" y="977"/>
                  </a:lnTo>
                  <a:lnTo>
                    <a:pt x="114482" y="5276"/>
                  </a:lnTo>
                  <a:lnTo>
                    <a:pt x="117635" y="10553"/>
                  </a:lnTo>
                  <a:lnTo>
                    <a:pt x="118817" y="13680"/>
                  </a:lnTo>
                  <a:lnTo>
                    <a:pt x="119802" y="16807"/>
                  </a:lnTo>
                  <a:lnTo>
                    <a:pt x="119802" y="102996"/>
                  </a:lnTo>
                  <a:lnTo>
                    <a:pt x="118817" y="106123"/>
                  </a:lnTo>
                  <a:lnTo>
                    <a:pt x="117635" y="109250"/>
                  </a:lnTo>
                  <a:lnTo>
                    <a:pt x="114482" y="114527"/>
                  </a:lnTo>
                  <a:lnTo>
                    <a:pt x="109162" y="118827"/>
                  </a:lnTo>
                  <a:lnTo>
                    <a:pt x="106009" y="119804"/>
                  </a:lnTo>
                  <a:lnTo>
                    <a:pt x="102857" y="119804"/>
                  </a:lnTo>
                  <a:close/>
                  <a:moveTo>
                    <a:pt x="34285" y="85798"/>
                  </a:moveTo>
                  <a:lnTo>
                    <a:pt x="85714" y="85798"/>
                  </a:lnTo>
                  <a:lnTo>
                    <a:pt x="85714" y="33811"/>
                  </a:lnTo>
                  <a:lnTo>
                    <a:pt x="34285" y="33811"/>
                  </a:lnTo>
                  <a:lnTo>
                    <a:pt x="34285" y="85798"/>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0" name="Shape 1980"/>
            <p:cNvSpPr/>
            <p:nvPr/>
          </p:nvSpPr>
          <p:spPr>
            <a:xfrm>
              <a:off x="8509000" y="6242050"/>
              <a:ext cx="371474" cy="215899"/>
            </a:xfrm>
            <a:custGeom>
              <a:avLst/>
              <a:gdLst/>
              <a:ahLst/>
              <a:cxnLst/>
              <a:rect l="0" t="0" r="0" b="0"/>
              <a:pathLst>
                <a:path w="120000" h="120000" extrusionOk="0">
                  <a:moveTo>
                    <a:pt x="59537" y="119801"/>
                  </a:moveTo>
                  <a:lnTo>
                    <a:pt x="55838" y="118807"/>
                  </a:lnTo>
                  <a:lnTo>
                    <a:pt x="54566" y="117814"/>
                  </a:lnTo>
                  <a:lnTo>
                    <a:pt x="52716" y="115430"/>
                  </a:lnTo>
                  <a:lnTo>
                    <a:pt x="2427" y="29205"/>
                  </a:lnTo>
                  <a:lnTo>
                    <a:pt x="1156" y="24834"/>
                  </a:lnTo>
                  <a:lnTo>
                    <a:pt x="0" y="20662"/>
                  </a:lnTo>
                  <a:lnTo>
                    <a:pt x="0" y="15298"/>
                  </a:lnTo>
                  <a:lnTo>
                    <a:pt x="578" y="10728"/>
                  </a:lnTo>
                  <a:lnTo>
                    <a:pt x="1849" y="5364"/>
                  </a:lnTo>
                  <a:lnTo>
                    <a:pt x="4393" y="2185"/>
                  </a:lnTo>
                  <a:lnTo>
                    <a:pt x="6820" y="0"/>
                  </a:lnTo>
                  <a:lnTo>
                    <a:pt x="10057" y="0"/>
                  </a:lnTo>
                  <a:lnTo>
                    <a:pt x="109826" y="0"/>
                  </a:lnTo>
                  <a:lnTo>
                    <a:pt x="112947" y="0"/>
                  </a:lnTo>
                  <a:lnTo>
                    <a:pt x="115491" y="2185"/>
                  </a:lnTo>
                  <a:lnTo>
                    <a:pt x="117919" y="5364"/>
                  </a:lnTo>
                  <a:lnTo>
                    <a:pt x="119190" y="10728"/>
                  </a:lnTo>
                  <a:lnTo>
                    <a:pt x="119884" y="15298"/>
                  </a:lnTo>
                  <a:lnTo>
                    <a:pt x="119884" y="20662"/>
                  </a:lnTo>
                  <a:lnTo>
                    <a:pt x="118612" y="24834"/>
                  </a:lnTo>
                  <a:lnTo>
                    <a:pt x="117341" y="29205"/>
                  </a:lnTo>
                  <a:lnTo>
                    <a:pt x="67167" y="115430"/>
                  </a:lnTo>
                  <a:lnTo>
                    <a:pt x="65202" y="117814"/>
                  </a:lnTo>
                  <a:lnTo>
                    <a:pt x="64046" y="118807"/>
                  </a:lnTo>
                  <a:lnTo>
                    <a:pt x="59537" y="119801"/>
                  </a:lnTo>
                  <a:close/>
                  <a:moveTo>
                    <a:pt x="34450" y="34569"/>
                  </a:moveTo>
                  <a:lnTo>
                    <a:pt x="59537" y="78874"/>
                  </a:lnTo>
                  <a:lnTo>
                    <a:pt x="85317" y="34569"/>
                  </a:lnTo>
                  <a:lnTo>
                    <a:pt x="34450" y="34569"/>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1" name="Shape 1981"/>
            <p:cNvSpPr/>
            <p:nvPr/>
          </p:nvSpPr>
          <p:spPr>
            <a:xfrm>
              <a:off x="7577136" y="6556375"/>
              <a:ext cx="61913" cy="301624"/>
            </a:xfrm>
            <a:custGeom>
              <a:avLst/>
              <a:gdLst/>
              <a:ahLst/>
              <a:cxnLst/>
              <a:rect l="0" t="0" r="0" b="0"/>
              <a:pathLst>
                <a:path w="120000" h="120000" extrusionOk="0">
                  <a:moveTo>
                    <a:pt x="119310" y="119927"/>
                  </a:moveTo>
                  <a:lnTo>
                    <a:pt x="0" y="119927"/>
                  </a:lnTo>
                  <a:lnTo>
                    <a:pt x="0" y="0"/>
                  </a:lnTo>
                  <a:lnTo>
                    <a:pt x="119310" y="0"/>
                  </a:lnTo>
                  <a:lnTo>
                    <a:pt x="119310" y="11992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2" name="Shape 1982"/>
            <p:cNvSpPr/>
            <p:nvPr/>
          </p:nvSpPr>
          <p:spPr>
            <a:xfrm>
              <a:off x="8570913" y="5899150"/>
              <a:ext cx="90487" cy="217487"/>
            </a:xfrm>
            <a:custGeom>
              <a:avLst/>
              <a:gdLst/>
              <a:ahLst/>
              <a:cxnLst/>
              <a:rect l="0" t="0" r="0" b="0"/>
              <a:pathLst>
                <a:path w="120000" h="120000" extrusionOk="0">
                  <a:moveTo>
                    <a:pt x="61167" y="85517"/>
                  </a:moveTo>
                  <a:lnTo>
                    <a:pt x="61167" y="85517"/>
                  </a:lnTo>
                  <a:lnTo>
                    <a:pt x="48560" y="84532"/>
                  </a:lnTo>
                  <a:lnTo>
                    <a:pt x="35953" y="83349"/>
                  </a:lnTo>
                  <a:lnTo>
                    <a:pt x="25214" y="81379"/>
                  </a:lnTo>
                  <a:lnTo>
                    <a:pt x="17743" y="78029"/>
                  </a:lnTo>
                  <a:lnTo>
                    <a:pt x="10272" y="73891"/>
                  </a:lnTo>
                  <a:lnTo>
                    <a:pt x="5136" y="69556"/>
                  </a:lnTo>
                  <a:lnTo>
                    <a:pt x="0" y="65221"/>
                  </a:lnTo>
                  <a:lnTo>
                    <a:pt x="0" y="59901"/>
                  </a:lnTo>
                  <a:lnTo>
                    <a:pt x="0" y="59901"/>
                  </a:lnTo>
                  <a:lnTo>
                    <a:pt x="0" y="54581"/>
                  </a:lnTo>
                  <a:lnTo>
                    <a:pt x="5136" y="50246"/>
                  </a:lnTo>
                  <a:lnTo>
                    <a:pt x="10272" y="45911"/>
                  </a:lnTo>
                  <a:lnTo>
                    <a:pt x="17743" y="41576"/>
                  </a:lnTo>
                  <a:lnTo>
                    <a:pt x="25214" y="38423"/>
                  </a:lnTo>
                  <a:lnTo>
                    <a:pt x="35953" y="36256"/>
                  </a:lnTo>
                  <a:lnTo>
                    <a:pt x="48560" y="34088"/>
                  </a:lnTo>
                  <a:lnTo>
                    <a:pt x="61167" y="34088"/>
                  </a:lnTo>
                  <a:lnTo>
                    <a:pt x="61167" y="34088"/>
                  </a:lnTo>
                  <a:lnTo>
                    <a:pt x="70972" y="34088"/>
                  </a:lnTo>
                  <a:lnTo>
                    <a:pt x="83579" y="36256"/>
                  </a:lnTo>
                  <a:lnTo>
                    <a:pt x="93852" y="38423"/>
                  </a:lnTo>
                  <a:lnTo>
                    <a:pt x="101789" y="41576"/>
                  </a:lnTo>
                  <a:lnTo>
                    <a:pt x="109260" y="45911"/>
                  </a:lnTo>
                  <a:lnTo>
                    <a:pt x="116731" y="50246"/>
                  </a:lnTo>
                  <a:lnTo>
                    <a:pt x="119533" y="54581"/>
                  </a:lnTo>
                  <a:lnTo>
                    <a:pt x="119533" y="59901"/>
                  </a:lnTo>
                  <a:lnTo>
                    <a:pt x="119533" y="5320"/>
                  </a:lnTo>
                  <a:lnTo>
                    <a:pt x="119533" y="5320"/>
                  </a:lnTo>
                  <a:lnTo>
                    <a:pt x="106926" y="3152"/>
                  </a:lnTo>
                  <a:lnTo>
                    <a:pt x="91517" y="985"/>
                  </a:lnTo>
                  <a:lnTo>
                    <a:pt x="76108" y="0"/>
                  </a:lnTo>
                  <a:lnTo>
                    <a:pt x="61167" y="0"/>
                  </a:lnTo>
                  <a:lnTo>
                    <a:pt x="61167" y="0"/>
                  </a:lnTo>
                  <a:lnTo>
                    <a:pt x="43424" y="0"/>
                  </a:lnTo>
                  <a:lnTo>
                    <a:pt x="28015" y="985"/>
                  </a:lnTo>
                  <a:lnTo>
                    <a:pt x="12607" y="3152"/>
                  </a:lnTo>
                  <a:lnTo>
                    <a:pt x="0" y="5320"/>
                  </a:lnTo>
                  <a:lnTo>
                    <a:pt x="0" y="113300"/>
                  </a:lnTo>
                  <a:lnTo>
                    <a:pt x="0" y="113300"/>
                  </a:lnTo>
                  <a:lnTo>
                    <a:pt x="12607" y="116650"/>
                  </a:lnTo>
                  <a:lnTo>
                    <a:pt x="28015" y="117635"/>
                  </a:lnTo>
                  <a:lnTo>
                    <a:pt x="43424" y="118620"/>
                  </a:lnTo>
                  <a:lnTo>
                    <a:pt x="61167" y="119802"/>
                  </a:lnTo>
                  <a:lnTo>
                    <a:pt x="61167" y="119802"/>
                  </a:lnTo>
                  <a:lnTo>
                    <a:pt x="76108" y="118620"/>
                  </a:lnTo>
                  <a:lnTo>
                    <a:pt x="91517" y="117635"/>
                  </a:lnTo>
                  <a:lnTo>
                    <a:pt x="106926" y="116650"/>
                  </a:lnTo>
                  <a:lnTo>
                    <a:pt x="119533" y="113300"/>
                  </a:lnTo>
                  <a:lnTo>
                    <a:pt x="119533" y="59901"/>
                  </a:lnTo>
                  <a:lnTo>
                    <a:pt x="119533" y="59901"/>
                  </a:lnTo>
                  <a:lnTo>
                    <a:pt x="119533" y="65221"/>
                  </a:lnTo>
                  <a:lnTo>
                    <a:pt x="116731" y="69556"/>
                  </a:lnTo>
                  <a:lnTo>
                    <a:pt x="109260" y="73891"/>
                  </a:lnTo>
                  <a:lnTo>
                    <a:pt x="101789" y="78029"/>
                  </a:lnTo>
                  <a:lnTo>
                    <a:pt x="93852" y="81379"/>
                  </a:lnTo>
                  <a:lnTo>
                    <a:pt x="83579" y="83349"/>
                  </a:lnTo>
                  <a:lnTo>
                    <a:pt x="70972" y="84532"/>
                  </a:lnTo>
                  <a:lnTo>
                    <a:pt x="61167" y="85517"/>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3" name="Shape 1983"/>
            <p:cNvSpPr/>
            <p:nvPr/>
          </p:nvSpPr>
          <p:spPr>
            <a:xfrm>
              <a:off x="8662988" y="5908675"/>
              <a:ext cx="60324" cy="195261"/>
            </a:xfrm>
            <a:custGeom>
              <a:avLst/>
              <a:gdLst/>
              <a:ahLst/>
              <a:cxnLst/>
              <a:rect l="0" t="0" r="0" b="0"/>
              <a:pathLst>
                <a:path w="120000" h="120000" extrusionOk="0">
                  <a:moveTo>
                    <a:pt x="0" y="0"/>
                  </a:moveTo>
                  <a:lnTo>
                    <a:pt x="0" y="60546"/>
                  </a:lnTo>
                  <a:lnTo>
                    <a:pt x="0" y="119781"/>
                  </a:lnTo>
                  <a:lnTo>
                    <a:pt x="0" y="119781"/>
                  </a:lnTo>
                  <a:lnTo>
                    <a:pt x="25517" y="115191"/>
                  </a:lnTo>
                  <a:lnTo>
                    <a:pt x="48275" y="110382"/>
                  </a:lnTo>
                  <a:lnTo>
                    <a:pt x="70344" y="103387"/>
                  </a:lnTo>
                  <a:lnTo>
                    <a:pt x="89655" y="96174"/>
                  </a:lnTo>
                  <a:lnTo>
                    <a:pt x="100689" y="87868"/>
                  </a:lnTo>
                  <a:lnTo>
                    <a:pt x="111724" y="79562"/>
                  </a:lnTo>
                  <a:lnTo>
                    <a:pt x="119310" y="69945"/>
                  </a:lnTo>
                  <a:lnTo>
                    <a:pt x="119310" y="60546"/>
                  </a:lnTo>
                  <a:lnTo>
                    <a:pt x="119310" y="60546"/>
                  </a:lnTo>
                  <a:lnTo>
                    <a:pt x="119310" y="51147"/>
                  </a:lnTo>
                  <a:lnTo>
                    <a:pt x="111724" y="41530"/>
                  </a:lnTo>
                  <a:lnTo>
                    <a:pt x="100689" y="31912"/>
                  </a:lnTo>
                  <a:lnTo>
                    <a:pt x="89655" y="24918"/>
                  </a:lnTo>
                  <a:lnTo>
                    <a:pt x="70344" y="16612"/>
                  </a:lnTo>
                  <a:lnTo>
                    <a:pt x="48275" y="10710"/>
                  </a:lnTo>
                  <a:lnTo>
                    <a:pt x="25517" y="4808"/>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4" name="Shape 1984"/>
            <p:cNvSpPr/>
            <p:nvPr/>
          </p:nvSpPr>
          <p:spPr>
            <a:xfrm>
              <a:off x="8509000" y="5908675"/>
              <a:ext cx="60324" cy="955675"/>
            </a:xfrm>
            <a:custGeom>
              <a:avLst/>
              <a:gdLst/>
              <a:ahLst/>
              <a:cxnLst/>
              <a:rect l="0" t="0" r="0" b="0"/>
              <a:pathLst>
                <a:path w="120000" h="120000" extrusionOk="0">
                  <a:moveTo>
                    <a:pt x="0" y="12510"/>
                  </a:moveTo>
                  <a:lnTo>
                    <a:pt x="0" y="12510"/>
                  </a:lnTo>
                  <a:lnTo>
                    <a:pt x="0" y="10568"/>
                  </a:lnTo>
                  <a:lnTo>
                    <a:pt x="6896" y="8581"/>
                  </a:lnTo>
                  <a:lnTo>
                    <a:pt x="18620" y="6593"/>
                  </a:lnTo>
                  <a:lnTo>
                    <a:pt x="33103" y="5148"/>
                  </a:lnTo>
                  <a:lnTo>
                    <a:pt x="48275" y="3432"/>
                  </a:lnTo>
                  <a:lnTo>
                    <a:pt x="71034" y="2213"/>
                  </a:lnTo>
                  <a:lnTo>
                    <a:pt x="93103" y="993"/>
                  </a:lnTo>
                  <a:lnTo>
                    <a:pt x="119310" y="0"/>
                  </a:lnTo>
                  <a:lnTo>
                    <a:pt x="0" y="12510"/>
                  </a:lnTo>
                  <a:lnTo>
                    <a:pt x="0" y="119954"/>
                  </a:lnTo>
                  <a:lnTo>
                    <a:pt x="119310" y="119954"/>
                  </a:lnTo>
                  <a:lnTo>
                    <a:pt x="119310" y="24749"/>
                  </a:lnTo>
                  <a:lnTo>
                    <a:pt x="119310" y="24749"/>
                  </a:lnTo>
                  <a:lnTo>
                    <a:pt x="93103" y="23801"/>
                  </a:lnTo>
                  <a:lnTo>
                    <a:pt x="71034" y="22807"/>
                  </a:lnTo>
                  <a:lnTo>
                    <a:pt x="48275" y="21362"/>
                  </a:lnTo>
                  <a:lnTo>
                    <a:pt x="33103" y="19872"/>
                  </a:lnTo>
                  <a:lnTo>
                    <a:pt x="18620" y="18155"/>
                  </a:lnTo>
                  <a:lnTo>
                    <a:pt x="6896" y="16439"/>
                  </a:lnTo>
                  <a:lnTo>
                    <a:pt x="0" y="14452"/>
                  </a:lnTo>
                  <a:lnTo>
                    <a:pt x="0" y="1251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5" name="Shape 1985"/>
            <p:cNvSpPr/>
            <p:nvPr/>
          </p:nvSpPr>
          <p:spPr>
            <a:xfrm>
              <a:off x="8509000" y="5908675"/>
              <a:ext cx="60324" cy="195261"/>
            </a:xfrm>
            <a:custGeom>
              <a:avLst/>
              <a:gdLst/>
              <a:ahLst/>
              <a:cxnLst/>
              <a:rect l="0" t="0" r="0" b="0"/>
              <a:pathLst>
                <a:path w="120000" h="120000" extrusionOk="0">
                  <a:moveTo>
                    <a:pt x="0" y="60546"/>
                  </a:moveTo>
                  <a:lnTo>
                    <a:pt x="0" y="60546"/>
                  </a:lnTo>
                  <a:lnTo>
                    <a:pt x="0" y="69945"/>
                  </a:lnTo>
                  <a:lnTo>
                    <a:pt x="6896" y="79562"/>
                  </a:lnTo>
                  <a:lnTo>
                    <a:pt x="18620" y="87868"/>
                  </a:lnTo>
                  <a:lnTo>
                    <a:pt x="33103" y="96174"/>
                  </a:lnTo>
                  <a:lnTo>
                    <a:pt x="48275" y="103387"/>
                  </a:lnTo>
                  <a:lnTo>
                    <a:pt x="71034" y="110382"/>
                  </a:lnTo>
                  <a:lnTo>
                    <a:pt x="93103" y="115191"/>
                  </a:lnTo>
                  <a:lnTo>
                    <a:pt x="119310" y="119781"/>
                  </a:lnTo>
                  <a:lnTo>
                    <a:pt x="119310" y="0"/>
                  </a:lnTo>
                  <a:lnTo>
                    <a:pt x="119310" y="0"/>
                  </a:lnTo>
                  <a:lnTo>
                    <a:pt x="93103" y="4808"/>
                  </a:lnTo>
                  <a:lnTo>
                    <a:pt x="71034" y="10710"/>
                  </a:lnTo>
                  <a:lnTo>
                    <a:pt x="48275" y="16612"/>
                  </a:lnTo>
                  <a:lnTo>
                    <a:pt x="33103" y="24918"/>
                  </a:lnTo>
                  <a:lnTo>
                    <a:pt x="18620" y="31912"/>
                  </a:lnTo>
                  <a:lnTo>
                    <a:pt x="6896" y="41530"/>
                  </a:lnTo>
                  <a:lnTo>
                    <a:pt x="0" y="51147"/>
                  </a:lnTo>
                  <a:lnTo>
                    <a:pt x="0" y="6054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6" name="Shape 1986"/>
            <p:cNvSpPr/>
            <p:nvPr/>
          </p:nvSpPr>
          <p:spPr>
            <a:xfrm>
              <a:off x="8662988" y="6427787"/>
              <a:ext cx="60324" cy="436562"/>
            </a:xfrm>
            <a:custGeom>
              <a:avLst/>
              <a:gdLst/>
              <a:ahLst/>
              <a:cxnLst/>
              <a:rect l="0" t="0" r="0" b="0"/>
              <a:pathLst>
                <a:path w="120000" h="120000" extrusionOk="0">
                  <a:moveTo>
                    <a:pt x="119310" y="119901"/>
                  </a:moveTo>
                  <a:lnTo>
                    <a:pt x="0" y="119901"/>
                  </a:lnTo>
                  <a:lnTo>
                    <a:pt x="0" y="0"/>
                  </a:lnTo>
                  <a:lnTo>
                    <a:pt x="119310" y="0"/>
                  </a:lnTo>
                  <a:lnTo>
                    <a:pt x="119310" y="11990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7" name="Shape 1987"/>
            <p:cNvSpPr/>
            <p:nvPr/>
          </p:nvSpPr>
          <p:spPr>
            <a:xfrm>
              <a:off x="8818563"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8" name="Shape 1988"/>
            <p:cNvSpPr/>
            <p:nvPr/>
          </p:nvSpPr>
          <p:spPr>
            <a:xfrm>
              <a:off x="8975725"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89" name="Shape 1989"/>
            <p:cNvSpPr/>
            <p:nvPr/>
          </p:nvSpPr>
          <p:spPr>
            <a:xfrm>
              <a:off x="9131300" y="6048375"/>
              <a:ext cx="60324" cy="815975"/>
            </a:xfrm>
            <a:custGeom>
              <a:avLst/>
              <a:gdLst/>
              <a:ahLst/>
              <a:cxnLst/>
              <a:rect l="0" t="0" r="0" b="0"/>
              <a:pathLst>
                <a:path w="120000" h="120000" extrusionOk="0">
                  <a:moveTo>
                    <a:pt x="119310" y="119947"/>
                  </a:moveTo>
                  <a:lnTo>
                    <a:pt x="0" y="119947"/>
                  </a:lnTo>
                  <a:lnTo>
                    <a:pt x="0" y="0"/>
                  </a:lnTo>
                  <a:lnTo>
                    <a:pt x="119310" y="0"/>
                  </a:lnTo>
                  <a:lnTo>
                    <a:pt x="119310" y="119947"/>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0" name="Shape 1990"/>
            <p:cNvSpPr/>
            <p:nvPr/>
          </p:nvSpPr>
          <p:spPr>
            <a:xfrm>
              <a:off x="9285288"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1" name="Shape 1991"/>
            <p:cNvSpPr/>
            <p:nvPr/>
          </p:nvSpPr>
          <p:spPr>
            <a:xfrm>
              <a:off x="9442450"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2" name="Shape 1992"/>
            <p:cNvSpPr/>
            <p:nvPr/>
          </p:nvSpPr>
          <p:spPr>
            <a:xfrm>
              <a:off x="9598025" y="5948362"/>
              <a:ext cx="60324" cy="915986"/>
            </a:xfrm>
            <a:custGeom>
              <a:avLst/>
              <a:gdLst/>
              <a:ahLst/>
              <a:cxnLst/>
              <a:rect l="0" t="0" r="0" b="0"/>
              <a:pathLst>
                <a:path w="120000" h="120000" extrusionOk="0">
                  <a:moveTo>
                    <a:pt x="119310" y="119952"/>
                  </a:moveTo>
                  <a:lnTo>
                    <a:pt x="0" y="119952"/>
                  </a:lnTo>
                  <a:lnTo>
                    <a:pt x="0" y="0"/>
                  </a:lnTo>
                  <a:lnTo>
                    <a:pt x="119310" y="0"/>
                  </a:lnTo>
                  <a:lnTo>
                    <a:pt x="119310" y="119952"/>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3" name="Shape 1993"/>
            <p:cNvSpPr/>
            <p:nvPr/>
          </p:nvSpPr>
          <p:spPr>
            <a:xfrm>
              <a:off x="9753600" y="5678487"/>
              <a:ext cx="60324" cy="1185862"/>
            </a:xfrm>
            <a:custGeom>
              <a:avLst/>
              <a:gdLst/>
              <a:ahLst/>
              <a:cxnLst/>
              <a:rect l="0" t="0" r="0" b="0"/>
              <a:pathLst>
                <a:path w="120000" h="120000" extrusionOk="0">
                  <a:moveTo>
                    <a:pt x="119310" y="119963"/>
                  </a:moveTo>
                  <a:lnTo>
                    <a:pt x="0" y="119963"/>
                  </a:lnTo>
                  <a:lnTo>
                    <a:pt x="0" y="0"/>
                  </a:lnTo>
                  <a:lnTo>
                    <a:pt x="119310" y="0"/>
                  </a:lnTo>
                  <a:lnTo>
                    <a:pt x="119310" y="119963"/>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4" name="Shape 1994"/>
            <p:cNvSpPr/>
            <p:nvPr/>
          </p:nvSpPr>
          <p:spPr>
            <a:xfrm>
              <a:off x="11623675" y="5656262"/>
              <a:ext cx="61913" cy="1206499"/>
            </a:xfrm>
            <a:custGeom>
              <a:avLst/>
              <a:gdLst/>
              <a:ahLst/>
              <a:cxnLst/>
              <a:rect l="0" t="0" r="0" b="0"/>
              <a:pathLst>
                <a:path w="120000" h="120000" extrusionOk="0">
                  <a:moveTo>
                    <a:pt x="119314" y="119964"/>
                  </a:moveTo>
                  <a:lnTo>
                    <a:pt x="0" y="119964"/>
                  </a:lnTo>
                  <a:lnTo>
                    <a:pt x="0" y="0"/>
                  </a:lnTo>
                  <a:lnTo>
                    <a:pt x="119314" y="0"/>
                  </a:lnTo>
                  <a:lnTo>
                    <a:pt x="119314" y="119964"/>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5" name="Shape 1995"/>
            <p:cNvSpPr/>
            <p:nvPr/>
          </p:nvSpPr>
          <p:spPr>
            <a:xfrm>
              <a:off x="7885113" y="6510337"/>
              <a:ext cx="61913" cy="354012"/>
            </a:xfrm>
            <a:custGeom>
              <a:avLst/>
              <a:gdLst/>
              <a:ahLst/>
              <a:cxnLst/>
              <a:rect l="0" t="0" r="0" b="0"/>
              <a:pathLst>
                <a:path w="120000" h="120000" extrusionOk="0">
                  <a:moveTo>
                    <a:pt x="0" y="0"/>
                  </a:moveTo>
                  <a:lnTo>
                    <a:pt x="0" y="119878"/>
                  </a:lnTo>
                  <a:lnTo>
                    <a:pt x="119314" y="119878"/>
                  </a:lnTo>
                  <a:lnTo>
                    <a:pt x="119314" y="32881"/>
                  </a:lnTo>
                  <a:lnTo>
                    <a:pt x="119314" y="32881"/>
                  </a:lnTo>
                  <a:lnTo>
                    <a:pt x="92571" y="30940"/>
                  </a:lnTo>
                  <a:lnTo>
                    <a:pt x="70628" y="27542"/>
                  </a:lnTo>
                  <a:lnTo>
                    <a:pt x="52114" y="23660"/>
                  </a:lnTo>
                  <a:lnTo>
                    <a:pt x="33600" y="19656"/>
                  </a:lnTo>
                  <a:lnTo>
                    <a:pt x="18514" y="15166"/>
                  </a:lnTo>
                  <a:lnTo>
                    <a:pt x="6857" y="10434"/>
                  </a:lnTo>
                  <a:lnTo>
                    <a:pt x="4114" y="5217"/>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6" name="Shape 1996"/>
            <p:cNvSpPr/>
            <p:nvPr/>
          </p:nvSpPr>
          <p:spPr>
            <a:xfrm>
              <a:off x="8040688" y="6510337"/>
              <a:ext cx="61913" cy="354012"/>
            </a:xfrm>
            <a:custGeom>
              <a:avLst/>
              <a:gdLst/>
              <a:ahLst/>
              <a:cxnLst/>
              <a:rect l="0" t="0" r="0" b="0"/>
              <a:pathLst>
                <a:path w="120000" h="120000" extrusionOk="0">
                  <a:moveTo>
                    <a:pt x="0" y="32881"/>
                  </a:moveTo>
                  <a:lnTo>
                    <a:pt x="0" y="119878"/>
                  </a:lnTo>
                  <a:lnTo>
                    <a:pt x="119314" y="119878"/>
                  </a:lnTo>
                  <a:lnTo>
                    <a:pt x="119314" y="0"/>
                  </a:lnTo>
                  <a:lnTo>
                    <a:pt x="119314" y="0"/>
                  </a:lnTo>
                  <a:lnTo>
                    <a:pt x="115199" y="5217"/>
                  </a:lnTo>
                  <a:lnTo>
                    <a:pt x="107657" y="10434"/>
                  </a:lnTo>
                  <a:lnTo>
                    <a:pt x="100800" y="15166"/>
                  </a:lnTo>
                  <a:lnTo>
                    <a:pt x="85714" y="19656"/>
                  </a:lnTo>
                  <a:lnTo>
                    <a:pt x="67200" y="23660"/>
                  </a:lnTo>
                  <a:lnTo>
                    <a:pt x="48685" y="27542"/>
                  </a:lnTo>
                  <a:lnTo>
                    <a:pt x="26057" y="30940"/>
                  </a:lnTo>
                  <a:lnTo>
                    <a:pt x="0" y="32881"/>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7" name="Shape 1997"/>
            <p:cNvSpPr/>
            <p:nvPr/>
          </p:nvSpPr>
          <p:spPr>
            <a:xfrm>
              <a:off x="8040688" y="6510337"/>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8" name="Shape 1998"/>
            <p:cNvSpPr/>
            <p:nvPr/>
          </p:nvSpPr>
          <p:spPr>
            <a:xfrm>
              <a:off x="8040688" y="6161087"/>
              <a:ext cx="61913" cy="347662"/>
            </a:xfrm>
            <a:custGeom>
              <a:avLst/>
              <a:gdLst/>
              <a:ahLst/>
              <a:cxnLst/>
              <a:rect l="0" t="0" r="0" b="0"/>
              <a:pathLst>
                <a:path w="120000" h="120000" extrusionOk="0">
                  <a:moveTo>
                    <a:pt x="119314" y="119876"/>
                  </a:moveTo>
                  <a:lnTo>
                    <a:pt x="119314" y="0"/>
                  </a:lnTo>
                  <a:lnTo>
                    <a:pt x="0" y="0"/>
                  </a:lnTo>
                  <a:lnTo>
                    <a:pt x="0" y="86191"/>
                  </a:lnTo>
                  <a:lnTo>
                    <a:pt x="0" y="86191"/>
                  </a:lnTo>
                  <a:lnTo>
                    <a:pt x="26057" y="88173"/>
                  </a:lnTo>
                  <a:lnTo>
                    <a:pt x="48685" y="91517"/>
                  </a:lnTo>
                  <a:lnTo>
                    <a:pt x="67200" y="95603"/>
                  </a:lnTo>
                  <a:lnTo>
                    <a:pt x="85714" y="99566"/>
                  </a:lnTo>
                  <a:lnTo>
                    <a:pt x="100800" y="104396"/>
                  </a:lnTo>
                  <a:lnTo>
                    <a:pt x="107657" y="109102"/>
                  </a:lnTo>
                  <a:lnTo>
                    <a:pt x="115199" y="114427"/>
                  </a:lnTo>
                  <a:lnTo>
                    <a:pt x="119314" y="11987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999" name="Shape 1999"/>
            <p:cNvSpPr/>
            <p:nvPr/>
          </p:nvSpPr>
          <p:spPr>
            <a:xfrm>
              <a:off x="7947025" y="6510337"/>
              <a:ext cx="92074" cy="107949"/>
            </a:xfrm>
            <a:custGeom>
              <a:avLst/>
              <a:gdLst/>
              <a:ahLst/>
              <a:cxnLst/>
              <a:rect l="0" t="0" r="0" b="0"/>
              <a:pathLst>
                <a:path w="120000" h="120000" extrusionOk="0">
                  <a:moveTo>
                    <a:pt x="59770" y="51147"/>
                  </a:moveTo>
                  <a:lnTo>
                    <a:pt x="59770" y="51147"/>
                  </a:lnTo>
                  <a:lnTo>
                    <a:pt x="47356" y="49180"/>
                  </a:lnTo>
                  <a:lnTo>
                    <a:pt x="37241" y="46819"/>
                  </a:lnTo>
                  <a:lnTo>
                    <a:pt x="27126" y="42491"/>
                  </a:lnTo>
                  <a:lnTo>
                    <a:pt x="17471" y="36196"/>
                  </a:lnTo>
                  <a:lnTo>
                    <a:pt x="9655" y="27540"/>
                  </a:lnTo>
                  <a:lnTo>
                    <a:pt x="5057" y="18885"/>
                  </a:lnTo>
                  <a:lnTo>
                    <a:pt x="2298" y="10622"/>
                  </a:lnTo>
                  <a:lnTo>
                    <a:pt x="0" y="0"/>
                  </a:lnTo>
                  <a:lnTo>
                    <a:pt x="0" y="106622"/>
                  </a:lnTo>
                  <a:lnTo>
                    <a:pt x="0" y="106622"/>
                  </a:lnTo>
                  <a:lnTo>
                    <a:pt x="14712" y="112918"/>
                  </a:lnTo>
                  <a:lnTo>
                    <a:pt x="27126" y="115278"/>
                  </a:lnTo>
                  <a:lnTo>
                    <a:pt x="44597" y="117245"/>
                  </a:lnTo>
                  <a:lnTo>
                    <a:pt x="59770" y="119606"/>
                  </a:lnTo>
                  <a:lnTo>
                    <a:pt x="59770" y="119606"/>
                  </a:lnTo>
                  <a:lnTo>
                    <a:pt x="74942" y="117245"/>
                  </a:lnTo>
                  <a:lnTo>
                    <a:pt x="89655" y="115278"/>
                  </a:lnTo>
                  <a:lnTo>
                    <a:pt x="104827" y="112918"/>
                  </a:lnTo>
                  <a:lnTo>
                    <a:pt x="119540" y="106622"/>
                  </a:lnTo>
                  <a:lnTo>
                    <a:pt x="119540" y="0"/>
                  </a:lnTo>
                  <a:lnTo>
                    <a:pt x="119540" y="0"/>
                  </a:lnTo>
                  <a:lnTo>
                    <a:pt x="117241" y="10622"/>
                  </a:lnTo>
                  <a:lnTo>
                    <a:pt x="114482" y="18885"/>
                  </a:lnTo>
                  <a:lnTo>
                    <a:pt x="109425" y="27540"/>
                  </a:lnTo>
                  <a:lnTo>
                    <a:pt x="102068" y="36196"/>
                  </a:lnTo>
                  <a:lnTo>
                    <a:pt x="91954" y="42491"/>
                  </a:lnTo>
                  <a:lnTo>
                    <a:pt x="82298" y="46819"/>
                  </a:lnTo>
                  <a:lnTo>
                    <a:pt x="72183" y="49180"/>
                  </a:lnTo>
                  <a:lnTo>
                    <a:pt x="59770" y="51147"/>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0" name="Shape 2000"/>
            <p:cNvSpPr/>
            <p:nvPr/>
          </p:nvSpPr>
          <p:spPr>
            <a:xfrm>
              <a:off x="8104188" y="6510337"/>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1" name="Shape 2001"/>
            <p:cNvSpPr/>
            <p:nvPr/>
          </p:nvSpPr>
          <p:spPr>
            <a:xfrm>
              <a:off x="7947025" y="6399212"/>
              <a:ext cx="92074" cy="107949"/>
            </a:xfrm>
            <a:custGeom>
              <a:avLst/>
              <a:gdLst/>
              <a:ahLst/>
              <a:cxnLst/>
              <a:rect l="0" t="0" r="0" b="0"/>
              <a:pathLst>
                <a:path w="120000" h="120000" extrusionOk="0">
                  <a:moveTo>
                    <a:pt x="59770" y="68235"/>
                  </a:moveTo>
                  <a:lnTo>
                    <a:pt x="59770" y="68235"/>
                  </a:lnTo>
                  <a:lnTo>
                    <a:pt x="72183" y="70588"/>
                  </a:lnTo>
                  <a:lnTo>
                    <a:pt x="82298" y="72549"/>
                  </a:lnTo>
                  <a:lnTo>
                    <a:pt x="91954" y="76862"/>
                  </a:lnTo>
                  <a:lnTo>
                    <a:pt x="102068" y="83137"/>
                  </a:lnTo>
                  <a:lnTo>
                    <a:pt x="109425" y="91764"/>
                  </a:lnTo>
                  <a:lnTo>
                    <a:pt x="114482" y="100000"/>
                  </a:lnTo>
                  <a:lnTo>
                    <a:pt x="117241" y="109019"/>
                  </a:lnTo>
                  <a:lnTo>
                    <a:pt x="119540" y="119607"/>
                  </a:lnTo>
                  <a:lnTo>
                    <a:pt x="119540" y="12941"/>
                  </a:lnTo>
                  <a:lnTo>
                    <a:pt x="119540" y="12941"/>
                  </a:lnTo>
                  <a:lnTo>
                    <a:pt x="104827" y="6274"/>
                  </a:lnTo>
                  <a:lnTo>
                    <a:pt x="89655" y="4313"/>
                  </a:lnTo>
                  <a:lnTo>
                    <a:pt x="74942" y="1960"/>
                  </a:lnTo>
                  <a:lnTo>
                    <a:pt x="59770" y="0"/>
                  </a:lnTo>
                  <a:lnTo>
                    <a:pt x="59770" y="0"/>
                  </a:lnTo>
                  <a:lnTo>
                    <a:pt x="44597" y="1960"/>
                  </a:lnTo>
                  <a:lnTo>
                    <a:pt x="27126" y="4313"/>
                  </a:lnTo>
                  <a:lnTo>
                    <a:pt x="14712" y="6274"/>
                  </a:lnTo>
                  <a:lnTo>
                    <a:pt x="0" y="12941"/>
                  </a:lnTo>
                  <a:lnTo>
                    <a:pt x="0" y="119607"/>
                  </a:lnTo>
                  <a:lnTo>
                    <a:pt x="0" y="119607"/>
                  </a:lnTo>
                  <a:lnTo>
                    <a:pt x="2298" y="109019"/>
                  </a:lnTo>
                  <a:lnTo>
                    <a:pt x="5057" y="100000"/>
                  </a:lnTo>
                  <a:lnTo>
                    <a:pt x="9655" y="91764"/>
                  </a:lnTo>
                  <a:lnTo>
                    <a:pt x="17471" y="83137"/>
                  </a:lnTo>
                  <a:lnTo>
                    <a:pt x="27126" y="76862"/>
                  </a:lnTo>
                  <a:lnTo>
                    <a:pt x="37241" y="72549"/>
                  </a:lnTo>
                  <a:lnTo>
                    <a:pt x="47356" y="70588"/>
                  </a:lnTo>
                  <a:lnTo>
                    <a:pt x="59770" y="68235"/>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2" name="Shape 2002"/>
            <p:cNvSpPr/>
            <p:nvPr/>
          </p:nvSpPr>
          <p:spPr>
            <a:xfrm>
              <a:off x="7885113" y="6411912"/>
              <a:ext cx="61913" cy="193675"/>
            </a:xfrm>
            <a:custGeom>
              <a:avLst/>
              <a:gdLst/>
              <a:ahLst/>
              <a:cxnLst/>
              <a:rect l="0" t="0" r="0" b="0"/>
              <a:pathLst>
                <a:path w="120000" h="120000" extrusionOk="0">
                  <a:moveTo>
                    <a:pt x="119314" y="0"/>
                  </a:moveTo>
                  <a:lnTo>
                    <a:pt x="119314" y="0"/>
                  </a:lnTo>
                  <a:lnTo>
                    <a:pt x="92571" y="3529"/>
                  </a:lnTo>
                  <a:lnTo>
                    <a:pt x="70628" y="9485"/>
                  </a:lnTo>
                  <a:lnTo>
                    <a:pt x="52114" y="16764"/>
                  </a:lnTo>
                  <a:lnTo>
                    <a:pt x="33600" y="23823"/>
                  </a:lnTo>
                  <a:lnTo>
                    <a:pt x="18514" y="32426"/>
                  </a:lnTo>
                  <a:lnTo>
                    <a:pt x="6857" y="40808"/>
                  </a:lnTo>
                  <a:lnTo>
                    <a:pt x="4114" y="50294"/>
                  </a:lnTo>
                  <a:lnTo>
                    <a:pt x="0" y="60000"/>
                  </a:lnTo>
                  <a:lnTo>
                    <a:pt x="0" y="60000"/>
                  </a:lnTo>
                  <a:lnTo>
                    <a:pt x="4114" y="69485"/>
                  </a:lnTo>
                  <a:lnTo>
                    <a:pt x="6857" y="78970"/>
                  </a:lnTo>
                  <a:lnTo>
                    <a:pt x="18514" y="87573"/>
                  </a:lnTo>
                  <a:lnTo>
                    <a:pt x="33600" y="95735"/>
                  </a:lnTo>
                  <a:lnTo>
                    <a:pt x="52114" y="103014"/>
                  </a:lnTo>
                  <a:lnTo>
                    <a:pt x="70628" y="110073"/>
                  </a:lnTo>
                  <a:lnTo>
                    <a:pt x="92571" y="116250"/>
                  </a:lnTo>
                  <a:lnTo>
                    <a:pt x="119314" y="119779"/>
                  </a:lnTo>
                  <a:lnTo>
                    <a:pt x="119314" y="60000"/>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3" name="Shape 2003"/>
            <p:cNvSpPr/>
            <p:nvPr/>
          </p:nvSpPr>
          <p:spPr>
            <a:xfrm>
              <a:off x="8040688" y="6411912"/>
              <a:ext cx="61913" cy="193675"/>
            </a:xfrm>
            <a:custGeom>
              <a:avLst/>
              <a:gdLst/>
              <a:ahLst/>
              <a:cxnLst/>
              <a:rect l="0" t="0" r="0" b="0"/>
              <a:pathLst>
                <a:path w="120000" h="120000" extrusionOk="0">
                  <a:moveTo>
                    <a:pt x="119314" y="60000"/>
                  </a:moveTo>
                  <a:lnTo>
                    <a:pt x="119314" y="60000"/>
                  </a:lnTo>
                  <a:lnTo>
                    <a:pt x="119314" y="60000"/>
                  </a:lnTo>
                  <a:lnTo>
                    <a:pt x="115199" y="50294"/>
                  </a:lnTo>
                  <a:lnTo>
                    <a:pt x="107657" y="40808"/>
                  </a:lnTo>
                  <a:lnTo>
                    <a:pt x="100800" y="32426"/>
                  </a:lnTo>
                  <a:lnTo>
                    <a:pt x="85714" y="23823"/>
                  </a:lnTo>
                  <a:lnTo>
                    <a:pt x="67200" y="16764"/>
                  </a:lnTo>
                  <a:lnTo>
                    <a:pt x="48685" y="9485"/>
                  </a:lnTo>
                  <a:lnTo>
                    <a:pt x="26057" y="3529"/>
                  </a:lnTo>
                  <a:lnTo>
                    <a:pt x="0" y="0"/>
                  </a:lnTo>
                  <a:lnTo>
                    <a:pt x="0" y="60000"/>
                  </a:lnTo>
                  <a:lnTo>
                    <a:pt x="0" y="60000"/>
                  </a:lnTo>
                  <a:lnTo>
                    <a:pt x="0" y="60000"/>
                  </a:lnTo>
                  <a:lnTo>
                    <a:pt x="0" y="60000"/>
                  </a:lnTo>
                  <a:lnTo>
                    <a:pt x="0" y="60000"/>
                  </a:lnTo>
                  <a:lnTo>
                    <a:pt x="0" y="119779"/>
                  </a:lnTo>
                  <a:lnTo>
                    <a:pt x="0" y="119779"/>
                  </a:lnTo>
                  <a:lnTo>
                    <a:pt x="26057" y="116250"/>
                  </a:lnTo>
                  <a:lnTo>
                    <a:pt x="48685" y="110073"/>
                  </a:lnTo>
                  <a:lnTo>
                    <a:pt x="67200" y="103014"/>
                  </a:lnTo>
                  <a:lnTo>
                    <a:pt x="85714" y="95735"/>
                  </a:lnTo>
                  <a:lnTo>
                    <a:pt x="100800" y="87573"/>
                  </a:lnTo>
                  <a:lnTo>
                    <a:pt x="107657" y="78970"/>
                  </a:lnTo>
                  <a:lnTo>
                    <a:pt x="115199" y="69485"/>
                  </a:lnTo>
                  <a:lnTo>
                    <a:pt x="119314" y="6000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4" name="Shape 2004"/>
            <p:cNvSpPr/>
            <p:nvPr/>
          </p:nvSpPr>
          <p:spPr>
            <a:xfrm>
              <a:off x="9285288" y="5513387"/>
              <a:ext cx="217487" cy="215899"/>
            </a:xfrm>
            <a:custGeom>
              <a:avLst/>
              <a:gdLst/>
              <a:ahLst/>
              <a:cxnLst/>
              <a:rect l="0" t="0" r="0" b="0"/>
              <a:pathLst>
                <a:path w="120000" h="120000" extrusionOk="0">
                  <a:moveTo>
                    <a:pt x="59901" y="119801"/>
                  </a:moveTo>
                  <a:lnTo>
                    <a:pt x="48275" y="118807"/>
                  </a:lnTo>
                  <a:lnTo>
                    <a:pt x="36453" y="115629"/>
                  </a:lnTo>
                  <a:lnTo>
                    <a:pt x="26798" y="110264"/>
                  </a:lnTo>
                  <a:lnTo>
                    <a:pt x="18325" y="102516"/>
                  </a:lnTo>
                  <a:lnTo>
                    <a:pt x="10837" y="93973"/>
                  </a:lnTo>
                  <a:lnTo>
                    <a:pt x="5517" y="83046"/>
                  </a:lnTo>
                  <a:lnTo>
                    <a:pt x="1182" y="72317"/>
                  </a:lnTo>
                  <a:lnTo>
                    <a:pt x="0" y="60596"/>
                  </a:lnTo>
                  <a:lnTo>
                    <a:pt x="1182" y="47483"/>
                  </a:lnTo>
                  <a:lnTo>
                    <a:pt x="5517" y="36754"/>
                  </a:lnTo>
                  <a:lnTo>
                    <a:pt x="10837" y="26026"/>
                  </a:lnTo>
                  <a:lnTo>
                    <a:pt x="18325" y="17284"/>
                  </a:lnTo>
                  <a:lnTo>
                    <a:pt x="26798" y="9933"/>
                  </a:lnTo>
                  <a:lnTo>
                    <a:pt x="36453" y="4370"/>
                  </a:lnTo>
                  <a:lnTo>
                    <a:pt x="48275" y="1192"/>
                  </a:lnTo>
                  <a:lnTo>
                    <a:pt x="59901" y="0"/>
                  </a:lnTo>
                  <a:lnTo>
                    <a:pt x="71724" y="1192"/>
                  </a:lnTo>
                  <a:lnTo>
                    <a:pt x="83546" y="4370"/>
                  </a:lnTo>
                  <a:lnTo>
                    <a:pt x="93004" y="9933"/>
                  </a:lnTo>
                  <a:lnTo>
                    <a:pt x="102857" y="17284"/>
                  </a:lnTo>
                  <a:lnTo>
                    <a:pt x="109162" y="26026"/>
                  </a:lnTo>
                  <a:lnTo>
                    <a:pt x="115467" y="36754"/>
                  </a:lnTo>
                  <a:lnTo>
                    <a:pt x="118817" y="47483"/>
                  </a:lnTo>
                  <a:lnTo>
                    <a:pt x="119802" y="60596"/>
                  </a:lnTo>
                  <a:lnTo>
                    <a:pt x="118817" y="72317"/>
                  </a:lnTo>
                  <a:lnTo>
                    <a:pt x="115467" y="83046"/>
                  </a:lnTo>
                  <a:lnTo>
                    <a:pt x="109162" y="93973"/>
                  </a:lnTo>
                  <a:lnTo>
                    <a:pt x="102857" y="102516"/>
                  </a:lnTo>
                  <a:lnTo>
                    <a:pt x="93004" y="110264"/>
                  </a:lnTo>
                  <a:lnTo>
                    <a:pt x="83546" y="115629"/>
                  </a:lnTo>
                  <a:lnTo>
                    <a:pt x="71724" y="118807"/>
                  </a:lnTo>
                  <a:lnTo>
                    <a:pt x="59901" y="119801"/>
                  </a:lnTo>
                  <a:close/>
                  <a:moveTo>
                    <a:pt x="59901" y="34569"/>
                  </a:moveTo>
                  <a:lnTo>
                    <a:pt x="54581" y="34569"/>
                  </a:lnTo>
                  <a:lnTo>
                    <a:pt x="50246" y="36754"/>
                  </a:lnTo>
                  <a:lnTo>
                    <a:pt x="46108" y="38940"/>
                  </a:lnTo>
                  <a:lnTo>
                    <a:pt x="41773" y="42119"/>
                  </a:lnTo>
                  <a:lnTo>
                    <a:pt x="38620" y="45496"/>
                  </a:lnTo>
                  <a:lnTo>
                    <a:pt x="36453" y="49668"/>
                  </a:lnTo>
                  <a:lnTo>
                    <a:pt x="35467" y="55033"/>
                  </a:lnTo>
                  <a:lnTo>
                    <a:pt x="34285" y="60596"/>
                  </a:lnTo>
                  <a:lnTo>
                    <a:pt x="35467" y="64768"/>
                  </a:lnTo>
                  <a:lnTo>
                    <a:pt x="36453" y="70331"/>
                  </a:lnTo>
                  <a:lnTo>
                    <a:pt x="38620" y="74503"/>
                  </a:lnTo>
                  <a:lnTo>
                    <a:pt x="41773" y="77682"/>
                  </a:lnTo>
                  <a:lnTo>
                    <a:pt x="46108" y="81059"/>
                  </a:lnTo>
                  <a:lnTo>
                    <a:pt x="50246" y="84238"/>
                  </a:lnTo>
                  <a:lnTo>
                    <a:pt x="54581" y="85430"/>
                  </a:lnTo>
                  <a:lnTo>
                    <a:pt x="59901" y="85430"/>
                  </a:lnTo>
                  <a:lnTo>
                    <a:pt x="65418" y="85430"/>
                  </a:lnTo>
                  <a:lnTo>
                    <a:pt x="69556" y="84238"/>
                  </a:lnTo>
                  <a:lnTo>
                    <a:pt x="73891" y="81059"/>
                  </a:lnTo>
                  <a:lnTo>
                    <a:pt x="78226" y="77682"/>
                  </a:lnTo>
                  <a:lnTo>
                    <a:pt x="81379" y="74503"/>
                  </a:lnTo>
                  <a:lnTo>
                    <a:pt x="83546" y="70331"/>
                  </a:lnTo>
                  <a:lnTo>
                    <a:pt x="84532" y="64768"/>
                  </a:lnTo>
                  <a:lnTo>
                    <a:pt x="85517" y="60596"/>
                  </a:lnTo>
                  <a:lnTo>
                    <a:pt x="84532" y="55033"/>
                  </a:lnTo>
                  <a:lnTo>
                    <a:pt x="83546" y="49668"/>
                  </a:lnTo>
                  <a:lnTo>
                    <a:pt x="81379" y="45496"/>
                  </a:lnTo>
                  <a:lnTo>
                    <a:pt x="78226" y="42119"/>
                  </a:lnTo>
                  <a:lnTo>
                    <a:pt x="73891" y="38940"/>
                  </a:lnTo>
                  <a:lnTo>
                    <a:pt x="69556" y="36754"/>
                  </a:lnTo>
                  <a:lnTo>
                    <a:pt x="65418"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5" name="Shape 2005"/>
            <p:cNvSpPr/>
            <p:nvPr/>
          </p:nvSpPr>
          <p:spPr>
            <a:xfrm>
              <a:off x="8975725" y="6086475"/>
              <a:ext cx="0" cy="1587"/>
            </a:xfrm>
            <a:custGeom>
              <a:avLst/>
              <a:gdLst/>
              <a:ahLst/>
              <a:cxnLst/>
              <a:rect l="0" t="0" r="0" b="0"/>
              <a:pathLst>
                <a:path w="120000" h="120000" extrusionOk="0">
                  <a:moveTo>
                    <a:pt x="0" y="0"/>
                  </a:moveTo>
                  <a:lnTo>
                    <a:pt x="0" y="0"/>
                  </a:lnTo>
                  <a:lnTo>
                    <a:pt x="0" y="0"/>
                  </a:lnTo>
                  <a:lnTo>
                    <a:pt x="0" y="102857"/>
                  </a:lnTo>
                  <a:lnTo>
                    <a:pt x="0" y="102857"/>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6" name="Shape 2006"/>
            <p:cNvSpPr/>
            <p:nvPr/>
          </p:nvSpPr>
          <p:spPr>
            <a:xfrm>
              <a:off x="8975725" y="5891212"/>
              <a:ext cx="61913" cy="293687"/>
            </a:xfrm>
            <a:custGeom>
              <a:avLst/>
              <a:gdLst/>
              <a:ahLst/>
              <a:cxnLst/>
              <a:rect l="0" t="0" r="0" b="0"/>
              <a:pathLst>
                <a:path w="120000" h="120000" extrusionOk="0">
                  <a:moveTo>
                    <a:pt x="0" y="0"/>
                  </a:moveTo>
                  <a:lnTo>
                    <a:pt x="0" y="39756"/>
                  </a:lnTo>
                  <a:lnTo>
                    <a:pt x="0" y="39756"/>
                  </a:lnTo>
                  <a:lnTo>
                    <a:pt x="26057" y="42825"/>
                  </a:lnTo>
                  <a:lnTo>
                    <a:pt x="48685" y="46772"/>
                  </a:lnTo>
                  <a:lnTo>
                    <a:pt x="67200" y="50718"/>
                  </a:lnTo>
                  <a:lnTo>
                    <a:pt x="85714" y="55542"/>
                  </a:lnTo>
                  <a:lnTo>
                    <a:pt x="100114" y="61096"/>
                  </a:lnTo>
                  <a:lnTo>
                    <a:pt x="111771" y="66650"/>
                  </a:lnTo>
                  <a:lnTo>
                    <a:pt x="115885" y="72935"/>
                  </a:lnTo>
                  <a:lnTo>
                    <a:pt x="119314" y="79366"/>
                  </a:lnTo>
                  <a:lnTo>
                    <a:pt x="119314" y="79366"/>
                  </a:lnTo>
                  <a:lnTo>
                    <a:pt x="115885" y="86528"/>
                  </a:lnTo>
                  <a:lnTo>
                    <a:pt x="111771" y="92082"/>
                  </a:lnTo>
                  <a:lnTo>
                    <a:pt x="100114" y="98514"/>
                  </a:lnTo>
                  <a:lnTo>
                    <a:pt x="85714" y="104068"/>
                  </a:lnTo>
                  <a:lnTo>
                    <a:pt x="67200" y="108745"/>
                  </a:lnTo>
                  <a:lnTo>
                    <a:pt x="48685" y="112838"/>
                  </a:lnTo>
                  <a:lnTo>
                    <a:pt x="26057" y="116784"/>
                  </a:lnTo>
                  <a:lnTo>
                    <a:pt x="0" y="119853"/>
                  </a:lnTo>
                  <a:lnTo>
                    <a:pt x="119314" y="79366"/>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7" name="Shape 2007"/>
            <p:cNvSpPr/>
            <p:nvPr/>
          </p:nvSpPr>
          <p:spPr>
            <a:xfrm>
              <a:off x="8818563" y="5978525"/>
              <a:ext cx="155574" cy="215899"/>
            </a:xfrm>
            <a:custGeom>
              <a:avLst/>
              <a:gdLst/>
              <a:ahLst/>
              <a:cxnLst/>
              <a:rect l="0" t="0" r="0" b="0"/>
              <a:pathLst>
                <a:path w="120000" h="120000" extrusionOk="0">
                  <a:moveTo>
                    <a:pt x="83862" y="85430"/>
                  </a:moveTo>
                  <a:lnTo>
                    <a:pt x="83862" y="85430"/>
                  </a:lnTo>
                  <a:lnTo>
                    <a:pt x="76137" y="85430"/>
                  </a:lnTo>
                  <a:lnTo>
                    <a:pt x="70344" y="83245"/>
                  </a:lnTo>
                  <a:lnTo>
                    <a:pt x="64275" y="81059"/>
                  </a:lnTo>
                  <a:lnTo>
                    <a:pt x="58206" y="77682"/>
                  </a:lnTo>
                  <a:lnTo>
                    <a:pt x="53793" y="74503"/>
                  </a:lnTo>
                  <a:lnTo>
                    <a:pt x="50758" y="70132"/>
                  </a:lnTo>
                  <a:lnTo>
                    <a:pt x="49379" y="64768"/>
                  </a:lnTo>
                  <a:lnTo>
                    <a:pt x="48000" y="59403"/>
                  </a:lnTo>
                  <a:lnTo>
                    <a:pt x="48000" y="59403"/>
                  </a:lnTo>
                  <a:lnTo>
                    <a:pt x="49379" y="55231"/>
                  </a:lnTo>
                  <a:lnTo>
                    <a:pt x="50758" y="49668"/>
                  </a:lnTo>
                  <a:lnTo>
                    <a:pt x="53793" y="45298"/>
                  </a:lnTo>
                  <a:lnTo>
                    <a:pt x="58206" y="42119"/>
                  </a:lnTo>
                  <a:lnTo>
                    <a:pt x="64275" y="38940"/>
                  </a:lnTo>
                  <a:lnTo>
                    <a:pt x="70344" y="36754"/>
                  </a:lnTo>
                  <a:lnTo>
                    <a:pt x="76137" y="34569"/>
                  </a:lnTo>
                  <a:lnTo>
                    <a:pt x="83862" y="34569"/>
                  </a:lnTo>
                  <a:lnTo>
                    <a:pt x="83862" y="34569"/>
                  </a:lnTo>
                  <a:lnTo>
                    <a:pt x="91310" y="34569"/>
                  </a:lnTo>
                  <a:lnTo>
                    <a:pt x="97379" y="35761"/>
                  </a:lnTo>
                  <a:lnTo>
                    <a:pt x="103172" y="38940"/>
                  </a:lnTo>
                  <a:lnTo>
                    <a:pt x="109241" y="41125"/>
                  </a:lnTo>
                  <a:lnTo>
                    <a:pt x="112275" y="45298"/>
                  </a:lnTo>
                  <a:lnTo>
                    <a:pt x="116689" y="49668"/>
                  </a:lnTo>
                  <a:lnTo>
                    <a:pt x="118068" y="54039"/>
                  </a:lnTo>
                  <a:lnTo>
                    <a:pt x="119724" y="59403"/>
                  </a:lnTo>
                  <a:lnTo>
                    <a:pt x="119724" y="5562"/>
                  </a:lnTo>
                  <a:lnTo>
                    <a:pt x="119724" y="5562"/>
                  </a:lnTo>
                  <a:lnTo>
                    <a:pt x="110620" y="3178"/>
                  </a:lnTo>
                  <a:lnTo>
                    <a:pt x="101793" y="1192"/>
                  </a:lnTo>
                  <a:lnTo>
                    <a:pt x="92689" y="0"/>
                  </a:lnTo>
                  <a:lnTo>
                    <a:pt x="83862" y="0"/>
                  </a:lnTo>
                  <a:lnTo>
                    <a:pt x="83862" y="0"/>
                  </a:lnTo>
                  <a:lnTo>
                    <a:pt x="67310" y="1192"/>
                  </a:lnTo>
                  <a:lnTo>
                    <a:pt x="50758" y="4370"/>
                  </a:lnTo>
                  <a:lnTo>
                    <a:pt x="37517" y="9735"/>
                  </a:lnTo>
                  <a:lnTo>
                    <a:pt x="25379" y="17284"/>
                  </a:lnTo>
                  <a:lnTo>
                    <a:pt x="14896" y="26026"/>
                  </a:lnTo>
                  <a:lnTo>
                    <a:pt x="7448" y="36754"/>
                  </a:lnTo>
                  <a:lnTo>
                    <a:pt x="1379" y="47483"/>
                  </a:lnTo>
                  <a:lnTo>
                    <a:pt x="0" y="59403"/>
                  </a:lnTo>
                  <a:lnTo>
                    <a:pt x="0" y="59403"/>
                  </a:lnTo>
                  <a:lnTo>
                    <a:pt x="1379" y="72317"/>
                  </a:lnTo>
                  <a:lnTo>
                    <a:pt x="7448" y="83245"/>
                  </a:lnTo>
                  <a:lnTo>
                    <a:pt x="14896" y="93973"/>
                  </a:lnTo>
                  <a:lnTo>
                    <a:pt x="25379" y="102516"/>
                  </a:lnTo>
                  <a:lnTo>
                    <a:pt x="37517" y="110264"/>
                  </a:lnTo>
                  <a:lnTo>
                    <a:pt x="50758" y="115629"/>
                  </a:lnTo>
                  <a:lnTo>
                    <a:pt x="67310" y="118807"/>
                  </a:lnTo>
                  <a:lnTo>
                    <a:pt x="83862" y="119801"/>
                  </a:lnTo>
                  <a:lnTo>
                    <a:pt x="83862" y="119801"/>
                  </a:lnTo>
                  <a:lnTo>
                    <a:pt x="92689" y="119801"/>
                  </a:lnTo>
                  <a:lnTo>
                    <a:pt x="101793" y="118807"/>
                  </a:lnTo>
                  <a:lnTo>
                    <a:pt x="110620" y="116622"/>
                  </a:lnTo>
                  <a:lnTo>
                    <a:pt x="119724" y="114437"/>
                  </a:lnTo>
                  <a:lnTo>
                    <a:pt x="119724" y="60596"/>
                  </a:lnTo>
                  <a:lnTo>
                    <a:pt x="119724" y="60596"/>
                  </a:lnTo>
                  <a:lnTo>
                    <a:pt x="118068" y="65960"/>
                  </a:lnTo>
                  <a:lnTo>
                    <a:pt x="116689" y="70132"/>
                  </a:lnTo>
                  <a:lnTo>
                    <a:pt x="112275" y="74503"/>
                  </a:lnTo>
                  <a:lnTo>
                    <a:pt x="109241" y="78874"/>
                  </a:lnTo>
                  <a:lnTo>
                    <a:pt x="103172" y="81059"/>
                  </a:lnTo>
                  <a:lnTo>
                    <a:pt x="97379" y="83245"/>
                  </a:lnTo>
                  <a:lnTo>
                    <a:pt x="91310" y="85430"/>
                  </a:lnTo>
                  <a:lnTo>
                    <a:pt x="83862" y="8543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8" name="Shape 2008"/>
            <p:cNvSpPr/>
            <p:nvPr/>
          </p:nvSpPr>
          <p:spPr>
            <a:xfrm>
              <a:off x="8975725" y="5989637"/>
              <a:ext cx="61913" cy="195261"/>
            </a:xfrm>
            <a:custGeom>
              <a:avLst/>
              <a:gdLst/>
              <a:ahLst/>
              <a:cxnLst/>
              <a:rect l="0" t="0" r="0" b="0"/>
              <a:pathLst>
                <a:path w="120000" h="120000" extrusionOk="0">
                  <a:moveTo>
                    <a:pt x="119314" y="59234"/>
                  </a:moveTo>
                  <a:lnTo>
                    <a:pt x="119314" y="59234"/>
                  </a:lnTo>
                  <a:lnTo>
                    <a:pt x="115885" y="49617"/>
                  </a:lnTo>
                  <a:lnTo>
                    <a:pt x="111771" y="40218"/>
                  </a:lnTo>
                  <a:lnTo>
                    <a:pt x="100114" y="31912"/>
                  </a:lnTo>
                  <a:lnTo>
                    <a:pt x="85714" y="23606"/>
                  </a:lnTo>
                  <a:lnTo>
                    <a:pt x="67200" y="16393"/>
                  </a:lnTo>
                  <a:lnTo>
                    <a:pt x="48685" y="10491"/>
                  </a:lnTo>
                  <a:lnTo>
                    <a:pt x="26057" y="4590"/>
                  </a:lnTo>
                  <a:lnTo>
                    <a:pt x="0" y="0"/>
                  </a:lnTo>
                  <a:lnTo>
                    <a:pt x="0" y="59234"/>
                  </a:lnTo>
                  <a:lnTo>
                    <a:pt x="0" y="59234"/>
                  </a:lnTo>
                  <a:lnTo>
                    <a:pt x="0" y="59234"/>
                  </a:lnTo>
                  <a:lnTo>
                    <a:pt x="0" y="59234"/>
                  </a:lnTo>
                  <a:lnTo>
                    <a:pt x="0" y="60546"/>
                  </a:lnTo>
                  <a:lnTo>
                    <a:pt x="0" y="119781"/>
                  </a:lnTo>
                  <a:lnTo>
                    <a:pt x="0" y="119781"/>
                  </a:lnTo>
                  <a:lnTo>
                    <a:pt x="26057" y="115191"/>
                  </a:lnTo>
                  <a:lnTo>
                    <a:pt x="48685" y="109289"/>
                  </a:lnTo>
                  <a:lnTo>
                    <a:pt x="67200" y="103169"/>
                  </a:lnTo>
                  <a:lnTo>
                    <a:pt x="85714" y="96174"/>
                  </a:lnTo>
                  <a:lnTo>
                    <a:pt x="100114" y="87868"/>
                  </a:lnTo>
                  <a:lnTo>
                    <a:pt x="111771" y="78251"/>
                  </a:lnTo>
                  <a:lnTo>
                    <a:pt x="115885" y="69945"/>
                  </a:lnTo>
                  <a:lnTo>
                    <a:pt x="119314" y="59234"/>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09" name="Shape 2009"/>
            <p:cNvSpPr/>
            <p:nvPr/>
          </p:nvSpPr>
          <p:spPr>
            <a:xfrm>
              <a:off x="8196263" y="6161087"/>
              <a:ext cx="61913" cy="703262"/>
            </a:xfrm>
            <a:custGeom>
              <a:avLst/>
              <a:gdLst/>
              <a:ahLst/>
              <a:cxnLst/>
              <a:rect l="0" t="0" r="0" b="0"/>
              <a:pathLst>
                <a:path w="120000" h="120000" extrusionOk="0">
                  <a:moveTo>
                    <a:pt x="0" y="18702"/>
                  </a:moveTo>
                  <a:lnTo>
                    <a:pt x="0" y="18702"/>
                  </a:lnTo>
                  <a:lnTo>
                    <a:pt x="3428" y="16004"/>
                  </a:lnTo>
                  <a:lnTo>
                    <a:pt x="10971" y="13367"/>
                  </a:lnTo>
                  <a:lnTo>
                    <a:pt x="21942" y="11037"/>
                  </a:lnTo>
                  <a:lnTo>
                    <a:pt x="33600" y="8707"/>
                  </a:lnTo>
                  <a:lnTo>
                    <a:pt x="52114" y="6683"/>
                  </a:lnTo>
                  <a:lnTo>
                    <a:pt x="70628" y="4721"/>
                  </a:lnTo>
                  <a:lnTo>
                    <a:pt x="96685" y="3065"/>
                  </a:lnTo>
                  <a:lnTo>
                    <a:pt x="119314" y="2023"/>
                  </a:lnTo>
                  <a:lnTo>
                    <a:pt x="119314" y="0"/>
                  </a:lnTo>
                  <a:lnTo>
                    <a:pt x="0" y="0"/>
                  </a:lnTo>
                  <a:lnTo>
                    <a:pt x="0" y="119938"/>
                  </a:lnTo>
                  <a:lnTo>
                    <a:pt x="119314" y="119938"/>
                  </a:lnTo>
                  <a:lnTo>
                    <a:pt x="119314" y="35319"/>
                  </a:lnTo>
                  <a:lnTo>
                    <a:pt x="119314" y="35319"/>
                  </a:lnTo>
                  <a:lnTo>
                    <a:pt x="96685" y="34031"/>
                  </a:lnTo>
                  <a:lnTo>
                    <a:pt x="70628" y="32682"/>
                  </a:lnTo>
                  <a:lnTo>
                    <a:pt x="52114" y="30659"/>
                  </a:lnTo>
                  <a:lnTo>
                    <a:pt x="33600" y="28696"/>
                  </a:lnTo>
                  <a:lnTo>
                    <a:pt x="21942" y="26366"/>
                  </a:lnTo>
                  <a:lnTo>
                    <a:pt x="10971" y="24036"/>
                  </a:lnTo>
                  <a:lnTo>
                    <a:pt x="3428" y="21338"/>
                  </a:lnTo>
                  <a:lnTo>
                    <a:pt x="0" y="1870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0" name="Shape 2010"/>
            <p:cNvSpPr/>
            <p:nvPr/>
          </p:nvSpPr>
          <p:spPr>
            <a:xfrm>
              <a:off x="8351838" y="6270625"/>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1" name="Shape 2011"/>
            <p:cNvSpPr/>
            <p:nvPr/>
          </p:nvSpPr>
          <p:spPr>
            <a:xfrm>
              <a:off x="8351838" y="6270625"/>
              <a:ext cx="61913" cy="593724"/>
            </a:xfrm>
            <a:custGeom>
              <a:avLst/>
              <a:gdLst/>
              <a:ahLst/>
              <a:cxnLst/>
              <a:rect l="0" t="0" r="0" b="0"/>
              <a:pathLst>
                <a:path w="120000" h="120000" extrusionOk="0">
                  <a:moveTo>
                    <a:pt x="0" y="19685"/>
                  </a:moveTo>
                  <a:lnTo>
                    <a:pt x="0" y="119927"/>
                  </a:lnTo>
                  <a:lnTo>
                    <a:pt x="119314" y="119927"/>
                  </a:lnTo>
                  <a:lnTo>
                    <a:pt x="119314" y="0"/>
                  </a:lnTo>
                  <a:lnTo>
                    <a:pt x="119314" y="0"/>
                  </a:lnTo>
                  <a:lnTo>
                    <a:pt x="115885" y="3123"/>
                  </a:lnTo>
                  <a:lnTo>
                    <a:pt x="111771" y="6319"/>
                  </a:lnTo>
                  <a:lnTo>
                    <a:pt x="100800" y="9079"/>
                  </a:lnTo>
                  <a:lnTo>
                    <a:pt x="85714" y="11840"/>
                  </a:lnTo>
                  <a:lnTo>
                    <a:pt x="71314" y="14164"/>
                  </a:lnTo>
                  <a:lnTo>
                    <a:pt x="48685" y="16561"/>
                  </a:lnTo>
                  <a:lnTo>
                    <a:pt x="26057" y="18523"/>
                  </a:lnTo>
                  <a:lnTo>
                    <a:pt x="0" y="19685"/>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2" name="Shape 2012"/>
            <p:cNvSpPr/>
            <p:nvPr/>
          </p:nvSpPr>
          <p:spPr>
            <a:xfrm>
              <a:off x="8258175" y="6161087"/>
              <a:ext cx="92074" cy="217487"/>
            </a:xfrm>
            <a:custGeom>
              <a:avLst/>
              <a:gdLst/>
              <a:ahLst/>
              <a:cxnLst/>
              <a:rect l="0" t="0" r="0" b="0"/>
              <a:pathLst>
                <a:path w="120000" h="120000" extrusionOk="0">
                  <a:moveTo>
                    <a:pt x="59770" y="85573"/>
                  </a:moveTo>
                  <a:lnTo>
                    <a:pt x="59770" y="85573"/>
                  </a:lnTo>
                  <a:lnTo>
                    <a:pt x="47356" y="84590"/>
                  </a:lnTo>
                  <a:lnTo>
                    <a:pt x="37241" y="83409"/>
                  </a:lnTo>
                  <a:lnTo>
                    <a:pt x="27586" y="81245"/>
                  </a:lnTo>
                  <a:lnTo>
                    <a:pt x="17011" y="78098"/>
                  </a:lnTo>
                  <a:lnTo>
                    <a:pt x="12413" y="73770"/>
                  </a:lnTo>
                  <a:lnTo>
                    <a:pt x="4597" y="69639"/>
                  </a:lnTo>
                  <a:lnTo>
                    <a:pt x="2298" y="65311"/>
                  </a:lnTo>
                  <a:lnTo>
                    <a:pt x="0" y="60000"/>
                  </a:lnTo>
                  <a:lnTo>
                    <a:pt x="0" y="60000"/>
                  </a:lnTo>
                  <a:lnTo>
                    <a:pt x="2298" y="54491"/>
                  </a:lnTo>
                  <a:lnTo>
                    <a:pt x="4597" y="50360"/>
                  </a:lnTo>
                  <a:lnTo>
                    <a:pt x="12413" y="46032"/>
                  </a:lnTo>
                  <a:lnTo>
                    <a:pt x="17011" y="41704"/>
                  </a:lnTo>
                  <a:lnTo>
                    <a:pt x="27586" y="38557"/>
                  </a:lnTo>
                  <a:lnTo>
                    <a:pt x="37241" y="36393"/>
                  </a:lnTo>
                  <a:lnTo>
                    <a:pt x="47356" y="35409"/>
                  </a:lnTo>
                  <a:lnTo>
                    <a:pt x="59770" y="34426"/>
                  </a:lnTo>
                  <a:lnTo>
                    <a:pt x="59770" y="34426"/>
                  </a:lnTo>
                  <a:lnTo>
                    <a:pt x="72183" y="35409"/>
                  </a:lnTo>
                  <a:lnTo>
                    <a:pt x="85057" y="36393"/>
                  </a:lnTo>
                  <a:lnTo>
                    <a:pt x="94712" y="38557"/>
                  </a:lnTo>
                  <a:lnTo>
                    <a:pt x="102068" y="41704"/>
                  </a:lnTo>
                  <a:lnTo>
                    <a:pt x="109885" y="46032"/>
                  </a:lnTo>
                  <a:lnTo>
                    <a:pt x="114482" y="50360"/>
                  </a:lnTo>
                  <a:lnTo>
                    <a:pt x="119540" y="54491"/>
                  </a:lnTo>
                  <a:lnTo>
                    <a:pt x="119540" y="60000"/>
                  </a:lnTo>
                  <a:lnTo>
                    <a:pt x="119540" y="6491"/>
                  </a:lnTo>
                  <a:lnTo>
                    <a:pt x="119540" y="6491"/>
                  </a:lnTo>
                  <a:lnTo>
                    <a:pt x="107126" y="3344"/>
                  </a:lnTo>
                  <a:lnTo>
                    <a:pt x="92413" y="2163"/>
                  </a:lnTo>
                  <a:lnTo>
                    <a:pt x="77241" y="0"/>
                  </a:lnTo>
                  <a:lnTo>
                    <a:pt x="59770" y="0"/>
                  </a:lnTo>
                  <a:lnTo>
                    <a:pt x="59770" y="0"/>
                  </a:lnTo>
                  <a:lnTo>
                    <a:pt x="44597" y="0"/>
                  </a:lnTo>
                  <a:lnTo>
                    <a:pt x="29885" y="2163"/>
                  </a:lnTo>
                  <a:lnTo>
                    <a:pt x="15172" y="3344"/>
                  </a:lnTo>
                  <a:lnTo>
                    <a:pt x="0" y="6491"/>
                  </a:lnTo>
                  <a:lnTo>
                    <a:pt x="0" y="113311"/>
                  </a:lnTo>
                  <a:lnTo>
                    <a:pt x="0" y="113311"/>
                  </a:lnTo>
                  <a:lnTo>
                    <a:pt x="15172" y="116655"/>
                  </a:lnTo>
                  <a:lnTo>
                    <a:pt x="29885" y="117639"/>
                  </a:lnTo>
                  <a:lnTo>
                    <a:pt x="44597" y="118819"/>
                  </a:lnTo>
                  <a:lnTo>
                    <a:pt x="59770" y="119803"/>
                  </a:lnTo>
                  <a:lnTo>
                    <a:pt x="59770" y="119803"/>
                  </a:lnTo>
                  <a:lnTo>
                    <a:pt x="77241" y="118819"/>
                  </a:lnTo>
                  <a:lnTo>
                    <a:pt x="92413" y="117639"/>
                  </a:lnTo>
                  <a:lnTo>
                    <a:pt x="107126" y="116655"/>
                  </a:lnTo>
                  <a:lnTo>
                    <a:pt x="119540" y="113311"/>
                  </a:lnTo>
                  <a:lnTo>
                    <a:pt x="119540" y="60000"/>
                  </a:lnTo>
                  <a:lnTo>
                    <a:pt x="119540" y="60000"/>
                  </a:lnTo>
                  <a:lnTo>
                    <a:pt x="119540" y="65311"/>
                  </a:lnTo>
                  <a:lnTo>
                    <a:pt x="114482" y="69639"/>
                  </a:lnTo>
                  <a:lnTo>
                    <a:pt x="109885" y="73770"/>
                  </a:lnTo>
                  <a:lnTo>
                    <a:pt x="102068" y="78098"/>
                  </a:lnTo>
                  <a:lnTo>
                    <a:pt x="94712" y="81245"/>
                  </a:lnTo>
                  <a:lnTo>
                    <a:pt x="85057" y="83409"/>
                  </a:lnTo>
                  <a:lnTo>
                    <a:pt x="72183" y="84590"/>
                  </a:lnTo>
                  <a:lnTo>
                    <a:pt x="59770" y="85573"/>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3" name="Shape 2013"/>
            <p:cNvSpPr/>
            <p:nvPr/>
          </p:nvSpPr>
          <p:spPr>
            <a:xfrm>
              <a:off x="8413750" y="6270625"/>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4" name="Shape 2014"/>
            <p:cNvSpPr/>
            <p:nvPr/>
          </p:nvSpPr>
          <p:spPr>
            <a:xfrm>
              <a:off x="8196263" y="6172200"/>
              <a:ext cx="61913" cy="193675"/>
            </a:xfrm>
            <a:custGeom>
              <a:avLst/>
              <a:gdLst/>
              <a:ahLst/>
              <a:cxnLst/>
              <a:rect l="0" t="0" r="0" b="0"/>
              <a:pathLst>
                <a:path w="120000" h="120000" extrusionOk="0">
                  <a:moveTo>
                    <a:pt x="0" y="60000"/>
                  </a:moveTo>
                  <a:lnTo>
                    <a:pt x="0" y="60000"/>
                  </a:lnTo>
                  <a:lnTo>
                    <a:pt x="3428" y="69485"/>
                  </a:lnTo>
                  <a:lnTo>
                    <a:pt x="10971" y="79191"/>
                  </a:lnTo>
                  <a:lnTo>
                    <a:pt x="21942" y="87573"/>
                  </a:lnTo>
                  <a:lnTo>
                    <a:pt x="33600" y="95955"/>
                  </a:lnTo>
                  <a:lnTo>
                    <a:pt x="52114" y="103014"/>
                  </a:lnTo>
                  <a:lnTo>
                    <a:pt x="70628" y="110294"/>
                  </a:lnTo>
                  <a:lnTo>
                    <a:pt x="96685" y="115147"/>
                  </a:lnTo>
                  <a:lnTo>
                    <a:pt x="119314" y="119779"/>
                  </a:lnTo>
                  <a:lnTo>
                    <a:pt x="119314" y="0"/>
                  </a:lnTo>
                  <a:lnTo>
                    <a:pt x="119314" y="0"/>
                  </a:lnTo>
                  <a:lnTo>
                    <a:pt x="96685" y="3750"/>
                  </a:lnTo>
                  <a:lnTo>
                    <a:pt x="70628" y="9705"/>
                  </a:lnTo>
                  <a:lnTo>
                    <a:pt x="52114" y="16764"/>
                  </a:lnTo>
                  <a:lnTo>
                    <a:pt x="33600" y="24044"/>
                  </a:lnTo>
                  <a:lnTo>
                    <a:pt x="21942" y="32426"/>
                  </a:lnTo>
                  <a:lnTo>
                    <a:pt x="10971" y="40808"/>
                  </a:lnTo>
                  <a:lnTo>
                    <a:pt x="3428" y="50294"/>
                  </a:lnTo>
                  <a:lnTo>
                    <a:pt x="0" y="6000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5" name="Shape 2015"/>
            <p:cNvSpPr/>
            <p:nvPr/>
          </p:nvSpPr>
          <p:spPr>
            <a:xfrm>
              <a:off x="8351838" y="6172200"/>
              <a:ext cx="61913" cy="193675"/>
            </a:xfrm>
            <a:custGeom>
              <a:avLst/>
              <a:gdLst/>
              <a:ahLst/>
              <a:cxnLst/>
              <a:rect l="0" t="0" r="0" b="0"/>
              <a:pathLst>
                <a:path w="120000" h="120000" extrusionOk="0">
                  <a:moveTo>
                    <a:pt x="119314" y="60000"/>
                  </a:moveTo>
                  <a:lnTo>
                    <a:pt x="119314" y="60000"/>
                  </a:lnTo>
                  <a:lnTo>
                    <a:pt x="119314" y="60000"/>
                  </a:lnTo>
                  <a:lnTo>
                    <a:pt x="115885" y="50294"/>
                  </a:lnTo>
                  <a:lnTo>
                    <a:pt x="111771" y="40808"/>
                  </a:lnTo>
                  <a:lnTo>
                    <a:pt x="100800" y="31323"/>
                  </a:lnTo>
                  <a:lnTo>
                    <a:pt x="85714" y="24044"/>
                  </a:lnTo>
                  <a:lnTo>
                    <a:pt x="71314" y="15661"/>
                  </a:lnTo>
                  <a:lnTo>
                    <a:pt x="48685" y="9705"/>
                  </a:lnTo>
                  <a:lnTo>
                    <a:pt x="26057" y="3750"/>
                  </a:lnTo>
                  <a:lnTo>
                    <a:pt x="0" y="0"/>
                  </a:lnTo>
                  <a:lnTo>
                    <a:pt x="0" y="60000"/>
                  </a:lnTo>
                  <a:lnTo>
                    <a:pt x="0" y="60000"/>
                  </a:lnTo>
                  <a:lnTo>
                    <a:pt x="0" y="60000"/>
                  </a:lnTo>
                  <a:lnTo>
                    <a:pt x="0" y="60000"/>
                  </a:lnTo>
                  <a:lnTo>
                    <a:pt x="0" y="60000"/>
                  </a:lnTo>
                  <a:lnTo>
                    <a:pt x="0" y="119779"/>
                  </a:lnTo>
                  <a:lnTo>
                    <a:pt x="0" y="119779"/>
                  </a:lnTo>
                  <a:lnTo>
                    <a:pt x="26057" y="116250"/>
                  </a:lnTo>
                  <a:lnTo>
                    <a:pt x="48685" y="110294"/>
                  </a:lnTo>
                  <a:lnTo>
                    <a:pt x="71314" y="103014"/>
                  </a:lnTo>
                  <a:lnTo>
                    <a:pt x="85714" y="95955"/>
                  </a:lnTo>
                  <a:lnTo>
                    <a:pt x="100800" y="87573"/>
                  </a:lnTo>
                  <a:lnTo>
                    <a:pt x="111771" y="79191"/>
                  </a:lnTo>
                  <a:lnTo>
                    <a:pt x="115885" y="69485"/>
                  </a:lnTo>
                  <a:lnTo>
                    <a:pt x="119314" y="6000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6" name="Shape 2016"/>
            <p:cNvSpPr/>
            <p:nvPr/>
          </p:nvSpPr>
          <p:spPr>
            <a:xfrm>
              <a:off x="11310938" y="5656262"/>
              <a:ext cx="60324" cy="1206499"/>
            </a:xfrm>
            <a:custGeom>
              <a:avLst/>
              <a:gdLst/>
              <a:ahLst/>
              <a:cxnLst/>
              <a:rect l="0" t="0" r="0" b="0"/>
              <a:pathLst>
                <a:path w="120000" h="120000" extrusionOk="0">
                  <a:moveTo>
                    <a:pt x="0" y="61536"/>
                  </a:moveTo>
                  <a:lnTo>
                    <a:pt x="0" y="61536"/>
                  </a:lnTo>
                  <a:lnTo>
                    <a:pt x="3448" y="59964"/>
                  </a:lnTo>
                  <a:lnTo>
                    <a:pt x="11034" y="58427"/>
                  </a:lnTo>
                  <a:lnTo>
                    <a:pt x="18620" y="56891"/>
                  </a:lnTo>
                  <a:lnTo>
                    <a:pt x="33103" y="55711"/>
                  </a:lnTo>
                  <a:lnTo>
                    <a:pt x="51724" y="54353"/>
                  </a:lnTo>
                  <a:lnTo>
                    <a:pt x="70344" y="53388"/>
                  </a:lnTo>
                  <a:lnTo>
                    <a:pt x="93103" y="52424"/>
                  </a:lnTo>
                  <a:lnTo>
                    <a:pt x="119310" y="51637"/>
                  </a:lnTo>
                  <a:lnTo>
                    <a:pt x="119310" y="0"/>
                  </a:lnTo>
                  <a:lnTo>
                    <a:pt x="0" y="0"/>
                  </a:lnTo>
                  <a:lnTo>
                    <a:pt x="0" y="119964"/>
                  </a:lnTo>
                  <a:lnTo>
                    <a:pt x="119310" y="119964"/>
                  </a:lnTo>
                  <a:lnTo>
                    <a:pt x="119310" y="71256"/>
                  </a:lnTo>
                  <a:lnTo>
                    <a:pt x="119310" y="71256"/>
                  </a:lnTo>
                  <a:lnTo>
                    <a:pt x="93103" y="70470"/>
                  </a:lnTo>
                  <a:lnTo>
                    <a:pt x="70344" y="69684"/>
                  </a:lnTo>
                  <a:lnTo>
                    <a:pt x="51724" y="68505"/>
                  </a:lnTo>
                  <a:lnTo>
                    <a:pt x="33103" y="67361"/>
                  </a:lnTo>
                  <a:lnTo>
                    <a:pt x="18620" y="66003"/>
                  </a:lnTo>
                  <a:lnTo>
                    <a:pt x="11034" y="64645"/>
                  </a:lnTo>
                  <a:lnTo>
                    <a:pt x="3448" y="63073"/>
                  </a:lnTo>
                  <a:lnTo>
                    <a:pt x="0" y="61536"/>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7" name="Shape 2017"/>
            <p:cNvSpPr/>
            <p:nvPr/>
          </p:nvSpPr>
          <p:spPr>
            <a:xfrm>
              <a:off x="11466513" y="5813425"/>
              <a:ext cx="61913" cy="461961"/>
            </a:xfrm>
            <a:custGeom>
              <a:avLst/>
              <a:gdLst/>
              <a:ahLst/>
              <a:cxnLst/>
              <a:rect l="0" t="0" r="0" b="0"/>
              <a:pathLst>
                <a:path w="120000" h="120000" extrusionOk="0">
                  <a:moveTo>
                    <a:pt x="0" y="0"/>
                  </a:moveTo>
                  <a:lnTo>
                    <a:pt x="0" y="94099"/>
                  </a:lnTo>
                  <a:lnTo>
                    <a:pt x="0" y="94099"/>
                  </a:lnTo>
                  <a:lnTo>
                    <a:pt x="26057" y="96149"/>
                  </a:lnTo>
                  <a:lnTo>
                    <a:pt x="48000" y="98664"/>
                  </a:lnTo>
                  <a:lnTo>
                    <a:pt x="66514" y="101180"/>
                  </a:lnTo>
                  <a:lnTo>
                    <a:pt x="85028" y="104720"/>
                  </a:lnTo>
                  <a:lnTo>
                    <a:pt x="100800" y="107795"/>
                  </a:lnTo>
                  <a:lnTo>
                    <a:pt x="111771" y="111801"/>
                  </a:lnTo>
                  <a:lnTo>
                    <a:pt x="115199" y="115807"/>
                  </a:lnTo>
                  <a:lnTo>
                    <a:pt x="119314" y="119906"/>
                  </a:lnTo>
                  <a:lnTo>
                    <a:pt x="119314" y="0"/>
                  </a:lnTo>
                  <a:lnTo>
                    <a:pt x="0"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8" name="Shape 2018"/>
            <p:cNvSpPr/>
            <p:nvPr/>
          </p:nvSpPr>
          <p:spPr>
            <a:xfrm>
              <a:off x="11466513" y="6276975"/>
              <a:ext cx="61913" cy="587374"/>
            </a:xfrm>
            <a:custGeom>
              <a:avLst/>
              <a:gdLst/>
              <a:ahLst/>
              <a:cxnLst/>
              <a:rect l="0" t="0" r="0" b="0"/>
              <a:pathLst>
                <a:path w="120000" h="120000" extrusionOk="0">
                  <a:moveTo>
                    <a:pt x="0" y="19951"/>
                  </a:moveTo>
                  <a:lnTo>
                    <a:pt x="0" y="119926"/>
                  </a:lnTo>
                  <a:lnTo>
                    <a:pt x="119314" y="119926"/>
                  </a:lnTo>
                  <a:lnTo>
                    <a:pt x="119314" y="0"/>
                  </a:lnTo>
                  <a:lnTo>
                    <a:pt x="119314" y="0"/>
                  </a:lnTo>
                  <a:lnTo>
                    <a:pt x="115199" y="3154"/>
                  </a:lnTo>
                  <a:lnTo>
                    <a:pt x="111771" y="6381"/>
                  </a:lnTo>
                  <a:lnTo>
                    <a:pt x="100800" y="9168"/>
                  </a:lnTo>
                  <a:lnTo>
                    <a:pt x="85028" y="11955"/>
                  </a:lnTo>
                  <a:lnTo>
                    <a:pt x="66514" y="14303"/>
                  </a:lnTo>
                  <a:lnTo>
                    <a:pt x="48000" y="16723"/>
                  </a:lnTo>
                  <a:lnTo>
                    <a:pt x="26057" y="18337"/>
                  </a:lnTo>
                  <a:lnTo>
                    <a:pt x="0" y="19951"/>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19" name="Shape 2019"/>
            <p:cNvSpPr/>
            <p:nvPr/>
          </p:nvSpPr>
          <p:spPr>
            <a:xfrm>
              <a:off x="11372850" y="6167437"/>
              <a:ext cx="92074" cy="217487"/>
            </a:xfrm>
            <a:custGeom>
              <a:avLst/>
              <a:gdLst/>
              <a:ahLst/>
              <a:cxnLst/>
              <a:rect l="0" t="0" r="0" b="0"/>
              <a:pathLst>
                <a:path w="120000" h="120000" extrusionOk="0">
                  <a:moveTo>
                    <a:pt x="60000" y="85714"/>
                  </a:moveTo>
                  <a:lnTo>
                    <a:pt x="60000" y="85714"/>
                  </a:lnTo>
                  <a:lnTo>
                    <a:pt x="47633" y="84532"/>
                  </a:lnTo>
                  <a:lnTo>
                    <a:pt x="37099" y="83546"/>
                  </a:lnTo>
                  <a:lnTo>
                    <a:pt x="27480" y="81379"/>
                  </a:lnTo>
                  <a:lnTo>
                    <a:pt x="17404" y="78029"/>
                  </a:lnTo>
                  <a:lnTo>
                    <a:pt x="10076" y="73891"/>
                  </a:lnTo>
                  <a:lnTo>
                    <a:pt x="5038" y="69556"/>
                  </a:lnTo>
                  <a:lnTo>
                    <a:pt x="2748" y="65221"/>
                  </a:lnTo>
                  <a:lnTo>
                    <a:pt x="0" y="59901"/>
                  </a:lnTo>
                  <a:lnTo>
                    <a:pt x="0" y="59901"/>
                  </a:lnTo>
                  <a:lnTo>
                    <a:pt x="2748" y="54581"/>
                  </a:lnTo>
                  <a:lnTo>
                    <a:pt x="5038" y="50246"/>
                  </a:lnTo>
                  <a:lnTo>
                    <a:pt x="10076" y="44926"/>
                  </a:lnTo>
                  <a:lnTo>
                    <a:pt x="17404" y="41773"/>
                  </a:lnTo>
                  <a:lnTo>
                    <a:pt x="27480" y="38423"/>
                  </a:lnTo>
                  <a:lnTo>
                    <a:pt x="37099" y="36453"/>
                  </a:lnTo>
                  <a:lnTo>
                    <a:pt x="47633" y="34285"/>
                  </a:lnTo>
                  <a:lnTo>
                    <a:pt x="60000" y="34285"/>
                  </a:lnTo>
                  <a:lnTo>
                    <a:pt x="60000" y="34285"/>
                  </a:lnTo>
                  <a:lnTo>
                    <a:pt x="72366" y="34285"/>
                  </a:lnTo>
                  <a:lnTo>
                    <a:pt x="81984" y="36453"/>
                  </a:lnTo>
                  <a:lnTo>
                    <a:pt x="92061" y="38423"/>
                  </a:lnTo>
                  <a:lnTo>
                    <a:pt x="102137" y="41773"/>
                  </a:lnTo>
                  <a:lnTo>
                    <a:pt x="109465" y="44926"/>
                  </a:lnTo>
                  <a:lnTo>
                    <a:pt x="114503" y="50246"/>
                  </a:lnTo>
                  <a:lnTo>
                    <a:pt x="117251" y="54581"/>
                  </a:lnTo>
                  <a:lnTo>
                    <a:pt x="119541" y="59901"/>
                  </a:lnTo>
                  <a:lnTo>
                    <a:pt x="119541" y="5320"/>
                  </a:lnTo>
                  <a:lnTo>
                    <a:pt x="119541" y="5320"/>
                  </a:lnTo>
                  <a:lnTo>
                    <a:pt x="104427" y="3152"/>
                  </a:lnTo>
                  <a:lnTo>
                    <a:pt x="89770" y="1182"/>
                  </a:lnTo>
                  <a:lnTo>
                    <a:pt x="74656" y="0"/>
                  </a:lnTo>
                  <a:lnTo>
                    <a:pt x="60000" y="0"/>
                  </a:lnTo>
                  <a:lnTo>
                    <a:pt x="60000" y="0"/>
                  </a:lnTo>
                  <a:lnTo>
                    <a:pt x="44885" y="0"/>
                  </a:lnTo>
                  <a:lnTo>
                    <a:pt x="29770" y="1182"/>
                  </a:lnTo>
                  <a:lnTo>
                    <a:pt x="15114" y="3152"/>
                  </a:lnTo>
                  <a:lnTo>
                    <a:pt x="0" y="5320"/>
                  </a:lnTo>
                  <a:lnTo>
                    <a:pt x="0" y="113497"/>
                  </a:lnTo>
                  <a:lnTo>
                    <a:pt x="0" y="113497"/>
                  </a:lnTo>
                  <a:lnTo>
                    <a:pt x="15114" y="116650"/>
                  </a:lnTo>
                  <a:lnTo>
                    <a:pt x="29770" y="117635"/>
                  </a:lnTo>
                  <a:lnTo>
                    <a:pt x="44885" y="118817"/>
                  </a:lnTo>
                  <a:lnTo>
                    <a:pt x="60000" y="119802"/>
                  </a:lnTo>
                  <a:lnTo>
                    <a:pt x="60000" y="119802"/>
                  </a:lnTo>
                  <a:lnTo>
                    <a:pt x="74656" y="118817"/>
                  </a:lnTo>
                  <a:lnTo>
                    <a:pt x="89770" y="117635"/>
                  </a:lnTo>
                  <a:lnTo>
                    <a:pt x="104427" y="116650"/>
                  </a:lnTo>
                  <a:lnTo>
                    <a:pt x="119541" y="113497"/>
                  </a:lnTo>
                  <a:lnTo>
                    <a:pt x="119541" y="59901"/>
                  </a:lnTo>
                  <a:lnTo>
                    <a:pt x="119541" y="59901"/>
                  </a:lnTo>
                  <a:lnTo>
                    <a:pt x="117251" y="65221"/>
                  </a:lnTo>
                  <a:lnTo>
                    <a:pt x="114503" y="69556"/>
                  </a:lnTo>
                  <a:lnTo>
                    <a:pt x="109465" y="73891"/>
                  </a:lnTo>
                  <a:lnTo>
                    <a:pt x="102137" y="78029"/>
                  </a:lnTo>
                  <a:lnTo>
                    <a:pt x="92061" y="81379"/>
                  </a:lnTo>
                  <a:lnTo>
                    <a:pt x="81984" y="83546"/>
                  </a:lnTo>
                  <a:lnTo>
                    <a:pt x="72366" y="84532"/>
                  </a:lnTo>
                  <a:lnTo>
                    <a:pt x="60000" y="85714"/>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0" name="Shape 2020"/>
            <p:cNvSpPr/>
            <p:nvPr/>
          </p:nvSpPr>
          <p:spPr>
            <a:xfrm>
              <a:off x="11310938" y="6176962"/>
              <a:ext cx="60324" cy="196850"/>
            </a:xfrm>
            <a:custGeom>
              <a:avLst/>
              <a:gdLst/>
              <a:ahLst/>
              <a:cxnLst/>
              <a:rect l="0" t="0" r="0" b="0"/>
              <a:pathLst>
                <a:path w="120000" h="120000" extrusionOk="0">
                  <a:moveTo>
                    <a:pt x="0" y="60436"/>
                  </a:moveTo>
                  <a:lnTo>
                    <a:pt x="0" y="60436"/>
                  </a:lnTo>
                  <a:lnTo>
                    <a:pt x="3448" y="69818"/>
                  </a:lnTo>
                  <a:lnTo>
                    <a:pt x="11034" y="79418"/>
                  </a:lnTo>
                  <a:lnTo>
                    <a:pt x="18620" y="87709"/>
                  </a:lnTo>
                  <a:lnTo>
                    <a:pt x="33103" y="96000"/>
                  </a:lnTo>
                  <a:lnTo>
                    <a:pt x="51724" y="102981"/>
                  </a:lnTo>
                  <a:lnTo>
                    <a:pt x="70344" y="110181"/>
                  </a:lnTo>
                  <a:lnTo>
                    <a:pt x="93103" y="114981"/>
                  </a:lnTo>
                  <a:lnTo>
                    <a:pt x="119310" y="119781"/>
                  </a:lnTo>
                  <a:lnTo>
                    <a:pt x="119310" y="0"/>
                  </a:lnTo>
                  <a:lnTo>
                    <a:pt x="119310" y="0"/>
                  </a:lnTo>
                  <a:lnTo>
                    <a:pt x="93103" y="4800"/>
                  </a:lnTo>
                  <a:lnTo>
                    <a:pt x="70344" y="10690"/>
                  </a:lnTo>
                  <a:lnTo>
                    <a:pt x="51724" y="16581"/>
                  </a:lnTo>
                  <a:lnTo>
                    <a:pt x="33103" y="24872"/>
                  </a:lnTo>
                  <a:lnTo>
                    <a:pt x="18620" y="32072"/>
                  </a:lnTo>
                  <a:lnTo>
                    <a:pt x="11034" y="41454"/>
                  </a:lnTo>
                  <a:lnTo>
                    <a:pt x="3448" y="50836"/>
                  </a:lnTo>
                  <a:lnTo>
                    <a:pt x="0" y="60436"/>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1" name="Shape 2021"/>
            <p:cNvSpPr/>
            <p:nvPr/>
          </p:nvSpPr>
          <p:spPr>
            <a:xfrm>
              <a:off x="11466513" y="61769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000" y="110181"/>
                  </a:lnTo>
                  <a:lnTo>
                    <a:pt x="66514" y="102981"/>
                  </a:lnTo>
                  <a:lnTo>
                    <a:pt x="85028" y="96000"/>
                  </a:lnTo>
                  <a:lnTo>
                    <a:pt x="100800" y="87709"/>
                  </a:lnTo>
                  <a:lnTo>
                    <a:pt x="111771" y="79418"/>
                  </a:lnTo>
                  <a:lnTo>
                    <a:pt x="115199" y="69818"/>
                  </a:lnTo>
                  <a:lnTo>
                    <a:pt x="119314" y="60436"/>
                  </a:lnTo>
                  <a:lnTo>
                    <a:pt x="119314" y="60436"/>
                  </a:lnTo>
                  <a:lnTo>
                    <a:pt x="115199" y="50836"/>
                  </a:lnTo>
                  <a:lnTo>
                    <a:pt x="111771" y="41454"/>
                  </a:lnTo>
                  <a:lnTo>
                    <a:pt x="100800" y="32072"/>
                  </a:lnTo>
                  <a:lnTo>
                    <a:pt x="85028" y="24872"/>
                  </a:lnTo>
                  <a:lnTo>
                    <a:pt x="66514" y="16581"/>
                  </a:lnTo>
                  <a:lnTo>
                    <a:pt x="48000" y="1069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2" name="Shape 2022"/>
            <p:cNvSpPr/>
            <p:nvPr/>
          </p:nvSpPr>
          <p:spPr>
            <a:xfrm>
              <a:off x="10999788" y="5994400"/>
              <a:ext cx="217487" cy="215899"/>
            </a:xfrm>
            <a:custGeom>
              <a:avLst/>
              <a:gdLst/>
              <a:ahLst/>
              <a:cxnLst/>
              <a:rect l="0" t="0" r="0" b="0"/>
              <a:pathLst>
                <a:path w="120000" h="120000" extrusionOk="0">
                  <a:moveTo>
                    <a:pt x="59901" y="119801"/>
                  </a:moveTo>
                  <a:lnTo>
                    <a:pt x="47093" y="118609"/>
                  </a:lnTo>
                  <a:lnTo>
                    <a:pt x="36453" y="115430"/>
                  </a:lnTo>
                  <a:lnTo>
                    <a:pt x="25812" y="110066"/>
                  </a:lnTo>
                  <a:lnTo>
                    <a:pt x="17142" y="102516"/>
                  </a:lnTo>
                  <a:lnTo>
                    <a:pt x="9655" y="93774"/>
                  </a:lnTo>
                  <a:lnTo>
                    <a:pt x="4334" y="83046"/>
                  </a:lnTo>
                  <a:lnTo>
                    <a:pt x="1182" y="72317"/>
                  </a:lnTo>
                  <a:lnTo>
                    <a:pt x="0" y="60397"/>
                  </a:lnTo>
                  <a:lnTo>
                    <a:pt x="1182" y="47483"/>
                  </a:lnTo>
                  <a:lnTo>
                    <a:pt x="4334" y="36556"/>
                  </a:lnTo>
                  <a:lnTo>
                    <a:pt x="9655" y="25827"/>
                  </a:lnTo>
                  <a:lnTo>
                    <a:pt x="17142" y="17284"/>
                  </a:lnTo>
                  <a:lnTo>
                    <a:pt x="25812" y="9735"/>
                  </a:lnTo>
                  <a:lnTo>
                    <a:pt x="36453" y="4370"/>
                  </a:lnTo>
                  <a:lnTo>
                    <a:pt x="47093" y="993"/>
                  </a:lnTo>
                  <a:lnTo>
                    <a:pt x="59901" y="0"/>
                  </a:lnTo>
                  <a:lnTo>
                    <a:pt x="71724" y="993"/>
                  </a:lnTo>
                  <a:lnTo>
                    <a:pt x="82364" y="4370"/>
                  </a:lnTo>
                  <a:lnTo>
                    <a:pt x="93201" y="9735"/>
                  </a:lnTo>
                  <a:lnTo>
                    <a:pt x="101674" y="17284"/>
                  </a:lnTo>
                  <a:lnTo>
                    <a:pt x="109162" y="25827"/>
                  </a:lnTo>
                  <a:lnTo>
                    <a:pt x="114482" y="36556"/>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556"/>
                  </a:lnTo>
                  <a:lnTo>
                    <a:pt x="45123" y="38741"/>
                  </a:lnTo>
                  <a:lnTo>
                    <a:pt x="41773" y="41920"/>
                  </a:lnTo>
                  <a:lnTo>
                    <a:pt x="38620" y="45298"/>
                  </a:lnTo>
                  <a:lnTo>
                    <a:pt x="36453" y="49668"/>
                  </a:lnTo>
                  <a:lnTo>
                    <a:pt x="34285" y="55033"/>
                  </a:lnTo>
                  <a:lnTo>
                    <a:pt x="34285" y="60397"/>
                  </a:lnTo>
                  <a:lnTo>
                    <a:pt x="34285" y="64768"/>
                  </a:lnTo>
                  <a:lnTo>
                    <a:pt x="36453" y="70132"/>
                  </a:lnTo>
                  <a:lnTo>
                    <a:pt x="38620" y="74503"/>
                  </a:lnTo>
                  <a:lnTo>
                    <a:pt x="41773" y="77682"/>
                  </a:lnTo>
                  <a:lnTo>
                    <a:pt x="45123" y="80860"/>
                  </a:lnTo>
                  <a:lnTo>
                    <a:pt x="49261" y="84238"/>
                  </a:lnTo>
                  <a:lnTo>
                    <a:pt x="54581" y="85231"/>
                  </a:lnTo>
                  <a:lnTo>
                    <a:pt x="59901" y="85231"/>
                  </a:lnTo>
                  <a:lnTo>
                    <a:pt x="64236" y="85231"/>
                  </a:lnTo>
                  <a:lnTo>
                    <a:pt x="69556" y="84238"/>
                  </a:lnTo>
                  <a:lnTo>
                    <a:pt x="73891" y="80860"/>
                  </a:lnTo>
                  <a:lnTo>
                    <a:pt x="78226" y="77682"/>
                  </a:lnTo>
                  <a:lnTo>
                    <a:pt x="80394" y="74503"/>
                  </a:lnTo>
                  <a:lnTo>
                    <a:pt x="83546" y="70132"/>
                  </a:lnTo>
                  <a:lnTo>
                    <a:pt x="84532" y="64768"/>
                  </a:lnTo>
                  <a:lnTo>
                    <a:pt x="85714" y="60397"/>
                  </a:lnTo>
                  <a:lnTo>
                    <a:pt x="84532" y="55033"/>
                  </a:lnTo>
                  <a:lnTo>
                    <a:pt x="83546" y="49668"/>
                  </a:lnTo>
                  <a:lnTo>
                    <a:pt x="80394" y="45298"/>
                  </a:lnTo>
                  <a:lnTo>
                    <a:pt x="78226" y="41920"/>
                  </a:lnTo>
                  <a:lnTo>
                    <a:pt x="73891" y="38741"/>
                  </a:lnTo>
                  <a:lnTo>
                    <a:pt x="69556" y="36556"/>
                  </a:lnTo>
                  <a:lnTo>
                    <a:pt x="64236"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3" name="Shape 2023"/>
            <p:cNvSpPr/>
            <p:nvPr/>
          </p:nvSpPr>
          <p:spPr>
            <a:xfrm>
              <a:off x="10220325" y="5435600"/>
              <a:ext cx="217487" cy="217487"/>
            </a:xfrm>
            <a:custGeom>
              <a:avLst/>
              <a:gdLst/>
              <a:ahLst/>
              <a:cxnLst/>
              <a:rect l="0" t="0" r="0" b="0"/>
              <a:pathLst>
                <a:path w="120000" h="120000" extrusionOk="0">
                  <a:moveTo>
                    <a:pt x="59901" y="119802"/>
                  </a:moveTo>
                  <a:lnTo>
                    <a:pt x="48078" y="118817"/>
                  </a:lnTo>
                  <a:lnTo>
                    <a:pt x="37438" y="114482"/>
                  </a:lnTo>
                  <a:lnTo>
                    <a:pt x="26798" y="109162"/>
                  </a:lnTo>
                  <a:lnTo>
                    <a:pt x="18128" y="101674"/>
                  </a:lnTo>
                  <a:lnTo>
                    <a:pt x="10837" y="93201"/>
                  </a:lnTo>
                  <a:lnTo>
                    <a:pt x="5320" y="83546"/>
                  </a:lnTo>
                  <a:lnTo>
                    <a:pt x="2167" y="71724"/>
                  </a:lnTo>
                  <a:lnTo>
                    <a:pt x="0" y="59901"/>
                  </a:lnTo>
                  <a:lnTo>
                    <a:pt x="2167" y="48078"/>
                  </a:lnTo>
                  <a:lnTo>
                    <a:pt x="5320" y="36453"/>
                  </a:lnTo>
                  <a:lnTo>
                    <a:pt x="10837" y="26798"/>
                  </a:lnTo>
                  <a:lnTo>
                    <a:pt x="18128" y="17142"/>
                  </a:lnTo>
                  <a:lnTo>
                    <a:pt x="26798" y="10640"/>
                  </a:lnTo>
                  <a:lnTo>
                    <a:pt x="37438" y="4334"/>
                  </a:lnTo>
                  <a:lnTo>
                    <a:pt x="48078" y="1182"/>
                  </a:lnTo>
                  <a:lnTo>
                    <a:pt x="59901" y="0"/>
                  </a:lnTo>
                  <a:lnTo>
                    <a:pt x="71724" y="1182"/>
                  </a:lnTo>
                  <a:lnTo>
                    <a:pt x="83349" y="4334"/>
                  </a:lnTo>
                  <a:lnTo>
                    <a:pt x="93201" y="10640"/>
                  </a:lnTo>
                  <a:lnTo>
                    <a:pt x="102660" y="17142"/>
                  </a:lnTo>
                  <a:lnTo>
                    <a:pt x="110147" y="26798"/>
                  </a:lnTo>
                  <a:lnTo>
                    <a:pt x="115665" y="36453"/>
                  </a:lnTo>
                  <a:lnTo>
                    <a:pt x="118817" y="48078"/>
                  </a:lnTo>
                  <a:lnTo>
                    <a:pt x="119802" y="59901"/>
                  </a:lnTo>
                  <a:lnTo>
                    <a:pt x="118817" y="71724"/>
                  </a:lnTo>
                  <a:lnTo>
                    <a:pt x="115665" y="83546"/>
                  </a:lnTo>
                  <a:lnTo>
                    <a:pt x="110147" y="93201"/>
                  </a:lnTo>
                  <a:lnTo>
                    <a:pt x="102660" y="101674"/>
                  </a:lnTo>
                  <a:lnTo>
                    <a:pt x="93201" y="109162"/>
                  </a:lnTo>
                  <a:lnTo>
                    <a:pt x="83349" y="114482"/>
                  </a:lnTo>
                  <a:lnTo>
                    <a:pt x="71724" y="118817"/>
                  </a:lnTo>
                  <a:lnTo>
                    <a:pt x="59901" y="119802"/>
                  </a:lnTo>
                  <a:close/>
                  <a:moveTo>
                    <a:pt x="59901" y="34285"/>
                  </a:moveTo>
                  <a:lnTo>
                    <a:pt x="54581" y="34285"/>
                  </a:lnTo>
                  <a:lnTo>
                    <a:pt x="50246" y="36453"/>
                  </a:lnTo>
                  <a:lnTo>
                    <a:pt x="46108" y="38620"/>
                  </a:lnTo>
                  <a:lnTo>
                    <a:pt x="41773" y="41773"/>
                  </a:lnTo>
                  <a:lnTo>
                    <a:pt x="38620" y="46108"/>
                  </a:lnTo>
                  <a:lnTo>
                    <a:pt x="36453" y="50443"/>
                  </a:lnTo>
                  <a:lnTo>
                    <a:pt x="35270" y="54581"/>
                  </a:lnTo>
                  <a:lnTo>
                    <a:pt x="34285" y="59901"/>
                  </a:lnTo>
                  <a:lnTo>
                    <a:pt x="35270" y="65221"/>
                  </a:lnTo>
                  <a:lnTo>
                    <a:pt x="36453" y="69556"/>
                  </a:lnTo>
                  <a:lnTo>
                    <a:pt x="38620" y="73891"/>
                  </a:lnTo>
                  <a:lnTo>
                    <a:pt x="41773" y="78226"/>
                  </a:lnTo>
                  <a:lnTo>
                    <a:pt x="46108" y="81379"/>
                  </a:lnTo>
                  <a:lnTo>
                    <a:pt x="50246" y="83546"/>
                  </a:lnTo>
                  <a:lnTo>
                    <a:pt x="54581" y="84532"/>
                  </a:lnTo>
                  <a:lnTo>
                    <a:pt x="59901" y="85714"/>
                  </a:lnTo>
                  <a:lnTo>
                    <a:pt x="65221" y="84532"/>
                  </a:lnTo>
                  <a:lnTo>
                    <a:pt x="69556" y="83546"/>
                  </a:lnTo>
                  <a:lnTo>
                    <a:pt x="74876" y="81379"/>
                  </a:lnTo>
                  <a:lnTo>
                    <a:pt x="78029" y="78226"/>
                  </a:lnTo>
                  <a:lnTo>
                    <a:pt x="81379" y="73891"/>
                  </a:lnTo>
                  <a:lnTo>
                    <a:pt x="83349" y="69556"/>
                  </a:lnTo>
                  <a:lnTo>
                    <a:pt x="85517" y="65221"/>
                  </a:lnTo>
                  <a:lnTo>
                    <a:pt x="85517" y="59901"/>
                  </a:lnTo>
                  <a:lnTo>
                    <a:pt x="85517" y="54581"/>
                  </a:lnTo>
                  <a:lnTo>
                    <a:pt x="83349" y="50443"/>
                  </a:lnTo>
                  <a:lnTo>
                    <a:pt x="81379" y="46108"/>
                  </a:lnTo>
                  <a:lnTo>
                    <a:pt x="78029" y="41773"/>
                  </a:lnTo>
                  <a:lnTo>
                    <a:pt x="74876" y="38620"/>
                  </a:lnTo>
                  <a:lnTo>
                    <a:pt x="70738" y="36453"/>
                  </a:lnTo>
                  <a:lnTo>
                    <a:pt x="65221" y="34285"/>
                  </a:lnTo>
                  <a:lnTo>
                    <a:pt x="59901" y="34285"/>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4" name="Shape 2024"/>
            <p:cNvSpPr/>
            <p:nvPr/>
          </p:nvSpPr>
          <p:spPr>
            <a:xfrm>
              <a:off x="11623675" y="4951412"/>
              <a:ext cx="215899" cy="215899"/>
            </a:xfrm>
            <a:custGeom>
              <a:avLst/>
              <a:gdLst/>
              <a:ahLst/>
              <a:cxnLst/>
              <a:rect l="0" t="0" r="0" b="0"/>
              <a:pathLst>
                <a:path w="120000" h="120000" extrusionOk="0">
                  <a:moveTo>
                    <a:pt x="59403" y="119801"/>
                  </a:moveTo>
                  <a:lnTo>
                    <a:pt x="47483" y="118807"/>
                  </a:lnTo>
                  <a:lnTo>
                    <a:pt x="36754" y="115430"/>
                  </a:lnTo>
                  <a:lnTo>
                    <a:pt x="25827" y="110066"/>
                  </a:lnTo>
                  <a:lnTo>
                    <a:pt x="17284" y="102516"/>
                  </a:lnTo>
                  <a:lnTo>
                    <a:pt x="9735" y="93973"/>
                  </a:lnTo>
                  <a:lnTo>
                    <a:pt x="4370" y="83245"/>
                  </a:lnTo>
                  <a:lnTo>
                    <a:pt x="1192" y="72317"/>
                  </a:lnTo>
                  <a:lnTo>
                    <a:pt x="0" y="60397"/>
                  </a:lnTo>
                  <a:lnTo>
                    <a:pt x="1192" y="47483"/>
                  </a:lnTo>
                  <a:lnTo>
                    <a:pt x="4370" y="36754"/>
                  </a:lnTo>
                  <a:lnTo>
                    <a:pt x="9735" y="25827"/>
                  </a:lnTo>
                  <a:lnTo>
                    <a:pt x="17284" y="17284"/>
                  </a:lnTo>
                  <a:lnTo>
                    <a:pt x="25827" y="9735"/>
                  </a:lnTo>
                  <a:lnTo>
                    <a:pt x="36754" y="4370"/>
                  </a:lnTo>
                  <a:lnTo>
                    <a:pt x="47483" y="993"/>
                  </a:lnTo>
                  <a:lnTo>
                    <a:pt x="59403" y="0"/>
                  </a:lnTo>
                  <a:lnTo>
                    <a:pt x="71125" y="993"/>
                  </a:lnTo>
                  <a:lnTo>
                    <a:pt x="83046" y="4370"/>
                  </a:lnTo>
                  <a:lnTo>
                    <a:pt x="92781" y="9735"/>
                  </a:lnTo>
                  <a:lnTo>
                    <a:pt x="102516" y="17284"/>
                  </a:lnTo>
                  <a:lnTo>
                    <a:pt x="110066" y="27019"/>
                  </a:lnTo>
                  <a:lnTo>
                    <a:pt x="115430" y="36754"/>
                  </a:lnTo>
                  <a:lnTo>
                    <a:pt x="118609" y="48476"/>
                  </a:lnTo>
                  <a:lnTo>
                    <a:pt x="119801" y="60397"/>
                  </a:lnTo>
                  <a:lnTo>
                    <a:pt x="118609" y="72317"/>
                  </a:lnTo>
                  <a:lnTo>
                    <a:pt x="115430" y="83245"/>
                  </a:lnTo>
                  <a:lnTo>
                    <a:pt x="110066" y="93973"/>
                  </a:lnTo>
                  <a:lnTo>
                    <a:pt x="102516" y="102516"/>
                  </a:lnTo>
                  <a:lnTo>
                    <a:pt x="92781" y="110066"/>
                  </a:lnTo>
                  <a:lnTo>
                    <a:pt x="83046" y="115430"/>
                  </a:lnTo>
                  <a:lnTo>
                    <a:pt x="71125" y="118807"/>
                  </a:lnTo>
                  <a:lnTo>
                    <a:pt x="59403" y="119801"/>
                  </a:lnTo>
                  <a:close/>
                  <a:moveTo>
                    <a:pt x="59403" y="34569"/>
                  </a:moveTo>
                  <a:lnTo>
                    <a:pt x="55033" y="34569"/>
                  </a:lnTo>
                  <a:lnTo>
                    <a:pt x="49668" y="36754"/>
                  </a:lnTo>
                  <a:lnTo>
                    <a:pt x="45298" y="38940"/>
                  </a:lnTo>
                  <a:lnTo>
                    <a:pt x="42119" y="42119"/>
                  </a:lnTo>
                  <a:lnTo>
                    <a:pt x="38940" y="45298"/>
                  </a:lnTo>
                  <a:lnTo>
                    <a:pt x="35562" y="49668"/>
                  </a:lnTo>
                  <a:lnTo>
                    <a:pt x="34569" y="55033"/>
                  </a:lnTo>
                  <a:lnTo>
                    <a:pt x="34569" y="60397"/>
                  </a:lnTo>
                  <a:lnTo>
                    <a:pt x="34569" y="64768"/>
                  </a:lnTo>
                  <a:lnTo>
                    <a:pt x="35562" y="70132"/>
                  </a:lnTo>
                  <a:lnTo>
                    <a:pt x="38940" y="74503"/>
                  </a:lnTo>
                  <a:lnTo>
                    <a:pt x="42119" y="77682"/>
                  </a:lnTo>
                  <a:lnTo>
                    <a:pt x="45298" y="80860"/>
                  </a:lnTo>
                  <a:lnTo>
                    <a:pt x="49668" y="84039"/>
                  </a:lnTo>
                  <a:lnTo>
                    <a:pt x="55033" y="85231"/>
                  </a:lnTo>
                  <a:lnTo>
                    <a:pt x="59403" y="85231"/>
                  </a:lnTo>
                  <a:lnTo>
                    <a:pt x="64768" y="85231"/>
                  </a:lnTo>
                  <a:lnTo>
                    <a:pt x="70132" y="84039"/>
                  </a:lnTo>
                  <a:lnTo>
                    <a:pt x="74503" y="80860"/>
                  </a:lnTo>
                  <a:lnTo>
                    <a:pt x="77682" y="77682"/>
                  </a:lnTo>
                  <a:lnTo>
                    <a:pt x="80860" y="74503"/>
                  </a:lnTo>
                  <a:lnTo>
                    <a:pt x="83046" y="70132"/>
                  </a:lnTo>
                  <a:lnTo>
                    <a:pt x="85231" y="64768"/>
                  </a:lnTo>
                  <a:lnTo>
                    <a:pt x="85231" y="60397"/>
                  </a:lnTo>
                  <a:lnTo>
                    <a:pt x="85231" y="55033"/>
                  </a:lnTo>
                  <a:lnTo>
                    <a:pt x="83046" y="49668"/>
                  </a:lnTo>
                  <a:lnTo>
                    <a:pt x="80860" y="45298"/>
                  </a:lnTo>
                  <a:lnTo>
                    <a:pt x="77682" y="42119"/>
                  </a:lnTo>
                  <a:lnTo>
                    <a:pt x="74503" y="38940"/>
                  </a:lnTo>
                  <a:lnTo>
                    <a:pt x="70132" y="36754"/>
                  </a:lnTo>
                  <a:lnTo>
                    <a:pt x="64768" y="34569"/>
                  </a:lnTo>
                  <a:lnTo>
                    <a:pt x="59403" y="34569"/>
                  </a:lnTo>
                  <a:close/>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5" name="Shape 2025"/>
            <p:cNvSpPr/>
            <p:nvPr/>
          </p:nvSpPr>
          <p:spPr>
            <a:xfrm>
              <a:off x="9285288" y="6180137"/>
              <a:ext cx="217487" cy="217487"/>
            </a:xfrm>
            <a:custGeom>
              <a:avLst/>
              <a:gdLst/>
              <a:ahLst/>
              <a:cxnLst/>
              <a:rect l="0" t="0" r="0" b="0"/>
              <a:pathLst>
                <a:path w="120000" h="120000" extrusionOk="0">
                  <a:moveTo>
                    <a:pt x="59901" y="119802"/>
                  </a:moveTo>
                  <a:lnTo>
                    <a:pt x="48275" y="118817"/>
                  </a:lnTo>
                  <a:lnTo>
                    <a:pt x="36453" y="115467"/>
                  </a:lnTo>
                  <a:lnTo>
                    <a:pt x="26798" y="110147"/>
                  </a:lnTo>
                  <a:lnTo>
                    <a:pt x="18325" y="102660"/>
                  </a:lnTo>
                  <a:lnTo>
                    <a:pt x="10837" y="93004"/>
                  </a:lnTo>
                  <a:lnTo>
                    <a:pt x="5517" y="83546"/>
                  </a:lnTo>
                  <a:lnTo>
                    <a:pt x="1182" y="71724"/>
                  </a:lnTo>
                  <a:lnTo>
                    <a:pt x="0" y="59901"/>
                  </a:lnTo>
                  <a:lnTo>
                    <a:pt x="1182" y="48275"/>
                  </a:lnTo>
                  <a:lnTo>
                    <a:pt x="5517" y="37438"/>
                  </a:lnTo>
                  <a:lnTo>
                    <a:pt x="10837" y="26798"/>
                  </a:lnTo>
                  <a:lnTo>
                    <a:pt x="18325" y="18325"/>
                  </a:lnTo>
                  <a:lnTo>
                    <a:pt x="26798" y="10640"/>
                  </a:lnTo>
                  <a:lnTo>
                    <a:pt x="36453" y="5320"/>
                  </a:lnTo>
                  <a:lnTo>
                    <a:pt x="48275" y="2167"/>
                  </a:lnTo>
                  <a:lnTo>
                    <a:pt x="59901" y="0"/>
                  </a:lnTo>
                  <a:lnTo>
                    <a:pt x="71724" y="2167"/>
                  </a:lnTo>
                  <a:lnTo>
                    <a:pt x="83546" y="5320"/>
                  </a:lnTo>
                  <a:lnTo>
                    <a:pt x="93004" y="10640"/>
                  </a:lnTo>
                  <a:lnTo>
                    <a:pt x="102857" y="18325"/>
                  </a:lnTo>
                  <a:lnTo>
                    <a:pt x="109162" y="26798"/>
                  </a:lnTo>
                  <a:lnTo>
                    <a:pt x="115467" y="37438"/>
                  </a:lnTo>
                  <a:lnTo>
                    <a:pt x="118817" y="48275"/>
                  </a:lnTo>
                  <a:lnTo>
                    <a:pt x="119802" y="59901"/>
                  </a:lnTo>
                  <a:lnTo>
                    <a:pt x="118817" y="71724"/>
                  </a:lnTo>
                  <a:lnTo>
                    <a:pt x="115467" y="83546"/>
                  </a:lnTo>
                  <a:lnTo>
                    <a:pt x="109162" y="93004"/>
                  </a:lnTo>
                  <a:lnTo>
                    <a:pt x="102857" y="102660"/>
                  </a:lnTo>
                  <a:lnTo>
                    <a:pt x="93004" y="110147"/>
                  </a:lnTo>
                  <a:lnTo>
                    <a:pt x="83546" y="115467"/>
                  </a:lnTo>
                  <a:lnTo>
                    <a:pt x="71724" y="118817"/>
                  </a:lnTo>
                  <a:lnTo>
                    <a:pt x="59901" y="119802"/>
                  </a:lnTo>
                  <a:close/>
                  <a:moveTo>
                    <a:pt x="59901" y="34285"/>
                  </a:moveTo>
                  <a:lnTo>
                    <a:pt x="54581" y="35270"/>
                  </a:lnTo>
                  <a:lnTo>
                    <a:pt x="50246" y="36256"/>
                  </a:lnTo>
                  <a:lnTo>
                    <a:pt x="46108" y="38423"/>
                  </a:lnTo>
                  <a:lnTo>
                    <a:pt x="41773" y="41773"/>
                  </a:lnTo>
                  <a:lnTo>
                    <a:pt x="38620" y="46108"/>
                  </a:lnTo>
                  <a:lnTo>
                    <a:pt x="36453" y="50246"/>
                  </a:lnTo>
                  <a:lnTo>
                    <a:pt x="35467" y="54581"/>
                  </a:lnTo>
                  <a:lnTo>
                    <a:pt x="34285" y="59901"/>
                  </a:lnTo>
                  <a:lnTo>
                    <a:pt x="35467" y="65221"/>
                  </a:lnTo>
                  <a:lnTo>
                    <a:pt x="36453" y="70541"/>
                  </a:lnTo>
                  <a:lnTo>
                    <a:pt x="38620" y="74876"/>
                  </a:lnTo>
                  <a:lnTo>
                    <a:pt x="41773" y="78226"/>
                  </a:lnTo>
                  <a:lnTo>
                    <a:pt x="46108" y="81379"/>
                  </a:lnTo>
                  <a:lnTo>
                    <a:pt x="50246" y="83546"/>
                  </a:lnTo>
                  <a:lnTo>
                    <a:pt x="54581" y="85517"/>
                  </a:lnTo>
                  <a:lnTo>
                    <a:pt x="59901" y="85517"/>
                  </a:lnTo>
                  <a:lnTo>
                    <a:pt x="65418" y="85517"/>
                  </a:lnTo>
                  <a:lnTo>
                    <a:pt x="69556" y="83546"/>
                  </a:lnTo>
                  <a:lnTo>
                    <a:pt x="73891" y="81379"/>
                  </a:lnTo>
                  <a:lnTo>
                    <a:pt x="78226" y="78226"/>
                  </a:lnTo>
                  <a:lnTo>
                    <a:pt x="81379" y="74876"/>
                  </a:lnTo>
                  <a:lnTo>
                    <a:pt x="83546" y="70541"/>
                  </a:lnTo>
                  <a:lnTo>
                    <a:pt x="84532" y="65221"/>
                  </a:lnTo>
                  <a:lnTo>
                    <a:pt x="85517" y="59901"/>
                  </a:lnTo>
                  <a:lnTo>
                    <a:pt x="84532" y="54581"/>
                  </a:lnTo>
                  <a:lnTo>
                    <a:pt x="83546" y="50246"/>
                  </a:lnTo>
                  <a:lnTo>
                    <a:pt x="81379" y="46108"/>
                  </a:lnTo>
                  <a:lnTo>
                    <a:pt x="78226" y="41773"/>
                  </a:lnTo>
                  <a:lnTo>
                    <a:pt x="73891" y="38423"/>
                  </a:lnTo>
                  <a:lnTo>
                    <a:pt x="69556" y="36256"/>
                  </a:lnTo>
                  <a:lnTo>
                    <a:pt x="65418" y="35270"/>
                  </a:lnTo>
                  <a:lnTo>
                    <a:pt x="59901" y="34285"/>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6" name="Shape 2026"/>
            <p:cNvSpPr/>
            <p:nvPr/>
          </p:nvSpPr>
          <p:spPr>
            <a:xfrm>
              <a:off x="9598025" y="6053137"/>
              <a:ext cx="215899" cy="215899"/>
            </a:xfrm>
            <a:custGeom>
              <a:avLst/>
              <a:gdLst/>
              <a:ahLst/>
              <a:cxnLst/>
              <a:rect l="0" t="0" r="0" b="0"/>
              <a:pathLst>
                <a:path w="120000" h="120000" extrusionOk="0">
                  <a:moveTo>
                    <a:pt x="59303" y="119801"/>
                  </a:moveTo>
                  <a:lnTo>
                    <a:pt x="47562" y="118807"/>
                  </a:lnTo>
                  <a:lnTo>
                    <a:pt x="36616" y="115430"/>
                  </a:lnTo>
                  <a:lnTo>
                    <a:pt x="25870" y="110066"/>
                  </a:lnTo>
                  <a:lnTo>
                    <a:pt x="17313" y="102516"/>
                  </a:lnTo>
                  <a:lnTo>
                    <a:pt x="9751" y="93973"/>
                  </a:lnTo>
                  <a:lnTo>
                    <a:pt x="4179" y="83046"/>
                  </a:lnTo>
                  <a:lnTo>
                    <a:pt x="995" y="72317"/>
                  </a:lnTo>
                  <a:lnTo>
                    <a:pt x="0" y="59205"/>
                  </a:lnTo>
                  <a:lnTo>
                    <a:pt x="995" y="47483"/>
                  </a:lnTo>
                  <a:lnTo>
                    <a:pt x="4179" y="36556"/>
                  </a:lnTo>
                  <a:lnTo>
                    <a:pt x="9751" y="25827"/>
                  </a:lnTo>
                  <a:lnTo>
                    <a:pt x="17313" y="17284"/>
                  </a:lnTo>
                  <a:lnTo>
                    <a:pt x="25870" y="9536"/>
                  </a:lnTo>
                  <a:lnTo>
                    <a:pt x="36616" y="4172"/>
                  </a:lnTo>
                  <a:lnTo>
                    <a:pt x="47562" y="993"/>
                  </a:lnTo>
                  <a:lnTo>
                    <a:pt x="59303" y="0"/>
                  </a:lnTo>
                  <a:lnTo>
                    <a:pt x="72238" y="993"/>
                  </a:lnTo>
                  <a:lnTo>
                    <a:pt x="83184" y="4172"/>
                  </a:lnTo>
                  <a:lnTo>
                    <a:pt x="93930" y="9536"/>
                  </a:lnTo>
                  <a:lnTo>
                    <a:pt x="102686" y="17284"/>
                  </a:lnTo>
                  <a:lnTo>
                    <a:pt x="110248" y="25827"/>
                  </a:lnTo>
                  <a:lnTo>
                    <a:pt x="115621" y="36556"/>
                  </a:lnTo>
                  <a:lnTo>
                    <a:pt x="118805" y="47483"/>
                  </a:lnTo>
                  <a:lnTo>
                    <a:pt x="119800" y="59205"/>
                  </a:lnTo>
                  <a:lnTo>
                    <a:pt x="118805" y="72317"/>
                  </a:lnTo>
                  <a:lnTo>
                    <a:pt x="115621" y="83046"/>
                  </a:lnTo>
                  <a:lnTo>
                    <a:pt x="110248" y="93973"/>
                  </a:lnTo>
                  <a:lnTo>
                    <a:pt x="102686" y="102516"/>
                  </a:lnTo>
                  <a:lnTo>
                    <a:pt x="93930" y="110066"/>
                  </a:lnTo>
                  <a:lnTo>
                    <a:pt x="83184" y="115430"/>
                  </a:lnTo>
                  <a:lnTo>
                    <a:pt x="72238" y="118807"/>
                  </a:lnTo>
                  <a:lnTo>
                    <a:pt x="59303" y="119801"/>
                  </a:lnTo>
                  <a:close/>
                  <a:moveTo>
                    <a:pt x="59303" y="34370"/>
                  </a:moveTo>
                  <a:lnTo>
                    <a:pt x="55124" y="34370"/>
                  </a:lnTo>
                  <a:lnTo>
                    <a:pt x="49751" y="36556"/>
                  </a:lnTo>
                  <a:lnTo>
                    <a:pt x="45373" y="38940"/>
                  </a:lnTo>
                  <a:lnTo>
                    <a:pt x="41990" y="42119"/>
                  </a:lnTo>
                  <a:lnTo>
                    <a:pt x="38805" y="45298"/>
                  </a:lnTo>
                  <a:lnTo>
                    <a:pt x="36616" y="49668"/>
                  </a:lnTo>
                  <a:lnTo>
                    <a:pt x="34427" y="55033"/>
                  </a:lnTo>
                  <a:lnTo>
                    <a:pt x="34427" y="59205"/>
                  </a:lnTo>
                  <a:lnTo>
                    <a:pt x="34427" y="64569"/>
                  </a:lnTo>
                  <a:lnTo>
                    <a:pt x="36616" y="70132"/>
                  </a:lnTo>
                  <a:lnTo>
                    <a:pt x="38805" y="74503"/>
                  </a:lnTo>
                  <a:lnTo>
                    <a:pt x="41990" y="77682"/>
                  </a:lnTo>
                  <a:lnTo>
                    <a:pt x="45373" y="80860"/>
                  </a:lnTo>
                  <a:lnTo>
                    <a:pt x="49751" y="83046"/>
                  </a:lnTo>
                  <a:lnTo>
                    <a:pt x="55124" y="85231"/>
                  </a:lnTo>
                  <a:lnTo>
                    <a:pt x="59303" y="85231"/>
                  </a:lnTo>
                  <a:lnTo>
                    <a:pt x="64676" y="85231"/>
                  </a:lnTo>
                  <a:lnTo>
                    <a:pt x="70248" y="83046"/>
                  </a:lnTo>
                  <a:lnTo>
                    <a:pt x="74626" y="80860"/>
                  </a:lnTo>
                  <a:lnTo>
                    <a:pt x="77810" y="77682"/>
                  </a:lnTo>
                  <a:lnTo>
                    <a:pt x="80995" y="74503"/>
                  </a:lnTo>
                  <a:lnTo>
                    <a:pt x="83184" y="70132"/>
                  </a:lnTo>
                  <a:lnTo>
                    <a:pt x="85373" y="64569"/>
                  </a:lnTo>
                  <a:lnTo>
                    <a:pt x="85373" y="59205"/>
                  </a:lnTo>
                  <a:lnTo>
                    <a:pt x="85373" y="55033"/>
                  </a:lnTo>
                  <a:lnTo>
                    <a:pt x="83184" y="49668"/>
                  </a:lnTo>
                  <a:lnTo>
                    <a:pt x="80995" y="45298"/>
                  </a:lnTo>
                  <a:lnTo>
                    <a:pt x="77810" y="42119"/>
                  </a:lnTo>
                  <a:lnTo>
                    <a:pt x="74626" y="38940"/>
                  </a:lnTo>
                  <a:lnTo>
                    <a:pt x="70248" y="36556"/>
                  </a:lnTo>
                  <a:lnTo>
                    <a:pt x="64676" y="34370"/>
                  </a:lnTo>
                  <a:lnTo>
                    <a:pt x="59303" y="34370"/>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7" name="Shape 2027"/>
            <p:cNvSpPr/>
            <p:nvPr/>
          </p:nvSpPr>
          <p:spPr>
            <a:xfrm>
              <a:off x="10220325" y="6178550"/>
              <a:ext cx="0" cy="1587"/>
            </a:xfrm>
            <a:custGeom>
              <a:avLst/>
              <a:gdLst/>
              <a:ahLst/>
              <a:cxnLst/>
              <a:rect l="0" t="0" r="0" b="0"/>
              <a:pathLst>
                <a:path w="120000" h="120000" extrusionOk="0">
                  <a:moveTo>
                    <a:pt x="0" y="54545"/>
                  </a:moveTo>
                  <a:lnTo>
                    <a:pt x="0" y="54545"/>
                  </a:lnTo>
                  <a:lnTo>
                    <a:pt x="0" y="0"/>
                  </a:lnTo>
                  <a:lnTo>
                    <a:pt x="0" y="109090"/>
                  </a:lnTo>
                  <a:lnTo>
                    <a:pt x="0" y="109090"/>
                  </a:lnTo>
                  <a:lnTo>
                    <a:pt x="0" y="54545"/>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8" name="Shape 2028"/>
            <p:cNvSpPr/>
            <p:nvPr/>
          </p:nvSpPr>
          <p:spPr>
            <a:xfrm>
              <a:off x="10220325" y="6083300"/>
              <a:ext cx="61913" cy="195261"/>
            </a:xfrm>
            <a:custGeom>
              <a:avLst/>
              <a:gdLst/>
              <a:ahLst/>
              <a:cxnLst/>
              <a:rect l="0" t="0" r="0" b="0"/>
              <a:pathLst>
                <a:path w="120000" h="120000" extrusionOk="0">
                  <a:moveTo>
                    <a:pt x="119314" y="59889"/>
                  </a:moveTo>
                  <a:lnTo>
                    <a:pt x="119314" y="59889"/>
                  </a:lnTo>
                  <a:lnTo>
                    <a:pt x="119314" y="50201"/>
                  </a:lnTo>
                  <a:lnTo>
                    <a:pt x="111771" y="40733"/>
                  </a:lnTo>
                  <a:lnTo>
                    <a:pt x="100800" y="32366"/>
                  </a:lnTo>
                  <a:lnTo>
                    <a:pt x="85714" y="24000"/>
                  </a:lnTo>
                  <a:lnTo>
                    <a:pt x="70628" y="16733"/>
                  </a:lnTo>
                  <a:lnTo>
                    <a:pt x="48685" y="9688"/>
                  </a:lnTo>
                  <a:lnTo>
                    <a:pt x="26057" y="3743"/>
                  </a:lnTo>
                  <a:lnTo>
                    <a:pt x="0" y="0"/>
                  </a:lnTo>
                  <a:lnTo>
                    <a:pt x="0" y="58788"/>
                  </a:lnTo>
                  <a:lnTo>
                    <a:pt x="0" y="58788"/>
                  </a:lnTo>
                  <a:lnTo>
                    <a:pt x="0" y="59889"/>
                  </a:lnTo>
                  <a:lnTo>
                    <a:pt x="0" y="59889"/>
                  </a:lnTo>
                  <a:lnTo>
                    <a:pt x="0" y="60990"/>
                  </a:lnTo>
                  <a:lnTo>
                    <a:pt x="0" y="119779"/>
                  </a:lnTo>
                  <a:lnTo>
                    <a:pt x="0" y="119779"/>
                  </a:lnTo>
                  <a:lnTo>
                    <a:pt x="26057" y="116036"/>
                  </a:lnTo>
                  <a:lnTo>
                    <a:pt x="48685" y="110091"/>
                  </a:lnTo>
                  <a:lnTo>
                    <a:pt x="70628" y="102825"/>
                  </a:lnTo>
                  <a:lnTo>
                    <a:pt x="85714" y="95779"/>
                  </a:lnTo>
                  <a:lnTo>
                    <a:pt x="100800" y="87412"/>
                  </a:lnTo>
                  <a:lnTo>
                    <a:pt x="111771" y="79045"/>
                  </a:lnTo>
                  <a:lnTo>
                    <a:pt x="119314" y="69357"/>
                  </a:lnTo>
                  <a:lnTo>
                    <a:pt x="119314" y="59889"/>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29" name="Shape 2029"/>
            <p:cNvSpPr/>
            <p:nvPr/>
          </p:nvSpPr>
          <p:spPr>
            <a:xfrm>
              <a:off x="10687050" y="6180137"/>
              <a:ext cx="60324" cy="682625"/>
            </a:xfrm>
            <a:custGeom>
              <a:avLst/>
              <a:gdLst/>
              <a:ahLst/>
              <a:cxnLst/>
              <a:rect l="0" t="0" r="0" b="0"/>
              <a:pathLst>
                <a:path w="120000" h="120000" extrusionOk="0">
                  <a:moveTo>
                    <a:pt x="119310" y="119936"/>
                  </a:moveTo>
                  <a:lnTo>
                    <a:pt x="0" y="119936"/>
                  </a:lnTo>
                  <a:lnTo>
                    <a:pt x="0" y="0"/>
                  </a:lnTo>
                  <a:lnTo>
                    <a:pt x="119310" y="0"/>
                  </a:lnTo>
                  <a:lnTo>
                    <a:pt x="119310" y="119936"/>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0" name="Shape 2030"/>
            <p:cNvSpPr/>
            <p:nvPr/>
          </p:nvSpPr>
          <p:spPr>
            <a:xfrm>
              <a:off x="9442450" y="5026025"/>
              <a:ext cx="674687" cy="682625"/>
            </a:xfrm>
            <a:custGeom>
              <a:avLst/>
              <a:gdLst/>
              <a:ahLst/>
              <a:cxnLst/>
              <a:rect l="0" t="0" r="0" b="0"/>
              <a:pathLst>
                <a:path w="120000" h="120000" extrusionOk="0">
                  <a:moveTo>
                    <a:pt x="60702" y="119936"/>
                  </a:moveTo>
                  <a:lnTo>
                    <a:pt x="60702" y="119936"/>
                  </a:lnTo>
                  <a:lnTo>
                    <a:pt x="58595" y="119684"/>
                  </a:lnTo>
                  <a:lnTo>
                    <a:pt x="57893" y="119305"/>
                  </a:lnTo>
                  <a:lnTo>
                    <a:pt x="56872" y="118611"/>
                  </a:lnTo>
                  <a:lnTo>
                    <a:pt x="1787" y="63755"/>
                  </a:lnTo>
                  <a:lnTo>
                    <a:pt x="1787" y="63755"/>
                  </a:lnTo>
                  <a:lnTo>
                    <a:pt x="1085" y="63061"/>
                  </a:lnTo>
                  <a:lnTo>
                    <a:pt x="382" y="61988"/>
                  </a:lnTo>
                  <a:lnTo>
                    <a:pt x="0" y="60978"/>
                  </a:lnTo>
                  <a:lnTo>
                    <a:pt x="0" y="59968"/>
                  </a:lnTo>
                  <a:lnTo>
                    <a:pt x="0" y="59968"/>
                  </a:lnTo>
                  <a:lnTo>
                    <a:pt x="0" y="58958"/>
                  </a:lnTo>
                  <a:lnTo>
                    <a:pt x="382" y="57885"/>
                  </a:lnTo>
                  <a:lnTo>
                    <a:pt x="1085" y="56875"/>
                  </a:lnTo>
                  <a:lnTo>
                    <a:pt x="1787" y="56180"/>
                  </a:lnTo>
                  <a:lnTo>
                    <a:pt x="56872" y="1325"/>
                  </a:lnTo>
                  <a:lnTo>
                    <a:pt x="56872" y="1325"/>
                  </a:lnTo>
                  <a:lnTo>
                    <a:pt x="57574" y="631"/>
                  </a:lnTo>
                  <a:lnTo>
                    <a:pt x="58595" y="315"/>
                  </a:lnTo>
                  <a:lnTo>
                    <a:pt x="59680" y="0"/>
                  </a:lnTo>
                  <a:lnTo>
                    <a:pt x="60702" y="0"/>
                  </a:lnTo>
                  <a:lnTo>
                    <a:pt x="60702" y="0"/>
                  </a:lnTo>
                  <a:lnTo>
                    <a:pt x="60702" y="0"/>
                  </a:lnTo>
                  <a:lnTo>
                    <a:pt x="61723" y="0"/>
                  </a:lnTo>
                  <a:lnTo>
                    <a:pt x="62744" y="315"/>
                  </a:lnTo>
                  <a:lnTo>
                    <a:pt x="63829" y="631"/>
                  </a:lnTo>
                  <a:lnTo>
                    <a:pt x="64851" y="1325"/>
                  </a:lnTo>
                  <a:lnTo>
                    <a:pt x="119936" y="56180"/>
                  </a:lnTo>
                  <a:lnTo>
                    <a:pt x="111957" y="63755"/>
                  </a:lnTo>
                  <a:lnTo>
                    <a:pt x="60702" y="13003"/>
                  </a:lnTo>
                  <a:lnTo>
                    <a:pt x="13531" y="59968"/>
                  </a:lnTo>
                  <a:lnTo>
                    <a:pt x="60702" y="106933"/>
                  </a:lnTo>
                  <a:lnTo>
                    <a:pt x="84255" y="83640"/>
                  </a:lnTo>
                  <a:lnTo>
                    <a:pt x="92234" y="91152"/>
                  </a:lnTo>
                  <a:lnTo>
                    <a:pt x="64851" y="118611"/>
                  </a:lnTo>
                  <a:lnTo>
                    <a:pt x="64851" y="118611"/>
                  </a:lnTo>
                  <a:lnTo>
                    <a:pt x="63829" y="119305"/>
                  </a:lnTo>
                  <a:lnTo>
                    <a:pt x="62744" y="119684"/>
                  </a:lnTo>
                  <a:lnTo>
                    <a:pt x="60702" y="119936"/>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1" name="Shape 2031"/>
            <p:cNvSpPr/>
            <p:nvPr/>
          </p:nvSpPr>
          <p:spPr>
            <a:xfrm>
              <a:off x="10844213" y="5289550"/>
              <a:ext cx="374649" cy="374649"/>
            </a:xfrm>
            <a:custGeom>
              <a:avLst/>
              <a:gdLst/>
              <a:ahLst/>
              <a:cxnLst/>
              <a:rect l="0" t="0" r="0" b="0"/>
              <a:pathLst>
                <a:path w="120000" h="120000" extrusionOk="0">
                  <a:moveTo>
                    <a:pt x="59942" y="119884"/>
                  </a:moveTo>
                  <a:lnTo>
                    <a:pt x="56145" y="119424"/>
                  </a:lnTo>
                  <a:lnTo>
                    <a:pt x="54304" y="118044"/>
                  </a:lnTo>
                  <a:lnTo>
                    <a:pt x="52464" y="116778"/>
                  </a:lnTo>
                  <a:lnTo>
                    <a:pt x="3106" y="67420"/>
                  </a:lnTo>
                  <a:lnTo>
                    <a:pt x="1840" y="65580"/>
                  </a:lnTo>
                  <a:lnTo>
                    <a:pt x="575" y="63739"/>
                  </a:lnTo>
                  <a:lnTo>
                    <a:pt x="0" y="61898"/>
                  </a:lnTo>
                  <a:lnTo>
                    <a:pt x="0" y="59942"/>
                  </a:lnTo>
                  <a:lnTo>
                    <a:pt x="0" y="58101"/>
                  </a:lnTo>
                  <a:lnTo>
                    <a:pt x="575" y="56260"/>
                  </a:lnTo>
                  <a:lnTo>
                    <a:pt x="1840" y="54304"/>
                  </a:lnTo>
                  <a:lnTo>
                    <a:pt x="3106" y="53039"/>
                  </a:lnTo>
                  <a:lnTo>
                    <a:pt x="52464" y="3106"/>
                  </a:lnTo>
                  <a:lnTo>
                    <a:pt x="54304" y="1840"/>
                  </a:lnTo>
                  <a:lnTo>
                    <a:pt x="56145" y="1265"/>
                  </a:lnTo>
                  <a:lnTo>
                    <a:pt x="58101" y="575"/>
                  </a:lnTo>
                  <a:lnTo>
                    <a:pt x="59942" y="0"/>
                  </a:lnTo>
                  <a:lnTo>
                    <a:pt x="61898" y="575"/>
                  </a:lnTo>
                  <a:lnTo>
                    <a:pt x="63739" y="1265"/>
                  </a:lnTo>
                  <a:lnTo>
                    <a:pt x="65580" y="1840"/>
                  </a:lnTo>
                  <a:lnTo>
                    <a:pt x="66845" y="3106"/>
                  </a:lnTo>
                  <a:lnTo>
                    <a:pt x="116778" y="53039"/>
                  </a:lnTo>
                  <a:lnTo>
                    <a:pt x="118044" y="54304"/>
                  </a:lnTo>
                  <a:lnTo>
                    <a:pt x="118619" y="56260"/>
                  </a:lnTo>
                  <a:lnTo>
                    <a:pt x="119309" y="58101"/>
                  </a:lnTo>
                  <a:lnTo>
                    <a:pt x="119884" y="59942"/>
                  </a:lnTo>
                  <a:lnTo>
                    <a:pt x="119309" y="61898"/>
                  </a:lnTo>
                  <a:lnTo>
                    <a:pt x="118619" y="63739"/>
                  </a:lnTo>
                  <a:lnTo>
                    <a:pt x="118044" y="65580"/>
                  </a:lnTo>
                  <a:lnTo>
                    <a:pt x="116778" y="67420"/>
                  </a:lnTo>
                  <a:lnTo>
                    <a:pt x="66845" y="116778"/>
                  </a:lnTo>
                  <a:lnTo>
                    <a:pt x="65580" y="118044"/>
                  </a:lnTo>
                  <a:lnTo>
                    <a:pt x="63739" y="119424"/>
                  </a:lnTo>
                  <a:lnTo>
                    <a:pt x="59942" y="119884"/>
                  </a:lnTo>
                  <a:close/>
                  <a:moveTo>
                    <a:pt x="24276" y="59942"/>
                  </a:moveTo>
                  <a:lnTo>
                    <a:pt x="59942" y="95608"/>
                  </a:lnTo>
                  <a:lnTo>
                    <a:pt x="95608" y="59942"/>
                  </a:lnTo>
                  <a:lnTo>
                    <a:pt x="59942" y="24391"/>
                  </a:lnTo>
                  <a:lnTo>
                    <a:pt x="24276" y="59942"/>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2" name="Shape 2032"/>
            <p:cNvSpPr/>
            <p:nvPr/>
          </p:nvSpPr>
          <p:spPr>
            <a:xfrm>
              <a:off x="10066338" y="4735512"/>
              <a:ext cx="371474" cy="371474"/>
            </a:xfrm>
            <a:custGeom>
              <a:avLst/>
              <a:gdLst/>
              <a:ahLst/>
              <a:cxnLst/>
              <a:rect l="0" t="0" r="0" b="0"/>
              <a:pathLst>
                <a:path w="120000" h="120000" extrusionOk="0">
                  <a:moveTo>
                    <a:pt x="23930" y="59653"/>
                  </a:moveTo>
                  <a:lnTo>
                    <a:pt x="59653" y="95375"/>
                  </a:lnTo>
                  <a:lnTo>
                    <a:pt x="95375" y="59653"/>
                  </a:lnTo>
                  <a:lnTo>
                    <a:pt x="59653" y="23815"/>
                  </a:lnTo>
                  <a:lnTo>
                    <a:pt x="23930" y="59653"/>
                  </a:lnTo>
                  <a:close/>
                  <a:moveTo>
                    <a:pt x="59653" y="119884"/>
                  </a:moveTo>
                  <a:lnTo>
                    <a:pt x="55953" y="119306"/>
                  </a:lnTo>
                  <a:lnTo>
                    <a:pt x="54682" y="117919"/>
                  </a:lnTo>
                  <a:lnTo>
                    <a:pt x="52716" y="116763"/>
                  </a:lnTo>
                  <a:lnTo>
                    <a:pt x="2543" y="67167"/>
                  </a:lnTo>
                  <a:lnTo>
                    <a:pt x="1271" y="65202"/>
                  </a:lnTo>
                  <a:lnTo>
                    <a:pt x="693" y="64046"/>
                  </a:lnTo>
                  <a:lnTo>
                    <a:pt x="0" y="62080"/>
                  </a:lnTo>
                  <a:lnTo>
                    <a:pt x="0" y="59653"/>
                  </a:lnTo>
                  <a:lnTo>
                    <a:pt x="0" y="57687"/>
                  </a:lnTo>
                  <a:lnTo>
                    <a:pt x="693" y="55838"/>
                  </a:lnTo>
                  <a:lnTo>
                    <a:pt x="1271" y="53988"/>
                  </a:lnTo>
                  <a:lnTo>
                    <a:pt x="2543" y="52716"/>
                  </a:lnTo>
                  <a:lnTo>
                    <a:pt x="52716" y="2427"/>
                  </a:lnTo>
                  <a:lnTo>
                    <a:pt x="54682" y="1156"/>
                  </a:lnTo>
                  <a:lnTo>
                    <a:pt x="55953" y="578"/>
                  </a:lnTo>
                  <a:lnTo>
                    <a:pt x="57803" y="0"/>
                  </a:lnTo>
                  <a:lnTo>
                    <a:pt x="59653" y="0"/>
                  </a:lnTo>
                  <a:lnTo>
                    <a:pt x="62196" y="0"/>
                  </a:lnTo>
                  <a:lnTo>
                    <a:pt x="64046" y="578"/>
                  </a:lnTo>
                  <a:lnTo>
                    <a:pt x="65317" y="1156"/>
                  </a:lnTo>
                  <a:lnTo>
                    <a:pt x="67167" y="2427"/>
                  </a:lnTo>
                  <a:lnTo>
                    <a:pt x="116763" y="52716"/>
                  </a:lnTo>
                  <a:lnTo>
                    <a:pt x="118034" y="54566"/>
                  </a:lnTo>
                  <a:lnTo>
                    <a:pt x="119306" y="55838"/>
                  </a:lnTo>
                  <a:lnTo>
                    <a:pt x="119884" y="59653"/>
                  </a:lnTo>
                  <a:lnTo>
                    <a:pt x="119306" y="63352"/>
                  </a:lnTo>
                  <a:lnTo>
                    <a:pt x="118034" y="65202"/>
                  </a:lnTo>
                  <a:lnTo>
                    <a:pt x="116763" y="67167"/>
                  </a:lnTo>
                  <a:lnTo>
                    <a:pt x="67167" y="116763"/>
                  </a:lnTo>
                  <a:lnTo>
                    <a:pt x="65317" y="117919"/>
                  </a:lnTo>
                  <a:lnTo>
                    <a:pt x="63352" y="119306"/>
                  </a:lnTo>
                  <a:lnTo>
                    <a:pt x="59653" y="119884"/>
                  </a:lnTo>
                  <a:close/>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3" name="Shape 2033"/>
            <p:cNvSpPr/>
            <p:nvPr/>
          </p:nvSpPr>
          <p:spPr>
            <a:xfrm>
              <a:off x="11310938" y="5470525"/>
              <a:ext cx="374649" cy="371474"/>
            </a:xfrm>
            <a:custGeom>
              <a:avLst/>
              <a:gdLst/>
              <a:ahLst/>
              <a:cxnLst/>
              <a:rect l="0" t="0" r="0" b="0"/>
              <a:pathLst>
                <a:path w="120000" h="120000" extrusionOk="0">
                  <a:moveTo>
                    <a:pt x="59942" y="119884"/>
                  </a:moveTo>
                  <a:lnTo>
                    <a:pt x="56145" y="119306"/>
                  </a:lnTo>
                  <a:lnTo>
                    <a:pt x="54304" y="118034"/>
                  </a:lnTo>
                  <a:lnTo>
                    <a:pt x="53039" y="116763"/>
                  </a:lnTo>
                  <a:lnTo>
                    <a:pt x="3106" y="67167"/>
                  </a:lnTo>
                  <a:lnTo>
                    <a:pt x="1840" y="65317"/>
                  </a:lnTo>
                  <a:lnTo>
                    <a:pt x="575" y="64046"/>
                  </a:lnTo>
                  <a:lnTo>
                    <a:pt x="0" y="62080"/>
                  </a:lnTo>
                  <a:lnTo>
                    <a:pt x="0" y="59653"/>
                  </a:lnTo>
                  <a:lnTo>
                    <a:pt x="0" y="57803"/>
                  </a:lnTo>
                  <a:lnTo>
                    <a:pt x="575" y="55838"/>
                  </a:lnTo>
                  <a:lnTo>
                    <a:pt x="1840" y="54682"/>
                  </a:lnTo>
                  <a:lnTo>
                    <a:pt x="3106" y="52716"/>
                  </a:lnTo>
                  <a:lnTo>
                    <a:pt x="53039" y="2427"/>
                  </a:lnTo>
                  <a:lnTo>
                    <a:pt x="54304" y="1271"/>
                  </a:lnTo>
                  <a:lnTo>
                    <a:pt x="56145" y="578"/>
                  </a:lnTo>
                  <a:lnTo>
                    <a:pt x="57986" y="0"/>
                  </a:lnTo>
                  <a:lnTo>
                    <a:pt x="59942" y="0"/>
                  </a:lnTo>
                  <a:lnTo>
                    <a:pt x="61783" y="0"/>
                  </a:lnTo>
                  <a:lnTo>
                    <a:pt x="63624" y="578"/>
                  </a:lnTo>
                  <a:lnTo>
                    <a:pt x="65580" y="1271"/>
                  </a:lnTo>
                  <a:lnTo>
                    <a:pt x="66845" y="2427"/>
                  </a:lnTo>
                  <a:lnTo>
                    <a:pt x="116663" y="52716"/>
                  </a:lnTo>
                  <a:lnTo>
                    <a:pt x="118044" y="54682"/>
                  </a:lnTo>
                  <a:lnTo>
                    <a:pt x="118619" y="55838"/>
                  </a:lnTo>
                  <a:lnTo>
                    <a:pt x="119309" y="57803"/>
                  </a:lnTo>
                  <a:lnTo>
                    <a:pt x="119884" y="59653"/>
                  </a:lnTo>
                  <a:lnTo>
                    <a:pt x="119309" y="62080"/>
                  </a:lnTo>
                  <a:lnTo>
                    <a:pt x="118619" y="64046"/>
                  </a:lnTo>
                  <a:lnTo>
                    <a:pt x="118044" y="65317"/>
                  </a:lnTo>
                  <a:lnTo>
                    <a:pt x="116663" y="67167"/>
                  </a:lnTo>
                  <a:lnTo>
                    <a:pt x="66845" y="116763"/>
                  </a:lnTo>
                  <a:lnTo>
                    <a:pt x="65580" y="118034"/>
                  </a:lnTo>
                  <a:lnTo>
                    <a:pt x="63624" y="119306"/>
                  </a:lnTo>
                  <a:lnTo>
                    <a:pt x="59942" y="119884"/>
                  </a:lnTo>
                  <a:close/>
                  <a:moveTo>
                    <a:pt x="24276" y="59653"/>
                  </a:moveTo>
                  <a:lnTo>
                    <a:pt x="59942" y="95491"/>
                  </a:lnTo>
                  <a:lnTo>
                    <a:pt x="95493" y="59653"/>
                  </a:lnTo>
                  <a:lnTo>
                    <a:pt x="59942" y="23815"/>
                  </a:lnTo>
                  <a:lnTo>
                    <a:pt x="24276" y="59653"/>
                  </a:lnTo>
                  <a:close/>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4" name="Shape 2034"/>
            <p:cNvSpPr/>
            <p:nvPr/>
          </p:nvSpPr>
          <p:spPr>
            <a:xfrm>
              <a:off x="10533063" y="3957637"/>
              <a:ext cx="61913" cy="303211"/>
            </a:xfrm>
            <a:custGeom>
              <a:avLst/>
              <a:gdLst/>
              <a:ahLst/>
              <a:cxnLst/>
              <a:rect l="0" t="0" r="0" b="0"/>
              <a:pathLst>
                <a:path w="120000" h="120000" extrusionOk="0">
                  <a:moveTo>
                    <a:pt x="119314" y="119858"/>
                  </a:moveTo>
                  <a:lnTo>
                    <a:pt x="119314" y="0"/>
                  </a:lnTo>
                  <a:lnTo>
                    <a:pt x="0" y="0"/>
                  </a:lnTo>
                  <a:lnTo>
                    <a:pt x="0" y="90707"/>
                  </a:lnTo>
                  <a:lnTo>
                    <a:pt x="100114" y="111367"/>
                  </a:lnTo>
                  <a:lnTo>
                    <a:pt x="100114" y="111367"/>
                  </a:lnTo>
                  <a:lnTo>
                    <a:pt x="111085" y="115188"/>
                  </a:lnTo>
                  <a:lnTo>
                    <a:pt x="119314" y="119858"/>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5" name="Shape 2035"/>
            <p:cNvSpPr/>
            <p:nvPr/>
          </p:nvSpPr>
          <p:spPr>
            <a:xfrm>
              <a:off x="10220325" y="4076700"/>
              <a:ext cx="311149" cy="371474"/>
            </a:xfrm>
            <a:custGeom>
              <a:avLst/>
              <a:gdLst/>
              <a:ahLst/>
              <a:cxnLst/>
              <a:rect l="0" t="0" r="0" b="0"/>
              <a:pathLst>
                <a:path w="120000" h="120000" extrusionOk="0">
                  <a:moveTo>
                    <a:pt x="80137" y="2543"/>
                  </a:moveTo>
                  <a:lnTo>
                    <a:pt x="78758" y="1156"/>
                  </a:lnTo>
                  <a:lnTo>
                    <a:pt x="76413" y="578"/>
                  </a:lnTo>
                  <a:lnTo>
                    <a:pt x="74206" y="0"/>
                  </a:lnTo>
                  <a:lnTo>
                    <a:pt x="71862" y="0"/>
                  </a:lnTo>
                  <a:lnTo>
                    <a:pt x="69655" y="0"/>
                  </a:lnTo>
                  <a:lnTo>
                    <a:pt x="67448" y="578"/>
                  </a:lnTo>
                  <a:lnTo>
                    <a:pt x="65241" y="1156"/>
                  </a:lnTo>
                  <a:lnTo>
                    <a:pt x="63724" y="2543"/>
                  </a:lnTo>
                  <a:lnTo>
                    <a:pt x="3724" y="52716"/>
                  </a:lnTo>
                  <a:lnTo>
                    <a:pt x="2344" y="53988"/>
                  </a:lnTo>
                  <a:lnTo>
                    <a:pt x="1517" y="55838"/>
                  </a:lnTo>
                  <a:lnTo>
                    <a:pt x="827" y="57687"/>
                  </a:lnTo>
                  <a:lnTo>
                    <a:pt x="0" y="59653"/>
                  </a:lnTo>
                  <a:lnTo>
                    <a:pt x="827" y="62196"/>
                  </a:lnTo>
                  <a:lnTo>
                    <a:pt x="1517" y="64046"/>
                  </a:lnTo>
                  <a:lnTo>
                    <a:pt x="2344" y="65317"/>
                  </a:lnTo>
                  <a:lnTo>
                    <a:pt x="3724" y="67167"/>
                  </a:lnTo>
                  <a:lnTo>
                    <a:pt x="63724" y="116763"/>
                  </a:lnTo>
                  <a:lnTo>
                    <a:pt x="65241" y="118034"/>
                  </a:lnTo>
                  <a:lnTo>
                    <a:pt x="67448" y="119306"/>
                  </a:lnTo>
                  <a:lnTo>
                    <a:pt x="71862" y="119884"/>
                  </a:lnTo>
                  <a:lnTo>
                    <a:pt x="76413" y="119306"/>
                  </a:lnTo>
                  <a:lnTo>
                    <a:pt x="78758" y="118034"/>
                  </a:lnTo>
                  <a:lnTo>
                    <a:pt x="80137" y="116763"/>
                  </a:lnTo>
                  <a:lnTo>
                    <a:pt x="119862" y="84161"/>
                  </a:lnTo>
                  <a:lnTo>
                    <a:pt x="119862" y="35838"/>
                  </a:lnTo>
                  <a:lnTo>
                    <a:pt x="80137" y="2543"/>
                  </a:lnTo>
                  <a:close/>
                  <a:moveTo>
                    <a:pt x="71862" y="95491"/>
                  </a:moveTo>
                  <a:lnTo>
                    <a:pt x="29241" y="59653"/>
                  </a:lnTo>
                  <a:lnTo>
                    <a:pt x="71862" y="23815"/>
                  </a:lnTo>
                  <a:lnTo>
                    <a:pt x="114620" y="59653"/>
                  </a:lnTo>
                  <a:lnTo>
                    <a:pt x="71862" y="95491"/>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6" name="Shape 2036"/>
            <p:cNvSpPr/>
            <p:nvPr/>
          </p:nvSpPr>
          <p:spPr>
            <a:xfrm>
              <a:off x="10594975" y="426243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7" name="Shape 2037"/>
            <p:cNvSpPr/>
            <p:nvPr/>
          </p:nvSpPr>
          <p:spPr>
            <a:xfrm>
              <a:off x="10533063" y="4187825"/>
              <a:ext cx="61913" cy="149225"/>
            </a:xfrm>
            <a:custGeom>
              <a:avLst/>
              <a:gdLst/>
              <a:ahLst/>
              <a:cxnLst/>
              <a:rect l="0" t="0" r="0" b="0"/>
              <a:pathLst>
                <a:path w="120000" h="120000" extrusionOk="0">
                  <a:moveTo>
                    <a:pt x="119314" y="60429"/>
                  </a:moveTo>
                  <a:lnTo>
                    <a:pt x="119314" y="58997"/>
                  </a:lnTo>
                  <a:lnTo>
                    <a:pt x="119314" y="58997"/>
                  </a:lnTo>
                  <a:lnTo>
                    <a:pt x="111085" y="49546"/>
                  </a:lnTo>
                  <a:lnTo>
                    <a:pt x="100114" y="41813"/>
                  </a:lnTo>
                  <a:lnTo>
                    <a:pt x="0" y="0"/>
                  </a:lnTo>
                  <a:lnTo>
                    <a:pt x="0" y="119713"/>
                  </a:lnTo>
                  <a:lnTo>
                    <a:pt x="100114" y="77613"/>
                  </a:lnTo>
                  <a:lnTo>
                    <a:pt x="100114" y="77613"/>
                  </a:lnTo>
                  <a:lnTo>
                    <a:pt x="111085" y="69880"/>
                  </a:lnTo>
                  <a:lnTo>
                    <a:pt x="119314" y="60429"/>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8" name="Shape 2038"/>
            <p:cNvSpPr/>
            <p:nvPr/>
          </p:nvSpPr>
          <p:spPr>
            <a:xfrm>
              <a:off x="10844213" y="3833812"/>
              <a:ext cx="374649" cy="374649"/>
            </a:xfrm>
            <a:custGeom>
              <a:avLst/>
              <a:gdLst/>
              <a:ahLst/>
              <a:cxnLst/>
              <a:rect l="0" t="0" r="0" b="0"/>
              <a:pathLst>
                <a:path w="120000" h="120000" extrusionOk="0">
                  <a:moveTo>
                    <a:pt x="59942" y="119885"/>
                  </a:moveTo>
                  <a:lnTo>
                    <a:pt x="56145" y="118620"/>
                  </a:lnTo>
                  <a:lnTo>
                    <a:pt x="54304" y="118045"/>
                  </a:lnTo>
                  <a:lnTo>
                    <a:pt x="52464" y="116781"/>
                  </a:lnTo>
                  <a:lnTo>
                    <a:pt x="3106" y="66896"/>
                  </a:lnTo>
                  <a:lnTo>
                    <a:pt x="1840" y="65632"/>
                  </a:lnTo>
                  <a:lnTo>
                    <a:pt x="575" y="63793"/>
                  </a:lnTo>
                  <a:lnTo>
                    <a:pt x="0" y="61839"/>
                  </a:lnTo>
                  <a:lnTo>
                    <a:pt x="0" y="60000"/>
                  </a:lnTo>
                  <a:lnTo>
                    <a:pt x="0" y="58045"/>
                  </a:lnTo>
                  <a:lnTo>
                    <a:pt x="575" y="56206"/>
                  </a:lnTo>
                  <a:lnTo>
                    <a:pt x="1840" y="54367"/>
                  </a:lnTo>
                  <a:lnTo>
                    <a:pt x="3106" y="52528"/>
                  </a:lnTo>
                  <a:lnTo>
                    <a:pt x="52464" y="3103"/>
                  </a:lnTo>
                  <a:lnTo>
                    <a:pt x="54304" y="1839"/>
                  </a:lnTo>
                  <a:lnTo>
                    <a:pt x="56145" y="689"/>
                  </a:lnTo>
                  <a:lnTo>
                    <a:pt x="58101" y="0"/>
                  </a:lnTo>
                  <a:lnTo>
                    <a:pt x="59942" y="0"/>
                  </a:lnTo>
                  <a:lnTo>
                    <a:pt x="61898" y="0"/>
                  </a:lnTo>
                  <a:lnTo>
                    <a:pt x="63739" y="689"/>
                  </a:lnTo>
                  <a:lnTo>
                    <a:pt x="65580" y="1839"/>
                  </a:lnTo>
                  <a:lnTo>
                    <a:pt x="66845" y="3103"/>
                  </a:lnTo>
                  <a:lnTo>
                    <a:pt x="116778" y="52528"/>
                  </a:lnTo>
                  <a:lnTo>
                    <a:pt x="118044" y="54367"/>
                  </a:lnTo>
                  <a:lnTo>
                    <a:pt x="118619" y="56206"/>
                  </a:lnTo>
                  <a:lnTo>
                    <a:pt x="119309" y="58045"/>
                  </a:lnTo>
                  <a:lnTo>
                    <a:pt x="119884" y="60000"/>
                  </a:lnTo>
                  <a:lnTo>
                    <a:pt x="119309" y="61839"/>
                  </a:lnTo>
                  <a:lnTo>
                    <a:pt x="118619" y="63793"/>
                  </a:lnTo>
                  <a:lnTo>
                    <a:pt x="118044" y="65632"/>
                  </a:lnTo>
                  <a:lnTo>
                    <a:pt x="116778" y="66896"/>
                  </a:lnTo>
                  <a:lnTo>
                    <a:pt x="66845" y="116781"/>
                  </a:lnTo>
                  <a:lnTo>
                    <a:pt x="65580" y="118045"/>
                  </a:lnTo>
                  <a:lnTo>
                    <a:pt x="63739" y="118620"/>
                  </a:lnTo>
                  <a:lnTo>
                    <a:pt x="59942" y="119885"/>
                  </a:lnTo>
                  <a:close/>
                  <a:moveTo>
                    <a:pt x="24276" y="60000"/>
                  </a:moveTo>
                  <a:lnTo>
                    <a:pt x="59942" y="95632"/>
                  </a:lnTo>
                  <a:lnTo>
                    <a:pt x="95608" y="60000"/>
                  </a:lnTo>
                  <a:lnTo>
                    <a:pt x="59942" y="24367"/>
                  </a:lnTo>
                  <a:lnTo>
                    <a:pt x="24276" y="60000"/>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39" name="Shape 2039"/>
            <p:cNvSpPr/>
            <p:nvPr/>
          </p:nvSpPr>
          <p:spPr>
            <a:xfrm>
              <a:off x="11156950" y="1773238"/>
              <a:ext cx="371474" cy="374649"/>
            </a:xfrm>
            <a:custGeom>
              <a:avLst/>
              <a:gdLst/>
              <a:ahLst/>
              <a:cxnLst/>
              <a:rect l="0" t="0" r="0" b="0"/>
              <a:pathLst>
                <a:path w="120000" h="120000" extrusionOk="0">
                  <a:moveTo>
                    <a:pt x="59537" y="119885"/>
                  </a:moveTo>
                  <a:lnTo>
                    <a:pt x="55838" y="119195"/>
                  </a:lnTo>
                  <a:lnTo>
                    <a:pt x="53872" y="117931"/>
                  </a:lnTo>
                  <a:lnTo>
                    <a:pt x="52716" y="116781"/>
                  </a:lnTo>
                  <a:lnTo>
                    <a:pt x="2427" y="67356"/>
                  </a:lnTo>
                  <a:lnTo>
                    <a:pt x="1156" y="65517"/>
                  </a:lnTo>
                  <a:lnTo>
                    <a:pt x="578" y="63678"/>
                  </a:lnTo>
                  <a:lnTo>
                    <a:pt x="0" y="61724"/>
                  </a:lnTo>
                  <a:lnTo>
                    <a:pt x="0" y="59885"/>
                  </a:lnTo>
                  <a:lnTo>
                    <a:pt x="0" y="58045"/>
                  </a:lnTo>
                  <a:lnTo>
                    <a:pt x="578" y="56206"/>
                  </a:lnTo>
                  <a:lnTo>
                    <a:pt x="1156" y="54252"/>
                  </a:lnTo>
                  <a:lnTo>
                    <a:pt x="2427" y="52988"/>
                  </a:lnTo>
                  <a:lnTo>
                    <a:pt x="52716" y="3103"/>
                  </a:lnTo>
                  <a:lnTo>
                    <a:pt x="53872" y="1839"/>
                  </a:lnTo>
                  <a:lnTo>
                    <a:pt x="55838" y="1264"/>
                  </a:lnTo>
                  <a:lnTo>
                    <a:pt x="57687" y="574"/>
                  </a:lnTo>
                  <a:lnTo>
                    <a:pt x="59537" y="0"/>
                  </a:lnTo>
                  <a:lnTo>
                    <a:pt x="61387" y="574"/>
                  </a:lnTo>
                  <a:lnTo>
                    <a:pt x="63352" y="1264"/>
                  </a:lnTo>
                  <a:lnTo>
                    <a:pt x="65202" y="1839"/>
                  </a:lnTo>
                  <a:lnTo>
                    <a:pt x="67167" y="3103"/>
                  </a:lnTo>
                  <a:lnTo>
                    <a:pt x="116763" y="52988"/>
                  </a:lnTo>
                  <a:lnTo>
                    <a:pt x="117919" y="54252"/>
                  </a:lnTo>
                  <a:lnTo>
                    <a:pt x="119190" y="56206"/>
                  </a:lnTo>
                  <a:lnTo>
                    <a:pt x="119884" y="59885"/>
                  </a:lnTo>
                  <a:lnTo>
                    <a:pt x="119190" y="63678"/>
                  </a:lnTo>
                  <a:lnTo>
                    <a:pt x="117919" y="65517"/>
                  </a:lnTo>
                  <a:lnTo>
                    <a:pt x="116763" y="67356"/>
                  </a:lnTo>
                  <a:lnTo>
                    <a:pt x="67167" y="116781"/>
                  </a:lnTo>
                  <a:lnTo>
                    <a:pt x="65202" y="117931"/>
                  </a:lnTo>
                  <a:lnTo>
                    <a:pt x="63352" y="119195"/>
                  </a:lnTo>
                  <a:lnTo>
                    <a:pt x="59537" y="119885"/>
                  </a:lnTo>
                  <a:close/>
                  <a:moveTo>
                    <a:pt x="23815" y="59885"/>
                  </a:moveTo>
                  <a:lnTo>
                    <a:pt x="59537" y="95517"/>
                  </a:lnTo>
                  <a:lnTo>
                    <a:pt x="95375" y="59885"/>
                  </a:lnTo>
                  <a:lnTo>
                    <a:pt x="59537" y="24252"/>
                  </a:lnTo>
                  <a:lnTo>
                    <a:pt x="23815" y="59885"/>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0" name="Shape 2040"/>
            <p:cNvSpPr/>
            <p:nvPr/>
          </p:nvSpPr>
          <p:spPr>
            <a:xfrm>
              <a:off x="11623675" y="693737"/>
              <a:ext cx="371474" cy="373061"/>
            </a:xfrm>
            <a:custGeom>
              <a:avLst/>
              <a:gdLst/>
              <a:ahLst/>
              <a:cxnLst/>
              <a:rect l="0" t="0" r="0" b="0"/>
              <a:pathLst>
                <a:path w="120000" h="120000" extrusionOk="0">
                  <a:moveTo>
                    <a:pt x="59653" y="119884"/>
                  </a:moveTo>
                  <a:lnTo>
                    <a:pt x="55838" y="119191"/>
                  </a:lnTo>
                  <a:lnTo>
                    <a:pt x="54682" y="118498"/>
                  </a:lnTo>
                  <a:lnTo>
                    <a:pt x="52716" y="117343"/>
                  </a:lnTo>
                  <a:lnTo>
                    <a:pt x="2543" y="67102"/>
                  </a:lnTo>
                  <a:lnTo>
                    <a:pt x="1271" y="65832"/>
                  </a:lnTo>
                  <a:lnTo>
                    <a:pt x="693" y="63984"/>
                  </a:lnTo>
                  <a:lnTo>
                    <a:pt x="0" y="62136"/>
                  </a:lnTo>
                  <a:lnTo>
                    <a:pt x="0" y="60288"/>
                  </a:lnTo>
                  <a:lnTo>
                    <a:pt x="0" y="58325"/>
                  </a:lnTo>
                  <a:lnTo>
                    <a:pt x="693" y="56477"/>
                  </a:lnTo>
                  <a:lnTo>
                    <a:pt x="1271" y="54629"/>
                  </a:lnTo>
                  <a:lnTo>
                    <a:pt x="2543" y="52666"/>
                  </a:lnTo>
                  <a:lnTo>
                    <a:pt x="52716" y="3118"/>
                  </a:lnTo>
                  <a:lnTo>
                    <a:pt x="53988" y="1847"/>
                  </a:lnTo>
                  <a:lnTo>
                    <a:pt x="55838" y="692"/>
                  </a:lnTo>
                  <a:lnTo>
                    <a:pt x="57803" y="0"/>
                  </a:lnTo>
                  <a:lnTo>
                    <a:pt x="59653" y="0"/>
                  </a:lnTo>
                  <a:lnTo>
                    <a:pt x="61502" y="0"/>
                  </a:lnTo>
                  <a:lnTo>
                    <a:pt x="63352" y="692"/>
                  </a:lnTo>
                  <a:lnTo>
                    <a:pt x="65317" y="1847"/>
                  </a:lnTo>
                  <a:lnTo>
                    <a:pt x="67167" y="3118"/>
                  </a:lnTo>
                  <a:lnTo>
                    <a:pt x="116763" y="52666"/>
                  </a:lnTo>
                  <a:lnTo>
                    <a:pt x="118034" y="54629"/>
                  </a:lnTo>
                  <a:lnTo>
                    <a:pt x="119190" y="56477"/>
                  </a:lnTo>
                  <a:lnTo>
                    <a:pt x="119884" y="58325"/>
                  </a:lnTo>
                  <a:lnTo>
                    <a:pt x="119884" y="60288"/>
                  </a:lnTo>
                  <a:lnTo>
                    <a:pt x="119884" y="62136"/>
                  </a:lnTo>
                  <a:lnTo>
                    <a:pt x="119190" y="63984"/>
                  </a:lnTo>
                  <a:lnTo>
                    <a:pt x="118034" y="65832"/>
                  </a:lnTo>
                  <a:lnTo>
                    <a:pt x="116763" y="67102"/>
                  </a:lnTo>
                  <a:lnTo>
                    <a:pt x="67167" y="117343"/>
                  </a:lnTo>
                  <a:lnTo>
                    <a:pt x="65317" y="118498"/>
                  </a:lnTo>
                  <a:lnTo>
                    <a:pt x="63352" y="119191"/>
                  </a:lnTo>
                  <a:lnTo>
                    <a:pt x="59653" y="119884"/>
                  </a:lnTo>
                  <a:close/>
                  <a:moveTo>
                    <a:pt x="23815" y="60288"/>
                  </a:moveTo>
                  <a:lnTo>
                    <a:pt x="59653" y="95976"/>
                  </a:lnTo>
                  <a:lnTo>
                    <a:pt x="95375" y="60288"/>
                  </a:lnTo>
                  <a:lnTo>
                    <a:pt x="59653" y="24485"/>
                  </a:lnTo>
                  <a:lnTo>
                    <a:pt x="23815" y="60288"/>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1" name="Shape 2041"/>
            <p:cNvSpPr/>
            <p:nvPr/>
          </p:nvSpPr>
          <p:spPr>
            <a:xfrm>
              <a:off x="10999788" y="4176712"/>
              <a:ext cx="61913" cy="1144587"/>
            </a:xfrm>
            <a:custGeom>
              <a:avLst/>
              <a:gdLst/>
              <a:ahLst/>
              <a:cxnLst/>
              <a:rect l="0" t="0" r="0" b="0"/>
              <a:pathLst>
                <a:path w="120000" h="120000" extrusionOk="0">
                  <a:moveTo>
                    <a:pt x="119314" y="119962"/>
                  </a:moveTo>
                  <a:lnTo>
                    <a:pt x="0" y="119962"/>
                  </a:lnTo>
                  <a:lnTo>
                    <a:pt x="0" y="0"/>
                  </a:lnTo>
                  <a:lnTo>
                    <a:pt x="119314" y="0"/>
                  </a:lnTo>
                  <a:lnTo>
                    <a:pt x="119314" y="119962"/>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2" name="Shape 2042"/>
            <p:cNvSpPr/>
            <p:nvPr/>
          </p:nvSpPr>
          <p:spPr>
            <a:xfrm>
              <a:off x="11777663" y="2163763"/>
              <a:ext cx="61913" cy="282574"/>
            </a:xfrm>
            <a:custGeom>
              <a:avLst/>
              <a:gdLst/>
              <a:ahLst/>
              <a:cxnLst/>
              <a:rect l="0" t="0" r="0" b="0"/>
              <a:pathLst>
                <a:path w="120000" h="120000" extrusionOk="0">
                  <a:moveTo>
                    <a:pt x="119314" y="119847"/>
                  </a:moveTo>
                  <a:lnTo>
                    <a:pt x="0" y="119847"/>
                  </a:lnTo>
                  <a:lnTo>
                    <a:pt x="0" y="0"/>
                  </a:lnTo>
                  <a:lnTo>
                    <a:pt x="119314" y="0"/>
                  </a:lnTo>
                  <a:lnTo>
                    <a:pt x="119314" y="119847"/>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3" name="Shape 2043"/>
            <p:cNvSpPr/>
            <p:nvPr/>
          </p:nvSpPr>
          <p:spPr>
            <a:xfrm>
              <a:off x="11156950" y="3522662"/>
              <a:ext cx="371474" cy="373061"/>
            </a:xfrm>
            <a:custGeom>
              <a:avLst/>
              <a:gdLst/>
              <a:ahLst/>
              <a:cxnLst/>
              <a:rect l="0" t="0" r="0" b="0"/>
              <a:pathLst>
                <a:path w="120000" h="120000" extrusionOk="0">
                  <a:moveTo>
                    <a:pt x="59537" y="119884"/>
                  </a:moveTo>
                  <a:lnTo>
                    <a:pt x="55838" y="119191"/>
                  </a:lnTo>
                  <a:lnTo>
                    <a:pt x="53872" y="118614"/>
                  </a:lnTo>
                  <a:lnTo>
                    <a:pt x="52716" y="116766"/>
                  </a:lnTo>
                  <a:lnTo>
                    <a:pt x="2427" y="67218"/>
                  </a:lnTo>
                  <a:lnTo>
                    <a:pt x="1156" y="65255"/>
                  </a:lnTo>
                  <a:lnTo>
                    <a:pt x="578" y="64100"/>
                  </a:lnTo>
                  <a:lnTo>
                    <a:pt x="0" y="62136"/>
                  </a:lnTo>
                  <a:lnTo>
                    <a:pt x="0" y="59595"/>
                  </a:lnTo>
                  <a:lnTo>
                    <a:pt x="0" y="57747"/>
                  </a:lnTo>
                  <a:lnTo>
                    <a:pt x="578" y="55899"/>
                  </a:lnTo>
                  <a:lnTo>
                    <a:pt x="1156" y="54629"/>
                  </a:lnTo>
                  <a:lnTo>
                    <a:pt x="2427" y="52781"/>
                  </a:lnTo>
                  <a:lnTo>
                    <a:pt x="52716" y="2540"/>
                  </a:lnTo>
                  <a:lnTo>
                    <a:pt x="53872" y="1385"/>
                  </a:lnTo>
                  <a:lnTo>
                    <a:pt x="55838" y="692"/>
                  </a:lnTo>
                  <a:lnTo>
                    <a:pt x="57687" y="0"/>
                  </a:lnTo>
                  <a:lnTo>
                    <a:pt x="59537" y="0"/>
                  </a:lnTo>
                  <a:lnTo>
                    <a:pt x="61387" y="0"/>
                  </a:lnTo>
                  <a:lnTo>
                    <a:pt x="63352" y="692"/>
                  </a:lnTo>
                  <a:lnTo>
                    <a:pt x="65202" y="1385"/>
                  </a:lnTo>
                  <a:lnTo>
                    <a:pt x="67167" y="2540"/>
                  </a:lnTo>
                  <a:lnTo>
                    <a:pt x="116763" y="52781"/>
                  </a:lnTo>
                  <a:lnTo>
                    <a:pt x="117919" y="54629"/>
                  </a:lnTo>
                  <a:lnTo>
                    <a:pt x="119190" y="55899"/>
                  </a:lnTo>
                  <a:lnTo>
                    <a:pt x="119884" y="57747"/>
                  </a:lnTo>
                  <a:lnTo>
                    <a:pt x="119884" y="59595"/>
                  </a:lnTo>
                  <a:lnTo>
                    <a:pt x="119884" y="62136"/>
                  </a:lnTo>
                  <a:lnTo>
                    <a:pt x="119190" y="64100"/>
                  </a:lnTo>
                  <a:lnTo>
                    <a:pt x="117919" y="65255"/>
                  </a:lnTo>
                  <a:lnTo>
                    <a:pt x="116763" y="67218"/>
                  </a:lnTo>
                  <a:lnTo>
                    <a:pt x="67167" y="116766"/>
                  </a:lnTo>
                  <a:lnTo>
                    <a:pt x="65202" y="118614"/>
                  </a:lnTo>
                  <a:lnTo>
                    <a:pt x="63352" y="119191"/>
                  </a:lnTo>
                  <a:lnTo>
                    <a:pt x="59537" y="119884"/>
                  </a:lnTo>
                  <a:close/>
                  <a:moveTo>
                    <a:pt x="23815" y="59595"/>
                  </a:moveTo>
                  <a:lnTo>
                    <a:pt x="59537" y="96092"/>
                  </a:lnTo>
                  <a:lnTo>
                    <a:pt x="95375" y="59595"/>
                  </a:lnTo>
                  <a:lnTo>
                    <a:pt x="59537" y="23907"/>
                  </a:lnTo>
                  <a:lnTo>
                    <a:pt x="23815" y="59595"/>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4" name="Shape 2044"/>
            <p:cNvSpPr/>
            <p:nvPr/>
          </p:nvSpPr>
          <p:spPr>
            <a:xfrm>
              <a:off x="11623675" y="1619250"/>
              <a:ext cx="61913" cy="984250"/>
            </a:xfrm>
            <a:custGeom>
              <a:avLst/>
              <a:gdLst/>
              <a:ahLst/>
              <a:cxnLst/>
              <a:rect l="0" t="0" r="0" b="0"/>
              <a:pathLst>
                <a:path w="120000" h="120000" extrusionOk="0">
                  <a:moveTo>
                    <a:pt x="0" y="11916"/>
                  </a:moveTo>
                  <a:lnTo>
                    <a:pt x="0" y="119956"/>
                  </a:lnTo>
                  <a:lnTo>
                    <a:pt x="119314" y="119956"/>
                  </a:lnTo>
                  <a:lnTo>
                    <a:pt x="119314" y="0"/>
                  </a:lnTo>
                  <a:lnTo>
                    <a:pt x="119314" y="0"/>
                  </a:lnTo>
                  <a:lnTo>
                    <a:pt x="115885" y="1927"/>
                  </a:lnTo>
                  <a:lnTo>
                    <a:pt x="108342" y="3811"/>
                  </a:lnTo>
                  <a:lnTo>
                    <a:pt x="96685" y="5476"/>
                  </a:lnTo>
                  <a:lnTo>
                    <a:pt x="85714" y="7185"/>
                  </a:lnTo>
                  <a:lnTo>
                    <a:pt x="67200" y="8587"/>
                  </a:lnTo>
                  <a:lnTo>
                    <a:pt x="48685" y="9769"/>
                  </a:lnTo>
                  <a:lnTo>
                    <a:pt x="22628" y="10952"/>
                  </a:lnTo>
                  <a:lnTo>
                    <a:pt x="0" y="11916"/>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5" name="Shape 2045"/>
            <p:cNvSpPr/>
            <p:nvPr/>
          </p:nvSpPr>
          <p:spPr>
            <a:xfrm>
              <a:off x="11530013" y="1509712"/>
              <a:ext cx="92074" cy="107949"/>
            </a:xfrm>
            <a:custGeom>
              <a:avLst/>
              <a:gdLst/>
              <a:ahLst/>
              <a:cxnLst/>
              <a:rect l="0" t="0" r="0" b="0"/>
              <a:pathLst>
                <a:path w="120000" h="120000" extrusionOk="0">
                  <a:moveTo>
                    <a:pt x="59770" y="68459"/>
                  </a:moveTo>
                  <a:lnTo>
                    <a:pt x="59770" y="68459"/>
                  </a:lnTo>
                  <a:lnTo>
                    <a:pt x="72183" y="68459"/>
                  </a:lnTo>
                  <a:lnTo>
                    <a:pt x="82298" y="72786"/>
                  </a:lnTo>
                  <a:lnTo>
                    <a:pt x="91954" y="77114"/>
                  </a:lnTo>
                  <a:lnTo>
                    <a:pt x="102068" y="83409"/>
                  </a:lnTo>
                  <a:lnTo>
                    <a:pt x="109425" y="89704"/>
                  </a:lnTo>
                  <a:lnTo>
                    <a:pt x="114482" y="98360"/>
                  </a:lnTo>
                  <a:lnTo>
                    <a:pt x="116781" y="108983"/>
                  </a:lnTo>
                  <a:lnTo>
                    <a:pt x="119540" y="119606"/>
                  </a:lnTo>
                  <a:lnTo>
                    <a:pt x="119540" y="10622"/>
                  </a:lnTo>
                  <a:lnTo>
                    <a:pt x="119540" y="10622"/>
                  </a:lnTo>
                  <a:lnTo>
                    <a:pt x="104367" y="6295"/>
                  </a:lnTo>
                  <a:lnTo>
                    <a:pt x="89655" y="2360"/>
                  </a:lnTo>
                  <a:lnTo>
                    <a:pt x="74482" y="0"/>
                  </a:lnTo>
                  <a:lnTo>
                    <a:pt x="59770" y="0"/>
                  </a:lnTo>
                  <a:lnTo>
                    <a:pt x="59770" y="0"/>
                  </a:lnTo>
                  <a:lnTo>
                    <a:pt x="42298" y="0"/>
                  </a:lnTo>
                  <a:lnTo>
                    <a:pt x="27126" y="2360"/>
                  </a:lnTo>
                  <a:lnTo>
                    <a:pt x="14712" y="6295"/>
                  </a:lnTo>
                  <a:lnTo>
                    <a:pt x="0" y="10622"/>
                  </a:lnTo>
                  <a:lnTo>
                    <a:pt x="0" y="119606"/>
                  </a:lnTo>
                  <a:lnTo>
                    <a:pt x="0" y="119606"/>
                  </a:lnTo>
                  <a:lnTo>
                    <a:pt x="0" y="108983"/>
                  </a:lnTo>
                  <a:lnTo>
                    <a:pt x="4597" y="98360"/>
                  </a:lnTo>
                  <a:lnTo>
                    <a:pt x="9655" y="89704"/>
                  </a:lnTo>
                  <a:lnTo>
                    <a:pt x="17011" y="83409"/>
                  </a:lnTo>
                  <a:lnTo>
                    <a:pt x="24827" y="77114"/>
                  </a:lnTo>
                  <a:lnTo>
                    <a:pt x="37241" y="72786"/>
                  </a:lnTo>
                  <a:lnTo>
                    <a:pt x="46896" y="68459"/>
                  </a:lnTo>
                  <a:lnTo>
                    <a:pt x="59770" y="6845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6" name="Shape 2046"/>
            <p:cNvSpPr/>
            <p:nvPr/>
          </p:nvSpPr>
          <p:spPr>
            <a:xfrm>
              <a:off x="11530013" y="1619250"/>
              <a:ext cx="92074" cy="106362"/>
            </a:xfrm>
            <a:custGeom>
              <a:avLst/>
              <a:gdLst/>
              <a:ahLst/>
              <a:cxnLst/>
              <a:rect l="0" t="0" r="0" b="0"/>
              <a:pathLst>
                <a:path w="120000" h="120000" extrusionOk="0">
                  <a:moveTo>
                    <a:pt x="59770" y="50000"/>
                  </a:moveTo>
                  <a:lnTo>
                    <a:pt x="59770" y="50000"/>
                  </a:lnTo>
                  <a:lnTo>
                    <a:pt x="46896" y="50000"/>
                  </a:lnTo>
                  <a:lnTo>
                    <a:pt x="37241" y="48000"/>
                  </a:lnTo>
                  <a:lnTo>
                    <a:pt x="24827" y="41600"/>
                  </a:lnTo>
                  <a:lnTo>
                    <a:pt x="17011" y="34800"/>
                  </a:lnTo>
                  <a:lnTo>
                    <a:pt x="9655" y="28400"/>
                  </a:lnTo>
                  <a:lnTo>
                    <a:pt x="4597" y="19600"/>
                  </a:lnTo>
                  <a:lnTo>
                    <a:pt x="0" y="8800"/>
                  </a:lnTo>
                  <a:lnTo>
                    <a:pt x="0" y="0"/>
                  </a:lnTo>
                  <a:lnTo>
                    <a:pt x="0" y="108800"/>
                  </a:lnTo>
                  <a:lnTo>
                    <a:pt x="0" y="108800"/>
                  </a:lnTo>
                  <a:lnTo>
                    <a:pt x="14712" y="113200"/>
                  </a:lnTo>
                  <a:lnTo>
                    <a:pt x="27126" y="117600"/>
                  </a:lnTo>
                  <a:lnTo>
                    <a:pt x="42298" y="119600"/>
                  </a:lnTo>
                  <a:lnTo>
                    <a:pt x="59770" y="119600"/>
                  </a:lnTo>
                  <a:lnTo>
                    <a:pt x="59770" y="119600"/>
                  </a:lnTo>
                  <a:lnTo>
                    <a:pt x="74482" y="119600"/>
                  </a:lnTo>
                  <a:lnTo>
                    <a:pt x="89655" y="117600"/>
                  </a:lnTo>
                  <a:lnTo>
                    <a:pt x="104367" y="113200"/>
                  </a:lnTo>
                  <a:lnTo>
                    <a:pt x="119540" y="108800"/>
                  </a:lnTo>
                  <a:lnTo>
                    <a:pt x="119540" y="0"/>
                  </a:lnTo>
                  <a:lnTo>
                    <a:pt x="119540" y="0"/>
                  </a:lnTo>
                  <a:lnTo>
                    <a:pt x="116781" y="8800"/>
                  </a:lnTo>
                  <a:lnTo>
                    <a:pt x="114482" y="19600"/>
                  </a:lnTo>
                  <a:lnTo>
                    <a:pt x="109425" y="28400"/>
                  </a:lnTo>
                  <a:lnTo>
                    <a:pt x="102068" y="34800"/>
                  </a:lnTo>
                  <a:lnTo>
                    <a:pt x="91954" y="41600"/>
                  </a:lnTo>
                  <a:lnTo>
                    <a:pt x="82298" y="48000"/>
                  </a:lnTo>
                  <a:lnTo>
                    <a:pt x="72183" y="50000"/>
                  </a:lnTo>
                  <a:lnTo>
                    <a:pt x="59770" y="50000"/>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7" name="Shape 2047"/>
            <p:cNvSpPr/>
            <p:nvPr/>
          </p:nvSpPr>
          <p:spPr>
            <a:xfrm>
              <a:off x="11466513" y="1519237"/>
              <a:ext cx="61913" cy="196850"/>
            </a:xfrm>
            <a:custGeom>
              <a:avLst/>
              <a:gdLst/>
              <a:ahLst/>
              <a:cxnLst/>
              <a:rect l="0" t="0" r="0" b="0"/>
              <a:pathLst>
                <a:path w="120000" h="120000" extrusionOk="0">
                  <a:moveTo>
                    <a:pt x="119314" y="0"/>
                  </a:moveTo>
                  <a:lnTo>
                    <a:pt x="119314" y="0"/>
                  </a:lnTo>
                  <a:lnTo>
                    <a:pt x="93257" y="4800"/>
                  </a:lnTo>
                  <a:lnTo>
                    <a:pt x="70628" y="10690"/>
                  </a:lnTo>
                  <a:lnTo>
                    <a:pt x="52114" y="16800"/>
                  </a:lnTo>
                  <a:lnTo>
                    <a:pt x="33600" y="23781"/>
                  </a:lnTo>
                  <a:lnTo>
                    <a:pt x="18514" y="32072"/>
                  </a:lnTo>
                  <a:lnTo>
                    <a:pt x="7542" y="41672"/>
                  </a:lnTo>
                  <a:lnTo>
                    <a:pt x="3428" y="49963"/>
                  </a:lnTo>
                  <a:lnTo>
                    <a:pt x="0" y="60436"/>
                  </a:lnTo>
                  <a:lnTo>
                    <a:pt x="0" y="60436"/>
                  </a:lnTo>
                  <a:lnTo>
                    <a:pt x="3428" y="70036"/>
                  </a:lnTo>
                  <a:lnTo>
                    <a:pt x="7542" y="79418"/>
                  </a:lnTo>
                  <a:lnTo>
                    <a:pt x="18514" y="87709"/>
                  </a:lnTo>
                  <a:lnTo>
                    <a:pt x="33600" y="96218"/>
                  </a:lnTo>
                  <a:lnTo>
                    <a:pt x="52114" y="103200"/>
                  </a:lnTo>
                  <a:lnTo>
                    <a:pt x="70628" y="109090"/>
                  </a:lnTo>
                  <a:lnTo>
                    <a:pt x="93257" y="114981"/>
                  </a:lnTo>
                  <a:lnTo>
                    <a:pt x="119314" y="119781"/>
                  </a:lnTo>
                  <a:lnTo>
                    <a:pt x="119314" y="60436"/>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8" name="Shape 2048"/>
            <p:cNvSpPr/>
            <p:nvPr/>
          </p:nvSpPr>
          <p:spPr>
            <a:xfrm>
              <a:off x="11623675" y="1519237"/>
              <a:ext cx="61913" cy="196850"/>
            </a:xfrm>
            <a:custGeom>
              <a:avLst/>
              <a:gdLst/>
              <a:ahLst/>
              <a:cxnLst/>
              <a:rect l="0" t="0" r="0" b="0"/>
              <a:pathLst>
                <a:path w="120000" h="120000" extrusionOk="0">
                  <a:moveTo>
                    <a:pt x="0" y="0"/>
                  </a:moveTo>
                  <a:lnTo>
                    <a:pt x="0" y="60436"/>
                  </a:lnTo>
                  <a:lnTo>
                    <a:pt x="0" y="119781"/>
                  </a:lnTo>
                  <a:lnTo>
                    <a:pt x="0" y="119781"/>
                  </a:lnTo>
                  <a:lnTo>
                    <a:pt x="22628" y="114981"/>
                  </a:lnTo>
                  <a:lnTo>
                    <a:pt x="48685" y="109090"/>
                  </a:lnTo>
                  <a:lnTo>
                    <a:pt x="67200" y="103200"/>
                  </a:lnTo>
                  <a:lnTo>
                    <a:pt x="85714" y="96218"/>
                  </a:lnTo>
                  <a:lnTo>
                    <a:pt x="96685" y="87709"/>
                  </a:lnTo>
                  <a:lnTo>
                    <a:pt x="108342" y="79418"/>
                  </a:lnTo>
                  <a:lnTo>
                    <a:pt x="115885" y="70036"/>
                  </a:lnTo>
                  <a:lnTo>
                    <a:pt x="119314" y="60436"/>
                  </a:lnTo>
                  <a:lnTo>
                    <a:pt x="119314" y="60436"/>
                  </a:lnTo>
                  <a:lnTo>
                    <a:pt x="115885" y="49963"/>
                  </a:lnTo>
                  <a:lnTo>
                    <a:pt x="108342" y="41672"/>
                  </a:lnTo>
                  <a:lnTo>
                    <a:pt x="96685" y="32072"/>
                  </a:lnTo>
                  <a:lnTo>
                    <a:pt x="85714" y="23781"/>
                  </a:lnTo>
                  <a:lnTo>
                    <a:pt x="67200" y="16800"/>
                  </a:lnTo>
                  <a:lnTo>
                    <a:pt x="48685" y="10690"/>
                  </a:lnTo>
                  <a:lnTo>
                    <a:pt x="22628"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49" name="Shape 2049"/>
            <p:cNvSpPr/>
            <p:nvPr/>
          </p:nvSpPr>
          <p:spPr>
            <a:xfrm>
              <a:off x="11623675" y="2416175"/>
              <a:ext cx="371474" cy="374649"/>
            </a:xfrm>
            <a:custGeom>
              <a:avLst/>
              <a:gdLst/>
              <a:ahLst/>
              <a:cxnLst/>
              <a:rect l="0" t="0" r="0" b="0"/>
              <a:pathLst>
                <a:path w="120000" h="120000" extrusionOk="0">
                  <a:moveTo>
                    <a:pt x="59653" y="119885"/>
                  </a:moveTo>
                  <a:lnTo>
                    <a:pt x="55838" y="119311"/>
                  </a:lnTo>
                  <a:lnTo>
                    <a:pt x="53988" y="118047"/>
                  </a:lnTo>
                  <a:lnTo>
                    <a:pt x="52716" y="116669"/>
                  </a:lnTo>
                  <a:lnTo>
                    <a:pt x="2543" y="67406"/>
                  </a:lnTo>
                  <a:lnTo>
                    <a:pt x="1271" y="65569"/>
                  </a:lnTo>
                  <a:lnTo>
                    <a:pt x="693" y="63732"/>
                  </a:lnTo>
                  <a:lnTo>
                    <a:pt x="0" y="61894"/>
                  </a:lnTo>
                  <a:lnTo>
                    <a:pt x="0" y="59942"/>
                  </a:lnTo>
                  <a:lnTo>
                    <a:pt x="0" y="58105"/>
                  </a:lnTo>
                  <a:lnTo>
                    <a:pt x="693" y="56267"/>
                  </a:lnTo>
                  <a:lnTo>
                    <a:pt x="1271" y="54315"/>
                  </a:lnTo>
                  <a:lnTo>
                    <a:pt x="2543" y="53052"/>
                  </a:lnTo>
                  <a:lnTo>
                    <a:pt x="52716" y="3215"/>
                  </a:lnTo>
                  <a:lnTo>
                    <a:pt x="53988" y="1952"/>
                  </a:lnTo>
                  <a:lnTo>
                    <a:pt x="55838" y="1377"/>
                  </a:lnTo>
                  <a:lnTo>
                    <a:pt x="57803" y="688"/>
                  </a:lnTo>
                  <a:lnTo>
                    <a:pt x="59653" y="0"/>
                  </a:lnTo>
                  <a:lnTo>
                    <a:pt x="61502" y="688"/>
                  </a:lnTo>
                  <a:lnTo>
                    <a:pt x="63352" y="1377"/>
                  </a:lnTo>
                  <a:lnTo>
                    <a:pt x="65317" y="1952"/>
                  </a:lnTo>
                  <a:lnTo>
                    <a:pt x="67167" y="3215"/>
                  </a:lnTo>
                  <a:lnTo>
                    <a:pt x="116763" y="53052"/>
                  </a:lnTo>
                  <a:lnTo>
                    <a:pt x="118034" y="54315"/>
                  </a:lnTo>
                  <a:lnTo>
                    <a:pt x="119190" y="56267"/>
                  </a:lnTo>
                  <a:lnTo>
                    <a:pt x="119884" y="58105"/>
                  </a:lnTo>
                  <a:lnTo>
                    <a:pt x="119884" y="59942"/>
                  </a:lnTo>
                  <a:lnTo>
                    <a:pt x="119884" y="61894"/>
                  </a:lnTo>
                  <a:lnTo>
                    <a:pt x="119190" y="63732"/>
                  </a:lnTo>
                  <a:lnTo>
                    <a:pt x="118034" y="65569"/>
                  </a:lnTo>
                  <a:lnTo>
                    <a:pt x="116763" y="67406"/>
                  </a:lnTo>
                  <a:lnTo>
                    <a:pt x="67167" y="116669"/>
                  </a:lnTo>
                  <a:lnTo>
                    <a:pt x="65317" y="118047"/>
                  </a:lnTo>
                  <a:lnTo>
                    <a:pt x="63352" y="119311"/>
                  </a:lnTo>
                  <a:lnTo>
                    <a:pt x="59653" y="119885"/>
                  </a:lnTo>
                  <a:close/>
                  <a:moveTo>
                    <a:pt x="23815" y="59942"/>
                  </a:moveTo>
                  <a:lnTo>
                    <a:pt x="59653" y="95540"/>
                  </a:lnTo>
                  <a:lnTo>
                    <a:pt x="95375" y="59942"/>
                  </a:lnTo>
                  <a:lnTo>
                    <a:pt x="59653" y="24459"/>
                  </a:lnTo>
                  <a:lnTo>
                    <a:pt x="23815" y="59942"/>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0" name="Shape 2050"/>
            <p:cNvSpPr/>
            <p:nvPr/>
          </p:nvSpPr>
          <p:spPr>
            <a:xfrm>
              <a:off x="11466513" y="3302000"/>
              <a:ext cx="217487" cy="217487"/>
            </a:xfrm>
            <a:custGeom>
              <a:avLst/>
              <a:gdLst/>
              <a:ahLst/>
              <a:cxnLst/>
              <a:rect l="0" t="0" r="0" b="0"/>
              <a:pathLst>
                <a:path w="120000" h="120000" extrusionOk="0">
                  <a:moveTo>
                    <a:pt x="59901" y="119802"/>
                  </a:moveTo>
                  <a:lnTo>
                    <a:pt x="48078" y="118620"/>
                  </a:lnTo>
                  <a:lnTo>
                    <a:pt x="36256" y="115467"/>
                  </a:lnTo>
                  <a:lnTo>
                    <a:pt x="26798" y="109162"/>
                  </a:lnTo>
                  <a:lnTo>
                    <a:pt x="17142" y="102660"/>
                  </a:lnTo>
                  <a:lnTo>
                    <a:pt x="9655" y="93004"/>
                  </a:lnTo>
                  <a:lnTo>
                    <a:pt x="4334" y="83349"/>
                  </a:lnTo>
                  <a:lnTo>
                    <a:pt x="985" y="71527"/>
                  </a:lnTo>
                  <a:lnTo>
                    <a:pt x="0" y="59901"/>
                  </a:lnTo>
                  <a:lnTo>
                    <a:pt x="985" y="48078"/>
                  </a:lnTo>
                  <a:lnTo>
                    <a:pt x="4334" y="36256"/>
                  </a:lnTo>
                  <a:lnTo>
                    <a:pt x="9655" y="26798"/>
                  </a:lnTo>
                  <a:lnTo>
                    <a:pt x="17142" y="18128"/>
                  </a:lnTo>
                  <a:lnTo>
                    <a:pt x="26798" y="10640"/>
                  </a:lnTo>
                  <a:lnTo>
                    <a:pt x="36256" y="5320"/>
                  </a:lnTo>
                  <a:lnTo>
                    <a:pt x="48078" y="985"/>
                  </a:lnTo>
                  <a:lnTo>
                    <a:pt x="59901" y="0"/>
                  </a:lnTo>
                  <a:lnTo>
                    <a:pt x="71527" y="985"/>
                  </a:lnTo>
                  <a:lnTo>
                    <a:pt x="82364" y="5320"/>
                  </a:lnTo>
                  <a:lnTo>
                    <a:pt x="93004" y="10640"/>
                  </a:lnTo>
                  <a:lnTo>
                    <a:pt x="101477" y="18128"/>
                  </a:lnTo>
                  <a:lnTo>
                    <a:pt x="108965" y="26798"/>
                  </a:lnTo>
                  <a:lnTo>
                    <a:pt x="114285" y="36256"/>
                  </a:lnTo>
                  <a:lnTo>
                    <a:pt x="117635" y="48078"/>
                  </a:lnTo>
                  <a:lnTo>
                    <a:pt x="119802" y="59901"/>
                  </a:lnTo>
                  <a:lnTo>
                    <a:pt x="117635" y="71527"/>
                  </a:lnTo>
                  <a:lnTo>
                    <a:pt x="114285" y="83349"/>
                  </a:lnTo>
                  <a:lnTo>
                    <a:pt x="108965" y="93004"/>
                  </a:lnTo>
                  <a:lnTo>
                    <a:pt x="101477" y="102660"/>
                  </a:lnTo>
                  <a:lnTo>
                    <a:pt x="93004" y="109162"/>
                  </a:lnTo>
                  <a:lnTo>
                    <a:pt x="82364" y="115467"/>
                  </a:lnTo>
                  <a:lnTo>
                    <a:pt x="71527" y="118620"/>
                  </a:lnTo>
                  <a:lnTo>
                    <a:pt x="59901" y="119802"/>
                  </a:lnTo>
                  <a:close/>
                  <a:moveTo>
                    <a:pt x="59901" y="34088"/>
                  </a:moveTo>
                  <a:lnTo>
                    <a:pt x="54384" y="35270"/>
                  </a:lnTo>
                  <a:lnTo>
                    <a:pt x="50246" y="36256"/>
                  </a:lnTo>
                  <a:lnTo>
                    <a:pt x="44926" y="38423"/>
                  </a:lnTo>
                  <a:lnTo>
                    <a:pt x="41576" y="41576"/>
                  </a:lnTo>
                  <a:lnTo>
                    <a:pt x="38423" y="45911"/>
                  </a:lnTo>
                  <a:lnTo>
                    <a:pt x="36256" y="50246"/>
                  </a:lnTo>
                  <a:lnTo>
                    <a:pt x="34285" y="54581"/>
                  </a:lnTo>
                  <a:lnTo>
                    <a:pt x="34285" y="59901"/>
                  </a:lnTo>
                  <a:lnTo>
                    <a:pt x="34285" y="65221"/>
                  </a:lnTo>
                  <a:lnTo>
                    <a:pt x="36256" y="69359"/>
                  </a:lnTo>
                  <a:lnTo>
                    <a:pt x="38423" y="73891"/>
                  </a:lnTo>
                  <a:lnTo>
                    <a:pt x="41576" y="78029"/>
                  </a:lnTo>
                  <a:lnTo>
                    <a:pt x="44926" y="81379"/>
                  </a:lnTo>
                  <a:lnTo>
                    <a:pt x="50246" y="83349"/>
                  </a:lnTo>
                  <a:lnTo>
                    <a:pt x="54384" y="84532"/>
                  </a:lnTo>
                  <a:lnTo>
                    <a:pt x="59901" y="85517"/>
                  </a:lnTo>
                  <a:lnTo>
                    <a:pt x="65221" y="84532"/>
                  </a:lnTo>
                  <a:lnTo>
                    <a:pt x="69556" y="83349"/>
                  </a:lnTo>
                  <a:lnTo>
                    <a:pt x="73694" y="81379"/>
                  </a:lnTo>
                  <a:lnTo>
                    <a:pt x="78029" y="78029"/>
                  </a:lnTo>
                  <a:lnTo>
                    <a:pt x="81182" y="73891"/>
                  </a:lnTo>
                  <a:lnTo>
                    <a:pt x="83349" y="69359"/>
                  </a:lnTo>
                  <a:lnTo>
                    <a:pt x="84334" y="65221"/>
                  </a:lnTo>
                  <a:lnTo>
                    <a:pt x="85517" y="59901"/>
                  </a:lnTo>
                  <a:lnTo>
                    <a:pt x="84334" y="54581"/>
                  </a:lnTo>
                  <a:lnTo>
                    <a:pt x="83349" y="50246"/>
                  </a:lnTo>
                  <a:lnTo>
                    <a:pt x="81182" y="45911"/>
                  </a:lnTo>
                  <a:lnTo>
                    <a:pt x="78029" y="41576"/>
                  </a:lnTo>
                  <a:lnTo>
                    <a:pt x="73694" y="38423"/>
                  </a:lnTo>
                  <a:lnTo>
                    <a:pt x="69556" y="36256"/>
                  </a:lnTo>
                  <a:lnTo>
                    <a:pt x="65221" y="35270"/>
                  </a:lnTo>
                  <a:lnTo>
                    <a:pt x="59901" y="34088"/>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1" name="Shape 2051"/>
            <p:cNvSpPr/>
            <p:nvPr/>
          </p:nvSpPr>
          <p:spPr>
            <a:xfrm>
              <a:off x="10375900" y="3619500"/>
              <a:ext cx="217487" cy="215899"/>
            </a:xfrm>
            <a:custGeom>
              <a:avLst/>
              <a:gdLst/>
              <a:ahLst/>
              <a:cxnLst/>
              <a:rect l="0" t="0" r="0" b="0"/>
              <a:pathLst>
                <a:path w="120000" h="120000" extrusionOk="0">
                  <a:moveTo>
                    <a:pt x="60000" y="119801"/>
                  </a:moveTo>
                  <a:lnTo>
                    <a:pt x="48196" y="118611"/>
                  </a:lnTo>
                  <a:lnTo>
                    <a:pt x="36393" y="115438"/>
                  </a:lnTo>
                  <a:lnTo>
                    <a:pt x="26950" y="110082"/>
                  </a:lnTo>
                  <a:lnTo>
                    <a:pt x="17114" y="102347"/>
                  </a:lnTo>
                  <a:lnTo>
                    <a:pt x="9639" y="92826"/>
                  </a:lnTo>
                  <a:lnTo>
                    <a:pt x="4327" y="83107"/>
                  </a:lnTo>
                  <a:lnTo>
                    <a:pt x="1180" y="72198"/>
                  </a:lnTo>
                  <a:lnTo>
                    <a:pt x="0" y="60495"/>
                  </a:lnTo>
                  <a:lnTo>
                    <a:pt x="1180" y="47404"/>
                  </a:lnTo>
                  <a:lnTo>
                    <a:pt x="4327" y="36694"/>
                  </a:lnTo>
                  <a:lnTo>
                    <a:pt x="10819" y="25983"/>
                  </a:lnTo>
                  <a:lnTo>
                    <a:pt x="17114" y="17256"/>
                  </a:lnTo>
                  <a:lnTo>
                    <a:pt x="26950" y="9917"/>
                  </a:lnTo>
                  <a:lnTo>
                    <a:pt x="36393" y="4561"/>
                  </a:lnTo>
                  <a:lnTo>
                    <a:pt x="48196" y="1190"/>
                  </a:lnTo>
                  <a:lnTo>
                    <a:pt x="60000" y="0"/>
                  </a:lnTo>
                  <a:lnTo>
                    <a:pt x="71606" y="1190"/>
                  </a:lnTo>
                  <a:lnTo>
                    <a:pt x="83409" y="4561"/>
                  </a:lnTo>
                  <a:lnTo>
                    <a:pt x="93049" y="9917"/>
                  </a:lnTo>
                  <a:lnTo>
                    <a:pt x="101508" y="17256"/>
                  </a:lnTo>
                  <a:lnTo>
                    <a:pt x="108983" y="25983"/>
                  </a:lnTo>
                  <a:lnTo>
                    <a:pt x="114295" y="36694"/>
                  </a:lnTo>
                  <a:lnTo>
                    <a:pt x="118622" y="47404"/>
                  </a:lnTo>
                  <a:lnTo>
                    <a:pt x="119803" y="60495"/>
                  </a:lnTo>
                  <a:lnTo>
                    <a:pt x="118622" y="72198"/>
                  </a:lnTo>
                  <a:lnTo>
                    <a:pt x="114295" y="83107"/>
                  </a:lnTo>
                  <a:lnTo>
                    <a:pt x="108983" y="93818"/>
                  </a:lnTo>
                  <a:lnTo>
                    <a:pt x="101508" y="102347"/>
                  </a:lnTo>
                  <a:lnTo>
                    <a:pt x="93049" y="110082"/>
                  </a:lnTo>
                  <a:lnTo>
                    <a:pt x="83409" y="115438"/>
                  </a:lnTo>
                  <a:lnTo>
                    <a:pt x="71606" y="118611"/>
                  </a:lnTo>
                  <a:lnTo>
                    <a:pt x="60000" y="119801"/>
                  </a:lnTo>
                  <a:close/>
                  <a:moveTo>
                    <a:pt x="60000" y="34710"/>
                  </a:moveTo>
                  <a:lnTo>
                    <a:pt x="54491" y="34710"/>
                  </a:lnTo>
                  <a:lnTo>
                    <a:pt x="50360" y="36694"/>
                  </a:lnTo>
                  <a:lnTo>
                    <a:pt x="46032" y="38876"/>
                  </a:lnTo>
                  <a:lnTo>
                    <a:pt x="41704" y="42049"/>
                  </a:lnTo>
                  <a:lnTo>
                    <a:pt x="38557" y="45421"/>
                  </a:lnTo>
                  <a:lnTo>
                    <a:pt x="36393" y="49586"/>
                  </a:lnTo>
                  <a:lnTo>
                    <a:pt x="35409" y="55140"/>
                  </a:lnTo>
                  <a:lnTo>
                    <a:pt x="34229" y="60495"/>
                  </a:lnTo>
                  <a:lnTo>
                    <a:pt x="35409" y="64859"/>
                  </a:lnTo>
                  <a:lnTo>
                    <a:pt x="36393" y="70214"/>
                  </a:lnTo>
                  <a:lnTo>
                    <a:pt x="38557" y="74380"/>
                  </a:lnTo>
                  <a:lnTo>
                    <a:pt x="41704" y="77553"/>
                  </a:lnTo>
                  <a:lnTo>
                    <a:pt x="46032" y="80925"/>
                  </a:lnTo>
                  <a:lnTo>
                    <a:pt x="50360" y="84099"/>
                  </a:lnTo>
                  <a:lnTo>
                    <a:pt x="54491" y="85289"/>
                  </a:lnTo>
                  <a:lnTo>
                    <a:pt x="60000" y="85289"/>
                  </a:lnTo>
                  <a:lnTo>
                    <a:pt x="65311" y="85289"/>
                  </a:lnTo>
                  <a:lnTo>
                    <a:pt x="69442" y="83107"/>
                  </a:lnTo>
                  <a:lnTo>
                    <a:pt x="73770" y="80925"/>
                  </a:lnTo>
                  <a:lnTo>
                    <a:pt x="78098" y="77553"/>
                  </a:lnTo>
                  <a:lnTo>
                    <a:pt x="81245" y="74380"/>
                  </a:lnTo>
                  <a:lnTo>
                    <a:pt x="83409" y="70214"/>
                  </a:lnTo>
                  <a:lnTo>
                    <a:pt x="84393" y="64859"/>
                  </a:lnTo>
                  <a:lnTo>
                    <a:pt x="85573" y="60495"/>
                  </a:lnTo>
                  <a:lnTo>
                    <a:pt x="84393" y="55140"/>
                  </a:lnTo>
                  <a:lnTo>
                    <a:pt x="83409" y="49586"/>
                  </a:lnTo>
                  <a:lnTo>
                    <a:pt x="81245" y="45421"/>
                  </a:lnTo>
                  <a:lnTo>
                    <a:pt x="78098" y="42049"/>
                  </a:lnTo>
                  <a:lnTo>
                    <a:pt x="73770" y="38876"/>
                  </a:lnTo>
                  <a:lnTo>
                    <a:pt x="69442" y="36694"/>
                  </a:lnTo>
                  <a:lnTo>
                    <a:pt x="65311" y="34710"/>
                  </a:lnTo>
                  <a:lnTo>
                    <a:pt x="60000" y="34710"/>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2" name="Shape 2052"/>
            <p:cNvSpPr/>
            <p:nvPr/>
          </p:nvSpPr>
          <p:spPr>
            <a:xfrm>
              <a:off x="10844213" y="3273425"/>
              <a:ext cx="217487" cy="217487"/>
            </a:xfrm>
            <a:custGeom>
              <a:avLst/>
              <a:gdLst/>
              <a:ahLst/>
              <a:cxnLst/>
              <a:rect l="0" t="0" r="0" b="0"/>
              <a:pathLst>
                <a:path w="120000" h="120000" extrusionOk="0">
                  <a:moveTo>
                    <a:pt x="59901" y="119803"/>
                  </a:moveTo>
                  <a:lnTo>
                    <a:pt x="48078" y="118622"/>
                  </a:lnTo>
                  <a:lnTo>
                    <a:pt x="36256" y="115475"/>
                  </a:lnTo>
                  <a:lnTo>
                    <a:pt x="26798" y="108983"/>
                  </a:lnTo>
                  <a:lnTo>
                    <a:pt x="18128" y="102688"/>
                  </a:lnTo>
                  <a:lnTo>
                    <a:pt x="10837" y="93049"/>
                  </a:lnTo>
                  <a:lnTo>
                    <a:pt x="5320" y="83409"/>
                  </a:lnTo>
                  <a:lnTo>
                    <a:pt x="985" y="71606"/>
                  </a:lnTo>
                  <a:lnTo>
                    <a:pt x="0" y="59803"/>
                  </a:lnTo>
                  <a:lnTo>
                    <a:pt x="985" y="48196"/>
                  </a:lnTo>
                  <a:lnTo>
                    <a:pt x="5320" y="37377"/>
                  </a:lnTo>
                  <a:lnTo>
                    <a:pt x="10837" y="26754"/>
                  </a:lnTo>
                  <a:lnTo>
                    <a:pt x="18128" y="18295"/>
                  </a:lnTo>
                  <a:lnTo>
                    <a:pt x="26798" y="10622"/>
                  </a:lnTo>
                  <a:lnTo>
                    <a:pt x="36256" y="5311"/>
                  </a:lnTo>
                  <a:lnTo>
                    <a:pt x="48078" y="2163"/>
                  </a:lnTo>
                  <a:lnTo>
                    <a:pt x="59901" y="0"/>
                  </a:lnTo>
                  <a:lnTo>
                    <a:pt x="71527" y="2163"/>
                  </a:lnTo>
                  <a:lnTo>
                    <a:pt x="83349" y="5311"/>
                  </a:lnTo>
                  <a:lnTo>
                    <a:pt x="93004" y="10622"/>
                  </a:lnTo>
                  <a:lnTo>
                    <a:pt x="101477" y="18295"/>
                  </a:lnTo>
                  <a:lnTo>
                    <a:pt x="109162" y="26754"/>
                  </a:lnTo>
                  <a:lnTo>
                    <a:pt x="114482" y="37377"/>
                  </a:lnTo>
                  <a:lnTo>
                    <a:pt x="118817" y="48196"/>
                  </a:lnTo>
                  <a:lnTo>
                    <a:pt x="119802" y="59803"/>
                  </a:lnTo>
                  <a:lnTo>
                    <a:pt x="118817" y="71606"/>
                  </a:lnTo>
                  <a:lnTo>
                    <a:pt x="114482" y="83409"/>
                  </a:lnTo>
                  <a:lnTo>
                    <a:pt x="109162" y="93049"/>
                  </a:lnTo>
                  <a:lnTo>
                    <a:pt x="101477" y="102688"/>
                  </a:lnTo>
                  <a:lnTo>
                    <a:pt x="93004" y="108983"/>
                  </a:lnTo>
                  <a:lnTo>
                    <a:pt x="83349" y="115475"/>
                  </a:lnTo>
                  <a:lnTo>
                    <a:pt x="71527" y="118622"/>
                  </a:lnTo>
                  <a:lnTo>
                    <a:pt x="59901" y="119803"/>
                  </a:lnTo>
                  <a:close/>
                  <a:moveTo>
                    <a:pt x="59901" y="34229"/>
                  </a:moveTo>
                  <a:lnTo>
                    <a:pt x="54581" y="35213"/>
                  </a:lnTo>
                  <a:lnTo>
                    <a:pt x="50246" y="36393"/>
                  </a:lnTo>
                  <a:lnTo>
                    <a:pt x="46108" y="38360"/>
                  </a:lnTo>
                  <a:lnTo>
                    <a:pt x="41576" y="41704"/>
                  </a:lnTo>
                  <a:lnTo>
                    <a:pt x="38423" y="46032"/>
                  </a:lnTo>
                  <a:lnTo>
                    <a:pt x="36256" y="50163"/>
                  </a:lnTo>
                  <a:lnTo>
                    <a:pt x="35270" y="54491"/>
                  </a:lnTo>
                  <a:lnTo>
                    <a:pt x="34285" y="59803"/>
                  </a:lnTo>
                  <a:lnTo>
                    <a:pt x="35270" y="65311"/>
                  </a:lnTo>
                  <a:lnTo>
                    <a:pt x="36256" y="69442"/>
                  </a:lnTo>
                  <a:lnTo>
                    <a:pt x="38423" y="74754"/>
                  </a:lnTo>
                  <a:lnTo>
                    <a:pt x="41576" y="78098"/>
                  </a:lnTo>
                  <a:lnTo>
                    <a:pt x="46108" y="81245"/>
                  </a:lnTo>
                  <a:lnTo>
                    <a:pt x="50246" y="83409"/>
                  </a:lnTo>
                  <a:lnTo>
                    <a:pt x="54581" y="85377"/>
                  </a:lnTo>
                  <a:lnTo>
                    <a:pt x="59901" y="85377"/>
                  </a:lnTo>
                  <a:lnTo>
                    <a:pt x="65221" y="85377"/>
                  </a:lnTo>
                  <a:lnTo>
                    <a:pt x="69556" y="83409"/>
                  </a:lnTo>
                  <a:lnTo>
                    <a:pt x="73891" y="81245"/>
                  </a:lnTo>
                  <a:lnTo>
                    <a:pt x="78029" y="78098"/>
                  </a:lnTo>
                  <a:lnTo>
                    <a:pt x="81379" y="74754"/>
                  </a:lnTo>
                  <a:lnTo>
                    <a:pt x="83349" y="69442"/>
                  </a:lnTo>
                  <a:lnTo>
                    <a:pt x="84532" y="65311"/>
                  </a:lnTo>
                  <a:lnTo>
                    <a:pt x="85517" y="59803"/>
                  </a:lnTo>
                  <a:lnTo>
                    <a:pt x="84532" y="54491"/>
                  </a:lnTo>
                  <a:lnTo>
                    <a:pt x="83349" y="50163"/>
                  </a:lnTo>
                  <a:lnTo>
                    <a:pt x="81379" y="46032"/>
                  </a:lnTo>
                  <a:lnTo>
                    <a:pt x="78029" y="41704"/>
                  </a:lnTo>
                  <a:lnTo>
                    <a:pt x="73891" y="38360"/>
                  </a:lnTo>
                  <a:lnTo>
                    <a:pt x="69556" y="36393"/>
                  </a:lnTo>
                  <a:lnTo>
                    <a:pt x="65221" y="35213"/>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3" name="Shape 2053"/>
            <p:cNvSpPr/>
            <p:nvPr/>
          </p:nvSpPr>
          <p:spPr>
            <a:xfrm>
              <a:off x="10844213" y="4859337"/>
              <a:ext cx="217487" cy="215899"/>
            </a:xfrm>
            <a:custGeom>
              <a:avLst/>
              <a:gdLst/>
              <a:ahLst/>
              <a:cxnLst/>
              <a:rect l="0" t="0" r="0" b="0"/>
              <a:pathLst>
                <a:path w="120000" h="120000" extrusionOk="0">
                  <a:moveTo>
                    <a:pt x="59901" y="119801"/>
                  </a:moveTo>
                  <a:lnTo>
                    <a:pt x="48078" y="118609"/>
                  </a:lnTo>
                  <a:lnTo>
                    <a:pt x="36256" y="115430"/>
                  </a:lnTo>
                  <a:lnTo>
                    <a:pt x="26798" y="109867"/>
                  </a:lnTo>
                  <a:lnTo>
                    <a:pt x="17142" y="102516"/>
                  </a:lnTo>
                  <a:lnTo>
                    <a:pt x="10837" y="93774"/>
                  </a:lnTo>
                  <a:lnTo>
                    <a:pt x="4334" y="83046"/>
                  </a:lnTo>
                  <a:lnTo>
                    <a:pt x="985" y="72317"/>
                  </a:lnTo>
                  <a:lnTo>
                    <a:pt x="0" y="60397"/>
                  </a:lnTo>
                  <a:lnTo>
                    <a:pt x="985" y="47483"/>
                  </a:lnTo>
                  <a:lnTo>
                    <a:pt x="4334" y="36754"/>
                  </a:lnTo>
                  <a:lnTo>
                    <a:pt x="10837" y="25827"/>
                  </a:lnTo>
                  <a:lnTo>
                    <a:pt x="17142" y="17284"/>
                  </a:lnTo>
                  <a:lnTo>
                    <a:pt x="26798" y="9735"/>
                  </a:lnTo>
                  <a:lnTo>
                    <a:pt x="36256" y="4172"/>
                  </a:lnTo>
                  <a:lnTo>
                    <a:pt x="48078" y="993"/>
                  </a:lnTo>
                  <a:lnTo>
                    <a:pt x="59901" y="0"/>
                  </a:lnTo>
                  <a:lnTo>
                    <a:pt x="71527" y="993"/>
                  </a:lnTo>
                  <a:lnTo>
                    <a:pt x="83349" y="4172"/>
                  </a:lnTo>
                  <a:lnTo>
                    <a:pt x="93004" y="9735"/>
                  </a:lnTo>
                  <a:lnTo>
                    <a:pt x="101477" y="17284"/>
                  </a:lnTo>
                  <a:lnTo>
                    <a:pt x="109162" y="25827"/>
                  </a:lnTo>
                  <a:lnTo>
                    <a:pt x="114482" y="36754"/>
                  </a:lnTo>
                  <a:lnTo>
                    <a:pt x="118817" y="47483"/>
                  </a:lnTo>
                  <a:lnTo>
                    <a:pt x="119802" y="60397"/>
                  </a:lnTo>
                  <a:lnTo>
                    <a:pt x="118817" y="72317"/>
                  </a:lnTo>
                  <a:lnTo>
                    <a:pt x="114482" y="83046"/>
                  </a:lnTo>
                  <a:lnTo>
                    <a:pt x="109162" y="93774"/>
                  </a:lnTo>
                  <a:lnTo>
                    <a:pt x="101477" y="102516"/>
                  </a:lnTo>
                  <a:lnTo>
                    <a:pt x="93004" y="109867"/>
                  </a:lnTo>
                  <a:lnTo>
                    <a:pt x="83349" y="115430"/>
                  </a:lnTo>
                  <a:lnTo>
                    <a:pt x="71527" y="118609"/>
                  </a:lnTo>
                  <a:lnTo>
                    <a:pt x="59901" y="119801"/>
                  </a:lnTo>
                  <a:close/>
                  <a:moveTo>
                    <a:pt x="59901" y="34569"/>
                  </a:moveTo>
                  <a:lnTo>
                    <a:pt x="54581" y="34569"/>
                  </a:lnTo>
                  <a:lnTo>
                    <a:pt x="50246" y="36754"/>
                  </a:lnTo>
                  <a:lnTo>
                    <a:pt x="46108" y="38741"/>
                  </a:lnTo>
                  <a:lnTo>
                    <a:pt x="41576" y="42119"/>
                  </a:lnTo>
                  <a:lnTo>
                    <a:pt x="38423" y="45298"/>
                  </a:lnTo>
                  <a:lnTo>
                    <a:pt x="36256" y="49470"/>
                  </a:lnTo>
                  <a:lnTo>
                    <a:pt x="35270" y="55033"/>
                  </a:lnTo>
                  <a:lnTo>
                    <a:pt x="34285" y="60397"/>
                  </a:lnTo>
                  <a:lnTo>
                    <a:pt x="35270" y="64768"/>
                  </a:lnTo>
                  <a:lnTo>
                    <a:pt x="36256" y="70132"/>
                  </a:lnTo>
                  <a:lnTo>
                    <a:pt x="38423" y="74304"/>
                  </a:lnTo>
                  <a:lnTo>
                    <a:pt x="41576" y="77682"/>
                  </a:lnTo>
                  <a:lnTo>
                    <a:pt x="46108" y="80860"/>
                  </a:lnTo>
                  <a:lnTo>
                    <a:pt x="50246" y="84238"/>
                  </a:lnTo>
                  <a:lnTo>
                    <a:pt x="54581" y="85231"/>
                  </a:lnTo>
                  <a:lnTo>
                    <a:pt x="59901" y="85231"/>
                  </a:lnTo>
                  <a:lnTo>
                    <a:pt x="65221" y="85231"/>
                  </a:lnTo>
                  <a:lnTo>
                    <a:pt x="69556" y="84238"/>
                  </a:lnTo>
                  <a:lnTo>
                    <a:pt x="73891" y="80860"/>
                  </a:lnTo>
                  <a:lnTo>
                    <a:pt x="78029" y="77682"/>
                  </a:lnTo>
                  <a:lnTo>
                    <a:pt x="81379" y="74304"/>
                  </a:lnTo>
                  <a:lnTo>
                    <a:pt x="83349" y="70132"/>
                  </a:lnTo>
                  <a:lnTo>
                    <a:pt x="84532" y="64768"/>
                  </a:lnTo>
                  <a:lnTo>
                    <a:pt x="85517" y="60397"/>
                  </a:lnTo>
                  <a:lnTo>
                    <a:pt x="84532" y="55033"/>
                  </a:lnTo>
                  <a:lnTo>
                    <a:pt x="83349" y="49470"/>
                  </a:lnTo>
                  <a:lnTo>
                    <a:pt x="81379" y="45298"/>
                  </a:lnTo>
                  <a:lnTo>
                    <a:pt x="78029" y="42119"/>
                  </a:lnTo>
                  <a:lnTo>
                    <a:pt x="73891" y="38741"/>
                  </a:lnTo>
                  <a:lnTo>
                    <a:pt x="69556" y="36754"/>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4" name="Shape 2054"/>
            <p:cNvSpPr/>
            <p:nvPr/>
          </p:nvSpPr>
          <p:spPr>
            <a:xfrm>
              <a:off x="10533063" y="3848100"/>
              <a:ext cx="215899" cy="217487"/>
            </a:xfrm>
            <a:custGeom>
              <a:avLst/>
              <a:gdLst/>
              <a:ahLst/>
              <a:cxnLst/>
              <a:rect l="0" t="0" r="0" b="0"/>
              <a:pathLst>
                <a:path w="120000" h="120000" extrusionOk="0">
                  <a:moveTo>
                    <a:pt x="60497" y="119803"/>
                  </a:moveTo>
                  <a:lnTo>
                    <a:pt x="48557" y="118622"/>
                  </a:lnTo>
                  <a:lnTo>
                    <a:pt x="36815" y="114295"/>
                  </a:lnTo>
                  <a:lnTo>
                    <a:pt x="26865" y="108983"/>
                  </a:lnTo>
                  <a:lnTo>
                    <a:pt x="17313" y="101704"/>
                  </a:lnTo>
                  <a:lnTo>
                    <a:pt x="9751" y="93049"/>
                  </a:lnTo>
                  <a:lnTo>
                    <a:pt x="4378" y="82426"/>
                  </a:lnTo>
                  <a:lnTo>
                    <a:pt x="1194" y="71606"/>
                  </a:lnTo>
                  <a:lnTo>
                    <a:pt x="0" y="60000"/>
                  </a:lnTo>
                  <a:lnTo>
                    <a:pt x="1194" y="48000"/>
                  </a:lnTo>
                  <a:lnTo>
                    <a:pt x="4378" y="36393"/>
                  </a:lnTo>
                  <a:lnTo>
                    <a:pt x="9751" y="26754"/>
                  </a:lnTo>
                  <a:lnTo>
                    <a:pt x="17313" y="17114"/>
                  </a:lnTo>
                  <a:lnTo>
                    <a:pt x="25870" y="10819"/>
                  </a:lnTo>
                  <a:lnTo>
                    <a:pt x="36815" y="4327"/>
                  </a:lnTo>
                  <a:lnTo>
                    <a:pt x="47562" y="983"/>
                  </a:lnTo>
                  <a:lnTo>
                    <a:pt x="60497" y="0"/>
                  </a:lnTo>
                  <a:lnTo>
                    <a:pt x="72437" y="983"/>
                  </a:lnTo>
                  <a:lnTo>
                    <a:pt x="83184" y="4327"/>
                  </a:lnTo>
                  <a:lnTo>
                    <a:pt x="93930" y="10819"/>
                  </a:lnTo>
                  <a:lnTo>
                    <a:pt x="102686" y="17114"/>
                  </a:lnTo>
                  <a:lnTo>
                    <a:pt x="110248" y="26754"/>
                  </a:lnTo>
                  <a:lnTo>
                    <a:pt x="115621" y="36393"/>
                  </a:lnTo>
                  <a:lnTo>
                    <a:pt x="118805" y="48000"/>
                  </a:lnTo>
                  <a:lnTo>
                    <a:pt x="119800" y="60000"/>
                  </a:lnTo>
                  <a:lnTo>
                    <a:pt x="118805" y="71606"/>
                  </a:lnTo>
                  <a:lnTo>
                    <a:pt x="115621" y="83409"/>
                  </a:lnTo>
                  <a:lnTo>
                    <a:pt x="110248" y="93049"/>
                  </a:lnTo>
                  <a:lnTo>
                    <a:pt x="102686" y="101704"/>
                  </a:lnTo>
                  <a:lnTo>
                    <a:pt x="93930" y="108983"/>
                  </a:lnTo>
                  <a:lnTo>
                    <a:pt x="83184" y="114295"/>
                  </a:lnTo>
                  <a:lnTo>
                    <a:pt x="72437" y="117639"/>
                  </a:lnTo>
                  <a:lnTo>
                    <a:pt x="60497" y="119803"/>
                  </a:lnTo>
                  <a:close/>
                  <a:moveTo>
                    <a:pt x="60497" y="34229"/>
                  </a:moveTo>
                  <a:lnTo>
                    <a:pt x="55124" y="34229"/>
                  </a:lnTo>
                  <a:lnTo>
                    <a:pt x="49751" y="36393"/>
                  </a:lnTo>
                  <a:lnTo>
                    <a:pt x="45373" y="38557"/>
                  </a:lnTo>
                  <a:lnTo>
                    <a:pt x="42189" y="41704"/>
                  </a:lnTo>
                  <a:lnTo>
                    <a:pt x="38805" y="44852"/>
                  </a:lnTo>
                  <a:lnTo>
                    <a:pt x="36815" y="50163"/>
                  </a:lnTo>
                  <a:lnTo>
                    <a:pt x="34626" y="54491"/>
                  </a:lnTo>
                  <a:lnTo>
                    <a:pt x="34626" y="60000"/>
                  </a:lnTo>
                  <a:lnTo>
                    <a:pt x="34626" y="64131"/>
                  </a:lnTo>
                  <a:lnTo>
                    <a:pt x="36815" y="69442"/>
                  </a:lnTo>
                  <a:lnTo>
                    <a:pt x="38805" y="73770"/>
                  </a:lnTo>
                  <a:lnTo>
                    <a:pt x="42189" y="77901"/>
                  </a:lnTo>
                  <a:lnTo>
                    <a:pt x="45373" y="81245"/>
                  </a:lnTo>
                  <a:lnTo>
                    <a:pt x="49751" y="83409"/>
                  </a:lnTo>
                  <a:lnTo>
                    <a:pt x="55124" y="84393"/>
                  </a:lnTo>
                  <a:lnTo>
                    <a:pt x="60497" y="85573"/>
                  </a:lnTo>
                  <a:lnTo>
                    <a:pt x="65870" y="84393"/>
                  </a:lnTo>
                  <a:lnTo>
                    <a:pt x="70248" y="83409"/>
                  </a:lnTo>
                  <a:lnTo>
                    <a:pt x="74427" y="81245"/>
                  </a:lnTo>
                  <a:lnTo>
                    <a:pt x="78805" y="77901"/>
                  </a:lnTo>
                  <a:lnTo>
                    <a:pt x="80995" y="73770"/>
                  </a:lnTo>
                  <a:lnTo>
                    <a:pt x="84179" y="69442"/>
                  </a:lnTo>
                  <a:lnTo>
                    <a:pt x="85373" y="65311"/>
                  </a:lnTo>
                  <a:lnTo>
                    <a:pt x="85373" y="60000"/>
                  </a:lnTo>
                  <a:lnTo>
                    <a:pt x="85373" y="54491"/>
                  </a:lnTo>
                  <a:lnTo>
                    <a:pt x="84179" y="50163"/>
                  </a:lnTo>
                  <a:lnTo>
                    <a:pt x="80995" y="44852"/>
                  </a:lnTo>
                  <a:lnTo>
                    <a:pt x="77810" y="41704"/>
                  </a:lnTo>
                  <a:lnTo>
                    <a:pt x="74427" y="38557"/>
                  </a:lnTo>
                  <a:lnTo>
                    <a:pt x="70248" y="36393"/>
                  </a:lnTo>
                  <a:lnTo>
                    <a:pt x="64875" y="34229"/>
                  </a:lnTo>
                  <a:lnTo>
                    <a:pt x="60497" y="34229"/>
                  </a:lnTo>
                  <a:close/>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5" name="Shape 2055"/>
            <p:cNvSpPr/>
            <p:nvPr/>
          </p:nvSpPr>
          <p:spPr>
            <a:xfrm>
              <a:off x="11777663" y="3735387"/>
              <a:ext cx="217487" cy="217487"/>
            </a:xfrm>
            <a:custGeom>
              <a:avLst/>
              <a:gdLst/>
              <a:ahLst/>
              <a:cxnLst/>
              <a:rect l="0" t="0" r="0" b="0"/>
              <a:pathLst>
                <a:path w="120000" h="120000" extrusionOk="0">
                  <a:moveTo>
                    <a:pt x="59901" y="119803"/>
                  </a:moveTo>
                  <a:lnTo>
                    <a:pt x="48078" y="118622"/>
                  </a:lnTo>
                  <a:lnTo>
                    <a:pt x="36453" y="115475"/>
                  </a:lnTo>
                  <a:lnTo>
                    <a:pt x="26798" y="108983"/>
                  </a:lnTo>
                  <a:lnTo>
                    <a:pt x="18128" y="102688"/>
                  </a:lnTo>
                  <a:lnTo>
                    <a:pt x="10640" y="93049"/>
                  </a:lnTo>
                  <a:lnTo>
                    <a:pt x="5320" y="83409"/>
                  </a:lnTo>
                  <a:lnTo>
                    <a:pt x="1182" y="71606"/>
                  </a:lnTo>
                  <a:lnTo>
                    <a:pt x="0" y="59803"/>
                  </a:lnTo>
                  <a:lnTo>
                    <a:pt x="1182" y="48196"/>
                  </a:lnTo>
                  <a:lnTo>
                    <a:pt x="5320" y="36393"/>
                  </a:lnTo>
                  <a:lnTo>
                    <a:pt x="10640" y="26754"/>
                  </a:lnTo>
                  <a:lnTo>
                    <a:pt x="18128" y="18295"/>
                  </a:lnTo>
                  <a:lnTo>
                    <a:pt x="26798" y="10622"/>
                  </a:lnTo>
                  <a:lnTo>
                    <a:pt x="36453" y="5311"/>
                  </a:lnTo>
                  <a:lnTo>
                    <a:pt x="48078" y="1180"/>
                  </a:lnTo>
                  <a:lnTo>
                    <a:pt x="59901" y="0"/>
                  </a:lnTo>
                  <a:lnTo>
                    <a:pt x="71724" y="1180"/>
                  </a:lnTo>
                  <a:lnTo>
                    <a:pt x="83349" y="4327"/>
                  </a:lnTo>
                  <a:lnTo>
                    <a:pt x="93004" y="10622"/>
                  </a:lnTo>
                  <a:lnTo>
                    <a:pt x="102660" y="18295"/>
                  </a:lnTo>
                  <a:lnTo>
                    <a:pt x="110147" y="26754"/>
                  </a:lnTo>
                  <a:lnTo>
                    <a:pt x="115467" y="37573"/>
                  </a:lnTo>
                  <a:lnTo>
                    <a:pt x="118620" y="48196"/>
                  </a:lnTo>
                  <a:lnTo>
                    <a:pt x="119802" y="59803"/>
                  </a:lnTo>
                  <a:lnTo>
                    <a:pt x="118620" y="71606"/>
                  </a:lnTo>
                  <a:lnTo>
                    <a:pt x="115467" y="82229"/>
                  </a:lnTo>
                  <a:lnTo>
                    <a:pt x="110147" y="93049"/>
                  </a:lnTo>
                  <a:lnTo>
                    <a:pt x="102660" y="102688"/>
                  </a:lnTo>
                  <a:lnTo>
                    <a:pt x="93004" y="109967"/>
                  </a:lnTo>
                  <a:lnTo>
                    <a:pt x="83349" y="115475"/>
                  </a:lnTo>
                  <a:lnTo>
                    <a:pt x="71724" y="118622"/>
                  </a:lnTo>
                  <a:lnTo>
                    <a:pt x="59901" y="119803"/>
                  </a:lnTo>
                  <a:close/>
                  <a:moveTo>
                    <a:pt x="59901" y="34229"/>
                  </a:moveTo>
                  <a:lnTo>
                    <a:pt x="54581" y="35213"/>
                  </a:lnTo>
                  <a:lnTo>
                    <a:pt x="50246" y="36393"/>
                  </a:lnTo>
                  <a:lnTo>
                    <a:pt x="45911" y="38360"/>
                  </a:lnTo>
                  <a:lnTo>
                    <a:pt x="41773" y="41704"/>
                  </a:lnTo>
                  <a:lnTo>
                    <a:pt x="38620" y="46032"/>
                  </a:lnTo>
                  <a:lnTo>
                    <a:pt x="36453" y="50163"/>
                  </a:lnTo>
                  <a:lnTo>
                    <a:pt x="35270" y="54491"/>
                  </a:lnTo>
                  <a:lnTo>
                    <a:pt x="34285" y="59803"/>
                  </a:lnTo>
                  <a:lnTo>
                    <a:pt x="35270" y="65311"/>
                  </a:lnTo>
                  <a:lnTo>
                    <a:pt x="36453" y="69442"/>
                  </a:lnTo>
                  <a:lnTo>
                    <a:pt x="38620" y="73770"/>
                  </a:lnTo>
                  <a:lnTo>
                    <a:pt x="41773" y="78098"/>
                  </a:lnTo>
                  <a:lnTo>
                    <a:pt x="45911" y="81245"/>
                  </a:lnTo>
                  <a:lnTo>
                    <a:pt x="50246" y="83409"/>
                  </a:lnTo>
                  <a:lnTo>
                    <a:pt x="54581" y="84393"/>
                  </a:lnTo>
                  <a:lnTo>
                    <a:pt x="59901" y="85573"/>
                  </a:lnTo>
                  <a:lnTo>
                    <a:pt x="65221" y="84393"/>
                  </a:lnTo>
                  <a:lnTo>
                    <a:pt x="69556" y="83409"/>
                  </a:lnTo>
                  <a:lnTo>
                    <a:pt x="73891" y="81245"/>
                  </a:lnTo>
                  <a:lnTo>
                    <a:pt x="78029" y="78098"/>
                  </a:lnTo>
                  <a:lnTo>
                    <a:pt x="81182" y="73770"/>
                  </a:lnTo>
                  <a:lnTo>
                    <a:pt x="83349" y="69442"/>
                  </a:lnTo>
                  <a:lnTo>
                    <a:pt x="85517" y="65311"/>
                  </a:lnTo>
                  <a:lnTo>
                    <a:pt x="85517" y="59803"/>
                  </a:lnTo>
                  <a:lnTo>
                    <a:pt x="85517" y="54491"/>
                  </a:lnTo>
                  <a:lnTo>
                    <a:pt x="83349" y="50163"/>
                  </a:lnTo>
                  <a:lnTo>
                    <a:pt x="81182" y="46032"/>
                  </a:lnTo>
                  <a:lnTo>
                    <a:pt x="78029" y="41704"/>
                  </a:lnTo>
                  <a:lnTo>
                    <a:pt x="73891" y="38360"/>
                  </a:lnTo>
                  <a:lnTo>
                    <a:pt x="69556" y="36393"/>
                  </a:lnTo>
                  <a:lnTo>
                    <a:pt x="65221" y="35213"/>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6" name="Shape 2056"/>
            <p:cNvSpPr/>
            <p:nvPr/>
          </p:nvSpPr>
          <p:spPr>
            <a:xfrm>
              <a:off x="9909175" y="4813300"/>
              <a:ext cx="217487" cy="215899"/>
            </a:xfrm>
            <a:custGeom>
              <a:avLst/>
              <a:gdLst/>
              <a:ahLst/>
              <a:cxnLst/>
              <a:rect l="0" t="0" r="0" b="0"/>
              <a:pathLst>
                <a:path w="120000" h="120000" extrusionOk="0">
                  <a:moveTo>
                    <a:pt x="59901" y="119801"/>
                  </a:moveTo>
                  <a:lnTo>
                    <a:pt x="48275" y="118609"/>
                  </a:lnTo>
                  <a:lnTo>
                    <a:pt x="36453" y="115430"/>
                  </a:lnTo>
                  <a:lnTo>
                    <a:pt x="26798" y="110066"/>
                  </a:lnTo>
                  <a:lnTo>
                    <a:pt x="17142" y="102516"/>
                  </a:lnTo>
                  <a:lnTo>
                    <a:pt x="10640" y="93774"/>
                  </a:lnTo>
                  <a:lnTo>
                    <a:pt x="4334" y="83046"/>
                  </a:lnTo>
                  <a:lnTo>
                    <a:pt x="1182" y="72317"/>
                  </a:lnTo>
                  <a:lnTo>
                    <a:pt x="0" y="59403"/>
                  </a:lnTo>
                  <a:lnTo>
                    <a:pt x="1182" y="47483"/>
                  </a:lnTo>
                  <a:lnTo>
                    <a:pt x="4334" y="36754"/>
                  </a:lnTo>
                  <a:lnTo>
                    <a:pt x="10640" y="25827"/>
                  </a:lnTo>
                  <a:lnTo>
                    <a:pt x="17142" y="17284"/>
                  </a:lnTo>
                  <a:lnTo>
                    <a:pt x="26798" y="9735"/>
                  </a:lnTo>
                  <a:lnTo>
                    <a:pt x="36453" y="4172"/>
                  </a:lnTo>
                  <a:lnTo>
                    <a:pt x="48275" y="993"/>
                  </a:lnTo>
                  <a:lnTo>
                    <a:pt x="59901" y="0"/>
                  </a:lnTo>
                  <a:lnTo>
                    <a:pt x="71724" y="993"/>
                  </a:lnTo>
                  <a:lnTo>
                    <a:pt x="83546" y="4172"/>
                  </a:lnTo>
                  <a:lnTo>
                    <a:pt x="93004" y="9735"/>
                  </a:lnTo>
                  <a:lnTo>
                    <a:pt x="101674" y="17284"/>
                  </a:lnTo>
                  <a:lnTo>
                    <a:pt x="109162" y="25827"/>
                  </a:lnTo>
                  <a:lnTo>
                    <a:pt x="114482" y="36754"/>
                  </a:lnTo>
                  <a:lnTo>
                    <a:pt x="118817" y="47483"/>
                  </a:lnTo>
                  <a:lnTo>
                    <a:pt x="119802" y="59403"/>
                  </a:lnTo>
                  <a:lnTo>
                    <a:pt x="118817" y="72317"/>
                  </a:lnTo>
                  <a:lnTo>
                    <a:pt x="114482" y="83046"/>
                  </a:lnTo>
                  <a:lnTo>
                    <a:pt x="109162" y="93774"/>
                  </a:lnTo>
                  <a:lnTo>
                    <a:pt x="101674" y="102516"/>
                  </a:lnTo>
                  <a:lnTo>
                    <a:pt x="93004" y="110066"/>
                  </a:lnTo>
                  <a:lnTo>
                    <a:pt x="83546" y="115430"/>
                  </a:lnTo>
                  <a:lnTo>
                    <a:pt x="71724" y="118609"/>
                  </a:lnTo>
                  <a:lnTo>
                    <a:pt x="59901" y="119801"/>
                  </a:lnTo>
                  <a:close/>
                  <a:moveTo>
                    <a:pt x="59901" y="34569"/>
                  </a:moveTo>
                  <a:lnTo>
                    <a:pt x="54581" y="34569"/>
                  </a:lnTo>
                  <a:lnTo>
                    <a:pt x="50246" y="35562"/>
                  </a:lnTo>
                  <a:lnTo>
                    <a:pt x="45911" y="38741"/>
                  </a:lnTo>
                  <a:lnTo>
                    <a:pt x="41773" y="42119"/>
                  </a:lnTo>
                  <a:lnTo>
                    <a:pt x="38423" y="45298"/>
                  </a:lnTo>
                  <a:lnTo>
                    <a:pt x="36453" y="49668"/>
                  </a:lnTo>
                  <a:lnTo>
                    <a:pt x="34285" y="55033"/>
                  </a:lnTo>
                  <a:lnTo>
                    <a:pt x="34285" y="59403"/>
                  </a:lnTo>
                  <a:lnTo>
                    <a:pt x="34285" y="64768"/>
                  </a:lnTo>
                  <a:lnTo>
                    <a:pt x="36453" y="70132"/>
                  </a:lnTo>
                  <a:lnTo>
                    <a:pt x="38423" y="74304"/>
                  </a:lnTo>
                  <a:lnTo>
                    <a:pt x="41773" y="77682"/>
                  </a:lnTo>
                  <a:lnTo>
                    <a:pt x="45911" y="80860"/>
                  </a:lnTo>
                  <a:lnTo>
                    <a:pt x="50246" y="83046"/>
                  </a:lnTo>
                  <a:lnTo>
                    <a:pt x="54581" y="85231"/>
                  </a:lnTo>
                  <a:lnTo>
                    <a:pt x="59901" y="85231"/>
                  </a:lnTo>
                  <a:lnTo>
                    <a:pt x="65221" y="85231"/>
                  </a:lnTo>
                  <a:lnTo>
                    <a:pt x="69556" y="83046"/>
                  </a:lnTo>
                  <a:lnTo>
                    <a:pt x="73694" y="80860"/>
                  </a:lnTo>
                  <a:lnTo>
                    <a:pt x="78226" y="77682"/>
                  </a:lnTo>
                  <a:lnTo>
                    <a:pt x="81379" y="74304"/>
                  </a:lnTo>
                  <a:lnTo>
                    <a:pt x="83546" y="70132"/>
                  </a:lnTo>
                  <a:lnTo>
                    <a:pt x="84532" y="64768"/>
                  </a:lnTo>
                  <a:lnTo>
                    <a:pt x="85517" y="59403"/>
                  </a:lnTo>
                  <a:lnTo>
                    <a:pt x="84532" y="55033"/>
                  </a:lnTo>
                  <a:lnTo>
                    <a:pt x="83546" y="49668"/>
                  </a:lnTo>
                  <a:lnTo>
                    <a:pt x="81379" y="45298"/>
                  </a:lnTo>
                  <a:lnTo>
                    <a:pt x="78226" y="42119"/>
                  </a:lnTo>
                  <a:lnTo>
                    <a:pt x="73694" y="38741"/>
                  </a:lnTo>
                  <a:lnTo>
                    <a:pt x="69556" y="35562"/>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7" name="Shape 2057"/>
            <p:cNvSpPr/>
            <p:nvPr/>
          </p:nvSpPr>
          <p:spPr>
            <a:xfrm>
              <a:off x="9909175" y="5291137"/>
              <a:ext cx="217487" cy="215899"/>
            </a:xfrm>
            <a:custGeom>
              <a:avLst/>
              <a:gdLst/>
              <a:ahLst/>
              <a:cxnLst/>
              <a:rect l="0" t="0" r="0" b="0"/>
              <a:pathLst>
                <a:path w="120000" h="120000" extrusionOk="0">
                  <a:moveTo>
                    <a:pt x="59901" y="119801"/>
                  </a:moveTo>
                  <a:lnTo>
                    <a:pt x="48275" y="118807"/>
                  </a:lnTo>
                  <a:lnTo>
                    <a:pt x="36453" y="115430"/>
                  </a:lnTo>
                  <a:lnTo>
                    <a:pt x="26798" y="110066"/>
                  </a:lnTo>
                  <a:lnTo>
                    <a:pt x="17142" y="102516"/>
                  </a:lnTo>
                  <a:lnTo>
                    <a:pt x="9655" y="92781"/>
                  </a:lnTo>
                  <a:lnTo>
                    <a:pt x="4334" y="83245"/>
                  </a:lnTo>
                  <a:lnTo>
                    <a:pt x="1182" y="71324"/>
                  </a:lnTo>
                  <a:lnTo>
                    <a:pt x="0" y="59403"/>
                  </a:lnTo>
                  <a:lnTo>
                    <a:pt x="1182" y="47483"/>
                  </a:lnTo>
                  <a:lnTo>
                    <a:pt x="4334" y="36754"/>
                  </a:lnTo>
                  <a:lnTo>
                    <a:pt x="9655" y="26026"/>
                  </a:lnTo>
                  <a:lnTo>
                    <a:pt x="17142" y="17284"/>
                  </a:lnTo>
                  <a:lnTo>
                    <a:pt x="26798" y="9735"/>
                  </a:lnTo>
                  <a:lnTo>
                    <a:pt x="36453" y="4370"/>
                  </a:lnTo>
                  <a:lnTo>
                    <a:pt x="48275" y="1192"/>
                  </a:lnTo>
                  <a:lnTo>
                    <a:pt x="59901" y="0"/>
                  </a:lnTo>
                  <a:lnTo>
                    <a:pt x="71724" y="1192"/>
                  </a:lnTo>
                  <a:lnTo>
                    <a:pt x="82364" y="4370"/>
                  </a:lnTo>
                  <a:lnTo>
                    <a:pt x="93004" y="9735"/>
                  </a:lnTo>
                  <a:lnTo>
                    <a:pt x="101674" y="17284"/>
                  </a:lnTo>
                  <a:lnTo>
                    <a:pt x="109162" y="27019"/>
                  </a:lnTo>
                  <a:lnTo>
                    <a:pt x="115467" y="36754"/>
                  </a:lnTo>
                  <a:lnTo>
                    <a:pt x="118817" y="48476"/>
                  </a:lnTo>
                  <a:lnTo>
                    <a:pt x="119802" y="59403"/>
                  </a:lnTo>
                  <a:lnTo>
                    <a:pt x="118817" y="71324"/>
                  </a:lnTo>
                  <a:lnTo>
                    <a:pt x="115467" y="82052"/>
                  </a:lnTo>
                  <a:lnTo>
                    <a:pt x="110147" y="92781"/>
                  </a:lnTo>
                  <a:lnTo>
                    <a:pt x="101674" y="102516"/>
                  </a:lnTo>
                  <a:lnTo>
                    <a:pt x="93004" y="110066"/>
                  </a:lnTo>
                  <a:lnTo>
                    <a:pt x="82364" y="115430"/>
                  </a:lnTo>
                  <a:lnTo>
                    <a:pt x="71724" y="118807"/>
                  </a:lnTo>
                  <a:lnTo>
                    <a:pt x="59901" y="119801"/>
                  </a:lnTo>
                  <a:close/>
                  <a:moveTo>
                    <a:pt x="59901" y="34569"/>
                  </a:moveTo>
                  <a:lnTo>
                    <a:pt x="54581" y="34569"/>
                  </a:lnTo>
                  <a:lnTo>
                    <a:pt x="50246" y="35562"/>
                  </a:lnTo>
                  <a:lnTo>
                    <a:pt x="45911" y="38940"/>
                  </a:lnTo>
                  <a:lnTo>
                    <a:pt x="41773" y="42119"/>
                  </a:lnTo>
                  <a:lnTo>
                    <a:pt x="38423" y="45298"/>
                  </a:lnTo>
                  <a:lnTo>
                    <a:pt x="36453" y="49668"/>
                  </a:lnTo>
                  <a:lnTo>
                    <a:pt x="34285" y="55033"/>
                  </a:lnTo>
                  <a:lnTo>
                    <a:pt x="34285" y="59403"/>
                  </a:lnTo>
                  <a:lnTo>
                    <a:pt x="34285" y="64768"/>
                  </a:lnTo>
                  <a:lnTo>
                    <a:pt x="36453" y="70132"/>
                  </a:lnTo>
                  <a:lnTo>
                    <a:pt x="38423" y="74503"/>
                  </a:lnTo>
                  <a:lnTo>
                    <a:pt x="41773" y="77880"/>
                  </a:lnTo>
                  <a:lnTo>
                    <a:pt x="45911" y="81059"/>
                  </a:lnTo>
                  <a:lnTo>
                    <a:pt x="50246" y="83245"/>
                  </a:lnTo>
                  <a:lnTo>
                    <a:pt x="54581" y="85231"/>
                  </a:lnTo>
                  <a:lnTo>
                    <a:pt x="59901" y="85231"/>
                  </a:lnTo>
                  <a:lnTo>
                    <a:pt x="65221" y="85231"/>
                  </a:lnTo>
                  <a:lnTo>
                    <a:pt x="69556" y="83245"/>
                  </a:lnTo>
                  <a:lnTo>
                    <a:pt x="73694" y="81059"/>
                  </a:lnTo>
                  <a:lnTo>
                    <a:pt x="78226" y="77880"/>
                  </a:lnTo>
                  <a:lnTo>
                    <a:pt x="81379" y="74503"/>
                  </a:lnTo>
                  <a:lnTo>
                    <a:pt x="83546" y="69139"/>
                  </a:lnTo>
                  <a:lnTo>
                    <a:pt x="84532" y="64768"/>
                  </a:lnTo>
                  <a:lnTo>
                    <a:pt x="85517" y="59403"/>
                  </a:lnTo>
                  <a:lnTo>
                    <a:pt x="84532" y="55033"/>
                  </a:lnTo>
                  <a:lnTo>
                    <a:pt x="83546" y="49668"/>
                  </a:lnTo>
                  <a:lnTo>
                    <a:pt x="81379" y="45298"/>
                  </a:lnTo>
                  <a:lnTo>
                    <a:pt x="78226" y="42119"/>
                  </a:lnTo>
                  <a:lnTo>
                    <a:pt x="73694" y="38940"/>
                  </a:lnTo>
                  <a:lnTo>
                    <a:pt x="69556" y="35562"/>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8" name="Shape 2058"/>
            <p:cNvSpPr/>
            <p:nvPr/>
          </p:nvSpPr>
          <p:spPr>
            <a:xfrm>
              <a:off x="9909175" y="5399087"/>
              <a:ext cx="61913" cy="1465261"/>
            </a:xfrm>
            <a:custGeom>
              <a:avLst/>
              <a:gdLst/>
              <a:ahLst/>
              <a:cxnLst/>
              <a:rect l="0" t="0" r="0" b="0"/>
              <a:pathLst>
                <a:path w="120000" h="120000" extrusionOk="0">
                  <a:moveTo>
                    <a:pt x="119314" y="119970"/>
                  </a:moveTo>
                  <a:lnTo>
                    <a:pt x="0" y="119970"/>
                  </a:lnTo>
                  <a:lnTo>
                    <a:pt x="0" y="0"/>
                  </a:lnTo>
                  <a:lnTo>
                    <a:pt x="119314" y="0"/>
                  </a:lnTo>
                  <a:lnTo>
                    <a:pt x="119314" y="11997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59" name="Shape 2059"/>
            <p:cNvSpPr/>
            <p:nvPr/>
          </p:nvSpPr>
          <p:spPr>
            <a:xfrm>
              <a:off x="10220325" y="4262437"/>
              <a:ext cx="61913" cy="333374"/>
            </a:xfrm>
            <a:custGeom>
              <a:avLst/>
              <a:gdLst/>
              <a:ahLst/>
              <a:cxnLst/>
              <a:rect l="0" t="0" r="0" b="0"/>
              <a:pathLst>
                <a:path w="120000" h="120000" extrusionOk="0">
                  <a:moveTo>
                    <a:pt x="0" y="0"/>
                  </a:moveTo>
                  <a:lnTo>
                    <a:pt x="0" y="84090"/>
                  </a:lnTo>
                  <a:lnTo>
                    <a:pt x="0" y="84090"/>
                  </a:lnTo>
                  <a:lnTo>
                    <a:pt x="26057" y="87061"/>
                  </a:lnTo>
                  <a:lnTo>
                    <a:pt x="48685" y="90548"/>
                  </a:lnTo>
                  <a:lnTo>
                    <a:pt x="70628" y="94036"/>
                  </a:lnTo>
                  <a:lnTo>
                    <a:pt x="85714" y="98170"/>
                  </a:lnTo>
                  <a:lnTo>
                    <a:pt x="100800" y="103207"/>
                  </a:lnTo>
                  <a:lnTo>
                    <a:pt x="111771" y="108762"/>
                  </a:lnTo>
                  <a:lnTo>
                    <a:pt x="119314" y="113670"/>
                  </a:lnTo>
                  <a:lnTo>
                    <a:pt x="119314" y="119870"/>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0" name="Shape 2060"/>
            <p:cNvSpPr/>
            <p:nvPr/>
          </p:nvSpPr>
          <p:spPr>
            <a:xfrm>
              <a:off x="10220325" y="4497387"/>
              <a:ext cx="61913" cy="196850"/>
            </a:xfrm>
            <a:custGeom>
              <a:avLst/>
              <a:gdLst/>
              <a:ahLst/>
              <a:cxnLst/>
              <a:rect l="0" t="0" r="0" b="0"/>
              <a:pathLst>
                <a:path w="120000" h="120000" extrusionOk="0">
                  <a:moveTo>
                    <a:pt x="0" y="0"/>
                  </a:moveTo>
                  <a:lnTo>
                    <a:pt x="0" y="60326"/>
                  </a:lnTo>
                  <a:lnTo>
                    <a:pt x="0" y="119782"/>
                  </a:lnTo>
                  <a:lnTo>
                    <a:pt x="0" y="119782"/>
                  </a:lnTo>
                  <a:lnTo>
                    <a:pt x="26057" y="114773"/>
                  </a:lnTo>
                  <a:lnTo>
                    <a:pt x="48685" y="110199"/>
                  </a:lnTo>
                  <a:lnTo>
                    <a:pt x="70628" y="103012"/>
                  </a:lnTo>
                  <a:lnTo>
                    <a:pt x="85714" y="96043"/>
                  </a:lnTo>
                  <a:lnTo>
                    <a:pt x="100800" y="87549"/>
                  </a:lnTo>
                  <a:lnTo>
                    <a:pt x="111771" y="79491"/>
                  </a:lnTo>
                  <a:lnTo>
                    <a:pt x="119314" y="69909"/>
                  </a:lnTo>
                  <a:lnTo>
                    <a:pt x="119314" y="60326"/>
                  </a:lnTo>
                  <a:lnTo>
                    <a:pt x="119314" y="60326"/>
                  </a:lnTo>
                  <a:lnTo>
                    <a:pt x="119314" y="49872"/>
                  </a:lnTo>
                  <a:lnTo>
                    <a:pt x="111771" y="41597"/>
                  </a:lnTo>
                  <a:lnTo>
                    <a:pt x="100800" y="32232"/>
                  </a:lnTo>
                  <a:lnTo>
                    <a:pt x="85714" y="23738"/>
                  </a:lnTo>
                  <a:lnTo>
                    <a:pt x="70628" y="16769"/>
                  </a:lnTo>
                  <a:lnTo>
                    <a:pt x="48685" y="10889"/>
                  </a:lnTo>
                  <a:lnTo>
                    <a:pt x="26057" y="5009"/>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1" name="Shape 2061"/>
            <p:cNvSpPr/>
            <p:nvPr/>
          </p:nvSpPr>
          <p:spPr>
            <a:xfrm>
              <a:off x="10128250" y="6070600"/>
              <a:ext cx="90487" cy="217487"/>
            </a:xfrm>
            <a:custGeom>
              <a:avLst/>
              <a:gdLst/>
              <a:ahLst/>
              <a:cxnLst/>
              <a:rect l="0" t="0" r="0" b="0"/>
              <a:pathLst>
                <a:path w="120000" h="120000" extrusionOk="0">
                  <a:moveTo>
                    <a:pt x="60937" y="34426"/>
                  </a:moveTo>
                  <a:lnTo>
                    <a:pt x="60937" y="34426"/>
                  </a:lnTo>
                  <a:lnTo>
                    <a:pt x="71250" y="35409"/>
                  </a:lnTo>
                  <a:lnTo>
                    <a:pt x="83906" y="36393"/>
                  </a:lnTo>
                  <a:lnTo>
                    <a:pt x="91406" y="38557"/>
                  </a:lnTo>
                  <a:lnTo>
                    <a:pt x="101718" y="41901"/>
                  </a:lnTo>
                  <a:lnTo>
                    <a:pt x="109218" y="45049"/>
                  </a:lnTo>
                  <a:lnTo>
                    <a:pt x="114843" y="49180"/>
                  </a:lnTo>
                  <a:lnTo>
                    <a:pt x="119531" y="53704"/>
                  </a:lnTo>
                  <a:lnTo>
                    <a:pt x="119531" y="59016"/>
                  </a:lnTo>
                  <a:lnTo>
                    <a:pt x="119531" y="6491"/>
                  </a:lnTo>
                  <a:lnTo>
                    <a:pt x="119531" y="6491"/>
                  </a:lnTo>
                  <a:lnTo>
                    <a:pt x="106875" y="3344"/>
                  </a:lnTo>
                  <a:lnTo>
                    <a:pt x="91406" y="2163"/>
                  </a:lnTo>
                  <a:lnTo>
                    <a:pt x="76406" y="1180"/>
                  </a:lnTo>
                  <a:lnTo>
                    <a:pt x="60937" y="0"/>
                  </a:lnTo>
                  <a:lnTo>
                    <a:pt x="60937" y="0"/>
                  </a:lnTo>
                  <a:lnTo>
                    <a:pt x="43593" y="1180"/>
                  </a:lnTo>
                  <a:lnTo>
                    <a:pt x="28125" y="2163"/>
                  </a:lnTo>
                  <a:lnTo>
                    <a:pt x="12656" y="3344"/>
                  </a:lnTo>
                  <a:lnTo>
                    <a:pt x="0" y="6491"/>
                  </a:lnTo>
                  <a:lnTo>
                    <a:pt x="0" y="113508"/>
                  </a:lnTo>
                  <a:lnTo>
                    <a:pt x="0" y="113508"/>
                  </a:lnTo>
                  <a:lnTo>
                    <a:pt x="12656" y="116655"/>
                  </a:lnTo>
                  <a:lnTo>
                    <a:pt x="28125" y="117639"/>
                  </a:lnTo>
                  <a:lnTo>
                    <a:pt x="43593" y="119803"/>
                  </a:lnTo>
                  <a:lnTo>
                    <a:pt x="60937" y="119803"/>
                  </a:lnTo>
                  <a:lnTo>
                    <a:pt x="60937" y="119803"/>
                  </a:lnTo>
                  <a:lnTo>
                    <a:pt x="76406" y="119803"/>
                  </a:lnTo>
                  <a:lnTo>
                    <a:pt x="91406" y="117639"/>
                  </a:lnTo>
                  <a:lnTo>
                    <a:pt x="106875" y="116655"/>
                  </a:lnTo>
                  <a:lnTo>
                    <a:pt x="119531" y="113508"/>
                  </a:lnTo>
                  <a:lnTo>
                    <a:pt x="119531" y="60983"/>
                  </a:lnTo>
                  <a:lnTo>
                    <a:pt x="119531" y="60983"/>
                  </a:lnTo>
                  <a:lnTo>
                    <a:pt x="119531" y="66295"/>
                  </a:lnTo>
                  <a:lnTo>
                    <a:pt x="114843" y="70622"/>
                  </a:lnTo>
                  <a:lnTo>
                    <a:pt x="109218" y="74950"/>
                  </a:lnTo>
                  <a:lnTo>
                    <a:pt x="101718" y="78295"/>
                  </a:lnTo>
                  <a:lnTo>
                    <a:pt x="91406" y="81442"/>
                  </a:lnTo>
                  <a:lnTo>
                    <a:pt x="83906" y="83606"/>
                  </a:lnTo>
                  <a:lnTo>
                    <a:pt x="71250" y="84590"/>
                  </a:lnTo>
                  <a:lnTo>
                    <a:pt x="60937" y="85573"/>
                  </a:lnTo>
                  <a:lnTo>
                    <a:pt x="60937" y="85573"/>
                  </a:lnTo>
                  <a:lnTo>
                    <a:pt x="48281" y="84590"/>
                  </a:lnTo>
                  <a:lnTo>
                    <a:pt x="35625" y="83606"/>
                  </a:lnTo>
                  <a:lnTo>
                    <a:pt x="25312" y="81442"/>
                  </a:lnTo>
                  <a:lnTo>
                    <a:pt x="17812" y="78295"/>
                  </a:lnTo>
                  <a:lnTo>
                    <a:pt x="10312" y="73770"/>
                  </a:lnTo>
                  <a:lnTo>
                    <a:pt x="5156" y="69639"/>
                  </a:lnTo>
                  <a:lnTo>
                    <a:pt x="0" y="65311"/>
                  </a:lnTo>
                  <a:lnTo>
                    <a:pt x="0" y="60000"/>
                  </a:lnTo>
                  <a:lnTo>
                    <a:pt x="0" y="60000"/>
                  </a:lnTo>
                  <a:lnTo>
                    <a:pt x="0" y="54491"/>
                  </a:lnTo>
                  <a:lnTo>
                    <a:pt x="5156" y="50360"/>
                  </a:lnTo>
                  <a:lnTo>
                    <a:pt x="10312" y="46032"/>
                  </a:lnTo>
                  <a:lnTo>
                    <a:pt x="17812" y="41901"/>
                  </a:lnTo>
                  <a:lnTo>
                    <a:pt x="25312" y="38557"/>
                  </a:lnTo>
                  <a:lnTo>
                    <a:pt x="35625" y="36393"/>
                  </a:lnTo>
                  <a:lnTo>
                    <a:pt x="48281" y="35409"/>
                  </a:lnTo>
                  <a:lnTo>
                    <a:pt x="60937" y="34426"/>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2" name="Shape 2062"/>
            <p:cNvSpPr/>
            <p:nvPr/>
          </p:nvSpPr>
          <p:spPr>
            <a:xfrm>
              <a:off x="10128250" y="4487862"/>
              <a:ext cx="90487" cy="107949"/>
            </a:xfrm>
            <a:custGeom>
              <a:avLst/>
              <a:gdLst/>
              <a:ahLst/>
              <a:cxnLst/>
              <a:rect l="0" t="0" r="0" b="0"/>
              <a:pathLst>
                <a:path w="120000" h="120000" extrusionOk="0">
                  <a:moveTo>
                    <a:pt x="60937" y="0"/>
                  </a:moveTo>
                  <a:lnTo>
                    <a:pt x="60937" y="0"/>
                  </a:lnTo>
                  <a:lnTo>
                    <a:pt x="43593" y="0"/>
                  </a:lnTo>
                  <a:lnTo>
                    <a:pt x="28125" y="2360"/>
                  </a:lnTo>
                  <a:lnTo>
                    <a:pt x="12656" y="6688"/>
                  </a:lnTo>
                  <a:lnTo>
                    <a:pt x="0" y="10622"/>
                  </a:lnTo>
                  <a:lnTo>
                    <a:pt x="0" y="119606"/>
                  </a:lnTo>
                  <a:lnTo>
                    <a:pt x="0" y="119606"/>
                  </a:lnTo>
                  <a:lnTo>
                    <a:pt x="0" y="108983"/>
                  </a:lnTo>
                  <a:lnTo>
                    <a:pt x="5156" y="98360"/>
                  </a:lnTo>
                  <a:lnTo>
                    <a:pt x="10312" y="90098"/>
                  </a:lnTo>
                  <a:lnTo>
                    <a:pt x="17812" y="83409"/>
                  </a:lnTo>
                  <a:lnTo>
                    <a:pt x="25312" y="77114"/>
                  </a:lnTo>
                  <a:lnTo>
                    <a:pt x="35625" y="72786"/>
                  </a:lnTo>
                  <a:lnTo>
                    <a:pt x="48281" y="68852"/>
                  </a:lnTo>
                  <a:lnTo>
                    <a:pt x="60937" y="68852"/>
                  </a:lnTo>
                  <a:lnTo>
                    <a:pt x="60937" y="68852"/>
                  </a:lnTo>
                  <a:lnTo>
                    <a:pt x="71250" y="68852"/>
                  </a:lnTo>
                  <a:lnTo>
                    <a:pt x="83906" y="72786"/>
                  </a:lnTo>
                  <a:lnTo>
                    <a:pt x="94218" y="77114"/>
                  </a:lnTo>
                  <a:lnTo>
                    <a:pt x="101718" y="83409"/>
                  </a:lnTo>
                  <a:lnTo>
                    <a:pt x="109218" y="90098"/>
                  </a:lnTo>
                  <a:lnTo>
                    <a:pt x="117187" y="98360"/>
                  </a:lnTo>
                  <a:lnTo>
                    <a:pt x="119531" y="108983"/>
                  </a:lnTo>
                  <a:lnTo>
                    <a:pt x="119531" y="119606"/>
                  </a:lnTo>
                  <a:lnTo>
                    <a:pt x="119531" y="10622"/>
                  </a:lnTo>
                  <a:lnTo>
                    <a:pt x="119531" y="10622"/>
                  </a:lnTo>
                  <a:lnTo>
                    <a:pt x="106875" y="6688"/>
                  </a:lnTo>
                  <a:lnTo>
                    <a:pt x="91406" y="2360"/>
                  </a:lnTo>
                  <a:lnTo>
                    <a:pt x="76406" y="0"/>
                  </a:lnTo>
                  <a:lnTo>
                    <a:pt x="60937" y="0"/>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3" name="Shape 2063"/>
            <p:cNvSpPr/>
            <p:nvPr/>
          </p:nvSpPr>
          <p:spPr>
            <a:xfrm>
              <a:off x="10128250" y="4595812"/>
              <a:ext cx="90487" cy="107949"/>
            </a:xfrm>
            <a:custGeom>
              <a:avLst/>
              <a:gdLst/>
              <a:ahLst/>
              <a:cxnLst/>
              <a:rect l="0" t="0" r="0" b="0"/>
              <a:pathLst>
                <a:path w="120000" h="120000" extrusionOk="0">
                  <a:moveTo>
                    <a:pt x="60937" y="51372"/>
                  </a:moveTo>
                  <a:lnTo>
                    <a:pt x="60937" y="51372"/>
                  </a:lnTo>
                  <a:lnTo>
                    <a:pt x="48281" y="49019"/>
                  </a:lnTo>
                  <a:lnTo>
                    <a:pt x="35625" y="47450"/>
                  </a:lnTo>
                  <a:lnTo>
                    <a:pt x="25312" y="40784"/>
                  </a:lnTo>
                  <a:lnTo>
                    <a:pt x="17812" y="36470"/>
                  </a:lnTo>
                  <a:lnTo>
                    <a:pt x="10312" y="27843"/>
                  </a:lnTo>
                  <a:lnTo>
                    <a:pt x="5156" y="19607"/>
                  </a:lnTo>
                  <a:lnTo>
                    <a:pt x="0" y="9019"/>
                  </a:lnTo>
                  <a:lnTo>
                    <a:pt x="0" y="0"/>
                  </a:lnTo>
                  <a:lnTo>
                    <a:pt x="0" y="107058"/>
                  </a:lnTo>
                  <a:lnTo>
                    <a:pt x="0" y="107058"/>
                  </a:lnTo>
                  <a:lnTo>
                    <a:pt x="12656" y="110980"/>
                  </a:lnTo>
                  <a:lnTo>
                    <a:pt x="28125" y="115294"/>
                  </a:lnTo>
                  <a:lnTo>
                    <a:pt x="43593" y="117647"/>
                  </a:lnTo>
                  <a:lnTo>
                    <a:pt x="60937" y="119607"/>
                  </a:lnTo>
                  <a:lnTo>
                    <a:pt x="60937" y="119607"/>
                  </a:lnTo>
                  <a:lnTo>
                    <a:pt x="76406" y="117647"/>
                  </a:lnTo>
                  <a:lnTo>
                    <a:pt x="91406" y="115294"/>
                  </a:lnTo>
                  <a:lnTo>
                    <a:pt x="106875" y="110980"/>
                  </a:lnTo>
                  <a:lnTo>
                    <a:pt x="119531" y="107058"/>
                  </a:lnTo>
                  <a:lnTo>
                    <a:pt x="119531" y="0"/>
                  </a:lnTo>
                  <a:lnTo>
                    <a:pt x="119531" y="0"/>
                  </a:lnTo>
                  <a:lnTo>
                    <a:pt x="119531" y="9019"/>
                  </a:lnTo>
                  <a:lnTo>
                    <a:pt x="117187" y="19607"/>
                  </a:lnTo>
                  <a:lnTo>
                    <a:pt x="109218" y="27843"/>
                  </a:lnTo>
                  <a:lnTo>
                    <a:pt x="101718" y="36470"/>
                  </a:lnTo>
                  <a:lnTo>
                    <a:pt x="94218" y="40784"/>
                  </a:lnTo>
                  <a:lnTo>
                    <a:pt x="83906" y="47450"/>
                  </a:lnTo>
                  <a:lnTo>
                    <a:pt x="71250" y="49019"/>
                  </a:lnTo>
                  <a:lnTo>
                    <a:pt x="60937" y="51372"/>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4" name="Shape 2064"/>
            <p:cNvSpPr/>
            <p:nvPr/>
          </p:nvSpPr>
          <p:spPr>
            <a:xfrm>
              <a:off x="10066338" y="4595812"/>
              <a:ext cx="61913" cy="2271711"/>
            </a:xfrm>
            <a:custGeom>
              <a:avLst/>
              <a:gdLst/>
              <a:ahLst/>
              <a:cxnLst/>
              <a:rect l="0" t="0" r="0" b="0"/>
              <a:pathLst>
                <a:path w="120000" h="120000" extrusionOk="0">
                  <a:moveTo>
                    <a:pt x="0" y="0"/>
                  </a:moveTo>
                  <a:lnTo>
                    <a:pt x="0" y="119980"/>
                  </a:lnTo>
                  <a:lnTo>
                    <a:pt x="119314" y="119980"/>
                  </a:lnTo>
                  <a:lnTo>
                    <a:pt x="119314" y="88812"/>
                  </a:lnTo>
                  <a:lnTo>
                    <a:pt x="119314" y="88812"/>
                  </a:lnTo>
                  <a:lnTo>
                    <a:pt x="93257" y="88489"/>
                  </a:lnTo>
                  <a:lnTo>
                    <a:pt x="70628" y="87975"/>
                  </a:lnTo>
                  <a:lnTo>
                    <a:pt x="48685" y="87348"/>
                  </a:lnTo>
                  <a:lnTo>
                    <a:pt x="33600" y="86740"/>
                  </a:lnTo>
                  <a:lnTo>
                    <a:pt x="19200" y="86018"/>
                  </a:lnTo>
                  <a:lnTo>
                    <a:pt x="7542" y="85296"/>
                  </a:lnTo>
                  <a:lnTo>
                    <a:pt x="0" y="84459"/>
                  </a:lnTo>
                  <a:lnTo>
                    <a:pt x="0" y="83642"/>
                  </a:lnTo>
                  <a:lnTo>
                    <a:pt x="0" y="83642"/>
                  </a:lnTo>
                  <a:lnTo>
                    <a:pt x="0" y="82806"/>
                  </a:lnTo>
                  <a:lnTo>
                    <a:pt x="7542" y="81989"/>
                  </a:lnTo>
                  <a:lnTo>
                    <a:pt x="19200" y="81267"/>
                  </a:lnTo>
                  <a:lnTo>
                    <a:pt x="33600" y="80544"/>
                  </a:lnTo>
                  <a:lnTo>
                    <a:pt x="48685" y="79917"/>
                  </a:lnTo>
                  <a:lnTo>
                    <a:pt x="70628" y="79309"/>
                  </a:lnTo>
                  <a:lnTo>
                    <a:pt x="93257" y="78796"/>
                  </a:lnTo>
                  <a:lnTo>
                    <a:pt x="119314" y="78473"/>
                  </a:lnTo>
                  <a:lnTo>
                    <a:pt x="119314" y="5188"/>
                  </a:lnTo>
                  <a:lnTo>
                    <a:pt x="119314" y="5188"/>
                  </a:lnTo>
                  <a:lnTo>
                    <a:pt x="93257" y="4751"/>
                  </a:lnTo>
                  <a:lnTo>
                    <a:pt x="70628" y="4352"/>
                  </a:lnTo>
                  <a:lnTo>
                    <a:pt x="48685" y="3725"/>
                  </a:lnTo>
                  <a:lnTo>
                    <a:pt x="33600" y="3116"/>
                  </a:lnTo>
                  <a:lnTo>
                    <a:pt x="19200" y="2375"/>
                  </a:lnTo>
                  <a:lnTo>
                    <a:pt x="7542" y="1672"/>
                  </a:lnTo>
                  <a:lnTo>
                    <a:pt x="0" y="836"/>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5" name="Shape 2065"/>
            <p:cNvSpPr/>
            <p:nvPr/>
          </p:nvSpPr>
          <p:spPr>
            <a:xfrm>
              <a:off x="10066338" y="4497387"/>
              <a:ext cx="61913" cy="196850"/>
            </a:xfrm>
            <a:custGeom>
              <a:avLst/>
              <a:gdLst/>
              <a:ahLst/>
              <a:cxnLst/>
              <a:rect l="0" t="0" r="0" b="0"/>
              <a:pathLst>
                <a:path w="120000" h="120000" extrusionOk="0">
                  <a:moveTo>
                    <a:pt x="119314" y="0"/>
                  </a:moveTo>
                  <a:lnTo>
                    <a:pt x="119314" y="0"/>
                  </a:lnTo>
                  <a:lnTo>
                    <a:pt x="93257" y="5009"/>
                  </a:lnTo>
                  <a:lnTo>
                    <a:pt x="70628" y="10889"/>
                  </a:lnTo>
                  <a:lnTo>
                    <a:pt x="48685" y="16769"/>
                  </a:lnTo>
                  <a:lnTo>
                    <a:pt x="33600" y="23738"/>
                  </a:lnTo>
                  <a:lnTo>
                    <a:pt x="19200" y="32232"/>
                  </a:lnTo>
                  <a:lnTo>
                    <a:pt x="7542" y="41597"/>
                  </a:lnTo>
                  <a:lnTo>
                    <a:pt x="0" y="49872"/>
                  </a:lnTo>
                  <a:lnTo>
                    <a:pt x="0" y="60326"/>
                  </a:lnTo>
                  <a:lnTo>
                    <a:pt x="0" y="60326"/>
                  </a:lnTo>
                  <a:lnTo>
                    <a:pt x="0" y="69909"/>
                  </a:lnTo>
                  <a:lnTo>
                    <a:pt x="7542" y="79491"/>
                  </a:lnTo>
                  <a:lnTo>
                    <a:pt x="19200" y="87549"/>
                  </a:lnTo>
                  <a:lnTo>
                    <a:pt x="33600" y="96043"/>
                  </a:lnTo>
                  <a:lnTo>
                    <a:pt x="48685" y="103012"/>
                  </a:lnTo>
                  <a:lnTo>
                    <a:pt x="70628" y="110199"/>
                  </a:lnTo>
                  <a:lnTo>
                    <a:pt x="93257" y="114773"/>
                  </a:lnTo>
                  <a:lnTo>
                    <a:pt x="119314" y="119782"/>
                  </a:lnTo>
                  <a:lnTo>
                    <a:pt x="119314" y="60326"/>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6" name="Shape 2066"/>
            <p:cNvSpPr/>
            <p:nvPr/>
          </p:nvSpPr>
          <p:spPr>
            <a:xfrm>
              <a:off x="10066338" y="6083300"/>
              <a:ext cx="61913" cy="195261"/>
            </a:xfrm>
            <a:custGeom>
              <a:avLst/>
              <a:gdLst/>
              <a:ahLst/>
              <a:cxnLst/>
              <a:rect l="0" t="0" r="0" b="0"/>
              <a:pathLst>
                <a:path w="120000" h="120000" extrusionOk="0">
                  <a:moveTo>
                    <a:pt x="0" y="59889"/>
                  </a:moveTo>
                  <a:lnTo>
                    <a:pt x="0" y="59889"/>
                  </a:lnTo>
                  <a:lnTo>
                    <a:pt x="0" y="69357"/>
                  </a:lnTo>
                  <a:lnTo>
                    <a:pt x="7542" y="79045"/>
                  </a:lnTo>
                  <a:lnTo>
                    <a:pt x="19200" y="87412"/>
                  </a:lnTo>
                  <a:lnTo>
                    <a:pt x="33600" y="95779"/>
                  </a:lnTo>
                  <a:lnTo>
                    <a:pt x="48685" y="102825"/>
                  </a:lnTo>
                  <a:lnTo>
                    <a:pt x="70628" y="110091"/>
                  </a:lnTo>
                  <a:lnTo>
                    <a:pt x="93257" y="116036"/>
                  </a:lnTo>
                  <a:lnTo>
                    <a:pt x="119314" y="119779"/>
                  </a:lnTo>
                  <a:lnTo>
                    <a:pt x="119314" y="0"/>
                  </a:lnTo>
                  <a:lnTo>
                    <a:pt x="119314" y="0"/>
                  </a:lnTo>
                  <a:lnTo>
                    <a:pt x="93257" y="3743"/>
                  </a:lnTo>
                  <a:lnTo>
                    <a:pt x="70628" y="9688"/>
                  </a:lnTo>
                  <a:lnTo>
                    <a:pt x="48685" y="16733"/>
                  </a:lnTo>
                  <a:lnTo>
                    <a:pt x="33600" y="24000"/>
                  </a:lnTo>
                  <a:lnTo>
                    <a:pt x="19200" y="32366"/>
                  </a:lnTo>
                  <a:lnTo>
                    <a:pt x="7542" y="40733"/>
                  </a:lnTo>
                  <a:lnTo>
                    <a:pt x="0" y="50201"/>
                  </a:lnTo>
                  <a:lnTo>
                    <a:pt x="0" y="59889"/>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7" name="Shape 2067"/>
            <p:cNvSpPr/>
            <p:nvPr/>
          </p:nvSpPr>
          <p:spPr>
            <a:xfrm>
              <a:off x="10844213" y="6024562"/>
              <a:ext cx="61913" cy="839787"/>
            </a:xfrm>
            <a:custGeom>
              <a:avLst/>
              <a:gdLst/>
              <a:ahLst/>
              <a:cxnLst/>
              <a:rect l="0" t="0" r="0" b="0"/>
              <a:pathLst>
                <a:path w="120000" h="120000" extrusionOk="0">
                  <a:moveTo>
                    <a:pt x="119314" y="119948"/>
                  </a:moveTo>
                  <a:lnTo>
                    <a:pt x="0" y="119948"/>
                  </a:lnTo>
                  <a:lnTo>
                    <a:pt x="0" y="0"/>
                  </a:lnTo>
                  <a:lnTo>
                    <a:pt x="119314" y="0"/>
                  </a:lnTo>
                  <a:lnTo>
                    <a:pt x="119314" y="119948"/>
                  </a:lnTo>
                </a:path>
              </a:pathLst>
            </a:custGeom>
            <a:solidFill>
              <a:srgbClr val="65CBC9"/>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8" name="Shape 2068"/>
            <p:cNvSpPr/>
            <p:nvPr/>
          </p:nvSpPr>
          <p:spPr>
            <a:xfrm>
              <a:off x="10999788" y="2271713"/>
              <a:ext cx="217487" cy="215899"/>
            </a:xfrm>
            <a:custGeom>
              <a:avLst/>
              <a:gdLst/>
              <a:ahLst/>
              <a:cxnLst/>
              <a:rect l="0" t="0" r="0" b="0"/>
              <a:pathLst>
                <a:path w="120000" h="120000" extrusionOk="0">
                  <a:moveTo>
                    <a:pt x="59901" y="119801"/>
                  </a:moveTo>
                  <a:lnTo>
                    <a:pt x="47093" y="118609"/>
                  </a:lnTo>
                  <a:lnTo>
                    <a:pt x="36453" y="115430"/>
                  </a:lnTo>
                  <a:lnTo>
                    <a:pt x="26798" y="110066"/>
                  </a:lnTo>
                  <a:lnTo>
                    <a:pt x="17142" y="102516"/>
                  </a:lnTo>
                  <a:lnTo>
                    <a:pt x="9655" y="93774"/>
                  </a:lnTo>
                  <a:lnTo>
                    <a:pt x="4334" y="83046"/>
                  </a:lnTo>
                  <a:lnTo>
                    <a:pt x="1182" y="72317"/>
                  </a:lnTo>
                  <a:lnTo>
                    <a:pt x="0" y="60397"/>
                  </a:lnTo>
                  <a:lnTo>
                    <a:pt x="1182" y="47483"/>
                  </a:lnTo>
                  <a:lnTo>
                    <a:pt x="4334" y="36754"/>
                  </a:lnTo>
                  <a:lnTo>
                    <a:pt x="9655" y="25827"/>
                  </a:lnTo>
                  <a:lnTo>
                    <a:pt x="17142" y="17284"/>
                  </a:lnTo>
                  <a:lnTo>
                    <a:pt x="26798" y="9735"/>
                  </a:lnTo>
                  <a:lnTo>
                    <a:pt x="36453" y="4370"/>
                  </a:lnTo>
                  <a:lnTo>
                    <a:pt x="47093" y="993"/>
                  </a:lnTo>
                  <a:lnTo>
                    <a:pt x="59901" y="0"/>
                  </a:lnTo>
                  <a:lnTo>
                    <a:pt x="71724" y="993"/>
                  </a:lnTo>
                  <a:lnTo>
                    <a:pt x="82364" y="4370"/>
                  </a:lnTo>
                  <a:lnTo>
                    <a:pt x="93201" y="9735"/>
                  </a:lnTo>
                  <a:lnTo>
                    <a:pt x="101674" y="17284"/>
                  </a:lnTo>
                  <a:lnTo>
                    <a:pt x="109162" y="25827"/>
                  </a:lnTo>
                  <a:lnTo>
                    <a:pt x="114482" y="36754"/>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754"/>
                  </a:lnTo>
                  <a:lnTo>
                    <a:pt x="45123" y="38741"/>
                  </a:lnTo>
                  <a:lnTo>
                    <a:pt x="41773" y="42119"/>
                  </a:lnTo>
                  <a:lnTo>
                    <a:pt x="38620" y="45298"/>
                  </a:lnTo>
                  <a:lnTo>
                    <a:pt x="36453" y="49470"/>
                  </a:lnTo>
                  <a:lnTo>
                    <a:pt x="34285" y="55033"/>
                  </a:lnTo>
                  <a:lnTo>
                    <a:pt x="34285" y="60397"/>
                  </a:lnTo>
                  <a:lnTo>
                    <a:pt x="34285" y="64768"/>
                  </a:lnTo>
                  <a:lnTo>
                    <a:pt x="36453" y="70132"/>
                  </a:lnTo>
                  <a:lnTo>
                    <a:pt x="38620" y="74304"/>
                  </a:lnTo>
                  <a:lnTo>
                    <a:pt x="41773" y="77682"/>
                  </a:lnTo>
                  <a:lnTo>
                    <a:pt x="45123" y="80860"/>
                  </a:lnTo>
                  <a:lnTo>
                    <a:pt x="49261" y="84238"/>
                  </a:lnTo>
                  <a:lnTo>
                    <a:pt x="54581" y="85231"/>
                  </a:lnTo>
                  <a:lnTo>
                    <a:pt x="59901" y="85231"/>
                  </a:lnTo>
                  <a:lnTo>
                    <a:pt x="65221" y="85231"/>
                  </a:lnTo>
                  <a:lnTo>
                    <a:pt x="69556" y="84238"/>
                  </a:lnTo>
                  <a:lnTo>
                    <a:pt x="73891" y="80860"/>
                  </a:lnTo>
                  <a:lnTo>
                    <a:pt x="78226" y="77682"/>
                  </a:lnTo>
                  <a:lnTo>
                    <a:pt x="80394" y="74304"/>
                  </a:lnTo>
                  <a:lnTo>
                    <a:pt x="83546" y="70132"/>
                  </a:lnTo>
                  <a:lnTo>
                    <a:pt x="84532" y="64768"/>
                  </a:lnTo>
                  <a:lnTo>
                    <a:pt x="85714" y="60397"/>
                  </a:lnTo>
                  <a:lnTo>
                    <a:pt x="84532" y="55033"/>
                  </a:lnTo>
                  <a:lnTo>
                    <a:pt x="83546" y="49470"/>
                  </a:lnTo>
                  <a:lnTo>
                    <a:pt x="80394" y="45298"/>
                  </a:lnTo>
                  <a:lnTo>
                    <a:pt x="78226" y="42119"/>
                  </a:lnTo>
                  <a:lnTo>
                    <a:pt x="73891" y="38741"/>
                  </a:lnTo>
                  <a:lnTo>
                    <a:pt x="69556" y="36754"/>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69" name="Shape 2069"/>
            <p:cNvSpPr/>
            <p:nvPr/>
          </p:nvSpPr>
          <p:spPr>
            <a:xfrm>
              <a:off x="11466513" y="1851025"/>
              <a:ext cx="217487" cy="217487"/>
            </a:xfrm>
            <a:custGeom>
              <a:avLst/>
              <a:gdLst/>
              <a:ahLst/>
              <a:cxnLst/>
              <a:rect l="0" t="0" r="0" b="0"/>
              <a:pathLst>
                <a:path w="120000" h="120000" extrusionOk="0">
                  <a:moveTo>
                    <a:pt x="59901" y="119802"/>
                  </a:moveTo>
                  <a:lnTo>
                    <a:pt x="48078" y="118817"/>
                  </a:lnTo>
                  <a:lnTo>
                    <a:pt x="36256" y="115665"/>
                  </a:lnTo>
                  <a:lnTo>
                    <a:pt x="26798" y="109162"/>
                  </a:lnTo>
                  <a:lnTo>
                    <a:pt x="17142" y="102857"/>
                  </a:lnTo>
                  <a:lnTo>
                    <a:pt x="9655" y="93004"/>
                  </a:lnTo>
                  <a:lnTo>
                    <a:pt x="4334" y="83546"/>
                  </a:lnTo>
                  <a:lnTo>
                    <a:pt x="985" y="71724"/>
                  </a:lnTo>
                  <a:lnTo>
                    <a:pt x="0" y="59901"/>
                  </a:lnTo>
                  <a:lnTo>
                    <a:pt x="985" y="48078"/>
                  </a:lnTo>
                  <a:lnTo>
                    <a:pt x="4334" y="36453"/>
                  </a:lnTo>
                  <a:lnTo>
                    <a:pt x="9655" y="26600"/>
                  </a:lnTo>
                  <a:lnTo>
                    <a:pt x="17142" y="18128"/>
                  </a:lnTo>
                  <a:lnTo>
                    <a:pt x="26798" y="10640"/>
                  </a:lnTo>
                  <a:lnTo>
                    <a:pt x="36256" y="5320"/>
                  </a:lnTo>
                  <a:lnTo>
                    <a:pt x="48078" y="1182"/>
                  </a:lnTo>
                  <a:lnTo>
                    <a:pt x="59901" y="0"/>
                  </a:lnTo>
                  <a:lnTo>
                    <a:pt x="71527" y="1182"/>
                  </a:lnTo>
                  <a:lnTo>
                    <a:pt x="82364" y="5320"/>
                  </a:lnTo>
                  <a:lnTo>
                    <a:pt x="93004" y="10640"/>
                  </a:lnTo>
                  <a:lnTo>
                    <a:pt x="101477" y="18128"/>
                  </a:lnTo>
                  <a:lnTo>
                    <a:pt x="108965" y="26600"/>
                  </a:lnTo>
                  <a:lnTo>
                    <a:pt x="114285" y="36453"/>
                  </a:lnTo>
                  <a:lnTo>
                    <a:pt x="117635" y="48078"/>
                  </a:lnTo>
                  <a:lnTo>
                    <a:pt x="119802" y="59901"/>
                  </a:lnTo>
                  <a:lnTo>
                    <a:pt x="117635" y="71724"/>
                  </a:lnTo>
                  <a:lnTo>
                    <a:pt x="114285" y="83546"/>
                  </a:lnTo>
                  <a:lnTo>
                    <a:pt x="108965" y="93004"/>
                  </a:lnTo>
                  <a:lnTo>
                    <a:pt x="101477" y="102857"/>
                  </a:lnTo>
                  <a:lnTo>
                    <a:pt x="93004" y="109162"/>
                  </a:lnTo>
                  <a:lnTo>
                    <a:pt x="82364" y="115665"/>
                  </a:lnTo>
                  <a:lnTo>
                    <a:pt x="71527" y="118817"/>
                  </a:lnTo>
                  <a:lnTo>
                    <a:pt x="59901" y="119802"/>
                  </a:lnTo>
                  <a:close/>
                  <a:moveTo>
                    <a:pt x="59901" y="34285"/>
                  </a:moveTo>
                  <a:lnTo>
                    <a:pt x="54384" y="35270"/>
                  </a:lnTo>
                  <a:lnTo>
                    <a:pt x="50246" y="36453"/>
                  </a:lnTo>
                  <a:lnTo>
                    <a:pt x="44926" y="38423"/>
                  </a:lnTo>
                  <a:lnTo>
                    <a:pt x="41576" y="41773"/>
                  </a:lnTo>
                  <a:lnTo>
                    <a:pt x="38423" y="45911"/>
                  </a:lnTo>
                  <a:lnTo>
                    <a:pt x="36256" y="50246"/>
                  </a:lnTo>
                  <a:lnTo>
                    <a:pt x="34285" y="54581"/>
                  </a:lnTo>
                  <a:lnTo>
                    <a:pt x="34285" y="59901"/>
                  </a:lnTo>
                  <a:lnTo>
                    <a:pt x="34285" y="65221"/>
                  </a:lnTo>
                  <a:lnTo>
                    <a:pt x="36256" y="69556"/>
                  </a:lnTo>
                  <a:lnTo>
                    <a:pt x="38423" y="73891"/>
                  </a:lnTo>
                  <a:lnTo>
                    <a:pt x="41576" y="78226"/>
                  </a:lnTo>
                  <a:lnTo>
                    <a:pt x="44926" y="81379"/>
                  </a:lnTo>
                  <a:lnTo>
                    <a:pt x="50246" y="83546"/>
                  </a:lnTo>
                  <a:lnTo>
                    <a:pt x="54384" y="85714"/>
                  </a:lnTo>
                  <a:lnTo>
                    <a:pt x="59901" y="85714"/>
                  </a:lnTo>
                  <a:lnTo>
                    <a:pt x="65221" y="85714"/>
                  </a:lnTo>
                  <a:lnTo>
                    <a:pt x="69556" y="83546"/>
                  </a:lnTo>
                  <a:lnTo>
                    <a:pt x="73694" y="81379"/>
                  </a:lnTo>
                  <a:lnTo>
                    <a:pt x="78029" y="78226"/>
                  </a:lnTo>
                  <a:lnTo>
                    <a:pt x="81182" y="73891"/>
                  </a:lnTo>
                  <a:lnTo>
                    <a:pt x="83349" y="69556"/>
                  </a:lnTo>
                  <a:lnTo>
                    <a:pt x="84334" y="65221"/>
                  </a:lnTo>
                  <a:lnTo>
                    <a:pt x="85517" y="59901"/>
                  </a:lnTo>
                  <a:lnTo>
                    <a:pt x="84334" y="54581"/>
                  </a:lnTo>
                  <a:lnTo>
                    <a:pt x="83349" y="50246"/>
                  </a:lnTo>
                  <a:lnTo>
                    <a:pt x="81182" y="45911"/>
                  </a:lnTo>
                  <a:lnTo>
                    <a:pt x="78029" y="41773"/>
                  </a:lnTo>
                  <a:lnTo>
                    <a:pt x="73694" y="38423"/>
                  </a:lnTo>
                  <a:lnTo>
                    <a:pt x="69556" y="36453"/>
                  </a:lnTo>
                  <a:lnTo>
                    <a:pt x="65221" y="35270"/>
                  </a:lnTo>
                  <a:lnTo>
                    <a:pt x="59901" y="34285"/>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0" name="Shape 2070"/>
            <p:cNvSpPr/>
            <p:nvPr/>
          </p:nvSpPr>
          <p:spPr>
            <a:xfrm>
              <a:off x="10844213" y="4545012"/>
              <a:ext cx="217487" cy="217487"/>
            </a:xfrm>
            <a:custGeom>
              <a:avLst/>
              <a:gdLst/>
              <a:ahLst/>
              <a:cxnLst/>
              <a:rect l="0" t="0" r="0" b="0"/>
              <a:pathLst>
                <a:path w="120000" h="120000" extrusionOk="0">
                  <a:moveTo>
                    <a:pt x="59901" y="119803"/>
                  </a:moveTo>
                  <a:lnTo>
                    <a:pt x="48078" y="118622"/>
                  </a:lnTo>
                  <a:lnTo>
                    <a:pt x="36256" y="115475"/>
                  </a:lnTo>
                  <a:lnTo>
                    <a:pt x="26798" y="110163"/>
                  </a:lnTo>
                  <a:lnTo>
                    <a:pt x="17142" y="102688"/>
                  </a:lnTo>
                  <a:lnTo>
                    <a:pt x="10837" y="93049"/>
                  </a:lnTo>
                  <a:lnTo>
                    <a:pt x="4334" y="83409"/>
                  </a:lnTo>
                  <a:lnTo>
                    <a:pt x="985" y="71606"/>
                  </a:lnTo>
                  <a:lnTo>
                    <a:pt x="0" y="60000"/>
                  </a:lnTo>
                  <a:lnTo>
                    <a:pt x="985" y="48196"/>
                  </a:lnTo>
                  <a:lnTo>
                    <a:pt x="4334" y="37573"/>
                  </a:lnTo>
                  <a:lnTo>
                    <a:pt x="10837" y="26950"/>
                  </a:lnTo>
                  <a:lnTo>
                    <a:pt x="17142" y="18295"/>
                  </a:lnTo>
                  <a:lnTo>
                    <a:pt x="26798" y="10819"/>
                  </a:lnTo>
                  <a:lnTo>
                    <a:pt x="36256" y="5508"/>
                  </a:lnTo>
                  <a:lnTo>
                    <a:pt x="48078" y="2360"/>
                  </a:lnTo>
                  <a:lnTo>
                    <a:pt x="59901" y="0"/>
                  </a:lnTo>
                  <a:lnTo>
                    <a:pt x="71527" y="2360"/>
                  </a:lnTo>
                  <a:lnTo>
                    <a:pt x="83349" y="5508"/>
                  </a:lnTo>
                  <a:lnTo>
                    <a:pt x="93004" y="10819"/>
                  </a:lnTo>
                  <a:lnTo>
                    <a:pt x="101477" y="18295"/>
                  </a:lnTo>
                  <a:lnTo>
                    <a:pt x="109162" y="26950"/>
                  </a:lnTo>
                  <a:lnTo>
                    <a:pt x="114482" y="37573"/>
                  </a:lnTo>
                  <a:lnTo>
                    <a:pt x="118817" y="48196"/>
                  </a:lnTo>
                  <a:lnTo>
                    <a:pt x="119802" y="60000"/>
                  </a:lnTo>
                  <a:lnTo>
                    <a:pt x="118817" y="71606"/>
                  </a:lnTo>
                  <a:lnTo>
                    <a:pt x="114482" y="83409"/>
                  </a:lnTo>
                  <a:lnTo>
                    <a:pt x="109162" y="93049"/>
                  </a:lnTo>
                  <a:lnTo>
                    <a:pt x="101477" y="102688"/>
                  </a:lnTo>
                  <a:lnTo>
                    <a:pt x="93004" y="110163"/>
                  </a:lnTo>
                  <a:lnTo>
                    <a:pt x="83349" y="115475"/>
                  </a:lnTo>
                  <a:lnTo>
                    <a:pt x="71527" y="118622"/>
                  </a:lnTo>
                  <a:lnTo>
                    <a:pt x="59901" y="119803"/>
                  </a:lnTo>
                  <a:close/>
                  <a:moveTo>
                    <a:pt x="59901" y="34229"/>
                  </a:moveTo>
                  <a:lnTo>
                    <a:pt x="54581" y="35409"/>
                  </a:lnTo>
                  <a:lnTo>
                    <a:pt x="50246" y="36393"/>
                  </a:lnTo>
                  <a:lnTo>
                    <a:pt x="46108" y="38557"/>
                  </a:lnTo>
                  <a:lnTo>
                    <a:pt x="41576" y="41704"/>
                  </a:lnTo>
                  <a:lnTo>
                    <a:pt x="38423" y="46032"/>
                  </a:lnTo>
                  <a:lnTo>
                    <a:pt x="36256" y="50360"/>
                  </a:lnTo>
                  <a:lnTo>
                    <a:pt x="35270" y="54688"/>
                  </a:lnTo>
                  <a:lnTo>
                    <a:pt x="34285" y="60000"/>
                  </a:lnTo>
                  <a:lnTo>
                    <a:pt x="35270" y="65311"/>
                  </a:lnTo>
                  <a:lnTo>
                    <a:pt x="36256" y="70622"/>
                  </a:lnTo>
                  <a:lnTo>
                    <a:pt x="38423" y="74950"/>
                  </a:lnTo>
                  <a:lnTo>
                    <a:pt x="41576" y="78098"/>
                  </a:lnTo>
                  <a:lnTo>
                    <a:pt x="46108" y="81442"/>
                  </a:lnTo>
                  <a:lnTo>
                    <a:pt x="50246" y="83409"/>
                  </a:lnTo>
                  <a:lnTo>
                    <a:pt x="54581" y="85573"/>
                  </a:lnTo>
                  <a:lnTo>
                    <a:pt x="59901" y="85573"/>
                  </a:lnTo>
                  <a:lnTo>
                    <a:pt x="65221" y="85573"/>
                  </a:lnTo>
                  <a:lnTo>
                    <a:pt x="69556" y="83409"/>
                  </a:lnTo>
                  <a:lnTo>
                    <a:pt x="73891" y="81442"/>
                  </a:lnTo>
                  <a:lnTo>
                    <a:pt x="78029" y="78098"/>
                  </a:lnTo>
                  <a:lnTo>
                    <a:pt x="81379" y="74950"/>
                  </a:lnTo>
                  <a:lnTo>
                    <a:pt x="83349" y="70622"/>
                  </a:lnTo>
                  <a:lnTo>
                    <a:pt x="84532" y="65311"/>
                  </a:lnTo>
                  <a:lnTo>
                    <a:pt x="85517" y="60000"/>
                  </a:lnTo>
                  <a:lnTo>
                    <a:pt x="84532" y="54688"/>
                  </a:lnTo>
                  <a:lnTo>
                    <a:pt x="83349" y="50360"/>
                  </a:lnTo>
                  <a:lnTo>
                    <a:pt x="81379" y="46032"/>
                  </a:lnTo>
                  <a:lnTo>
                    <a:pt x="78029" y="41704"/>
                  </a:lnTo>
                  <a:lnTo>
                    <a:pt x="73891" y="38557"/>
                  </a:lnTo>
                  <a:lnTo>
                    <a:pt x="69556" y="36393"/>
                  </a:lnTo>
                  <a:lnTo>
                    <a:pt x="65221" y="35409"/>
                  </a:lnTo>
                  <a:lnTo>
                    <a:pt x="59901" y="34229"/>
                  </a:lnTo>
                  <a:close/>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1" name="Shape 2071"/>
            <p:cNvSpPr/>
            <p:nvPr/>
          </p:nvSpPr>
          <p:spPr>
            <a:xfrm>
              <a:off x="11153775" y="5367337"/>
              <a:ext cx="217487" cy="217487"/>
            </a:xfrm>
            <a:custGeom>
              <a:avLst/>
              <a:gdLst/>
              <a:ahLst/>
              <a:cxnLst/>
              <a:rect l="0" t="0" r="0" b="0"/>
              <a:pathLst>
                <a:path w="120000" h="120000" extrusionOk="0">
                  <a:moveTo>
                    <a:pt x="59901" y="119803"/>
                  </a:moveTo>
                  <a:lnTo>
                    <a:pt x="48275" y="118622"/>
                  </a:lnTo>
                  <a:lnTo>
                    <a:pt x="37438" y="115475"/>
                  </a:lnTo>
                  <a:lnTo>
                    <a:pt x="26798" y="109967"/>
                  </a:lnTo>
                  <a:lnTo>
                    <a:pt x="18325" y="102491"/>
                  </a:lnTo>
                  <a:lnTo>
                    <a:pt x="10640" y="93049"/>
                  </a:lnTo>
                  <a:lnTo>
                    <a:pt x="5320" y="83409"/>
                  </a:lnTo>
                  <a:lnTo>
                    <a:pt x="2167" y="71606"/>
                  </a:lnTo>
                  <a:lnTo>
                    <a:pt x="0" y="59803"/>
                  </a:lnTo>
                  <a:lnTo>
                    <a:pt x="2167" y="48000"/>
                  </a:lnTo>
                  <a:lnTo>
                    <a:pt x="5320" y="37377"/>
                  </a:lnTo>
                  <a:lnTo>
                    <a:pt x="10640" y="26754"/>
                  </a:lnTo>
                  <a:lnTo>
                    <a:pt x="18325" y="18098"/>
                  </a:lnTo>
                  <a:lnTo>
                    <a:pt x="26798" y="10819"/>
                  </a:lnTo>
                  <a:lnTo>
                    <a:pt x="37438" y="5311"/>
                  </a:lnTo>
                  <a:lnTo>
                    <a:pt x="48275" y="983"/>
                  </a:lnTo>
                  <a:lnTo>
                    <a:pt x="59901" y="0"/>
                  </a:lnTo>
                  <a:lnTo>
                    <a:pt x="72709" y="2163"/>
                  </a:lnTo>
                  <a:lnTo>
                    <a:pt x="83546" y="5311"/>
                  </a:lnTo>
                  <a:lnTo>
                    <a:pt x="93004" y="10819"/>
                  </a:lnTo>
                  <a:lnTo>
                    <a:pt x="102660" y="18098"/>
                  </a:lnTo>
                  <a:lnTo>
                    <a:pt x="110344" y="26754"/>
                  </a:lnTo>
                  <a:lnTo>
                    <a:pt x="115665" y="37377"/>
                  </a:lnTo>
                  <a:lnTo>
                    <a:pt x="118817" y="48000"/>
                  </a:lnTo>
                  <a:lnTo>
                    <a:pt x="119802" y="59803"/>
                  </a:lnTo>
                  <a:lnTo>
                    <a:pt x="118817" y="71606"/>
                  </a:lnTo>
                  <a:lnTo>
                    <a:pt x="115665" y="83409"/>
                  </a:lnTo>
                  <a:lnTo>
                    <a:pt x="110344" y="93049"/>
                  </a:lnTo>
                  <a:lnTo>
                    <a:pt x="102660" y="102491"/>
                  </a:lnTo>
                  <a:lnTo>
                    <a:pt x="93004" y="109967"/>
                  </a:lnTo>
                  <a:lnTo>
                    <a:pt x="83546" y="115475"/>
                  </a:lnTo>
                  <a:lnTo>
                    <a:pt x="72709" y="118622"/>
                  </a:lnTo>
                  <a:lnTo>
                    <a:pt x="59901" y="119803"/>
                  </a:lnTo>
                  <a:close/>
                  <a:moveTo>
                    <a:pt x="59901" y="34229"/>
                  </a:moveTo>
                  <a:lnTo>
                    <a:pt x="55763" y="35409"/>
                  </a:lnTo>
                  <a:lnTo>
                    <a:pt x="50443" y="36196"/>
                  </a:lnTo>
                  <a:lnTo>
                    <a:pt x="45911" y="38557"/>
                  </a:lnTo>
                  <a:lnTo>
                    <a:pt x="41773" y="41704"/>
                  </a:lnTo>
                  <a:lnTo>
                    <a:pt x="38620" y="46032"/>
                  </a:lnTo>
                  <a:lnTo>
                    <a:pt x="36453" y="50163"/>
                  </a:lnTo>
                  <a:lnTo>
                    <a:pt x="35270" y="55475"/>
                  </a:lnTo>
                  <a:lnTo>
                    <a:pt x="34285" y="59803"/>
                  </a:lnTo>
                  <a:lnTo>
                    <a:pt x="35270" y="65311"/>
                  </a:lnTo>
                  <a:lnTo>
                    <a:pt x="36453" y="69442"/>
                  </a:lnTo>
                  <a:lnTo>
                    <a:pt x="38620" y="73770"/>
                  </a:lnTo>
                  <a:lnTo>
                    <a:pt x="41773" y="77901"/>
                  </a:lnTo>
                  <a:lnTo>
                    <a:pt x="45911" y="81245"/>
                  </a:lnTo>
                  <a:lnTo>
                    <a:pt x="50443" y="83409"/>
                  </a:lnTo>
                  <a:lnTo>
                    <a:pt x="55763" y="85377"/>
                  </a:lnTo>
                  <a:lnTo>
                    <a:pt x="59901" y="85377"/>
                  </a:lnTo>
                  <a:lnTo>
                    <a:pt x="65221" y="85377"/>
                  </a:lnTo>
                  <a:lnTo>
                    <a:pt x="70541" y="83409"/>
                  </a:lnTo>
                  <a:lnTo>
                    <a:pt x="74876" y="81245"/>
                  </a:lnTo>
                  <a:lnTo>
                    <a:pt x="78226" y="77901"/>
                  </a:lnTo>
                  <a:lnTo>
                    <a:pt x="81379" y="74754"/>
                  </a:lnTo>
                  <a:lnTo>
                    <a:pt x="83546" y="70622"/>
                  </a:lnTo>
                  <a:lnTo>
                    <a:pt x="85714" y="65311"/>
                  </a:lnTo>
                  <a:lnTo>
                    <a:pt x="85714" y="59803"/>
                  </a:lnTo>
                  <a:lnTo>
                    <a:pt x="85714" y="54491"/>
                  </a:lnTo>
                  <a:lnTo>
                    <a:pt x="83546" y="50163"/>
                  </a:lnTo>
                  <a:lnTo>
                    <a:pt x="81379" y="46032"/>
                  </a:lnTo>
                  <a:lnTo>
                    <a:pt x="78226" y="41704"/>
                  </a:lnTo>
                  <a:lnTo>
                    <a:pt x="74876" y="38557"/>
                  </a:lnTo>
                  <a:lnTo>
                    <a:pt x="70541" y="36196"/>
                  </a:lnTo>
                  <a:lnTo>
                    <a:pt x="65221" y="35409"/>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2" name="Shape 2072"/>
            <p:cNvSpPr/>
            <p:nvPr/>
          </p:nvSpPr>
          <p:spPr>
            <a:xfrm>
              <a:off x="11466513" y="2905125"/>
              <a:ext cx="217487" cy="217487"/>
            </a:xfrm>
            <a:custGeom>
              <a:avLst/>
              <a:gdLst/>
              <a:ahLst/>
              <a:cxnLst/>
              <a:rect l="0" t="0" r="0" b="0"/>
              <a:pathLst>
                <a:path w="120000" h="120000" extrusionOk="0">
                  <a:moveTo>
                    <a:pt x="59901" y="119802"/>
                  </a:moveTo>
                  <a:lnTo>
                    <a:pt x="48078" y="118817"/>
                  </a:lnTo>
                  <a:lnTo>
                    <a:pt x="36256" y="115665"/>
                  </a:lnTo>
                  <a:lnTo>
                    <a:pt x="26798" y="110344"/>
                  </a:lnTo>
                  <a:lnTo>
                    <a:pt x="17142" y="102660"/>
                  </a:lnTo>
                  <a:lnTo>
                    <a:pt x="9655" y="93201"/>
                  </a:lnTo>
                  <a:lnTo>
                    <a:pt x="4334" y="83349"/>
                  </a:lnTo>
                  <a:lnTo>
                    <a:pt x="985" y="72709"/>
                  </a:lnTo>
                  <a:lnTo>
                    <a:pt x="0" y="59901"/>
                  </a:lnTo>
                  <a:lnTo>
                    <a:pt x="985" y="48078"/>
                  </a:lnTo>
                  <a:lnTo>
                    <a:pt x="4334" y="37438"/>
                  </a:lnTo>
                  <a:lnTo>
                    <a:pt x="9655" y="26798"/>
                  </a:lnTo>
                  <a:lnTo>
                    <a:pt x="17142" y="18128"/>
                  </a:lnTo>
                  <a:lnTo>
                    <a:pt x="26798" y="10640"/>
                  </a:lnTo>
                  <a:lnTo>
                    <a:pt x="36256" y="5320"/>
                  </a:lnTo>
                  <a:lnTo>
                    <a:pt x="48078" y="2167"/>
                  </a:lnTo>
                  <a:lnTo>
                    <a:pt x="59901" y="0"/>
                  </a:lnTo>
                  <a:lnTo>
                    <a:pt x="71527" y="2167"/>
                  </a:lnTo>
                  <a:lnTo>
                    <a:pt x="82364" y="5320"/>
                  </a:lnTo>
                  <a:lnTo>
                    <a:pt x="93004" y="10640"/>
                  </a:lnTo>
                  <a:lnTo>
                    <a:pt x="101477" y="18128"/>
                  </a:lnTo>
                  <a:lnTo>
                    <a:pt x="108965" y="26798"/>
                  </a:lnTo>
                  <a:lnTo>
                    <a:pt x="114285" y="37438"/>
                  </a:lnTo>
                  <a:lnTo>
                    <a:pt x="117635" y="48078"/>
                  </a:lnTo>
                  <a:lnTo>
                    <a:pt x="119802" y="59901"/>
                  </a:lnTo>
                  <a:lnTo>
                    <a:pt x="117635" y="72709"/>
                  </a:lnTo>
                  <a:lnTo>
                    <a:pt x="114285" y="83349"/>
                  </a:lnTo>
                  <a:lnTo>
                    <a:pt x="108965" y="93201"/>
                  </a:lnTo>
                  <a:lnTo>
                    <a:pt x="101477" y="102660"/>
                  </a:lnTo>
                  <a:lnTo>
                    <a:pt x="93004" y="110344"/>
                  </a:lnTo>
                  <a:lnTo>
                    <a:pt x="82364" y="115665"/>
                  </a:lnTo>
                  <a:lnTo>
                    <a:pt x="71527" y="118817"/>
                  </a:lnTo>
                  <a:lnTo>
                    <a:pt x="59901" y="119802"/>
                  </a:lnTo>
                  <a:close/>
                  <a:moveTo>
                    <a:pt x="59901" y="34088"/>
                  </a:moveTo>
                  <a:lnTo>
                    <a:pt x="54384" y="35270"/>
                  </a:lnTo>
                  <a:lnTo>
                    <a:pt x="50246" y="36453"/>
                  </a:lnTo>
                  <a:lnTo>
                    <a:pt x="44926" y="39605"/>
                  </a:lnTo>
                  <a:lnTo>
                    <a:pt x="41576" y="41773"/>
                  </a:lnTo>
                  <a:lnTo>
                    <a:pt x="38423" y="45911"/>
                  </a:lnTo>
                  <a:lnTo>
                    <a:pt x="36256" y="50246"/>
                  </a:lnTo>
                  <a:lnTo>
                    <a:pt x="34285" y="54581"/>
                  </a:lnTo>
                  <a:lnTo>
                    <a:pt x="34285" y="59901"/>
                  </a:lnTo>
                  <a:lnTo>
                    <a:pt x="34285" y="65221"/>
                  </a:lnTo>
                  <a:lnTo>
                    <a:pt x="36256" y="70541"/>
                  </a:lnTo>
                  <a:lnTo>
                    <a:pt x="38423" y="74876"/>
                  </a:lnTo>
                  <a:lnTo>
                    <a:pt x="41576" y="78029"/>
                  </a:lnTo>
                  <a:lnTo>
                    <a:pt x="44926" y="81379"/>
                  </a:lnTo>
                  <a:lnTo>
                    <a:pt x="50246" y="83349"/>
                  </a:lnTo>
                  <a:lnTo>
                    <a:pt x="54384" y="85714"/>
                  </a:lnTo>
                  <a:lnTo>
                    <a:pt x="59901" y="85714"/>
                  </a:lnTo>
                  <a:lnTo>
                    <a:pt x="65221" y="85714"/>
                  </a:lnTo>
                  <a:lnTo>
                    <a:pt x="69556" y="83349"/>
                  </a:lnTo>
                  <a:lnTo>
                    <a:pt x="73694" y="81379"/>
                  </a:lnTo>
                  <a:lnTo>
                    <a:pt x="78029" y="78029"/>
                  </a:lnTo>
                  <a:lnTo>
                    <a:pt x="81182" y="74876"/>
                  </a:lnTo>
                  <a:lnTo>
                    <a:pt x="83349" y="70541"/>
                  </a:lnTo>
                  <a:lnTo>
                    <a:pt x="84334" y="65221"/>
                  </a:lnTo>
                  <a:lnTo>
                    <a:pt x="85517" y="59901"/>
                  </a:lnTo>
                  <a:lnTo>
                    <a:pt x="84334" y="54581"/>
                  </a:lnTo>
                  <a:lnTo>
                    <a:pt x="83349" y="50246"/>
                  </a:lnTo>
                  <a:lnTo>
                    <a:pt x="81182" y="45911"/>
                  </a:lnTo>
                  <a:lnTo>
                    <a:pt x="78029" y="41773"/>
                  </a:lnTo>
                  <a:lnTo>
                    <a:pt x="73694" y="39605"/>
                  </a:lnTo>
                  <a:lnTo>
                    <a:pt x="69556" y="36453"/>
                  </a:lnTo>
                  <a:lnTo>
                    <a:pt x="65221" y="35270"/>
                  </a:lnTo>
                  <a:lnTo>
                    <a:pt x="59901" y="34088"/>
                  </a:lnTo>
                  <a:close/>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3" name="Shape 2073"/>
            <p:cNvSpPr/>
            <p:nvPr/>
          </p:nvSpPr>
          <p:spPr>
            <a:xfrm>
              <a:off x="10533063" y="5926137"/>
              <a:ext cx="61913" cy="196850"/>
            </a:xfrm>
            <a:custGeom>
              <a:avLst/>
              <a:gdLst/>
              <a:ahLst/>
              <a:cxnLst/>
              <a:rect l="0" t="0" r="0" b="0"/>
              <a:pathLst>
                <a:path w="120000" h="120000" extrusionOk="0">
                  <a:moveTo>
                    <a:pt x="0" y="0"/>
                  </a:moveTo>
                  <a:lnTo>
                    <a:pt x="0" y="59127"/>
                  </a:lnTo>
                  <a:lnTo>
                    <a:pt x="0" y="119781"/>
                  </a:lnTo>
                  <a:lnTo>
                    <a:pt x="0" y="119781"/>
                  </a:lnTo>
                  <a:lnTo>
                    <a:pt x="29485" y="113672"/>
                  </a:lnTo>
                  <a:lnTo>
                    <a:pt x="55542" y="106690"/>
                  </a:lnTo>
                  <a:lnTo>
                    <a:pt x="55542" y="106690"/>
                  </a:lnTo>
                  <a:lnTo>
                    <a:pt x="81600" y="96000"/>
                  </a:lnTo>
                  <a:lnTo>
                    <a:pt x="104228" y="84000"/>
                  </a:lnTo>
                  <a:lnTo>
                    <a:pt x="115199" y="72218"/>
                  </a:lnTo>
                  <a:lnTo>
                    <a:pt x="119314" y="59127"/>
                  </a:lnTo>
                  <a:lnTo>
                    <a:pt x="119314" y="59127"/>
                  </a:lnTo>
                  <a:lnTo>
                    <a:pt x="115199" y="46254"/>
                  </a:lnTo>
                  <a:lnTo>
                    <a:pt x="104228" y="34254"/>
                  </a:lnTo>
                  <a:lnTo>
                    <a:pt x="81600" y="22472"/>
                  </a:lnTo>
                  <a:lnTo>
                    <a:pt x="55542" y="13090"/>
                  </a:lnTo>
                  <a:lnTo>
                    <a:pt x="55542" y="13090"/>
                  </a:lnTo>
                  <a:lnTo>
                    <a:pt x="29485" y="4581"/>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4" name="Shape 2074"/>
            <p:cNvSpPr/>
            <p:nvPr/>
          </p:nvSpPr>
          <p:spPr>
            <a:xfrm>
              <a:off x="11777663" y="5060950"/>
              <a:ext cx="61913" cy="808037"/>
            </a:xfrm>
            <a:custGeom>
              <a:avLst/>
              <a:gdLst/>
              <a:ahLst/>
              <a:cxnLst/>
              <a:rect l="0" t="0" r="0" b="0"/>
              <a:pathLst>
                <a:path w="120000" h="120000" extrusionOk="0">
                  <a:moveTo>
                    <a:pt x="119314" y="105173"/>
                  </a:moveTo>
                  <a:lnTo>
                    <a:pt x="119314" y="0"/>
                  </a:lnTo>
                  <a:lnTo>
                    <a:pt x="0" y="0"/>
                  </a:lnTo>
                  <a:lnTo>
                    <a:pt x="0" y="119946"/>
                  </a:lnTo>
                  <a:lnTo>
                    <a:pt x="0" y="119946"/>
                  </a:lnTo>
                  <a:lnTo>
                    <a:pt x="4114" y="117333"/>
                  </a:lnTo>
                  <a:lnTo>
                    <a:pt x="10971" y="115306"/>
                  </a:lnTo>
                  <a:lnTo>
                    <a:pt x="18514" y="113013"/>
                  </a:lnTo>
                  <a:lnTo>
                    <a:pt x="33600" y="110986"/>
                  </a:lnTo>
                  <a:lnTo>
                    <a:pt x="52114" y="109226"/>
                  </a:lnTo>
                  <a:lnTo>
                    <a:pt x="70628" y="107786"/>
                  </a:lnTo>
                  <a:lnTo>
                    <a:pt x="93257" y="106346"/>
                  </a:lnTo>
                  <a:lnTo>
                    <a:pt x="119314" y="105173"/>
                  </a:lnTo>
                </a:path>
              </a:pathLst>
            </a:custGeom>
            <a:solidFill>
              <a:srgbClr val="3276BB"/>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5" name="Shape 2075"/>
            <p:cNvSpPr/>
            <p:nvPr/>
          </p:nvSpPr>
          <p:spPr>
            <a:xfrm>
              <a:off x="11777663" y="5416550"/>
              <a:ext cx="217487" cy="217487"/>
            </a:xfrm>
            <a:custGeom>
              <a:avLst/>
              <a:gdLst/>
              <a:ahLst/>
              <a:cxnLst/>
              <a:rect l="0" t="0" r="0" b="0"/>
              <a:pathLst>
                <a:path w="120000" h="120000" extrusionOk="0">
                  <a:moveTo>
                    <a:pt x="59901" y="119802"/>
                  </a:moveTo>
                  <a:lnTo>
                    <a:pt x="48078" y="118817"/>
                  </a:lnTo>
                  <a:lnTo>
                    <a:pt x="36453" y="115665"/>
                  </a:lnTo>
                  <a:lnTo>
                    <a:pt x="26798" y="109162"/>
                  </a:lnTo>
                  <a:lnTo>
                    <a:pt x="18128" y="102660"/>
                  </a:lnTo>
                  <a:lnTo>
                    <a:pt x="10640" y="93201"/>
                  </a:lnTo>
                  <a:lnTo>
                    <a:pt x="5320" y="83349"/>
                  </a:lnTo>
                  <a:lnTo>
                    <a:pt x="1182" y="71724"/>
                  </a:lnTo>
                  <a:lnTo>
                    <a:pt x="0" y="59901"/>
                  </a:lnTo>
                  <a:lnTo>
                    <a:pt x="1182" y="48078"/>
                  </a:lnTo>
                  <a:lnTo>
                    <a:pt x="5320" y="36453"/>
                  </a:lnTo>
                  <a:lnTo>
                    <a:pt x="10640" y="26798"/>
                  </a:lnTo>
                  <a:lnTo>
                    <a:pt x="18128" y="18128"/>
                  </a:lnTo>
                  <a:lnTo>
                    <a:pt x="26798" y="10640"/>
                  </a:lnTo>
                  <a:lnTo>
                    <a:pt x="36453" y="5320"/>
                  </a:lnTo>
                  <a:lnTo>
                    <a:pt x="48078" y="985"/>
                  </a:lnTo>
                  <a:lnTo>
                    <a:pt x="59901" y="0"/>
                  </a:lnTo>
                  <a:lnTo>
                    <a:pt x="71724" y="985"/>
                  </a:lnTo>
                  <a:lnTo>
                    <a:pt x="83349" y="5320"/>
                  </a:lnTo>
                  <a:lnTo>
                    <a:pt x="93004" y="10640"/>
                  </a:lnTo>
                  <a:lnTo>
                    <a:pt x="102660" y="18128"/>
                  </a:lnTo>
                  <a:lnTo>
                    <a:pt x="109162" y="26798"/>
                  </a:lnTo>
                  <a:lnTo>
                    <a:pt x="115467" y="36453"/>
                  </a:lnTo>
                  <a:lnTo>
                    <a:pt x="118620" y="48078"/>
                  </a:lnTo>
                  <a:lnTo>
                    <a:pt x="119802" y="59901"/>
                  </a:lnTo>
                  <a:lnTo>
                    <a:pt x="118620" y="71724"/>
                  </a:lnTo>
                  <a:lnTo>
                    <a:pt x="115467" y="83349"/>
                  </a:lnTo>
                  <a:lnTo>
                    <a:pt x="109162" y="93201"/>
                  </a:lnTo>
                  <a:lnTo>
                    <a:pt x="102660" y="102660"/>
                  </a:lnTo>
                  <a:lnTo>
                    <a:pt x="93004" y="109162"/>
                  </a:lnTo>
                  <a:lnTo>
                    <a:pt x="83349" y="115665"/>
                  </a:lnTo>
                  <a:lnTo>
                    <a:pt x="71724" y="118817"/>
                  </a:lnTo>
                  <a:lnTo>
                    <a:pt x="59901" y="119802"/>
                  </a:lnTo>
                  <a:close/>
                  <a:moveTo>
                    <a:pt x="59901" y="34088"/>
                  </a:moveTo>
                  <a:lnTo>
                    <a:pt x="54581" y="35270"/>
                  </a:lnTo>
                  <a:lnTo>
                    <a:pt x="50246" y="36453"/>
                  </a:lnTo>
                  <a:lnTo>
                    <a:pt x="45911" y="38620"/>
                  </a:lnTo>
                  <a:lnTo>
                    <a:pt x="41773" y="41773"/>
                  </a:lnTo>
                  <a:lnTo>
                    <a:pt x="38620" y="45911"/>
                  </a:lnTo>
                  <a:lnTo>
                    <a:pt x="36453" y="50246"/>
                  </a:lnTo>
                  <a:lnTo>
                    <a:pt x="35270" y="54581"/>
                  </a:lnTo>
                  <a:lnTo>
                    <a:pt x="34285" y="59901"/>
                  </a:lnTo>
                  <a:lnTo>
                    <a:pt x="35270" y="65221"/>
                  </a:lnTo>
                  <a:lnTo>
                    <a:pt x="36453" y="69556"/>
                  </a:lnTo>
                  <a:lnTo>
                    <a:pt x="38620" y="73891"/>
                  </a:lnTo>
                  <a:lnTo>
                    <a:pt x="41773" y="78029"/>
                  </a:lnTo>
                  <a:lnTo>
                    <a:pt x="45911" y="81182"/>
                  </a:lnTo>
                  <a:lnTo>
                    <a:pt x="50246" y="83349"/>
                  </a:lnTo>
                  <a:lnTo>
                    <a:pt x="54581" y="84532"/>
                  </a:lnTo>
                  <a:lnTo>
                    <a:pt x="59901" y="85714"/>
                  </a:lnTo>
                  <a:lnTo>
                    <a:pt x="65221" y="84532"/>
                  </a:lnTo>
                  <a:lnTo>
                    <a:pt x="69556" y="83349"/>
                  </a:lnTo>
                  <a:lnTo>
                    <a:pt x="73891" y="81182"/>
                  </a:lnTo>
                  <a:lnTo>
                    <a:pt x="78029" y="78029"/>
                  </a:lnTo>
                  <a:lnTo>
                    <a:pt x="81182" y="73891"/>
                  </a:lnTo>
                  <a:lnTo>
                    <a:pt x="83349" y="69556"/>
                  </a:lnTo>
                  <a:lnTo>
                    <a:pt x="84532" y="65221"/>
                  </a:lnTo>
                  <a:lnTo>
                    <a:pt x="85517" y="59901"/>
                  </a:lnTo>
                  <a:lnTo>
                    <a:pt x="84532" y="54581"/>
                  </a:lnTo>
                  <a:lnTo>
                    <a:pt x="83349" y="50246"/>
                  </a:lnTo>
                  <a:lnTo>
                    <a:pt x="81182" y="45911"/>
                  </a:lnTo>
                  <a:lnTo>
                    <a:pt x="78029" y="41773"/>
                  </a:lnTo>
                  <a:lnTo>
                    <a:pt x="73891" y="38620"/>
                  </a:lnTo>
                  <a:lnTo>
                    <a:pt x="69556" y="36453"/>
                  </a:lnTo>
                  <a:lnTo>
                    <a:pt x="65221" y="35270"/>
                  </a:lnTo>
                  <a:lnTo>
                    <a:pt x="59901" y="34088"/>
                  </a:lnTo>
                  <a:close/>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6" name="Shape 2076"/>
            <p:cNvSpPr/>
            <p:nvPr/>
          </p:nvSpPr>
          <p:spPr>
            <a:xfrm>
              <a:off x="11841163" y="2057400"/>
              <a:ext cx="92074" cy="106362"/>
            </a:xfrm>
            <a:custGeom>
              <a:avLst/>
              <a:gdLst/>
              <a:ahLst/>
              <a:cxnLst/>
              <a:rect l="0" t="0" r="0" b="0"/>
              <a:pathLst>
                <a:path w="120000" h="120000" extrusionOk="0">
                  <a:moveTo>
                    <a:pt x="59770" y="69600"/>
                  </a:moveTo>
                  <a:lnTo>
                    <a:pt x="59770" y="69600"/>
                  </a:lnTo>
                  <a:lnTo>
                    <a:pt x="72183" y="69600"/>
                  </a:lnTo>
                  <a:lnTo>
                    <a:pt x="82298" y="71600"/>
                  </a:lnTo>
                  <a:lnTo>
                    <a:pt x="92413" y="78400"/>
                  </a:lnTo>
                  <a:lnTo>
                    <a:pt x="102068" y="84800"/>
                  </a:lnTo>
                  <a:lnTo>
                    <a:pt x="109425" y="91600"/>
                  </a:lnTo>
                  <a:lnTo>
                    <a:pt x="114482" y="100000"/>
                  </a:lnTo>
                  <a:lnTo>
                    <a:pt x="117241" y="110800"/>
                  </a:lnTo>
                  <a:lnTo>
                    <a:pt x="119540" y="119600"/>
                  </a:lnTo>
                  <a:lnTo>
                    <a:pt x="119540" y="10800"/>
                  </a:lnTo>
                  <a:lnTo>
                    <a:pt x="119540" y="10800"/>
                  </a:lnTo>
                  <a:lnTo>
                    <a:pt x="104827" y="6800"/>
                  </a:lnTo>
                  <a:lnTo>
                    <a:pt x="92413" y="2400"/>
                  </a:lnTo>
                  <a:lnTo>
                    <a:pt x="74942" y="0"/>
                  </a:lnTo>
                  <a:lnTo>
                    <a:pt x="59770" y="0"/>
                  </a:lnTo>
                  <a:lnTo>
                    <a:pt x="59770" y="0"/>
                  </a:lnTo>
                  <a:lnTo>
                    <a:pt x="44597" y="0"/>
                  </a:lnTo>
                  <a:lnTo>
                    <a:pt x="29885" y="2400"/>
                  </a:lnTo>
                  <a:lnTo>
                    <a:pt x="14712" y="6800"/>
                  </a:lnTo>
                  <a:lnTo>
                    <a:pt x="0" y="10800"/>
                  </a:lnTo>
                  <a:lnTo>
                    <a:pt x="0" y="119600"/>
                  </a:lnTo>
                  <a:lnTo>
                    <a:pt x="0" y="119600"/>
                  </a:lnTo>
                  <a:lnTo>
                    <a:pt x="2298" y="110800"/>
                  </a:lnTo>
                  <a:lnTo>
                    <a:pt x="5057" y="100000"/>
                  </a:lnTo>
                  <a:lnTo>
                    <a:pt x="10114" y="91600"/>
                  </a:lnTo>
                  <a:lnTo>
                    <a:pt x="17471" y="84800"/>
                  </a:lnTo>
                  <a:lnTo>
                    <a:pt x="27126" y="78400"/>
                  </a:lnTo>
                  <a:lnTo>
                    <a:pt x="37241" y="71600"/>
                  </a:lnTo>
                  <a:lnTo>
                    <a:pt x="47356" y="69600"/>
                  </a:lnTo>
                  <a:lnTo>
                    <a:pt x="59770" y="69600"/>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7" name="Shape 2077"/>
            <p:cNvSpPr/>
            <p:nvPr/>
          </p:nvSpPr>
          <p:spPr>
            <a:xfrm>
              <a:off x="11841163" y="2163763"/>
              <a:ext cx="92074" cy="107949"/>
            </a:xfrm>
            <a:custGeom>
              <a:avLst/>
              <a:gdLst/>
              <a:ahLst/>
              <a:cxnLst/>
              <a:rect l="0" t="0" r="0" b="0"/>
              <a:pathLst>
                <a:path w="120000" h="120000" extrusionOk="0">
                  <a:moveTo>
                    <a:pt x="59770" y="51147"/>
                  </a:moveTo>
                  <a:lnTo>
                    <a:pt x="59770" y="51147"/>
                  </a:lnTo>
                  <a:lnTo>
                    <a:pt x="47356" y="51147"/>
                  </a:lnTo>
                  <a:lnTo>
                    <a:pt x="37241" y="47213"/>
                  </a:lnTo>
                  <a:lnTo>
                    <a:pt x="27126" y="42885"/>
                  </a:lnTo>
                  <a:lnTo>
                    <a:pt x="17471" y="36196"/>
                  </a:lnTo>
                  <a:lnTo>
                    <a:pt x="10114" y="29901"/>
                  </a:lnTo>
                  <a:lnTo>
                    <a:pt x="5057" y="21639"/>
                  </a:lnTo>
                  <a:lnTo>
                    <a:pt x="2298" y="10622"/>
                  </a:lnTo>
                  <a:lnTo>
                    <a:pt x="0" y="0"/>
                  </a:lnTo>
                  <a:lnTo>
                    <a:pt x="0" y="108983"/>
                  </a:lnTo>
                  <a:lnTo>
                    <a:pt x="0" y="108983"/>
                  </a:lnTo>
                  <a:lnTo>
                    <a:pt x="14712" y="113311"/>
                  </a:lnTo>
                  <a:lnTo>
                    <a:pt x="29885" y="117639"/>
                  </a:lnTo>
                  <a:lnTo>
                    <a:pt x="44597" y="119606"/>
                  </a:lnTo>
                  <a:lnTo>
                    <a:pt x="59770" y="119606"/>
                  </a:lnTo>
                  <a:lnTo>
                    <a:pt x="59770" y="119606"/>
                  </a:lnTo>
                  <a:lnTo>
                    <a:pt x="74942" y="119606"/>
                  </a:lnTo>
                  <a:lnTo>
                    <a:pt x="92413" y="117639"/>
                  </a:lnTo>
                  <a:lnTo>
                    <a:pt x="104827" y="113311"/>
                  </a:lnTo>
                  <a:lnTo>
                    <a:pt x="119540" y="108983"/>
                  </a:lnTo>
                  <a:lnTo>
                    <a:pt x="119540" y="0"/>
                  </a:lnTo>
                  <a:lnTo>
                    <a:pt x="119540" y="0"/>
                  </a:lnTo>
                  <a:lnTo>
                    <a:pt x="117241" y="10622"/>
                  </a:lnTo>
                  <a:lnTo>
                    <a:pt x="114482" y="21639"/>
                  </a:lnTo>
                  <a:lnTo>
                    <a:pt x="109425" y="29901"/>
                  </a:lnTo>
                  <a:lnTo>
                    <a:pt x="102068" y="36196"/>
                  </a:lnTo>
                  <a:lnTo>
                    <a:pt x="92413" y="42885"/>
                  </a:lnTo>
                  <a:lnTo>
                    <a:pt x="82298" y="47213"/>
                  </a:lnTo>
                  <a:lnTo>
                    <a:pt x="72183" y="51147"/>
                  </a:lnTo>
                  <a:lnTo>
                    <a:pt x="59770" y="51147"/>
                  </a:lnTo>
                </a:path>
              </a:pathLst>
            </a:custGeom>
            <a:solidFill>
              <a:srgbClr val="F8D44C"/>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8" name="Shape 2078"/>
            <p:cNvSpPr/>
            <p:nvPr/>
          </p:nvSpPr>
          <p:spPr>
            <a:xfrm>
              <a:off x="11777663" y="2066925"/>
              <a:ext cx="61913" cy="196850"/>
            </a:xfrm>
            <a:custGeom>
              <a:avLst/>
              <a:gdLst/>
              <a:ahLst/>
              <a:cxnLst/>
              <a:rect l="0" t="0" r="0" b="0"/>
              <a:pathLst>
                <a:path w="120000" h="120000" extrusionOk="0">
                  <a:moveTo>
                    <a:pt x="119314" y="0"/>
                  </a:moveTo>
                  <a:lnTo>
                    <a:pt x="119314" y="0"/>
                  </a:lnTo>
                  <a:lnTo>
                    <a:pt x="93257" y="4800"/>
                  </a:lnTo>
                  <a:lnTo>
                    <a:pt x="70628" y="9600"/>
                  </a:lnTo>
                  <a:lnTo>
                    <a:pt x="52114" y="16800"/>
                  </a:lnTo>
                  <a:lnTo>
                    <a:pt x="33600" y="23781"/>
                  </a:lnTo>
                  <a:lnTo>
                    <a:pt x="18514" y="32072"/>
                  </a:lnTo>
                  <a:lnTo>
                    <a:pt x="10971" y="40363"/>
                  </a:lnTo>
                  <a:lnTo>
                    <a:pt x="4114" y="49963"/>
                  </a:lnTo>
                  <a:lnTo>
                    <a:pt x="0" y="59345"/>
                  </a:lnTo>
                  <a:lnTo>
                    <a:pt x="0" y="59345"/>
                  </a:lnTo>
                  <a:lnTo>
                    <a:pt x="4114" y="70036"/>
                  </a:lnTo>
                  <a:lnTo>
                    <a:pt x="10971" y="78327"/>
                  </a:lnTo>
                  <a:lnTo>
                    <a:pt x="18514" y="87709"/>
                  </a:lnTo>
                  <a:lnTo>
                    <a:pt x="33600" y="96000"/>
                  </a:lnTo>
                  <a:lnTo>
                    <a:pt x="52114" y="103200"/>
                  </a:lnTo>
                  <a:lnTo>
                    <a:pt x="70628" y="109090"/>
                  </a:lnTo>
                  <a:lnTo>
                    <a:pt x="93257" y="114981"/>
                  </a:lnTo>
                  <a:lnTo>
                    <a:pt x="119314" y="119781"/>
                  </a:lnTo>
                  <a:lnTo>
                    <a:pt x="119314" y="59345"/>
                  </a:lnTo>
                  <a:lnTo>
                    <a:pt x="119314"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79" name="Shape 2079"/>
            <p:cNvSpPr/>
            <p:nvPr/>
          </p:nvSpPr>
          <p:spPr>
            <a:xfrm>
              <a:off x="11934825" y="2066925"/>
              <a:ext cx="61913" cy="196850"/>
            </a:xfrm>
            <a:custGeom>
              <a:avLst/>
              <a:gdLst/>
              <a:ahLst/>
              <a:cxnLst/>
              <a:rect l="0" t="0" r="0" b="0"/>
              <a:pathLst>
                <a:path w="120000" h="120000" extrusionOk="0">
                  <a:moveTo>
                    <a:pt x="0" y="0"/>
                  </a:moveTo>
                  <a:lnTo>
                    <a:pt x="0" y="59345"/>
                  </a:lnTo>
                  <a:lnTo>
                    <a:pt x="0" y="119781"/>
                  </a:lnTo>
                  <a:lnTo>
                    <a:pt x="0" y="119781"/>
                  </a:lnTo>
                  <a:lnTo>
                    <a:pt x="26057" y="114981"/>
                  </a:lnTo>
                  <a:lnTo>
                    <a:pt x="48685" y="109090"/>
                  </a:lnTo>
                  <a:lnTo>
                    <a:pt x="67200" y="103200"/>
                  </a:lnTo>
                  <a:lnTo>
                    <a:pt x="85714" y="96000"/>
                  </a:lnTo>
                  <a:lnTo>
                    <a:pt x="100800" y="87709"/>
                  </a:lnTo>
                  <a:lnTo>
                    <a:pt x="111771" y="78327"/>
                  </a:lnTo>
                  <a:lnTo>
                    <a:pt x="115199" y="70036"/>
                  </a:lnTo>
                  <a:lnTo>
                    <a:pt x="119314" y="59345"/>
                  </a:lnTo>
                  <a:lnTo>
                    <a:pt x="119314" y="59345"/>
                  </a:lnTo>
                  <a:lnTo>
                    <a:pt x="115199" y="49963"/>
                  </a:lnTo>
                  <a:lnTo>
                    <a:pt x="111771" y="40363"/>
                  </a:lnTo>
                  <a:lnTo>
                    <a:pt x="100800" y="32072"/>
                  </a:lnTo>
                  <a:lnTo>
                    <a:pt x="85714" y="23781"/>
                  </a:lnTo>
                  <a:lnTo>
                    <a:pt x="67200" y="16800"/>
                  </a:lnTo>
                  <a:lnTo>
                    <a:pt x="48685" y="960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80" name="Shape 2080"/>
            <p:cNvSpPr/>
            <p:nvPr/>
          </p:nvSpPr>
          <p:spPr>
            <a:xfrm>
              <a:off x="10533063" y="2978150"/>
              <a:ext cx="674687" cy="665161"/>
            </a:xfrm>
            <a:custGeom>
              <a:avLst/>
              <a:gdLst/>
              <a:ahLst/>
              <a:cxnLst/>
              <a:rect l="0" t="0" r="0" b="0"/>
              <a:pathLst>
                <a:path w="120000" h="120000" extrusionOk="0">
                  <a:moveTo>
                    <a:pt x="64502" y="1748"/>
                  </a:moveTo>
                  <a:lnTo>
                    <a:pt x="64502" y="1748"/>
                  </a:lnTo>
                  <a:lnTo>
                    <a:pt x="63799" y="1036"/>
                  </a:lnTo>
                  <a:lnTo>
                    <a:pt x="62714" y="323"/>
                  </a:lnTo>
                  <a:lnTo>
                    <a:pt x="61692" y="0"/>
                  </a:lnTo>
                  <a:lnTo>
                    <a:pt x="60670" y="0"/>
                  </a:lnTo>
                  <a:lnTo>
                    <a:pt x="60670" y="0"/>
                  </a:lnTo>
                  <a:lnTo>
                    <a:pt x="59648" y="0"/>
                  </a:lnTo>
                  <a:lnTo>
                    <a:pt x="58626" y="323"/>
                  </a:lnTo>
                  <a:lnTo>
                    <a:pt x="57541" y="1036"/>
                  </a:lnTo>
                  <a:lnTo>
                    <a:pt x="56838" y="1748"/>
                  </a:lnTo>
                  <a:lnTo>
                    <a:pt x="1405" y="57701"/>
                  </a:lnTo>
                  <a:lnTo>
                    <a:pt x="1405" y="57701"/>
                  </a:lnTo>
                  <a:lnTo>
                    <a:pt x="638" y="58737"/>
                  </a:lnTo>
                  <a:lnTo>
                    <a:pt x="383" y="59449"/>
                  </a:lnTo>
                  <a:lnTo>
                    <a:pt x="0" y="60485"/>
                  </a:lnTo>
                  <a:lnTo>
                    <a:pt x="0" y="61910"/>
                  </a:lnTo>
                  <a:lnTo>
                    <a:pt x="0" y="61910"/>
                  </a:lnTo>
                  <a:lnTo>
                    <a:pt x="0" y="62946"/>
                  </a:lnTo>
                  <a:lnTo>
                    <a:pt x="383" y="63982"/>
                  </a:lnTo>
                  <a:lnTo>
                    <a:pt x="638" y="64695"/>
                  </a:lnTo>
                  <a:lnTo>
                    <a:pt x="1405" y="65731"/>
                  </a:lnTo>
                  <a:lnTo>
                    <a:pt x="55114" y="119935"/>
                  </a:lnTo>
                  <a:lnTo>
                    <a:pt x="55114" y="104133"/>
                  </a:lnTo>
                  <a:lnTo>
                    <a:pt x="13155" y="61521"/>
                  </a:lnTo>
                  <a:lnTo>
                    <a:pt x="60670" y="13729"/>
                  </a:lnTo>
                  <a:lnTo>
                    <a:pt x="111953" y="65731"/>
                  </a:lnTo>
                  <a:lnTo>
                    <a:pt x="119936" y="57701"/>
                  </a:lnTo>
                  <a:lnTo>
                    <a:pt x="64502" y="1748"/>
                  </a:lnTo>
                </a:path>
              </a:pathLst>
            </a:custGeom>
            <a:solidFill>
              <a:srgbClr val="00A8E1"/>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Title Slide 4 BLUE">
    <p:bg>
      <p:bgPr>
        <a:solidFill>
          <a:schemeClr val="dk2"/>
        </a:solidFill>
        <a:effectLst/>
      </p:bgPr>
    </p:bg>
    <p:spTree>
      <p:nvGrpSpPr>
        <p:cNvPr id="1" name="Shape 2081"/>
        <p:cNvGrpSpPr/>
        <p:nvPr/>
      </p:nvGrpSpPr>
      <p:grpSpPr>
        <a:xfrm>
          <a:off x="0" y="0"/>
          <a:ext cx="0" cy="0"/>
          <a:chOff x="0" y="0"/>
          <a:chExt cx="0" cy="0"/>
        </a:xfrm>
      </p:grpSpPr>
      <p:sp>
        <p:nvSpPr>
          <p:cNvPr id="2082" name="Shape 2082"/>
          <p:cNvSpPr txBox="1">
            <a:spLocks noGrp="1"/>
          </p:cNvSpPr>
          <p:nvPr>
            <p:ph type="subTitle" idx="1"/>
          </p:nvPr>
        </p:nvSpPr>
        <p:spPr>
          <a:xfrm>
            <a:off x="435702" y="5179917"/>
            <a:ext cx="7338387"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2083" name="Shape 2083"/>
          <p:cNvSpPr txBox="1">
            <a:spLocks noGrp="1"/>
          </p:cNvSpPr>
          <p:nvPr>
            <p:ph type="ctrTitle"/>
          </p:nvPr>
        </p:nvSpPr>
        <p:spPr>
          <a:xfrm>
            <a:off x="410302" y="2701233"/>
            <a:ext cx="7363788"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2084" name="Shape 2084"/>
          <p:cNvGrpSpPr/>
          <p:nvPr/>
        </p:nvGrpSpPr>
        <p:grpSpPr>
          <a:xfrm>
            <a:off x="528435" y="656874"/>
            <a:ext cx="1614660" cy="296779"/>
            <a:chOff x="566737" y="1811338"/>
            <a:chExt cx="5018087" cy="922337"/>
          </a:xfrm>
        </p:grpSpPr>
        <p:sp>
          <p:nvSpPr>
            <p:cNvPr id="2085" name="Shape 2085"/>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86" name="Shape 2086"/>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87" name="Shape 2087"/>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88" name="Shape 2088"/>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89" name="Shape 2089"/>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90" name="Shape 2090"/>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91" name="Shape 2091"/>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92" name="Shape 2092"/>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sp>
          <p:nvSpPr>
            <p:cNvPr id="2093" name="Shape 2093"/>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004169"/>
                </a:solidFill>
                <a:latin typeface="Calibri"/>
                <a:ea typeface="Calibri"/>
                <a:cs typeface="Calibri"/>
                <a:sym typeface="Calibri"/>
              </a:endParaRPr>
            </a:p>
          </p:txBody>
        </p:sp>
      </p:grpSp>
      <p:grpSp>
        <p:nvGrpSpPr>
          <p:cNvPr id="2094" name="Shape 2094"/>
          <p:cNvGrpSpPr/>
          <p:nvPr/>
        </p:nvGrpSpPr>
        <p:grpSpPr>
          <a:xfrm>
            <a:off x="509984" y="6385629"/>
            <a:ext cx="1164826" cy="226840"/>
            <a:chOff x="382587" y="4784726"/>
            <a:chExt cx="896937" cy="174625"/>
          </a:xfrm>
        </p:grpSpPr>
        <p:sp>
          <p:nvSpPr>
            <p:cNvPr id="2095" name="Shape 2095"/>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96" name="Shape 2096"/>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97" name="Shape 2097"/>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98" name="Shape 2098"/>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099" name="Shape 2099"/>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00" name="Shape 2100"/>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01" name="Shape 2101"/>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02" name="Shape 2102"/>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2103" name="Shape 2103"/>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
        <p:nvSpPr>
          <p:cNvPr id="2104" name="Shape 2104"/>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2105" name="Shape 2105"/>
          <p:cNvGrpSpPr/>
          <p:nvPr/>
        </p:nvGrpSpPr>
        <p:grpSpPr>
          <a:xfrm>
            <a:off x="7099301" y="172975"/>
            <a:ext cx="4795837" cy="6694548"/>
            <a:chOff x="7573963" y="693737"/>
            <a:chExt cx="4422774" cy="6173786"/>
          </a:xfrm>
        </p:grpSpPr>
        <p:sp>
          <p:nvSpPr>
            <p:cNvPr id="2106" name="Shape 2106"/>
            <p:cNvSpPr/>
            <p:nvPr/>
          </p:nvSpPr>
          <p:spPr>
            <a:xfrm>
              <a:off x="11466513" y="1619250"/>
              <a:ext cx="61913" cy="984250"/>
            </a:xfrm>
            <a:custGeom>
              <a:avLst/>
              <a:gdLst/>
              <a:ahLst/>
              <a:cxnLst/>
              <a:rect l="0" t="0" r="0" b="0"/>
              <a:pathLst>
                <a:path w="120000" h="120000" extrusionOk="0">
                  <a:moveTo>
                    <a:pt x="0" y="0"/>
                  </a:moveTo>
                  <a:lnTo>
                    <a:pt x="0" y="119956"/>
                  </a:lnTo>
                  <a:lnTo>
                    <a:pt x="119314" y="119956"/>
                  </a:lnTo>
                  <a:lnTo>
                    <a:pt x="119314" y="11916"/>
                  </a:lnTo>
                  <a:lnTo>
                    <a:pt x="119314" y="11916"/>
                  </a:lnTo>
                  <a:lnTo>
                    <a:pt x="93257" y="10952"/>
                  </a:lnTo>
                  <a:lnTo>
                    <a:pt x="70628" y="9769"/>
                  </a:lnTo>
                  <a:lnTo>
                    <a:pt x="52114" y="8587"/>
                  </a:lnTo>
                  <a:lnTo>
                    <a:pt x="33600" y="7185"/>
                  </a:lnTo>
                  <a:lnTo>
                    <a:pt x="18514" y="5476"/>
                  </a:lnTo>
                  <a:lnTo>
                    <a:pt x="7542" y="3811"/>
                  </a:lnTo>
                  <a:lnTo>
                    <a:pt x="3428" y="1927"/>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07" name="Shape 2107"/>
            <p:cNvSpPr/>
            <p:nvPr/>
          </p:nvSpPr>
          <p:spPr>
            <a:xfrm>
              <a:off x="10220325" y="4595812"/>
              <a:ext cx="61913" cy="168274"/>
            </a:xfrm>
            <a:custGeom>
              <a:avLst/>
              <a:gdLst/>
              <a:ahLst/>
              <a:cxnLst/>
              <a:rect l="0" t="0" r="0" b="0"/>
              <a:pathLst>
                <a:path w="120000" h="120000" extrusionOk="0">
                  <a:moveTo>
                    <a:pt x="0" y="69113"/>
                  </a:moveTo>
                  <a:lnTo>
                    <a:pt x="0" y="119746"/>
                  </a:lnTo>
                  <a:lnTo>
                    <a:pt x="119314" y="119746"/>
                  </a:lnTo>
                  <a:lnTo>
                    <a:pt x="119314" y="0"/>
                  </a:lnTo>
                  <a:lnTo>
                    <a:pt x="119314" y="0"/>
                  </a:lnTo>
                  <a:lnTo>
                    <a:pt x="119314" y="11139"/>
                  </a:lnTo>
                  <a:lnTo>
                    <a:pt x="111771" y="22278"/>
                  </a:lnTo>
                  <a:lnTo>
                    <a:pt x="100800" y="31645"/>
                  </a:lnTo>
                  <a:lnTo>
                    <a:pt x="85714" y="41518"/>
                  </a:lnTo>
                  <a:lnTo>
                    <a:pt x="70628" y="49620"/>
                  </a:lnTo>
                  <a:lnTo>
                    <a:pt x="48685" y="57974"/>
                  </a:lnTo>
                  <a:lnTo>
                    <a:pt x="26057" y="63291"/>
                  </a:lnTo>
                  <a:lnTo>
                    <a:pt x="0" y="6911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08" name="Shape 2108"/>
            <p:cNvSpPr/>
            <p:nvPr/>
          </p:nvSpPr>
          <p:spPr>
            <a:xfrm>
              <a:off x="8662988" y="6008687"/>
              <a:ext cx="60324" cy="261936"/>
            </a:xfrm>
            <a:custGeom>
              <a:avLst/>
              <a:gdLst/>
              <a:ahLst/>
              <a:cxnLst/>
              <a:rect l="0" t="0" r="0" b="0"/>
              <a:pathLst>
                <a:path w="120000" h="120000" extrusionOk="0">
                  <a:moveTo>
                    <a:pt x="0" y="44305"/>
                  </a:moveTo>
                  <a:lnTo>
                    <a:pt x="0" y="119836"/>
                  </a:lnTo>
                  <a:lnTo>
                    <a:pt x="119310" y="119836"/>
                  </a:lnTo>
                  <a:lnTo>
                    <a:pt x="119310" y="0"/>
                  </a:lnTo>
                  <a:lnTo>
                    <a:pt x="119310" y="0"/>
                  </a:lnTo>
                  <a:lnTo>
                    <a:pt x="119310" y="7029"/>
                  </a:lnTo>
                  <a:lnTo>
                    <a:pt x="111724" y="14223"/>
                  </a:lnTo>
                  <a:lnTo>
                    <a:pt x="100689" y="20435"/>
                  </a:lnTo>
                  <a:lnTo>
                    <a:pt x="89655" y="26648"/>
                  </a:lnTo>
                  <a:lnTo>
                    <a:pt x="70344" y="32043"/>
                  </a:lnTo>
                  <a:lnTo>
                    <a:pt x="48275" y="37275"/>
                  </a:lnTo>
                  <a:lnTo>
                    <a:pt x="25517" y="40871"/>
                  </a:lnTo>
                  <a:lnTo>
                    <a:pt x="0" y="4430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09" name="Shape 2109"/>
            <p:cNvSpPr/>
            <p:nvPr/>
          </p:nvSpPr>
          <p:spPr>
            <a:xfrm>
              <a:off x="11310938" y="2573338"/>
              <a:ext cx="374649" cy="217487"/>
            </a:xfrm>
            <a:custGeom>
              <a:avLst/>
              <a:gdLst/>
              <a:ahLst/>
              <a:cxnLst/>
              <a:rect l="0" t="0" r="0" b="0"/>
              <a:pathLst>
                <a:path w="120000" h="120000" extrusionOk="0">
                  <a:moveTo>
                    <a:pt x="59942" y="119803"/>
                  </a:moveTo>
                  <a:lnTo>
                    <a:pt x="56145" y="118819"/>
                  </a:lnTo>
                  <a:lnTo>
                    <a:pt x="54304" y="116655"/>
                  </a:lnTo>
                  <a:lnTo>
                    <a:pt x="53039" y="114295"/>
                  </a:lnTo>
                  <a:lnTo>
                    <a:pt x="3106" y="29901"/>
                  </a:lnTo>
                  <a:lnTo>
                    <a:pt x="1150" y="25770"/>
                  </a:lnTo>
                  <a:lnTo>
                    <a:pt x="0" y="20459"/>
                  </a:lnTo>
                  <a:lnTo>
                    <a:pt x="0" y="16131"/>
                  </a:lnTo>
                  <a:lnTo>
                    <a:pt x="575" y="10819"/>
                  </a:lnTo>
                  <a:lnTo>
                    <a:pt x="2416" y="6491"/>
                  </a:lnTo>
                  <a:lnTo>
                    <a:pt x="4256" y="3344"/>
                  </a:lnTo>
                  <a:lnTo>
                    <a:pt x="7478" y="1180"/>
                  </a:lnTo>
                  <a:lnTo>
                    <a:pt x="9894" y="0"/>
                  </a:lnTo>
                  <a:lnTo>
                    <a:pt x="109875" y="0"/>
                  </a:lnTo>
                  <a:lnTo>
                    <a:pt x="112406" y="1180"/>
                  </a:lnTo>
                  <a:lnTo>
                    <a:pt x="115512" y="3344"/>
                  </a:lnTo>
                  <a:lnTo>
                    <a:pt x="117353" y="6491"/>
                  </a:lnTo>
                  <a:lnTo>
                    <a:pt x="118619" y="10819"/>
                  </a:lnTo>
                  <a:lnTo>
                    <a:pt x="119884" y="16131"/>
                  </a:lnTo>
                  <a:lnTo>
                    <a:pt x="119309" y="20459"/>
                  </a:lnTo>
                  <a:lnTo>
                    <a:pt x="118619" y="25770"/>
                  </a:lnTo>
                  <a:lnTo>
                    <a:pt x="116663" y="29901"/>
                  </a:lnTo>
                  <a:lnTo>
                    <a:pt x="66845" y="114295"/>
                  </a:lnTo>
                  <a:lnTo>
                    <a:pt x="65580" y="116655"/>
                  </a:lnTo>
                  <a:lnTo>
                    <a:pt x="63624" y="118819"/>
                  </a:lnTo>
                  <a:lnTo>
                    <a:pt x="59942" y="119803"/>
                  </a:lnTo>
                  <a:close/>
                  <a:moveTo>
                    <a:pt x="34285" y="34229"/>
                  </a:moveTo>
                  <a:lnTo>
                    <a:pt x="59942" y="78098"/>
                  </a:lnTo>
                  <a:lnTo>
                    <a:pt x="85484" y="34229"/>
                  </a:lnTo>
                  <a:lnTo>
                    <a:pt x="34285"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0" name="Shape 2110"/>
            <p:cNvSpPr/>
            <p:nvPr/>
          </p:nvSpPr>
          <p:spPr>
            <a:xfrm>
              <a:off x="11156950" y="1960563"/>
              <a:ext cx="60324" cy="4141787"/>
            </a:xfrm>
            <a:custGeom>
              <a:avLst/>
              <a:gdLst/>
              <a:ahLst/>
              <a:cxnLst/>
              <a:rect l="0" t="0" r="0" b="0"/>
              <a:pathLst>
                <a:path w="120000" h="120000" extrusionOk="0">
                  <a:moveTo>
                    <a:pt x="0" y="30523"/>
                  </a:moveTo>
                  <a:lnTo>
                    <a:pt x="0" y="30523"/>
                  </a:lnTo>
                  <a:lnTo>
                    <a:pt x="0" y="30075"/>
                  </a:lnTo>
                  <a:lnTo>
                    <a:pt x="6896" y="29616"/>
                  </a:lnTo>
                  <a:lnTo>
                    <a:pt x="18620" y="29220"/>
                  </a:lnTo>
                  <a:lnTo>
                    <a:pt x="29655" y="28824"/>
                  </a:lnTo>
                  <a:lnTo>
                    <a:pt x="48275" y="28491"/>
                  </a:lnTo>
                  <a:lnTo>
                    <a:pt x="71034" y="28146"/>
                  </a:lnTo>
                  <a:lnTo>
                    <a:pt x="93103" y="27917"/>
                  </a:lnTo>
                  <a:lnTo>
                    <a:pt x="119310" y="27688"/>
                  </a:lnTo>
                  <a:lnTo>
                    <a:pt x="119310" y="0"/>
                  </a:lnTo>
                  <a:lnTo>
                    <a:pt x="0" y="0"/>
                  </a:lnTo>
                  <a:lnTo>
                    <a:pt x="0" y="119989"/>
                  </a:lnTo>
                  <a:lnTo>
                    <a:pt x="119310" y="119989"/>
                  </a:lnTo>
                  <a:lnTo>
                    <a:pt x="119310" y="33411"/>
                  </a:lnTo>
                  <a:lnTo>
                    <a:pt x="119310" y="33411"/>
                  </a:lnTo>
                  <a:lnTo>
                    <a:pt x="93103" y="33192"/>
                  </a:lnTo>
                  <a:lnTo>
                    <a:pt x="71034" y="32900"/>
                  </a:lnTo>
                  <a:lnTo>
                    <a:pt x="48275" y="32619"/>
                  </a:lnTo>
                  <a:lnTo>
                    <a:pt x="29655" y="32223"/>
                  </a:lnTo>
                  <a:lnTo>
                    <a:pt x="18620" y="31889"/>
                  </a:lnTo>
                  <a:lnTo>
                    <a:pt x="6896" y="31430"/>
                  </a:lnTo>
                  <a:lnTo>
                    <a:pt x="0" y="30982"/>
                  </a:lnTo>
                  <a:lnTo>
                    <a:pt x="0" y="3052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1" name="Shape 2111"/>
            <p:cNvSpPr/>
            <p:nvPr/>
          </p:nvSpPr>
          <p:spPr>
            <a:xfrm>
              <a:off x="11310938" y="2117725"/>
              <a:ext cx="60324" cy="896937"/>
            </a:xfrm>
            <a:custGeom>
              <a:avLst/>
              <a:gdLst/>
              <a:ahLst/>
              <a:cxnLst/>
              <a:rect l="0" t="0" r="0" b="0"/>
              <a:pathLst>
                <a:path w="120000" h="120000" extrusionOk="0">
                  <a:moveTo>
                    <a:pt x="0" y="0"/>
                  </a:moveTo>
                  <a:lnTo>
                    <a:pt x="0" y="106864"/>
                  </a:lnTo>
                  <a:lnTo>
                    <a:pt x="0" y="106864"/>
                  </a:lnTo>
                  <a:lnTo>
                    <a:pt x="25517" y="107923"/>
                  </a:lnTo>
                  <a:lnTo>
                    <a:pt x="48275" y="108981"/>
                  </a:lnTo>
                  <a:lnTo>
                    <a:pt x="70344" y="110569"/>
                  </a:lnTo>
                  <a:lnTo>
                    <a:pt x="86206" y="112109"/>
                  </a:lnTo>
                  <a:lnTo>
                    <a:pt x="100689" y="113937"/>
                  </a:lnTo>
                  <a:lnTo>
                    <a:pt x="111724" y="115765"/>
                  </a:lnTo>
                  <a:lnTo>
                    <a:pt x="119310" y="117882"/>
                  </a:lnTo>
                  <a:lnTo>
                    <a:pt x="119310" y="119951"/>
                  </a:lnTo>
                  <a:lnTo>
                    <a:pt x="119310"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2" name="Shape 2112"/>
            <p:cNvSpPr/>
            <p:nvPr/>
          </p:nvSpPr>
          <p:spPr>
            <a:xfrm>
              <a:off x="11310938" y="3014663"/>
              <a:ext cx="60324" cy="538161"/>
            </a:xfrm>
            <a:custGeom>
              <a:avLst/>
              <a:gdLst/>
              <a:ahLst/>
              <a:cxnLst/>
              <a:rect l="0" t="0" r="0" b="0"/>
              <a:pathLst>
                <a:path w="120000" h="120000" extrusionOk="0">
                  <a:moveTo>
                    <a:pt x="0" y="22160"/>
                  </a:moveTo>
                  <a:lnTo>
                    <a:pt x="0" y="119920"/>
                  </a:lnTo>
                  <a:lnTo>
                    <a:pt x="119310" y="119920"/>
                  </a:lnTo>
                  <a:lnTo>
                    <a:pt x="119310" y="0"/>
                  </a:lnTo>
                  <a:lnTo>
                    <a:pt x="119310" y="0"/>
                  </a:lnTo>
                  <a:lnTo>
                    <a:pt x="119310" y="3520"/>
                  </a:lnTo>
                  <a:lnTo>
                    <a:pt x="111724" y="6960"/>
                  </a:lnTo>
                  <a:lnTo>
                    <a:pt x="100689" y="10480"/>
                  </a:lnTo>
                  <a:lnTo>
                    <a:pt x="86206" y="13040"/>
                  </a:lnTo>
                  <a:lnTo>
                    <a:pt x="70344" y="16080"/>
                  </a:lnTo>
                  <a:lnTo>
                    <a:pt x="48275" y="18240"/>
                  </a:lnTo>
                  <a:lnTo>
                    <a:pt x="25517" y="20480"/>
                  </a:lnTo>
                  <a:lnTo>
                    <a:pt x="0" y="2216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3" name="Shape 2113"/>
            <p:cNvSpPr/>
            <p:nvPr/>
          </p:nvSpPr>
          <p:spPr>
            <a:xfrm>
              <a:off x="11218863" y="2905125"/>
              <a:ext cx="90487" cy="217487"/>
            </a:xfrm>
            <a:custGeom>
              <a:avLst/>
              <a:gdLst/>
              <a:ahLst/>
              <a:cxnLst/>
              <a:rect l="0" t="0" r="0" b="0"/>
              <a:pathLst>
                <a:path w="120000" h="120000" extrusionOk="0">
                  <a:moveTo>
                    <a:pt x="58365" y="85714"/>
                  </a:moveTo>
                  <a:lnTo>
                    <a:pt x="58365" y="85714"/>
                  </a:lnTo>
                  <a:lnTo>
                    <a:pt x="48560" y="85714"/>
                  </a:lnTo>
                  <a:lnTo>
                    <a:pt x="35953" y="83349"/>
                  </a:lnTo>
                  <a:lnTo>
                    <a:pt x="25214" y="81379"/>
                  </a:lnTo>
                  <a:lnTo>
                    <a:pt x="17743" y="78029"/>
                  </a:lnTo>
                  <a:lnTo>
                    <a:pt x="10272" y="74876"/>
                  </a:lnTo>
                  <a:lnTo>
                    <a:pt x="2801" y="70541"/>
                  </a:lnTo>
                  <a:lnTo>
                    <a:pt x="0" y="65221"/>
                  </a:lnTo>
                  <a:lnTo>
                    <a:pt x="0" y="59901"/>
                  </a:lnTo>
                  <a:lnTo>
                    <a:pt x="0" y="59901"/>
                  </a:lnTo>
                  <a:lnTo>
                    <a:pt x="0" y="54581"/>
                  </a:lnTo>
                  <a:lnTo>
                    <a:pt x="2801" y="50246"/>
                  </a:lnTo>
                  <a:lnTo>
                    <a:pt x="10272" y="45911"/>
                  </a:lnTo>
                  <a:lnTo>
                    <a:pt x="17743" y="41773"/>
                  </a:lnTo>
                  <a:lnTo>
                    <a:pt x="25214" y="39605"/>
                  </a:lnTo>
                  <a:lnTo>
                    <a:pt x="35953" y="36453"/>
                  </a:lnTo>
                  <a:lnTo>
                    <a:pt x="48560" y="35270"/>
                  </a:lnTo>
                  <a:lnTo>
                    <a:pt x="58365" y="34088"/>
                  </a:lnTo>
                  <a:lnTo>
                    <a:pt x="58365" y="34088"/>
                  </a:lnTo>
                  <a:lnTo>
                    <a:pt x="70972" y="35270"/>
                  </a:lnTo>
                  <a:lnTo>
                    <a:pt x="83579" y="36453"/>
                  </a:lnTo>
                  <a:lnTo>
                    <a:pt x="93852" y="39605"/>
                  </a:lnTo>
                  <a:lnTo>
                    <a:pt x="101789" y="41773"/>
                  </a:lnTo>
                  <a:lnTo>
                    <a:pt x="109260" y="45911"/>
                  </a:lnTo>
                  <a:lnTo>
                    <a:pt x="114396" y="50246"/>
                  </a:lnTo>
                  <a:lnTo>
                    <a:pt x="119533" y="54581"/>
                  </a:lnTo>
                  <a:lnTo>
                    <a:pt x="119533" y="59901"/>
                  </a:lnTo>
                  <a:lnTo>
                    <a:pt x="119533" y="6305"/>
                  </a:lnTo>
                  <a:lnTo>
                    <a:pt x="119533" y="6305"/>
                  </a:lnTo>
                  <a:lnTo>
                    <a:pt x="106926" y="4137"/>
                  </a:lnTo>
                  <a:lnTo>
                    <a:pt x="91517" y="2167"/>
                  </a:lnTo>
                  <a:lnTo>
                    <a:pt x="76108" y="985"/>
                  </a:lnTo>
                  <a:lnTo>
                    <a:pt x="58365" y="0"/>
                  </a:lnTo>
                  <a:lnTo>
                    <a:pt x="58365" y="0"/>
                  </a:lnTo>
                  <a:lnTo>
                    <a:pt x="43424" y="985"/>
                  </a:lnTo>
                  <a:lnTo>
                    <a:pt x="28015" y="2167"/>
                  </a:lnTo>
                  <a:lnTo>
                    <a:pt x="12607" y="4137"/>
                  </a:lnTo>
                  <a:lnTo>
                    <a:pt x="0" y="6305"/>
                  </a:lnTo>
                  <a:lnTo>
                    <a:pt x="0" y="114482"/>
                  </a:lnTo>
                  <a:lnTo>
                    <a:pt x="0" y="114482"/>
                  </a:lnTo>
                  <a:lnTo>
                    <a:pt x="12607" y="116650"/>
                  </a:lnTo>
                  <a:lnTo>
                    <a:pt x="28015" y="118817"/>
                  </a:lnTo>
                  <a:lnTo>
                    <a:pt x="43424" y="119802"/>
                  </a:lnTo>
                  <a:lnTo>
                    <a:pt x="58365" y="119802"/>
                  </a:lnTo>
                  <a:lnTo>
                    <a:pt x="58365" y="119802"/>
                  </a:lnTo>
                  <a:lnTo>
                    <a:pt x="76108" y="119802"/>
                  </a:lnTo>
                  <a:lnTo>
                    <a:pt x="91517" y="118817"/>
                  </a:lnTo>
                  <a:lnTo>
                    <a:pt x="106926" y="116650"/>
                  </a:lnTo>
                  <a:lnTo>
                    <a:pt x="119533" y="114482"/>
                  </a:lnTo>
                  <a:lnTo>
                    <a:pt x="119533" y="59901"/>
                  </a:lnTo>
                  <a:lnTo>
                    <a:pt x="119533" y="59901"/>
                  </a:lnTo>
                  <a:lnTo>
                    <a:pt x="119533" y="65221"/>
                  </a:lnTo>
                  <a:lnTo>
                    <a:pt x="114396" y="70541"/>
                  </a:lnTo>
                  <a:lnTo>
                    <a:pt x="109260" y="74876"/>
                  </a:lnTo>
                  <a:lnTo>
                    <a:pt x="101789" y="78029"/>
                  </a:lnTo>
                  <a:lnTo>
                    <a:pt x="93852" y="81379"/>
                  </a:lnTo>
                  <a:lnTo>
                    <a:pt x="83579" y="83349"/>
                  </a:lnTo>
                  <a:lnTo>
                    <a:pt x="70972" y="85714"/>
                  </a:lnTo>
                  <a:lnTo>
                    <a:pt x="58365" y="8571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4" name="Shape 2114"/>
            <p:cNvSpPr/>
            <p:nvPr/>
          </p:nvSpPr>
          <p:spPr>
            <a:xfrm>
              <a:off x="11156950" y="2917825"/>
              <a:ext cx="60324" cy="196850"/>
            </a:xfrm>
            <a:custGeom>
              <a:avLst/>
              <a:gdLst/>
              <a:ahLst/>
              <a:cxnLst/>
              <a:rect l="0" t="0" r="0" b="0"/>
              <a:pathLst>
                <a:path w="120000" h="120000" extrusionOk="0">
                  <a:moveTo>
                    <a:pt x="0" y="59345"/>
                  </a:moveTo>
                  <a:lnTo>
                    <a:pt x="0" y="59345"/>
                  </a:lnTo>
                  <a:lnTo>
                    <a:pt x="0" y="68945"/>
                  </a:lnTo>
                  <a:lnTo>
                    <a:pt x="6896" y="78327"/>
                  </a:lnTo>
                  <a:lnTo>
                    <a:pt x="18620" y="87927"/>
                  </a:lnTo>
                  <a:lnTo>
                    <a:pt x="29655" y="94909"/>
                  </a:lnTo>
                  <a:lnTo>
                    <a:pt x="48275" y="103200"/>
                  </a:lnTo>
                  <a:lnTo>
                    <a:pt x="71034" y="109090"/>
                  </a:lnTo>
                  <a:lnTo>
                    <a:pt x="93103" y="115200"/>
                  </a:lnTo>
                  <a:lnTo>
                    <a:pt x="119310" y="119781"/>
                  </a:lnTo>
                  <a:lnTo>
                    <a:pt x="119310" y="0"/>
                  </a:lnTo>
                  <a:lnTo>
                    <a:pt x="119310" y="0"/>
                  </a:lnTo>
                  <a:lnTo>
                    <a:pt x="93103" y="4800"/>
                  </a:lnTo>
                  <a:lnTo>
                    <a:pt x="71034" y="9600"/>
                  </a:lnTo>
                  <a:lnTo>
                    <a:pt x="48275" y="16800"/>
                  </a:lnTo>
                  <a:lnTo>
                    <a:pt x="29655" y="23781"/>
                  </a:lnTo>
                  <a:lnTo>
                    <a:pt x="18620" y="32072"/>
                  </a:lnTo>
                  <a:lnTo>
                    <a:pt x="6896" y="40363"/>
                  </a:lnTo>
                  <a:lnTo>
                    <a:pt x="0" y="49963"/>
                  </a:lnTo>
                  <a:lnTo>
                    <a:pt x="0" y="5934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5" name="Shape 2115"/>
            <p:cNvSpPr/>
            <p:nvPr/>
          </p:nvSpPr>
          <p:spPr>
            <a:xfrm>
              <a:off x="11310938" y="2917825"/>
              <a:ext cx="60324" cy="196850"/>
            </a:xfrm>
            <a:custGeom>
              <a:avLst/>
              <a:gdLst/>
              <a:ahLst/>
              <a:cxnLst/>
              <a:rect l="0" t="0" r="0" b="0"/>
              <a:pathLst>
                <a:path w="120000" h="120000" extrusionOk="0">
                  <a:moveTo>
                    <a:pt x="0" y="0"/>
                  </a:moveTo>
                  <a:lnTo>
                    <a:pt x="0" y="59345"/>
                  </a:lnTo>
                  <a:lnTo>
                    <a:pt x="0" y="119781"/>
                  </a:lnTo>
                  <a:lnTo>
                    <a:pt x="0" y="119781"/>
                  </a:lnTo>
                  <a:lnTo>
                    <a:pt x="25517" y="115200"/>
                  </a:lnTo>
                  <a:lnTo>
                    <a:pt x="48275" y="109090"/>
                  </a:lnTo>
                  <a:lnTo>
                    <a:pt x="70344" y="103200"/>
                  </a:lnTo>
                  <a:lnTo>
                    <a:pt x="86206" y="94909"/>
                  </a:lnTo>
                  <a:lnTo>
                    <a:pt x="100689" y="87927"/>
                  </a:lnTo>
                  <a:lnTo>
                    <a:pt x="111724" y="78327"/>
                  </a:lnTo>
                  <a:lnTo>
                    <a:pt x="119310" y="68945"/>
                  </a:lnTo>
                  <a:lnTo>
                    <a:pt x="119310" y="59345"/>
                  </a:lnTo>
                  <a:lnTo>
                    <a:pt x="119310" y="59345"/>
                  </a:lnTo>
                  <a:lnTo>
                    <a:pt x="119310" y="49963"/>
                  </a:lnTo>
                  <a:lnTo>
                    <a:pt x="111724" y="40363"/>
                  </a:lnTo>
                  <a:lnTo>
                    <a:pt x="100689" y="32072"/>
                  </a:lnTo>
                  <a:lnTo>
                    <a:pt x="86206" y="23781"/>
                  </a:lnTo>
                  <a:lnTo>
                    <a:pt x="70344" y="16800"/>
                  </a:lnTo>
                  <a:lnTo>
                    <a:pt x="48275" y="9600"/>
                  </a:lnTo>
                  <a:lnTo>
                    <a:pt x="2551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6" name="Shape 2116"/>
            <p:cNvSpPr/>
            <p:nvPr/>
          </p:nvSpPr>
          <p:spPr>
            <a:xfrm>
              <a:off x="11777663" y="5870575"/>
              <a:ext cx="61913" cy="993774"/>
            </a:xfrm>
            <a:custGeom>
              <a:avLst/>
              <a:gdLst/>
              <a:ahLst/>
              <a:cxnLst/>
              <a:rect l="0" t="0" r="0" b="0"/>
              <a:pathLst>
                <a:path w="120000" h="120000" extrusionOk="0">
                  <a:moveTo>
                    <a:pt x="0" y="0"/>
                  </a:moveTo>
                  <a:lnTo>
                    <a:pt x="0" y="119956"/>
                  </a:lnTo>
                  <a:lnTo>
                    <a:pt x="119314" y="119956"/>
                  </a:lnTo>
                  <a:lnTo>
                    <a:pt x="119314" y="11800"/>
                  </a:lnTo>
                  <a:lnTo>
                    <a:pt x="119314" y="11800"/>
                  </a:lnTo>
                  <a:lnTo>
                    <a:pt x="93257" y="10845"/>
                  </a:lnTo>
                  <a:lnTo>
                    <a:pt x="70628" y="9891"/>
                  </a:lnTo>
                  <a:lnTo>
                    <a:pt x="52114" y="8459"/>
                  </a:lnTo>
                  <a:lnTo>
                    <a:pt x="33600" y="7071"/>
                  </a:lnTo>
                  <a:lnTo>
                    <a:pt x="18514" y="5422"/>
                  </a:lnTo>
                  <a:lnTo>
                    <a:pt x="10971" y="3774"/>
                  </a:lnTo>
                  <a:lnTo>
                    <a:pt x="4114" y="1865"/>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7" name="Shape 2117"/>
            <p:cNvSpPr/>
            <p:nvPr/>
          </p:nvSpPr>
          <p:spPr>
            <a:xfrm>
              <a:off x="11841163" y="58705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8" name="Shape 2118"/>
            <p:cNvSpPr/>
            <p:nvPr/>
          </p:nvSpPr>
          <p:spPr>
            <a:xfrm>
              <a:off x="11934825" y="5870575"/>
              <a:ext cx="61913" cy="993774"/>
            </a:xfrm>
            <a:custGeom>
              <a:avLst/>
              <a:gdLst/>
              <a:ahLst/>
              <a:cxnLst/>
              <a:rect l="0" t="0" r="0" b="0"/>
              <a:pathLst>
                <a:path w="120000" h="120000" extrusionOk="0">
                  <a:moveTo>
                    <a:pt x="0" y="11800"/>
                  </a:moveTo>
                  <a:lnTo>
                    <a:pt x="0" y="119956"/>
                  </a:lnTo>
                  <a:lnTo>
                    <a:pt x="119314" y="119956"/>
                  </a:lnTo>
                  <a:lnTo>
                    <a:pt x="119314" y="0"/>
                  </a:lnTo>
                  <a:lnTo>
                    <a:pt x="119314" y="0"/>
                  </a:lnTo>
                  <a:lnTo>
                    <a:pt x="115199" y="1865"/>
                  </a:lnTo>
                  <a:lnTo>
                    <a:pt x="111771" y="3774"/>
                  </a:lnTo>
                  <a:lnTo>
                    <a:pt x="100800" y="5422"/>
                  </a:lnTo>
                  <a:lnTo>
                    <a:pt x="85714" y="7071"/>
                  </a:lnTo>
                  <a:lnTo>
                    <a:pt x="67200" y="8459"/>
                  </a:lnTo>
                  <a:lnTo>
                    <a:pt x="48685" y="9891"/>
                  </a:lnTo>
                  <a:lnTo>
                    <a:pt x="26057" y="10845"/>
                  </a:lnTo>
                  <a:lnTo>
                    <a:pt x="0" y="118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19" name="Shape 2119"/>
            <p:cNvSpPr/>
            <p:nvPr/>
          </p:nvSpPr>
          <p:spPr>
            <a:xfrm>
              <a:off x="11934825" y="2163763"/>
              <a:ext cx="61913" cy="3703637"/>
            </a:xfrm>
            <a:custGeom>
              <a:avLst/>
              <a:gdLst/>
              <a:ahLst/>
              <a:cxnLst/>
              <a:rect l="0" t="0" r="0" b="0"/>
              <a:pathLst>
                <a:path w="120000" h="120000" extrusionOk="0">
                  <a:moveTo>
                    <a:pt x="0" y="0"/>
                  </a:moveTo>
                  <a:lnTo>
                    <a:pt x="0" y="116759"/>
                  </a:lnTo>
                  <a:lnTo>
                    <a:pt x="0" y="116759"/>
                  </a:lnTo>
                  <a:lnTo>
                    <a:pt x="26057" y="117015"/>
                  </a:lnTo>
                  <a:lnTo>
                    <a:pt x="48685" y="117330"/>
                  </a:lnTo>
                  <a:lnTo>
                    <a:pt x="67200" y="117645"/>
                  </a:lnTo>
                  <a:lnTo>
                    <a:pt x="85714" y="118088"/>
                  </a:lnTo>
                  <a:lnTo>
                    <a:pt x="100800" y="118472"/>
                  </a:lnTo>
                  <a:lnTo>
                    <a:pt x="111771" y="118974"/>
                  </a:lnTo>
                  <a:lnTo>
                    <a:pt x="115199" y="119487"/>
                  </a:lnTo>
                  <a:lnTo>
                    <a:pt x="119314" y="119988"/>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0" name="Shape 2120"/>
            <p:cNvSpPr/>
            <p:nvPr/>
          </p:nvSpPr>
          <p:spPr>
            <a:xfrm>
              <a:off x="11777663" y="58705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1" name="Shape 2121"/>
            <p:cNvSpPr/>
            <p:nvPr/>
          </p:nvSpPr>
          <p:spPr>
            <a:xfrm>
              <a:off x="11841163" y="5870575"/>
              <a:ext cx="92074" cy="107949"/>
            </a:xfrm>
            <a:custGeom>
              <a:avLst/>
              <a:gdLst/>
              <a:ahLst/>
              <a:cxnLst/>
              <a:rect l="0" t="0" r="0" b="0"/>
              <a:pathLst>
                <a:path w="120000" h="120000" extrusionOk="0">
                  <a:moveTo>
                    <a:pt x="59770" y="51540"/>
                  </a:moveTo>
                  <a:lnTo>
                    <a:pt x="59770" y="51540"/>
                  </a:lnTo>
                  <a:lnTo>
                    <a:pt x="47356" y="49180"/>
                  </a:lnTo>
                  <a:lnTo>
                    <a:pt x="37241" y="47213"/>
                  </a:lnTo>
                  <a:lnTo>
                    <a:pt x="27126" y="40524"/>
                  </a:lnTo>
                  <a:lnTo>
                    <a:pt x="17471" y="36590"/>
                  </a:lnTo>
                  <a:lnTo>
                    <a:pt x="10114" y="27540"/>
                  </a:lnTo>
                  <a:lnTo>
                    <a:pt x="5057" y="19278"/>
                  </a:lnTo>
                  <a:lnTo>
                    <a:pt x="2298" y="10622"/>
                  </a:lnTo>
                  <a:lnTo>
                    <a:pt x="0" y="0"/>
                  </a:lnTo>
                  <a:lnTo>
                    <a:pt x="0" y="107016"/>
                  </a:lnTo>
                  <a:lnTo>
                    <a:pt x="0" y="107016"/>
                  </a:lnTo>
                  <a:lnTo>
                    <a:pt x="14712" y="111344"/>
                  </a:lnTo>
                  <a:lnTo>
                    <a:pt x="29885" y="115278"/>
                  </a:lnTo>
                  <a:lnTo>
                    <a:pt x="44597" y="117639"/>
                  </a:lnTo>
                  <a:lnTo>
                    <a:pt x="59770" y="119606"/>
                  </a:lnTo>
                  <a:lnTo>
                    <a:pt x="59770" y="119606"/>
                  </a:lnTo>
                  <a:lnTo>
                    <a:pt x="74942" y="117639"/>
                  </a:lnTo>
                  <a:lnTo>
                    <a:pt x="92413" y="115278"/>
                  </a:lnTo>
                  <a:lnTo>
                    <a:pt x="104827" y="111344"/>
                  </a:lnTo>
                  <a:lnTo>
                    <a:pt x="119540" y="107016"/>
                  </a:lnTo>
                  <a:lnTo>
                    <a:pt x="119540" y="0"/>
                  </a:lnTo>
                  <a:lnTo>
                    <a:pt x="119540" y="0"/>
                  </a:lnTo>
                  <a:lnTo>
                    <a:pt x="117241" y="10622"/>
                  </a:lnTo>
                  <a:lnTo>
                    <a:pt x="114482" y="19278"/>
                  </a:lnTo>
                  <a:lnTo>
                    <a:pt x="109425" y="27540"/>
                  </a:lnTo>
                  <a:lnTo>
                    <a:pt x="102068" y="36590"/>
                  </a:lnTo>
                  <a:lnTo>
                    <a:pt x="92413" y="40524"/>
                  </a:lnTo>
                  <a:lnTo>
                    <a:pt x="82298" y="47213"/>
                  </a:lnTo>
                  <a:lnTo>
                    <a:pt x="72183" y="49180"/>
                  </a:lnTo>
                  <a:lnTo>
                    <a:pt x="59770" y="5154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2" name="Shape 2122"/>
            <p:cNvSpPr/>
            <p:nvPr/>
          </p:nvSpPr>
          <p:spPr>
            <a:xfrm>
              <a:off x="11841163" y="5761037"/>
              <a:ext cx="92074" cy="107949"/>
            </a:xfrm>
            <a:custGeom>
              <a:avLst/>
              <a:gdLst/>
              <a:ahLst/>
              <a:cxnLst/>
              <a:rect l="0" t="0" r="0" b="0"/>
              <a:pathLst>
                <a:path w="120000" h="120000" extrusionOk="0">
                  <a:moveTo>
                    <a:pt x="59770" y="68459"/>
                  </a:moveTo>
                  <a:lnTo>
                    <a:pt x="59770" y="68459"/>
                  </a:lnTo>
                  <a:lnTo>
                    <a:pt x="72183" y="68459"/>
                  </a:lnTo>
                  <a:lnTo>
                    <a:pt x="82298" y="72786"/>
                  </a:lnTo>
                  <a:lnTo>
                    <a:pt x="92413" y="76721"/>
                  </a:lnTo>
                  <a:lnTo>
                    <a:pt x="102068" y="83409"/>
                  </a:lnTo>
                  <a:lnTo>
                    <a:pt x="109425" y="89704"/>
                  </a:lnTo>
                  <a:lnTo>
                    <a:pt x="114482" y="98360"/>
                  </a:lnTo>
                  <a:lnTo>
                    <a:pt x="117241" y="108983"/>
                  </a:lnTo>
                  <a:lnTo>
                    <a:pt x="119540" y="119606"/>
                  </a:lnTo>
                  <a:lnTo>
                    <a:pt x="119540" y="10622"/>
                  </a:lnTo>
                  <a:lnTo>
                    <a:pt x="119540" y="10622"/>
                  </a:lnTo>
                  <a:lnTo>
                    <a:pt x="104827" y="6295"/>
                  </a:lnTo>
                  <a:lnTo>
                    <a:pt x="92413" y="2360"/>
                  </a:lnTo>
                  <a:lnTo>
                    <a:pt x="74942" y="0"/>
                  </a:lnTo>
                  <a:lnTo>
                    <a:pt x="59770" y="0"/>
                  </a:lnTo>
                  <a:lnTo>
                    <a:pt x="59770" y="0"/>
                  </a:lnTo>
                  <a:lnTo>
                    <a:pt x="44597" y="0"/>
                  </a:lnTo>
                  <a:lnTo>
                    <a:pt x="29885" y="2360"/>
                  </a:lnTo>
                  <a:lnTo>
                    <a:pt x="14712" y="6295"/>
                  </a:lnTo>
                  <a:lnTo>
                    <a:pt x="0" y="10622"/>
                  </a:lnTo>
                  <a:lnTo>
                    <a:pt x="0" y="119606"/>
                  </a:lnTo>
                  <a:lnTo>
                    <a:pt x="0" y="119606"/>
                  </a:lnTo>
                  <a:lnTo>
                    <a:pt x="2298" y="108983"/>
                  </a:lnTo>
                  <a:lnTo>
                    <a:pt x="5057" y="98360"/>
                  </a:lnTo>
                  <a:lnTo>
                    <a:pt x="10114" y="89704"/>
                  </a:lnTo>
                  <a:lnTo>
                    <a:pt x="17471" y="83409"/>
                  </a:lnTo>
                  <a:lnTo>
                    <a:pt x="27126" y="76721"/>
                  </a:lnTo>
                  <a:lnTo>
                    <a:pt x="37241" y="72786"/>
                  </a:lnTo>
                  <a:lnTo>
                    <a:pt x="47356" y="68459"/>
                  </a:lnTo>
                  <a:lnTo>
                    <a:pt x="59770" y="684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3" name="Shape 2123"/>
            <p:cNvSpPr/>
            <p:nvPr/>
          </p:nvSpPr>
          <p:spPr>
            <a:xfrm>
              <a:off x="11777663" y="5770562"/>
              <a:ext cx="61913" cy="196850"/>
            </a:xfrm>
            <a:custGeom>
              <a:avLst/>
              <a:gdLst/>
              <a:ahLst/>
              <a:cxnLst/>
              <a:rect l="0" t="0" r="0" b="0"/>
              <a:pathLst>
                <a:path w="120000" h="120000" extrusionOk="0">
                  <a:moveTo>
                    <a:pt x="119314" y="60436"/>
                  </a:moveTo>
                  <a:lnTo>
                    <a:pt x="119314" y="60436"/>
                  </a:lnTo>
                  <a:lnTo>
                    <a:pt x="119314" y="60436"/>
                  </a:lnTo>
                  <a:lnTo>
                    <a:pt x="119314" y="0"/>
                  </a:lnTo>
                  <a:lnTo>
                    <a:pt x="119314" y="0"/>
                  </a:lnTo>
                  <a:lnTo>
                    <a:pt x="93257" y="4800"/>
                  </a:lnTo>
                  <a:lnTo>
                    <a:pt x="70628" y="10690"/>
                  </a:lnTo>
                  <a:lnTo>
                    <a:pt x="52114" y="16581"/>
                  </a:lnTo>
                  <a:lnTo>
                    <a:pt x="33600" y="23781"/>
                  </a:lnTo>
                  <a:lnTo>
                    <a:pt x="18514" y="32072"/>
                  </a:lnTo>
                  <a:lnTo>
                    <a:pt x="10971" y="41454"/>
                  </a:lnTo>
                  <a:lnTo>
                    <a:pt x="4114" y="49745"/>
                  </a:lnTo>
                  <a:lnTo>
                    <a:pt x="0" y="60436"/>
                  </a:lnTo>
                  <a:lnTo>
                    <a:pt x="0" y="60436"/>
                  </a:lnTo>
                  <a:lnTo>
                    <a:pt x="0" y="60436"/>
                  </a:lnTo>
                  <a:lnTo>
                    <a:pt x="4114" y="69818"/>
                  </a:lnTo>
                  <a:lnTo>
                    <a:pt x="10971" y="79418"/>
                  </a:lnTo>
                  <a:lnTo>
                    <a:pt x="18514" y="87709"/>
                  </a:lnTo>
                  <a:lnTo>
                    <a:pt x="33600" y="96000"/>
                  </a:lnTo>
                  <a:lnTo>
                    <a:pt x="52114" y="102981"/>
                  </a:lnTo>
                  <a:lnTo>
                    <a:pt x="70628" y="110181"/>
                  </a:lnTo>
                  <a:lnTo>
                    <a:pt x="93257" y="114981"/>
                  </a:lnTo>
                  <a:lnTo>
                    <a:pt x="119314" y="119781"/>
                  </a:lnTo>
                  <a:lnTo>
                    <a:pt x="119314" y="604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4" name="Shape 2124"/>
            <p:cNvSpPr/>
            <p:nvPr/>
          </p:nvSpPr>
          <p:spPr>
            <a:xfrm>
              <a:off x="11934825" y="57705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685" y="110181"/>
                  </a:lnTo>
                  <a:lnTo>
                    <a:pt x="67200" y="102981"/>
                  </a:lnTo>
                  <a:lnTo>
                    <a:pt x="85714" y="96000"/>
                  </a:lnTo>
                  <a:lnTo>
                    <a:pt x="100800" y="87709"/>
                  </a:lnTo>
                  <a:lnTo>
                    <a:pt x="111771" y="79418"/>
                  </a:lnTo>
                  <a:lnTo>
                    <a:pt x="115199" y="69818"/>
                  </a:lnTo>
                  <a:lnTo>
                    <a:pt x="119314" y="60436"/>
                  </a:lnTo>
                  <a:lnTo>
                    <a:pt x="119314" y="60436"/>
                  </a:lnTo>
                  <a:lnTo>
                    <a:pt x="115199" y="51054"/>
                  </a:lnTo>
                  <a:lnTo>
                    <a:pt x="111771" y="41454"/>
                  </a:lnTo>
                  <a:lnTo>
                    <a:pt x="100800" y="32072"/>
                  </a:lnTo>
                  <a:lnTo>
                    <a:pt x="85714" y="24872"/>
                  </a:lnTo>
                  <a:lnTo>
                    <a:pt x="67200" y="16581"/>
                  </a:lnTo>
                  <a:lnTo>
                    <a:pt x="48685" y="1069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5" name="Shape 2125"/>
            <p:cNvSpPr/>
            <p:nvPr/>
          </p:nvSpPr>
          <p:spPr>
            <a:xfrm>
              <a:off x="10906125" y="58324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6" name="Shape 2126"/>
            <p:cNvSpPr/>
            <p:nvPr/>
          </p:nvSpPr>
          <p:spPr>
            <a:xfrm>
              <a:off x="10844213" y="5832475"/>
              <a:ext cx="61913" cy="190500"/>
            </a:xfrm>
            <a:custGeom>
              <a:avLst/>
              <a:gdLst/>
              <a:ahLst/>
              <a:cxnLst/>
              <a:rect l="0" t="0" r="0" b="0"/>
              <a:pathLst>
                <a:path w="120000" h="120000" extrusionOk="0">
                  <a:moveTo>
                    <a:pt x="0" y="0"/>
                  </a:moveTo>
                  <a:lnTo>
                    <a:pt x="0" y="119774"/>
                  </a:lnTo>
                  <a:lnTo>
                    <a:pt x="119314" y="119774"/>
                  </a:lnTo>
                  <a:lnTo>
                    <a:pt x="119314" y="62363"/>
                  </a:lnTo>
                  <a:lnTo>
                    <a:pt x="119314" y="62363"/>
                  </a:lnTo>
                  <a:lnTo>
                    <a:pt x="93257" y="57410"/>
                  </a:lnTo>
                  <a:lnTo>
                    <a:pt x="70628" y="51332"/>
                  </a:lnTo>
                  <a:lnTo>
                    <a:pt x="52114" y="45253"/>
                  </a:lnTo>
                  <a:lnTo>
                    <a:pt x="33600" y="36697"/>
                  </a:lnTo>
                  <a:lnTo>
                    <a:pt x="18514" y="29268"/>
                  </a:lnTo>
                  <a:lnTo>
                    <a:pt x="10971" y="19587"/>
                  </a:lnTo>
                  <a:lnTo>
                    <a:pt x="3428" y="11031"/>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7" name="Shape 2127"/>
            <p:cNvSpPr/>
            <p:nvPr/>
          </p:nvSpPr>
          <p:spPr>
            <a:xfrm>
              <a:off x="10844213" y="3382962"/>
              <a:ext cx="61913" cy="2449512"/>
            </a:xfrm>
            <a:custGeom>
              <a:avLst/>
              <a:gdLst/>
              <a:ahLst/>
              <a:cxnLst/>
              <a:rect l="0" t="0" r="0" b="0"/>
              <a:pathLst>
                <a:path w="120000" h="120000" extrusionOk="0">
                  <a:moveTo>
                    <a:pt x="119314" y="115188"/>
                  </a:moveTo>
                  <a:lnTo>
                    <a:pt x="119314" y="0"/>
                  </a:lnTo>
                  <a:lnTo>
                    <a:pt x="0" y="0"/>
                  </a:lnTo>
                  <a:lnTo>
                    <a:pt x="0" y="119982"/>
                  </a:lnTo>
                  <a:lnTo>
                    <a:pt x="0" y="119982"/>
                  </a:lnTo>
                  <a:lnTo>
                    <a:pt x="3428" y="119224"/>
                  </a:lnTo>
                  <a:lnTo>
                    <a:pt x="10971" y="118448"/>
                  </a:lnTo>
                  <a:lnTo>
                    <a:pt x="18514" y="117779"/>
                  </a:lnTo>
                  <a:lnTo>
                    <a:pt x="33600" y="117109"/>
                  </a:lnTo>
                  <a:lnTo>
                    <a:pt x="52114" y="116545"/>
                  </a:lnTo>
                  <a:lnTo>
                    <a:pt x="70628" y="115963"/>
                  </a:lnTo>
                  <a:lnTo>
                    <a:pt x="93257" y="115575"/>
                  </a:lnTo>
                  <a:lnTo>
                    <a:pt x="119314" y="11518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8" name="Shape 2128"/>
            <p:cNvSpPr/>
            <p:nvPr/>
          </p:nvSpPr>
          <p:spPr>
            <a:xfrm>
              <a:off x="10999788" y="5832475"/>
              <a:ext cx="61913" cy="269874"/>
            </a:xfrm>
            <a:custGeom>
              <a:avLst/>
              <a:gdLst/>
              <a:ahLst/>
              <a:cxnLst/>
              <a:rect l="0" t="0" r="0" b="0"/>
              <a:pathLst>
                <a:path w="120000" h="120000" extrusionOk="0">
                  <a:moveTo>
                    <a:pt x="0" y="43968"/>
                  </a:moveTo>
                  <a:lnTo>
                    <a:pt x="0" y="119841"/>
                  </a:lnTo>
                  <a:lnTo>
                    <a:pt x="119314" y="119841"/>
                  </a:lnTo>
                  <a:lnTo>
                    <a:pt x="119314" y="0"/>
                  </a:lnTo>
                  <a:lnTo>
                    <a:pt x="119314" y="0"/>
                  </a:lnTo>
                  <a:lnTo>
                    <a:pt x="115885" y="9523"/>
                  </a:lnTo>
                  <a:lnTo>
                    <a:pt x="104228" y="18888"/>
                  </a:lnTo>
                  <a:lnTo>
                    <a:pt x="82285" y="26825"/>
                  </a:lnTo>
                  <a:lnTo>
                    <a:pt x="55542" y="34444"/>
                  </a:lnTo>
                  <a:lnTo>
                    <a:pt x="55542" y="34444"/>
                  </a:lnTo>
                  <a:lnTo>
                    <a:pt x="30171" y="39682"/>
                  </a:lnTo>
                  <a:lnTo>
                    <a:pt x="0" y="4396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29" name="Shape 2129"/>
            <p:cNvSpPr/>
            <p:nvPr/>
          </p:nvSpPr>
          <p:spPr>
            <a:xfrm>
              <a:off x="10999788" y="5634037"/>
              <a:ext cx="61913" cy="198436"/>
            </a:xfrm>
            <a:custGeom>
              <a:avLst/>
              <a:gdLst/>
              <a:ahLst/>
              <a:cxnLst/>
              <a:rect l="0" t="0" r="0" b="0"/>
              <a:pathLst>
                <a:path w="120000" h="120000" extrusionOk="0">
                  <a:moveTo>
                    <a:pt x="0" y="0"/>
                  </a:moveTo>
                  <a:lnTo>
                    <a:pt x="0" y="60972"/>
                  </a:lnTo>
                  <a:lnTo>
                    <a:pt x="0" y="60972"/>
                  </a:lnTo>
                  <a:lnTo>
                    <a:pt x="30171" y="65729"/>
                  </a:lnTo>
                  <a:lnTo>
                    <a:pt x="55542" y="73945"/>
                  </a:lnTo>
                  <a:lnTo>
                    <a:pt x="55542" y="73945"/>
                  </a:lnTo>
                  <a:lnTo>
                    <a:pt x="85714" y="83459"/>
                  </a:lnTo>
                  <a:lnTo>
                    <a:pt x="104228" y="95135"/>
                  </a:lnTo>
                  <a:lnTo>
                    <a:pt x="115885" y="106810"/>
                  </a:lnTo>
                  <a:lnTo>
                    <a:pt x="119314" y="119783"/>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0" name="Shape 2130"/>
            <p:cNvSpPr/>
            <p:nvPr/>
          </p:nvSpPr>
          <p:spPr>
            <a:xfrm>
              <a:off x="10906125" y="5722937"/>
              <a:ext cx="92074" cy="107949"/>
            </a:xfrm>
            <a:custGeom>
              <a:avLst/>
              <a:gdLst/>
              <a:ahLst/>
              <a:cxnLst/>
              <a:rect l="0" t="0" r="0" b="0"/>
              <a:pathLst>
                <a:path w="120000" h="120000" extrusionOk="0">
                  <a:moveTo>
                    <a:pt x="59770" y="68065"/>
                  </a:moveTo>
                  <a:lnTo>
                    <a:pt x="59770" y="68065"/>
                  </a:lnTo>
                  <a:lnTo>
                    <a:pt x="72183" y="70426"/>
                  </a:lnTo>
                  <a:lnTo>
                    <a:pt x="82298" y="72393"/>
                  </a:lnTo>
                  <a:lnTo>
                    <a:pt x="92413" y="76721"/>
                  </a:lnTo>
                  <a:lnTo>
                    <a:pt x="102068" y="83016"/>
                  </a:lnTo>
                  <a:lnTo>
                    <a:pt x="102068" y="83016"/>
                  </a:lnTo>
                  <a:lnTo>
                    <a:pt x="109885" y="91672"/>
                  </a:lnTo>
                  <a:lnTo>
                    <a:pt x="114482" y="100327"/>
                  </a:lnTo>
                  <a:lnTo>
                    <a:pt x="117241" y="108983"/>
                  </a:lnTo>
                  <a:lnTo>
                    <a:pt x="119540" y="119606"/>
                  </a:lnTo>
                  <a:lnTo>
                    <a:pt x="119540" y="12590"/>
                  </a:lnTo>
                  <a:lnTo>
                    <a:pt x="119540" y="12590"/>
                  </a:lnTo>
                  <a:lnTo>
                    <a:pt x="104827" y="6295"/>
                  </a:lnTo>
                  <a:lnTo>
                    <a:pt x="89655" y="4327"/>
                  </a:lnTo>
                  <a:lnTo>
                    <a:pt x="74482" y="1967"/>
                  </a:lnTo>
                  <a:lnTo>
                    <a:pt x="59770" y="0"/>
                  </a:lnTo>
                  <a:lnTo>
                    <a:pt x="59770" y="0"/>
                  </a:lnTo>
                  <a:lnTo>
                    <a:pt x="44597" y="1967"/>
                  </a:lnTo>
                  <a:lnTo>
                    <a:pt x="29885" y="4327"/>
                  </a:lnTo>
                  <a:lnTo>
                    <a:pt x="15172" y="6295"/>
                  </a:lnTo>
                  <a:lnTo>
                    <a:pt x="0" y="12590"/>
                  </a:lnTo>
                  <a:lnTo>
                    <a:pt x="0" y="119606"/>
                  </a:lnTo>
                  <a:lnTo>
                    <a:pt x="0" y="119606"/>
                  </a:lnTo>
                  <a:lnTo>
                    <a:pt x="2298" y="108983"/>
                  </a:lnTo>
                  <a:lnTo>
                    <a:pt x="4597" y="100327"/>
                  </a:lnTo>
                  <a:lnTo>
                    <a:pt x="9655" y="91672"/>
                  </a:lnTo>
                  <a:lnTo>
                    <a:pt x="17011" y="83016"/>
                  </a:lnTo>
                  <a:lnTo>
                    <a:pt x="27586" y="76721"/>
                  </a:lnTo>
                  <a:lnTo>
                    <a:pt x="37241" y="72393"/>
                  </a:lnTo>
                  <a:lnTo>
                    <a:pt x="47356" y="70426"/>
                  </a:lnTo>
                  <a:lnTo>
                    <a:pt x="59770" y="6806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1" name="Shape 2131"/>
            <p:cNvSpPr/>
            <p:nvPr/>
          </p:nvSpPr>
          <p:spPr>
            <a:xfrm>
              <a:off x="10844213" y="58324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2" name="Shape 2132"/>
            <p:cNvSpPr/>
            <p:nvPr/>
          </p:nvSpPr>
          <p:spPr>
            <a:xfrm>
              <a:off x="10906125" y="5832475"/>
              <a:ext cx="92074" cy="107949"/>
            </a:xfrm>
            <a:custGeom>
              <a:avLst/>
              <a:gdLst/>
              <a:ahLst/>
              <a:cxnLst/>
              <a:rect l="0" t="0" r="0" b="0"/>
              <a:pathLst>
                <a:path w="120000" h="120000" extrusionOk="0">
                  <a:moveTo>
                    <a:pt x="102068" y="36196"/>
                  </a:moveTo>
                  <a:lnTo>
                    <a:pt x="102068" y="36196"/>
                  </a:lnTo>
                  <a:lnTo>
                    <a:pt x="92413" y="42885"/>
                  </a:lnTo>
                  <a:lnTo>
                    <a:pt x="82298" y="46819"/>
                  </a:lnTo>
                  <a:lnTo>
                    <a:pt x="72183" y="51147"/>
                  </a:lnTo>
                  <a:lnTo>
                    <a:pt x="59770" y="51147"/>
                  </a:lnTo>
                  <a:lnTo>
                    <a:pt x="59770" y="51147"/>
                  </a:lnTo>
                  <a:lnTo>
                    <a:pt x="47356" y="51147"/>
                  </a:lnTo>
                  <a:lnTo>
                    <a:pt x="37241" y="46819"/>
                  </a:lnTo>
                  <a:lnTo>
                    <a:pt x="27586" y="42885"/>
                  </a:lnTo>
                  <a:lnTo>
                    <a:pt x="17011" y="36196"/>
                  </a:lnTo>
                  <a:lnTo>
                    <a:pt x="9655" y="29901"/>
                  </a:lnTo>
                  <a:lnTo>
                    <a:pt x="4597" y="21245"/>
                  </a:lnTo>
                  <a:lnTo>
                    <a:pt x="2298" y="10622"/>
                  </a:lnTo>
                  <a:lnTo>
                    <a:pt x="0" y="0"/>
                  </a:lnTo>
                  <a:lnTo>
                    <a:pt x="0" y="108983"/>
                  </a:lnTo>
                  <a:lnTo>
                    <a:pt x="0" y="108983"/>
                  </a:lnTo>
                  <a:lnTo>
                    <a:pt x="15172" y="113311"/>
                  </a:lnTo>
                  <a:lnTo>
                    <a:pt x="29885" y="117245"/>
                  </a:lnTo>
                  <a:lnTo>
                    <a:pt x="44597" y="119606"/>
                  </a:lnTo>
                  <a:lnTo>
                    <a:pt x="59770" y="119606"/>
                  </a:lnTo>
                  <a:lnTo>
                    <a:pt x="59770" y="119606"/>
                  </a:lnTo>
                  <a:lnTo>
                    <a:pt x="74482" y="119606"/>
                  </a:lnTo>
                  <a:lnTo>
                    <a:pt x="89655" y="117245"/>
                  </a:lnTo>
                  <a:lnTo>
                    <a:pt x="104827" y="113311"/>
                  </a:lnTo>
                  <a:lnTo>
                    <a:pt x="119540" y="108983"/>
                  </a:lnTo>
                  <a:lnTo>
                    <a:pt x="119540" y="0"/>
                  </a:lnTo>
                  <a:lnTo>
                    <a:pt x="119540" y="0"/>
                  </a:lnTo>
                  <a:lnTo>
                    <a:pt x="117241" y="10622"/>
                  </a:lnTo>
                  <a:lnTo>
                    <a:pt x="114482" y="19278"/>
                  </a:lnTo>
                  <a:lnTo>
                    <a:pt x="109885" y="27934"/>
                  </a:lnTo>
                  <a:lnTo>
                    <a:pt x="102068" y="3619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3" name="Shape 2133"/>
            <p:cNvSpPr/>
            <p:nvPr/>
          </p:nvSpPr>
          <p:spPr>
            <a:xfrm>
              <a:off x="10844213" y="5735637"/>
              <a:ext cx="61913" cy="196850"/>
            </a:xfrm>
            <a:custGeom>
              <a:avLst/>
              <a:gdLst/>
              <a:ahLst/>
              <a:cxnLst/>
              <a:rect l="0" t="0" r="0" b="0"/>
              <a:pathLst>
                <a:path w="120000" h="120000" extrusionOk="0">
                  <a:moveTo>
                    <a:pt x="119314" y="59345"/>
                  </a:moveTo>
                  <a:lnTo>
                    <a:pt x="119314" y="59345"/>
                  </a:lnTo>
                  <a:lnTo>
                    <a:pt x="119314" y="59345"/>
                  </a:lnTo>
                  <a:lnTo>
                    <a:pt x="119314" y="0"/>
                  </a:lnTo>
                  <a:lnTo>
                    <a:pt x="119314" y="0"/>
                  </a:lnTo>
                  <a:lnTo>
                    <a:pt x="93257" y="4800"/>
                  </a:lnTo>
                  <a:lnTo>
                    <a:pt x="70628" y="9600"/>
                  </a:lnTo>
                  <a:lnTo>
                    <a:pt x="52114" y="16800"/>
                  </a:lnTo>
                  <a:lnTo>
                    <a:pt x="33600" y="23781"/>
                  </a:lnTo>
                  <a:lnTo>
                    <a:pt x="18514" y="32072"/>
                  </a:lnTo>
                  <a:lnTo>
                    <a:pt x="10971" y="40363"/>
                  </a:lnTo>
                  <a:lnTo>
                    <a:pt x="3428" y="49963"/>
                  </a:lnTo>
                  <a:lnTo>
                    <a:pt x="0" y="59345"/>
                  </a:lnTo>
                  <a:lnTo>
                    <a:pt x="0" y="59345"/>
                  </a:lnTo>
                  <a:lnTo>
                    <a:pt x="0" y="59345"/>
                  </a:lnTo>
                  <a:lnTo>
                    <a:pt x="3428" y="70036"/>
                  </a:lnTo>
                  <a:lnTo>
                    <a:pt x="10971" y="78327"/>
                  </a:lnTo>
                  <a:lnTo>
                    <a:pt x="18514" y="87709"/>
                  </a:lnTo>
                  <a:lnTo>
                    <a:pt x="33600" y="94909"/>
                  </a:lnTo>
                  <a:lnTo>
                    <a:pt x="52114" y="103200"/>
                  </a:lnTo>
                  <a:lnTo>
                    <a:pt x="70628" y="109090"/>
                  </a:lnTo>
                  <a:lnTo>
                    <a:pt x="93257" y="114981"/>
                  </a:lnTo>
                  <a:lnTo>
                    <a:pt x="119314" y="119781"/>
                  </a:lnTo>
                  <a:lnTo>
                    <a:pt x="119314" y="5934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4" name="Shape 2134"/>
            <p:cNvSpPr/>
            <p:nvPr/>
          </p:nvSpPr>
          <p:spPr>
            <a:xfrm>
              <a:off x="10999788" y="5735637"/>
              <a:ext cx="61913" cy="196850"/>
            </a:xfrm>
            <a:custGeom>
              <a:avLst/>
              <a:gdLst/>
              <a:ahLst/>
              <a:cxnLst/>
              <a:rect l="0" t="0" r="0" b="0"/>
              <a:pathLst>
                <a:path w="120000" h="120000" extrusionOk="0">
                  <a:moveTo>
                    <a:pt x="0" y="0"/>
                  </a:moveTo>
                  <a:lnTo>
                    <a:pt x="0" y="59345"/>
                  </a:lnTo>
                  <a:lnTo>
                    <a:pt x="0" y="119781"/>
                  </a:lnTo>
                  <a:lnTo>
                    <a:pt x="0" y="119781"/>
                  </a:lnTo>
                  <a:lnTo>
                    <a:pt x="30171" y="113890"/>
                  </a:lnTo>
                  <a:lnTo>
                    <a:pt x="55542" y="106690"/>
                  </a:lnTo>
                  <a:lnTo>
                    <a:pt x="55542" y="106690"/>
                  </a:lnTo>
                  <a:lnTo>
                    <a:pt x="82285" y="96218"/>
                  </a:lnTo>
                  <a:lnTo>
                    <a:pt x="104228" y="85309"/>
                  </a:lnTo>
                  <a:lnTo>
                    <a:pt x="115885" y="72436"/>
                  </a:lnTo>
                  <a:lnTo>
                    <a:pt x="119314" y="59345"/>
                  </a:lnTo>
                  <a:lnTo>
                    <a:pt x="119314" y="59345"/>
                  </a:lnTo>
                  <a:lnTo>
                    <a:pt x="115885" y="46254"/>
                  </a:lnTo>
                  <a:lnTo>
                    <a:pt x="104228" y="34472"/>
                  </a:lnTo>
                  <a:lnTo>
                    <a:pt x="85714" y="22690"/>
                  </a:lnTo>
                  <a:lnTo>
                    <a:pt x="55542" y="13090"/>
                  </a:lnTo>
                  <a:lnTo>
                    <a:pt x="55542" y="13090"/>
                  </a:lnTo>
                  <a:lnTo>
                    <a:pt x="30171"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5" name="Shape 2135"/>
            <p:cNvSpPr/>
            <p:nvPr/>
          </p:nvSpPr>
          <p:spPr>
            <a:xfrm>
              <a:off x="10282238" y="647858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6" name="Shape 2136"/>
            <p:cNvSpPr/>
            <p:nvPr/>
          </p:nvSpPr>
          <p:spPr>
            <a:xfrm>
              <a:off x="10220325" y="5078412"/>
              <a:ext cx="61913" cy="1785937"/>
            </a:xfrm>
            <a:custGeom>
              <a:avLst/>
              <a:gdLst/>
              <a:ahLst/>
              <a:cxnLst/>
              <a:rect l="0" t="0" r="0" b="0"/>
              <a:pathLst>
                <a:path w="120000" h="120000" extrusionOk="0">
                  <a:moveTo>
                    <a:pt x="0" y="93999"/>
                  </a:moveTo>
                  <a:lnTo>
                    <a:pt x="0" y="93999"/>
                  </a:lnTo>
                  <a:lnTo>
                    <a:pt x="4114" y="92935"/>
                  </a:lnTo>
                  <a:lnTo>
                    <a:pt x="11657" y="91872"/>
                  </a:lnTo>
                  <a:lnTo>
                    <a:pt x="22628" y="90978"/>
                  </a:lnTo>
                  <a:lnTo>
                    <a:pt x="33600" y="90060"/>
                  </a:lnTo>
                  <a:lnTo>
                    <a:pt x="52114" y="89262"/>
                  </a:lnTo>
                  <a:lnTo>
                    <a:pt x="70628" y="88610"/>
                  </a:lnTo>
                  <a:lnTo>
                    <a:pt x="97371" y="87958"/>
                  </a:lnTo>
                  <a:lnTo>
                    <a:pt x="119314" y="87426"/>
                  </a:lnTo>
                  <a:lnTo>
                    <a:pt x="119314" y="0"/>
                  </a:lnTo>
                  <a:lnTo>
                    <a:pt x="0" y="0"/>
                  </a:lnTo>
                  <a:lnTo>
                    <a:pt x="0" y="67466"/>
                  </a:lnTo>
                  <a:lnTo>
                    <a:pt x="0" y="67466"/>
                  </a:lnTo>
                  <a:lnTo>
                    <a:pt x="26057" y="67877"/>
                  </a:lnTo>
                  <a:lnTo>
                    <a:pt x="48685" y="68530"/>
                  </a:lnTo>
                  <a:lnTo>
                    <a:pt x="70628" y="69303"/>
                  </a:lnTo>
                  <a:lnTo>
                    <a:pt x="85714" y="70100"/>
                  </a:lnTo>
                  <a:lnTo>
                    <a:pt x="100800" y="71018"/>
                  </a:lnTo>
                  <a:lnTo>
                    <a:pt x="111771" y="71937"/>
                  </a:lnTo>
                  <a:lnTo>
                    <a:pt x="119314" y="72976"/>
                  </a:lnTo>
                  <a:lnTo>
                    <a:pt x="119314" y="74039"/>
                  </a:lnTo>
                  <a:lnTo>
                    <a:pt x="119314" y="74039"/>
                  </a:lnTo>
                  <a:lnTo>
                    <a:pt x="119314" y="75078"/>
                  </a:lnTo>
                  <a:lnTo>
                    <a:pt x="111771" y="76141"/>
                  </a:lnTo>
                  <a:lnTo>
                    <a:pt x="100800" y="77060"/>
                  </a:lnTo>
                  <a:lnTo>
                    <a:pt x="85714" y="77978"/>
                  </a:lnTo>
                  <a:lnTo>
                    <a:pt x="70628" y="78751"/>
                  </a:lnTo>
                  <a:lnTo>
                    <a:pt x="48685" y="79548"/>
                  </a:lnTo>
                  <a:lnTo>
                    <a:pt x="26057" y="80201"/>
                  </a:lnTo>
                  <a:lnTo>
                    <a:pt x="0" y="80612"/>
                  </a:lnTo>
                  <a:lnTo>
                    <a:pt x="0" y="119975"/>
                  </a:lnTo>
                  <a:lnTo>
                    <a:pt x="119314" y="119975"/>
                  </a:lnTo>
                  <a:lnTo>
                    <a:pt x="119314" y="100668"/>
                  </a:lnTo>
                  <a:lnTo>
                    <a:pt x="119314" y="100668"/>
                  </a:lnTo>
                  <a:lnTo>
                    <a:pt x="97371" y="100161"/>
                  </a:lnTo>
                  <a:lnTo>
                    <a:pt x="70628" y="99508"/>
                  </a:lnTo>
                  <a:lnTo>
                    <a:pt x="52114" y="98856"/>
                  </a:lnTo>
                  <a:lnTo>
                    <a:pt x="33600" y="98058"/>
                  </a:lnTo>
                  <a:lnTo>
                    <a:pt x="22628" y="97140"/>
                  </a:lnTo>
                  <a:lnTo>
                    <a:pt x="11657" y="96101"/>
                  </a:lnTo>
                  <a:lnTo>
                    <a:pt x="4114" y="95159"/>
                  </a:lnTo>
                  <a:lnTo>
                    <a:pt x="0" y="9399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7" name="Shape 2137"/>
            <p:cNvSpPr/>
            <p:nvPr/>
          </p:nvSpPr>
          <p:spPr>
            <a:xfrm>
              <a:off x="10375900" y="6024562"/>
              <a:ext cx="61913" cy="839787"/>
            </a:xfrm>
            <a:custGeom>
              <a:avLst/>
              <a:gdLst/>
              <a:ahLst/>
              <a:cxnLst/>
              <a:rect l="0" t="0" r="0" b="0"/>
              <a:pathLst>
                <a:path w="120000" h="120000" extrusionOk="0">
                  <a:moveTo>
                    <a:pt x="0" y="0"/>
                  </a:moveTo>
                  <a:lnTo>
                    <a:pt x="0" y="50783"/>
                  </a:lnTo>
                  <a:lnTo>
                    <a:pt x="0" y="50783"/>
                  </a:lnTo>
                  <a:lnTo>
                    <a:pt x="26742" y="51912"/>
                  </a:lnTo>
                  <a:lnTo>
                    <a:pt x="48685" y="53299"/>
                  </a:lnTo>
                  <a:lnTo>
                    <a:pt x="67200" y="54685"/>
                  </a:lnTo>
                  <a:lnTo>
                    <a:pt x="85714" y="56379"/>
                  </a:lnTo>
                  <a:lnTo>
                    <a:pt x="100800" y="58331"/>
                  </a:lnTo>
                  <a:lnTo>
                    <a:pt x="112457" y="60231"/>
                  </a:lnTo>
                  <a:lnTo>
                    <a:pt x="115885" y="62490"/>
                  </a:lnTo>
                  <a:lnTo>
                    <a:pt x="119314" y="64749"/>
                  </a:lnTo>
                  <a:lnTo>
                    <a:pt x="119314" y="64749"/>
                  </a:lnTo>
                  <a:lnTo>
                    <a:pt x="115885" y="67214"/>
                  </a:lnTo>
                  <a:lnTo>
                    <a:pt x="112457" y="69216"/>
                  </a:lnTo>
                  <a:lnTo>
                    <a:pt x="100800" y="71424"/>
                  </a:lnTo>
                  <a:lnTo>
                    <a:pt x="85714" y="73376"/>
                  </a:lnTo>
                  <a:lnTo>
                    <a:pt x="67200" y="75070"/>
                  </a:lnTo>
                  <a:lnTo>
                    <a:pt x="48685" y="76456"/>
                  </a:lnTo>
                  <a:lnTo>
                    <a:pt x="26742" y="77843"/>
                  </a:lnTo>
                  <a:lnTo>
                    <a:pt x="0" y="78921"/>
                  </a:lnTo>
                  <a:lnTo>
                    <a:pt x="0" y="119948"/>
                  </a:lnTo>
                  <a:lnTo>
                    <a:pt x="119314" y="119948"/>
                  </a:lnTo>
                  <a:lnTo>
                    <a:pt x="119314" y="13966"/>
                  </a:lnTo>
                  <a:lnTo>
                    <a:pt x="119314" y="13966"/>
                  </a:lnTo>
                  <a:lnTo>
                    <a:pt x="93942" y="13093"/>
                  </a:lnTo>
                  <a:lnTo>
                    <a:pt x="71314" y="11707"/>
                  </a:lnTo>
                  <a:lnTo>
                    <a:pt x="52799" y="10320"/>
                  </a:lnTo>
                  <a:lnTo>
                    <a:pt x="33600" y="8369"/>
                  </a:lnTo>
                  <a:lnTo>
                    <a:pt x="19200" y="6675"/>
                  </a:lnTo>
                  <a:lnTo>
                    <a:pt x="8228" y="4467"/>
                  </a:lnTo>
                  <a:lnTo>
                    <a:pt x="4114" y="2259"/>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8" name="Shape 2138"/>
            <p:cNvSpPr/>
            <p:nvPr/>
          </p:nvSpPr>
          <p:spPr>
            <a:xfrm>
              <a:off x="10282238" y="6370637"/>
              <a:ext cx="92074" cy="215899"/>
            </a:xfrm>
            <a:custGeom>
              <a:avLst/>
              <a:gdLst/>
              <a:ahLst/>
              <a:cxnLst/>
              <a:rect l="0" t="0" r="0" b="0"/>
              <a:pathLst>
                <a:path w="120000" h="120000" extrusionOk="0">
                  <a:moveTo>
                    <a:pt x="59770" y="0"/>
                  </a:moveTo>
                  <a:lnTo>
                    <a:pt x="59770" y="0"/>
                  </a:lnTo>
                  <a:lnTo>
                    <a:pt x="44597" y="0"/>
                  </a:lnTo>
                  <a:lnTo>
                    <a:pt x="29885" y="993"/>
                  </a:lnTo>
                  <a:lnTo>
                    <a:pt x="15172" y="3178"/>
                  </a:lnTo>
                  <a:lnTo>
                    <a:pt x="0" y="5364"/>
                  </a:lnTo>
                  <a:lnTo>
                    <a:pt x="0" y="59403"/>
                  </a:lnTo>
                  <a:lnTo>
                    <a:pt x="0" y="59403"/>
                  </a:lnTo>
                  <a:lnTo>
                    <a:pt x="2298" y="53841"/>
                  </a:lnTo>
                  <a:lnTo>
                    <a:pt x="5057" y="49668"/>
                  </a:lnTo>
                  <a:lnTo>
                    <a:pt x="12413" y="45298"/>
                  </a:lnTo>
                  <a:lnTo>
                    <a:pt x="19770" y="40927"/>
                  </a:lnTo>
                  <a:lnTo>
                    <a:pt x="27586" y="38741"/>
                  </a:lnTo>
                  <a:lnTo>
                    <a:pt x="37241" y="35562"/>
                  </a:lnTo>
                  <a:lnTo>
                    <a:pt x="47356" y="34569"/>
                  </a:lnTo>
                  <a:lnTo>
                    <a:pt x="59770" y="34569"/>
                  </a:lnTo>
                  <a:lnTo>
                    <a:pt x="59770" y="34569"/>
                  </a:lnTo>
                  <a:lnTo>
                    <a:pt x="72183" y="34569"/>
                  </a:lnTo>
                  <a:lnTo>
                    <a:pt x="85057" y="35562"/>
                  </a:lnTo>
                  <a:lnTo>
                    <a:pt x="94712" y="38741"/>
                  </a:lnTo>
                  <a:lnTo>
                    <a:pt x="102068" y="41920"/>
                  </a:lnTo>
                  <a:lnTo>
                    <a:pt x="109885" y="45298"/>
                  </a:lnTo>
                  <a:lnTo>
                    <a:pt x="114482" y="49668"/>
                  </a:lnTo>
                  <a:lnTo>
                    <a:pt x="119540" y="55033"/>
                  </a:lnTo>
                  <a:lnTo>
                    <a:pt x="119540" y="59403"/>
                  </a:lnTo>
                  <a:lnTo>
                    <a:pt x="119540" y="59403"/>
                  </a:lnTo>
                  <a:lnTo>
                    <a:pt x="119540" y="64768"/>
                  </a:lnTo>
                  <a:lnTo>
                    <a:pt x="114482" y="70132"/>
                  </a:lnTo>
                  <a:lnTo>
                    <a:pt x="109885" y="74503"/>
                  </a:lnTo>
                  <a:lnTo>
                    <a:pt x="102068" y="77682"/>
                  </a:lnTo>
                  <a:lnTo>
                    <a:pt x="94712" y="80860"/>
                  </a:lnTo>
                  <a:lnTo>
                    <a:pt x="82298" y="83046"/>
                  </a:lnTo>
                  <a:lnTo>
                    <a:pt x="72183" y="85231"/>
                  </a:lnTo>
                  <a:lnTo>
                    <a:pt x="59770" y="85231"/>
                  </a:lnTo>
                  <a:lnTo>
                    <a:pt x="59770" y="85231"/>
                  </a:lnTo>
                  <a:lnTo>
                    <a:pt x="47356" y="85231"/>
                  </a:lnTo>
                  <a:lnTo>
                    <a:pt x="37241" y="83046"/>
                  </a:lnTo>
                  <a:lnTo>
                    <a:pt x="27586" y="80860"/>
                  </a:lnTo>
                  <a:lnTo>
                    <a:pt x="19770" y="77682"/>
                  </a:lnTo>
                  <a:lnTo>
                    <a:pt x="12413" y="74503"/>
                  </a:lnTo>
                  <a:lnTo>
                    <a:pt x="5057" y="70132"/>
                  </a:lnTo>
                  <a:lnTo>
                    <a:pt x="2298" y="65761"/>
                  </a:lnTo>
                  <a:lnTo>
                    <a:pt x="0" y="60397"/>
                  </a:lnTo>
                  <a:lnTo>
                    <a:pt x="0" y="114238"/>
                  </a:lnTo>
                  <a:lnTo>
                    <a:pt x="0" y="114238"/>
                  </a:lnTo>
                  <a:lnTo>
                    <a:pt x="15172" y="116423"/>
                  </a:lnTo>
                  <a:lnTo>
                    <a:pt x="29885" y="118609"/>
                  </a:lnTo>
                  <a:lnTo>
                    <a:pt x="44597" y="119801"/>
                  </a:lnTo>
                  <a:lnTo>
                    <a:pt x="59770" y="119801"/>
                  </a:lnTo>
                  <a:lnTo>
                    <a:pt x="59770" y="119801"/>
                  </a:lnTo>
                  <a:lnTo>
                    <a:pt x="77241" y="119801"/>
                  </a:lnTo>
                  <a:lnTo>
                    <a:pt x="92413" y="118609"/>
                  </a:lnTo>
                  <a:lnTo>
                    <a:pt x="104827" y="116423"/>
                  </a:lnTo>
                  <a:lnTo>
                    <a:pt x="119540" y="114238"/>
                  </a:lnTo>
                  <a:lnTo>
                    <a:pt x="119540" y="5364"/>
                  </a:lnTo>
                  <a:lnTo>
                    <a:pt x="119540" y="5364"/>
                  </a:lnTo>
                  <a:lnTo>
                    <a:pt x="104827" y="3178"/>
                  </a:lnTo>
                  <a:lnTo>
                    <a:pt x="92413" y="993"/>
                  </a:lnTo>
                  <a:lnTo>
                    <a:pt x="77241" y="0"/>
                  </a:lnTo>
                  <a:lnTo>
                    <a:pt x="5977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39" name="Shape 2139"/>
            <p:cNvSpPr/>
            <p:nvPr/>
          </p:nvSpPr>
          <p:spPr>
            <a:xfrm>
              <a:off x="10220325" y="6380162"/>
              <a:ext cx="61913" cy="195261"/>
            </a:xfrm>
            <a:custGeom>
              <a:avLst/>
              <a:gdLst/>
              <a:ahLst/>
              <a:cxnLst/>
              <a:rect l="0" t="0" r="0" b="0"/>
              <a:pathLst>
                <a:path w="120000" h="120000" extrusionOk="0">
                  <a:moveTo>
                    <a:pt x="119314" y="59453"/>
                  </a:moveTo>
                  <a:lnTo>
                    <a:pt x="119314" y="59453"/>
                  </a:lnTo>
                  <a:lnTo>
                    <a:pt x="119314" y="59453"/>
                  </a:lnTo>
                  <a:lnTo>
                    <a:pt x="119314" y="0"/>
                  </a:lnTo>
                  <a:lnTo>
                    <a:pt x="119314" y="0"/>
                  </a:lnTo>
                  <a:lnTo>
                    <a:pt x="97371" y="4808"/>
                  </a:lnTo>
                  <a:lnTo>
                    <a:pt x="70628" y="10710"/>
                  </a:lnTo>
                  <a:lnTo>
                    <a:pt x="52114" y="16612"/>
                  </a:lnTo>
                  <a:lnTo>
                    <a:pt x="33600" y="23825"/>
                  </a:lnTo>
                  <a:lnTo>
                    <a:pt x="22628" y="32131"/>
                  </a:lnTo>
                  <a:lnTo>
                    <a:pt x="11657" y="40218"/>
                  </a:lnTo>
                  <a:lnTo>
                    <a:pt x="4114" y="49836"/>
                  </a:lnTo>
                  <a:lnTo>
                    <a:pt x="0" y="59453"/>
                  </a:lnTo>
                  <a:lnTo>
                    <a:pt x="0" y="59453"/>
                  </a:lnTo>
                  <a:lnTo>
                    <a:pt x="4114" y="69945"/>
                  </a:lnTo>
                  <a:lnTo>
                    <a:pt x="11657" y="78469"/>
                  </a:lnTo>
                  <a:lnTo>
                    <a:pt x="22628" y="87868"/>
                  </a:lnTo>
                  <a:lnTo>
                    <a:pt x="33600" y="96174"/>
                  </a:lnTo>
                  <a:lnTo>
                    <a:pt x="52114" y="103387"/>
                  </a:lnTo>
                  <a:lnTo>
                    <a:pt x="70628" y="109289"/>
                  </a:lnTo>
                  <a:lnTo>
                    <a:pt x="97371" y="115191"/>
                  </a:lnTo>
                  <a:lnTo>
                    <a:pt x="119314" y="119781"/>
                  </a:lnTo>
                  <a:lnTo>
                    <a:pt x="119314" y="60546"/>
                  </a:lnTo>
                  <a:lnTo>
                    <a:pt x="119314" y="60546"/>
                  </a:lnTo>
                  <a:lnTo>
                    <a:pt x="119314" y="5945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0" name="Shape 2140"/>
            <p:cNvSpPr/>
            <p:nvPr/>
          </p:nvSpPr>
          <p:spPr>
            <a:xfrm>
              <a:off x="10375900" y="6380162"/>
              <a:ext cx="61913" cy="195261"/>
            </a:xfrm>
            <a:custGeom>
              <a:avLst/>
              <a:gdLst/>
              <a:ahLst/>
              <a:cxnLst/>
              <a:rect l="0" t="0" r="0" b="0"/>
              <a:pathLst>
                <a:path w="120000" h="120000" extrusionOk="0">
                  <a:moveTo>
                    <a:pt x="119314" y="59453"/>
                  </a:moveTo>
                  <a:lnTo>
                    <a:pt x="119314" y="59453"/>
                  </a:lnTo>
                  <a:lnTo>
                    <a:pt x="115885" y="49836"/>
                  </a:lnTo>
                  <a:lnTo>
                    <a:pt x="112457" y="40218"/>
                  </a:lnTo>
                  <a:lnTo>
                    <a:pt x="100800" y="32131"/>
                  </a:lnTo>
                  <a:lnTo>
                    <a:pt x="85714" y="23825"/>
                  </a:lnTo>
                  <a:lnTo>
                    <a:pt x="67200" y="16612"/>
                  </a:lnTo>
                  <a:lnTo>
                    <a:pt x="48685" y="10710"/>
                  </a:lnTo>
                  <a:lnTo>
                    <a:pt x="26742" y="4808"/>
                  </a:lnTo>
                  <a:lnTo>
                    <a:pt x="0" y="0"/>
                  </a:lnTo>
                  <a:lnTo>
                    <a:pt x="0" y="119781"/>
                  </a:lnTo>
                  <a:lnTo>
                    <a:pt x="0" y="119781"/>
                  </a:lnTo>
                  <a:lnTo>
                    <a:pt x="26742" y="115191"/>
                  </a:lnTo>
                  <a:lnTo>
                    <a:pt x="48685" y="109289"/>
                  </a:lnTo>
                  <a:lnTo>
                    <a:pt x="67200" y="103387"/>
                  </a:lnTo>
                  <a:lnTo>
                    <a:pt x="85714" y="96174"/>
                  </a:lnTo>
                  <a:lnTo>
                    <a:pt x="100800" y="87868"/>
                  </a:lnTo>
                  <a:lnTo>
                    <a:pt x="112457" y="78469"/>
                  </a:lnTo>
                  <a:lnTo>
                    <a:pt x="115885" y="69945"/>
                  </a:lnTo>
                  <a:lnTo>
                    <a:pt x="119314" y="5945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1" name="Shape 2141"/>
            <p:cNvSpPr/>
            <p:nvPr/>
          </p:nvSpPr>
          <p:spPr>
            <a:xfrm>
              <a:off x="10687050" y="3957637"/>
              <a:ext cx="60324" cy="2065337"/>
            </a:xfrm>
            <a:custGeom>
              <a:avLst/>
              <a:gdLst/>
              <a:ahLst/>
              <a:cxnLst/>
              <a:rect l="0" t="0" r="0" b="0"/>
              <a:pathLst>
                <a:path w="120000" h="120000" extrusionOk="0">
                  <a:moveTo>
                    <a:pt x="119310" y="119979"/>
                  </a:moveTo>
                  <a:lnTo>
                    <a:pt x="0" y="119979"/>
                  </a:lnTo>
                  <a:lnTo>
                    <a:pt x="0" y="0"/>
                  </a:lnTo>
                  <a:lnTo>
                    <a:pt x="119310" y="0"/>
                  </a:lnTo>
                  <a:lnTo>
                    <a:pt x="119310" y="11997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2" name="Shape 2142"/>
            <p:cNvSpPr/>
            <p:nvPr/>
          </p:nvSpPr>
          <p:spPr>
            <a:xfrm>
              <a:off x="10533063" y="5992812"/>
              <a:ext cx="371474" cy="217487"/>
            </a:xfrm>
            <a:custGeom>
              <a:avLst/>
              <a:gdLst/>
              <a:ahLst/>
              <a:cxnLst/>
              <a:rect l="0" t="0" r="0" b="0"/>
              <a:pathLst>
                <a:path w="120000" h="120000" extrusionOk="0">
                  <a:moveTo>
                    <a:pt x="59653" y="119802"/>
                  </a:moveTo>
                  <a:lnTo>
                    <a:pt x="55838" y="118620"/>
                  </a:lnTo>
                  <a:lnTo>
                    <a:pt x="54566" y="116453"/>
                  </a:lnTo>
                  <a:lnTo>
                    <a:pt x="52716" y="114482"/>
                  </a:lnTo>
                  <a:lnTo>
                    <a:pt x="2543" y="28768"/>
                  </a:lnTo>
                  <a:lnTo>
                    <a:pt x="1156" y="25615"/>
                  </a:lnTo>
                  <a:lnTo>
                    <a:pt x="0" y="20098"/>
                  </a:lnTo>
                  <a:lnTo>
                    <a:pt x="0" y="15960"/>
                  </a:lnTo>
                  <a:lnTo>
                    <a:pt x="693" y="10640"/>
                  </a:lnTo>
                  <a:lnTo>
                    <a:pt x="1849" y="6305"/>
                  </a:lnTo>
                  <a:lnTo>
                    <a:pt x="4393" y="3152"/>
                  </a:lnTo>
                  <a:lnTo>
                    <a:pt x="6936" y="985"/>
                  </a:lnTo>
                  <a:lnTo>
                    <a:pt x="10057" y="0"/>
                  </a:lnTo>
                  <a:lnTo>
                    <a:pt x="109826" y="0"/>
                  </a:lnTo>
                  <a:lnTo>
                    <a:pt x="112947" y="985"/>
                  </a:lnTo>
                  <a:lnTo>
                    <a:pt x="115491" y="3152"/>
                  </a:lnTo>
                  <a:lnTo>
                    <a:pt x="117341" y="6305"/>
                  </a:lnTo>
                  <a:lnTo>
                    <a:pt x="119190" y="10640"/>
                  </a:lnTo>
                  <a:lnTo>
                    <a:pt x="119884" y="15960"/>
                  </a:lnTo>
                  <a:lnTo>
                    <a:pt x="119884" y="20098"/>
                  </a:lnTo>
                  <a:lnTo>
                    <a:pt x="118612" y="25615"/>
                  </a:lnTo>
                  <a:lnTo>
                    <a:pt x="116763" y="28768"/>
                  </a:lnTo>
                  <a:lnTo>
                    <a:pt x="67167" y="114482"/>
                  </a:lnTo>
                  <a:lnTo>
                    <a:pt x="65202" y="116453"/>
                  </a:lnTo>
                  <a:lnTo>
                    <a:pt x="63352" y="118620"/>
                  </a:lnTo>
                  <a:lnTo>
                    <a:pt x="59653" y="119802"/>
                  </a:lnTo>
                  <a:close/>
                  <a:moveTo>
                    <a:pt x="33872" y="34088"/>
                  </a:moveTo>
                  <a:lnTo>
                    <a:pt x="59653" y="78029"/>
                  </a:lnTo>
                  <a:lnTo>
                    <a:pt x="85317" y="34088"/>
                  </a:lnTo>
                  <a:lnTo>
                    <a:pt x="33872"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3" name="Shape 2143"/>
            <p:cNvSpPr/>
            <p:nvPr/>
          </p:nvSpPr>
          <p:spPr>
            <a:xfrm>
              <a:off x="10375900" y="5172075"/>
              <a:ext cx="61913" cy="850899"/>
            </a:xfrm>
            <a:custGeom>
              <a:avLst/>
              <a:gdLst/>
              <a:ahLst/>
              <a:cxnLst/>
              <a:rect l="0" t="0" r="0" b="0"/>
              <a:pathLst>
                <a:path w="120000" h="120000" extrusionOk="0">
                  <a:moveTo>
                    <a:pt x="119314" y="106222"/>
                  </a:moveTo>
                  <a:lnTo>
                    <a:pt x="119314" y="13727"/>
                  </a:lnTo>
                  <a:lnTo>
                    <a:pt x="119314" y="13727"/>
                  </a:lnTo>
                  <a:lnTo>
                    <a:pt x="93942" y="12663"/>
                  </a:lnTo>
                  <a:lnTo>
                    <a:pt x="71314" y="11295"/>
                  </a:lnTo>
                  <a:lnTo>
                    <a:pt x="52799" y="9928"/>
                  </a:lnTo>
                  <a:lnTo>
                    <a:pt x="33600" y="8256"/>
                  </a:lnTo>
                  <a:lnTo>
                    <a:pt x="19200" y="6331"/>
                  </a:lnTo>
                  <a:lnTo>
                    <a:pt x="8228" y="4406"/>
                  </a:lnTo>
                  <a:lnTo>
                    <a:pt x="4114" y="2178"/>
                  </a:lnTo>
                  <a:lnTo>
                    <a:pt x="0" y="0"/>
                  </a:lnTo>
                  <a:lnTo>
                    <a:pt x="0" y="119949"/>
                  </a:lnTo>
                  <a:lnTo>
                    <a:pt x="0" y="119949"/>
                  </a:lnTo>
                  <a:lnTo>
                    <a:pt x="4114" y="117771"/>
                  </a:lnTo>
                  <a:lnTo>
                    <a:pt x="8228" y="115593"/>
                  </a:lnTo>
                  <a:lnTo>
                    <a:pt x="19200" y="113617"/>
                  </a:lnTo>
                  <a:lnTo>
                    <a:pt x="33600" y="111692"/>
                  </a:lnTo>
                  <a:lnTo>
                    <a:pt x="52799" y="110071"/>
                  </a:lnTo>
                  <a:lnTo>
                    <a:pt x="71314" y="108400"/>
                  </a:lnTo>
                  <a:lnTo>
                    <a:pt x="93942" y="107032"/>
                  </a:lnTo>
                  <a:lnTo>
                    <a:pt x="119314" y="10622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4" name="Shape 2144"/>
            <p:cNvSpPr/>
            <p:nvPr/>
          </p:nvSpPr>
          <p:spPr>
            <a:xfrm>
              <a:off x="10439400" y="6024562"/>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5" name="Shape 2145"/>
            <p:cNvSpPr/>
            <p:nvPr/>
          </p:nvSpPr>
          <p:spPr>
            <a:xfrm>
              <a:off x="10533063" y="5797550"/>
              <a:ext cx="61913" cy="225425"/>
            </a:xfrm>
            <a:custGeom>
              <a:avLst/>
              <a:gdLst/>
              <a:ahLst/>
              <a:cxnLst/>
              <a:rect l="0" t="0" r="0" b="0"/>
              <a:pathLst>
                <a:path w="120000" h="120000" extrusionOk="0">
                  <a:moveTo>
                    <a:pt x="0" y="0"/>
                  </a:moveTo>
                  <a:lnTo>
                    <a:pt x="0" y="68272"/>
                  </a:lnTo>
                  <a:lnTo>
                    <a:pt x="0" y="68272"/>
                  </a:lnTo>
                  <a:lnTo>
                    <a:pt x="29485" y="72266"/>
                  </a:lnTo>
                  <a:lnTo>
                    <a:pt x="55542" y="79683"/>
                  </a:lnTo>
                  <a:lnTo>
                    <a:pt x="55542" y="79683"/>
                  </a:lnTo>
                  <a:lnTo>
                    <a:pt x="81600" y="87860"/>
                  </a:lnTo>
                  <a:lnTo>
                    <a:pt x="104228" y="98129"/>
                  </a:lnTo>
                  <a:lnTo>
                    <a:pt x="115199" y="108589"/>
                  </a:lnTo>
                  <a:lnTo>
                    <a:pt x="119314" y="119809"/>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6" name="Shape 2146"/>
            <p:cNvSpPr/>
            <p:nvPr/>
          </p:nvSpPr>
          <p:spPr>
            <a:xfrm>
              <a:off x="10533063" y="6024562"/>
              <a:ext cx="61913" cy="839787"/>
            </a:xfrm>
            <a:custGeom>
              <a:avLst/>
              <a:gdLst/>
              <a:ahLst/>
              <a:cxnLst/>
              <a:rect l="0" t="0" r="0" b="0"/>
              <a:pathLst>
                <a:path w="120000" h="120000" extrusionOk="0">
                  <a:moveTo>
                    <a:pt x="0" y="14274"/>
                  </a:moveTo>
                  <a:lnTo>
                    <a:pt x="0" y="119948"/>
                  </a:lnTo>
                  <a:lnTo>
                    <a:pt x="119314" y="119948"/>
                  </a:lnTo>
                  <a:lnTo>
                    <a:pt x="119314" y="0"/>
                  </a:lnTo>
                  <a:lnTo>
                    <a:pt x="119314" y="0"/>
                  </a:lnTo>
                  <a:lnTo>
                    <a:pt x="115199" y="3080"/>
                  </a:lnTo>
                  <a:lnTo>
                    <a:pt x="104228" y="5853"/>
                  </a:lnTo>
                  <a:lnTo>
                    <a:pt x="81600" y="8677"/>
                  </a:lnTo>
                  <a:lnTo>
                    <a:pt x="55542" y="11193"/>
                  </a:lnTo>
                  <a:lnTo>
                    <a:pt x="55542" y="11193"/>
                  </a:lnTo>
                  <a:lnTo>
                    <a:pt x="29485" y="12836"/>
                  </a:lnTo>
                  <a:lnTo>
                    <a:pt x="0" y="1427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7" name="Shape 2147"/>
            <p:cNvSpPr/>
            <p:nvPr/>
          </p:nvSpPr>
          <p:spPr>
            <a:xfrm>
              <a:off x="10439400" y="5915025"/>
              <a:ext cx="92074" cy="107949"/>
            </a:xfrm>
            <a:custGeom>
              <a:avLst/>
              <a:gdLst/>
              <a:ahLst/>
              <a:cxnLst/>
              <a:rect l="0" t="0" r="0" b="0"/>
              <a:pathLst>
                <a:path w="120000" h="120000" extrusionOk="0">
                  <a:moveTo>
                    <a:pt x="60000" y="68459"/>
                  </a:moveTo>
                  <a:lnTo>
                    <a:pt x="60000" y="68459"/>
                  </a:lnTo>
                  <a:lnTo>
                    <a:pt x="72366" y="70426"/>
                  </a:lnTo>
                  <a:lnTo>
                    <a:pt x="81984" y="72786"/>
                  </a:lnTo>
                  <a:lnTo>
                    <a:pt x="92061" y="76721"/>
                  </a:lnTo>
                  <a:lnTo>
                    <a:pt x="102137" y="83409"/>
                  </a:lnTo>
                  <a:lnTo>
                    <a:pt x="102137" y="83409"/>
                  </a:lnTo>
                  <a:lnTo>
                    <a:pt x="109465" y="92065"/>
                  </a:lnTo>
                  <a:lnTo>
                    <a:pt x="114503" y="100327"/>
                  </a:lnTo>
                  <a:lnTo>
                    <a:pt x="116793" y="108983"/>
                  </a:lnTo>
                  <a:lnTo>
                    <a:pt x="119541" y="119606"/>
                  </a:lnTo>
                  <a:lnTo>
                    <a:pt x="119541" y="12983"/>
                  </a:lnTo>
                  <a:lnTo>
                    <a:pt x="119541" y="12983"/>
                  </a:lnTo>
                  <a:lnTo>
                    <a:pt x="104427" y="6295"/>
                  </a:lnTo>
                  <a:lnTo>
                    <a:pt x="89770" y="4327"/>
                  </a:lnTo>
                  <a:lnTo>
                    <a:pt x="74656" y="2360"/>
                  </a:lnTo>
                  <a:lnTo>
                    <a:pt x="60000" y="0"/>
                  </a:lnTo>
                  <a:lnTo>
                    <a:pt x="60000" y="0"/>
                  </a:lnTo>
                  <a:lnTo>
                    <a:pt x="44885" y="2360"/>
                  </a:lnTo>
                  <a:lnTo>
                    <a:pt x="27480" y="4327"/>
                  </a:lnTo>
                  <a:lnTo>
                    <a:pt x="15114" y="6295"/>
                  </a:lnTo>
                  <a:lnTo>
                    <a:pt x="0" y="12983"/>
                  </a:lnTo>
                  <a:lnTo>
                    <a:pt x="0" y="119606"/>
                  </a:lnTo>
                  <a:lnTo>
                    <a:pt x="0" y="119606"/>
                  </a:lnTo>
                  <a:lnTo>
                    <a:pt x="2748" y="108983"/>
                  </a:lnTo>
                  <a:lnTo>
                    <a:pt x="5038" y="100327"/>
                  </a:lnTo>
                  <a:lnTo>
                    <a:pt x="10076" y="92065"/>
                  </a:lnTo>
                  <a:lnTo>
                    <a:pt x="17404" y="83409"/>
                  </a:lnTo>
                  <a:lnTo>
                    <a:pt x="27480" y="76721"/>
                  </a:lnTo>
                  <a:lnTo>
                    <a:pt x="37557" y="72786"/>
                  </a:lnTo>
                  <a:lnTo>
                    <a:pt x="47175" y="70426"/>
                  </a:lnTo>
                  <a:lnTo>
                    <a:pt x="60000" y="684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8" name="Shape 2148"/>
            <p:cNvSpPr/>
            <p:nvPr/>
          </p:nvSpPr>
          <p:spPr>
            <a:xfrm>
              <a:off x="10439400" y="6024562"/>
              <a:ext cx="92074" cy="107949"/>
            </a:xfrm>
            <a:custGeom>
              <a:avLst/>
              <a:gdLst/>
              <a:ahLst/>
              <a:cxnLst/>
              <a:rect l="0" t="0" r="0" b="0"/>
              <a:pathLst>
                <a:path w="120000" h="120000" extrusionOk="0">
                  <a:moveTo>
                    <a:pt x="102137" y="36470"/>
                  </a:moveTo>
                  <a:lnTo>
                    <a:pt x="102137" y="36470"/>
                  </a:lnTo>
                  <a:lnTo>
                    <a:pt x="92061" y="42745"/>
                  </a:lnTo>
                  <a:lnTo>
                    <a:pt x="81984" y="47058"/>
                  </a:lnTo>
                  <a:lnTo>
                    <a:pt x="72366" y="49019"/>
                  </a:lnTo>
                  <a:lnTo>
                    <a:pt x="60000" y="50980"/>
                  </a:lnTo>
                  <a:lnTo>
                    <a:pt x="60000" y="50980"/>
                  </a:lnTo>
                  <a:lnTo>
                    <a:pt x="47175" y="49019"/>
                  </a:lnTo>
                  <a:lnTo>
                    <a:pt x="37557" y="47058"/>
                  </a:lnTo>
                  <a:lnTo>
                    <a:pt x="27480" y="42745"/>
                  </a:lnTo>
                  <a:lnTo>
                    <a:pt x="17404" y="36470"/>
                  </a:lnTo>
                  <a:lnTo>
                    <a:pt x="10076" y="27843"/>
                  </a:lnTo>
                  <a:lnTo>
                    <a:pt x="5038" y="19215"/>
                  </a:lnTo>
                  <a:lnTo>
                    <a:pt x="2748" y="10980"/>
                  </a:lnTo>
                  <a:lnTo>
                    <a:pt x="0" y="0"/>
                  </a:lnTo>
                  <a:lnTo>
                    <a:pt x="0" y="106666"/>
                  </a:lnTo>
                  <a:lnTo>
                    <a:pt x="0" y="106666"/>
                  </a:lnTo>
                  <a:lnTo>
                    <a:pt x="15114" y="112941"/>
                  </a:lnTo>
                  <a:lnTo>
                    <a:pt x="27480" y="115294"/>
                  </a:lnTo>
                  <a:lnTo>
                    <a:pt x="44885" y="119607"/>
                  </a:lnTo>
                  <a:lnTo>
                    <a:pt x="60000" y="119607"/>
                  </a:lnTo>
                  <a:lnTo>
                    <a:pt x="60000" y="119607"/>
                  </a:lnTo>
                  <a:lnTo>
                    <a:pt x="74656" y="119607"/>
                  </a:lnTo>
                  <a:lnTo>
                    <a:pt x="89770" y="117254"/>
                  </a:lnTo>
                  <a:lnTo>
                    <a:pt x="104427" y="112941"/>
                  </a:lnTo>
                  <a:lnTo>
                    <a:pt x="119541" y="109019"/>
                  </a:lnTo>
                  <a:lnTo>
                    <a:pt x="119541" y="0"/>
                  </a:lnTo>
                  <a:lnTo>
                    <a:pt x="119541" y="0"/>
                  </a:lnTo>
                  <a:lnTo>
                    <a:pt x="116793" y="10980"/>
                  </a:lnTo>
                  <a:lnTo>
                    <a:pt x="114503" y="19215"/>
                  </a:lnTo>
                  <a:lnTo>
                    <a:pt x="109465" y="27843"/>
                  </a:lnTo>
                  <a:lnTo>
                    <a:pt x="102137" y="3647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49" name="Shape 2149"/>
            <p:cNvSpPr/>
            <p:nvPr/>
          </p:nvSpPr>
          <p:spPr>
            <a:xfrm>
              <a:off x="10375900" y="6024562"/>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0" name="Shape 2150"/>
            <p:cNvSpPr/>
            <p:nvPr/>
          </p:nvSpPr>
          <p:spPr>
            <a:xfrm>
              <a:off x="10375900" y="5926137"/>
              <a:ext cx="61913" cy="193675"/>
            </a:xfrm>
            <a:custGeom>
              <a:avLst/>
              <a:gdLst/>
              <a:ahLst/>
              <a:cxnLst/>
              <a:rect l="0" t="0" r="0" b="0"/>
              <a:pathLst>
                <a:path w="120000" h="120000" extrusionOk="0">
                  <a:moveTo>
                    <a:pt x="119314" y="59779"/>
                  </a:moveTo>
                  <a:lnTo>
                    <a:pt x="119314" y="59779"/>
                  </a:lnTo>
                  <a:lnTo>
                    <a:pt x="119314" y="59779"/>
                  </a:lnTo>
                  <a:lnTo>
                    <a:pt x="119314" y="0"/>
                  </a:lnTo>
                  <a:lnTo>
                    <a:pt x="119314" y="0"/>
                  </a:lnTo>
                  <a:lnTo>
                    <a:pt x="93942" y="3529"/>
                  </a:lnTo>
                  <a:lnTo>
                    <a:pt x="71314" y="9485"/>
                  </a:lnTo>
                  <a:lnTo>
                    <a:pt x="52799" y="16764"/>
                  </a:lnTo>
                  <a:lnTo>
                    <a:pt x="33600" y="23823"/>
                  </a:lnTo>
                  <a:lnTo>
                    <a:pt x="19200" y="32205"/>
                  </a:lnTo>
                  <a:lnTo>
                    <a:pt x="8228" y="40808"/>
                  </a:lnTo>
                  <a:lnTo>
                    <a:pt x="4114" y="50294"/>
                  </a:lnTo>
                  <a:lnTo>
                    <a:pt x="0" y="59779"/>
                  </a:lnTo>
                  <a:lnTo>
                    <a:pt x="0" y="59779"/>
                  </a:lnTo>
                  <a:lnTo>
                    <a:pt x="0" y="59779"/>
                  </a:lnTo>
                  <a:lnTo>
                    <a:pt x="4114" y="69485"/>
                  </a:lnTo>
                  <a:lnTo>
                    <a:pt x="8228" y="78970"/>
                  </a:lnTo>
                  <a:lnTo>
                    <a:pt x="19200" y="88455"/>
                  </a:lnTo>
                  <a:lnTo>
                    <a:pt x="33600" y="95735"/>
                  </a:lnTo>
                  <a:lnTo>
                    <a:pt x="52799" y="104117"/>
                  </a:lnTo>
                  <a:lnTo>
                    <a:pt x="71314" y="110073"/>
                  </a:lnTo>
                  <a:lnTo>
                    <a:pt x="93942" y="116029"/>
                  </a:lnTo>
                  <a:lnTo>
                    <a:pt x="119314" y="119779"/>
                  </a:lnTo>
                  <a:lnTo>
                    <a:pt x="119314" y="5977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1" name="Shape 2151"/>
            <p:cNvSpPr/>
            <p:nvPr/>
          </p:nvSpPr>
          <p:spPr>
            <a:xfrm>
              <a:off x="10439400" y="5168900"/>
              <a:ext cx="0" cy="1587"/>
            </a:xfrm>
            <a:custGeom>
              <a:avLst/>
              <a:gdLst/>
              <a:ahLst/>
              <a:cxnLst/>
              <a:rect l="0" t="0" r="0" b="0"/>
              <a:pathLst>
                <a:path w="120000" h="120000" extrusionOk="0">
                  <a:moveTo>
                    <a:pt x="0" y="102857"/>
                  </a:moveTo>
                  <a:lnTo>
                    <a:pt x="0" y="0"/>
                  </a:lnTo>
                  <a:lnTo>
                    <a:pt x="0" y="0"/>
                  </a:lnTo>
                  <a:lnTo>
                    <a:pt x="0" y="10285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2" name="Shape 2152"/>
            <p:cNvSpPr/>
            <p:nvPr/>
          </p:nvSpPr>
          <p:spPr>
            <a:xfrm>
              <a:off x="10375900" y="4419600"/>
              <a:ext cx="61913" cy="749299"/>
            </a:xfrm>
            <a:custGeom>
              <a:avLst/>
              <a:gdLst/>
              <a:ahLst/>
              <a:cxnLst/>
              <a:rect l="0" t="0" r="0" b="0"/>
              <a:pathLst>
                <a:path w="120000" h="120000" extrusionOk="0">
                  <a:moveTo>
                    <a:pt x="119314" y="104352"/>
                  </a:moveTo>
                  <a:lnTo>
                    <a:pt x="119314" y="0"/>
                  </a:lnTo>
                  <a:lnTo>
                    <a:pt x="0" y="0"/>
                  </a:lnTo>
                  <a:lnTo>
                    <a:pt x="0" y="119942"/>
                  </a:lnTo>
                  <a:lnTo>
                    <a:pt x="0" y="119942"/>
                  </a:lnTo>
                  <a:lnTo>
                    <a:pt x="4114" y="117468"/>
                  </a:lnTo>
                  <a:lnTo>
                    <a:pt x="8228" y="114937"/>
                  </a:lnTo>
                  <a:lnTo>
                    <a:pt x="19200" y="112751"/>
                  </a:lnTo>
                  <a:lnTo>
                    <a:pt x="33600" y="110623"/>
                  </a:lnTo>
                  <a:lnTo>
                    <a:pt x="52799" y="108724"/>
                  </a:lnTo>
                  <a:lnTo>
                    <a:pt x="71314" y="107171"/>
                  </a:lnTo>
                  <a:lnTo>
                    <a:pt x="93942" y="105618"/>
                  </a:lnTo>
                  <a:lnTo>
                    <a:pt x="119314" y="10435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3" name="Shape 2153"/>
            <p:cNvSpPr/>
            <p:nvPr/>
          </p:nvSpPr>
          <p:spPr>
            <a:xfrm>
              <a:off x="10533063" y="4264025"/>
              <a:ext cx="61913" cy="1758949"/>
            </a:xfrm>
            <a:custGeom>
              <a:avLst/>
              <a:gdLst/>
              <a:ahLst/>
              <a:cxnLst/>
              <a:rect l="0" t="0" r="0" b="0"/>
              <a:pathLst>
                <a:path w="120000" h="120000" extrusionOk="0">
                  <a:moveTo>
                    <a:pt x="100114" y="1472"/>
                  </a:moveTo>
                  <a:lnTo>
                    <a:pt x="0" y="5079"/>
                  </a:lnTo>
                  <a:lnTo>
                    <a:pt x="0" y="55067"/>
                  </a:lnTo>
                  <a:lnTo>
                    <a:pt x="0" y="55067"/>
                  </a:lnTo>
                  <a:lnTo>
                    <a:pt x="29485" y="55730"/>
                  </a:lnTo>
                  <a:lnTo>
                    <a:pt x="55542" y="56515"/>
                  </a:lnTo>
                  <a:lnTo>
                    <a:pt x="55542" y="56515"/>
                  </a:lnTo>
                  <a:lnTo>
                    <a:pt x="81600" y="57742"/>
                  </a:lnTo>
                  <a:lnTo>
                    <a:pt x="104228" y="58920"/>
                  </a:lnTo>
                  <a:lnTo>
                    <a:pt x="115199" y="60392"/>
                  </a:lnTo>
                  <a:lnTo>
                    <a:pt x="119314" y="61865"/>
                  </a:lnTo>
                  <a:lnTo>
                    <a:pt x="119314" y="61865"/>
                  </a:lnTo>
                  <a:lnTo>
                    <a:pt x="115199" y="63190"/>
                  </a:lnTo>
                  <a:lnTo>
                    <a:pt x="104228" y="64662"/>
                  </a:lnTo>
                  <a:lnTo>
                    <a:pt x="81600" y="65865"/>
                  </a:lnTo>
                  <a:lnTo>
                    <a:pt x="55542" y="67067"/>
                  </a:lnTo>
                  <a:lnTo>
                    <a:pt x="55542" y="67067"/>
                  </a:lnTo>
                  <a:lnTo>
                    <a:pt x="29485" y="67852"/>
                  </a:lnTo>
                  <a:lnTo>
                    <a:pt x="0" y="68515"/>
                  </a:lnTo>
                  <a:lnTo>
                    <a:pt x="0" y="119975"/>
                  </a:lnTo>
                  <a:lnTo>
                    <a:pt x="119314" y="119975"/>
                  </a:lnTo>
                  <a:lnTo>
                    <a:pt x="119314" y="0"/>
                  </a:lnTo>
                  <a:lnTo>
                    <a:pt x="119314" y="0"/>
                  </a:lnTo>
                  <a:lnTo>
                    <a:pt x="111085" y="809"/>
                  </a:lnTo>
                  <a:lnTo>
                    <a:pt x="100114" y="147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4" name="Shape 2154"/>
            <p:cNvSpPr/>
            <p:nvPr/>
          </p:nvSpPr>
          <p:spPr>
            <a:xfrm>
              <a:off x="10439400" y="5062537"/>
              <a:ext cx="92074" cy="215899"/>
            </a:xfrm>
            <a:custGeom>
              <a:avLst/>
              <a:gdLst/>
              <a:ahLst/>
              <a:cxnLst/>
              <a:rect l="0" t="0" r="0" b="0"/>
              <a:pathLst>
                <a:path w="120000" h="120000" extrusionOk="0">
                  <a:moveTo>
                    <a:pt x="60000" y="0"/>
                  </a:moveTo>
                  <a:lnTo>
                    <a:pt x="60000" y="0"/>
                  </a:lnTo>
                  <a:lnTo>
                    <a:pt x="44885" y="0"/>
                  </a:lnTo>
                  <a:lnTo>
                    <a:pt x="27480" y="995"/>
                  </a:lnTo>
                  <a:lnTo>
                    <a:pt x="15114" y="3184"/>
                  </a:lnTo>
                  <a:lnTo>
                    <a:pt x="0" y="5373"/>
                  </a:lnTo>
                  <a:lnTo>
                    <a:pt x="0" y="59303"/>
                  </a:lnTo>
                  <a:lnTo>
                    <a:pt x="0" y="59303"/>
                  </a:lnTo>
                  <a:lnTo>
                    <a:pt x="2748" y="55124"/>
                  </a:lnTo>
                  <a:lnTo>
                    <a:pt x="5038" y="49751"/>
                  </a:lnTo>
                  <a:lnTo>
                    <a:pt x="10076" y="45373"/>
                  </a:lnTo>
                  <a:lnTo>
                    <a:pt x="17404" y="41990"/>
                  </a:lnTo>
                  <a:lnTo>
                    <a:pt x="27480" y="38805"/>
                  </a:lnTo>
                  <a:lnTo>
                    <a:pt x="37557" y="36616"/>
                  </a:lnTo>
                  <a:lnTo>
                    <a:pt x="47175" y="34427"/>
                  </a:lnTo>
                  <a:lnTo>
                    <a:pt x="60000" y="34427"/>
                  </a:lnTo>
                  <a:lnTo>
                    <a:pt x="60000" y="34427"/>
                  </a:lnTo>
                  <a:lnTo>
                    <a:pt x="72366" y="34427"/>
                  </a:lnTo>
                  <a:lnTo>
                    <a:pt x="81984" y="35621"/>
                  </a:lnTo>
                  <a:lnTo>
                    <a:pt x="92061" y="38805"/>
                  </a:lnTo>
                  <a:lnTo>
                    <a:pt x="102137" y="41990"/>
                  </a:lnTo>
                  <a:lnTo>
                    <a:pt x="102137" y="41990"/>
                  </a:lnTo>
                  <a:lnTo>
                    <a:pt x="109465" y="45373"/>
                  </a:lnTo>
                  <a:lnTo>
                    <a:pt x="114503" y="49751"/>
                  </a:lnTo>
                  <a:lnTo>
                    <a:pt x="116793" y="55124"/>
                  </a:lnTo>
                  <a:lnTo>
                    <a:pt x="119541" y="60497"/>
                  </a:lnTo>
                  <a:lnTo>
                    <a:pt x="119541" y="60497"/>
                  </a:lnTo>
                  <a:lnTo>
                    <a:pt x="116793" y="64676"/>
                  </a:lnTo>
                  <a:lnTo>
                    <a:pt x="114503" y="70248"/>
                  </a:lnTo>
                  <a:lnTo>
                    <a:pt x="109465" y="74626"/>
                  </a:lnTo>
                  <a:lnTo>
                    <a:pt x="102137" y="77810"/>
                  </a:lnTo>
                  <a:lnTo>
                    <a:pt x="102137" y="77810"/>
                  </a:lnTo>
                  <a:lnTo>
                    <a:pt x="92061" y="80995"/>
                  </a:lnTo>
                  <a:lnTo>
                    <a:pt x="81984" y="84179"/>
                  </a:lnTo>
                  <a:lnTo>
                    <a:pt x="72366" y="85373"/>
                  </a:lnTo>
                  <a:lnTo>
                    <a:pt x="60000" y="85373"/>
                  </a:lnTo>
                  <a:lnTo>
                    <a:pt x="60000" y="85373"/>
                  </a:lnTo>
                  <a:lnTo>
                    <a:pt x="47175" y="85373"/>
                  </a:lnTo>
                  <a:lnTo>
                    <a:pt x="37557" y="83184"/>
                  </a:lnTo>
                  <a:lnTo>
                    <a:pt x="27480" y="80995"/>
                  </a:lnTo>
                  <a:lnTo>
                    <a:pt x="17404" y="77810"/>
                  </a:lnTo>
                  <a:lnTo>
                    <a:pt x="10076" y="74626"/>
                  </a:lnTo>
                  <a:lnTo>
                    <a:pt x="5038" y="70248"/>
                  </a:lnTo>
                  <a:lnTo>
                    <a:pt x="2748" y="64676"/>
                  </a:lnTo>
                  <a:lnTo>
                    <a:pt x="0" y="60497"/>
                  </a:lnTo>
                  <a:lnTo>
                    <a:pt x="0" y="114427"/>
                  </a:lnTo>
                  <a:lnTo>
                    <a:pt x="0" y="114427"/>
                  </a:lnTo>
                  <a:lnTo>
                    <a:pt x="15114" y="116616"/>
                  </a:lnTo>
                  <a:lnTo>
                    <a:pt x="27480" y="118805"/>
                  </a:lnTo>
                  <a:lnTo>
                    <a:pt x="44885" y="119800"/>
                  </a:lnTo>
                  <a:lnTo>
                    <a:pt x="60000" y="119800"/>
                  </a:lnTo>
                  <a:lnTo>
                    <a:pt x="60000" y="119800"/>
                  </a:lnTo>
                  <a:lnTo>
                    <a:pt x="74656" y="119800"/>
                  </a:lnTo>
                  <a:lnTo>
                    <a:pt x="89770" y="118805"/>
                  </a:lnTo>
                  <a:lnTo>
                    <a:pt x="104427" y="116616"/>
                  </a:lnTo>
                  <a:lnTo>
                    <a:pt x="119541" y="114427"/>
                  </a:lnTo>
                  <a:lnTo>
                    <a:pt x="119541" y="5373"/>
                  </a:lnTo>
                  <a:lnTo>
                    <a:pt x="119541" y="5373"/>
                  </a:lnTo>
                  <a:lnTo>
                    <a:pt x="104427" y="3184"/>
                  </a:lnTo>
                  <a:lnTo>
                    <a:pt x="89770" y="995"/>
                  </a:lnTo>
                  <a:lnTo>
                    <a:pt x="74656" y="0"/>
                  </a:lnTo>
                  <a:lnTo>
                    <a:pt x="6000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5" name="Shape 2155"/>
            <p:cNvSpPr/>
            <p:nvPr/>
          </p:nvSpPr>
          <p:spPr>
            <a:xfrm>
              <a:off x="10375900" y="5168900"/>
              <a:ext cx="0" cy="1587"/>
            </a:xfrm>
            <a:custGeom>
              <a:avLst/>
              <a:gdLst/>
              <a:ahLst/>
              <a:cxnLst/>
              <a:rect l="0" t="0" r="0" b="0"/>
              <a:pathLst>
                <a:path w="120000" h="120000" extrusionOk="0">
                  <a:moveTo>
                    <a:pt x="0" y="102857"/>
                  </a:moveTo>
                  <a:lnTo>
                    <a:pt x="0" y="102857"/>
                  </a:lnTo>
                  <a:lnTo>
                    <a:pt x="0" y="102857"/>
                  </a:lnTo>
                  <a:lnTo>
                    <a:pt x="0" y="0"/>
                  </a:lnTo>
                  <a:lnTo>
                    <a:pt x="0" y="0"/>
                  </a:lnTo>
                  <a:lnTo>
                    <a:pt x="0" y="10285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6" name="Shape 2156"/>
            <p:cNvSpPr/>
            <p:nvPr/>
          </p:nvSpPr>
          <p:spPr>
            <a:xfrm>
              <a:off x="10375900" y="5072062"/>
              <a:ext cx="61913" cy="195261"/>
            </a:xfrm>
            <a:custGeom>
              <a:avLst/>
              <a:gdLst/>
              <a:ahLst/>
              <a:cxnLst/>
              <a:rect l="0" t="0" r="0" b="0"/>
              <a:pathLst>
                <a:path w="120000" h="120000" extrusionOk="0">
                  <a:moveTo>
                    <a:pt x="119314" y="60546"/>
                  </a:moveTo>
                  <a:lnTo>
                    <a:pt x="119314" y="60546"/>
                  </a:lnTo>
                  <a:lnTo>
                    <a:pt x="119314" y="59234"/>
                  </a:lnTo>
                  <a:lnTo>
                    <a:pt x="119314" y="0"/>
                  </a:lnTo>
                  <a:lnTo>
                    <a:pt x="119314" y="0"/>
                  </a:lnTo>
                  <a:lnTo>
                    <a:pt x="93942" y="4808"/>
                  </a:lnTo>
                  <a:lnTo>
                    <a:pt x="71314" y="10710"/>
                  </a:lnTo>
                  <a:lnTo>
                    <a:pt x="52799" y="16612"/>
                  </a:lnTo>
                  <a:lnTo>
                    <a:pt x="33600" y="23825"/>
                  </a:lnTo>
                  <a:lnTo>
                    <a:pt x="19200" y="31912"/>
                  </a:lnTo>
                  <a:lnTo>
                    <a:pt x="8228" y="40218"/>
                  </a:lnTo>
                  <a:lnTo>
                    <a:pt x="4114" y="49836"/>
                  </a:lnTo>
                  <a:lnTo>
                    <a:pt x="0" y="59234"/>
                  </a:lnTo>
                  <a:lnTo>
                    <a:pt x="0" y="60546"/>
                  </a:lnTo>
                  <a:lnTo>
                    <a:pt x="0" y="60546"/>
                  </a:lnTo>
                  <a:lnTo>
                    <a:pt x="4114" y="69945"/>
                  </a:lnTo>
                  <a:lnTo>
                    <a:pt x="8228" y="79562"/>
                  </a:lnTo>
                  <a:lnTo>
                    <a:pt x="19200" y="87868"/>
                  </a:lnTo>
                  <a:lnTo>
                    <a:pt x="33600" y="96174"/>
                  </a:lnTo>
                  <a:lnTo>
                    <a:pt x="52799" y="103387"/>
                  </a:lnTo>
                  <a:lnTo>
                    <a:pt x="71314" y="109289"/>
                  </a:lnTo>
                  <a:lnTo>
                    <a:pt x="93942" y="115191"/>
                  </a:lnTo>
                  <a:lnTo>
                    <a:pt x="119314" y="119781"/>
                  </a:lnTo>
                  <a:lnTo>
                    <a:pt x="119314" y="6054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7" name="Shape 2157"/>
            <p:cNvSpPr/>
            <p:nvPr/>
          </p:nvSpPr>
          <p:spPr>
            <a:xfrm>
              <a:off x="10533063" y="5072062"/>
              <a:ext cx="61913" cy="195261"/>
            </a:xfrm>
            <a:custGeom>
              <a:avLst/>
              <a:gdLst/>
              <a:ahLst/>
              <a:cxnLst/>
              <a:rect l="0" t="0" r="0" b="0"/>
              <a:pathLst>
                <a:path w="120000" h="120000" extrusionOk="0">
                  <a:moveTo>
                    <a:pt x="119314" y="60546"/>
                  </a:moveTo>
                  <a:lnTo>
                    <a:pt x="119314" y="60546"/>
                  </a:lnTo>
                  <a:lnTo>
                    <a:pt x="115199" y="47431"/>
                  </a:lnTo>
                  <a:lnTo>
                    <a:pt x="104228" y="34316"/>
                  </a:lnTo>
                  <a:lnTo>
                    <a:pt x="81600" y="23825"/>
                  </a:lnTo>
                  <a:lnTo>
                    <a:pt x="55542" y="12896"/>
                  </a:lnTo>
                  <a:lnTo>
                    <a:pt x="55542" y="12896"/>
                  </a:lnTo>
                  <a:lnTo>
                    <a:pt x="29485" y="5901"/>
                  </a:lnTo>
                  <a:lnTo>
                    <a:pt x="0" y="0"/>
                  </a:lnTo>
                  <a:lnTo>
                    <a:pt x="0" y="119781"/>
                  </a:lnTo>
                  <a:lnTo>
                    <a:pt x="0" y="119781"/>
                  </a:lnTo>
                  <a:lnTo>
                    <a:pt x="29485" y="113879"/>
                  </a:lnTo>
                  <a:lnTo>
                    <a:pt x="55542" y="106885"/>
                  </a:lnTo>
                  <a:lnTo>
                    <a:pt x="55542" y="106885"/>
                  </a:lnTo>
                  <a:lnTo>
                    <a:pt x="81600" y="96174"/>
                  </a:lnTo>
                  <a:lnTo>
                    <a:pt x="104228" y="85464"/>
                  </a:lnTo>
                  <a:lnTo>
                    <a:pt x="115199" y="72349"/>
                  </a:lnTo>
                  <a:lnTo>
                    <a:pt x="119314" y="6054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8" name="Shape 2158"/>
            <p:cNvSpPr/>
            <p:nvPr/>
          </p:nvSpPr>
          <p:spPr>
            <a:xfrm>
              <a:off x="11310938" y="3865562"/>
              <a:ext cx="60324" cy="1123950"/>
            </a:xfrm>
            <a:custGeom>
              <a:avLst/>
              <a:gdLst/>
              <a:ahLst/>
              <a:cxnLst/>
              <a:rect l="0" t="0" r="0" b="0"/>
              <a:pathLst>
                <a:path w="120000" h="120000" extrusionOk="0">
                  <a:moveTo>
                    <a:pt x="119310" y="119961"/>
                  </a:moveTo>
                  <a:lnTo>
                    <a:pt x="0" y="119961"/>
                  </a:lnTo>
                  <a:lnTo>
                    <a:pt x="0" y="0"/>
                  </a:lnTo>
                  <a:lnTo>
                    <a:pt x="119310" y="0"/>
                  </a:lnTo>
                  <a:lnTo>
                    <a:pt x="119310" y="11996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59" name="Shape 2159"/>
            <p:cNvSpPr/>
            <p:nvPr/>
          </p:nvSpPr>
          <p:spPr>
            <a:xfrm>
              <a:off x="11777663" y="1036637"/>
              <a:ext cx="61913" cy="1127125"/>
            </a:xfrm>
            <a:custGeom>
              <a:avLst/>
              <a:gdLst/>
              <a:ahLst/>
              <a:cxnLst/>
              <a:rect l="0" t="0" r="0" b="0"/>
              <a:pathLst>
                <a:path w="120000" h="120000" extrusionOk="0">
                  <a:moveTo>
                    <a:pt x="119314" y="119961"/>
                  </a:moveTo>
                  <a:lnTo>
                    <a:pt x="0" y="119961"/>
                  </a:lnTo>
                  <a:lnTo>
                    <a:pt x="0" y="0"/>
                  </a:lnTo>
                  <a:lnTo>
                    <a:pt x="119314" y="0"/>
                  </a:lnTo>
                  <a:lnTo>
                    <a:pt x="119314" y="11996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0" name="Shape 2160"/>
            <p:cNvSpPr/>
            <p:nvPr/>
          </p:nvSpPr>
          <p:spPr>
            <a:xfrm>
              <a:off x="11934825" y="881062"/>
              <a:ext cx="61913" cy="1281111"/>
            </a:xfrm>
            <a:custGeom>
              <a:avLst/>
              <a:gdLst/>
              <a:ahLst/>
              <a:cxnLst/>
              <a:rect l="0" t="0" r="0" b="0"/>
              <a:pathLst>
                <a:path w="120000" h="120000" extrusionOk="0">
                  <a:moveTo>
                    <a:pt x="119314" y="119966"/>
                  </a:moveTo>
                  <a:lnTo>
                    <a:pt x="0" y="119966"/>
                  </a:lnTo>
                  <a:lnTo>
                    <a:pt x="0" y="0"/>
                  </a:lnTo>
                  <a:lnTo>
                    <a:pt x="119314" y="0"/>
                  </a:lnTo>
                  <a:lnTo>
                    <a:pt x="119314" y="11996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1" name="Shape 2161"/>
            <p:cNvSpPr/>
            <p:nvPr/>
          </p:nvSpPr>
          <p:spPr>
            <a:xfrm>
              <a:off x="10533063" y="3729037"/>
              <a:ext cx="61913" cy="227012"/>
            </a:xfrm>
            <a:custGeom>
              <a:avLst/>
              <a:gdLst/>
              <a:ahLst/>
              <a:cxnLst/>
              <a:rect l="0" t="0" r="0" b="0"/>
              <a:pathLst>
                <a:path w="120000" h="120000" extrusionOk="0">
                  <a:moveTo>
                    <a:pt x="119314" y="119811"/>
                  </a:moveTo>
                  <a:lnTo>
                    <a:pt x="0" y="119811"/>
                  </a:lnTo>
                  <a:lnTo>
                    <a:pt x="0" y="0"/>
                  </a:lnTo>
                  <a:lnTo>
                    <a:pt x="119314" y="0"/>
                  </a:lnTo>
                  <a:lnTo>
                    <a:pt x="119314" y="11981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2" name="Shape 2162"/>
            <p:cNvSpPr/>
            <p:nvPr/>
          </p:nvSpPr>
          <p:spPr>
            <a:xfrm>
              <a:off x="10999788" y="2381250"/>
              <a:ext cx="61913" cy="782637"/>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3" name="Shape 2163"/>
            <p:cNvSpPr/>
            <p:nvPr/>
          </p:nvSpPr>
          <p:spPr>
            <a:xfrm>
              <a:off x="10533063" y="3322637"/>
              <a:ext cx="61913" cy="404811"/>
            </a:xfrm>
            <a:custGeom>
              <a:avLst/>
              <a:gdLst/>
              <a:ahLst/>
              <a:cxnLst/>
              <a:rect l="0" t="0" r="0" b="0"/>
              <a:pathLst>
                <a:path w="120000" h="120000" extrusionOk="0">
                  <a:moveTo>
                    <a:pt x="119314" y="119893"/>
                  </a:moveTo>
                  <a:lnTo>
                    <a:pt x="0" y="119893"/>
                  </a:lnTo>
                  <a:lnTo>
                    <a:pt x="0" y="0"/>
                  </a:lnTo>
                  <a:lnTo>
                    <a:pt x="119314" y="0"/>
                  </a:lnTo>
                  <a:lnTo>
                    <a:pt x="119314" y="11989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4" name="Shape 2164"/>
            <p:cNvSpPr/>
            <p:nvPr/>
          </p:nvSpPr>
          <p:spPr>
            <a:xfrm>
              <a:off x="10999788" y="3382962"/>
              <a:ext cx="61913" cy="482599"/>
            </a:xfrm>
            <a:custGeom>
              <a:avLst/>
              <a:gdLst/>
              <a:ahLst/>
              <a:cxnLst/>
              <a:rect l="0" t="0" r="0" b="0"/>
              <a:pathLst>
                <a:path w="120000" h="120000" extrusionOk="0">
                  <a:moveTo>
                    <a:pt x="119314" y="119910"/>
                  </a:moveTo>
                  <a:lnTo>
                    <a:pt x="0" y="119910"/>
                  </a:lnTo>
                  <a:lnTo>
                    <a:pt x="0" y="0"/>
                  </a:lnTo>
                  <a:lnTo>
                    <a:pt x="119314" y="0"/>
                  </a:lnTo>
                  <a:lnTo>
                    <a:pt x="119314" y="11991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5" name="Shape 2165"/>
            <p:cNvSpPr/>
            <p:nvPr/>
          </p:nvSpPr>
          <p:spPr>
            <a:xfrm>
              <a:off x="11156950" y="6103937"/>
              <a:ext cx="60324" cy="758825"/>
            </a:xfrm>
            <a:custGeom>
              <a:avLst/>
              <a:gdLst/>
              <a:ahLst/>
              <a:cxnLst/>
              <a:rect l="0" t="0" r="0" b="0"/>
              <a:pathLst>
                <a:path w="120000" h="120000" extrusionOk="0">
                  <a:moveTo>
                    <a:pt x="119310" y="119943"/>
                  </a:moveTo>
                  <a:lnTo>
                    <a:pt x="0" y="119943"/>
                  </a:lnTo>
                  <a:lnTo>
                    <a:pt x="0" y="0"/>
                  </a:lnTo>
                  <a:lnTo>
                    <a:pt x="119310" y="0"/>
                  </a:lnTo>
                  <a:lnTo>
                    <a:pt x="119310" y="11994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6" name="Shape 2166"/>
            <p:cNvSpPr/>
            <p:nvPr/>
          </p:nvSpPr>
          <p:spPr>
            <a:xfrm>
              <a:off x="10999788" y="6103937"/>
              <a:ext cx="61913" cy="758825"/>
            </a:xfrm>
            <a:custGeom>
              <a:avLst/>
              <a:gdLst/>
              <a:ahLst/>
              <a:cxnLst/>
              <a:rect l="0" t="0" r="0" b="0"/>
              <a:pathLst>
                <a:path w="120000" h="120000" extrusionOk="0">
                  <a:moveTo>
                    <a:pt x="119314" y="119943"/>
                  </a:moveTo>
                  <a:lnTo>
                    <a:pt x="0" y="119943"/>
                  </a:lnTo>
                  <a:lnTo>
                    <a:pt x="0" y="0"/>
                  </a:lnTo>
                  <a:lnTo>
                    <a:pt x="119314" y="0"/>
                  </a:lnTo>
                  <a:lnTo>
                    <a:pt x="119314" y="11994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7" name="Shape 2167"/>
            <p:cNvSpPr/>
            <p:nvPr/>
          </p:nvSpPr>
          <p:spPr>
            <a:xfrm>
              <a:off x="11320463" y="4914900"/>
              <a:ext cx="354013" cy="355600"/>
            </a:xfrm>
            <a:custGeom>
              <a:avLst/>
              <a:gdLst/>
              <a:ahLst/>
              <a:cxnLst/>
              <a:rect l="0" t="0" r="0" b="0"/>
              <a:pathLst>
                <a:path w="120000" h="120000" extrusionOk="0">
                  <a:moveTo>
                    <a:pt x="104817" y="119878"/>
                  </a:moveTo>
                  <a:lnTo>
                    <a:pt x="0" y="14545"/>
                  </a:lnTo>
                  <a:lnTo>
                    <a:pt x="15182" y="0"/>
                  </a:lnTo>
                  <a:lnTo>
                    <a:pt x="119878" y="104727"/>
                  </a:lnTo>
                  <a:lnTo>
                    <a:pt x="104817" y="1198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8" name="Shape 2168"/>
            <p:cNvSpPr/>
            <p:nvPr/>
          </p:nvSpPr>
          <p:spPr>
            <a:xfrm>
              <a:off x="11623675" y="5060950"/>
              <a:ext cx="61913" cy="595311"/>
            </a:xfrm>
            <a:custGeom>
              <a:avLst/>
              <a:gdLst/>
              <a:ahLst/>
              <a:cxnLst/>
              <a:rect l="0" t="0" r="0" b="0"/>
              <a:pathLst>
                <a:path w="120000" h="120000" extrusionOk="0">
                  <a:moveTo>
                    <a:pt x="119314" y="119927"/>
                  </a:moveTo>
                  <a:lnTo>
                    <a:pt x="0" y="119927"/>
                  </a:lnTo>
                  <a:lnTo>
                    <a:pt x="0" y="0"/>
                  </a:lnTo>
                  <a:lnTo>
                    <a:pt x="119314" y="0"/>
                  </a:lnTo>
                  <a:lnTo>
                    <a:pt x="119314" y="11992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69" name="Shape 2169"/>
            <p:cNvSpPr/>
            <p:nvPr/>
          </p:nvSpPr>
          <p:spPr>
            <a:xfrm>
              <a:off x="9909175" y="4921250"/>
              <a:ext cx="61913" cy="288925"/>
            </a:xfrm>
            <a:custGeom>
              <a:avLst/>
              <a:gdLst/>
              <a:ahLst/>
              <a:cxnLst/>
              <a:rect l="0" t="0" r="0" b="0"/>
              <a:pathLst>
                <a:path w="120000" h="120000" extrusionOk="0">
                  <a:moveTo>
                    <a:pt x="119314" y="119850"/>
                  </a:moveTo>
                  <a:lnTo>
                    <a:pt x="0" y="119850"/>
                  </a:lnTo>
                  <a:lnTo>
                    <a:pt x="0" y="0"/>
                  </a:lnTo>
                  <a:lnTo>
                    <a:pt x="119314" y="0"/>
                  </a:lnTo>
                  <a:lnTo>
                    <a:pt x="119314" y="11985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0" name="Shape 2170"/>
            <p:cNvSpPr/>
            <p:nvPr/>
          </p:nvSpPr>
          <p:spPr>
            <a:xfrm>
              <a:off x="9442450" y="5367337"/>
              <a:ext cx="61913" cy="255587"/>
            </a:xfrm>
            <a:custGeom>
              <a:avLst/>
              <a:gdLst/>
              <a:ahLst/>
              <a:cxnLst/>
              <a:rect l="0" t="0" r="0" b="0"/>
              <a:pathLst>
                <a:path w="120000" h="120000" extrusionOk="0">
                  <a:moveTo>
                    <a:pt x="119314" y="119831"/>
                  </a:moveTo>
                  <a:lnTo>
                    <a:pt x="0" y="119831"/>
                  </a:lnTo>
                  <a:lnTo>
                    <a:pt x="0" y="0"/>
                  </a:lnTo>
                  <a:lnTo>
                    <a:pt x="119314" y="0"/>
                  </a:lnTo>
                  <a:lnTo>
                    <a:pt x="119314" y="11983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1" name="Shape 2171"/>
            <p:cNvSpPr/>
            <p:nvPr/>
          </p:nvSpPr>
          <p:spPr>
            <a:xfrm>
              <a:off x="1146651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2" name="Shape 2172"/>
            <p:cNvSpPr/>
            <p:nvPr/>
          </p:nvSpPr>
          <p:spPr>
            <a:xfrm>
              <a:off x="11623675" y="2605088"/>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3" name="Shape 2173"/>
            <p:cNvSpPr/>
            <p:nvPr/>
          </p:nvSpPr>
          <p:spPr>
            <a:xfrm>
              <a:off x="11623675" y="881062"/>
              <a:ext cx="61913" cy="735011"/>
            </a:xfrm>
            <a:custGeom>
              <a:avLst/>
              <a:gdLst/>
              <a:ahLst/>
              <a:cxnLst/>
              <a:rect l="0" t="0" r="0" b="0"/>
              <a:pathLst>
                <a:path w="120000" h="120000" extrusionOk="0">
                  <a:moveTo>
                    <a:pt x="119314" y="119941"/>
                  </a:moveTo>
                  <a:lnTo>
                    <a:pt x="0" y="119941"/>
                  </a:lnTo>
                  <a:lnTo>
                    <a:pt x="0" y="0"/>
                  </a:lnTo>
                  <a:lnTo>
                    <a:pt x="119314" y="0"/>
                  </a:lnTo>
                  <a:lnTo>
                    <a:pt x="119314" y="11994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4" name="Shape 2174"/>
            <p:cNvSpPr/>
            <p:nvPr/>
          </p:nvSpPr>
          <p:spPr>
            <a:xfrm>
              <a:off x="1177766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5" name="Shape 2175"/>
            <p:cNvSpPr/>
            <p:nvPr/>
          </p:nvSpPr>
          <p:spPr>
            <a:xfrm>
              <a:off x="10375900" y="3729037"/>
              <a:ext cx="61913" cy="377824"/>
            </a:xfrm>
            <a:custGeom>
              <a:avLst/>
              <a:gdLst/>
              <a:ahLst/>
              <a:cxnLst/>
              <a:rect l="0" t="0" r="0" b="0"/>
              <a:pathLst>
                <a:path w="120000" h="120000" extrusionOk="0">
                  <a:moveTo>
                    <a:pt x="119314" y="119886"/>
                  </a:moveTo>
                  <a:lnTo>
                    <a:pt x="0" y="119886"/>
                  </a:lnTo>
                  <a:lnTo>
                    <a:pt x="0" y="0"/>
                  </a:lnTo>
                  <a:lnTo>
                    <a:pt x="119314" y="0"/>
                  </a:lnTo>
                  <a:lnTo>
                    <a:pt x="119314" y="11988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6" name="Shape 2176"/>
            <p:cNvSpPr/>
            <p:nvPr/>
          </p:nvSpPr>
          <p:spPr>
            <a:xfrm>
              <a:off x="8975725" y="5703887"/>
              <a:ext cx="371474" cy="374649"/>
            </a:xfrm>
            <a:custGeom>
              <a:avLst/>
              <a:gdLst/>
              <a:ahLst/>
              <a:cxnLst/>
              <a:rect l="0" t="0" r="0" b="0"/>
              <a:pathLst>
                <a:path w="120000" h="120000" extrusionOk="0">
                  <a:moveTo>
                    <a:pt x="60231" y="119885"/>
                  </a:moveTo>
                  <a:lnTo>
                    <a:pt x="56531" y="119196"/>
                  </a:lnTo>
                  <a:lnTo>
                    <a:pt x="54682" y="117933"/>
                  </a:lnTo>
                  <a:lnTo>
                    <a:pt x="52716" y="116669"/>
                  </a:lnTo>
                  <a:lnTo>
                    <a:pt x="3121" y="66832"/>
                  </a:lnTo>
                  <a:lnTo>
                    <a:pt x="1965" y="65569"/>
                  </a:lnTo>
                  <a:lnTo>
                    <a:pt x="693" y="63732"/>
                  </a:lnTo>
                  <a:lnTo>
                    <a:pt x="0" y="61779"/>
                  </a:lnTo>
                  <a:lnTo>
                    <a:pt x="0" y="59942"/>
                  </a:lnTo>
                  <a:lnTo>
                    <a:pt x="0" y="57990"/>
                  </a:lnTo>
                  <a:lnTo>
                    <a:pt x="693" y="56153"/>
                  </a:lnTo>
                  <a:lnTo>
                    <a:pt x="1965" y="54315"/>
                  </a:lnTo>
                  <a:lnTo>
                    <a:pt x="3121" y="53052"/>
                  </a:lnTo>
                  <a:lnTo>
                    <a:pt x="52716" y="3215"/>
                  </a:lnTo>
                  <a:lnTo>
                    <a:pt x="54682" y="1837"/>
                  </a:lnTo>
                  <a:lnTo>
                    <a:pt x="55838" y="1377"/>
                  </a:lnTo>
                  <a:lnTo>
                    <a:pt x="57803" y="688"/>
                  </a:lnTo>
                  <a:lnTo>
                    <a:pt x="60231" y="0"/>
                  </a:lnTo>
                  <a:lnTo>
                    <a:pt x="62080" y="688"/>
                  </a:lnTo>
                  <a:lnTo>
                    <a:pt x="64046" y="1377"/>
                  </a:lnTo>
                  <a:lnTo>
                    <a:pt x="65317" y="1837"/>
                  </a:lnTo>
                  <a:lnTo>
                    <a:pt x="67167" y="3215"/>
                  </a:lnTo>
                  <a:lnTo>
                    <a:pt x="117341" y="53052"/>
                  </a:lnTo>
                  <a:lnTo>
                    <a:pt x="118612" y="54315"/>
                  </a:lnTo>
                  <a:lnTo>
                    <a:pt x="119190" y="56153"/>
                  </a:lnTo>
                  <a:lnTo>
                    <a:pt x="119884" y="57990"/>
                  </a:lnTo>
                  <a:lnTo>
                    <a:pt x="119884" y="59942"/>
                  </a:lnTo>
                  <a:lnTo>
                    <a:pt x="119884" y="61779"/>
                  </a:lnTo>
                  <a:lnTo>
                    <a:pt x="119190" y="63732"/>
                  </a:lnTo>
                  <a:lnTo>
                    <a:pt x="118612" y="65569"/>
                  </a:lnTo>
                  <a:lnTo>
                    <a:pt x="117341" y="66832"/>
                  </a:lnTo>
                  <a:lnTo>
                    <a:pt x="67167" y="116669"/>
                  </a:lnTo>
                  <a:lnTo>
                    <a:pt x="65317" y="117933"/>
                  </a:lnTo>
                  <a:lnTo>
                    <a:pt x="64046" y="119196"/>
                  </a:lnTo>
                  <a:lnTo>
                    <a:pt x="60231" y="119885"/>
                  </a:lnTo>
                  <a:close/>
                  <a:moveTo>
                    <a:pt x="24508" y="59942"/>
                  </a:moveTo>
                  <a:lnTo>
                    <a:pt x="60231" y="95540"/>
                  </a:lnTo>
                  <a:lnTo>
                    <a:pt x="96069" y="59942"/>
                  </a:lnTo>
                  <a:lnTo>
                    <a:pt x="60231" y="24344"/>
                  </a:lnTo>
                  <a:lnTo>
                    <a:pt x="24508" y="59942"/>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7" name="Shape 2177"/>
            <p:cNvSpPr/>
            <p:nvPr/>
          </p:nvSpPr>
          <p:spPr>
            <a:xfrm>
              <a:off x="11310938" y="4592637"/>
              <a:ext cx="684213" cy="1062037"/>
            </a:xfrm>
            <a:custGeom>
              <a:avLst/>
              <a:gdLst/>
              <a:ahLst/>
              <a:cxnLst/>
              <a:rect l="0" t="0" r="0" b="0"/>
              <a:pathLst>
                <a:path w="120000" h="120000" extrusionOk="0">
                  <a:moveTo>
                    <a:pt x="10891" y="119959"/>
                  </a:moveTo>
                  <a:lnTo>
                    <a:pt x="0" y="119959"/>
                  </a:lnTo>
                  <a:lnTo>
                    <a:pt x="0" y="38809"/>
                  </a:lnTo>
                  <a:lnTo>
                    <a:pt x="0" y="38809"/>
                  </a:lnTo>
                  <a:lnTo>
                    <a:pt x="0" y="38159"/>
                  </a:lnTo>
                  <a:lnTo>
                    <a:pt x="314" y="37510"/>
                  </a:lnTo>
                  <a:lnTo>
                    <a:pt x="1007" y="36820"/>
                  </a:lnTo>
                  <a:lnTo>
                    <a:pt x="1699" y="36373"/>
                  </a:lnTo>
                  <a:lnTo>
                    <a:pt x="56033" y="1096"/>
                  </a:lnTo>
                  <a:lnTo>
                    <a:pt x="56033" y="1096"/>
                  </a:lnTo>
                  <a:lnTo>
                    <a:pt x="57040" y="649"/>
                  </a:lnTo>
                  <a:lnTo>
                    <a:pt x="57733" y="405"/>
                  </a:lnTo>
                  <a:lnTo>
                    <a:pt x="58740" y="243"/>
                  </a:lnTo>
                  <a:lnTo>
                    <a:pt x="60125" y="0"/>
                  </a:lnTo>
                  <a:lnTo>
                    <a:pt x="60125" y="0"/>
                  </a:lnTo>
                  <a:lnTo>
                    <a:pt x="60125" y="0"/>
                  </a:lnTo>
                  <a:lnTo>
                    <a:pt x="61133" y="243"/>
                  </a:lnTo>
                  <a:lnTo>
                    <a:pt x="62140" y="405"/>
                  </a:lnTo>
                  <a:lnTo>
                    <a:pt x="62833" y="649"/>
                  </a:lnTo>
                  <a:lnTo>
                    <a:pt x="63840" y="1096"/>
                  </a:lnTo>
                  <a:lnTo>
                    <a:pt x="118237" y="36373"/>
                  </a:lnTo>
                  <a:lnTo>
                    <a:pt x="118237" y="36373"/>
                  </a:lnTo>
                  <a:lnTo>
                    <a:pt x="118929" y="36820"/>
                  </a:lnTo>
                  <a:lnTo>
                    <a:pt x="119559" y="37510"/>
                  </a:lnTo>
                  <a:lnTo>
                    <a:pt x="119937" y="38809"/>
                  </a:lnTo>
                  <a:lnTo>
                    <a:pt x="119559" y="40108"/>
                  </a:lnTo>
                  <a:lnTo>
                    <a:pt x="118929" y="40798"/>
                  </a:lnTo>
                  <a:lnTo>
                    <a:pt x="118237" y="41244"/>
                  </a:lnTo>
                  <a:lnTo>
                    <a:pt x="91605" y="58457"/>
                  </a:lnTo>
                  <a:lnTo>
                    <a:pt x="83735" y="53585"/>
                  </a:lnTo>
                  <a:lnTo>
                    <a:pt x="106589" y="38809"/>
                  </a:lnTo>
                  <a:lnTo>
                    <a:pt x="60125" y="8606"/>
                  </a:lnTo>
                  <a:lnTo>
                    <a:pt x="10891" y="40351"/>
                  </a:lnTo>
                  <a:lnTo>
                    <a:pt x="10891" y="1199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8" name="Shape 2178"/>
            <p:cNvSpPr/>
            <p:nvPr/>
          </p:nvSpPr>
          <p:spPr>
            <a:xfrm>
              <a:off x="7727949" y="6732588"/>
              <a:ext cx="63501" cy="125412"/>
            </a:xfrm>
            <a:custGeom>
              <a:avLst/>
              <a:gdLst/>
              <a:ahLst/>
              <a:cxnLst/>
              <a:rect l="0" t="0" r="0" b="0"/>
              <a:pathLst>
                <a:path w="120000" h="120000" extrusionOk="0">
                  <a:moveTo>
                    <a:pt x="119314" y="119901"/>
                  </a:moveTo>
                  <a:lnTo>
                    <a:pt x="0" y="119901"/>
                  </a:lnTo>
                  <a:lnTo>
                    <a:pt x="0" y="0"/>
                  </a:lnTo>
                  <a:lnTo>
                    <a:pt x="119314" y="0"/>
                  </a:lnTo>
                  <a:lnTo>
                    <a:pt x="119314" y="11990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79" name="Shape 2179"/>
            <p:cNvSpPr/>
            <p:nvPr/>
          </p:nvSpPr>
          <p:spPr>
            <a:xfrm>
              <a:off x="8040688" y="6053137"/>
              <a:ext cx="215899" cy="215899"/>
            </a:xfrm>
            <a:custGeom>
              <a:avLst/>
              <a:gdLst/>
              <a:ahLst/>
              <a:cxnLst/>
              <a:rect l="0" t="0" r="0" b="0"/>
              <a:pathLst>
                <a:path w="120000" h="120000" extrusionOk="0">
                  <a:moveTo>
                    <a:pt x="60397" y="119801"/>
                  </a:moveTo>
                  <a:lnTo>
                    <a:pt x="47483" y="118807"/>
                  </a:lnTo>
                  <a:lnTo>
                    <a:pt x="36556" y="115430"/>
                  </a:lnTo>
                  <a:lnTo>
                    <a:pt x="25827" y="110066"/>
                  </a:lnTo>
                  <a:lnTo>
                    <a:pt x="17284" y="102516"/>
                  </a:lnTo>
                  <a:lnTo>
                    <a:pt x="9735" y="93973"/>
                  </a:lnTo>
                  <a:lnTo>
                    <a:pt x="4370" y="83046"/>
                  </a:lnTo>
                  <a:lnTo>
                    <a:pt x="993" y="72317"/>
                  </a:lnTo>
                  <a:lnTo>
                    <a:pt x="0" y="59205"/>
                  </a:lnTo>
                  <a:lnTo>
                    <a:pt x="993" y="47483"/>
                  </a:lnTo>
                  <a:lnTo>
                    <a:pt x="4370" y="36556"/>
                  </a:lnTo>
                  <a:lnTo>
                    <a:pt x="9735" y="25827"/>
                  </a:lnTo>
                  <a:lnTo>
                    <a:pt x="17284" y="17284"/>
                  </a:lnTo>
                  <a:lnTo>
                    <a:pt x="25827" y="9536"/>
                  </a:lnTo>
                  <a:lnTo>
                    <a:pt x="36556" y="4172"/>
                  </a:lnTo>
                  <a:lnTo>
                    <a:pt x="47483" y="993"/>
                  </a:lnTo>
                  <a:lnTo>
                    <a:pt x="60397" y="0"/>
                  </a:lnTo>
                  <a:lnTo>
                    <a:pt x="72317" y="993"/>
                  </a:lnTo>
                  <a:lnTo>
                    <a:pt x="83046" y="4172"/>
                  </a:lnTo>
                  <a:lnTo>
                    <a:pt x="93774" y="9536"/>
                  </a:lnTo>
                  <a:lnTo>
                    <a:pt x="102516" y="17284"/>
                  </a:lnTo>
                  <a:lnTo>
                    <a:pt x="110066" y="25827"/>
                  </a:lnTo>
                  <a:lnTo>
                    <a:pt x="115430" y="36556"/>
                  </a:lnTo>
                  <a:lnTo>
                    <a:pt x="118609" y="47483"/>
                  </a:lnTo>
                  <a:lnTo>
                    <a:pt x="119801" y="59205"/>
                  </a:lnTo>
                  <a:lnTo>
                    <a:pt x="118609" y="72317"/>
                  </a:lnTo>
                  <a:lnTo>
                    <a:pt x="115430" y="83046"/>
                  </a:lnTo>
                  <a:lnTo>
                    <a:pt x="110066" y="93973"/>
                  </a:lnTo>
                  <a:lnTo>
                    <a:pt x="102516" y="102516"/>
                  </a:lnTo>
                  <a:lnTo>
                    <a:pt x="93774" y="110066"/>
                  </a:lnTo>
                  <a:lnTo>
                    <a:pt x="83046" y="115430"/>
                  </a:lnTo>
                  <a:lnTo>
                    <a:pt x="72317" y="118807"/>
                  </a:lnTo>
                  <a:lnTo>
                    <a:pt x="60397" y="119801"/>
                  </a:lnTo>
                  <a:close/>
                  <a:moveTo>
                    <a:pt x="60397" y="34370"/>
                  </a:moveTo>
                  <a:lnTo>
                    <a:pt x="55033" y="34370"/>
                  </a:lnTo>
                  <a:lnTo>
                    <a:pt x="49668" y="35562"/>
                  </a:lnTo>
                  <a:lnTo>
                    <a:pt x="45298" y="38940"/>
                  </a:lnTo>
                  <a:lnTo>
                    <a:pt x="42119" y="42119"/>
                  </a:lnTo>
                  <a:lnTo>
                    <a:pt x="38940" y="45298"/>
                  </a:lnTo>
                  <a:lnTo>
                    <a:pt x="36556" y="49668"/>
                  </a:lnTo>
                  <a:lnTo>
                    <a:pt x="34569" y="55033"/>
                  </a:lnTo>
                  <a:lnTo>
                    <a:pt x="34569" y="59205"/>
                  </a:lnTo>
                  <a:lnTo>
                    <a:pt x="34569" y="64569"/>
                  </a:lnTo>
                  <a:lnTo>
                    <a:pt x="36556" y="70132"/>
                  </a:lnTo>
                  <a:lnTo>
                    <a:pt x="38940" y="74503"/>
                  </a:lnTo>
                  <a:lnTo>
                    <a:pt x="42119" y="77682"/>
                  </a:lnTo>
                  <a:lnTo>
                    <a:pt x="45298" y="80860"/>
                  </a:lnTo>
                  <a:lnTo>
                    <a:pt x="49668" y="83046"/>
                  </a:lnTo>
                  <a:lnTo>
                    <a:pt x="55033" y="85231"/>
                  </a:lnTo>
                  <a:lnTo>
                    <a:pt x="60397" y="85231"/>
                  </a:lnTo>
                  <a:lnTo>
                    <a:pt x="64768" y="85231"/>
                  </a:lnTo>
                  <a:lnTo>
                    <a:pt x="70132" y="83046"/>
                  </a:lnTo>
                  <a:lnTo>
                    <a:pt x="74503" y="80860"/>
                  </a:lnTo>
                  <a:lnTo>
                    <a:pt x="77682" y="77682"/>
                  </a:lnTo>
                  <a:lnTo>
                    <a:pt x="80860" y="74503"/>
                  </a:lnTo>
                  <a:lnTo>
                    <a:pt x="84238" y="70132"/>
                  </a:lnTo>
                  <a:lnTo>
                    <a:pt x="85231" y="64569"/>
                  </a:lnTo>
                  <a:lnTo>
                    <a:pt x="85231" y="59205"/>
                  </a:lnTo>
                  <a:lnTo>
                    <a:pt x="85231" y="55033"/>
                  </a:lnTo>
                  <a:lnTo>
                    <a:pt x="84238" y="49668"/>
                  </a:lnTo>
                  <a:lnTo>
                    <a:pt x="80860" y="45298"/>
                  </a:lnTo>
                  <a:lnTo>
                    <a:pt x="77682" y="42119"/>
                  </a:lnTo>
                  <a:lnTo>
                    <a:pt x="74503" y="38940"/>
                  </a:lnTo>
                  <a:lnTo>
                    <a:pt x="70132" y="35562"/>
                  </a:lnTo>
                  <a:lnTo>
                    <a:pt x="64768" y="34370"/>
                  </a:lnTo>
                  <a:lnTo>
                    <a:pt x="60397" y="3437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0" name="Shape 2180"/>
            <p:cNvSpPr/>
            <p:nvPr/>
          </p:nvSpPr>
          <p:spPr>
            <a:xfrm>
              <a:off x="7573963" y="6389687"/>
              <a:ext cx="371474" cy="371474"/>
            </a:xfrm>
            <a:custGeom>
              <a:avLst/>
              <a:gdLst/>
              <a:ahLst/>
              <a:cxnLst/>
              <a:rect l="0" t="0" r="0" b="0"/>
              <a:pathLst>
                <a:path w="120000" h="120000" extrusionOk="0">
                  <a:moveTo>
                    <a:pt x="59537" y="119884"/>
                  </a:moveTo>
                  <a:lnTo>
                    <a:pt x="55838" y="119306"/>
                  </a:lnTo>
                  <a:lnTo>
                    <a:pt x="54566" y="118728"/>
                  </a:lnTo>
                  <a:lnTo>
                    <a:pt x="52716" y="117341"/>
                  </a:lnTo>
                  <a:lnTo>
                    <a:pt x="2427" y="67167"/>
                  </a:lnTo>
                  <a:lnTo>
                    <a:pt x="1271" y="65895"/>
                  </a:lnTo>
                  <a:lnTo>
                    <a:pt x="578" y="64046"/>
                  </a:lnTo>
                  <a:lnTo>
                    <a:pt x="0" y="62196"/>
                  </a:lnTo>
                  <a:lnTo>
                    <a:pt x="0" y="60231"/>
                  </a:lnTo>
                  <a:lnTo>
                    <a:pt x="0" y="58381"/>
                  </a:lnTo>
                  <a:lnTo>
                    <a:pt x="578" y="56416"/>
                  </a:lnTo>
                  <a:lnTo>
                    <a:pt x="1271" y="54566"/>
                  </a:lnTo>
                  <a:lnTo>
                    <a:pt x="2427" y="52716"/>
                  </a:lnTo>
                  <a:lnTo>
                    <a:pt x="52716" y="3121"/>
                  </a:lnTo>
                  <a:lnTo>
                    <a:pt x="53988" y="1849"/>
                  </a:lnTo>
                  <a:lnTo>
                    <a:pt x="55838" y="578"/>
                  </a:lnTo>
                  <a:lnTo>
                    <a:pt x="57687" y="0"/>
                  </a:lnTo>
                  <a:lnTo>
                    <a:pt x="59537" y="0"/>
                  </a:lnTo>
                  <a:lnTo>
                    <a:pt x="62080" y="0"/>
                  </a:lnTo>
                  <a:lnTo>
                    <a:pt x="63352" y="578"/>
                  </a:lnTo>
                  <a:lnTo>
                    <a:pt x="65202" y="1849"/>
                  </a:lnTo>
                  <a:lnTo>
                    <a:pt x="67052" y="3121"/>
                  </a:lnTo>
                  <a:lnTo>
                    <a:pt x="116647" y="52716"/>
                  </a:lnTo>
                  <a:lnTo>
                    <a:pt x="118034" y="54566"/>
                  </a:lnTo>
                  <a:lnTo>
                    <a:pt x="119190" y="56416"/>
                  </a:lnTo>
                  <a:lnTo>
                    <a:pt x="119884" y="58381"/>
                  </a:lnTo>
                  <a:lnTo>
                    <a:pt x="119884" y="60231"/>
                  </a:lnTo>
                  <a:lnTo>
                    <a:pt x="119884" y="62196"/>
                  </a:lnTo>
                  <a:lnTo>
                    <a:pt x="119190" y="64046"/>
                  </a:lnTo>
                  <a:lnTo>
                    <a:pt x="118034" y="65895"/>
                  </a:lnTo>
                  <a:lnTo>
                    <a:pt x="116647" y="67167"/>
                  </a:lnTo>
                  <a:lnTo>
                    <a:pt x="67052" y="117341"/>
                  </a:lnTo>
                  <a:lnTo>
                    <a:pt x="65202" y="118728"/>
                  </a:lnTo>
                  <a:lnTo>
                    <a:pt x="63352" y="119306"/>
                  </a:lnTo>
                  <a:lnTo>
                    <a:pt x="59537" y="119884"/>
                  </a:lnTo>
                  <a:close/>
                  <a:moveTo>
                    <a:pt x="23815" y="60231"/>
                  </a:moveTo>
                  <a:lnTo>
                    <a:pt x="59537" y="96069"/>
                  </a:lnTo>
                  <a:lnTo>
                    <a:pt x="95375" y="60231"/>
                  </a:lnTo>
                  <a:lnTo>
                    <a:pt x="59537" y="24393"/>
                  </a:lnTo>
                  <a:lnTo>
                    <a:pt x="23815" y="60231"/>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1" name="Shape 2181"/>
            <p:cNvSpPr/>
            <p:nvPr/>
          </p:nvSpPr>
          <p:spPr>
            <a:xfrm>
              <a:off x="11623675" y="4078287"/>
              <a:ext cx="215899" cy="217487"/>
            </a:xfrm>
            <a:custGeom>
              <a:avLst/>
              <a:gdLst/>
              <a:ahLst/>
              <a:cxnLst/>
              <a:rect l="0" t="0" r="0" b="0"/>
              <a:pathLst>
                <a:path w="120000" h="120000" extrusionOk="0">
                  <a:moveTo>
                    <a:pt x="59403" y="119803"/>
                  </a:moveTo>
                  <a:lnTo>
                    <a:pt x="47483" y="117639"/>
                  </a:lnTo>
                  <a:lnTo>
                    <a:pt x="36754" y="114295"/>
                  </a:lnTo>
                  <a:lnTo>
                    <a:pt x="25827" y="108983"/>
                  </a:lnTo>
                  <a:lnTo>
                    <a:pt x="17284" y="101508"/>
                  </a:lnTo>
                  <a:lnTo>
                    <a:pt x="9735" y="93049"/>
                  </a:lnTo>
                  <a:lnTo>
                    <a:pt x="4370" y="82426"/>
                  </a:lnTo>
                  <a:lnTo>
                    <a:pt x="1192" y="71606"/>
                  </a:lnTo>
                  <a:lnTo>
                    <a:pt x="0" y="60000"/>
                  </a:lnTo>
                  <a:lnTo>
                    <a:pt x="1192" y="47016"/>
                  </a:lnTo>
                  <a:lnTo>
                    <a:pt x="4370" y="36393"/>
                  </a:lnTo>
                  <a:lnTo>
                    <a:pt x="9735" y="25573"/>
                  </a:lnTo>
                  <a:lnTo>
                    <a:pt x="17284" y="17114"/>
                  </a:lnTo>
                  <a:lnTo>
                    <a:pt x="25827" y="9639"/>
                  </a:lnTo>
                  <a:lnTo>
                    <a:pt x="36754" y="4327"/>
                  </a:lnTo>
                  <a:lnTo>
                    <a:pt x="47483" y="983"/>
                  </a:lnTo>
                  <a:lnTo>
                    <a:pt x="59403" y="0"/>
                  </a:lnTo>
                  <a:lnTo>
                    <a:pt x="71125" y="983"/>
                  </a:lnTo>
                  <a:lnTo>
                    <a:pt x="83046" y="4327"/>
                  </a:lnTo>
                  <a:lnTo>
                    <a:pt x="92781" y="9639"/>
                  </a:lnTo>
                  <a:lnTo>
                    <a:pt x="102516" y="17114"/>
                  </a:lnTo>
                  <a:lnTo>
                    <a:pt x="110066" y="26754"/>
                  </a:lnTo>
                  <a:lnTo>
                    <a:pt x="115430" y="36393"/>
                  </a:lnTo>
                  <a:lnTo>
                    <a:pt x="118609" y="48196"/>
                  </a:lnTo>
                  <a:lnTo>
                    <a:pt x="119801" y="60000"/>
                  </a:lnTo>
                  <a:lnTo>
                    <a:pt x="118609" y="71606"/>
                  </a:lnTo>
                  <a:lnTo>
                    <a:pt x="115430" y="82426"/>
                  </a:lnTo>
                  <a:lnTo>
                    <a:pt x="110066" y="93049"/>
                  </a:lnTo>
                  <a:lnTo>
                    <a:pt x="102516" y="101508"/>
                  </a:lnTo>
                  <a:lnTo>
                    <a:pt x="92781" y="108983"/>
                  </a:lnTo>
                  <a:lnTo>
                    <a:pt x="83046" y="114295"/>
                  </a:lnTo>
                  <a:lnTo>
                    <a:pt x="71125" y="117639"/>
                  </a:lnTo>
                  <a:lnTo>
                    <a:pt x="59403" y="119803"/>
                  </a:lnTo>
                  <a:close/>
                  <a:moveTo>
                    <a:pt x="59403" y="34229"/>
                  </a:moveTo>
                  <a:lnTo>
                    <a:pt x="55033" y="34229"/>
                  </a:lnTo>
                  <a:lnTo>
                    <a:pt x="49668" y="36393"/>
                  </a:lnTo>
                  <a:lnTo>
                    <a:pt x="45298" y="38557"/>
                  </a:lnTo>
                  <a:lnTo>
                    <a:pt x="42119" y="41704"/>
                  </a:lnTo>
                  <a:lnTo>
                    <a:pt x="38940" y="44852"/>
                  </a:lnTo>
                  <a:lnTo>
                    <a:pt x="35562" y="49180"/>
                  </a:lnTo>
                  <a:lnTo>
                    <a:pt x="34569" y="54491"/>
                  </a:lnTo>
                  <a:lnTo>
                    <a:pt x="34569" y="60000"/>
                  </a:lnTo>
                  <a:lnTo>
                    <a:pt x="34569" y="64131"/>
                  </a:lnTo>
                  <a:lnTo>
                    <a:pt x="35562" y="69442"/>
                  </a:lnTo>
                  <a:lnTo>
                    <a:pt x="38940" y="73770"/>
                  </a:lnTo>
                  <a:lnTo>
                    <a:pt x="42119" y="78098"/>
                  </a:lnTo>
                  <a:lnTo>
                    <a:pt x="45298" y="80262"/>
                  </a:lnTo>
                  <a:lnTo>
                    <a:pt x="49668" y="83409"/>
                  </a:lnTo>
                  <a:lnTo>
                    <a:pt x="55033" y="84393"/>
                  </a:lnTo>
                  <a:lnTo>
                    <a:pt x="59403" y="85573"/>
                  </a:lnTo>
                  <a:lnTo>
                    <a:pt x="64768" y="84393"/>
                  </a:lnTo>
                  <a:lnTo>
                    <a:pt x="70132" y="83409"/>
                  </a:lnTo>
                  <a:lnTo>
                    <a:pt x="74503" y="81245"/>
                  </a:lnTo>
                  <a:lnTo>
                    <a:pt x="77682" y="78098"/>
                  </a:lnTo>
                  <a:lnTo>
                    <a:pt x="80860" y="73770"/>
                  </a:lnTo>
                  <a:lnTo>
                    <a:pt x="83046" y="69442"/>
                  </a:lnTo>
                  <a:lnTo>
                    <a:pt x="85231" y="64131"/>
                  </a:lnTo>
                  <a:lnTo>
                    <a:pt x="85231" y="60000"/>
                  </a:lnTo>
                  <a:lnTo>
                    <a:pt x="85231" y="54491"/>
                  </a:lnTo>
                  <a:lnTo>
                    <a:pt x="83046" y="50163"/>
                  </a:lnTo>
                  <a:lnTo>
                    <a:pt x="80860" y="44852"/>
                  </a:lnTo>
                  <a:lnTo>
                    <a:pt x="77682" y="41704"/>
                  </a:lnTo>
                  <a:lnTo>
                    <a:pt x="74503" y="38557"/>
                  </a:lnTo>
                  <a:lnTo>
                    <a:pt x="70132" y="36393"/>
                  </a:lnTo>
                  <a:lnTo>
                    <a:pt x="64768" y="34229"/>
                  </a:lnTo>
                  <a:lnTo>
                    <a:pt x="59403"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2" name="Shape 2182"/>
            <p:cNvSpPr/>
            <p:nvPr/>
          </p:nvSpPr>
          <p:spPr>
            <a:xfrm>
              <a:off x="8351838" y="6413500"/>
              <a:ext cx="217487" cy="219075"/>
            </a:xfrm>
            <a:custGeom>
              <a:avLst/>
              <a:gdLst/>
              <a:ahLst/>
              <a:cxnLst/>
              <a:rect l="0" t="0" r="0" b="0"/>
              <a:pathLst>
                <a:path w="120000" h="120000" extrusionOk="0">
                  <a:moveTo>
                    <a:pt x="102857" y="119804"/>
                  </a:moveTo>
                  <a:lnTo>
                    <a:pt x="17142" y="119804"/>
                  </a:lnTo>
                  <a:lnTo>
                    <a:pt x="13990" y="119804"/>
                  </a:lnTo>
                  <a:lnTo>
                    <a:pt x="10640" y="118634"/>
                  </a:lnTo>
                  <a:lnTo>
                    <a:pt x="5320" y="114536"/>
                  </a:lnTo>
                  <a:lnTo>
                    <a:pt x="1182" y="109268"/>
                  </a:lnTo>
                  <a:lnTo>
                    <a:pt x="0" y="106146"/>
                  </a:lnTo>
                  <a:lnTo>
                    <a:pt x="0" y="102829"/>
                  </a:lnTo>
                  <a:lnTo>
                    <a:pt x="0" y="16975"/>
                  </a:lnTo>
                  <a:lnTo>
                    <a:pt x="0" y="13853"/>
                  </a:lnTo>
                  <a:lnTo>
                    <a:pt x="1182" y="10731"/>
                  </a:lnTo>
                  <a:lnTo>
                    <a:pt x="5320" y="5463"/>
                  </a:lnTo>
                  <a:lnTo>
                    <a:pt x="10640" y="1170"/>
                  </a:lnTo>
                  <a:lnTo>
                    <a:pt x="13990" y="0"/>
                  </a:lnTo>
                  <a:lnTo>
                    <a:pt x="17142" y="0"/>
                  </a:lnTo>
                  <a:lnTo>
                    <a:pt x="102857" y="0"/>
                  </a:lnTo>
                  <a:lnTo>
                    <a:pt x="106009" y="0"/>
                  </a:lnTo>
                  <a:lnTo>
                    <a:pt x="109162" y="1170"/>
                  </a:lnTo>
                  <a:lnTo>
                    <a:pt x="114482" y="5463"/>
                  </a:lnTo>
                  <a:lnTo>
                    <a:pt x="118817" y="10731"/>
                  </a:lnTo>
                  <a:lnTo>
                    <a:pt x="118817" y="13853"/>
                  </a:lnTo>
                  <a:lnTo>
                    <a:pt x="119802" y="16975"/>
                  </a:lnTo>
                  <a:lnTo>
                    <a:pt x="119802" y="102829"/>
                  </a:lnTo>
                  <a:lnTo>
                    <a:pt x="118817" y="106146"/>
                  </a:lnTo>
                  <a:lnTo>
                    <a:pt x="118817" y="109268"/>
                  </a:lnTo>
                  <a:lnTo>
                    <a:pt x="114482" y="114536"/>
                  </a:lnTo>
                  <a:lnTo>
                    <a:pt x="109162" y="118634"/>
                  </a:lnTo>
                  <a:lnTo>
                    <a:pt x="106009" y="119804"/>
                  </a:lnTo>
                  <a:lnTo>
                    <a:pt x="102857" y="119804"/>
                  </a:lnTo>
                  <a:close/>
                  <a:moveTo>
                    <a:pt x="34285" y="85853"/>
                  </a:moveTo>
                  <a:lnTo>
                    <a:pt x="85714" y="85853"/>
                  </a:lnTo>
                  <a:lnTo>
                    <a:pt x="85714" y="33951"/>
                  </a:lnTo>
                  <a:lnTo>
                    <a:pt x="34285" y="33951"/>
                  </a:lnTo>
                  <a:lnTo>
                    <a:pt x="34285" y="85853"/>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3" name="Shape 2183"/>
            <p:cNvSpPr/>
            <p:nvPr/>
          </p:nvSpPr>
          <p:spPr>
            <a:xfrm>
              <a:off x="9442450" y="5757862"/>
              <a:ext cx="217487" cy="219075"/>
            </a:xfrm>
            <a:custGeom>
              <a:avLst/>
              <a:gdLst/>
              <a:ahLst/>
              <a:cxnLst/>
              <a:rect l="0" t="0" r="0" b="0"/>
              <a:pathLst>
                <a:path w="120000" h="120000" extrusionOk="0">
                  <a:moveTo>
                    <a:pt x="102857" y="119804"/>
                  </a:moveTo>
                  <a:lnTo>
                    <a:pt x="17339" y="119804"/>
                  </a:lnTo>
                  <a:lnTo>
                    <a:pt x="13990" y="118827"/>
                  </a:lnTo>
                  <a:lnTo>
                    <a:pt x="10837" y="117654"/>
                  </a:lnTo>
                  <a:lnTo>
                    <a:pt x="5517" y="114527"/>
                  </a:lnTo>
                  <a:lnTo>
                    <a:pt x="1182" y="109250"/>
                  </a:lnTo>
                  <a:lnTo>
                    <a:pt x="0" y="106123"/>
                  </a:lnTo>
                  <a:lnTo>
                    <a:pt x="0" y="102996"/>
                  </a:lnTo>
                  <a:lnTo>
                    <a:pt x="0" y="16807"/>
                  </a:lnTo>
                  <a:lnTo>
                    <a:pt x="0" y="12703"/>
                  </a:lnTo>
                  <a:lnTo>
                    <a:pt x="1182" y="9381"/>
                  </a:lnTo>
                  <a:lnTo>
                    <a:pt x="5517" y="4104"/>
                  </a:lnTo>
                  <a:lnTo>
                    <a:pt x="10837" y="977"/>
                  </a:lnTo>
                  <a:lnTo>
                    <a:pt x="13990" y="0"/>
                  </a:lnTo>
                  <a:lnTo>
                    <a:pt x="17339" y="0"/>
                  </a:lnTo>
                  <a:lnTo>
                    <a:pt x="102857" y="0"/>
                  </a:lnTo>
                  <a:lnTo>
                    <a:pt x="106009" y="0"/>
                  </a:lnTo>
                  <a:lnTo>
                    <a:pt x="109162" y="977"/>
                  </a:lnTo>
                  <a:lnTo>
                    <a:pt x="114482" y="4104"/>
                  </a:lnTo>
                  <a:lnTo>
                    <a:pt x="117832" y="9381"/>
                  </a:lnTo>
                  <a:lnTo>
                    <a:pt x="118817" y="12703"/>
                  </a:lnTo>
                  <a:lnTo>
                    <a:pt x="119802" y="16807"/>
                  </a:lnTo>
                  <a:lnTo>
                    <a:pt x="119802" y="102996"/>
                  </a:lnTo>
                  <a:lnTo>
                    <a:pt x="118817" y="106123"/>
                  </a:lnTo>
                  <a:lnTo>
                    <a:pt x="117832" y="109250"/>
                  </a:lnTo>
                  <a:lnTo>
                    <a:pt x="114482" y="114527"/>
                  </a:lnTo>
                  <a:lnTo>
                    <a:pt x="109162" y="117654"/>
                  </a:lnTo>
                  <a:lnTo>
                    <a:pt x="106009" y="118827"/>
                  </a:lnTo>
                  <a:lnTo>
                    <a:pt x="102857" y="119804"/>
                  </a:lnTo>
                  <a:close/>
                  <a:moveTo>
                    <a:pt x="34285" y="85993"/>
                  </a:moveTo>
                  <a:lnTo>
                    <a:pt x="85714" y="85993"/>
                  </a:lnTo>
                  <a:lnTo>
                    <a:pt x="85714" y="33811"/>
                  </a:lnTo>
                  <a:lnTo>
                    <a:pt x="34285" y="33811"/>
                  </a:lnTo>
                  <a:lnTo>
                    <a:pt x="34285" y="85993"/>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4" name="Shape 2184"/>
            <p:cNvSpPr/>
            <p:nvPr/>
          </p:nvSpPr>
          <p:spPr>
            <a:xfrm>
              <a:off x="10999788" y="4273550"/>
              <a:ext cx="217487" cy="219075"/>
            </a:xfrm>
            <a:custGeom>
              <a:avLst/>
              <a:gdLst/>
              <a:ahLst/>
              <a:cxnLst/>
              <a:rect l="0" t="0" r="0" b="0"/>
              <a:pathLst>
                <a:path w="120000" h="120000" extrusionOk="0">
                  <a:moveTo>
                    <a:pt x="102857" y="119804"/>
                  </a:moveTo>
                  <a:lnTo>
                    <a:pt x="17142" y="119804"/>
                  </a:lnTo>
                  <a:lnTo>
                    <a:pt x="13990" y="119804"/>
                  </a:lnTo>
                  <a:lnTo>
                    <a:pt x="10640" y="118827"/>
                  </a:lnTo>
                  <a:lnTo>
                    <a:pt x="5320" y="114527"/>
                  </a:lnTo>
                  <a:lnTo>
                    <a:pt x="1182" y="109250"/>
                  </a:lnTo>
                  <a:lnTo>
                    <a:pt x="0" y="106123"/>
                  </a:lnTo>
                  <a:lnTo>
                    <a:pt x="0" y="102996"/>
                  </a:lnTo>
                  <a:lnTo>
                    <a:pt x="0" y="16807"/>
                  </a:lnTo>
                  <a:lnTo>
                    <a:pt x="0" y="13680"/>
                  </a:lnTo>
                  <a:lnTo>
                    <a:pt x="1182" y="10553"/>
                  </a:lnTo>
                  <a:lnTo>
                    <a:pt x="5320" y="5276"/>
                  </a:lnTo>
                  <a:lnTo>
                    <a:pt x="10640" y="977"/>
                  </a:lnTo>
                  <a:lnTo>
                    <a:pt x="13990" y="0"/>
                  </a:lnTo>
                  <a:lnTo>
                    <a:pt x="17142" y="0"/>
                  </a:lnTo>
                  <a:lnTo>
                    <a:pt x="102857" y="0"/>
                  </a:lnTo>
                  <a:lnTo>
                    <a:pt x="106009" y="0"/>
                  </a:lnTo>
                  <a:lnTo>
                    <a:pt x="109162" y="977"/>
                  </a:lnTo>
                  <a:lnTo>
                    <a:pt x="114482" y="5276"/>
                  </a:lnTo>
                  <a:lnTo>
                    <a:pt x="117635" y="10553"/>
                  </a:lnTo>
                  <a:lnTo>
                    <a:pt x="118817" y="13680"/>
                  </a:lnTo>
                  <a:lnTo>
                    <a:pt x="119802" y="16807"/>
                  </a:lnTo>
                  <a:lnTo>
                    <a:pt x="119802" y="102996"/>
                  </a:lnTo>
                  <a:lnTo>
                    <a:pt x="118817" y="106123"/>
                  </a:lnTo>
                  <a:lnTo>
                    <a:pt x="117635" y="109250"/>
                  </a:lnTo>
                  <a:lnTo>
                    <a:pt x="114482" y="114527"/>
                  </a:lnTo>
                  <a:lnTo>
                    <a:pt x="109162" y="118827"/>
                  </a:lnTo>
                  <a:lnTo>
                    <a:pt x="106009" y="119804"/>
                  </a:lnTo>
                  <a:lnTo>
                    <a:pt x="102857" y="119804"/>
                  </a:lnTo>
                  <a:close/>
                  <a:moveTo>
                    <a:pt x="34285" y="85798"/>
                  </a:moveTo>
                  <a:lnTo>
                    <a:pt x="85714" y="85798"/>
                  </a:lnTo>
                  <a:lnTo>
                    <a:pt x="85714" y="33811"/>
                  </a:lnTo>
                  <a:lnTo>
                    <a:pt x="34285" y="33811"/>
                  </a:lnTo>
                  <a:lnTo>
                    <a:pt x="34285" y="8579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5" name="Shape 2185"/>
            <p:cNvSpPr/>
            <p:nvPr/>
          </p:nvSpPr>
          <p:spPr>
            <a:xfrm>
              <a:off x="8509000" y="6242050"/>
              <a:ext cx="371474" cy="215899"/>
            </a:xfrm>
            <a:custGeom>
              <a:avLst/>
              <a:gdLst/>
              <a:ahLst/>
              <a:cxnLst/>
              <a:rect l="0" t="0" r="0" b="0"/>
              <a:pathLst>
                <a:path w="120000" h="120000" extrusionOk="0">
                  <a:moveTo>
                    <a:pt x="59537" y="119801"/>
                  </a:moveTo>
                  <a:lnTo>
                    <a:pt x="55838" y="118807"/>
                  </a:lnTo>
                  <a:lnTo>
                    <a:pt x="54566" y="117814"/>
                  </a:lnTo>
                  <a:lnTo>
                    <a:pt x="52716" y="115430"/>
                  </a:lnTo>
                  <a:lnTo>
                    <a:pt x="2427" y="29205"/>
                  </a:lnTo>
                  <a:lnTo>
                    <a:pt x="1156" y="24834"/>
                  </a:lnTo>
                  <a:lnTo>
                    <a:pt x="0" y="20662"/>
                  </a:lnTo>
                  <a:lnTo>
                    <a:pt x="0" y="15298"/>
                  </a:lnTo>
                  <a:lnTo>
                    <a:pt x="578" y="10728"/>
                  </a:lnTo>
                  <a:lnTo>
                    <a:pt x="1849" y="5364"/>
                  </a:lnTo>
                  <a:lnTo>
                    <a:pt x="4393" y="2185"/>
                  </a:lnTo>
                  <a:lnTo>
                    <a:pt x="6820" y="0"/>
                  </a:lnTo>
                  <a:lnTo>
                    <a:pt x="10057" y="0"/>
                  </a:lnTo>
                  <a:lnTo>
                    <a:pt x="109826" y="0"/>
                  </a:lnTo>
                  <a:lnTo>
                    <a:pt x="112947" y="0"/>
                  </a:lnTo>
                  <a:lnTo>
                    <a:pt x="115491" y="2185"/>
                  </a:lnTo>
                  <a:lnTo>
                    <a:pt x="117919" y="5364"/>
                  </a:lnTo>
                  <a:lnTo>
                    <a:pt x="119190" y="10728"/>
                  </a:lnTo>
                  <a:lnTo>
                    <a:pt x="119884" y="15298"/>
                  </a:lnTo>
                  <a:lnTo>
                    <a:pt x="119884" y="20662"/>
                  </a:lnTo>
                  <a:lnTo>
                    <a:pt x="118612" y="24834"/>
                  </a:lnTo>
                  <a:lnTo>
                    <a:pt x="117341" y="29205"/>
                  </a:lnTo>
                  <a:lnTo>
                    <a:pt x="67167" y="115430"/>
                  </a:lnTo>
                  <a:lnTo>
                    <a:pt x="65202" y="117814"/>
                  </a:lnTo>
                  <a:lnTo>
                    <a:pt x="64046" y="118807"/>
                  </a:lnTo>
                  <a:lnTo>
                    <a:pt x="59537" y="119801"/>
                  </a:lnTo>
                  <a:close/>
                  <a:moveTo>
                    <a:pt x="34450" y="34569"/>
                  </a:moveTo>
                  <a:lnTo>
                    <a:pt x="59537" y="78874"/>
                  </a:lnTo>
                  <a:lnTo>
                    <a:pt x="85317" y="34569"/>
                  </a:lnTo>
                  <a:lnTo>
                    <a:pt x="34450"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6" name="Shape 2186"/>
            <p:cNvSpPr/>
            <p:nvPr/>
          </p:nvSpPr>
          <p:spPr>
            <a:xfrm>
              <a:off x="7577136" y="6556375"/>
              <a:ext cx="61913" cy="301624"/>
            </a:xfrm>
            <a:custGeom>
              <a:avLst/>
              <a:gdLst/>
              <a:ahLst/>
              <a:cxnLst/>
              <a:rect l="0" t="0" r="0" b="0"/>
              <a:pathLst>
                <a:path w="120000" h="120000" extrusionOk="0">
                  <a:moveTo>
                    <a:pt x="119310" y="119927"/>
                  </a:moveTo>
                  <a:lnTo>
                    <a:pt x="0" y="119927"/>
                  </a:lnTo>
                  <a:lnTo>
                    <a:pt x="0" y="0"/>
                  </a:lnTo>
                  <a:lnTo>
                    <a:pt x="119310" y="0"/>
                  </a:lnTo>
                  <a:lnTo>
                    <a:pt x="119310" y="11992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7" name="Shape 2187"/>
            <p:cNvSpPr/>
            <p:nvPr/>
          </p:nvSpPr>
          <p:spPr>
            <a:xfrm>
              <a:off x="8570913" y="5899150"/>
              <a:ext cx="90487" cy="217487"/>
            </a:xfrm>
            <a:custGeom>
              <a:avLst/>
              <a:gdLst/>
              <a:ahLst/>
              <a:cxnLst/>
              <a:rect l="0" t="0" r="0" b="0"/>
              <a:pathLst>
                <a:path w="120000" h="120000" extrusionOk="0">
                  <a:moveTo>
                    <a:pt x="61167" y="85517"/>
                  </a:moveTo>
                  <a:lnTo>
                    <a:pt x="61167" y="85517"/>
                  </a:lnTo>
                  <a:lnTo>
                    <a:pt x="48560" y="84532"/>
                  </a:lnTo>
                  <a:lnTo>
                    <a:pt x="35953" y="83349"/>
                  </a:lnTo>
                  <a:lnTo>
                    <a:pt x="25214" y="81379"/>
                  </a:lnTo>
                  <a:lnTo>
                    <a:pt x="17743" y="78029"/>
                  </a:lnTo>
                  <a:lnTo>
                    <a:pt x="10272" y="73891"/>
                  </a:lnTo>
                  <a:lnTo>
                    <a:pt x="5136" y="69556"/>
                  </a:lnTo>
                  <a:lnTo>
                    <a:pt x="0" y="65221"/>
                  </a:lnTo>
                  <a:lnTo>
                    <a:pt x="0" y="59901"/>
                  </a:lnTo>
                  <a:lnTo>
                    <a:pt x="0" y="59901"/>
                  </a:lnTo>
                  <a:lnTo>
                    <a:pt x="0" y="54581"/>
                  </a:lnTo>
                  <a:lnTo>
                    <a:pt x="5136" y="50246"/>
                  </a:lnTo>
                  <a:lnTo>
                    <a:pt x="10272" y="45911"/>
                  </a:lnTo>
                  <a:lnTo>
                    <a:pt x="17743" y="41576"/>
                  </a:lnTo>
                  <a:lnTo>
                    <a:pt x="25214" y="38423"/>
                  </a:lnTo>
                  <a:lnTo>
                    <a:pt x="35953" y="36256"/>
                  </a:lnTo>
                  <a:lnTo>
                    <a:pt x="48560" y="34088"/>
                  </a:lnTo>
                  <a:lnTo>
                    <a:pt x="61167" y="34088"/>
                  </a:lnTo>
                  <a:lnTo>
                    <a:pt x="61167" y="34088"/>
                  </a:lnTo>
                  <a:lnTo>
                    <a:pt x="70972" y="34088"/>
                  </a:lnTo>
                  <a:lnTo>
                    <a:pt x="83579" y="36256"/>
                  </a:lnTo>
                  <a:lnTo>
                    <a:pt x="93852" y="38423"/>
                  </a:lnTo>
                  <a:lnTo>
                    <a:pt x="101789" y="41576"/>
                  </a:lnTo>
                  <a:lnTo>
                    <a:pt x="109260" y="45911"/>
                  </a:lnTo>
                  <a:lnTo>
                    <a:pt x="116731" y="50246"/>
                  </a:lnTo>
                  <a:lnTo>
                    <a:pt x="119533" y="54581"/>
                  </a:lnTo>
                  <a:lnTo>
                    <a:pt x="119533" y="59901"/>
                  </a:lnTo>
                  <a:lnTo>
                    <a:pt x="119533" y="5320"/>
                  </a:lnTo>
                  <a:lnTo>
                    <a:pt x="119533" y="5320"/>
                  </a:lnTo>
                  <a:lnTo>
                    <a:pt x="106926" y="3152"/>
                  </a:lnTo>
                  <a:lnTo>
                    <a:pt x="91517" y="985"/>
                  </a:lnTo>
                  <a:lnTo>
                    <a:pt x="76108" y="0"/>
                  </a:lnTo>
                  <a:lnTo>
                    <a:pt x="61167" y="0"/>
                  </a:lnTo>
                  <a:lnTo>
                    <a:pt x="61167" y="0"/>
                  </a:lnTo>
                  <a:lnTo>
                    <a:pt x="43424" y="0"/>
                  </a:lnTo>
                  <a:lnTo>
                    <a:pt x="28015" y="985"/>
                  </a:lnTo>
                  <a:lnTo>
                    <a:pt x="12607" y="3152"/>
                  </a:lnTo>
                  <a:lnTo>
                    <a:pt x="0" y="5320"/>
                  </a:lnTo>
                  <a:lnTo>
                    <a:pt x="0" y="113300"/>
                  </a:lnTo>
                  <a:lnTo>
                    <a:pt x="0" y="113300"/>
                  </a:lnTo>
                  <a:lnTo>
                    <a:pt x="12607" y="116650"/>
                  </a:lnTo>
                  <a:lnTo>
                    <a:pt x="28015" y="117635"/>
                  </a:lnTo>
                  <a:lnTo>
                    <a:pt x="43424" y="118620"/>
                  </a:lnTo>
                  <a:lnTo>
                    <a:pt x="61167" y="119802"/>
                  </a:lnTo>
                  <a:lnTo>
                    <a:pt x="61167" y="119802"/>
                  </a:lnTo>
                  <a:lnTo>
                    <a:pt x="76108" y="118620"/>
                  </a:lnTo>
                  <a:lnTo>
                    <a:pt x="91517" y="117635"/>
                  </a:lnTo>
                  <a:lnTo>
                    <a:pt x="106926" y="116650"/>
                  </a:lnTo>
                  <a:lnTo>
                    <a:pt x="119533" y="113300"/>
                  </a:lnTo>
                  <a:lnTo>
                    <a:pt x="119533" y="59901"/>
                  </a:lnTo>
                  <a:lnTo>
                    <a:pt x="119533" y="59901"/>
                  </a:lnTo>
                  <a:lnTo>
                    <a:pt x="119533" y="65221"/>
                  </a:lnTo>
                  <a:lnTo>
                    <a:pt x="116731" y="69556"/>
                  </a:lnTo>
                  <a:lnTo>
                    <a:pt x="109260" y="73891"/>
                  </a:lnTo>
                  <a:lnTo>
                    <a:pt x="101789" y="78029"/>
                  </a:lnTo>
                  <a:lnTo>
                    <a:pt x="93852" y="81379"/>
                  </a:lnTo>
                  <a:lnTo>
                    <a:pt x="83579" y="83349"/>
                  </a:lnTo>
                  <a:lnTo>
                    <a:pt x="70972" y="84532"/>
                  </a:lnTo>
                  <a:lnTo>
                    <a:pt x="61167" y="8551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8" name="Shape 2188"/>
            <p:cNvSpPr/>
            <p:nvPr/>
          </p:nvSpPr>
          <p:spPr>
            <a:xfrm>
              <a:off x="8662988" y="5908675"/>
              <a:ext cx="60324" cy="195261"/>
            </a:xfrm>
            <a:custGeom>
              <a:avLst/>
              <a:gdLst/>
              <a:ahLst/>
              <a:cxnLst/>
              <a:rect l="0" t="0" r="0" b="0"/>
              <a:pathLst>
                <a:path w="120000" h="120000" extrusionOk="0">
                  <a:moveTo>
                    <a:pt x="0" y="0"/>
                  </a:moveTo>
                  <a:lnTo>
                    <a:pt x="0" y="60546"/>
                  </a:lnTo>
                  <a:lnTo>
                    <a:pt x="0" y="119781"/>
                  </a:lnTo>
                  <a:lnTo>
                    <a:pt x="0" y="119781"/>
                  </a:lnTo>
                  <a:lnTo>
                    <a:pt x="25517" y="115191"/>
                  </a:lnTo>
                  <a:lnTo>
                    <a:pt x="48275" y="110382"/>
                  </a:lnTo>
                  <a:lnTo>
                    <a:pt x="70344" y="103387"/>
                  </a:lnTo>
                  <a:lnTo>
                    <a:pt x="89655" y="96174"/>
                  </a:lnTo>
                  <a:lnTo>
                    <a:pt x="100689" y="87868"/>
                  </a:lnTo>
                  <a:lnTo>
                    <a:pt x="111724" y="79562"/>
                  </a:lnTo>
                  <a:lnTo>
                    <a:pt x="119310" y="69945"/>
                  </a:lnTo>
                  <a:lnTo>
                    <a:pt x="119310" y="60546"/>
                  </a:lnTo>
                  <a:lnTo>
                    <a:pt x="119310" y="60546"/>
                  </a:lnTo>
                  <a:lnTo>
                    <a:pt x="119310" y="51147"/>
                  </a:lnTo>
                  <a:lnTo>
                    <a:pt x="111724" y="41530"/>
                  </a:lnTo>
                  <a:lnTo>
                    <a:pt x="100689" y="31912"/>
                  </a:lnTo>
                  <a:lnTo>
                    <a:pt x="89655" y="24918"/>
                  </a:lnTo>
                  <a:lnTo>
                    <a:pt x="70344" y="16612"/>
                  </a:lnTo>
                  <a:lnTo>
                    <a:pt x="48275" y="10710"/>
                  </a:lnTo>
                  <a:lnTo>
                    <a:pt x="25517" y="4808"/>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89" name="Shape 2189"/>
            <p:cNvSpPr/>
            <p:nvPr/>
          </p:nvSpPr>
          <p:spPr>
            <a:xfrm>
              <a:off x="8509000" y="5908675"/>
              <a:ext cx="60324" cy="955675"/>
            </a:xfrm>
            <a:custGeom>
              <a:avLst/>
              <a:gdLst/>
              <a:ahLst/>
              <a:cxnLst/>
              <a:rect l="0" t="0" r="0" b="0"/>
              <a:pathLst>
                <a:path w="120000" h="120000" extrusionOk="0">
                  <a:moveTo>
                    <a:pt x="0" y="12510"/>
                  </a:moveTo>
                  <a:lnTo>
                    <a:pt x="0" y="12510"/>
                  </a:lnTo>
                  <a:lnTo>
                    <a:pt x="0" y="10568"/>
                  </a:lnTo>
                  <a:lnTo>
                    <a:pt x="6896" y="8581"/>
                  </a:lnTo>
                  <a:lnTo>
                    <a:pt x="18620" y="6593"/>
                  </a:lnTo>
                  <a:lnTo>
                    <a:pt x="33103" y="5148"/>
                  </a:lnTo>
                  <a:lnTo>
                    <a:pt x="48275" y="3432"/>
                  </a:lnTo>
                  <a:lnTo>
                    <a:pt x="71034" y="2213"/>
                  </a:lnTo>
                  <a:lnTo>
                    <a:pt x="93103" y="993"/>
                  </a:lnTo>
                  <a:lnTo>
                    <a:pt x="119310" y="0"/>
                  </a:lnTo>
                  <a:lnTo>
                    <a:pt x="0" y="12510"/>
                  </a:lnTo>
                  <a:lnTo>
                    <a:pt x="0" y="119954"/>
                  </a:lnTo>
                  <a:lnTo>
                    <a:pt x="119310" y="119954"/>
                  </a:lnTo>
                  <a:lnTo>
                    <a:pt x="119310" y="24749"/>
                  </a:lnTo>
                  <a:lnTo>
                    <a:pt x="119310" y="24749"/>
                  </a:lnTo>
                  <a:lnTo>
                    <a:pt x="93103" y="23801"/>
                  </a:lnTo>
                  <a:lnTo>
                    <a:pt x="71034" y="22807"/>
                  </a:lnTo>
                  <a:lnTo>
                    <a:pt x="48275" y="21362"/>
                  </a:lnTo>
                  <a:lnTo>
                    <a:pt x="33103" y="19872"/>
                  </a:lnTo>
                  <a:lnTo>
                    <a:pt x="18620" y="18155"/>
                  </a:lnTo>
                  <a:lnTo>
                    <a:pt x="6896" y="16439"/>
                  </a:lnTo>
                  <a:lnTo>
                    <a:pt x="0" y="14452"/>
                  </a:lnTo>
                  <a:lnTo>
                    <a:pt x="0" y="1251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0" name="Shape 2190"/>
            <p:cNvSpPr/>
            <p:nvPr/>
          </p:nvSpPr>
          <p:spPr>
            <a:xfrm>
              <a:off x="8509000" y="5908675"/>
              <a:ext cx="60324" cy="195261"/>
            </a:xfrm>
            <a:custGeom>
              <a:avLst/>
              <a:gdLst/>
              <a:ahLst/>
              <a:cxnLst/>
              <a:rect l="0" t="0" r="0" b="0"/>
              <a:pathLst>
                <a:path w="120000" h="120000" extrusionOk="0">
                  <a:moveTo>
                    <a:pt x="0" y="60546"/>
                  </a:moveTo>
                  <a:lnTo>
                    <a:pt x="0" y="60546"/>
                  </a:lnTo>
                  <a:lnTo>
                    <a:pt x="0" y="69945"/>
                  </a:lnTo>
                  <a:lnTo>
                    <a:pt x="6896" y="79562"/>
                  </a:lnTo>
                  <a:lnTo>
                    <a:pt x="18620" y="87868"/>
                  </a:lnTo>
                  <a:lnTo>
                    <a:pt x="33103" y="96174"/>
                  </a:lnTo>
                  <a:lnTo>
                    <a:pt x="48275" y="103387"/>
                  </a:lnTo>
                  <a:lnTo>
                    <a:pt x="71034" y="110382"/>
                  </a:lnTo>
                  <a:lnTo>
                    <a:pt x="93103" y="115191"/>
                  </a:lnTo>
                  <a:lnTo>
                    <a:pt x="119310" y="119781"/>
                  </a:lnTo>
                  <a:lnTo>
                    <a:pt x="119310" y="0"/>
                  </a:lnTo>
                  <a:lnTo>
                    <a:pt x="119310" y="0"/>
                  </a:lnTo>
                  <a:lnTo>
                    <a:pt x="93103" y="4808"/>
                  </a:lnTo>
                  <a:lnTo>
                    <a:pt x="71034" y="10710"/>
                  </a:lnTo>
                  <a:lnTo>
                    <a:pt x="48275" y="16612"/>
                  </a:lnTo>
                  <a:lnTo>
                    <a:pt x="33103" y="24918"/>
                  </a:lnTo>
                  <a:lnTo>
                    <a:pt x="18620" y="31912"/>
                  </a:lnTo>
                  <a:lnTo>
                    <a:pt x="6896" y="41530"/>
                  </a:lnTo>
                  <a:lnTo>
                    <a:pt x="0" y="51147"/>
                  </a:lnTo>
                  <a:lnTo>
                    <a:pt x="0" y="6054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1" name="Shape 2191"/>
            <p:cNvSpPr/>
            <p:nvPr/>
          </p:nvSpPr>
          <p:spPr>
            <a:xfrm>
              <a:off x="8662988" y="6427787"/>
              <a:ext cx="60324" cy="436562"/>
            </a:xfrm>
            <a:custGeom>
              <a:avLst/>
              <a:gdLst/>
              <a:ahLst/>
              <a:cxnLst/>
              <a:rect l="0" t="0" r="0" b="0"/>
              <a:pathLst>
                <a:path w="120000" h="120000" extrusionOk="0">
                  <a:moveTo>
                    <a:pt x="119310" y="119901"/>
                  </a:moveTo>
                  <a:lnTo>
                    <a:pt x="0" y="119901"/>
                  </a:lnTo>
                  <a:lnTo>
                    <a:pt x="0" y="0"/>
                  </a:lnTo>
                  <a:lnTo>
                    <a:pt x="119310" y="0"/>
                  </a:lnTo>
                  <a:lnTo>
                    <a:pt x="119310" y="11990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2" name="Shape 2192"/>
            <p:cNvSpPr/>
            <p:nvPr/>
          </p:nvSpPr>
          <p:spPr>
            <a:xfrm>
              <a:off x="8818563"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3" name="Shape 2193"/>
            <p:cNvSpPr/>
            <p:nvPr/>
          </p:nvSpPr>
          <p:spPr>
            <a:xfrm>
              <a:off x="8975725"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4" name="Shape 2194"/>
            <p:cNvSpPr/>
            <p:nvPr/>
          </p:nvSpPr>
          <p:spPr>
            <a:xfrm>
              <a:off x="9131300" y="6048375"/>
              <a:ext cx="60324" cy="815975"/>
            </a:xfrm>
            <a:custGeom>
              <a:avLst/>
              <a:gdLst/>
              <a:ahLst/>
              <a:cxnLst/>
              <a:rect l="0" t="0" r="0" b="0"/>
              <a:pathLst>
                <a:path w="120000" h="120000" extrusionOk="0">
                  <a:moveTo>
                    <a:pt x="119310" y="119947"/>
                  </a:moveTo>
                  <a:lnTo>
                    <a:pt x="0" y="119947"/>
                  </a:lnTo>
                  <a:lnTo>
                    <a:pt x="0" y="0"/>
                  </a:lnTo>
                  <a:lnTo>
                    <a:pt x="119310" y="0"/>
                  </a:lnTo>
                  <a:lnTo>
                    <a:pt x="119310" y="1199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5" name="Shape 2195"/>
            <p:cNvSpPr/>
            <p:nvPr/>
          </p:nvSpPr>
          <p:spPr>
            <a:xfrm>
              <a:off x="9285288"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6" name="Shape 2196"/>
            <p:cNvSpPr/>
            <p:nvPr/>
          </p:nvSpPr>
          <p:spPr>
            <a:xfrm>
              <a:off x="9442450"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7" name="Shape 2197"/>
            <p:cNvSpPr/>
            <p:nvPr/>
          </p:nvSpPr>
          <p:spPr>
            <a:xfrm>
              <a:off x="9598025" y="5948362"/>
              <a:ext cx="60324" cy="915986"/>
            </a:xfrm>
            <a:custGeom>
              <a:avLst/>
              <a:gdLst/>
              <a:ahLst/>
              <a:cxnLst/>
              <a:rect l="0" t="0" r="0" b="0"/>
              <a:pathLst>
                <a:path w="120000" h="120000" extrusionOk="0">
                  <a:moveTo>
                    <a:pt x="119310" y="119952"/>
                  </a:moveTo>
                  <a:lnTo>
                    <a:pt x="0" y="119952"/>
                  </a:lnTo>
                  <a:lnTo>
                    <a:pt x="0" y="0"/>
                  </a:lnTo>
                  <a:lnTo>
                    <a:pt x="119310" y="0"/>
                  </a:lnTo>
                  <a:lnTo>
                    <a:pt x="119310" y="11995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8" name="Shape 2198"/>
            <p:cNvSpPr/>
            <p:nvPr/>
          </p:nvSpPr>
          <p:spPr>
            <a:xfrm>
              <a:off x="9753600" y="5678487"/>
              <a:ext cx="60324" cy="1185862"/>
            </a:xfrm>
            <a:custGeom>
              <a:avLst/>
              <a:gdLst/>
              <a:ahLst/>
              <a:cxnLst/>
              <a:rect l="0" t="0" r="0" b="0"/>
              <a:pathLst>
                <a:path w="120000" h="120000" extrusionOk="0">
                  <a:moveTo>
                    <a:pt x="119310" y="119963"/>
                  </a:moveTo>
                  <a:lnTo>
                    <a:pt x="0" y="119963"/>
                  </a:lnTo>
                  <a:lnTo>
                    <a:pt x="0" y="0"/>
                  </a:lnTo>
                  <a:lnTo>
                    <a:pt x="119310" y="0"/>
                  </a:lnTo>
                  <a:lnTo>
                    <a:pt x="119310" y="11996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199" name="Shape 2199"/>
            <p:cNvSpPr/>
            <p:nvPr/>
          </p:nvSpPr>
          <p:spPr>
            <a:xfrm>
              <a:off x="11623675" y="5656262"/>
              <a:ext cx="61913" cy="1206499"/>
            </a:xfrm>
            <a:custGeom>
              <a:avLst/>
              <a:gdLst/>
              <a:ahLst/>
              <a:cxnLst/>
              <a:rect l="0" t="0" r="0" b="0"/>
              <a:pathLst>
                <a:path w="120000" h="120000" extrusionOk="0">
                  <a:moveTo>
                    <a:pt x="119314" y="119964"/>
                  </a:moveTo>
                  <a:lnTo>
                    <a:pt x="0" y="119964"/>
                  </a:lnTo>
                  <a:lnTo>
                    <a:pt x="0" y="0"/>
                  </a:lnTo>
                  <a:lnTo>
                    <a:pt x="119314" y="0"/>
                  </a:lnTo>
                  <a:lnTo>
                    <a:pt x="119314" y="11996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0" name="Shape 2200"/>
            <p:cNvSpPr/>
            <p:nvPr/>
          </p:nvSpPr>
          <p:spPr>
            <a:xfrm>
              <a:off x="7885113" y="6510337"/>
              <a:ext cx="61913" cy="354012"/>
            </a:xfrm>
            <a:custGeom>
              <a:avLst/>
              <a:gdLst/>
              <a:ahLst/>
              <a:cxnLst/>
              <a:rect l="0" t="0" r="0" b="0"/>
              <a:pathLst>
                <a:path w="120000" h="120000" extrusionOk="0">
                  <a:moveTo>
                    <a:pt x="0" y="0"/>
                  </a:moveTo>
                  <a:lnTo>
                    <a:pt x="0" y="119878"/>
                  </a:lnTo>
                  <a:lnTo>
                    <a:pt x="119314" y="119878"/>
                  </a:lnTo>
                  <a:lnTo>
                    <a:pt x="119314" y="32881"/>
                  </a:lnTo>
                  <a:lnTo>
                    <a:pt x="119314" y="32881"/>
                  </a:lnTo>
                  <a:lnTo>
                    <a:pt x="92571" y="30940"/>
                  </a:lnTo>
                  <a:lnTo>
                    <a:pt x="70628" y="27542"/>
                  </a:lnTo>
                  <a:lnTo>
                    <a:pt x="52114" y="23660"/>
                  </a:lnTo>
                  <a:lnTo>
                    <a:pt x="33600" y="19656"/>
                  </a:lnTo>
                  <a:lnTo>
                    <a:pt x="18514" y="15166"/>
                  </a:lnTo>
                  <a:lnTo>
                    <a:pt x="6857" y="10434"/>
                  </a:lnTo>
                  <a:lnTo>
                    <a:pt x="4114" y="5217"/>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1" name="Shape 2201"/>
            <p:cNvSpPr/>
            <p:nvPr/>
          </p:nvSpPr>
          <p:spPr>
            <a:xfrm>
              <a:off x="8040688" y="6510337"/>
              <a:ext cx="61913" cy="354012"/>
            </a:xfrm>
            <a:custGeom>
              <a:avLst/>
              <a:gdLst/>
              <a:ahLst/>
              <a:cxnLst/>
              <a:rect l="0" t="0" r="0" b="0"/>
              <a:pathLst>
                <a:path w="120000" h="120000" extrusionOk="0">
                  <a:moveTo>
                    <a:pt x="0" y="32881"/>
                  </a:moveTo>
                  <a:lnTo>
                    <a:pt x="0" y="119878"/>
                  </a:lnTo>
                  <a:lnTo>
                    <a:pt x="119314" y="119878"/>
                  </a:lnTo>
                  <a:lnTo>
                    <a:pt x="119314" y="0"/>
                  </a:lnTo>
                  <a:lnTo>
                    <a:pt x="119314" y="0"/>
                  </a:lnTo>
                  <a:lnTo>
                    <a:pt x="115199" y="5217"/>
                  </a:lnTo>
                  <a:lnTo>
                    <a:pt x="107657" y="10434"/>
                  </a:lnTo>
                  <a:lnTo>
                    <a:pt x="100800" y="15166"/>
                  </a:lnTo>
                  <a:lnTo>
                    <a:pt x="85714" y="19656"/>
                  </a:lnTo>
                  <a:lnTo>
                    <a:pt x="67200" y="23660"/>
                  </a:lnTo>
                  <a:lnTo>
                    <a:pt x="48685" y="27542"/>
                  </a:lnTo>
                  <a:lnTo>
                    <a:pt x="26057" y="30940"/>
                  </a:lnTo>
                  <a:lnTo>
                    <a:pt x="0" y="3288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2" name="Shape 2202"/>
            <p:cNvSpPr/>
            <p:nvPr/>
          </p:nvSpPr>
          <p:spPr>
            <a:xfrm>
              <a:off x="8040688" y="6510337"/>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3" name="Shape 2203"/>
            <p:cNvSpPr/>
            <p:nvPr/>
          </p:nvSpPr>
          <p:spPr>
            <a:xfrm>
              <a:off x="8040688" y="6161087"/>
              <a:ext cx="61913" cy="347662"/>
            </a:xfrm>
            <a:custGeom>
              <a:avLst/>
              <a:gdLst/>
              <a:ahLst/>
              <a:cxnLst/>
              <a:rect l="0" t="0" r="0" b="0"/>
              <a:pathLst>
                <a:path w="120000" h="120000" extrusionOk="0">
                  <a:moveTo>
                    <a:pt x="119314" y="119876"/>
                  </a:moveTo>
                  <a:lnTo>
                    <a:pt x="119314" y="0"/>
                  </a:lnTo>
                  <a:lnTo>
                    <a:pt x="0" y="0"/>
                  </a:lnTo>
                  <a:lnTo>
                    <a:pt x="0" y="86191"/>
                  </a:lnTo>
                  <a:lnTo>
                    <a:pt x="0" y="86191"/>
                  </a:lnTo>
                  <a:lnTo>
                    <a:pt x="26057" y="88173"/>
                  </a:lnTo>
                  <a:lnTo>
                    <a:pt x="48685" y="91517"/>
                  </a:lnTo>
                  <a:lnTo>
                    <a:pt x="67200" y="95603"/>
                  </a:lnTo>
                  <a:lnTo>
                    <a:pt x="85714" y="99566"/>
                  </a:lnTo>
                  <a:lnTo>
                    <a:pt x="100800" y="104396"/>
                  </a:lnTo>
                  <a:lnTo>
                    <a:pt x="107657" y="109102"/>
                  </a:lnTo>
                  <a:lnTo>
                    <a:pt x="115199" y="114427"/>
                  </a:lnTo>
                  <a:lnTo>
                    <a:pt x="119314" y="11987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4" name="Shape 2204"/>
            <p:cNvSpPr/>
            <p:nvPr/>
          </p:nvSpPr>
          <p:spPr>
            <a:xfrm>
              <a:off x="7947025" y="6510337"/>
              <a:ext cx="92074" cy="107949"/>
            </a:xfrm>
            <a:custGeom>
              <a:avLst/>
              <a:gdLst/>
              <a:ahLst/>
              <a:cxnLst/>
              <a:rect l="0" t="0" r="0" b="0"/>
              <a:pathLst>
                <a:path w="120000" h="120000" extrusionOk="0">
                  <a:moveTo>
                    <a:pt x="59770" y="51147"/>
                  </a:moveTo>
                  <a:lnTo>
                    <a:pt x="59770" y="51147"/>
                  </a:lnTo>
                  <a:lnTo>
                    <a:pt x="47356" y="49180"/>
                  </a:lnTo>
                  <a:lnTo>
                    <a:pt x="37241" y="46819"/>
                  </a:lnTo>
                  <a:lnTo>
                    <a:pt x="27126" y="42491"/>
                  </a:lnTo>
                  <a:lnTo>
                    <a:pt x="17471" y="36196"/>
                  </a:lnTo>
                  <a:lnTo>
                    <a:pt x="9655" y="27540"/>
                  </a:lnTo>
                  <a:lnTo>
                    <a:pt x="5057" y="18885"/>
                  </a:lnTo>
                  <a:lnTo>
                    <a:pt x="2298" y="10622"/>
                  </a:lnTo>
                  <a:lnTo>
                    <a:pt x="0" y="0"/>
                  </a:lnTo>
                  <a:lnTo>
                    <a:pt x="0" y="106622"/>
                  </a:lnTo>
                  <a:lnTo>
                    <a:pt x="0" y="106622"/>
                  </a:lnTo>
                  <a:lnTo>
                    <a:pt x="14712" y="112918"/>
                  </a:lnTo>
                  <a:lnTo>
                    <a:pt x="27126" y="115278"/>
                  </a:lnTo>
                  <a:lnTo>
                    <a:pt x="44597" y="117245"/>
                  </a:lnTo>
                  <a:lnTo>
                    <a:pt x="59770" y="119606"/>
                  </a:lnTo>
                  <a:lnTo>
                    <a:pt x="59770" y="119606"/>
                  </a:lnTo>
                  <a:lnTo>
                    <a:pt x="74942" y="117245"/>
                  </a:lnTo>
                  <a:lnTo>
                    <a:pt x="89655" y="115278"/>
                  </a:lnTo>
                  <a:lnTo>
                    <a:pt x="104827" y="112918"/>
                  </a:lnTo>
                  <a:lnTo>
                    <a:pt x="119540" y="106622"/>
                  </a:lnTo>
                  <a:lnTo>
                    <a:pt x="119540" y="0"/>
                  </a:lnTo>
                  <a:lnTo>
                    <a:pt x="119540" y="0"/>
                  </a:lnTo>
                  <a:lnTo>
                    <a:pt x="117241" y="10622"/>
                  </a:lnTo>
                  <a:lnTo>
                    <a:pt x="114482" y="18885"/>
                  </a:lnTo>
                  <a:lnTo>
                    <a:pt x="109425" y="27540"/>
                  </a:lnTo>
                  <a:lnTo>
                    <a:pt x="102068" y="36196"/>
                  </a:lnTo>
                  <a:lnTo>
                    <a:pt x="91954" y="42491"/>
                  </a:lnTo>
                  <a:lnTo>
                    <a:pt x="82298" y="46819"/>
                  </a:lnTo>
                  <a:lnTo>
                    <a:pt x="72183" y="49180"/>
                  </a:lnTo>
                  <a:lnTo>
                    <a:pt x="59770" y="511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5" name="Shape 2205"/>
            <p:cNvSpPr/>
            <p:nvPr/>
          </p:nvSpPr>
          <p:spPr>
            <a:xfrm>
              <a:off x="8104188" y="6510337"/>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6" name="Shape 2206"/>
            <p:cNvSpPr/>
            <p:nvPr/>
          </p:nvSpPr>
          <p:spPr>
            <a:xfrm>
              <a:off x="7947025" y="6399212"/>
              <a:ext cx="92074" cy="107949"/>
            </a:xfrm>
            <a:custGeom>
              <a:avLst/>
              <a:gdLst/>
              <a:ahLst/>
              <a:cxnLst/>
              <a:rect l="0" t="0" r="0" b="0"/>
              <a:pathLst>
                <a:path w="120000" h="120000" extrusionOk="0">
                  <a:moveTo>
                    <a:pt x="59770" y="68235"/>
                  </a:moveTo>
                  <a:lnTo>
                    <a:pt x="59770" y="68235"/>
                  </a:lnTo>
                  <a:lnTo>
                    <a:pt x="72183" y="70588"/>
                  </a:lnTo>
                  <a:lnTo>
                    <a:pt x="82298" y="72549"/>
                  </a:lnTo>
                  <a:lnTo>
                    <a:pt x="91954" y="76862"/>
                  </a:lnTo>
                  <a:lnTo>
                    <a:pt x="102068" y="83137"/>
                  </a:lnTo>
                  <a:lnTo>
                    <a:pt x="109425" y="91764"/>
                  </a:lnTo>
                  <a:lnTo>
                    <a:pt x="114482" y="100000"/>
                  </a:lnTo>
                  <a:lnTo>
                    <a:pt x="117241" y="109019"/>
                  </a:lnTo>
                  <a:lnTo>
                    <a:pt x="119540" y="119607"/>
                  </a:lnTo>
                  <a:lnTo>
                    <a:pt x="119540" y="12941"/>
                  </a:lnTo>
                  <a:lnTo>
                    <a:pt x="119540" y="12941"/>
                  </a:lnTo>
                  <a:lnTo>
                    <a:pt x="104827" y="6274"/>
                  </a:lnTo>
                  <a:lnTo>
                    <a:pt x="89655" y="4313"/>
                  </a:lnTo>
                  <a:lnTo>
                    <a:pt x="74942" y="1960"/>
                  </a:lnTo>
                  <a:lnTo>
                    <a:pt x="59770" y="0"/>
                  </a:lnTo>
                  <a:lnTo>
                    <a:pt x="59770" y="0"/>
                  </a:lnTo>
                  <a:lnTo>
                    <a:pt x="44597" y="1960"/>
                  </a:lnTo>
                  <a:lnTo>
                    <a:pt x="27126" y="4313"/>
                  </a:lnTo>
                  <a:lnTo>
                    <a:pt x="14712" y="6274"/>
                  </a:lnTo>
                  <a:lnTo>
                    <a:pt x="0" y="12941"/>
                  </a:lnTo>
                  <a:lnTo>
                    <a:pt x="0" y="119607"/>
                  </a:lnTo>
                  <a:lnTo>
                    <a:pt x="0" y="119607"/>
                  </a:lnTo>
                  <a:lnTo>
                    <a:pt x="2298" y="109019"/>
                  </a:lnTo>
                  <a:lnTo>
                    <a:pt x="5057" y="100000"/>
                  </a:lnTo>
                  <a:lnTo>
                    <a:pt x="9655" y="91764"/>
                  </a:lnTo>
                  <a:lnTo>
                    <a:pt x="17471" y="83137"/>
                  </a:lnTo>
                  <a:lnTo>
                    <a:pt x="27126" y="76862"/>
                  </a:lnTo>
                  <a:lnTo>
                    <a:pt x="37241" y="72549"/>
                  </a:lnTo>
                  <a:lnTo>
                    <a:pt x="47356" y="70588"/>
                  </a:lnTo>
                  <a:lnTo>
                    <a:pt x="59770" y="6823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7" name="Shape 2207"/>
            <p:cNvSpPr/>
            <p:nvPr/>
          </p:nvSpPr>
          <p:spPr>
            <a:xfrm>
              <a:off x="7885113" y="6411912"/>
              <a:ext cx="61913" cy="193675"/>
            </a:xfrm>
            <a:custGeom>
              <a:avLst/>
              <a:gdLst/>
              <a:ahLst/>
              <a:cxnLst/>
              <a:rect l="0" t="0" r="0" b="0"/>
              <a:pathLst>
                <a:path w="120000" h="120000" extrusionOk="0">
                  <a:moveTo>
                    <a:pt x="119314" y="0"/>
                  </a:moveTo>
                  <a:lnTo>
                    <a:pt x="119314" y="0"/>
                  </a:lnTo>
                  <a:lnTo>
                    <a:pt x="92571" y="3529"/>
                  </a:lnTo>
                  <a:lnTo>
                    <a:pt x="70628" y="9485"/>
                  </a:lnTo>
                  <a:lnTo>
                    <a:pt x="52114" y="16764"/>
                  </a:lnTo>
                  <a:lnTo>
                    <a:pt x="33600" y="23823"/>
                  </a:lnTo>
                  <a:lnTo>
                    <a:pt x="18514" y="32426"/>
                  </a:lnTo>
                  <a:lnTo>
                    <a:pt x="6857" y="40808"/>
                  </a:lnTo>
                  <a:lnTo>
                    <a:pt x="4114" y="50294"/>
                  </a:lnTo>
                  <a:lnTo>
                    <a:pt x="0" y="60000"/>
                  </a:lnTo>
                  <a:lnTo>
                    <a:pt x="0" y="60000"/>
                  </a:lnTo>
                  <a:lnTo>
                    <a:pt x="4114" y="69485"/>
                  </a:lnTo>
                  <a:lnTo>
                    <a:pt x="6857" y="78970"/>
                  </a:lnTo>
                  <a:lnTo>
                    <a:pt x="18514" y="87573"/>
                  </a:lnTo>
                  <a:lnTo>
                    <a:pt x="33600" y="95735"/>
                  </a:lnTo>
                  <a:lnTo>
                    <a:pt x="52114" y="103014"/>
                  </a:lnTo>
                  <a:lnTo>
                    <a:pt x="70628" y="110073"/>
                  </a:lnTo>
                  <a:lnTo>
                    <a:pt x="92571" y="116250"/>
                  </a:lnTo>
                  <a:lnTo>
                    <a:pt x="119314" y="119779"/>
                  </a:lnTo>
                  <a:lnTo>
                    <a:pt x="119314" y="60000"/>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8" name="Shape 2208"/>
            <p:cNvSpPr/>
            <p:nvPr/>
          </p:nvSpPr>
          <p:spPr>
            <a:xfrm>
              <a:off x="8040688" y="6411912"/>
              <a:ext cx="61913" cy="193675"/>
            </a:xfrm>
            <a:custGeom>
              <a:avLst/>
              <a:gdLst/>
              <a:ahLst/>
              <a:cxnLst/>
              <a:rect l="0" t="0" r="0" b="0"/>
              <a:pathLst>
                <a:path w="120000" h="120000" extrusionOk="0">
                  <a:moveTo>
                    <a:pt x="119314" y="60000"/>
                  </a:moveTo>
                  <a:lnTo>
                    <a:pt x="119314" y="60000"/>
                  </a:lnTo>
                  <a:lnTo>
                    <a:pt x="119314" y="60000"/>
                  </a:lnTo>
                  <a:lnTo>
                    <a:pt x="115199" y="50294"/>
                  </a:lnTo>
                  <a:lnTo>
                    <a:pt x="107657" y="40808"/>
                  </a:lnTo>
                  <a:lnTo>
                    <a:pt x="100800" y="32426"/>
                  </a:lnTo>
                  <a:lnTo>
                    <a:pt x="85714" y="23823"/>
                  </a:lnTo>
                  <a:lnTo>
                    <a:pt x="67200" y="16764"/>
                  </a:lnTo>
                  <a:lnTo>
                    <a:pt x="48685" y="9485"/>
                  </a:lnTo>
                  <a:lnTo>
                    <a:pt x="26057" y="3529"/>
                  </a:lnTo>
                  <a:lnTo>
                    <a:pt x="0" y="0"/>
                  </a:lnTo>
                  <a:lnTo>
                    <a:pt x="0" y="60000"/>
                  </a:lnTo>
                  <a:lnTo>
                    <a:pt x="0" y="60000"/>
                  </a:lnTo>
                  <a:lnTo>
                    <a:pt x="0" y="60000"/>
                  </a:lnTo>
                  <a:lnTo>
                    <a:pt x="0" y="60000"/>
                  </a:lnTo>
                  <a:lnTo>
                    <a:pt x="0" y="60000"/>
                  </a:lnTo>
                  <a:lnTo>
                    <a:pt x="0" y="119779"/>
                  </a:lnTo>
                  <a:lnTo>
                    <a:pt x="0" y="119779"/>
                  </a:lnTo>
                  <a:lnTo>
                    <a:pt x="26057" y="116250"/>
                  </a:lnTo>
                  <a:lnTo>
                    <a:pt x="48685" y="110073"/>
                  </a:lnTo>
                  <a:lnTo>
                    <a:pt x="67200" y="103014"/>
                  </a:lnTo>
                  <a:lnTo>
                    <a:pt x="85714" y="95735"/>
                  </a:lnTo>
                  <a:lnTo>
                    <a:pt x="100800" y="87573"/>
                  </a:lnTo>
                  <a:lnTo>
                    <a:pt x="107657" y="78970"/>
                  </a:lnTo>
                  <a:lnTo>
                    <a:pt x="115199" y="69485"/>
                  </a:lnTo>
                  <a:lnTo>
                    <a:pt x="119314" y="6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09" name="Shape 2209"/>
            <p:cNvSpPr/>
            <p:nvPr/>
          </p:nvSpPr>
          <p:spPr>
            <a:xfrm>
              <a:off x="9285288" y="5513387"/>
              <a:ext cx="217487" cy="215899"/>
            </a:xfrm>
            <a:custGeom>
              <a:avLst/>
              <a:gdLst/>
              <a:ahLst/>
              <a:cxnLst/>
              <a:rect l="0" t="0" r="0" b="0"/>
              <a:pathLst>
                <a:path w="120000" h="120000" extrusionOk="0">
                  <a:moveTo>
                    <a:pt x="59901" y="119801"/>
                  </a:moveTo>
                  <a:lnTo>
                    <a:pt x="48275" y="118807"/>
                  </a:lnTo>
                  <a:lnTo>
                    <a:pt x="36453" y="115629"/>
                  </a:lnTo>
                  <a:lnTo>
                    <a:pt x="26798" y="110264"/>
                  </a:lnTo>
                  <a:lnTo>
                    <a:pt x="18325" y="102516"/>
                  </a:lnTo>
                  <a:lnTo>
                    <a:pt x="10837" y="93973"/>
                  </a:lnTo>
                  <a:lnTo>
                    <a:pt x="5517" y="83046"/>
                  </a:lnTo>
                  <a:lnTo>
                    <a:pt x="1182" y="72317"/>
                  </a:lnTo>
                  <a:lnTo>
                    <a:pt x="0" y="60596"/>
                  </a:lnTo>
                  <a:lnTo>
                    <a:pt x="1182" y="47483"/>
                  </a:lnTo>
                  <a:lnTo>
                    <a:pt x="5517" y="36754"/>
                  </a:lnTo>
                  <a:lnTo>
                    <a:pt x="10837" y="26026"/>
                  </a:lnTo>
                  <a:lnTo>
                    <a:pt x="18325" y="17284"/>
                  </a:lnTo>
                  <a:lnTo>
                    <a:pt x="26798" y="9933"/>
                  </a:lnTo>
                  <a:lnTo>
                    <a:pt x="36453" y="4370"/>
                  </a:lnTo>
                  <a:lnTo>
                    <a:pt x="48275" y="1192"/>
                  </a:lnTo>
                  <a:lnTo>
                    <a:pt x="59901" y="0"/>
                  </a:lnTo>
                  <a:lnTo>
                    <a:pt x="71724" y="1192"/>
                  </a:lnTo>
                  <a:lnTo>
                    <a:pt x="83546" y="4370"/>
                  </a:lnTo>
                  <a:lnTo>
                    <a:pt x="93004" y="9933"/>
                  </a:lnTo>
                  <a:lnTo>
                    <a:pt x="102857" y="17284"/>
                  </a:lnTo>
                  <a:lnTo>
                    <a:pt x="109162" y="26026"/>
                  </a:lnTo>
                  <a:lnTo>
                    <a:pt x="115467" y="36754"/>
                  </a:lnTo>
                  <a:lnTo>
                    <a:pt x="118817" y="47483"/>
                  </a:lnTo>
                  <a:lnTo>
                    <a:pt x="119802" y="60596"/>
                  </a:lnTo>
                  <a:lnTo>
                    <a:pt x="118817" y="72317"/>
                  </a:lnTo>
                  <a:lnTo>
                    <a:pt x="115467" y="83046"/>
                  </a:lnTo>
                  <a:lnTo>
                    <a:pt x="109162" y="93973"/>
                  </a:lnTo>
                  <a:lnTo>
                    <a:pt x="102857" y="102516"/>
                  </a:lnTo>
                  <a:lnTo>
                    <a:pt x="93004" y="110264"/>
                  </a:lnTo>
                  <a:lnTo>
                    <a:pt x="83546" y="115629"/>
                  </a:lnTo>
                  <a:lnTo>
                    <a:pt x="71724" y="118807"/>
                  </a:lnTo>
                  <a:lnTo>
                    <a:pt x="59901" y="119801"/>
                  </a:lnTo>
                  <a:close/>
                  <a:moveTo>
                    <a:pt x="59901" y="34569"/>
                  </a:moveTo>
                  <a:lnTo>
                    <a:pt x="54581" y="34569"/>
                  </a:lnTo>
                  <a:lnTo>
                    <a:pt x="50246" y="36754"/>
                  </a:lnTo>
                  <a:lnTo>
                    <a:pt x="46108" y="38940"/>
                  </a:lnTo>
                  <a:lnTo>
                    <a:pt x="41773" y="42119"/>
                  </a:lnTo>
                  <a:lnTo>
                    <a:pt x="38620" y="45496"/>
                  </a:lnTo>
                  <a:lnTo>
                    <a:pt x="36453" y="49668"/>
                  </a:lnTo>
                  <a:lnTo>
                    <a:pt x="35467" y="55033"/>
                  </a:lnTo>
                  <a:lnTo>
                    <a:pt x="34285" y="60596"/>
                  </a:lnTo>
                  <a:lnTo>
                    <a:pt x="35467" y="64768"/>
                  </a:lnTo>
                  <a:lnTo>
                    <a:pt x="36453" y="70331"/>
                  </a:lnTo>
                  <a:lnTo>
                    <a:pt x="38620" y="74503"/>
                  </a:lnTo>
                  <a:lnTo>
                    <a:pt x="41773" y="77682"/>
                  </a:lnTo>
                  <a:lnTo>
                    <a:pt x="46108" y="81059"/>
                  </a:lnTo>
                  <a:lnTo>
                    <a:pt x="50246" y="84238"/>
                  </a:lnTo>
                  <a:lnTo>
                    <a:pt x="54581" y="85430"/>
                  </a:lnTo>
                  <a:lnTo>
                    <a:pt x="59901" y="85430"/>
                  </a:lnTo>
                  <a:lnTo>
                    <a:pt x="65418" y="85430"/>
                  </a:lnTo>
                  <a:lnTo>
                    <a:pt x="69556" y="84238"/>
                  </a:lnTo>
                  <a:lnTo>
                    <a:pt x="73891" y="81059"/>
                  </a:lnTo>
                  <a:lnTo>
                    <a:pt x="78226" y="77682"/>
                  </a:lnTo>
                  <a:lnTo>
                    <a:pt x="81379" y="74503"/>
                  </a:lnTo>
                  <a:lnTo>
                    <a:pt x="83546" y="70331"/>
                  </a:lnTo>
                  <a:lnTo>
                    <a:pt x="84532" y="64768"/>
                  </a:lnTo>
                  <a:lnTo>
                    <a:pt x="85517" y="60596"/>
                  </a:lnTo>
                  <a:lnTo>
                    <a:pt x="84532" y="55033"/>
                  </a:lnTo>
                  <a:lnTo>
                    <a:pt x="83546" y="49668"/>
                  </a:lnTo>
                  <a:lnTo>
                    <a:pt x="81379" y="45496"/>
                  </a:lnTo>
                  <a:lnTo>
                    <a:pt x="78226" y="42119"/>
                  </a:lnTo>
                  <a:lnTo>
                    <a:pt x="73891" y="38940"/>
                  </a:lnTo>
                  <a:lnTo>
                    <a:pt x="69556" y="36754"/>
                  </a:lnTo>
                  <a:lnTo>
                    <a:pt x="65418"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0" name="Shape 2210"/>
            <p:cNvSpPr/>
            <p:nvPr/>
          </p:nvSpPr>
          <p:spPr>
            <a:xfrm>
              <a:off x="8975725" y="6086475"/>
              <a:ext cx="0" cy="1587"/>
            </a:xfrm>
            <a:custGeom>
              <a:avLst/>
              <a:gdLst/>
              <a:ahLst/>
              <a:cxnLst/>
              <a:rect l="0" t="0" r="0" b="0"/>
              <a:pathLst>
                <a:path w="120000" h="120000" extrusionOk="0">
                  <a:moveTo>
                    <a:pt x="0" y="0"/>
                  </a:moveTo>
                  <a:lnTo>
                    <a:pt x="0" y="0"/>
                  </a:lnTo>
                  <a:lnTo>
                    <a:pt x="0" y="0"/>
                  </a:lnTo>
                  <a:lnTo>
                    <a:pt x="0" y="102857"/>
                  </a:lnTo>
                  <a:lnTo>
                    <a:pt x="0" y="102857"/>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1" name="Shape 2211"/>
            <p:cNvSpPr/>
            <p:nvPr/>
          </p:nvSpPr>
          <p:spPr>
            <a:xfrm>
              <a:off x="8975725" y="5891212"/>
              <a:ext cx="61913" cy="293687"/>
            </a:xfrm>
            <a:custGeom>
              <a:avLst/>
              <a:gdLst/>
              <a:ahLst/>
              <a:cxnLst/>
              <a:rect l="0" t="0" r="0" b="0"/>
              <a:pathLst>
                <a:path w="120000" h="120000" extrusionOk="0">
                  <a:moveTo>
                    <a:pt x="0" y="0"/>
                  </a:moveTo>
                  <a:lnTo>
                    <a:pt x="0" y="39756"/>
                  </a:lnTo>
                  <a:lnTo>
                    <a:pt x="0" y="39756"/>
                  </a:lnTo>
                  <a:lnTo>
                    <a:pt x="26057" y="42825"/>
                  </a:lnTo>
                  <a:lnTo>
                    <a:pt x="48685" y="46772"/>
                  </a:lnTo>
                  <a:lnTo>
                    <a:pt x="67200" y="50718"/>
                  </a:lnTo>
                  <a:lnTo>
                    <a:pt x="85714" y="55542"/>
                  </a:lnTo>
                  <a:lnTo>
                    <a:pt x="100114" y="61096"/>
                  </a:lnTo>
                  <a:lnTo>
                    <a:pt x="111771" y="66650"/>
                  </a:lnTo>
                  <a:lnTo>
                    <a:pt x="115885" y="72935"/>
                  </a:lnTo>
                  <a:lnTo>
                    <a:pt x="119314" y="79366"/>
                  </a:lnTo>
                  <a:lnTo>
                    <a:pt x="119314" y="79366"/>
                  </a:lnTo>
                  <a:lnTo>
                    <a:pt x="115885" y="86528"/>
                  </a:lnTo>
                  <a:lnTo>
                    <a:pt x="111771" y="92082"/>
                  </a:lnTo>
                  <a:lnTo>
                    <a:pt x="100114" y="98514"/>
                  </a:lnTo>
                  <a:lnTo>
                    <a:pt x="85714" y="104068"/>
                  </a:lnTo>
                  <a:lnTo>
                    <a:pt x="67200" y="108745"/>
                  </a:lnTo>
                  <a:lnTo>
                    <a:pt x="48685" y="112838"/>
                  </a:lnTo>
                  <a:lnTo>
                    <a:pt x="26057" y="116784"/>
                  </a:lnTo>
                  <a:lnTo>
                    <a:pt x="0" y="119853"/>
                  </a:lnTo>
                  <a:lnTo>
                    <a:pt x="119314" y="79366"/>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2" name="Shape 2212"/>
            <p:cNvSpPr/>
            <p:nvPr/>
          </p:nvSpPr>
          <p:spPr>
            <a:xfrm>
              <a:off x="8818563" y="5978525"/>
              <a:ext cx="155574" cy="215899"/>
            </a:xfrm>
            <a:custGeom>
              <a:avLst/>
              <a:gdLst/>
              <a:ahLst/>
              <a:cxnLst/>
              <a:rect l="0" t="0" r="0" b="0"/>
              <a:pathLst>
                <a:path w="120000" h="120000" extrusionOk="0">
                  <a:moveTo>
                    <a:pt x="83862" y="85430"/>
                  </a:moveTo>
                  <a:lnTo>
                    <a:pt x="83862" y="85430"/>
                  </a:lnTo>
                  <a:lnTo>
                    <a:pt x="76137" y="85430"/>
                  </a:lnTo>
                  <a:lnTo>
                    <a:pt x="70344" y="83245"/>
                  </a:lnTo>
                  <a:lnTo>
                    <a:pt x="64275" y="81059"/>
                  </a:lnTo>
                  <a:lnTo>
                    <a:pt x="58206" y="77682"/>
                  </a:lnTo>
                  <a:lnTo>
                    <a:pt x="53793" y="74503"/>
                  </a:lnTo>
                  <a:lnTo>
                    <a:pt x="50758" y="70132"/>
                  </a:lnTo>
                  <a:lnTo>
                    <a:pt x="49379" y="64768"/>
                  </a:lnTo>
                  <a:lnTo>
                    <a:pt x="48000" y="59403"/>
                  </a:lnTo>
                  <a:lnTo>
                    <a:pt x="48000" y="59403"/>
                  </a:lnTo>
                  <a:lnTo>
                    <a:pt x="49379" y="55231"/>
                  </a:lnTo>
                  <a:lnTo>
                    <a:pt x="50758" y="49668"/>
                  </a:lnTo>
                  <a:lnTo>
                    <a:pt x="53793" y="45298"/>
                  </a:lnTo>
                  <a:lnTo>
                    <a:pt x="58206" y="42119"/>
                  </a:lnTo>
                  <a:lnTo>
                    <a:pt x="64275" y="38940"/>
                  </a:lnTo>
                  <a:lnTo>
                    <a:pt x="70344" y="36754"/>
                  </a:lnTo>
                  <a:lnTo>
                    <a:pt x="76137" y="34569"/>
                  </a:lnTo>
                  <a:lnTo>
                    <a:pt x="83862" y="34569"/>
                  </a:lnTo>
                  <a:lnTo>
                    <a:pt x="83862" y="34569"/>
                  </a:lnTo>
                  <a:lnTo>
                    <a:pt x="91310" y="34569"/>
                  </a:lnTo>
                  <a:lnTo>
                    <a:pt x="97379" y="35761"/>
                  </a:lnTo>
                  <a:lnTo>
                    <a:pt x="103172" y="38940"/>
                  </a:lnTo>
                  <a:lnTo>
                    <a:pt x="109241" y="41125"/>
                  </a:lnTo>
                  <a:lnTo>
                    <a:pt x="112275" y="45298"/>
                  </a:lnTo>
                  <a:lnTo>
                    <a:pt x="116689" y="49668"/>
                  </a:lnTo>
                  <a:lnTo>
                    <a:pt x="118068" y="54039"/>
                  </a:lnTo>
                  <a:lnTo>
                    <a:pt x="119724" y="59403"/>
                  </a:lnTo>
                  <a:lnTo>
                    <a:pt x="119724" y="5562"/>
                  </a:lnTo>
                  <a:lnTo>
                    <a:pt x="119724" y="5562"/>
                  </a:lnTo>
                  <a:lnTo>
                    <a:pt x="110620" y="3178"/>
                  </a:lnTo>
                  <a:lnTo>
                    <a:pt x="101793" y="1192"/>
                  </a:lnTo>
                  <a:lnTo>
                    <a:pt x="92689" y="0"/>
                  </a:lnTo>
                  <a:lnTo>
                    <a:pt x="83862" y="0"/>
                  </a:lnTo>
                  <a:lnTo>
                    <a:pt x="83862" y="0"/>
                  </a:lnTo>
                  <a:lnTo>
                    <a:pt x="67310" y="1192"/>
                  </a:lnTo>
                  <a:lnTo>
                    <a:pt x="50758" y="4370"/>
                  </a:lnTo>
                  <a:lnTo>
                    <a:pt x="37517" y="9735"/>
                  </a:lnTo>
                  <a:lnTo>
                    <a:pt x="25379" y="17284"/>
                  </a:lnTo>
                  <a:lnTo>
                    <a:pt x="14896" y="26026"/>
                  </a:lnTo>
                  <a:lnTo>
                    <a:pt x="7448" y="36754"/>
                  </a:lnTo>
                  <a:lnTo>
                    <a:pt x="1379" y="47483"/>
                  </a:lnTo>
                  <a:lnTo>
                    <a:pt x="0" y="59403"/>
                  </a:lnTo>
                  <a:lnTo>
                    <a:pt x="0" y="59403"/>
                  </a:lnTo>
                  <a:lnTo>
                    <a:pt x="1379" y="72317"/>
                  </a:lnTo>
                  <a:lnTo>
                    <a:pt x="7448" y="83245"/>
                  </a:lnTo>
                  <a:lnTo>
                    <a:pt x="14896" y="93973"/>
                  </a:lnTo>
                  <a:lnTo>
                    <a:pt x="25379" y="102516"/>
                  </a:lnTo>
                  <a:lnTo>
                    <a:pt x="37517" y="110264"/>
                  </a:lnTo>
                  <a:lnTo>
                    <a:pt x="50758" y="115629"/>
                  </a:lnTo>
                  <a:lnTo>
                    <a:pt x="67310" y="118807"/>
                  </a:lnTo>
                  <a:lnTo>
                    <a:pt x="83862" y="119801"/>
                  </a:lnTo>
                  <a:lnTo>
                    <a:pt x="83862" y="119801"/>
                  </a:lnTo>
                  <a:lnTo>
                    <a:pt x="92689" y="119801"/>
                  </a:lnTo>
                  <a:lnTo>
                    <a:pt x="101793" y="118807"/>
                  </a:lnTo>
                  <a:lnTo>
                    <a:pt x="110620" y="116622"/>
                  </a:lnTo>
                  <a:lnTo>
                    <a:pt x="119724" y="114437"/>
                  </a:lnTo>
                  <a:lnTo>
                    <a:pt x="119724" y="60596"/>
                  </a:lnTo>
                  <a:lnTo>
                    <a:pt x="119724" y="60596"/>
                  </a:lnTo>
                  <a:lnTo>
                    <a:pt x="118068" y="65960"/>
                  </a:lnTo>
                  <a:lnTo>
                    <a:pt x="116689" y="70132"/>
                  </a:lnTo>
                  <a:lnTo>
                    <a:pt x="112275" y="74503"/>
                  </a:lnTo>
                  <a:lnTo>
                    <a:pt x="109241" y="78874"/>
                  </a:lnTo>
                  <a:lnTo>
                    <a:pt x="103172" y="81059"/>
                  </a:lnTo>
                  <a:lnTo>
                    <a:pt x="97379" y="83245"/>
                  </a:lnTo>
                  <a:lnTo>
                    <a:pt x="91310" y="85430"/>
                  </a:lnTo>
                  <a:lnTo>
                    <a:pt x="83862" y="8543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3" name="Shape 2213"/>
            <p:cNvSpPr/>
            <p:nvPr/>
          </p:nvSpPr>
          <p:spPr>
            <a:xfrm>
              <a:off x="8975725" y="5989637"/>
              <a:ext cx="61913" cy="195261"/>
            </a:xfrm>
            <a:custGeom>
              <a:avLst/>
              <a:gdLst/>
              <a:ahLst/>
              <a:cxnLst/>
              <a:rect l="0" t="0" r="0" b="0"/>
              <a:pathLst>
                <a:path w="120000" h="120000" extrusionOk="0">
                  <a:moveTo>
                    <a:pt x="119314" y="59234"/>
                  </a:moveTo>
                  <a:lnTo>
                    <a:pt x="119314" y="59234"/>
                  </a:lnTo>
                  <a:lnTo>
                    <a:pt x="115885" y="49617"/>
                  </a:lnTo>
                  <a:lnTo>
                    <a:pt x="111771" y="40218"/>
                  </a:lnTo>
                  <a:lnTo>
                    <a:pt x="100114" y="31912"/>
                  </a:lnTo>
                  <a:lnTo>
                    <a:pt x="85714" y="23606"/>
                  </a:lnTo>
                  <a:lnTo>
                    <a:pt x="67200" y="16393"/>
                  </a:lnTo>
                  <a:lnTo>
                    <a:pt x="48685" y="10491"/>
                  </a:lnTo>
                  <a:lnTo>
                    <a:pt x="26057" y="4590"/>
                  </a:lnTo>
                  <a:lnTo>
                    <a:pt x="0" y="0"/>
                  </a:lnTo>
                  <a:lnTo>
                    <a:pt x="0" y="59234"/>
                  </a:lnTo>
                  <a:lnTo>
                    <a:pt x="0" y="59234"/>
                  </a:lnTo>
                  <a:lnTo>
                    <a:pt x="0" y="59234"/>
                  </a:lnTo>
                  <a:lnTo>
                    <a:pt x="0" y="59234"/>
                  </a:lnTo>
                  <a:lnTo>
                    <a:pt x="0" y="60546"/>
                  </a:lnTo>
                  <a:lnTo>
                    <a:pt x="0" y="119781"/>
                  </a:lnTo>
                  <a:lnTo>
                    <a:pt x="0" y="119781"/>
                  </a:lnTo>
                  <a:lnTo>
                    <a:pt x="26057" y="115191"/>
                  </a:lnTo>
                  <a:lnTo>
                    <a:pt x="48685" y="109289"/>
                  </a:lnTo>
                  <a:lnTo>
                    <a:pt x="67200" y="103169"/>
                  </a:lnTo>
                  <a:lnTo>
                    <a:pt x="85714" y="96174"/>
                  </a:lnTo>
                  <a:lnTo>
                    <a:pt x="100114" y="87868"/>
                  </a:lnTo>
                  <a:lnTo>
                    <a:pt x="111771" y="78251"/>
                  </a:lnTo>
                  <a:lnTo>
                    <a:pt x="115885" y="69945"/>
                  </a:lnTo>
                  <a:lnTo>
                    <a:pt x="119314" y="5923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4" name="Shape 2214"/>
            <p:cNvSpPr/>
            <p:nvPr/>
          </p:nvSpPr>
          <p:spPr>
            <a:xfrm>
              <a:off x="8196263" y="6161087"/>
              <a:ext cx="61913" cy="703262"/>
            </a:xfrm>
            <a:custGeom>
              <a:avLst/>
              <a:gdLst/>
              <a:ahLst/>
              <a:cxnLst/>
              <a:rect l="0" t="0" r="0" b="0"/>
              <a:pathLst>
                <a:path w="120000" h="120000" extrusionOk="0">
                  <a:moveTo>
                    <a:pt x="0" y="18702"/>
                  </a:moveTo>
                  <a:lnTo>
                    <a:pt x="0" y="18702"/>
                  </a:lnTo>
                  <a:lnTo>
                    <a:pt x="3428" y="16004"/>
                  </a:lnTo>
                  <a:lnTo>
                    <a:pt x="10971" y="13367"/>
                  </a:lnTo>
                  <a:lnTo>
                    <a:pt x="21942" y="11037"/>
                  </a:lnTo>
                  <a:lnTo>
                    <a:pt x="33600" y="8707"/>
                  </a:lnTo>
                  <a:lnTo>
                    <a:pt x="52114" y="6683"/>
                  </a:lnTo>
                  <a:lnTo>
                    <a:pt x="70628" y="4721"/>
                  </a:lnTo>
                  <a:lnTo>
                    <a:pt x="96685" y="3065"/>
                  </a:lnTo>
                  <a:lnTo>
                    <a:pt x="119314" y="2023"/>
                  </a:lnTo>
                  <a:lnTo>
                    <a:pt x="119314" y="0"/>
                  </a:lnTo>
                  <a:lnTo>
                    <a:pt x="0" y="0"/>
                  </a:lnTo>
                  <a:lnTo>
                    <a:pt x="0" y="119938"/>
                  </a:lnTo>
                  <a:lnTo>
                    <a:pt x="119314" y="119938"/>
                  </a:lnTo>
                  <a:lnTo>
                    <a:pt x="119314" y="35319"/>
                  </a:lnTo>
                  <a:lnTo>
                    <a:pt x="119314" y="35319"/>
                  </a:lnTo>
                  <a:lnTo>
                    <a:pt x="96685" y="34031"/>
                  </a:lnTo>
                  <a:lnTo>
                    <a:pt x="70628" y="32682"/>
                  </a:lnTo>
                  <a:lnTo>
                    <a:pt x="52114" y="30659"/>
                  </a:lnTo>
                  <a:lnTo>
                    <a:pt x="33600" y="28696"/>
                  </a:lnTo>
                  <a:lnTo>
                    <a:pt x="21942" y="26366"/>
                  </a:lnTo>
                  <a:lnTo>
                    <a:pt x="10971" y="24036"/>
                  </a:lnTo>
                  <a:lnTo>
                    <a:pt x="3428" y="21338"/>
                  </a:lnTo>
                  <a:lnTo>
                    <a:pt x="0" y="1870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5" name="Shape 2215"/>
            <p:cNvSpPr/>
            <p:nvPr/>
          </p:nvSpPr>
          <p:spPr>
            <a:xfrm>
              <a:off x="8351838" y="627062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6" name="Shape 2216"/>
            <p:cNvSpPr/>
            <p:nvPr/>
          </p:nvSpPr>
          <p:spPr>
            <a:xfrm>
              <a:off x="8351838" y="6270625"/>
              <a:ext cx="61913" cy="593724"/>
            </a:xfrm>
            <a:custGeom>
              <a:avLst/>
              <a:gdLst/>
              <a:ahLst/>
              <a:cxnLst/>
              <a:rect l="0" t="0" r="0" b="0"/>
              <a:pathLst>
                <a:path w="120000" h="120000" extrusionOk="0">
                  <a:moveTo>
                    <a:pt x="0" y="19685"/>
                  </a:moveTo>
                  <a:lnTo>
                    <a:pt x="0" y="119927"/>
                  </a:lnTo>
                  <a:lnTo>
                    <a:pt x="119314" y="119927"/>
                  </a:lnTo>
                  <a:lnTo>
                    <a:pt x="119314" y="0"/>
                  </a:lnTo>
                  <a:lnTo>
                    <a:pt x="119314" y="0"/>
                  </a:lnTo>
                  <a:lnTo>
                    <a:pt x="115885" y="3123"/>
                  </a:lnTo>
                  <a:lnTo>
                    <a:pt x="111771" y="6319"/>
                  </a:lnTo>
                  <a:lnTo>
                    <a:pt x="100800" y="9079"/>
                  </a:lnTo>
                  <a:lnTo>
                    <a:pt x="85714" y="11840"/>
                  </a:lnTo>
                  <a:lnTo>
                    <a:pt x="71314" y="14164"/>
                  </a:lnTo>
                  <a:lnTo>
                    <a:pt x="48685" y="16561"/>
                  </a:lnTo>
                  <a:lnTo>
                    <a:pt x="26057" y="18523"/>
                  </a:lnTo>
                  <a:lnTo>
                    <a:pt x="0" y="1968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7" name="Shape 2217"/>
            <p:cNvSpPr/>
            <p:nvPr/>
          </p:nvSpPr>
          <p:spPr>
            <a:xfrm>
              <a:off x="8258175" y="6161087"/>
              <a:ext cx="92074" cy="217487"/>
            </a:xfrm>
            <a:custGeom>
              <a:avLst/>
              <a:gdLst/>
              <a:ahLst/>
              <a:cxnLst/>
              <a:rect l="0" t="0" r="0" b="0"/>
              <a:pathLst>
                <a:path w="120000" h="120000" extrusionOk="0">
                  <a:moveTo>
                    <a:pt x="59770" y="85573"/>
                  </a:moveTo>
                  <a:lnTo>
                    <a:pt x="59770" y="85573"/>
                  </a:lnTo>
                  <a:lnTo>
                    <a:pt x="47356" y="84590"/>
                  </a:lnTo>
                  <a:lnTo>
                    <a:pt x="37241" y="83409"/>
                  </a:lnTo>
                  <a:lnTo>
                    <a:pt x="27586" y="81245"/>
                  </a:lnTo>
                  <a:lnTo>
                    <a:pt x="17011" y="78098"/>
                  </a:lnTo>
                  <a:lnTo>
                    <a:pt x="12413" y="73770"/>
                  </a:lnTo>
                  <a:lnTo>
                    <a:pt x="4597" y="69639"/>
                  </a:lnTo>
                  <a:lnTo>
                    <a:pt x="2298" y="65311"/>
                  </a:lnTo>
                  <a:lnTo>
                    <a:pt x="0" y="60000"/>
                  </a:lnTo>
                  <a:lnTo>
                    <a:pt x="0" y="60000"/>
                  </a:lnTo>
                  <a:lnTo>
                    <a:pt x="2298" y="54491"/>
                  </a:lnTo>
                  <a:lnTo>
                    <a:pt x="4597" y="50360"/>
                  </a:lnTo>
                  <a:lnTo>
                    <a:pt x="12413" y="46032"/>
                  </a:lnTo>
                  <a:lnTo>
                    <a:pt x="17011" y="41704"/>
                  </a:lnTo>
                  <a:lnTo>
                    <a:pt x="27586" y="38557"/>
                  </a:lnTo>
                  <a:lnTo>
                    <a:pt x="37241" y="36393"/>
                  </a:lnTo>
                  <a:lnTo>
                    <a:pt x="47356" y="35409"/>
                  </a:lnTo>
                  <a:lnTo>
                    <a:pt x="59770" y="34426"/>
                  </a:lnTo>
                  <a:lnTo>
                    <a:pt x="59770" y="34426"/>
                  </a:lnTo>
                  <a:lnTo>
                    <a:pt x="72183" y="35409"/>
                  </a:lnTo>
                  <a:lnTo>
                    <a:pt x="85057" y="36393"/>
                  </a:lnTo>
                  <a:lnTo>
                    <a:pt x="94712" y="38557"/>
                  </a:lnTo>
                  <a:lnTo>
                    <a:pt x="102068" y="41704"/>
                  </a:lnTo>
                  <a:lnTo>
                    <a:pt x="109885" y="46032"/>
                  </a:lnTo>
                  <a:lnTo>
                    <a:pt x="114482" y="50360"/>
                  </a:lnTo>
                  <a:lnTo>
                    <a:pt x="119540" y="54491"/>
                  </a:lnTo>
                  <a:lnTo>
                    <a:pt x="119540" y="60000"/>
                  </a:lnTo>
                  <a:lnTo>
                    <a:pt x="119540" y="6491"/>
                  </a:lnTo>
                  <a:lnTo>
                    <a:pt x="119540" y="6491"/>
                  </a:lnTo>
                  <a:lnTo>
                    <a:pt x="107126" y="3344"/>
                  </a:lnTo>
                  <a:lnTo>
                    <a:pt x="92413" y="2163"/>
                  </a:lnTo>
                  <a:lnTo>
                    <a:pt x="77241" y="0"/>
                  </a:lnTo>
                  <a:lnTo>
                    <a:pt x="59770" y="0"/>
                  </a:lnTo>
                  <a:lnTo>
                    <a:pt x="59770" y="0"/>
                  </a:lnTo>
                  <a:lnTo>
                    <a:pt x="44597" y="0"/>
                  </a:lnTo>
                  <a:lnTo>
                    <a:pt x="29885" y="2163"/>
                  </a:lnTo>
                  <a:lnTo>
                    <a:pt x="15172" y="3344"/>
                  </a:lnTo>
                  <a:lnTo>
                    <a:pt x="0" y="6491"/>
                  </a:lnTo>
                  <a:lnTo>
                    <a:pt x="0" y="113311"/>
                  </a:lnTo>
                  <a:lnTo>
                    <a:pt x="0" y="113311"/>
                  </a:lnTo>
                  <a:lnTo>
                    <a:pt x="15172" y="116655"/>
                  </a:lnTo>
                  <a:lnTo>
                    <a:pt x="29885" y="117639"/>
                  </a:lnTo>
                  <a:lnTo>
                    <a:pt x="44597" y="118819"/>
                  </a:lnTo>
                  <a:lnTo>
                    <a:pt x="59770" y="119803"/>
                  </a:lnTo>
                  <a:lnTo>
                    <a:pt x="59770" y="119803"/>
                  </a:lnTo>
                  <a:lnTo>
                    <a:pt x="77241" y="118819"/>
                  </a:lnTo>
                  <a:lnTo>
                    <a:pt x="92413" y="117639"/>
                  </a:lnTo>
                  <a:lnTo>
                    <a:pt x="107126" y="116655"/>
                  </a:lnTo>
                  <a:lnTo>
                    <a:pt x="119540" y="113311"/>
                  </a:lnTo>
                  <a:lnTo>
                    <a:pt x="119540" y="60000"/>
                  </a:lnTo>
                  <a:lnTo>
                    <a:pt x="119540" y="60000"/>
                  </a:lnTo>
                  <a:lnTo>
                    <a:pt x="119540" y="65311"/>
                  </a:lnTo>
                  <a:lnTo>
                    <a:pt x="114482" y="69639"/>
                  </a:lnTo>
                  <a:lnTo>
                    <a:pt x="109885" y="73770"/>
                  </a:lnTo>
                  <a:lnTo>
                    <a:pt x="102068" y="78098"/>
                  </a:lnTo>
                  <a:lnTo>
                    <a:pt x="94712" y="81245"/>
                  </a:lnTo>
                  <a:lnTo>
                    <a:pt x="85057" y="83409"/>
                  </a:lnTo>
                  <a:lnTo>
                    <a:pt x="72183" y="84590"/>
                  </a:lnTo>
                  <a:lnTo>
                    <a:pt x="59770" y="8557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8" name="Shape 2218"/>
            <p:cNvSpPr/>
            <p:nvPr/>
          </p:nvSpPr>
          <p:spPr>
            <a:xfrm>
              <a:off x="8413750" y="627062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19" name="Shape 2219"/>
            <p:cNvSpPr/>
            <p:nvPr/>
          </p:nvSpPr>
          <p:spPr>
            <a:xfrm>
              <a:off x="8196263" y="6172200"/>
              <a:ext cx="61913" cy="193675"/>
            </a:xfrm>
            <a:custGeom>
              <a:avLst/>
              <a:gdLst/>
              <a:ahLst/>
              <a:cxnLst/>
              <a:rect l="0" t="0" r="0" b="0"/>
              <a:pathLst>
                <a:path w="120000" h="120000" extrusionOk="0">
                  <a:moveTo>
                    <a:pt x="0" y="60000"/>
                  </a:moveTo>
                  <a:lnTo>
                    <a:pt x="0" y="60000"/>
                  </a:lnTo>
                  <a:lnTo>
                    <a:pt x="3428" y="69485"/>
                  </a:lnTo>
                  <a:lnTo>
                    <a:pt x="10971" y="79191"/>
                  </a:lnTo>
                  <a:lnTo>
                    <a:pt x="21942" y="87573"/>
                  </a:lnTo>
                  <a:lnTo>
                    <a:pt x="33600" y="95955"/>
                  </a:lnTo>
                  <a:lnTo>
                    <a:pt x="52114" y="103014"/>
                  </a:lnTo>
                  <a:lnTo>
                    <a:pt x="70628" y="110294"/>
                  </a:lnTo>
                  <a:lnTo>
                    <a:pt x="96685" y="115147"/>
                  </a:lnTo>
                  <a:lnTo>
                    <a:pt x="119314" y="119779"/>
                  </a:lnTo>
                  <a:lnTo>
                    <a:pt x="119314" y="0"/>
                  </a:lnTo>
                  <a:lnTo>
                    <a:pt x="119314" y="0"/>
                  </a:lnTo>
                  <a:lnTo>
                    <a:pt x="96685" y="3750"/>
                  </a:lnTo>
                  <a:lnTo>
                    <a:pt x="70628" y="9705"/>
                  </a:lnTo>
                  <a:lnTo>
                    <a:pt x="52114" y="16764"/>
                  </a:lnTo>
                  <a:lnTo>
                    <a:pt x="33600" y="24044"/>
                  </a:lnTo>
                  <a:lnTo>
                    <a:pt x="21942" y="32426"/>
                  </a:lnTo>
                  <a:lnTo>
                    <a:pt x="10971" y="40808"/>
                  </a:lnTo>
                  <a:lnTo>
                    <a:pt x="3428" y="50294"/>
                  </a:lnTo>
                  <a:lnTo>
                    <a:pt x="0" y="6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0" name="Shape 2220"/>
            <p:cNvSpPr/>
            <p:nvPr/>
          </p:nvSpPr>
          <p:spPr>
            <a:xfrm>
              <a:off x="8351838" y="6172200"/>
              <a:ext cx="61913" cy="193675"/>
            </a:xfrm>
            <a:custGeom>
              <a:avLst/>
              <a:gdLst/>
              <a:ahLst/>
              <a:cxnLst/>
              <a:rect l="0" t="0" r="0" b="0"/>
              <a:pathLst>
                <a:path w="120000" h="120000" extrusionOk="0">
                  <a:moveTo>
                    <a:pt x="119314" y="60000"/>
                  </a:moveTo>
                  <a:lnTo>
                    <a:pt x="119314" y="60000"/>
                  </a:lnTo>
                  <a:lnTo>
                    <a:pt x="119314" y="60000"/>
                  </a:lnTo>
                  <a:lnTo>
                    <a:pt x="115885" y="50294"/>
                  </a:lnTo>
                  <a:lnTo>
                    <a:pt x="111771" y="40808"/>
                  </a:lnTo>
                  <a:lnTo>
                    <a:pt x="100800" y="31323"/>
                  </a:lnTo>
                  <a:lnTo>
                    <a:pt x="85714" y="24044"/>
                  </a:lnTo>
                  <a:lnTo>
                    <a:pt x="71314" y="15661"/>
                  </a:lnTo>
                  <a:lnTo>
                    <a:pt x="48685" y="9705"/>
                  </a:lnTo>
                  <a:lnTo>
                    <a:pt x="26057" y="3750"/>
                  </a:lnTo>
                  <a:lnTo>
                    <a:pt x="0" y="0"/>
                  </a:lnTo>
                  <a:lnTo>
                    <a:pt x="0" y="60000"/>
                  </a:lnTo>
                  <a:lnTo>
                    <a:pt x="0" y="60000"/>
                  </a:lnTo>
                  <a:lnTo>
                    <a:pt x="0" y="60000"/>
                  </a:lnTo>
                  <a:lnTo>
                    <a:pt x="0" y="60000"/>
                  </a:lnTo>
                  <a:lnTo>
                    <a:pt x="0" y="60000"/>
                  </a:lnTo>
                  <a:lnTo>
                    <a:pt x="0" y="119779"/>
                  </a:lnTo>
                  <a:lnTo>
                    <a:pt x="0" y="119779"/>
                  </a:lnTo>
                  <a:lnTo>
                    <a:pt x="26057" y="116250"/>
                  </a:lnTo>
                  <a:lnTo>
                    <a:pt x="48685" y="110294"/>
                  </a:lnTo>
                  <a:lnTo>
                    <a:pt x="71314" y="103014"/>
                  </a:lnTo>
                  <a:lnTo>
                    <a:pt x="85714" y="95955"/>
                  </a:lnTo>
                  <a:lnTo>
                    <a:pt x="100800" y="87573"/>
                  </a:lnTo>
                  <a:lnTo>
                    <a:pt x="111771" y="79191"/>
                  </a:lnTo>
                  <a:lnTo>
                    <a:pt x="115885" y="69485"/>
                  </a:lnTo>
                  <a:lnTo>
                    <a:pt x="119314" y="6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1" name="Shape 2221"/>
            <p:cNvSpPr/>
            <p:nvPr/>
          </p:nvSpPr>
          <p:spPr>
            <a:xfrm>
              <a:off x="11310938" y="5656262"/>
              <a:ext cx="60324" cy="1206499"/>
            </a:xfrm>
            <a:custGeom>
              <a:avLst/>
              <a:gdLst/>
              <a:ahLst/>
              <a:cxnLst/>
              <a:rect l="0" t="0" r="0" b="0"/>
              <a:pathLst>
                <a:path w="120000" h="120000" extrusionOk="0">
                  <a:moveTo>
                    <a:pt x="0" y="61536"/>
                  </a:moveTo>
                  <a:lnTo>
                    <a:pt x="0" y="61536"/>
                  </a:lnTo>
                  <a:lnTo>
                    <a:pt x="3448" y="59964"/>
                  </a:lnTo>
                  <a:lnTo>
                    <a:pt x="11034" y="58427"/>
                  </a:lnTo>
                  <a:lnTo>
                    <a:pt x="18620" y="56891"/>
                  </a:lnTo>
                  <a:lnTo>
                    <a:pt x="33103" y="55711"/>
                  </a:lnTo>
                  <a:lnTo>
                    <a:pt x="51724" y="54353"/>
                  </a:lnTo>
                  <a:lnTo>
                    <a:pt x="70344" y="53388"/>
                  </a:lnTo>
                  <a:lnTo>
                    <a:pt x="93103" y="52424"/>
                  </a:lnTo>
                  <a:lnTo>
                    <a:pt x="119310" y="51637"/>
                  </a:lnTo>
                  <a:lnTo>
                    <a:pt x="119310" y="0"/>
                  </a:lnTo>
                  <a:lnTo>
                    <a:pt x="0" y="0"/>
                  </a:lnTo>
                  <a:lnTo>
                    <a:pt x="0" y="119964"/>
                  </a:lnTo>
                  <a:lnTo>
                    <a:pt x="119310" y="119964"/>
                  </a:lnTo>
                  <a:lnTo>
                    <a:pt x="119310" y="71256"/>
                  </a:lnTo>
                  <a:lnTo>
                    <a:pt x="119310" y="71256"/>
                  </a:lnTo>
                  <a:lnTo>
                    <a:pt x="93103" y="70470"/>
                  </a:lnTo>
                  <a:lnTo>
                    <a:pt x="70344" y="69684"/>
                  </a:lnTo>
                  <a:lnTo>
                    <a:pt x="51724" y="68505"/>
                  </a:lnTo>
                  <a:lnTo>
                    <a:pt x="33103" y="67361"/>
                  </a:lnTo>
                  <a:lnTo>
                    <a:pt x="18620" y="66003"/>
                  </a:lnTo>
                  <a:lnTo>
                    <a:pt x="11034" y="64645"/>
                  </a:lnTo>
                  <a:lnTo>
                    <a:pt x="3448" y="63073"/>
                  </a:lnTo>
                  <a:lnTo>
                    <a:pt x="0" y="615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2" name="Shape 2222"/>
            <p:cNvSpPr/>
            <p:nvPr/>
          </p:nvSpPr>
          <p:spPr>
            <a:xfrm>
              <a:off x="11466513" y="5813425"/>
              <a:ext cx="61913" cy="461961"/>
            </a:xfrm>
            <a:custGeom>
              <a:avLst/>
              <a:gdLst/>
              <a:ahLst/>
              <a:cxnLst/>
              <a:rect l="0" t="0" r="0" b="0"/>
              <a:pathLst>
                <a:path w="120000" h="120000" extrusionOk="0">
                  <a:moveTo>
                    <a:pt x="0" y="0"/>
                  </a:moveTo>
                  <a:lnTo>
                    <a:pt x="0" y="94099"/>
                  </a:lnTo>
                  <a:lnTo>
                    <a:pt x="0" y="94099"/>
                  </a:lnTo>
                  <a:lnTo>
                    <a:pt x="26057" y="96149"/>
                  </a:lnTo>
                  <a:lnTo>
                    <a:pt x="48000" y="98664"/>
                  </a:lnTo>
                  <a:lnTo>
                    <a:pt x="66514" y="101180"/>
                  </a:lnTo>
                  <a:lnTo>
                    <a:pt x="85028" y="104720"/>
                  </a:lnTo>
                  <a:lnTo>
                    <a:pt x="100800" y="107795"/>
                  </a:lnTo>
                  <a:lnTo>
                    <a:pt x="111771" y="111801"/>
                  </a:lnTo>
                  <a:lnTo>
                    <a:pt x="115199" y="115807"/>
                  </a:lnTo>
                  <a:lnTo>
                    <a:pt x="119314" y="119906"/>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3" name="Shape 2223"/>
            <p:cNvSpPr/>
            <p:nvPr/>
          </p:nvSpPr>
          <p:spPr>
            <a:xfrm>
              <a:off x="11466513" y="6276975"/>
              <a:ext cx="61913" cy="587374"/>
            </a:xfrm>
            <a:custGeom>
              <a:avLst/>
              <a:gdLst/>
              <a:ahLst/>
              <a:cxnLst/>
              <a:rect l="0" t="0" r="0" b="0"/>
              <a:pathLst>
                <a:path w="120000" h="120000" extrusionOk="0">
                  <a:moveTo>
                    <a:pt x="0" y="19951"/>
                  </a:moveTo>
                  <a:lnTo>
                    <a:pt x="0" y="119926"/>
                  </a:lnTo>
                  <a:lnTo>
                    <a:pt x="119314" y="119926"/>
                  </a:lnTo>
                  <a:lnTo>
                    <a:pt x="119314" y="0"/>
                  </a:lnTo>
                  <a:lnTo>
                    <a:pt x="119314" y="0"/>
                  </a:lnTo>
                  <a:lnTo>
                    <a:pt x="115199" y="3154"/>
                  </a:lnTo>
                  <a:lnTo>
                    <a:pt x="111771" y="6381"/>
                  </a:lnTo>
                  <a:lnTo>
                    <a:pt x="100800" y="9168"/>
                  </a:lnTo>
                  <a:lnTo>
                    <a:pt x="85028" y="11955"/>
                  </a:lnTo>
                  <a:lnTo>
                    <a:pt x="66514" y="14303"/>
                  </a:lnTo>
                  <a:lnTo>
                    <a:pt x="48000" y="16723"/>
                  </a:lnTo>
                  <a:lnTo>
                    <a:pt x="26057" y="18337"/>
                  </a:lnTo>
                  <a:lnTo>
                    <a:pt x="0" y="19951"/>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4" name="Shape 2224"/>
            <p:cNvSpPr/>
            <p:nvPr/>
          </p:nvSpPr>
          <p:spPr>
            <a:xfrm>
              <a:off x="11372850" y="6167437"/>
              <a:ext cx="92074" cy="217487"/>
            </a:xfrm>
            <a:custGeom>
              <a:avLst/>
              <a:gdLst/>
              <a:ahLst/>
              <a:cxnLst/>
              <a:rect l="0" t="0" r="0" b="0"/>
              <a:pathLst>
                <a:path w="120000" h="120000" extrusionOk="0">
                  <a:moveTo>
                    <a:pt x="60000" y="85714"/>
                  </a:moveTo>
                  <a:lnTo>
                    <a:pt x="60000" y="85714"/>
                  </a:lnTo>
                  <a:lnTo>
                    <a:pt x="47633" y="84532"/>
                  </a:lnTo>
                  <a:lnTo>
                    <a:pt x="37099" y="83546"/>
                  </a:lnTo>
                  <a:lnTo>
                    <a:pt x="27480" y="81379"/>
                  </a:lnTo>
                  <a:lnTo>
                    <a:pt x="17404" y="78029"/>
                  </a:lnTo>
                  <a:lnTo>
                    <a:pt x="10076" y="73891"/>
                  </a:lnTo>
                  <a:lnTo>
                    <a:pt x="5038" y="69556"/>
                  </a:lnTo>
                  <a:lnTo>
                    <a:pt x="2748" y="65221"/>
                  </a:lnTo>
                  <a:lnTo>
                    <a:pt x="0" y="59901"/>
                  </a:lnTo>
                  <a:lnTo>
                    <a:pt x="0" y="59901"/>
                  </a:lnTo>
                  <a:lnTo>
                    <a:pt x="2748" y="54581"/>
                  </a:lnTo>
                  <a:lnTo>
                    <a:pt x="5038" y="50246"/>
                  </a:lnTo>
                  <a:lnTo>
                    <a:pt x="10076" y="44926"/>
                  </a:lnTo>
                  <a:lnTo>
                    <a:pt x="17404" y="41773"/>
                  </a:lnTo>
                  <a:lnTo>
                    <a:pt x="27480" y="38423"/>
                  </a:lnTo>
                  <a:lnTo>
                    <a:pt x="37099" y="36453"/>
                  </a:lnTo>
                  <a:lnTo>
                    <a:pt x="47633" y="34285"/>
                  </a:lnTo>
                  <a:lnTo>
                    <a:pt x="60000" y="34285"/>
                  </a:lnTo>
                  <a:lnTo>
                    <a:pt x="60000" y="34285"/>
                  </a:lnTo>
                  <a:lnTo>
                    <a:pt x="72366" y="34285"/>
                  </a:lnTo>
                  <a:lnTo>
                    <a:pt x="81984" y="36453"/>
                  </a:lnTo>
                  <a:lnTo>
                    <a:pt x="92061" y="38423"/>
                  </a:lnTo>
                  <a:lnTo>
                    <a:pt x="102137" y="41773"/>
                  </a:lnTo>
                  <a:lnTo>
                    <a:pt x="109465" y="44926"/>
                  </a:lnTo>
                  <a:lnTo>
                    <a:pt x="114503" y="50246"/>
                  </a:lnTo>
                  <a:lnTo>
                    <a:pt x="117251" y="54581"/>
                  </a:lnTo>
                  <a:lnTo>
                    <a:pt x="119541" y="59901"/>
                  </a:lnTo>
                  <a:lnTo>
                    <a:pt x="119541" y="5320"/>
                  </a:lnTo>
                  <a:lnTo>
                    <a:pt x="119541" y="5320"/>
                  </a:lnTo>
                  <a:lnTo>
                    <a:pt x="104427" y="3152"/>
                  </a:lnTo>
                  <a:lnTo>
                    <a:pt x="89770" y="1182"/>
                  </a:lnTo>
                  <a:lnTo>
                    <a:pt x="74656" y="0"/>
                  </a:lnTo>
                  <a:lnTo>
                    <a:pt x="60000" y="0"/>
                  </a:lnTo>
                  <a:lnTo>
                    <a:pt x="60000" y="0"/>
                  </a:lnTo>
                  <a:lnTo>
                    <a:pt x="44885" y="0"/>
                  </a:lnTo>
                  <a:lnTo>
                    <a:pt x="29770" y="1182"/>
                  </a:lnTo>
                  <a:lnTo>
                    <a:pt x="15114" y="3152"/>
                  </a:lnTo>
                  <a:lnTo>
                    <a:pt x="0" y="5320"/>
                  </a:lnTo>
                  <a:lnTo>
                    <a:pt x="0" y="113497"/>
                  </a:lnTo>
                  <a:lnTo>
                    <a:pt x="0" y="113497"/>
                  </a:lnTo>
                  <a:lnTo>
                    <a:pt x="15114" y="116650"/>
                  </a:lnTo>
                  <a:lnTo>
                    <a:pt x="29770" y="117635"/>
                  </a:lnTo>
                  <a:lnTo>
                    <a:pt x="44885" y="118817"/>
                  </a:lnTo>
                  <a:lnTo>
                    <a:pt x="60000" y="119802"/>
                  </a:lnTo>
                  <a:lnTo>
                    <a:pt x="60000" y="119802"/>
                  </a:lnTo>
                  <a:lnTo>
                    <a:pt x="74656" y="118817"/>
                  </a:lnTo>
                  <a:lnTo>
                    <a:pt x="89770" y="117635"/>
                  </a:lnTo>
                  <a:lnTo>
                    <a:pt x="104427" y="116650"/>
                  </a:lnTo>
                  <a:lnTo>
                    <a:pt x="119541" y="113497"/>
                  </a:lnTo>
                  <a:lnTo>
                    <a:pt x="119541" y="59901"/>
                  </a:lnTo>
                  <a:lnTo>
                    <a:pt x="119541" y="59901"/>
                  </a:lnTo>
                  <a:lnTo>
                    <a:pt x="117251" y="65221"/>
                  </a:lnTo>
                  <a:lnTo>
                    <a:pt x="114503" y="69556"/>
                  </a:lnTo>
                  <a:lnTo>
                    <a:pt x="109465" y="73891"/>
                  </a:lnTo>
                  <a:lnTo>
                    <a:pt x="102137" y="78029"/>
                  </a:lnTo>
                  <a:lnTo>
                    <a:pt x="92061" y="81379"/>
                  </a:lnTo>
                  <a:lnTo>
                    <a:pt x="81984" y="83546"/>
                  </a:lnTo>
                  <a:lnTo>
                    <a:pt x="72366" y="84532"/>
                  </a:lnTo>
                  <a:lnTo>
                    <a:pt x="60000" y="85714"/>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5" name="Shape 2225"/>
            <p:cNvSpPr/>
            <p:nvPr/>
          </p:nvSpPr>
          <p:spPr>
            <a:xfrm>
              <a:off x="11310938" y="6176962"/>
              <a:ext cx="60324" cy="196850"/>
            </a:xfrm>
            <a:custGeom>
              <a:avLst/>
              <a:gdLst/>
              <a:ahLst/>
              <a:cxnLst/>
              <a:rect l="0" t="0" r="0" b="0"/>
              <a:pathLst>
                <a:path w="120000" h="120000" extrusionOk="0">
                  <a:moveTo>
                    <a:pt x="0" y="60436"/>
                  </a:moveTo>
                  <a:lnTo>
                    <a:pt x="0" y="60436"/>
                  </a:lnTo>
                  <a:lnTo>
                    <a:pt x="3448" y="69818"/>
                  </a:lnTo>
                  <a:lnTo>
                    <a:pt x="11034" y="79418"/>
                  </a:lnTo>
                  <a:lnTo>
                    <a:pt x="18620" y="87709"/>
                  </a:lnTo>
                  <a:lnTo>
                    <a:pt x="33103" y="96000"/>
                  </a:lnTo>
                  <a:lnTo>
                    <a:pt x="51724" y="102981"/>
                  </a:lnTo>
                  <a:lnTo>
                    <a:pt x="70344" y="110181"/>
                  </a:lnTo>
                  <a:lnTo>
                    <a:pt x="93103" y="114981"/>
                  </a:lnTo>
                  <a:lnTo>
                    <a:pt x="119310" y="119781"/>
                  </a:lnTo>
                  <a:lnTo>
                    <a:pt x="119310" y="0"/>
                  </a:lnTo>
                  <a:lnTo>
                    <a:pt x="119310" y="0"/>
                  </a:lnTo>
                  <a:lnTo>
                    <a:pt x="93103" y="4800"/>
                  </a:lnTo>
                  <a:lnTo>
                    <a:pt x="70344" y="10690"/>
                  </a:lnTo>
                  <a:lnTo>
                    <a:pt x="51724" y="16581"/>
                  </a:lnTo>
                  <a:lnTo>
                    <a:pt x="33103" y="24872"/>
                  </a:lnTo>
                  <a:lnTo>
                    <a:pt x="18620" y="32072"/>
                  </a:lnTo>
                  <a:lnTo>
                    <a:pt x="11034" y="41454"/>
                  </a:lnTo>
                  <a:lnTo>
                    <a:pt x="3448" y="50836"/>
                  </a:lnTo>
                  <a:lnTo>
                    <a:pt x="0" y="604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6" name="Shape 2226"/>
            <p:cNvSpPr/>
            <p:nvPr/>
          </p:nvSpPr>
          <p:spPr>
            <a:xfrm>
              <a:off x="11466513" y="61769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000" y="110181"/>
                  </a:lnTo>
                  <a:lnTo>
                    <a:pt x="66514" y="102981"/>
                  </a:lnTo>
                  <a:lnTo>
                    <a:pt x="85028" y="96000"/>
                  </a:lnTo>
                  <a:lnTo>
                    <a:pt x="100800" y="87709"/>
                  </a:lnTo>
                  <a:lnTo>
                    <a:pt x="111771" y="79418"/>
                  </a:lnTo>
                  <a:lnTo>
                    <a:pt x="115199" y="69818"/>
                  </a:lnTo>
                  <a:lnTo>
                    <a:pt x="119314" y="60436"/>
                  </a:lnTo>
                  <a:lnTo>
                    <a:pt x="119314" y="60436"/>
                  </a:lnTo>
                  <a:lnTo>
                    <a:pt x="115199" y="50836"/>
                  </a:lnTo>
                  <a:lnTo>
                    <a:pt x="111771" y="41454"/>
                  </a:lnTo>
                  <a:lnTo>
                    <a:pt x="100800" y="32072"/>
                  </a:lnTo>
                  <a:lnTo>
                    <a:pt x="85028" y="24872"/>
                  </a:lnTo>
                  <a:lnTo>
                    <a:pt x="66514" y="16581"/>
                  </a:lnTo>
                  <a:lnTo>
                    <a:pt x="48000" y="1069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7" name="Shape 2227"/>
            <p:cNvSpPr/>
            <p:nvPr/>
          </p:nvSpPr>
          <p:spPr>
            <a:xfrm>
              <a:off x="10999788" y="5994400"/>
              <a:ext cx="217487" cy="215899"/>
            </a:xfrm>
            <a:custGeom>
              <a:avLst/>
              <a:gdLst/>
              <a:ahLst/>
              <a:cxnLst/>
              <a:rect l="0" t="0" r="0" b="0"/>
              <a:pathLst>
                <a:path w="120000" h="120000" extrusionOk="0">
                  <a:moveTo>
                    <a:pt x="59901" y="119801"/>
                  </a:moveTo>
                  <a:lnTo>
                    <a:pt x="47093" y="118609"/>
                  </a:lnTo>
                  <a:lnTo>
                    <a:pt x="36453" y="115430"/>
                  </a:lnTo>
                  <a:lnTo>
                    <a:pt x="25812" y="110066"/>
                  </a:lnTo>
                  <a:lnTo>
                    <a:pt x="17142" y="102516"/>
                  </a:lnTo>
                  <a:lnTo>
                    <a:pt x="9655" y="93774"/>
                  </a:lnTo>
                  <a:lnTo>
                    <a:pt x="4334" y="83046"/>
                  </a:lnTo>
                  <a:lnTo>
                    <a:pt x="1182" y="72317"/>
                  </a:lnTo>
                  <a:lnTo>
                    <a:pt x="0" y="60397"/>
                  </a:lnTo>
                  <a:lnTo>
                    <a:pt x="1182" y="47483"/>
                  </a:lnTo>
                  <a:lnTo>
                    <a:pt x="4334" y="36556"/>
                  </a:lnTo>
                  <a:lnTo>
                    <a:pt x="9655" y="25827"/>
                  </a:lnTo>
                  <a:lnTo>
                    <a:pt x="17142" y="17284"/>
                  </a:lnTo>
                  <a:lnTo>
                    <a:pt x="25812" y="9735"/>
                  </a:lnTo>
                  <a:lnTo>
                    <a:pt x="36453" y="4370"/>
                  </a:lnTo>
                  <a:lnTo>
                    <a:pt x="47093" y="993"/>
                  </a:lnTo>
                  <a:lnTo>
                    <a:pt x="59901" y="0"/>
                  </a:lnTo>
                  <a:lnTo>
                    <a:pt x="71724" y="993"/>
                  </a:lnTo>
                  <a:lnTo>
                    <a:pt x="82364" y="4370"/>
                  </a:lnTo>
                  <a:lnTo>
                    <a:pt x="93201" y="9735"/>
                  </a:lnTo>
                  <a:lnTo>
                    <a:pt x="101674" y="17284"/>
                  </a:lnTo>
                  <a:lnTo>
                    <a:pt x="109162" y="25827"/>
                  </a:lnTo>
                  <a:lnTo>
                    <a:pt x="114482" y="36556"/>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556"/>
                  </a:lnTo>
                  <a:lnTo>
                    <a:pt x="45123" y="38741"/>
                  </a:lnTo>
                  <a:lnTo>
                    <a:pt x="41773" y="41920"/>
                  </a:lnTo>
                  <a:lnTo>
                    <a:pt x="38620" y="45298"/>
                  </a:lnTo>
                  <a:lnTo>
                    <a:pt x="36453" y="49668"/>
                  </a:lnTo>
                  <a:lnTo>
                    <a:pt x="34285" y="55033"/>
                  </a:lnTo>
                  <a:lnTo>
                    <a:pt x="34285" y="60397"/>
                  </a:lnTo>
                  <a:lnTo>
                    <a:pt x="34285" y="64768"/>
                  </a:lnTo>
                  <a:lnTo>
                    <a:pt x="36453" y="70132"/>
                  </a:lnTo>
                  <a:lnTo>
                    <a:pt x="38620" y="74503"/>
                  </a:lnTo>
                  <a:lnTo>
                    <a:pt x="41773" y="77682"/>
                  </a:lnTo>
                  <a:lnTo>
                    <a:pt x="45123" y="80860"/>
                  </a:lnTo>
                  <a:lnTo>
                    <a:pt x="49261" y="84238"/>
                  </a:lnTo>
                  <a:lnTo>
                    <a:pt x="54581" y="85231"/>
                  </a:lnTo>
                  <a:lnTo>
                    <a:pt x="59901" y="85231"/>
                  </a:lnTo>
                  <a:lnTo>
                    <a:pt x="64236" y="85231"/>
                  </a:lnTo>
                  <a:lnTo>
                    <a:pt x="69556" y="84238"/>
                  </a:lnTo>
                  <a:lnTo>
                    <a:pt x="73891" y="80860"/>
                  </a:lnTo>
                  <a:lnTo>
                    <a:pt x="78226" y="77682"/>
                  </a:lnTo>
                  <a:lnTo>
                    <a:pt x="80394" y="74503"/>
                  </a:lnTo>
                  <a:lnTo>
                    <a:pt x="83546" y="70132"/>
                  </a:lnTo>
                  <a:lnTo>
                    <a:pt x="84532" y="64768"/>
                  </a:lnTo>
                  <a:lnTo>
                    <a:pt x="85714" y="60397"/>
                  </a:lnTo>
                  <a:lnTo>
                    <a:pt x="84532" y="55033"/>
                  </a:lnTo>
                  <a:lnTo>
                    <a:pt x="83546" y="49668"/>
                  </a:lnTo>
                  <a:lnTo>
                    <a:pt x="80394" y="45298"/>
                  </a:lnTo>
                  <a:lnTo>
                    <a:pt x="78226" y="41920"/>
                  </a:lnTo>
                  <a:lnTo>
                    <a:pt x="73891" y="38741"/>
                  </a:lnTo>
                  <a:lnTo>
                    <a:pt x="69556" y="36556"/>
                  </a:lnTo>
                  <a:lnTo>
                    <a:pt x="64236"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8" name="Shape 2228"/>
            <p:cNvSpPr/>
            <p:nvPr/>
          </p:nvSpPr>
          <p:spPr>
            <a:xfrm>
              <a:off x="10220325" y="5435600"/>
              <a:ext cx="217487" cy="217487"/>
            </a:xfrm>
            <a:custGeom>
              <a:avLst/>
              <a:gdLst/>
              <a:ahLst/>
              <a:cxnLst/>
              <a:rect l="0" t="0" r="0" b="0"/>
              <a:pathLst>
                <a:path w="120000" h="120000" extrusionOk="0">
                  <a:moveTo>
                    <a:pt x="59901" y="119802"/>
                  </a:moveTo>
                  <a:lnTo>
                    <a:pt x="48078" y="118817"/>
                  </a:lnTo>
                  <a:lnTo>
                    <a:pt x="37438" y="114482"/>
                  </a:lnTo>
                  <a:lnTo>
                    <a:pt x="26798" y="109162"/>
                  </a:lnTo>
                  <a:lnTo>
                    <a:pt x="18128" y="101674"/>
                  </a:lnTo>
                  <a:lnTo>
                    <a:pt x="10837" y="93201"/>
                  </a:lnTo>
                  <a:lnTo>
                    <a:pt x="5320" y="83546"/>
                  </a:lnTo>
                  <a:lnTo>
                    <a:pt x="2167" y="71724"/>
                  </a:lnTo>
                  <a:lnTo>
                    <a:pt x="0" y="59901"/>
                  </a:lnTo>
                  <a:lnTo>
                    <a:pt x="2167" y="48078"/>
                  </a:lnTo>
                  <a:lnTo>
                    <a:pt x="5320" y="36453"/>
                  </a:lnTo>
                  <a:lnTo>
                    <a:pt x="10837" y="26798"/>
                  </a:lnTo>
                  <a:lnTo>
                    <a:pt x="18128" y="17142"/>
                  </a:lnTo>
                  <a:lnTo>
                    <a:pt x="26798" y="10640"/>
                  </a:lnTo>
                  <a:lnTo>
                    <a:pt x="37438" y="4334"/>
                  </a:lnTo>
                  <a:lnTo>
                    <a:pt x="48078" y="1182"/>
                  </a:lnTo>
                  <a:lnTo>
                    <a:pt x="59901" y="0"/>
                  </a:lnTo>
                  <a:lnTo>
                    <a:pt x="71724" y="1182"/>
                  </a:lnTo>
                  <a:lnTo>
                    <a:pt x="83349" y="4334"/>
                  </a:lnTo>
                  <a:lnTo>
                    <a:pt x="93201" y="10640"/>
                  </a:lnTo>
                  <a:lnTo>
                    <a:pt x="102660" y="17142"/>
                  </a:lnTo>
                  <a:lnTo>
                    <a:pt x="110147" y="26798"/>
                  </a:lnTo>
                  <a:lnTo>
                    <a:pt x="115665" y="36453"/>
                  </a:lnTo>
                  <a:lnTo>
                    <a:pt x="118817" y="48078"/>
                  </a:lnTo>
                  <a:lnTo>
                    <a:pt x="119802" y="59901"/>
                  </a:lnTo>
                  <a:lnTo>
                    <a:pt x="118817" y="71724"/>
                  </a:lnTo>
                  <a:lnTo>
                    <a:pt x="115665" y="83546"/>
                  </a:lnTo>
                  <a:lnTo>
                    <a:pt x="110147" y="93201"/>
                  </a:lnTo>
                  <a:lnTo>
                    <a:pt x="102660" y="101674"/>
                  </a:lnTo>
                  <a:lnTo>
                    <a:pt x="93201" y="109162"/>
                  </a:lnTo>
                  <a:lnTo>
                    <a:pt x="83349" y="114482"/>
                  </a:lnTo>
                  <a:lnTo>
                    <a:pt x="71724" y="118817"/>
                  </a:lnTo>
                  <a:lnTo>
                    <a:pt x="59901" y="119802"/>
                  </a:lnTo>
                  <a:close/>
                  <a:moveTo>
                    <a:pt x="59901" y="34285"/>
                  </a:moveTo>
                  <a:lnTo>
                    <a:pt x="54581" y="34285"/>
                  </a:lnTo>
                  <a:lnTo>
                    <a:pt x="50246" y="36453"/>
                  </a:lnTo>
                  <a:lnTo>
                    <a:pt x="46108" y="38620"/>
                  </a:lnTo>
                  <a:lnTo>
                    <a:pt x="41773" y="41773"/>
                  </a:lnTo>
                  <a:lnTo>
                    <a:pt x="38620" y="46108"/>
                  </a:lnTo>
                  <a:lnTo>
                    <a:pt x="36453" y="50443"/>
                  </a:lnTo>
                  <a:lnTo>
                    <a:pt x="35270" y="54581"/>
                  </a:lnTo>
                  <a:lnTo>
                    <a:pt x="34285" y="59901"/>
                  </a:lnTo>
                  <a:lnTo>
                    <a:pt x="35270" y="65221"/>
                  </a:lnTo>
                  <a:lnTo>
                    <a:pt x="36453" y="69556"/>
                  </a:lnTo>
                  <a:lnTo>
                    <a:pt x="38620" y="73891"/>
                  </a:lnTo>
                  <a:lnTo>
                    <a:pt x="41773" y="78226"/>
                  </a:lnTo>
                  <a:lnTo>
                    <a:pt x="46108" y="81379"/>
                  </a:lnTo>
                  <a:lnTo>
                    <a:pt x="50246" y="83546"/>
                  </a:lnTo>
                  <a:lnTo>
                    <a:pt x="54581" y="84532"/>
                  </a:lnTo>
                  <a:lnTo>
                    <a:pt x="59901" y="85714"/>
                  </a:lnTo>
                  <a:lnTo>
                    <a:pt x="65221" y="84532"/>
                  </a:lnTo>
                  <a:lnTo>
                    <a:pt x="69556" y="83546"/>
                  </a:lnTo>
                  <a:lnTo>
                    <a:pt x="74876" y="81379"/>
                  </a:lnTo>
                  <a:lnTo>
                    <a:pt x="78029" y="78226"/>
                  </a:lnTo>
                  <a:lnTo>
                    <a:pt x="81379" y="73891"/>
                  </a:lnTo>
                  <a:lnTo>
                    <a:pt x="83349" y="69556"/>
                  </a:lnTo>
                  <a:lnTo>
                    <a:pt x="85517" y="65221"/>
                  </a:lnTo>
                  <a:lnTo>
                    <a:pt x="85517" y="59901"/>
                  </a:lnTo>
                  <a:lnTo>
                    <a:pt x="85517" y="54581"/>
                  </a:lnTo>
                  <a:lnTo>
                    <a:pt x="83349" y="50443"/>
                  </a:lnTo>
                  <a:lnTo>
                    <a:pt x="81379" y="46108"/>
                  </a:lnTo>
                  <a:lnTo>
                    <a:pt x="78029" y="41773"/>
                  </a:lnTo>
                  <a:lnTo>
                    <a:pt x="74876" y="38620"/>
                  </a:lnTo>
                  <a:lnTo>
                    <a:pt x="70738" y="36453"/>
                  </a:lnTo>
                  <a:lnTo>
                    <a:pt x="65221" y="34285"/>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29" name="Shape 2229"/>
            <p:cNvSpPr/>
            <p:nvPr/>
          </p:nvSpPr>
          <p:spPr>
            <a:xfrm>
              <a:off x="11623675" y="4951412"/>
              <a:ext cx="215899" cy="215899"/>
            </a:xfrm>
            <a:custGeom>
              <a:avLst/>
              <a:gdLst/>
              <a:ahLst/>
              <a:cxnLst/>
              <a:rect l="0" t="0" r="0" b="0"/>
              <a:pathLst>
                <a:path w="120000" h="120000" extrusionOk="0">
                  <a:moveTo>
                    <a:pt x="59403" y="119801"/>
                  </a:moveTo>
                  <a:lnTo>
                    <a:pt x="47483" y="118807"/>
                  </a:lnTo>
                  <a:lnTo>
                    <a:pt x="36754" y="115430"/>
                  </a:lnTo>
                  <a:lnTo>
                    <a:pt x="25827" y="110066"/>
                  </a:lnTo>
                  <a:lnTo>
                    <a:pt x="17284" y="102516"/>
                  </a:lnTo>
                  <a:lnTo>
                    <a:pt x="9735" y="93973"/>
                  </a:lnTo>
                  <a:lnTo>
                    <a:pt x="4370" y="83245"/>
                  </a:lnTo>
                  <a:lnTo>
                    <a:pt x="1192" y="72317"/>
                  </a:lnTo>
                  <a:lnTo>
                    <a:pt x="0" y="60397"/>
                  </a:lnTo>
                  <a:lnTo>
                    <a:pt x="1192" y="47483"/>
                  </a:lnTo>
                  <a:lnTo>
                    <a:pt x="4370" y="36754"/>
                  </a:lnTo>
                  <a:lnTo>
                    <a:pt x="9735" y="25827"/>
                  </a:lnTo>
                  <a:lnTo>
                    <a:pt x="17284" y="17284"/>
                  </a:lnTo>
                  <a:lnTo>
                    <a:pt x="25827" y="9735"/>
                  </a:lnTo>
                  <a:lnTo>
                    <a:pt x="36754" y="4370"/>
                  </a:lnTo>
                  <a:lnTo>
                    <a:pt x="47483" y="993"/>
                  </a:lnTo>
                  <a:lnTo>
                    <a:pt x="59403" y="0"/>
                  </a:lnTo>
                  <a:lnTo>
                    <a:pt x="71125" y="993"/>
                  </a:lnTo>
                  <a:lnTo>
                    <a:pt x="83046" y="4370"/>
                  </a:lnTo>
                  <a:lnTo>
                    <a:pt x="92781" y="9735"/>
                  </a:lnTo>
                  <a:lnTo>
                    <a:pt x="102516" y="17284"/>
                  </a:lnTo>
                  <a:lnTo>
                    <a:pt x="110066" y="27019"/>
                  </a:lnTo>
                  <a:lnTo>
                    <a:pt x="115430" y="36754"/>
                  </a:lnTo>
                  <a:lnTo>
                    <a:pt x="118609" y="48476"/>
                  </a:lnTo>
                  <a:lnTo>
                    <a:pt x="119801" y="60397"/>
                  </a:lnTo>
                  <a:lnTo>
                    <a:pt x="118609" y="72317"/>
                  </a:lnTo>
                  <a:lnTo>
                    <a:pt x="115430" y="83245"/>
                  </a:lnTo>
                  <a:lnTo>
                    <a:pt x="110066" y="93973"/>
                  </a:lnTo>
                  <a:lnTo>
                    <a:pt x="102516" y="102516"/>
                  </a:lnTo>
                  <a:lnTo>
                    <a:pt x="92781" y="110066"/>
                  </a:lnTo>
                  <a:lnTo>
                    <a:pt x="83046" y="115430"/>
                  </a:lnTo>
                  <a:lnTo>
                    <a:pt x="71125" y="118807"/>
                  </a:lnTo>
                  <a:lnTo>
                    <a:pt x="59403" y="119801"/>
                  </a:lnTo>
                  <a:close/>
                  <a:moveTo>
                    <a:pt x="59403" y="34569"/>
                  </a:moveTo>
                  <a:lnTo>
                    <a:pt x="55033" y="34569"/>
                  </a:lnTo>
                  <a:lnTo>
                    <a:pt x="49668" y="36754"/>
                  </a:lnTo>
                  <a:lnTo>
                    <a:pt x="45298" y="38940"/>
                  </a:lnTo>
                  <a:lnTo>
                    <a:pt x="42119" y="42119"/>
                  </a:lnTo>
                  <a:lnTo>
                    <a:pt x="38940" y="45298"/>
                  </a:lnTo>
                  <a:lnTo>
                    <a:pt x="35562" y="49668"/>
                  </a:lnTo>
                  <a:lnTo>
                    <a:pt x="34569" y="55033"/>
                  </a:lnTo>
                  <a:lnTo>
                    <a:pt x="34569" y="60397"/>
                  </a:lnTo>
                  <a:lnTo>
                    <a:pt x="34569" y="64768"/>
                  </a:lnTo>
                  <a:lnTo>
                    <a:pt x="35562" y="70132"/>
                  </a:lnTo>
                  <a:lnTo>
                    <a:pt x="38940" y="74503"/>
                  </a:lnTo>
                  <a:lnTo>
                    <a:pt x="42119" y="77682"/>
                  </a:lnTo>
                  <a:lnTo>
                    <a:pt x="45298" y="80860"/>
                  </a:lnTo>
                  <a:lnTo>
                    <a:pt x="49668" y="84039"/>
                  </a:lnTo>
                  <a:lnTo>
                    <a:pt x="55033" y="85231"/>
                  </a:lnTo>
                  <a:lnTo>
                    <a:pt x="59403" y="85231"/>
                  </a:lnTo>
                  <a:lnTo>
                    <a:pt x="64768" y="85231"/>
                  </a:lnTo>
                  <a:lnTo>
                    <a:pt x="70132" y="84039"/>
                  </a:lnTo>
                  <a:lnTo>
                    <a:pt x="74503" y="80860"/>
                  </a:lnTo>
                  <a:lnTo>
                    <a:pt x="77682" y="77682"/>
                  </a:lnTo>
                  <a:lnTo>
                    <a:pt x="80860" y="74503"/>
                  </a:lnTo>
                  <a:lnTo>
                    <a:pt x="83046" y="70132"/>
                  </a:lnTo>
                  <a:lnTo>
                    <a:pt x="85231" y="64768"/>
                  </a:lnTo>
                  <a:lnTo>
                    <a:pt x="85231" y="60397"/>
                  </a:lnTo>
                  <a:lnTo>
                    <a:pt x="85231" y="55033"/>
                  </a:lnTo>
                  <a:lnTo>
                    <a:pt x="83046" y="49668"/>
                  </a:lnTo>
                  <a:lnTo>
                    <a:pt x="80860" y="45298"/>
                  </a:lnTo>
                  <a:lnTo>
                    <a:pt x="77682" y="42119"/>
                  </a:lnTo>
                  <a:lnTo>
                    <a:pt x="74503" y="38940"/>
                  </a:lnTo>
                  <a:lnTo>
                    <a:pt x="70132" y="36754"/>
                  </a:lnTo>
                  <a:lnTo>
                    <a:pt x="64768" y="34569"/>
                  </a:lnTo>
                  <a:lnTo>
                    <a:pt x="59403"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0" name="Shape 2230"/>
            <p:cNvSpPr/>
            <p:nvPr/>
          </p:nvSpPr>
          <p:spPr>
            <a:xfrm>
              <a:off x="9285288" y="6180137"/>
              <a:ext cx="217487" cy="217487"/>
            </a:xfrm>
            <a:custGeom>
              <a:avLst/>
              <a:gdLst/>
              <a:ahLst/>
              <a:cxnLst/>
              <a:rect l="0" t="0" r="0" b="0"/>
              <a:pathLst>
                <a:path w="120000" h="120000" extrusionOk="0">
                  <a:moveTo>
                    <a:pt x="59901" y="119802"/>
                  </a:moveTo>
                  <a:lnTo>
                    <a:pt x="48275" y="118817"/>
                  </a:lnTo>
                  <a:lnTo>
                    <a:pt x="36453" y="115467"/>
                  </a:lnTo>
                  <a:lnTo>
                    <a:pt x="26798" y="110147"/>
                  </a:lnTo>
                  <a:lnTo>
                    <a:pt x="18325" y="102660"/>
                  </a:lnTo>
                  <a:lnTo>
                    <a:pt x="10837" y="93004"/>
                  </a:lnTo>
                  <a:lnTo>
                    <a:pt x="5517" y="83546"/>
                  </a:lnTo>
                  <a:lnTo>
                    <a:pt x="1182" y="71724"/>
                  </a:lnTo>
                  <a:lnTo>
                    <a:pt x="0" y="59901"/>
                  </a:lnTo>
                  <a:lnTo>
                    <a:pt x="1182" y="48275"/>
                  </a:lnTo>
                  <a:lnTo>
                    <a:pt x="5517" y="37438"/>
                  </a:lnTo>
                  <a:lnTo>
                    <a:pt x="10837" y="26798"/>
                  </a:lnTo>
                  <a:lnTo>
                    <a:pt x="18325" y="18325"/>
                  </a:lnTo>
                  <a:lnTo>
                    <a:pt x="26798" y="10640"/>
                  </a:lnTo>
                  <a:lnTo>
                    <a:pt x="36453" y="5320"/>
                  </a:lnTo>
                  <a:lnTo>
                    <a:pt x="48275" y="2167"/>
                  </a:lnTo>
                  <a:lnTo>
                    <a:pt x="59901" y="0"/>
                  </a:lnTo>
                  <a:lnTo>
                    <a:pt x="71724" y="2167"/>
                  </a:lnTo>
                  <a:lnTo>
                    <a:pt x="83546" y="5320"/>
                  </a:lnTo>
                  <a:lnTo>
                    <a:pt x="93004" y="10640"/>
                  </a:lnTo>
                  <a:lnTo>
                    <a:pt x="102857" y="18325"/>
                  </a:lnTo>
                  <a:lnTo>
                    <a:pt x="109162" y="26798"/>
                  </a:lnTo>
                  <a:lnTo>
                    <a:pt x="115467" y="37438"/>
                  </a:lnTo>
                  <a:lnTo>
                    <a:pt x="118817" y="48275"/>
                  </a:lnTo>
                  <a:lnTo>
                    <a:pt x="119802" y="59901"/>
                  </a:lnTo>
                  <a:lnTo>
                    <a:pt x="118817" y="71724"/>
                  </a:lnTo>
                  <a:lnTo>
                    <a:pt x="115467" y="83546"/>
                  </a:lnTo>
                  <a:lnTo>
                    <a:pt x="109162" y="93004"/>
                  </a:lnTo>
                  <a:lnTo>
                    <a:pt x="102857" y="102660"/>
                  </a:lnTo>
                  <a:lnTo>
                    <a:pt x="93004" y="110147"/>
                  </a:lnTo>
                  <a:lnTo>
                    <a:pt x="83546" y="115467"/>
                  </a:lnTo>
                  <a:lnTo>
                    <a:pt x="71724" y="118817"/>
                  </a:lnTo>
                  <a:lnTo>
                    <a:pt x="59901" y="119802"/>
                  </a:lnTo>
                  <a:close/>
                  <a:moveTo>
                    <a:pt x="59901" y="34285"/>
                  </a:moveTo>
                  <a:lnTo>
                    <a:pt x="54581" y="35270"/>
                  </a:lnTo>
                  <a:lnTo>
                    <a:pt x="50246" y="36256"/>
                  </a:lnTo>
                  <a:lnTo>
                    <a:pt x="46108" y="38423"/>
                  </a:lnTo>
                  <a:lnTo>
                    <a:pt x="41773" y="41773"/>
                  </a:lnTo>
                  <a:lnTo>
                    <a:pt x="38620" y="46108"/>
                  </a:lnTo>
                  <a:lnTo>
                    <a:pt x="36453" y="50246"/>
                  </a:lnTo>
                  <a:lnTo>
                    <a:pt x="35467" y="54581"/>
                  </a:lnTo>
                  <a:lnTo>
                    <a:pt x="34285" y="59901"/>
                  </a:lnTo>
                  <a:lnTo>
                    <a:pt x="35467" y="65221"/>
                  </a:lnTo>
                  <a:lnTo>
                    <a:pt x="36453" y="70541"/>
                  </a:lnTo>
                  <a:lnTo>
                    <a:pt x="38620" y="74876"/>
                  </a:lnTo>
                  <a:lnTo>
                    <a:pt x="41773" y="78226"/>
                  </a:lnTo>
                  <a:lnTo>
                    <a:pt x="46108" y="81379"/>
                  </a:lnTo>
                  <a:lnTo>
                    <a:pt x="50246" y="83546"/>
                  </a:lnTo>
                  <a:lnTo>
                    <a:pt x="54581" y="85517"/>
                  </a:lnTo>
                  <a:lnTo>
                    <a:pt x="59901" y="85517"/>
                  </a:lnTo>
                  <a:lnTo>
                    <a:pt x="65418" y="85517"/>
                  </a:lnTo>
                  <a:lnTo>
                    <a:pt x="69556" y="83546"/>
                  </a:lnTo>
                  <a:lnTo>
                    <a:pt x="73891" y="81379"/>
                  </a:lnTo>
                  <a:lnTo>
                    <a:pt x="78226" y="78226"/>
                  </a:lnTo>
                  <a:lnTo>
                    <a:pt x="81379" y="74876"/>
                  </a:lnTo>
                  <a:lnTo>
                    <a:pt x="83546" y="70541"/>
                  </a:lnTo>
                  <a:lnTo>
                    <a:pt x="84532" y="65221"/>
                  </a:lnTo>
                  <a:lnTo>
                    <a:pt x="85517" y="59901"/>
                  </a:lnTo>
                  <a:lnTo>
                    <a:pt x="84532" y="54581"/>
                  </a:lnTo>
                  <a:lnTo>
                    <a:pt x="83546" y="50246"/>
                  </a:lnTo>
                  <a:lnTo>
                    <a:pt x="81379" y="46108"/>
                  </a:lnTo>
                  <a:lnTo>
                    <a:pt x="78226" y="41773"/>
                  </a:lnTo>
                  <a:lnTo>
                    <a:pt x="73891" y="38423"/>
                  </a:lnTo>
                  <a:lnTo>
                    <a:pt x="69556" y="36256"/>
                  </a:lnTo>
                  <a:lnTo>
                    <a:pt x="65418" y="35270"/>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1" name="Shape 2231"/>
            <p:cNvSpPr/>
            <p:nvPr/>
          </p:nvSpPr>
          <p:spPr>
            <a:xfrm>
              <a:off x="9598025" y="6053137"/>
              <a:ext cx="215899" cy="215899"/>
            </a:xfrm>
            <a:custGeom>
              <a:avLst/>
              <a:gdLst/>
              <a:ahLst/>
              <a:cxnLst/>
              <a:rect l="0" t="0" r="0" b="0"/>
              <a:pathLst>
                <a:path w="120000" h="120000" extrusionOk="0">
                  <a:moveTo>
                    <a:pt x="59303" y="119801"/>
                  </a:moveTo>
                  <a:lnTo>
                    <a:pt x="47562" y="118807"/>
                  </a:lnTo>
                  <a:lnTo>
                    <a:pt x="36616" y="115430"/>
                  </a:lnTo>
                  <a:lnTo>
                    <a:pt x="25870" y="110066"/>
                  </a:lnTo>
                  <a:lnTo>
                    <a:pt x="17313" y="102516"/>
                  </a:lnTo>
                  <a:lnTo>
                    <a:pt x="9751" y="93973"/>
                  </a:lnTo>
                  <a:lnTo>
                    <a:pt x="4179" y="83046"/>
                  </a:lnTo>
                  <a:lnTo>
                    <a:pt x="995" y="72317"/>
                  </a:lnTo>
                  <a:lnTo>
                    <a:pt x="0" y="59205"/>
                  </a:lnTo>
                  <a:lnTo>
                    <a:pt x="995" y="47483"/>
                  </a:lnTo>
                  <a:lnTo>
                    <a:pt x="4179" y="36556"/>
                  </a:lnTo>
                  <a:lnTo>
                    <a:pt x="9751" y="25827"/>
                  </a:lnTo>
                  <a:lnTo>
                    <a:pt x="17313" y="17284"/>
                  </a:lnTo>
                  <a:lnTo>
                    <a:pt x="25870" y="9536"/>
                  </a:lnTo>
                  <a:lnTo>
                    <a:pt x="36616" y="4172"/>
                  </a:lnTo>
                  <a:lnTo>
                    <a:pt x="47562" y="993"/>
                  </a:lnTo>
                  <a:lnTo>
                    <a:pt x="59303" y="0"/>
                  </a:lnTo>
                  <a:lnTo>
                    <a:pt x="72238" y="993"/>
                  </a:lnTo>
                  <a:lnTo>
                    <a:pt x="83184" y="4172"/>
                  </a:lnTo>
                  <a:lnTo>
                    <a:pt x="93930" y="9536"/>
                  </a:lnTo>
                  <a:lnTo>
                    <a:pt x="102686" y="17284"/>
                  </a:lnTo>
                  <a:lnTo>
                    <a:pt x="110248" y="25827"/>
                  </a:lnTo>
                  <a:lnTo>
                    <a:pt x="115621" y="36556"/>
                  </a:lnTo>
                  <a:lnTo>
                    <a:pt x="118805" y="47483"/>
                  </a:lnTo>
                  <a:lnTo>
                    <a:pt x="119800" y="59205"/>
                  </a:lnTo>
                  <a:lnTo>
                    <a:pt x="118805" y="72317"/>
                  </a:lnTo>
                  <a:lnTo>
                    <a:pt x="115621" y="83046"/>
                  </a:lnTo>
                  <a:lnTo>
                    <a:pt x="110248" y="93973"/>
                  </a:lnTo>
                  <a:lnTo>
                    <a:pt x="102686" y="102516"/>
                  </a:lnTo>
                  <a:lnTo>
                    <a:pt x="93930" y="110066"/>
                  </a:lnTo>
                  <a:lnTo>
                    <a:pt x="83184" y="115430"/>
                  </a:lnTo>
                  <a:lnTo>
                    <a:pt x="72238" y="118807"/>
                  </a:lnTo>
                  <a:lnTo>
                    <a:pt x="59303" y="119801"/>
                  </a:lnTo>
                  <a:close/>
                  <a:moveTo>
                    <a:pt x="59303" y="34370"/>
                  </a:moveTo>
                  <a:lnTo>
                    <a:pt x="55124" y="34370"/>
                  </a:lnTo>
                  <a:lnTo>
                    <a:pt x="49751" y="36556"/>
                  </a:lnTo>
                  <a:lnTo>
                    <a:pt x="45373" y="38940"/>
                  </a:lnTo>
                  <a:lnTo>
                    <a:pt x="41990" y="42119"/>
                  </a:lnTo>
                  <a:lnTo>
                    <a:pt x="38805" y="45298"/>
                  </a:lnTo>
                  <a:lnTo>
                    <a:pt x="36616" y="49668"/>
                  </a:lnTo>
                  <a:lnTo>
                    <a:pt x="34427" y="55033"/>
                  </a:lnTo>
                  <a:lnTo>
                    <a:pt x="34427" y="59205"/>
                  </a:lnTo>
                  <a:lnTo>
                    <a:pt x="34427" y="64569"/>
                  </a:lnTo>
                  <a:lnTo>
                    <a:pt x="36616" y="70132"/>
                  </a:lnTo>
                  <a:lnTo>
                    <a:pt x="38805" y="74503"/>
                  </a:lnTo>
                  <a:lnTo>
                    <a:pt x="41990" y="77682"/>
                  </a:lnTo>
                  <a:lnTo>
                    <a:pt x="45373" y="80860"/>
                  </a:lnTo>
                  <a:lnTo>
                    <a:pt x="49751" y="83046"/>
                  </a:lnTo>
                  <a:lnTo>
                    <a:pt x="55124" y="85231"/>
                  </a:lnTo>
                  <a:lnTo>
                    <a:pt x="59303" y="85231"/>
                  </a:lnTo>
                  <a:lnTo>
                    <a:pt x="64676" y="85231"/>
                  </a:lnTo>
                  <a:lnTo>
                    <a:pt x="70248" y="83046"/>
                  </a:lnTo>
                  <a:lnTo>
                    <a:pt x="74626" y="80860"/>
                  </a:lnTo>
                  <a:lnTo>
                    <a:pt x="77810" y="77682"/>
                  </a:lnTo>
                  <a:lnTo>
                    <a:pt x="80995" y="74503"/>
                  </a:lnTo>
                  <a:lnTo>
                    <a:pt x="83184" y="70132"/>
                  </a:lnTo>
                  <a:lnTo>
                    <a:pt x="85373" y="64569"/>
                  </a:lnTo>
                  <a:lnTo>
                    <a:pt x="85373" y="59205"/>
                  </a:lnTo>
                  <a:lnTo>
                    <a:pt x="85373" y="55033"/>
                  </a:lnTo>
                  <a:lnTo>
                    <a:pt x="83184" y="49668"/>
                  </a:lnTo>
                  <a:lnTo>
                    <a:pt x="80995" y="45298"/>
                  </a:lnTo>
                  <a:lnTo>
                    <a:pt x="77810" y="42119"/>
                  </a:lnTo>
                  <a:lnTo>
                    <a:pt x="74626" y="38940"/>
                  </a:lnTo>
                  <a:lnTo>
                    <a:pt x="70248" y="36556"/>
                  </a:lnTo>
                  <a:lnTo>
                    <a:pt x="64676" y="34370"/>
                  </a:lnTo>
                  <a:lnTo>
                    <a:pt x="59303" y="3437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2" name="Shape 2232"/>
            <p:cNvSpPr/>
            <p:nvPr/>
          </p:nvSpPr>
          <p:spPr>
            <a:xfrm>
              <a:off x="10220325" y="6178550"/>
              <a:ext cx="0" cy="1587"/>
            </a:xfrm>
            <a:custGeom>
              <a:avLst/>
              <a:gdLst/>
              <a:ahLst/>
              <a:cxnLst/>
              <a:rect l="0" t="0" r="0" b="0"/>
              <a:pathLst>
                <a:path w="120000" h="120000" extrusionOk="0">
                  <a:moveTo>
                    <a:pt x="0" y="54545"/>
                  </a:moveTo>
                  <a:lnTo>
                    <a:pt x="0" y="54545"/>
                  </a:lnTo>
                  <a:lnTo>
                    <a:pt x="0" y="0"/>
                  </a:lnTo>
                  <a:lnTo>
                    <a:pt x="0" y="109090"/>
                  </a:lnTo>
                  <a:lnTo>
                    <a:pt x="0" y="109090"/>
                  </a:lnTo>
                  <a:lnTo>
                    <a:pt x="0" y="54545"/>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3" name="Shape 2233"/>
            <p:cNvSpPr/>
            <p:nvPr/>
          </p:nvSpPr>
          <p:spPr>
            <a:xfrm>
              <a:off x="10220325" y="6083300"/>
              <a:ext cx="61913" cy="195261"/>
            </a:xfrm>
            <a:custGeom>
              <a:avLst/>
              <a:gdLst/>
              <a:ahLst/>
              <a:cxnLst/>
              <a:rect l="0" t="0" r="0" b="0"/>
              <a:pathLst>
                <a:path w="120000" h="120000" extrusionOk="0">
                  <a:moveTo>
                    <a:pt x="119314" y="59889"/>
                  </a:moveTo>
                  <a:lnTo>
                    <a:pt x="119314" y="59889"/>
                  </a:lnTo>
                  <a:lnTo>
                    <a:pt x="119314" y="50201"/>
                  </a:lnTo>
                  <a:lnTo>
                    <a:pt x="111771" y="40733"/>
                  </a:lnTo>
                  <a:lnTo>
                    <a:pt x="100800" y="32366"/>
                  </a:lnTo>
                  <a:lnTo>
                    <a:pt x="85714" y="24000"/>
                  </a:lnTo>
                  <a:lnTo>
                    <a:pt x="70628" y="16733"/>
                  </a:lnTo>
                  <a:lnTo>
                    <a:pt x="48685" y="9688"/>
                  </a:lnTo>
                  <a:lnTo>
                    <a:pt x="26057" y="3743"/>
                  </a:lnTo>
                  <a:lnTo>
                    <a:pt x="0" y="0"/>
                  </a:lnTo>
                  <a:lnTo>
                    <a:pt x="0" y="58788"/>
                  </a:lnTo>
                  <a:lnTo>
                    <a:pt x="0" y="58788"/>
                  </a:lnTo>
                  <a:lnTo>
                    <a:pt x="0" y="59889"/>
                  </a:lnTo>
                  <a:lnTo>
                    <a:pt x="0" y="59889"/>
                  </a:lnTo>
                  <a:lnTo>
                    <a:pt x="0" y="60990"/>
                  </a:lnTo>
                  <a:lnTo>
                    <a:pt x="0" y="119779"/>
                  </a:lnTo>
                  <a:lnTo>
                    <a:pt x="0" y="119779"/>
                  </a:lnTo>
                  <a:lnTo>
                    <a:pt x="26057" y="116036"/>
                  </a:lnTo>
                  <a:lnTo>
                    <a:pt x="48685" y="110091"/>
                  </a:lnTo>
                  <a:lnTo>
                    <a:pt x="70628" y="102825"/>
                  </a:lnTo>
                  <a:lnTo>
                    <a:pt x="85714" y="95779"/>
                  </a:lnTo>
                  <a:lnTo>
                    <a:pt x="100800" y="87412"/>
                  </a:lnTo>
                  <a:lnTo>
                    <a:pt x="111771" y="79045"/>
                  </a:lnTo>
                  <a:lnTo>
                    <a:pt x="119314" y="69357"/>
                  </a:lnTo>
                  <a:lnTo>
                    <a:pt x="119314" y="5988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4" name="Shape 2234"/>
            <p:cNvSpPr/>
            <p:nvPr/>
          </p:nvSpPr>
          <p:spPr>
            <a:xfrm>
              <a:off x="10687050" y="6180137"/>
              <a:ext cx="60324" cy="682625"/>
            </a:xfrm>
            <a:custGeom>
              <a:avLst/>
              <a:gdLst/>
              <a:ahLst/>
              <a:cxnLst/>
              <a:rect l="0" t="0" r="0" b="0"/>
              <a:pathLst>
                <a:path w="120000" h="120000" extrusionOk="0">
                  <a:moveTo>
                    <a:pt x="119310" y="119936"/>
                  </a:moveTo>
                  <a:lnTo>
                    <a:pt x="0" y="119936"/>
                  </a:lnTo>
                  <a:lnTo>
                    <a:pt x="0" y="0"/>
                  </a:lnTo>
                  <a:lnTo>
                    <a:pt x="119310" y="0"/>
                  </a:lnTo>
                  <a:lnTo>
                    <a:pt x="119310" y="1199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5" name="Shape 2235"/>
            <p:cNvSpPr/>
            <p:nvPr/>
          </p:nvSpPr>
          <p:spPr>
            <a:xfrm>
              <a:off x="9442450" y="5026025"/>
              <a:ext cx="674687" cy="682625"/>
            </a:xfrm>
            <a:custGeom>
              <a:avLst/>
              <a:gdLst/>
              <a:ahLst/>
              <a:cxnLst/>
              <a:rect l="0" t="0" r="0" b="0"/>
              <a:pathLst>
                <a:path w="120000" h="120000" extrusionOk="0">
                  <a:moveTo>
                    <a:pt x="60702" y="119936"/>
                  </a:moveTo>
                  <a:lnTo>
                    <a:pt x="60702" y="119936"/>
                  </a:lnTo>
                  <a:lnTo>
                    <a:pt x="58595" y="119684"/>
                  </a:lnTo>
                  <a:lnTo>
                    <a:pt x="57893" y="119305"/>
                  </a:lnTo>
                  <a:lnTo>
                    <a:pt x="56872" y="118611"/>
                  </a:lnTo>
                  <a:lnTo>
                    <a:pt x="1787" y="63755"/>
                  </a:lnTo>
                  <a:lnTo>
                    <a:pt x="1787" y="63755"/>
                  </a:lnTo>
                  <a:lnTo>
                    <a:pt x="1085" y="63061"/>
                  </a:lnTo>
                  <a:lnTo>
                    <a:pt x="382" y="61988"/>
                  </a:lnTo>
                  <a:lnTo>
                    <a:pt x="0" y="60978"/>
                  </a:lnTo>
                  <a:lnTo>
                    <a:pt x="0" y="59968"/>
                  </a:lnTo>
                  <a:lnTo>
                    <a:pt x="0" y="59968"/>
                  </a:lnTo>
                  <a:lnTo>
                    <a:pt x="0" y="58958"/>
                  </a:lnTo>
                  <a:lnTo>
                    <a:pt x="382" y="57885"/>
                  </a:lnTo>
                  <a:lnTo>
                    <a:pt x="1085" y="56875"/>
                  </a:lnTo>
                  <a:lnTo>
                    <a:pt x="1787" y="56180"/>
                  </a:lnTo>
                  <a:lnTo>
                    <a:pt x="56872" y="1325"/>
                  </a:lnTo>
                  <a:lnTo>
                    <a:pt x="56872" y="1325"/>
                  </a:lnTo>
                  <a:lnTo>
                    <a:pt x="57574" y="631"/>
                  </a:lnTo>
                  <a:lnTo>
                    <a:pt x="58595" y="315"/>
                  </a:lnTo>
                  <a:lnTo>
                    <a:pt x="59680" y="0"/>
                  </a:lnTo>
                  <a:lnTo>
                    <a:pt x="60702" y="0"/>
                  </a:lnTo>
                  <a:lnTo>
                    <a:pt x="60702" y="0"/>
                  </a:lnTo>
                  <a:lnTo>
                    <a:pt x="60702" y="0"/>
                  </a:lnTo>
                  <a:lnTo>
                    <a:pt x="61723" y="0"/>
                  </a:lnTo>
                  <a:lnTo>
                    <a:pt x="62744" y="315"/>
                  </a:lnTo>
                  <a:lnTo>
                    <a:pt x="63829" y="631"/>
                  </a:lnTo>
                  <a:lnTo>
                    <a:pt x="64851" y="1325"/>
                  </a:lnTo>
                  <a:lnTo>
                    <a:pt x="119936" y="56180"/>
                  </a:lnTo>
                  <a:lnTo>
                    <a:pt x="111957" y="63755"/>
                  </a:lnTo>
                  <a:lnTo>
                    <a:pt x="60702" y="13003"/>
                  </a:lnTo>
                  <a:lnTo>
                    <a:pt x="13531" y="59968"/>
                  </a:lnTo>
                  <a:lnTo>
                    <a:pt x="60702" y="106933"/>
                  </a:lnTo>
                  <a:lnTo>
                    <a:pt x="84255" y="83640"/>
                  </a:lnTo>
                  <a:lnTo>
                    <a:pt x="92234" y="91152"/>
                  </a:lnTo>
                  <a:lnTo>
                    <a:pt x="64851" y="118611"/>
                  </a:lnTo>
                  <a:lnTo>
                    <a:pt x="64851" y="118611"/>
                  </a:lnTo>
                  <a:lnTo>
                    <a:pt x="63829" y="119305"/>
                  </a:lnTo>
                  <a:lnTo>
                    <a:pt x="62744" y="119684"/>
                  </a:lnTo>
                  <a:lnTo>
                    <a:pt x="60702" y="11993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6" name="Shape 2236"/>
            <p:cNvSpPr/>
            <p:nvPr/>
          </p:nvSpPr>
          <p:spPr>
            <a:xfrm>
              <a:off x="10844213" y="5289550"/>
              <a:ext cx="374649" cy="374649"/>
            </a:xfrm>
            <a:custGeom>
              <a:avLst/>
              <a:gdLst/>
              <a:ahLst/>
              <a:cxnLst/>
              <a:rect l="0" t="0" r="0" b="0"/>
              <a:pathLst>
                <a:path w="120000" h="120000" extrusionOk="0">
                  <a:moveTo>
                    <a:pt x="59942" y="119884"/>
                  </a:moveTo>
                  <a:lnTo>
                    <a:pt x="56145" y="119424"/>
                  </a:lnTo>
                  <a:lnTo>
                    <a:pt x="54304" y="118044"/>
                  </a:lnTo>
                  <a:lnTo>
                    <a:pt x="52464" y="116778"/>
                  </a:lnTo>
                  <a:lnTo>
                    <a:pt x="3106" y="67420"/>
                  </a:lnTo>
                  <a:lnTo>
                    <a:pt x="1840" y="65580"/>
                  </a:lnTo>
                  <a:lnTo>
                    <a:pt x="575" y="63739"/>
                  </a:lnTo>
                  <a:lnTo>
                    <a:pt x="0" y="61898"/>
                  </a:lnTo>
                  <a:lnTo>
                    <a:pt x="0" y="59942"/>
                  </a:lnTo>
                  <a:lnTo>
                    <a:pt x="0" y="58101"/>
                  </a:lnTo>
                  <a:lnTo>
                    <a:pt x="575" y="56260"/>
                  </a:lnTo>
                  <a:lnTo>
                    <a:pt x="1840" y="54304"/>
                  </a:lnTo>
                  <a:lnTo>
                    <a:pt x="3106" y="53039"/>
                  </a:lnTo>
                  <a:lnTo>
                    <a:pt x="52464" y="3106"/>
                  </a:lnTo>
                  <a:lnTo>
                    <a:pt x="54304" y="1840"/>
                  </a:lnTo>
                  <a:lnTo>
                    <a:pt x="56145" y="1265"/>
                  </a:lnTo>
                  <a:lnTo>
                    <a:pt x="58101" y="575"/>
                  </a:lnTo>
                  <a:lnTo>
                    <a:pt x="59942" y="0"/>
                  </a:lnTo>
                  <a:lnTo>
                    <a:pt x="61898" y="575"/>
                  </a:lnTo>
                  <a:lnTo>
                    <a:pt x="63739" y="1265"/>
                  </a:lnTo>
                  <a:lnTo>
                    <a:pt x="65580" y="1840"/>
                  </a:lnTo>
                  <a:lnTo>
                    <a:pt x="66845" y="3106"/>
                  </a:lnTo>
                  <a:lnTo>
                    <a:pt x="116778" y="53039"/>
                  </a:lnTo>
                  <a:lnTo>
                    <a:pt x="118044" y="54304"/>
                  </a:lnTo>
                  <a:lnTo>
                    <a:pt x="118619" y="56260"/>
                  </a:lnTo>
                  <a:lnTo>
                    <a:pt x="119309" y="58101"/>
                  </a:lnTo>
                  <a:lnTo>
                    <a:pt x="119884" y="59942"/>
                  </a:lnTo>
                  <a:lnTo>
                    <a:pt x="119309" y="61898"/>
                  </a:lnTo>
                  <a:lnTo>
                    <a:pt x="118619" y="63739"/>
                  </a:lnTo>
                  <a:lnTo>
                    <a:pt x="118044" y="65580"/>
                  </a:lnTo>
                  <a:lnTo>
                    <a:pt x="116778" y="67420"/>
                  </a:lnTo>
                  <a:lnTo>
                    <a:pt x="66845" y="116778"/>
                  </a:lnTo>
                  <a:lnTo>
                    <a:pt x="65580" y="118044"/>
                  </a:lnTo>
                  <a:lnTo>
                    <a:pt x="63739" y="119424"/>
                  </a:lnTo>
                  <a:lnTo>
                    <a:pt x="59942" y="119884"/>
                  </a:lnTo>
                  <a:close/>
                  <a:moveTo>
                    <a:pt x="24276" y="59942"/>
                  </a:moveTo>
                  <a:lnTo>
                    <a:pt x="59942" y="95608"/>
                  </a:lnTo>
                  <a:lnTo>
                    <a:pt x="95608" y="59942"/>
                  </a:lnTo>
                  <a:lnTo>
                    <a:pt x="59942" y="24391"/>
                  </a:lnTo>
                  <a:lnTo>
                    <a:pt x="24276" y="59942"/>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7" name="Shape 2237"/>
            <p:cNvSpPr/>
            <p:nvPr/>
          </p:nvSpPr>
          <p:spPr>
            <a:xfrm>
              <a:off x="10066338" y="4735512"/>
              <a:ext cx="371474" cy="371474"/>
            </a:xfrm>
            <a:custGeom>
              <a:avLst/>
              <a:gdLst/>
              <a:ahLst/>
              <a:cxnLst/>
              <a:rect l="0" t="0" r="0" b="0"/>
              <a:pathLst>
                <a:path w="120000" h="120000" extrusionOk="0">
                  <a:moveTo>
                    <a:pt x="23930" y="59653"/>
                  </a:moveTo>
                  <a:lnTo>
                    <a:pt x="59653" y="95375"/>
                  </a:lnTo>
                  <a:lnTo>
                    <a:pt x="95375" y="59653"/>
                  </a:lnTo>
                  <a:lnTo>
                    <a:pt x="59653" y="23815"/>
                  </a:lnTo>
                  <a:lnTo>
                    <a:pt x="23930" y="59653"/>
                  </a:lnTo>
                  <a:close/>
                  <a:moveTo>
                    <a:pt x="59653" y="119884"/>
                  </a:moveTo>
                  <a:lnTo>
                    <a:pt x="55953" y="119306"/>
                  </a:lnTo>
                  <a:lnTo>
                    <a:pt x="54682" y="117919"/>
                  </a:lnTo>
                  <a:lnTo>
                    <a:pt x="52716" y="116763"/>
                  </a:lnTo>
                  <a:lnTo>
                    <a:pt x="2543" y="67167"/>
                  </a:lnTo>
                  <a:lnTo>
                    <a:pt x="1271" y="65202"/>
                  </a:lnTo>
                  <a:lnTo>
                    <a:pt x="693" y="64046"/>
                  </a:lnTo>
                  <a:lnTo>
                    <a:pt x="0" y="62080"/>
                  </a:lnTo>
                  <a:lnTo>
                    <a:pt x="0" y="59653"/>
                  </a:lnTo>
                  <a:lnTo>
                    <a:pt x="0" y="57687"/>
                  </a:lnTo>
                  <a:lnTo>
                    <a:pt x="693" y="55838"/>
                  </a:lnTo>
                  <a:lnTo>
                    <a:pt x="1271" y="53988"/>
                  </a:lnTo>
                  <a:lnTo>
                    <a:pt x="2543" y="52716"/>
                  </a:lnTo>
                  <a:lnTo>
                    <a:pt x="52716" y="2427"/>
                  </a:lnTo>
                  <a:lnTo>
                    <a:pt x="54682" y="1156"/>
                  </a:lnTo>
                  <a:lnTo>
                    <a:pt x="55953" y="578"/>
                  </a:lnTo>
                  <a:lnTo>
                    <a:pt x="57803" y="0"/>
                  </a:lnTo>
                  <a:lnTo>
                    <a:pt x="59653" y="0"/>
                  </a:lnTo>
                  <a:lnTo>
                    <a:pt x="62196" y="0"/>
                  </a:lnTo>
                  <a:lnTo>
                    <a:pt x="64046" y="578"/>
                  </a:lnTo>
                  <a:lnTo>
                    <a:pt x="65317" y="1156"/>
                  </a:lnTo>
                  <a:lnTo>
                    <a:pt x="67167" y="2427"/>
                  </a:lnTo>
                  <a:lnTo>
                    <a:pt x="116763" y="52716"/>
                  </a:lnTo>
                  <a:lnTo>
                    <a:pt x="118034" y="54566"/>
                  </a:lnTo>
                  <a:lnTo>
                    <a:pt x="119306" y="55838"/>
                  </a:lnTo>
                  <a:lnTo>
                    <a:pt x="119884" y="59653"/>
                  </a:lnTo>
                  <a:lnTo>
                    <a:pt x="119306" y="63352"/>
                  </a:lnTo>
                  <a:lnTo>
                    <a:pt x="118034" y="65202"/>
                  </a:lnTo>
                  <a:lnTo>
                    <a:pt x="116763" y="67167"/>
                  </a:lnTo>
                  <a:lnTo>
                    <a:pt x="67167" y="116763"/>
                  </a:lnTo>
                  <a:lnTo>
                    <a:pt x="65317" y="117919"/>
                  </a:lnTo>
                  <a:lnTo>
                    <a:pt x="63352" y="119306"/>
                  </a:lnTo>
                  <a:lnTo>
                    <a:pt x="59653" y="119884"/>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8" name="Shape 2238"/>
            <p:cNvSpPr/>
            <p:nvPr/>
          </p:nvSpPr>
          <p:spPr>
            <a:xfrm>
              <a:off x="11310938" y="5470525"/>
              <a:ext cx="374649" cy="371474"/>
            </a:xfrm>
            <a:custGeom>
              <a:avLst/>
              <a:gdLst/>
              <a:ahLst/>
              <a:cxnLst/>
              <a:rect l="0" t="0" r="0" b="0"/>
              <a:pathLst>
                <a:path w="120000" h="120000" extrusionOk="0">
                  <a:moveTo>
                    <a:pt x="59942" y="119884"/>
                  </a:moveTo>
                  <a:lnTo>
                    <a:pt x="56145" y="119306"/>
                  </a:lnTo>
                  <a:lnTo>
                    <a:pt x="54304" y="118034"/>
                  </a:lnTo>
                  <a:lnTo>
                    <a:pt x="53039" y="116763"/>
                  </a:lnTo>
                  <a:lnTo>
                    <a:pt x="3106" y="67167"/>
                  </a:lnTo>
                  <a:lnTo>
                    <a:pt x="1840" y="65317"/>
                  </a:lnTo>
                  <a:lnTo>
                    <a:pt x="575" y="64046"/>
                  </a:lnTo>
                  <a:lnTo>
                    <a:pt x="0" y="62080"/>
                  </a:lnTo>
                  <a:lnTo>
                    <a:pt x="0" y="59653"/>
                  </a:lnTo>
                  <a:lnTo>
                    <a:pt x="0" y="57803"/>
                  </a:lnTo>
                  <a:lnTo>
                    <a:pt x="575" y="55838"/>
                  </a:lnTo>
                  <a:lnTo>
                    <a:pt x="1840" y="54682"/>
                  </a:lnTo>
                  <a:lnTo>
                    <a:pt x="3106" y="52716"/>
                  </a:lnTo>
                  <a:lnTo>
                    <a:pt x="53039" y="2427"/>
                  </a:lnTo>
                  <a:lnTo>
                    <a:pt x="54304" y="1271"/>
                  </a:lnTo>
                  <a:lnTo>
                    <a:pt x="56145" y="578"/>
                  </a:lnTo>
                  <a:lnTo>
                    <a:pt x="57986" y="0"/>
                  </a:lnTo>
                  <a:lnTo>
                    <a:pt x="59942" y="0"/>
                  </a:lnTo>
                  <a:lnTo>
                    <a:pt x="61783" y="0"/>
                  </a:lnTo>
                  <a:lnTo>
                    <a:pt x="63624" y="578"/>
                  </a:lnTo>
                  <a:lnTo>
                    <a:pt x="65580" y="1271"/>
                  </a:lnTo>
                  <a:lnTo>
                    <a:pt x="66845" y="2427"/>
                  </a:lnTo>
                  <a:lnTo>
                    <a:pt x="116663" y="52716"/>
                  </a:lnTo>
                  <a:lnTo>
                    <a:pt x="118044" y="54682"/>
                  </a:lnTo>
                  <a:lnTo>
                    <a:pt x="118619" y="55838"/>
                  </a:lnTo>
                  <a:lnTo>
                    <a:pt x="119309" y="57803"/>
                  </a:lnTo>
                  <a:lnTo>
                    <a:pt x="119884" y="59653"/>
                  </a:lnTo>
                  <a:lnTo>
                    <a:pt x="119309" y="62080"/>
                  </a:lnTo>
                  <a:lnTo>
                    <a:pt x="118619" y="64046"/>
                  </a:lnTo>
                  <a:lnTo>
                    <a:pt x="118044" y="65317"/>
                  </a:lnTo>
                  <a:lnTo>
                    <a:pt x="116663" y="67167"/>
                  </a:lnTo>
                  <a:lnTo>
                    <a:pt x="66845" y="116763"/>
                  </a:lnTo>
                  <a:lnTo>
                    <a:pt x="65580" y="118034"/>
                  </a:lnTo>
                  <a:lnTo>
                    <a:pt x="63624" y="119306"/>
                  </a:lnTo>
                  <a:lnTo>
                    <a:pt x="59942" y="119884"/>
                  </a:lnTo>
                  <a:close/>
                  <a:moveTo>
                    <a:pt x="24276" y="59653"/>
                  </a:moveTo>
                  <a:lnTo>
                    <a:pt x="59942" y="95491"/>
                  </a:lnTo>
                  <a:lnTo>
                    <a:pt x="95493" y="59653"/>
                  </a:lnTo>
                  <a:lnTo>
                    <a:pt x="59942" y="23815"/>
                  </a:lnTo>
                  <a:lnTo>
                    <a:pt x="24276" y="59653"/>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39" name="Shape 2239"/>
            <p:cNvSpPr/>
            <p:nvPr/>
          </p:nvSpPr>
          <p:spPr>
            <a:xfrm>
              <a:off x="10533063" y="3957637"/>
              <a:ext cx="61913" cy="303211"/>
            </a:xfrm>
            <a:custGeom>
              <a:avLst/>
              <a:gdLst/>
              <a:ahLst/>
              <a:cxnLst/>
              <a:rect l="0" t="0" r="0" b="0"/>
              <a:pathLst>
                <a:path w="120000" h="120000" extrusionOk="0">
                  <a:moveTo>
                    <a:pt x="119314" y="119858"/>
                  </a:moveTo>
                  <a:lnTo>
                    <a:pt x="119314" y="0"/>
                  </a:lnTo>
                  <a:lnTo>
                    <a:pt x="0" y="0"/>
                  </a:lnTo>
                  <a:lnTo>
                    <a:pt x="0" y="90707"/>
                  </a:lnTo>
                  <a:lnTo>
                    <a:pt x="100114" y="111367"/>
                  </a:lnTo>
                  <a:lnTo>
                    <a:pt x="100114" y="111367"/>
                  </a:lnTo>
                  <a:lnTo>
                    <a:pt x="111085" y="115188"/>
                  </a:lnTo>
                  <a:lnTo>
                    <a:pt x="119314" y="11985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0" name="Shape 2240"/>
            <p:cNvSpPr/>
            <p:nvPr/>
          </p:nvSpPr>
          <p:spPr>
            <a:xfrm>
              <a:off x="10220325" y="4076700"/>
              <a:ext cx="311149" cy="371474"/>
            </a:xfrm>
            <a:custGeom>
              <a:avLst/>
              <a:gdLst/>
              <a:ahLst/>
              <a:cxnLst/>
              <a:rect l="0" t="0" r="0" b="0"/>
              <a:pathLst>
                <a:path w="120000" h="120000" extrusionOk="0">
                  <a:moveTo>
                    <a:pt x="80137" y="2543"/>
                  </a:moveTo>
                  <a:lnTo>
                    <a:pt x="78758" y="1156"/>
                  </a:lnTo>
                  <a:lnTo>
                    <a:pt x="76413" y="578"/>
                  </a:lnTo>
                  <a:lnTo>
                    <a:pt x="74206" y="0"/>
                  </a:lnTo>
                  <a:lnTo>
                    <a:pt x="71862" y="0"/>
                  </a:lnTo>
                  <a:lnTo>
                    <a:pt x="69655" y="0"/>
                  </a:lnTo>
                  <a:lnTo>
                    <a:pt x="67448" y="578"/>
                  </a:lnTo>
                  <a:lnTo>
                    <a:pt x="65241" y="1156"/>
                  </a:lnTo>
                  <a:lnTo>
                    <a:pt x="63724" y="2543"/>
                  </a:lnTo>
                  <a:lnTo>
                    <a:pt x="3724" y="52716"/>
                  </a:lnTo>
                  <a:lnTo>
                    <a:pt x="2344" y="53988"/>
                  </a:lnTo>
                  <a:lnTo>
                    <a:pt x="1517" y="55838"/>
                  </a:lnTo>
                  <a:lnTo>
                    <a:pt x="827" y="57687"/>
                  </a:lnTo>
                  <a:lnTo>
                    <a:pt x="0" y="59653"/>
                  </a:lnTo>
                  <a:lnTo>
                    <a:pt x="827" y="62196"/>
                  </a:lnTo>
                  <a:lnTo>
                    <a:pt x="1517" y="64046"/>
                  </a:lnTo>
                  <a:lnTo>
                    <a:pt x="2344" y="65317"/>
                  </a:lnTo>
                  <a:lnTo>
                    <a:pt x="3724" y="67167"/>
                  </a:lnTo>
                  <a:lnTo>
                    <a:pt x="63724" y="116763"/>
                  </a:lnTo>
                  <a:lnTo>
                    <a:pt x="65241" y="118034"/>
                  </a:lnTo>
                  <a:lnTo>
                    <a:pt x="67448" y="119306"/>
                  </a:lnTo>
                  <a:lnTo>
                    <a:pt x="71862" y="119884"/>
                  </a:lnTo>
                  <a:lnTo>
                    <a:pt x="76413" y="119306"/>
                  </a:lnTo>
                  <a:lnTo>
                    <a:pt x="78758" y="118034"/>
                  </a:lnTo>
                  <a:lnTo>
                    <a:pt x="80137" y="116763"/>
                  </a:lnTo>
                  <a:lnTo>
                    <a:pt x="119862" y="84161"/>
                  </a:lnTo>
                  <a:lnTo>
                    <a:pt x="119862" y="35838"/>
                  </a:lnTo>
                  <a:lnTo>
                    <a:pt x="80137" y="2543"/>
                  </a:lnTo>
                  <a:close/>
                  <a:moveTo>
                    <a:pt x="71862" y="95491"/>
                  </a:moveTo>
                  <a:lnTo>
                    <a:pt x="29241" y="59653"/>
                  </a:lnTo>
                  <a:lnTo>
                    <a:pt x="71862" y="23815"/>
                  </a:lnTo>
                  <a:lnTo>
                    <a:pt x="114620" y="59653"/>
                  </a:lnTo>
                  <a:lnTo>
                    <a:pt x="71862" y="95491"/>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1" name="Shape 2241"/>
            <p:cNvSpPr/>
            <p:nvPr/>
          </p:nvSpPr>
          <p:spPr>
            <a:xfrm>
              <a:off x="10594975" y="426243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2" name="Shape 2242"/>
            <p:cNvSpPr/>
            <p:nvPr/>
          </p:nvSpPr>
          <p:spPr>
            <a:xfrm>
              <a:off x="10533063" y="4187825"/>
              <a:ext cx="61913" cy="149225"/>
            </a:xfrm>
            <a:custGeom>
              <a:avLst/>
              <a:gdLst/>
              <a:ahLst/>
              <a:cxnLst/>
              <a:rect l="0" t="0" r="0" b="0"/>
              <a:pathLst>
                <a:path w="120000" h="120000" extrusionOk="0">
                  <a:moveTo>
                    <a:pt x="119314" y="60429"/>
                  </a:moveTo>
                  <a:lnTo>
                    <a:pt x="119314" y="58997"/>
                  </a:lnTo>
                  <a:lnTo>
                    <a:pt x="119314" y="58997"/>
                  </a:lnTo>
                  <a:lnTo>
                    <a:pt x="111085" y="49546"/>
                  </a:lnTo>
                  <a:lnTo>
                    <a:pt x="100114" y="41813"/>
                  </a:lnTo>
                  <a:lnTo>
                    <a:pt x="0" y="0"/>
                  </a:lnTo>
                  <a:lnTo>
                    <a:pt x="0" y="119713"/>
                  </a:lnTo>
                  <a:lnTo>
                    <a:pt x="100114" y="77613"/>
                  </a:lnTo>
                  <a:lnTo>
                    <a:pt x="100114" y="77613"/>
                  </a:lnTo>
                  <a:lnTo>
                    <a:pt x="111085" y="69880"/>
                  </a:lnTo>
                  <a:lnTo>
                    <a:pt x="119314" y="6042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3" name="Shape 2243"/>
            <p:cNvSpPr/>
            <p:nvPr/>
          </p:nvSpPr>
          <p:spPr>
            <a:xfrm>
              <a:off x="10844213" y="3833812"/>
              <a:ext cx="374649" cy="374649"/>
            </a:xfrm>
            <a:custGeom>
              <a:avLst/>
              <a:gdLst/>
              <a:ahLst/>
              <a:cxnLst/>
              <a:rect l="0" t="0" r="0" b="0"/>
              <a:pathLst>
                <a:path w="120000" h="120000" extrusionOk="0">
                  <a:moveTo>
                    <a:pt x="59942" y="119885"/>
                  </a:moveTo>
                  <a:lnTo>
                    <a:pt x="56145" y="118620"/>
                  </a:lnTo>
                  <a:lnTo>
                    <a:pt x="54304" y="118045"/>
                  </a:lnTo>
                  <a:lnTo>
                    <a:pt x="52464" y="116781"/>
                  </a:lnTo>
                  <a:lnTo>
                    <a:pt x="3106" y="66896"/>
                  </a:lnTo>
                  <a:lnTo>
                    <a:pt x="1840" y="65632"/>
                  </a:lnTo>
                  <a:lnTo>
                    <a:pt x="575" y="63793"/>
                  </a:lnTo>
                  <a:lnTo>
                    <a:pt x="0" y="61839"/>
                  </a:lnTo>
                  <a:lnTo>
                    <a:pt x="0" y="60000"/>
                  </a:lnTo>
                  <a:lnTo>
                    <a:pt x="0" y="58045"/>
                  </a:lnTo>
                  <a:lnTo>
                    <a:pt x="575" y="56206"/>
                  </a:lnTo>
                  <a:lnTo>
                    <a:pt x="1840" y="54367"/>
                  </a:lnTo>
                  <a:lnTo>
                    <a:pt x="3106" y="52528"/>
                  </a:lnTo>
                  <a:lnTo>
                    <a:pt x="52464" y="3103"/>
                  </a:lnTo>
                  <a:lnTo>
                    <a:pt x="54304" y="1839"/>
                  </a:lnTo>
                  <a:lnTo>
                    <a:pt x="56145" y="689"/>
                  </a:lnTo>
                  <a:lnTo>
                    <a:pt x="58101" y="0"/>
                  </a:lnTo>
                  <a:lnTo>
                    <a:pt x="59942" y="0"/>
                  </a:lnTo>
                  <a:lnTo>
                    <a:pt x="61898" y="0"/>
                  </a:lnTo>
                  <a:lnTo>
                    <a:pt x="63739" y="689"/>
                  </a:lnTo>
                  <a:lnTo>
                    <a:pt x="65580" y="1839"/>
                  </a:lnTo>
                  <a:lnTo>
                    <a:pt x="66845" y="3103"/>
                  </a:lnTo>
                  <a:lnTo>
                    <a:pt x="116778" y="52528"/>
                  </a:lnTo>
                  <a:lnTo>
                    <a:pt x="118044" y="54367"/>
                  </a:lnTo>
                  <a:lnTo>
                    <a:pt x="118619" y="56206"/>
                  </a:lnTo>
                  <a:lnTo>
                    <a:pt x="119309" y="58045"/>
                  </a:lnTo>
                  <a:lnTo>
                    <a:pt x="119884" y="60000"/>
                  </a:lnTo>
                  <a:lnTo>
                    <a:pt x="119309" y="61839"/>
                  </a:lnTo>
                  <a:lnTo>
                    <a:pt x="118619" y="63793"/>
                  </a:lnTo>
                  <a:lnTo>
                    <a:pt x="118044" y="65632"/>
                  </a:lnTo>
                  <a:lnTo>
                    <a:pt x="116778" y="66896"/>
                  </a:lnTo>
                  <a:lnTo>
                    <a:pt x="66845" y="116781"/>
                  </a:lnTo>
                  <a:lnTo>
                    <a:pt x="65580" y="118045"/>
                  </a:lnTo>
                  <a:lnTo>
                    <a:pt x="63739" y="118620"/>
                  </a:lnTo>
                  <a:lnTo>
                    <a:pt x="59942" y="119885"/>
                  </a:lnTo>
                  <a:close/>
                  <a:moveTo>
                    <a:pt x="24276" y="60000"/>
                  </a:moveTo>
                  <a:lnTo>
                    <a:pt x="59942" y="95632"/>
                  </a:lnTo>
                  <a:lnTo>
                    <a:pt x="95608" y="60000"/>
                  </a:lnTo>
                  <a:lnTo>
                    <a:pt x="59942" y="24367"/>
                  </a:lnTo>
                  <a:lnTo>
                    <a:pt x="24276" y="6000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4" name="Shape 2244"/>
            <p:cNvSpPr/>
            <p:nvPr/>
          </p:nvSpPr>
          <p:spPr>
            <a:xfrm>
              <a:off x="11156950" y="1773238"/>
              <a:ext cx="371474" cy="374649"/>
            </a:xfrm>
            <a:custGeom>
              <a:avLst/>
              <a:gdLst/>
              <a:ahLst/>
              <a:cxnLst/>
              <a:rect l="0" t="0" r="0" b="0"/>
              <a:pathLst>
                <a:path w="120000" h="120000" extrusionOk="0">
                  <a:moveTo>
                    <a:pt x="59537" y="119885"/>
                  </a:moveTo>
                  <a:lnTo>
                    <a:pt x="55838" y="119195"/>
                  </a:lnTo>
                  <a:lnTo>
                    <a:pt x="53872" y="117931"/>
                  </a:lnTo>
                  <a:lnTo>
                    <a:pt x="52716" y="116781"/>
                  </a:lnTo>
                  <a:lnTo>
                    <a:pt x="2427" y="67356"/>
                  </a:lnTo>
                  <a:lnTo>
                    <a:pt x="1156" y="65517"/>
                  </a:lnTo>
                  <a:lnTo>
                    <a:pt x="578" y="63678"/>
                  </a:lnTo>
                  <a:lnTo>
                    <a:pt x="0" y="61724"/>
                  </a:lnTo>
                  <a:lnTo>
                    <a:pt x="0" y="59885"/>
                  </a:lnTo>
                  <a:lnTo>
                    <a:pt x="0" y="58045"/>
                  </a:lnTo>
                  <a:lnTo>
                    <a:pt x="578" y="56206"/>
                  </a:lnTo>
                  <a:lnTo>
                    <a:pt x="1156" y="54252"/>
                  </a:lnTo>
                  <a:lnTo>
                    <a:pt x="2427" y="52988"/>
                  </a:lnTo>
                  <a:lnTo>
                    <a:pt x="52716" y="3103"/>
                  </a:lnTo>
                  <a:lnTo>
                    <a:pt x="53872" y="1839"/>
                  </a:lnTo>
                  <a:lnTo>
                    <a:pt x="55838" y="1264"/>
                  </a:lnTo>
                  <a:lnTo>
                    <a:pt x="57687" y="574"/>
                  </a:lnTo>
                  <a:lnTo>
                    <a:pt x="59537" y="0"/>
                  </a:lnTo>
                  <a:lnTo>
                    <a:pt x="61387" y="574"/>
                  </a:lnTo>
                  <a:lnTo>
                    <a:pt x="63352" y="1264"/>
                  </a:lnTo>
                  <a:lnTo>
                    <a:pt x="65202" y="1839"/>
                  </a:lnTo>
                  <a:lnTo>
                    <a:pt x="67167" y="3103"/>
                  </a:lnTo>
                  <a:lnTo>
                    <a:pt x="116763" y="52988"/>
                  </a:lnTo>
                  <a:lnTo>
                    <a:pt x="117919" y="54252"/>
                  </a:lnTo>
                  <a:lnTo>
                    <a:pt x="119190" y="56206"/>
                  </a:lnTo>
                  <a:lnTo>
                    <a:pt x="119884" y="59885"/>
                  </a:lnTo>
                  <a:lnTo>
                    <a:pt x="119190" y="63678"/>
                  </a:lnTo>
                  <a:lnTo>
                    <a:pt x="117919" y="65517"/>
                  </a:lnTo>
                  <a:lnTo>
                    <a:pt x="116763" y="67356"/>
                  </a:lnTo>
                  <a:lnTo>
                    <a:pt x="67167" y="116781"/>
                  </a:lnTo>
                  <a:lnTo>
                    <a:pt x="65202" y="117931"/>
                  </a:lnTo>
                  <a:lnTo>
                    <a:pt x="63352" y="119195"/>
                  </a:lnTo>
                  <a:lnTo>
                    <a:pt x="59537" y="119885"/>
                  </a:lnTo>
                  <a:close/>
                  <a:moveTo>
                    <a:pt x="23815" y="59885"/>
                  </a:moveTo>
                  <a:lnTo>
                    <a:pt x="59537" y="95517"/>
                  </a:lnTo>
                  <a:lnTo>
                    <a:pt x="95375" y="59885"/>
                  </a:lnTo>
                  <a:lnTo>
                    <a:pt x="59537" y="24252"/>
                  </a:lnTo>
                  <a:lnTo>
                    <a:pt x="23815" y="598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5" name="Shape 2245"/>
            <p:cNvSpPr/>
            <p:nvPr/>
          </p:nvSpPr>
          <p:spPr>
            <a:xfrm>
              <a:off x="11623675" y="693737"/>
              <a:ext cx="371474" cy="373061"/>
            </a:xfrm>
            <a:custGeom>
              <a:avLst/>
              <a:gdLst/>
              <a:ahLst/>
              <a:cxnLst/>
              <a:rect l="0" t="0" r="0" b="0"/>
              <a:pathLst>
                <a:path w="120000" h="120000" extrusionOk="0">
                  <a:moveTo>
                    <a:pt x="59653" y="119884"/>
                  </a:moveTo>
                  <a:lnTo>
                    <a:pt x="55838" y="119191"/>
                  </a:lnTo>
                  <a:lnTo>
                    <a:pt x="54682" y="118498"/>
                  </a:lnTo>
                  <a:lnTo>
                    <a:pt x="52716" y="117343"/>
                  </a:lnTo>
                  <a:lnTo>
                    <a:pt x="2543" y="67102"/>
                  </a:lnTo>
                  <a:lnTo>
                    <a:pt x="1271" y="65832"/>
                  </a:lnTo>
                  <a:lnTo>
                    <a:pt x="693" y="63984"/>
                  </a:lnTo>
                  <a:lnTo>
                    <a:pt x="0" y="62136"/>
                  </a:lnTo>
                  <a:lnTo>
                    <a:pt x="0" y="60288"/>
                  </a:lnTo>
                  <a:lnTo>
                    <a:pt x="0" y="58325"/>
                  </a:lnTo>
                  <a:lnTo>
                    <a:pt x="693" y="56477"/>
                  </a:lnTo>
                  <a:lnTo>
                    <a:pt x="1271" y="54629"/>
                  </a:lnTo>
                  <a:lnTo>
                    <a:pt x="2543" y="52666"/>
                  </a:lnTo>
                  <a:lnTo>
                    <a:pt x="52716" y="3118"/>
                  </a:lnTo>
                  <a:lnTo>
                    <a:pt x="53988" y="1847"/>
                  </a:lnTo>
                  <a:lnTo>
                    <a:pt x="55838" y="692"/>
                  </a:lnTo>
                  <a:lnTo>
                    <a:pt x="57803" y="0"/>
                  </a:lnTo>
                  <a:lnTo>
                    <a:pt x="59653" y="0"/>
                  </a:lnTo>
                  <a:lnTo>
                    <a:pt x="61502" y="0"/>
                  </a:lnTo>
                  <a:lnTo>
                    <a:pt x="63352" y="692"/>
                  </a:lnTo>
                  <a:lnTo>
                    <a:pt x="65317" y="1847"/>
                  </a:lnTo>
                  <a:lnTo>
                    <a:pt x="67167" y="3118"/>
                  </a:lnTo>
                  <a:lnTo>
                    <a:pt x="116763" y="52666"/>
                  </a:lnTo>
                  <a:lnTo>
                    <a:pt x="118034" y="54629"/>
                  </a:lnTo>
                  <a:lnTo>
                    <a:pt x="119190" y="56477"/>
                  </a:lnTo>
                  <a:lnTo>
                    <a:pt x="119884" y="58325"/>
                  </a:lnTo>
                  <a:lnTo>
                    <a:pt x="119884" y="60288"/>
                  </a:lnTo>
                  <a:lnTo>
                    <a:pt x="119884" y="62136"/>
                  </a:lnTo>
                  <a:lnTo>
                    <a:pt x="119190" y="63984"/>
                  </a:lnTo>
                  <a:lnTo>
                    <a:pt x="118034" y="65832"/>
                  </a:lnTo>
                  <a:lnTo>
                    <a:pt x="116763" y="67102"/>
                  </a:lnTo>
                  <a:lnTo>
                    <a:pt x="67167" y="117343"/>
                  </a:lnTo>
                  <a:lnTo>
                    <a:pt x="65317" y="118498"/>
                  </a:lnTo>
                  <a:lnTo>
                    <a:pt x="63352" y="119191"/>
                  </a:lnTo>
                  <a:lnTo>
                    <a:pt x="59653" y="119884"/>
                  </a:lnTo>
                  <a:close/>
                  <a:moveTo>
                    <a:pt x="23815" y="60288"/>
                  </a:moveTo>
                  <a:lnTo>
                    <a:pt x="59653" y="95976"/>
                  </a:lnTo>
                  <a:lnTo>
                    <a:pt x="95375" y="60288"/>
                  </a:lnTo>
                  <a:lnTo>
                    <a:pt x="59653" y="24485"/>
                  </a:lnTo>
                  <a:lnTo>
                    <a:pt x="23815" y="602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6" name="Shape 2246"/>
            <p:cNvSpPr/>
            <p:nvPr/>
          </p:nvSpPr>
          <p:spPr>
            <a:xfrm>
              <a:off x="10999788" y="4176712"/>
              <a:ext cx="61913" cy="1144587"/>
            </a:xfrm>
            <a:custGeom>
              <a:avLst/>
              <a:gdLst/>
              <a:ahLst/>
              <a:cxnLst/>
              <a:rect l="0" t="0" r="0" b="0"/>
              <a:pathLst>
                <a:path w="120000" h="120000" extrusionOk="0">
                  <a:moveTo>
                    <a:pt x="119314" y="119962"/>
                  </a:moveTo>
                  <a:lnTo>
                    <a:pt x="0" y="119962"/>
                  </a:lnTo>
                  <a:lnTo>
                    <a:pt x="0" y="0"/>
                  </a:lnTo>
                  <a:lnTo>
                    <a:pt x="119314" y="0"/>
                  </a:lnTo>
                  <a:lnTo>
                    <a:pt x="119314" y="11996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7" name="Shape 2247"/>
            <p:cNvSpPr/>
            <p:nvPr/>
          </p:nvSpPr>
          <p:spPr>
            <a:xfrm>
              <a:off x="11777663" y="2163763"/>
              <a:ext cx="61913" cy="282574"/>
            </a:xfrm>
            <a:custGeom>
              <a:avLst/>
              <a:gdLst/>
              <a:ahLst/>
              <a:cxnLst/>
              <a:rect l="0" t="0" r="0" b="0"/>
              <a:pathLst>
                <a:path w="120000" h="120000" extrusionOk="0">
                  <a:moveTo>
                    <a:pt x="119314" y="119847"/>
                  </a:moveTo>
                  <a:lnTo>
                    <a:pt x="0" y="119847"/>
                  </a:lnTo>
                  <a:lnTo>
                    <a:pt x="0" y="0"/>
                  </a:lnTo>
                  <a:lnTo>
                    <a:pt x="119314" y="0"/>
                  </a:lnTo>
                  <a:lnTo>
                    <a:pt x="119314" y="1198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8" name="Shape 2248"/>
            <p:cNvSpPr/>
            <p:nvPr/>
          </p:nvSpPr>
          <p:spPr>
            <a:xfrm>
              <a:off x="11156950" y="3522662"/>
              <a:ext cx="371474" cy="373061"/>
            </a:xfrm>
            <a:custGeom>
              <a:avLst/>
              <a:gdLst/>
              <a:ahLst/>
              <a:cxnLst/>
              <a:rect l="0" t="0" r="0" b="0"/>
              <a:pathLst>
                <a:path w="120000" h="120000" extrusionOk="0">
                  <a:moveTo>
                    <a:pt x="59537" y="119884"/>
                  </a:moveTo>
                  <a:lnTo>
                    <a:pt x="55838" y="119191"/>
                  </a:lnTo>
                  <a:lnTo>
                    <a:pt x="53872" y="118614"/>
                  </a:lnTo>
                  <a:lnTo>
                    <a:pt x="52716" y="116766"/>
                  </a:lnTo>
                  <a:lnTo>
                    <a:pt x="2427" y="67218"/>
                  </a:lnTo>
                  <a:lnTo>
                    <a:pt x="1156" y="65255"/>
                  </a:lnTo>
                  <a:lnTo>
                    <a:pt x="578" y="64100"/>
                  </a:lnTo>
                  <a:lnTo>
                    <a:pt x="0" y="62136"/>
                  </a:lnTo>
                  <a:lnTo>
                    <a:pt x="0" y="59595"/>
                  </a:lnTo>
                  <a:lnTo>
                    <a:pt x="0" y="57747"/>
                  </a:lnTo>
                  <a:lnTo>
                    <a:pt x="578" y="55899"/>
                  </a:lnTo>
                  <a:lnTo>
                    <a:pt x="1156" y="54629"/>
                  </a:lnTo>
                  <a:lnTo>
                    <a:pt x="2427" y="52781"/>
                  </a:lnTo>
                  <a:lnTo>
                    <a:pt x="52716" y="2540"/>
                  </a:lnTo>
                  <a:lnTo>
                    <a:pt x="53872" y="1385"/>
                  </a:lnTo>
                  <a:lnTo>
                    <a:pt x="55838" y="692"/>
                  </a:lnTo>
                  <a:lnTo>
                    <a:pt x="57687" y="0"/>
                  </a:lnTo>
                  <a:lnTo>
                    <a:pt x="59537" y="0"/>
                  </a:lnTo>
                  <a:lnTo>
                    <a:pt x="61387" y="0"/>
                  </a:lnTo>
                  <a:lnTo>
                    <a:pt x="63352" y="692"/>
                  </a:lnTo>
                  <a:lnTo>
                    <a:pt x="65202" y="1385"/>
                  </a:lnTo>
                  <a:lnTo>
                    <a:pt x="67167" y="2540"/>
                  </a:lnTo>
                  <a:lnTo>
                    <a:pt x="116763" y="52781"/>
                  </a:lnTo>
                  <a:lnTo>
                    <a:pt x="117919" y="54629"/>
                  </a:lnTo>
                  <a:lnTo>
                    <a:pt x="119190" y="55899"/>
                  </a:lnTo>
                  <a:lnTo>
                    <a:pt x="119884" y="57747"/>
                  </a:lnTo>
                  <a:lnTo>
                    <a:pt x="119884" y="59595"/>
                  </a:lnTo>
                  <a:lnTo>
                    <a:pt x="119884" y="62136"/>
                  </a:lnTo>
                  <a:lnTo>
                    <a:pt x="119190" y="64100"/>
                  </a:lnTo>
                  <a:lnTo>
                    <a:pt x="117919" y="65255"/>
                  </a:lnTo>
                  <a:lnTo>
                    <a:pt x="116763" y="67218"/>
                  </a:lnTo>
                  <a:lnTo>
                    <a:pt x="67167" y="116766"/>
                  </a:lnTo>
                  <a:lnTo>
                    <a:pt x="65202" y="118614"/>
                  </a:lnTo>
                  <a:lnTo>
                    <a:pt x="63352" y="119191"/>
                  </a:lnTo>
                  <a:lnTo>
                    <a:pt x="59537" y="119884"/>
                  </a:lnTo>
                  <a:close/>
                  <a:moveTo>
                    <a:pt x="23815" y="59595"/>
                  </a:moveTo>
                  <a:lnTo>
                    <a:pt x="59537" y="96092"/>
                  </a:lnTo>
                  <a:lnTo>
                    <a:pt x="95375" y="59595"/>
                  </a:lnTo>
                  <a:lnTo>
                    <a:pt x="59537" y="23907"/>
                  </a:lnTo>
                  <a:lnTo>
                    <a:pt x="23815" y="5959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49" name="Shape 2249"/>
            <p:cNvSpPr/>
            <p:nvPr/>
          </p:nvSpPr>
          <p:spPr>
            <a:xfrm>
              <a:off x="11623675" y="1619250"/>
              <a:ext cx="61913" cy="984250"/>
            </a:xfrm>
            <a:custGeom>
              <a:avLst/>
              <a:gdLst/>
              <a:ahLst/>
              <a:cxnLst/>
              <a:rect l="0" t="0" r="0" b="0"/>
              <a:pathLst>
                <a:path w="120000" h="120000" extrusionOk="0">
                  <a:moveTo>
                    <a:pt x="0" y="11916"/>
                  </a:moveTo>
                  <a:lnTo>
                    <a:pt x="0" y="119956"/>
                  </a:lnTo>
                  <a:lnTo>
                    <a:pt x="119314" y="119956"/>
                  </a:lnTo>
                  <a:lnTo>
                    <a:pt x="119314" y="0"/>
                  </a:lnTo>
                  <a:lnTo>
                    <a:pt x="119314" y="0"/>
                  </a:lnTo>
                  <a:lnTo>
                    <a:pt x="115885" y="1927"/>
                  </a:lnTo>
                  <a:lnTo>
                    <a:pt x="108342" y="3811"/>
                  </a:lnTo>
                  <a:lnTo>
                    <a:pt x="96685" y="5476"/>
                  </a:lnTo>
                  <a:lnTo>
                    <a:pt x="85714" y="7185"/>
                  </a:lnTo>
                  <a:lnTo>
                    <a:pt x="67200" y="8587"/>
                  </a:lnTo>
                  <a:lnTo>
                    <a:pt x="48685" y="9769"/>
                  </a:lnTo>
                  <a:lnTo>
                    <a:pt x="22628" y="10952"/>
                  </a:lnTo>
                  <a:lnTo>
                    <a:pt x="0" y="1191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0" name="Shape 2250"/>
            <p:cNvSpPr/>
            <p:nvPr/>
          </p:nvSpPr>
          <p:spPr>
            <a:xfrm>
              <a:off x="11530013" y="1509712"/>
              <a:ext cx="92074" cy="107949"/>
            </a:xfrm>
            <a:custGeom>
              <a:avLst/>
              <a:gdLst/>
              <a:ahLst/>
              <a:cxnLst/>
              <a:rect l="0" t="0" r="0" b="0"/>
              <a:pathLst>
                <a:path w="120000" h="120000" extrusionOk="0">
                  <a:moveTo>
                    <a:pt x="59770" y="68459"/>
                  </a:moveTo>
                  <a:lnTo>
                    <a:pt x="59770" y="68459"/>
                  </a:lnTo>
                  <a:lnTo>
                    <a:pt x="72183" y="68459"/>
                  </a:lnTo>
                  <a:lnTo>
                    <a:pt x="82298" y="72786"/>
                  </a:lnTo>
                  <a:lnTo>
                    <a:pt x="91954" y="77114"/>
                  </a:lnTo>
                  <a:lnTo>
                    <a:pt x="102068" y="83409"/>
                  </a:lnTo>
                  <a:lnTo>
                    <a:pt x="109425" y="89704"/>
                  </a:lnTo>
                  <a:lnTo>
                    <a:pt x="114482" y="98360"/>
                  </a:lnTo>
                  <a:lnTo>
                    <a:pt x="116781" y="108983"/>
                  </a:lnTo>
                  <a:lnTo>
                    <a:pt x="119540" y="119606"/>
                  </a:lnTo>
                  <a:lnTo>
                    <a:pt x="119540" y="10622"/>
                  </a:lnTo>
                  <a:lnTo>
                    <a:pt x="119540" y="10622"/>
                  </a:lnTo>
                  <a:lnTo>
                    <a:pt x="104367" y="6295"/>
                  </a:lnTo>
                  <a:lnTo>
                    <a:pt x="89655" y="2360"/>
                  </a:lnTo>
                  <a:lnTo>
                    <a:pt x="74482" y="0"/>
                  </a:lnTo>
                  <a:lnTo>
                    <a:pt x="59770" y="0"/>
                  </a:lnTo>
                  <a:lnTo>
                    <a:pt x="59770" y="0"/>
                  </a:lnTo>
                  <a:lnTo>
                    <a:pt x="42298" y="0"/>
                  </a:lnTo>
                  <a:lnTo>
                    <a:pt x="27126" y="2360"/>
                  </a:lnTo>
                  <a:lnTo>
                    <a:pt x="14712" y="6295"/>
                  </a:lnTo>
                  <a:lnTo>
                    <a:pt x="0" y="10622"/>
                  </a:lnTo>
                  <a:lnTo>
                    <a:pt x="0" y="119606"/>
                  </a:lnTo>
                  <a:lnTo>
                    <a:pt x="0" y="119606"/>
                  </a:lnTo>
                  <a:lnTo>
                    <a:pt x="0" y="108983"/>
                  </a:lnTo>
                  <a:lnTo>
                    <a:pt x="4597" y="98360"/>
                  </a:lnTo>
                  <a:lnTo>
                    <a:pt x="9655" y="89704"/>
                  </a:lnTo>
                  <a:lnTo>
                    <a:pt x="17011" y="83409"/>
                  </a:lnTo>
                  <a:lnTo>
                    <a:pt x="24827" y="77114"/>
                  </a:lnTo>
                  <a:lnTo>
                    <a:pt x="37241" y="72786"/>
                  </a:lnTo>
                  <a:lnTo>
                    <a:pt x="46896" y="68459"/>
                  </a:lnTo>
                  <a:lnTo>
                    <a:pt x="59770" y="6845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1" name="Shape 2251"/>
            <p:cNvSpPr/>
            <p:nvPr/>
          </p:nvSpPr>
          <p:spPr>
            <a:xfrm>
              <a:off x="11530013" y="1619250"/>
              <a:ext cx="92074" cy="106362"/>
            </a:xfrm>
            <a:custGeom>
              <a:avLst/>
              <a:gdLst/>
              <a:ahLst/>
              <a:cxnLst/>
              <a:rect l="0" t="0" r="0" b="0"/>
              <a:pathLst>
                <a:path w="120000" h="120000" extrusionOk="0">
                  <a:moveTo>
                    <a:pt x="59770" y="50000"/>
                  </a:moveTo>
                  <a:lnTo>
                    <a:pt x="59770" y="50000"/>
                  </a:lnTo>
                  <a:lnTo>
                    <a:pt x="46896" y="50000"/>
                  </a:lnTo>
                  <a:lnTo>
                    <a:pt x="37241" y="48000"/>
                  </a:lnTo>
                  <a:lnTo>
                    <a:pt x="24827" y="41600"/>
                  </a:lnTo>
                  <a:lnTo>
                    <a:pt x="17011" y="34800"/>
                  </a:lnTo>
                  <a:lnTo>
                    <a:pt x="9655" y="28400"/>
                  </a:lnTo>
                  <a:lnTo>
                    <a:pt x="4597" y="19600"/>
                  </a:lnTo>
                  <a:lnTo>
                    <a:pt x="0" y="8800"/>
                  </a:lnTo>
                  <a:lnTo>
                    <a:pt x="0" y="0"/>
                  </a:lnTo>
                  <a:lnTo>
                    <a:pt x="0" y="108800"/>
                  </a:lnTo>
                  <a:lnTo>
                    <a:pt x="0" y="108800"/>
                  </a:lnTo>
                  <a:lnTo>
                    <a:pt x="14712" y="113200"/>
                  </a:lnTo>
                  <a:lnTo>
                    <a:pt x="27126" y="117600"/>
                  </a:lnTo>
                  <a:lnTo>
                    <a:pt x="42298" y="119600"/>
                  </a:lnTo>
                  <a:lnTo>
                    <a:pt x="59770" y="119600"/>
                  </a:lnTo>
                  <a:lnTo>
                    <a:pt x="59770" y="119600"/>
                  </a:lnTo>
                  <a:lnTo>
                    <a:pt x="74482" y="119600"/>
                  </a:lnTo>
                  <a:lnTo>
                    <a:pt x="89655" y="117600"/>
                  </a:lnTo>
                  <a:lnTo>
                    <a:pt x="104367" y="113200"/>
                  </a:lnTo>
                  <a:lnTo>
                    <a:pt x="119540" y="108800"/>
                  </a:lnTo>
                  <a:lnTo>
                    <a:pt x="119540" y="0"/>
                  </a:lnTo>
                  <a:lnTo>
                    <a:pt x="119540" y="0"/>
                  </a:lnTo>
                  <a:lnTo>
                    <a:pt x="116781" y="8800"/>
                  </a:lnTo>
                  <a:lnTo>
                    <a:pt x="114482" y="19600"/>
                  </a:lnTo>
                  <a:lnTo>
                    <a:pt x="109425" y="28400"/>
                  </a:lnTo>
                  <a:lnTo>
                    <a:pt x="102068" y="34800"/>
                  </a:lnTo>
                  <a:lnTo>
                    <a:pt x="91954" y="41600"/>
                  </a:lnTo>
                  <a:lnTo>
                    <a:pt x="82298" y="48000"/>
                  </a:lnTo>
                  <a:lnTo>
                    <a:pt x="72183" y="50000"/>
                  </a:lnTo>
                  <a:lnTo>
                    <a:pt x="59770" y="500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2" name="Shape 2252"/>
            <p:cNvSpPr/>
            <p:nvPr/>
          </p:nvSpPr>
          <p:spPr>
            <a:xfrm>
              <a:off x="11466513" y="1519237"/>
              <a:ext cx="61913" cy="196850"/>
            </a:xfrm>
            <a:custGeom>
              <a:avLst/>
              <a:gdLst/>
              <a:ahLst/>
              <a:cxnLst/>
              <a:rect l="0" t="0" r="0" b="0"/>
              <a:pathLst>
                <a:path w="120000" h="120000" extrusionOk="0">
                  <a:moveTo>
                    <a:pt x="119314" y="0"/>
                  </a:moveTo>
                  <a:lnTo>
                    <a:pt x="119314" y="0"/>
                  </a:lnTo>
                  <a:lnTo>
                    <a:pt x="93257" y="4800"/>
                  </a:lnTo>
                  <a:lnTo>
                    <a:pt x="70628" y="10690"/>
                  </a:lnTo>
                  <a:lnTo>
                    <a:pt x="52114" y="16800"/>
                  </a:lnTo>
                  <a:lnTo>
                    <a:pt x="33600" y="23781"/>
                  </a:lnTo>
                  <a:lnTo>
                    <a:pt x="18514" y="32072"/>
                  </a:lnTo>
                  <a:lnTo>
                    <a:pt x="7542" y="41672"/>
                  </a:lnTo>
                  <a:lnTo>
                    <a:pt x="3428" y="49963"/>
                  </a:lnTo>
                  <a:lnTo>
                    <a:pt x="0" y="60436"/>
                  </a:lnTo>
                  <a:lnTo>
                    <a:pt x="0" y="60436"/>
                  </a:lnTo>
                  <a:lnTo>
                    <a:pt x="3428" y="70036"/>
                  </a:lnTo>
                  <a:lnTo>
                    <a:pt x="7542" y="79418"/>
                  </a:lnTo>
                  <a:lnTo>
                    <a:pt x="18514" y="87709"/>
                  </a:lnTo>
                  <a:lnTo>
                    <a:pt x="33600" y="96218"/>
                  </a:lnTo>
                  <a:lnTo>
                    <a:pt x="52114" y="103200"/>
                  </a:lnTo>
                  <a:lnTo>
                    <a:pt x="70628" y="109090"/>
                  </a:lnTo>
                  <a:lnTo>
                    <a:pt x="93257" y="114981"/>
                  </a:lnTo>
                  <a:lnTo>
                    <a:pt x="119314" y="119781"/>
                  </a:lnTo>
                  <a:lnTo>
                    <a:pt x="119314" y="60436"/>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3" name="Shape 2253"/>
            <p:cNvSpPr/>
            <p:nvPr/>
          </p:nvSpPr>
          <p:spPr>
            <a:xfrm>
              <a:off x="11623675" y="1519237"/>
              <a:ext cx="61913" cy="196850"/>
            </a:xfrm>
            <a:custGeom>
              <a:avLst/>
              <a:gdLst/>
              <a:ahLst/>
              <a:cxnLst/>
              <a:rect l="0" t="0" r="0" b="0"/>
              <a:pathLst>
                <a:path w="120000" h="120000" extrusionOk="0">
                  <a:moveTo>
                    <a:pt x="0" y="0"/>
                  </a:moveTo>
                  <a:lnTo>
                    <a:pt x="0" y="60436"/>
                  </a:lnTo>
                  <a:lnTo>
                    <a:pt x="0" y="119781"/>
                  </a:lnTo>
                  <a:lnTo>
                    <a:pt x="0" y="119781"/>
                  </a:lnTo>
                  <a:lnTo>
                    <a:pt x="22628" y="114981"/>
                  </a:lnTo>
                  <a:lnTo>
                    <a:pt x="48685" y="109090"/>
                  </a:lnTo>
                  <a:lnTo>
                    <a:pt x="67200" y="103200"/>
                  </a:lnTo>
                  <a:lnTo>
                    <a:pt x="85714" y="96218"/>
                  </a:lnTo>
                  <a:lnTo>
                    <a:pt x="96685" y="87709"/>
                  </a:lnTo>
                  <a:lnTo>
                    <a:pt x="108342" y="79418"/>
                  </a:lnTo>
                  <a:lnTo>
                    <a:pt x="115885" y="70036"/>
                  </a:lnTo>
                  <a:lnTo>
                    <a:pt x="119314" y="60436"/>
                  </a:lnTo>
                  <a:lnTo>
                    <a:pt x="119314" y="60436"/>
                  </a:lnTo>
                  <a:lnTo>
                    <a:pt x="115885" y="49963"/>
                  </a:lnTo>
                  <a:lnTo>
                    <a:pt x="108342" y="41672"/>
                  </a:lnTo>
                  <a:lnTo>
                    <a:pt x="96685" y="32072"/>
                  </a:lnTo>
                  <a:lnTo>
                    <a:pt x="85714" y="23781"/>
                  </a:lnTo>
                  <a:lnTo>
                    <a:pt x="67200" y="16800"/>
                  </a:lnTo>
                  <a:lnTo>
                    <a:pt x="48685" y="10690"/>
                  </a:lnTo>
                  <a:lnTo>
                    <a:pt x="22628"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4" name="Shape 2254"/>
            <p:cNvSpPr/>
            <p:nvPr/>
          </p:nvSpPr>
          <p:spPr>
            <a:xfrm>
              <a:off x="11623675" y="2416175"/>
              <a:ext cx="371474" cy="374649"/>
            </a:xfrm>
            <a:custGeom>
              <a:avLst/>
              <a:gdLst/>
              <a:ahLst/>
              <a:cxnLst/>
              <a:rect l="0" t="0" r="0" b="0"/>
              <a:pathLst>
                <a:path w="120000" h="120000" extrusionOk="0">
                  <a:moveTo>
                    <a:pt x="59653" y="119885"/>
                  </a:moveTo>
                  <a:lnTo>
                    <a:pt x="55838" y="119311"/>
                  </a:lnTo>
                  <a:lnTo>
                    <a:pt x="53988" y="118047"/>
                  </a:lnTo>
                  <a:lnTo>
                    <a:pt x="52716" y="116669"/>
                  </a:lnTo>
                  <a:lnTo>
                    <a:pt x="2543" y="67406"/>
                  </a:lnTo>
                  <a:lnTo>
                    <a:pt x="1271" y="65569"/>
                  </a:lnTo>
                  <a:lnTo>
                    <a:pt x="693" y="63732"/>
                  </a:lnTo>
                  <a:lnTo>
                    <a:pt x="0" y="61894"/>
                  </a:lnTo>
                  <a:lnTo>
                    <a:pt x="0" y="59942"/>
                  </a:lnTo>
                  <a:lnTo>
                    <a:pt x="0" y="58105"/>
                  </a:lnTo>
                  <a:lnTo>
                    <a:pt x="693" y="56267"/>
                  </a:lnTo>
                  <a:lnTo>
                    <a:pt x="1271" y="54315"/>
                  </a:lnTo>
                  <a:lnTo>
                    <a:pt x="2543" y="53052"/>
                  </a:lnTo>
                  <a:lnTo>
                    <a:pt x="52716" y="3215"/>
                  </a:lnTo>
                  <a:lnTo>
                    <a:pt x="53988" y="1952"/>
                  </a:lnTo>
                  <a:lnTo>
                    <a:pt x="55838" y="1377"/>
                  </a:lnTo>
                  <a:lnTo>
                    <a:pt x="57803" y="688"/>
                  </a:lnTo>
                  <a:lnTo>
                    <a:pt x="59653" y="0"/>
                  </a:lnTo>
                  <a:lnTo>
                    <a:pt x="61502" y="688"/>
                  </a:lnTo>
                  <a:lnTo>
                    <a:pt x="63352" y="1377"/>
                  </a:lnTo>
                  <a:lnTo>
                    <a:pt x="65317" y="1952"/>
                  </a:lnTo>
                  <a:lnTo>
                    <a:pt x="67167" y="3215"/>
                  </a:lnTo>
                  <a:lnTo>
                    <a:pt x="116763" y="53052"/>
                  </a:lnTo>
                  <a:lnTo>
                    <a:pt x="118034" y="54315"/>
                  </a:lnTo>
                  <a:lnTo>
                    <a:pt x="119190" y="56267"/>
                  </a:lnTo>
                  <a:lnTo>
                    <a:pt x="119884" y="58105"/>
                  </a:lnTo>
                  <a:lnTo>
                    <a:pt x="119884" y="59942"/>
                  </a:lnTo>
                  <a:lnTo>
                    <a:pt x="119884" y="61894"/>
                  </a:lnTo>
                  <a:lnTo>
                    <a:pt x="119190" y="63732"/>
                  </a:lnTo>
                  <a:lnTo>
                    <a:pt x="118034" y="65569"/>
                  </a:lnTo>
                  <a:lnTo>
                    <a:pt x="116763" y="67406"/>
                  </a:lnTo>
                  <a:lnTo>
                    <a:pt x="67167" y="116669"/>
                  </a:lnTo>
                  <a:lnTo>
                    <a:pt x="65317" y="118047"/>
                  </a:lnTo>
                  <a:lnTo>
                    <a:pt x="63352" y="119311"/>
                  </a:lnTo>
                  <a:lnTo>
                    <a:pt x="59653" y="119885"/>
                  </a:lnTo>
                  <a:close/>
                  <a:moveTo>
                    <a:pt x="23815" y="59942"/>
                  </a:moveTo>
                  <a:lnTo>
                    <a:pt x="59653" y="95540"/>
                  </a:lnTo>
                  <a:lnTo>
                    <a:pt x="95375" y="59942"/>
                  </a:lnTo>
                  <a:lnTo>
                    <a:pt x="59653" y="24459"/>
                  </a:lnTo>
                  <a:lnTo>
                    <a:pt x="23815" y="59942"/>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5" name="Shape 2255"/>
            <p:cNvSpPr/>
            <p:nvPr/>
          </p:nvSpPr>
          <p:spPr>
            <a:xfrm>
              <a:off x="11466513" y="3302000"/>
              <a:ext cx="217487" cy="217487"/>
            </a:xfrm>
            <a:custGeom>
              <a:avLst/>
              <a:gdLst/>
              <a:ahLst/>
              <a:cxnLst/>
              <a:rect l="0" t="0" r="0" b="0"/>
              <a:pathLst>
                <a:path w="120000" h="120000" extrusionOk="0">
                  <a:moveTo>
                    <a:pt x="59901" y="119802"/>
                  </a:moveTo>
                  <a:lnTo>
                    <a:pt x="48078" y="118620"/>
                  </a:lnTo>
                  <a:lnTo>
                    <a:pt x="36256" y="115467"/>
                  </a:lnTo>
                  <a:lnTo>
                    <a:pt x="26798" y="109162"/>
                  </a:lnTo>
                  <a:lnTo>
                    <a:pt x="17142" y="102660"/>
                  </a:lnTo>
                  <a:lnTo>
                    <a:pt x="9655" y="93004"/>
                  </a:lnTo>
                  <a:lnTo>
                    <a:pt x="4334" y="83349"/>
                  </a:lnTo>
                  <a:lnTo>
                    <a:pt x="985" y="71527"/>
                  </a:lnTo>
                  <a:lnTo>
                    <a:pt x="0" y="59901"/>
                  </a:lnTo>
                  <a:lnTo>
                    <a:pt x="985" y="48078"/>
                  </a:lnTo>
                  <a:lnTo>
                    <a:pt x="4334" y="36256"/>
                  </a:lnTo>
                  <a:lnTo>
                    <a:pt x="9655" y="26798"/>
                  </a:lnTo>
                  <a:lnTo>
                    <a:pt x="17142" y="18128"/>
                  </a:lnTo>
                  <a:lnTo>
                    <a:pt x="26798" y="10640"/>
                  </a:lnTo>
                  <a:lnTo>
                    <a:pt x="36256" y="5320"/>
                  </a:lnTo>
                  <a:lnTo>
                    <a:pt x="48078" y="985"/>
                  </a:lnTo>
                  <a:lnTo>
                    <a:pt x="59901" y="0"/>
                  </a:lnTo>
                  <a:lnTo>
                    <a:pt x="71527" y="985"/>
                  </a:lnTo>
                  <a:lnTo>
                    <a:pt x="82364" y="5320"/>
                  </a:lnTo>
                  <a:lnTo>
                    <a:pt x="93004" y="10640"/>
                  </a:lnTo>
                  <a:lnTo>
                    <a:pt x="101477" y="18128"/>
                  </a:lnTo>
                  <a:lnTo>
                    <a:pt x="108965" y="26798"/>
                  </a:lnTo>
                  <a:lnTo>
                    <a:pt x="114285" y="36256"/>
                  </a:lnTo>
                  <a:lnTo>
                    <a:pt x="117635" y="48078"/>
                  </a:lnTo>
                  <a:lnTo>
                    <a:pt x="119802" y="59901"/>
                  </a:lnTo>
                  <a:lnTo>
                    <a:pt x="117635" y="71527"/>
                  </a:lnTo>
                  <a:lnTo>
                    <a:pt x="114285" y="83349"/>
                  </a:lnTo>
                  <a:lnTo>
                    <a:pt x="108965" y="93004"/>
                  </a:lnTo>
                  <a:lnTo>
                    <a:pt x="101477" y="102660"/>
                  </a:lnTo>
                  <a:lnTo>
                    <a:pt x="93004" y="109162"/>
                  </a:lnTo>
                  <a:lnTo>
                    <a:pt x="82364" y="115467"/>
                  </a:lnTo>
                  <a:lnTo>
                    <a:pt x="71527" y="118620"/>
                  </a:lnTo>
                  <a:lnTo>
                    <a:pt x="59901" y="119802"/>
                  </a:lnTo>
                  <a:close/>
                  <a:moveTo>
                    <a:pt x="59901" y="34088"/>
                  </a:moveTo>
                  <a:lnTo>
                    <a:pt x="54384" y="35270"/>
                  </a:lnTo>
                  <a:lnTo>
                    <a:pt x="50246" y="36256"/>
                  </a:lnTo>
                  <a:lnTo>
                    <a:pt x="44926" y="38423"/>
                  </a:lnTo>
                  <a:lnTo>
                    <a:pt x="41576" y="41576"/>
                  </a:lnTo>
                  <a:lnTo>
                    <a:pt x="38423" y="45911"/>
                  </a:lnTo>
                  <a:lnTo>
                    <a:pt x="36256" y="50246"/>
                  </a:lnTo>
                  <a:lnTo>
                    <a:pt x="34285" y="54581"/>
                  </a:lnTo>
                  <a:lnTo>
                    <a:pt x="34285" y="59901"/>
                  </a:lnTo>
                  <a:lnTo>
                    <a:pt x="34285" y="65221"/>
                  </a:lnTo>
                  <a:lnTo>
                    <a:pt x="36256" y="69359"/>
                  </a:lnTo>
                  <a:lnTo>
                    <a:pt x="38423" y="73891"/>
                  </a:lnTo>
                  <a:lnTo>
                    <a:pt x="41576" y="78029"/>
                  </a:lnTo>
                  <a:lnTo>
                    <a:pt x="44926" y="81379"/>
                  </a:lnTo>
                  <a:lnTo>
                    <a:pt x="50246" y="83349"/>
                  </a:lnTo>
                  <a:lnTo>
                    <a:pt x="54384" y="84532"/>
                  </a:lnTo>
                  <a:lnTo>
                    <a:pt x="59901" y="85517"/>
                  </a:lnTo>
                  <a:lnTo>
                    <a:pt x="65221" y="84532"/>
                  </a:lnTo>
                  <a:lnTo>
                    <a:pt x="69556" y="83349"/>
                  </a:lnTo>
                  <a:lnTo>
                    <a:pt x="73694" y="81379"/>
                  </a:lnTo>
                  <a:lnTo>
                    <a:pt x="78029" y="78029"/>
                  </a:lnTo>
                  <a:lnTo>
                    <a:pt x="81182" y="73891"/>
                  </a:lnTo>
                  <a:lnTo>
                    <a:pt x="83349" y="69359"/>
                  </a:lnTo>
                  <a:lnTo>
                    <a:pt x="84334" y="65221"/>
                  </a:lnTo>
                  <a:lnTo>
                    <a:pt x="85517" y="59901"/>
                  </a:lnTo>
                  <a:lnTo>
                    <a:pt x="84334" y="54581"/>
                  </a:lnTo>
                  <a:lnTo>
                    <a:pt x="83349" y="50246"/>
                  </a:lnTo>
                  <a:lnTo>
                    <a:pt x="81182" y="45911"/>
                  </a:lnTo>
                  <a:lnTo>
                    <a:pt x="78029" y="41576"/>
                  </a:lnTo>
                  <a:lnTo>
                    <a:pt x="73694" y="38423"/>
                  </a:lnTo>
                  <a:lnTo>
                    <a:pt x="69556" y="36256"/>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6" name="Shape 2256"/>
            <p:cNvSpPr/>
            <p:nvPr/>
          </p:nvSpPr>
          <p:spPr>
            <a:xfrm>
              <a:off x="10375900" y="3619500"/>
              <a:ext cx="217487" cy="215899"/>
            </a:xfrm>
            <a:custGeom>
              <a:avLst/>
              <a:gdLst/>
              <a:ahLst/>
              <a:cxnLst/>
              <a:rect l="0" t="0" r="0" b="0"/>
              <a:pathLst>
                <a:path w="120000" h="120000" extrusionOk="0">
                  <a:moveTo>
                    <a:pt x="60000" y="119801"/>
                  </a:moveTo>
                  <a:lnTo>
                    <a:pt x="48196" y="118611"/>
                  </a:lnTo>
                  <a:lnTo>
                    <a:pt x="36393" y="115438"/>
                  </a:lnTo>
                  <a:lnTo>
                    <a:pt x="26950" y="110082"/>
                  </a:lnTo>
                  <a:lnTo>
                    <a:pt x="17114" y="102347"/>
                  </a:lnTo>
                  <a:lnTo>
                    <a:pt x="9639" y="92826"/>
                  </a:lnTo>
                  <a:lnTo>
                    <a:pt x="4327" y="83107"/>
                  </a:lnTo>
                  <a:lnTo>
                    <a:pt x="1180" y="72198"/>
                  </a:lnTo>
                  <a:lnTo>
                    <a:pt x="0" y="60495"/>
                  </a:lnTo>
                  <a:lnTo>
                    <a:pt x="1180" y="47404"/>
                  </a:lnTo>
                  <a:lnTo>
                    <a:pt x="4327" y="36694"/>
                  </a:lnTo>
                  <a:lnTo>
                    <a:pt x="10819" y="25983"/>
                  </a:lnTo>
                  <a:lnTo>
                    <a:pt x="17114" y="17256"/>
                  </a:lnTo>
                  <a:lnTo>
                    <a:pt x="26950" y="9917"/>
                  </a:lnTo>
                  <a:lnTo>
                    <a:pt x="36393" y="4561"/>
                  </a:lnTo>
                  <a:lnTo>
                    <a:pt x="48196" y="1190"/>
                  </a:lnTo>
                  <a:lnTo>
                    <a:pt x="60000" y="0"/>
                  </a:lnTo>
                  <a:lnTo>
                    <a:pt x="71606" y="1190"/>
                  </a:lnTo>
                  <a:lnTo>
                    <a:pt x="83409" y="4561"/>
                  </a:lnTo>
                  <a:lnTo>
                    <a:pt x="93049" y="9917"/>
                  </a:lnTo>
                  <a:lnTo>
                    <a:pt x="101508" y="17256"/>
                  </a:lnTo>
                  <a:lnTo>
                    <a:pt x="108983" y="25983"/>
                  </a:lnTo>
                  <a:lnTo>
                    <a:pt x="114295" y="36694"/>
                  </a:lnTo>
                  <a:lnTo>
                    <a:pt x="118622" y="47404"/>
                  </a:lnTo>
                  <a:lnTo>
                    <a:pt x="119803" y="60495"/>
                  </a:lnTo>
                  <a:lnTo>
                    <a:pt x="118622" y="72198"/>
                  </a:lnTo>
                  <a:lnTo>
                    <a:pt x="114295" y="83107"/>
                  </a:lnTo>
                  <a:lnTo>
                    <a:pt x="108983" y="93818"/>
                  </a:lnTo>
                  <a:lnTo>
                    <a:pt x="101508" y="102347"/>
                  </a:lnTo>
                  <a:lnTo>
                    <a:pt x="93049" y="110082"/>
                  </a:lnTo>
                  <a:lnTo>
                    <a:pt x="83409" y="115438"/>
                  </a:lnTo>
                  <a:lnTo>
                    <a:pt x="71606" y="118611"/>
                  </a:lnTo>
                  <a:lnTo>
                    <a:pt x="60000" y="119801"/>
                  </a:lnTo>
                  <a:close/>
                  <a:moveTo>
                    <a:pt x="60000" y="34710"/>
                  </a:moveTo>
                  <a:lnTo>
                    <a:pt x="54491" y="34710"/>
                  </a:lnTo>
                  <a:lnTo>
                    <a:pt x="50360" y="36694"/>
                  </a:lnTo>
                  <a:lnTo>
                    <a:pt x="46032" y="38876"/>
                  </a:lnTo>
                  <a:lnTo>
                    <a:pt x="41704" y="42049"/>
                  </a:lnTo>
                  <a:lnTo>
                    <a:pt x="38557" y="45421"/>
                  </a:lnTo>
                  <a:lnTo>
                    <a:pt x="36393" y="49586"/>
                  </a:lnTo>
                  <a:lnTo>
                    <a:pt x="35409" y="55140"/>
                  </a:lnTo>
                  <a:lnTo>
                    <a:pt x="34229" y="60495"/>
                  </a:lnTo>
                  <a:lnTo>
                    <a:pt x="35409" y="64859"/>
                  </a:lnTo>
                  <a:lnTo>
                    <a:pt x="36393" y="70214"/>
                  </a:lnTo>
                  <a:lnTo>
                    <a:pt x="38557" y="74380"/>
                  </a:lnTo>
                  <a:lnTo>
                    <a:pt x="41704" y="77553"/>
                  </a:lnTo>
                  <a:lnTo>
                    <a:pt x="46032" y="80925"/>
                  </a:lnTo>
                  <a:lnTo>
                    <a:pt x="50360" y="84099"/>
                  </a:lnTo>
                  <a:lnTo>
                    <a:pt x="54491" y="85289"/>
                  </a:lnTo>
                  <a:lnTo>
                    <a:pt x="60000" y="85289"/>
                  </a:lnTo>
                  <a:lnTo>
                    <a:pt x="65311" y="85289"/>
                  </a:lnTo>
                  <a:lnTo>
                    <a:pt x="69442" y="83107"/>
                  </a:lnTo>
                  <a:lnTo>
                    <a:pt x="73770" y="80925"/>
                  </a:lnTo>
                  <a:lnTo>
                    <a:pt x="78098" y="77553"/>
                  </a:lnTo>
                  <a:lnTo>
                    <a:pt x="81245" y="74380"/>
                  </a:lnTo>
                  <a:lnTo>
                    <a:pt x="83409" y="70214"/>
                  </a:lnTo>
                  <a:lnTo>
                    <a:pt x="84393" y="64859"/>
                  </a:lnTo>
                  <a:lnTo>
                    <a:pt x="85573" y="60495"/>
                  </a:lnTo>
                  <a:lnTo>
                    <a:pt x="84393" y="55140"/>
                  </a:lnTo>
                  <a:lnTo>
                    <a:pt x="83409" y="49586"/>
                  </a:lnTo>
                  <a:lnTo>
                    <a:pt x="81245" y="45421"/>
                  </a:lnTo>
                  <a:lnTo>
                    <a:pt x="78098" y="42049"/>
                  </a:lnTo>
                  <a:lnTo>
                    <a:pt x="73770" y="38876"/>
                  </a:lnTo>
                  <a:lnTo>
                    <a:pt x="69442" y="36694"/>
                  </a:lnTo>
                  <a:lnTo>
                    <a:pt x="65311" y="34710"/>
                  </a:lnTo>
                  <a:lnTo>
                    <a:pt x="60000" y="34710"/>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7" name="Shape 2257"/>
            <p:cNvSpPr/>
            <p:nvPr/>
          </p:nvSpPr>
          <p:spPr>
            <a:xfrm>
              <a:off x="10844213" y="3273425"/>
              <a:ext cx="217487" cy="217487"/>
            </a:xfrm>
            <a:custGeom>
              <a:avLst/>
              <a:gdLst/>
              <a:ahLst/>
              <a:cxnLst/>
              <a:rect l="0" t="0" r="0" b="0"/>
              <a:pathLst>
                <a:path w="120000" h="120000" extrusionOk="0">
                  <a:moveTo>
                    <a:pt x="59901" y="119803"/>
                  </a:moveTo>
                  <a:lnTo>
                    <a:pt x="48078" y="118622"/>
                  </a:lnTo>
                  <a:lnTo>
                    <a:pt x="36256" y="115475"/>
                  </a:lnTo>
                  <a:lnTo>
                    <a:pt x="26798" y="108983"/>
                  </a:lnTo>
                  <a:lnTo>
                    <a:pt x="18128" y="102688"/>
                  </a:lnTo>
                  <a:lnTo>
                    <a:pt x="10837" y="93049"/>
                  </a:lnTo>
                  <a:lnTo>
                    <a:pt x="5320" y="83409"/>
                  </a:lnTo>
                  <a:lnTo>
                    <a:pt x="985" y="71606"/>
                  </a:lnTo>
                  <a:lnTo>
                    <a:pt x="0" y="59803"/>
                  </a:lnTo>
                  <a:lnTo>
                    <a:pt x="985" y="48196"/>
                  </a:lnTo>
                  <a:lnTo>
                    <a:pt x="5320" y="37377"/>
                  </a:lnTo>
                  <a:lnTo>
                    <a:pt x="10837" y="26754"/>
                  </a:lnTo>
                  <a:lnTo>
                    <a:pt x="18128" y="18295"/>
                  </a:lnTo>
                  <a:lnTo>
                    <a:pt x="26798" y="10622"/>
                  </a:lnTo>
                  <a:lnTo>
                    <a:pt x="36256" y="5311"/>
                  </a:lnTo>
                  <a:lnTo>
                    <a:pt x="48078" y="2163"/>
                  </a:lnTo>
                  <a:lnTo>
                    <a:pt x="59901" y="0"/>
                  </a:lnTo>
                  <a:lnTo>
                    <a:pt x="71527" y="2163"/>
                  </a:lnTo>
                  <a:lnTo>
                    <a:pt x="83349" y="5311"/>
                  </a:lnTo>
                  <a:lnTo>
                    <a:pt x="93004" y="10622"/>
                  </a:lnTo>
                  <a:lnTo>
                    <a:pt x="101477" y="18295"/>
                  </a:lnTo>
                  <a:lnTo>
                    <a:pt x="109162" y="26754"/>
                  </a:lnTo>
                  <a:lnTo>
                    <a:pt x="114482" y="37377"/>
                  </a:lnTo>
                  <a:lnTo>
                    <a:pt x="118817" y="48196"/>
                  </a:lnTo>
                  <a:lnTo>
                    <a:pt x="119802" y="59803"/>
                  </a:lnTo>
                  <a:lnTo>
                    <a:pt x="118817" y="71606"/>
                  </a:lnTo>
                  <a:lnTo>
                    <a:pt x="114482" y="83409"/>
                  </a:lnTo>
                  <a:lnTo>
                    <a:pt x="109162" y="93049"/>
                  </a:lnTo>
                  <a:lnTo>
                    <a:pt x="101477" y="102688"/>
                  </a:lnTo>
                  <a:lnTo>
                    <a:pt x="93004" y="108983"/>
                  </a:lnTo>
                  <a:lnTo>
                    <a:pt x="83349" y="115475"/>
                  </a:lnTo>
                  <a:lnTo>
                    <a:pt x="71527" y="118622"/>
                  </a:lnTo>
                  <a:lnTo>
                    <a:pt x="59901" y="119803"/>
                  </a:lnTo>
                  <a:close/>
                  <a:moveTo>
                    <a:pt x="59901" y="34229"/>
                  </a:moveTo>
                  <a:lnTo>
                    <a:pt x="54581" y="35213"/>
                  </a:lnTo>
                  <a:lnTo>
                    <a:pt x="50246" y="36393"/>
                  </a:lnTo>
                  <a:lnTo>
                    <a:pt x="46108" y="38360"/>
                  </a:lnTo>
                  <a:lnTo>
                    <a:pt x="41576" y="41704"/>
                  </a:lnTo>
                  <a:lnTo>
                    <a:pt x="38423" y="46032"/>
                  </a:lnTo>
                  <a:lnTo>
                    <a:pt x="36256" y="50163"/>
                  </a:lnTo>
                  <a:lnTo>
                    <a:pt x="35270" y="54491"/>
                  </a:lnTo>
                  <a:lnTo>
                    <a:pt x="34285" y="59803"/>
                  </a:lnTo>
                  <a:lnTo>
                    <a:pt x="35270" y="65311"/>
                  </a:lnTo>
                  <a:lnTo>
                    <a:pt x="36256" y="69442"/>
                  </a:lnTo>
                  <a:lnTo>
                    <a:pt x="38423" y="74754"/>
                  </a:lnTo>
                  <a:lnTo>
                    <a:pt x="41576" y="78098"/>
                  </a:lnTo>
                  <a:lnTo>
                    <a:pt x="46108" y="81245"/>
                  </a:lnTo>
                  <a:lnTo>
                    <a:pt x="50246" y="83409"/>
                  </a:lnTo>
                  <a:lnTo>
                    <a:pt x="54581" y="85377"/>
                  </a:lnTo>
                  <a:lnTo>
                    <a:pt x="59901" y="85377"/>
                  </a:lnTo>
                  <a:lnTo>
                    <a:pt x="65221" y="85377"/>
                  </a:lnTo>
                  <a:lnTo>
                    <a:pt x="69556" y="83409"/>
                  </a:lnTo>
                  <a:lnTo>
                    <a:pt x="73891" y="81245"/>
                  </a:lnTo>
                  <a:lnTo>
                    <a:pt x="78029" y="78098"/>
                  </a:lnTo>
                  <a:lnTo>
                    <a:pt x="81379" y="74754"/>
                  </a:lnTo>
                  <a:lnTo>
                    <a:pt x="83349" y="69442"/>
                  </a:lnTo>
                  <a:lnTo>
                    <a:pt x="84532" y="65311"/>
                  </a:lnTo>
                  <a:lnTo>
                    <a:pt x="85517" y="59803"/>
                  </a:lnTo>
                  <a:lnTo>
                    <a:pt x="84532" y="54491"/>
                  </a:lnTo>
                  <a:lnTo>
                    <a:pt x="83349" y="50163"/>
                  </a:lnTo>
                  <a:lnTo>
                    <a:pt x="81379" y="46032"/>
                  </a:lnTo>
                  <a:lnTo>
                    <a:pt x="78029" y="41704"/>
                  </a:lnTo>
                  <a:lnTo>
                    <a:pt x="73891" y="38360"/>
                  </a:lnTo>
                  <a:lnTo>
                    <a:pt x="69556" y="36393"/>
                  </a:lnTo>
                  <a:lnTo>
                    <a:pt x="65221" y="35213"/>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8" name="Shape 2258"/>
            <p:cNvSpPr/>
            <p:nvPr/>
          </p:nvSpPr>
          <p:spPr>
            <a:xfrm>
              <a:off x="10844213" y="4859337"/>
              <a:ext cx="217487" cy="215899"/>
            </a:xfrm>
            <a:custGeom>
              <a:avLst/>
              <a:gdLst/>
              <a:ahLst/>
              <a:cxnLst/>
              <a:rect l="0" t="0" r="0" b="0"/>
              <a:pathLst>
                <a:path w="120000" h="120000" extrusionOk="0">
                  <a:moveTo>
                    <a:pt x="59901" y="119801"/>
                  </a:moveTo>
                  <a:lnTo>
                    <a:pt x="48078" y="118609"/>
                  </a:lnTo>
                  <a:lnTo>
                    <a:pt x="36256" y="115430"/>
                  </a:lnTo>
                  <a:lnTo>
                    <a:pt x="26798" y="109867"/>
                  </a:lnTo>
                  <a:lnTo>
                    <a:pt x="17142" y="102516"/>
                  </a:lnTo>
                  <a:lnTo>
                    <a:pt x="10837" y="93774"/>
                  </a:lnTo>
                  <a:lnTo>
                    <a:pt x="4334" y="83046"/>
                  </a:lnTo>
                  <a:lnTo>
                    <a:pt x="985" y="72317"/>
                  </a:lnTo>
                  <a:lnTo>
                    <a:pt x="0" y="60397"/>
                  </a:lnTo>
                  <a:lnTo>
                    <a:pt x="985" y="47483"/>
                  </a:lnTo>
                  <a:lnTo>
                    <a:pt x="4334" y="36754"/>
                  </a:lnTo>
                  <a:lnTo>
                    <a:pt x="10837" y="25827"/>
                  </a:lnTo>
                  <a:lnTo>
                    <a:pt x="17142" y="17284"/>
                  </a:lnTo>
                  <a:lnTo>
                    <a:pt x="26798" y="9735"/>
                  </a:lnTo>
                  <a:lnTo>
                    <a:pt x="36256" y="4172"/>
                  </a:lnTo>
                  <a:lnTo>
                    <a:pt x="48078" y="993"/>
                  </a:lnTo>
                  <a:lnTo>
                    <a:pt x="59901" y="0"/>
                  </a:lnTo>
                  <a:lnTo>
                    <a:pt x="71527" y="993"/>
                  </a:lnTo>
                  <a:lnTo>
                    <a:pt x="83349" y="4172"/>
                  </a:lnTo>
                  <a:lnTo>
                    <a:pt x="93004" y="9735"/>
                  </a:lnTo>
                  <a:lnTo>
                    <a:pt x="101477" y="17284"/>
                  </a:lnTo>
                  <a:lnTo>
                    <a:pt x="109162" y="25827"/>
                  </a:lnTo>
                  <a:lnTo>
                    <a:pt x="114482" y="36754"/>
                  </a:lnTo>
                  <a:lnTo>
                    <a:pt x="118817" y="47483"/>
                  </a:lnTo>
                  <a:lnTo>
                    <a:pt x="119802" y="60397"/>
                  </a:lnTo>
                  <a:lnTo>
                    <a:pt x="118817" y="72317"/>
                  </a:lnTo>
                  <a:lnTo>
                    <a:pt x="114482" y="83046"/>
                  </a:lnTo>
                  <a:lnTo>
                    <a:pt x="109162" y="93774"/>
                  </a:lnTo>
                  <a:lnTo>
                    <a:pt x="101477" y="102516"/>
                  </a:lnTo>
                  <a:lnTo>
                    <a:pt x="93004" y="109867"/>
                  </a:lnTo>
                  <a:lnTo>
                    <a:pt x="83349" y="115430"/>
                  </a:lnTo>
                  <a:lnTo>
                    <a:pt x="71527" y="118609"/>
                  </a:lnTo>
                  <a:lnTo>
                    <a:pt x="59901" y="119801"/>
                  </a:lnTo>
                  <a:close/>
                  <a:moveTo>
                    <a:pt x="59901" y="34569"/>
                  </a:moveTo>
                  <a:lnTo>
                    <a:pt x="54581" y="34569"/>
                  </a:lnTo>
                  <a:lnTo>
                    <a:pt x="50246" y="36754"/>
                  </a:lnTo>
                  <a:lnTo>
                    <a:pt x="46108" y="38741"/>
                  </a:lnTo>
                  <a:lnTo>
                    <a:pt x="41576" y="42119"/>
                  </a:lnTo>
                  <a:lnTo>
                    <a:pt x="38423" y="45298"/>
                  </a:lnTo>
                  <a:lnTo>
                    <a:pt x="36256" y="49470"/>
                  </a:lnTo>
                  <a:lnTo>
                    <a:pt x="35270" y="55033"/>
                  </a:lnTo>
                  <a:lnTo>
                    <a:pt x="34285" y="60397"/>
                  </a:lnTo>
                  <a:lnTo>
                    <a:pt x="35270" y="64768"/>
                  </a:lnTo>
                  <a:lnTo>
                    <a:pt x="36256" y="70132"/>
                  </a:lnTo>
                  <a:lnTo>
                    <a:pt x="38423" y="74304"/>
                  </a:lnTo>
                  <a:lnTo>
                    <a:pt x="41576" y="77682"/>
                  </a:lnTo>
                  <a:lnTo>
                    <a:pt x="46108" y="80860"/>
                  </a:lnTo>
                  <a:lnTo>
                    <a:pt x="50246" y="84238"/>
                  </a:lnTo>
                  <a:lnTo>
                    <a:pt x="54581" y="85231"/>
                  </a:lnTo>
                  <a:lnTo>
                    <a:pt x="59901" y="85231"/>
                  </a:lnTo>
                  <a:lnTo>
                    <a:pt x="65221" y="85231"/>
                  </a:lnTo>
                  <a:lnTo>
                    <a:pt x="69556" y="84238"/>
                  </a:lnTo>
                  <a:lnTo>
                    <a:pt x="73891" y="80860"/>
                  </a:lnTo>
                  <a:lnTo>
                    <a:pt x="78029" y="77682"/>
                  </a:lnTo>
                  <a:lnTo>
                    <a:pt x="81379" y="74304"/>
                  </a:lnTo>
                  <a:lnTo>
                    <a:pt x="83349" y="70132"/>
                  </a:lnTo>
                  <a:lnTo>
                    <a:pt x="84532" y="64768"/>
                  </a:lnTo>
                  <a:lnTo>
                    <a:pt x="85517" y="60397"/>
                  </a:lnTo>
                  <a:lnTo>
                    <a:pt x="84532" y="55033"/>
                  </a:lnTo>
                  <a:lnTo>
                    <a:pt x="83349" y="49470"/>
                  </a:lnTo>
                  <a:lnTo>
                    <a:pt x="81379" y="45298"/>
                  </a:lnTo>
                  <a:lnTo>
                    <a:pt x="78029" y="42119"/>
                  </a:lnTo>
                  <a:lnTo>
                    <a:pt x="73891" y="38741"/>
                  </a:lnTo>
                  <a:lnTo>
                    <a:pt x="69556" y="36754"/>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59" name="Shape 2259"/>
            <p:cNvSpPr/>
            <p:nvPr/>
          </p:nvSpPr>
          <p:spPr>
            <a:xfrm>
              <a:off x="10533063" y="3848100"/>
              <a:ext cx="215899" cy="217487"/>
            </a:xfrm>
            <a:custGeom>
              <a:avLst/>
              <a:gdLst/>
              <a:ahLst/>
              <a:cxnLst/>
              <a:rect l="0" t="0" r="0" b="0"/>
              <a:pathLst>
                <a:path w="120000" h="120000" extrusionOk="0">
                  <a:moveTo>
                    <a:pt x="60497" y="119803"/>
                  </a:moveTo>
                  <a:lnTo>
                    <a:pt x="48557" y="118622"/>
                  </a:lnTo>
                  <a:lnTo>
                    <a:pt x="36815" y="114295"/>
                  </a:lnTo>
                  <a:lnTo>
                    <a:pt x="26865" y="108983"/>
                  </a:lnTo>
                  <a:lnTo>
                    <a:pt x="17313" y="101704"/>
                  </a:lnTo>
                  <a:lnTo>
                    <a:pt x="9751" y="93049"/>
                  </a:lnTo>
                  <a:lnTo>
                    <a:pt x="4378" y="82426"/>
                  </a:lnTo>
                  <a:lnTo>
                    <a:pt x="1194" y="71606"/>
                  </a:lnTo>
                  <a:lnTo>
                    <a:pt x="0" y="60000"/>
                  </a:lnTo>
                  <a:lnTo>
                    <a:pt x="1194" y="48000"/>
                  </a:lnTo>
                  <a:lnTo>
                    <a:pt x="4378" y="36393"/>
                  </a:lnTo>
                  <a:lnTo>
                    <a:pt x="9751" y="26754"/>
                  </a:lnTo>
                  <a:lnTo>
                    <a:pt x="17313" y="17114"/>
                  </a:lnTo>
                  <a:lnTo>
                    <a:pt x="25870" y="10819"/>
                  </a:lnTo>
                  <a:lnTo>
                    <a:pt x="36815" y="4327"/>
                  </a:lnTo>
                  <a:lnTo>
                    <a:pt x="47562" y="983"/>
                  </a:lnTo>
                  <a:lnTo>
                    <a:pt x="60497" y="0"/>
                  </a:lnTo>
                  <a:lnTo>
                    <a:pt x="72437" y="983"/>
                  </a:lnTo>
                  <a:lnTo>
                    <a:pt x="83184" y="4327"/>
                  </a:lnTo>
                  <a:lnTo>
                    <a:pt x="93930" y="10819"/>
                  </a:lnTo>
                  <a:lnTo>
                    <a:pt x="102686" y="17114"/>
                  </a:lnTo>
                  <a:lnTo>
                    <a:pt x="110248" y="26754"/>
                  </a:lnTo>
                  <a:lnTo>
                    <a:pt x="115621" y="36393"/>
                  </a:lnTo>
                  <a:lnTo>
                    <a:pt x="118805" y="48000"/>
                  </a:lnTo>
                  <a:lnTo>
                    <a:pt x="119800" y="60000"/>
                  </a:lnTo>
                  <a:lnTo>
                    <a:pt x="118805" y="71606"/>
                  </a:lnTo>
                  <a:lnTo>
                    <a:pt x="115621" y="83409"/>
                  </a:lnTo>
                  <a:lnTo>
                    <a:pt x="110248" y="93049"/>
                  </a:lnTo>
                  <a:lnTo>
                    <a:pt x="102686" y="101704"/>
                  </a:lnTo>
                  <a:lnTo>
                    <a:pt x="93930" y="108983"/>
                  </a:lnTo>
                  <a:lnTo>
                    <a:pt x="83184" y="114295"/>
                  </a:lnTo>
                  <a:lnTo>
                    <a:pt x="72437" y="117639"/>
                  </a:lnTo>
                  <a:lnTo>
                    <a:pt x="60497" y="119803"/>
                  </a:lnTo>
                  <a:close/>
                  <a:moveTo>
                    <a:pt x="60497" y="34229"/>
                  </a:moveTo>
                  <a:lnTo>
                    <a:pt x="55124" y="34229"/>
                  </a:lnTo>
                  <a:lnTo>
                    <a:pt x="49751" y="36393"/>
                  </a:lnTo>
                  <a:lnTo>
                    <a:pt x="45373" y="38557"/>
                  </a:lnTo>
                  <a:lnTo>
                    <a:pt x="42189" y="41704"/>
                  </a:lnTo>
                  <a:lnTo>
                    <a:pt x="38805" y="44852"/>
                  </a:lnTo>
                  <a:lnTo>
                    <a:pt x="36815" y="50163"/>
                  </a:lnTo>
                  <a:lnTo>
                    <a:pt x="34626" y="54491"/>
                  </a:lnTo>
                  <a:lnTo>
                    <a:pt x="34626" y="60000"/>
                  </a:lnTo>
                  <a:lnTo>
                    <a:pt x="34626" y="64131"/>
                  </a:lnTo>
                  <a:lnTo>
                    <a:pt x="36815" y="69442"/>
                  </a:lnTo>
                  <a:lnTo>
                    <a:pt x="38805" y="73770"/>
                  </a:lnTo>
                  <a:lnTo>
                    <a:pt x="42189" y="77901"/>
                  </a:lnTo>
                  <a:lnTo>
                    <a:pt x="45373" y="81245"/>
                  </a:lnTo>
                  <a:lnTo>
                    <a:pt x="49751" y="83409"/>
                  </a:lnTo>
                  <a:lnTo>
                    <a:pt x="55124" y="84393"/>
                  </a:lnTo>
                  <a:lnTo>
                    <a:pt x="60497" y="85573"/>
                  </a:lnTo>
                  <a:lnTo>
                    <a:pt x="65870" y="84393"/>
                  </a:lnTo>
                  <a:lnTo>
                    <a:pt x="70248" y="83409"/>
                  </a:lnTo>
                  <a:lnTo>
                    <a:pt x="74427" y="81245"/>
                  </a:lnTo>
                  <a:lnTo>
                    <a:pt x="78805" y="77901"/>
                  </a:lnTo>
                  <a:lnTo>
                    <a:pt x="80995" y="73770"/>
                  </a:lnTo>
                  <a:lnTo>
                    <a:pt x="84179" y="69442"/>
                  </a:lnTo>
                  <a:lnTo>
                    <a:pt x="85373" y="65311"/>
                  </a:lnTo>
                  <a:lnTo>
                    <a:pt x="85373" y="60000"/>
                  </a:lnTo>
                  <a:lnTo>
                    <a:pt x="85373" y="54491"/>
                  </a:lnTo>
                  <a:lnTo>
                    <a:pt x="84179" y="50163"/>
                  </a:lnTo>
                  <a:lnTo>
                    <a:pt x="80995" y="44852"/>
                  </a:lnTo>
                  <a:lnTo>
                    <a:pt x="77810" y="41704"/>
                  </a:lnTo>
                  <a:lnTo>
                    <a:pt x="74427" y="38557"/>
                  </a:lnTo>
                  <a:lnTo>
                    <a:pt x="70248" y="36393"/>
                  </a:lnTo>
                  <a:lnTo>
                    <a:pt x="64875" y="34229"/>
                  </a:lnTo>
                  <a:lnTo>
                    <a:pt x="60497"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0" name="Shape 2260"/>
            <p:cNvSpPr/>
            <p:nvPr/>
          </p:nvSpPr>
          <p:spPr>
            <a:xfrm>
              <a:off x="11777663" y="3735387"/>
              <a:ext cx="217487" cy="217487"/>
            </a:xfrm>
            <a:custGeom>
              <a:avLst/>
              <a:gdLst/>
              <a:ahLst/>
              <a:cxnLst/>
              <a:rect l="0" t="0" r="0" b="0"/>
              <a:pathLst>
                <a:path w="120000" h="120000" extrusionOk="0">
                  <a:moveTo>
                    <a:pt x="59901" y="119803"/>
                  </a:moveTo>
                  <a:lnTo>
                    <a:pt x="48078" y="118622"/>
                  </a:lnTo>
                  <a:lnTo>
                    <a:pt x="36453" y="115475"/>
                  </a:lnTo>
                  <a:lnTo>
                    <a:pt x="26798" y="108983"/>
                  </a:lnTo>
                  <a:lnTo>
                    <a:pt x="18128" y="102688"/>
                  </a:lnTo>
                  <a:lnTo>
                    <a:pt x="10640" y="93049"/>
                  </a:lnTo>
                  <a:lnTo>
                    <a:pt x="5320" y="83409"/>
                  </a:lnTo>
                  <a:lnTo>
                    <a:pt x="1182" y="71606"/>
                  </a:lnTo>
                  <a:lnTo>
                    <a:pt x="0" y="59803"/>
                  </a:lnTo>
                  <a:lnTo>
                    <a:pt x="1182" y="48196"/>
                  </a:lnTo>
                  <a:lnTo>
                    <a:pt x="5320" y="36393"/>
                  </a:lnTo>
                  <a:lnTo>
                    <a:pt x="10640" y="26754"/>
                  </a:lnTo>
                  <a:lnTo>
                    <a:pt x="18128" y="18295"/>
                  </a:lnTo>
                  <a:lnTo>
                    <a:pt x="26798" y="10622"/>
                  </a:lnTo>
                  <a:lnTo>
                    <a:pt x="36453" y="5311"/>
                  </a:lnTo>
                  <a:lnTo>
                    <a:pt x="48078" y="1180"/>
                  </a:lnTo>
                  <a:lnTo>
                    <a:pt x="59901" y="0"/>
                  </a:lnTo>
                  <a:lnTo>
                    <a:pt x="71724" y="1180"/>
                  </a:lnTo>
                  <a:lnTo>
                    <a:pt x="83349" y="4327"/>
                  </a:lnTo>
                  <a:lnTo>
                    <a:pt x="93004" y="10622"/>
                  </a:lnTo>
                  <a:lnTo>
                    <a:pt x="102660" y="18295"/>
                  </a:lnTo>
                  <a:lnTo>
                    <a:pt x="110147" y="26754"/>
                  </a:lnTo>
                  <a:lnTo>
                    <a:pt x="115467" y="37573"/>
                  </a:lnTo>
                  <a:lnTo>
                    <a:pt x="118620" y="48196"/>
                  </a:lnTo>
                  <a:lnTo>
                    <a:pt x="119802" y="59803"/>
                  </a:lnTo>
                  <a:lnTo>
                    <a:pt x="118620" y="71606"/>
                  </a:lnTo>
                  <a:lnTo>
                    <a:pt x="115467" y="82229"/>
                  </a:lnTo>
                  <a:lnTo>
                    <a:pt x="110147" y="93049"/>
                  </a:lnTo>
                  <a:lnTo>
                    <a:pt x="102660" y="102688"/>
                  </a:lnTo>
                  <a:lnTo>
                    <a:pt x="93004" y="109967"/>
                  </a:lnTo>
                  <a:lnTo>
                    <a:pt x="83349" y="115475"/>
                  </a:lnTo>
                  <a:lnTo>
                    <a:pt x="71724" y="118622"/>
                  </a:lnTo>
                  <a:lnTo>
                    <a:pt x="59901" y="119803"/>
                  </a:lnTo>
                  <a:close/>
                  <a:moveTo>
                    <a:pt x="59901" y="34229"/>
                  </a:moveTo>
                  <a:lnTo>
                    <a:pt x="54581" y="35213"/>
                  </a:lnTo>
                  <a:lnTo>
                    <a:pt x="50246" y="36393"/>
                  </a:lnTo>
                  <a:lnTo>
                    <a:pt x="45911" y="38360"/>
                  </a:lnTo>
                  <a:lnTo>
                    <a:pt x="41773" y="41704"/>
                  </a:lnTo>
                  <a:lnTo>
                    <a:pt x="38620" y="46032"/>
                  </a:lnTo>
                  <a:lnTo>
                    <a:pt x="36453" y="50163"/>
                  </a:lnTo>
                  <a:lnTo>
                    <a:pt x="35270" y="54491"/>
                  </a:lnTo>
                  <a:lnTo>
                    <a:pt x="34285" y="59803"/>
                  </a:lnTo>
                  <a:lnTo>
                    <a:pt x="35270" y="65311"/>
                  </a:lnTo>
                  <a:lnTo>
                    <a:pt x="36453" y="69442"/>
                  </a:lnTo>
                  <a:lnTo>
                    <a:pt x="38620" y="73770"/>
                  </a:lnTo>
                  <a:lnTo>
                    <a:pt x="41773" y="78098"/>
                  </a:lnTo>
                  <a:lnTo>
                    <a:pt x="45911" y="81245"/>
                  </a:lnTo>
                  <a:lnTo>
                    <a:pt x="50246" y="83409"/>
                  </a:lnTo>
                  <a:lnTo>
                    <a:pt x="54581" y="84393"/>
                  </a:lnTo>
                  <a:lnTo>
                    <a:pt x="59901" y="85573"/>
                  </a:lnTo>
                  <a:lnTo>
                    <a:pt x="65221" y="84393"/>
                  </a:lnTo>
                  <a:lnTo>
                    <a:pt x="69556" y="83409"/>
                  </a:lnTo>
                  <a:lnTo>
                    <a:pt x="73891" y="81245"/>
                  </a:lnTo>
                  <a:lnTo>
                    <a:pt x="78029" y="78098"/>
                  </a:lnTo>
                  <a:lnTo>
                    <a:pt x="81182" y="73770"/>
                  </a:lnTo>
                  <a:lnTo>
                    <a:pt x="83349" y="69442"/>
                  </a:lnTo>
                  <a:lnTo>
                    <a:pt x="85517" y="65311"/>
                  </a:lnTo>
                  <a:lnTo>
                    <a:pt x="85517" y="59803"/>
                  </a:lnTo>
                  <a:lnTo>
                    <a:pt x="85517" y="54491"/>
                  </a:lnTo>
                  <a:lnTo>
                    <a:pt x="83349" y="50163"/>
                  </a:lnTo>
                  <a:lnTo>
                    <a:pt x="81182" y="46032"/>
                  </a:lnTo>
                  <a:lnTo>
                    <a:pt x="78029" y="41704"/>
                  </a:lnTo>
                  <a:lnTo>
                    <a:pt x="73891" y="38360"/>
                  </a:lnTo>
                  <a:lnTo>
                    <a:pt x="69556" y="36393"/>
                  </a:lnTo>
                  <a:lnTo>
                    <a:pt x="65221" y="35213"/>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1" name="Shape 2261"/>
            <p:cNvSpPr/>
            <p:nvPr/>
          </p:nvSpPr>
          <p:spPr>
            <a:xfrm>
              <a:off x="9909175" y="4813300"/>
              <a:ext cx="217487" cy="215899"/>
            </a:xfrm>
            <a:custGeom>
              <a:avLst/>
              <a:gdLst/>
              <a:ahLst/>
              <a:cxnLst/>
              <a:rect l="0" t="0" r="0" b="0"/>
              <a:pathLst>
                <a:path w="120000" h="120000" extrusionOk="0">
                  <a:moveTo>
                    <a:pt x="59901" y="119801"/>
                  </a:moveTo>
                  <a:lnTo>
                    <a:pt x="48275" y="118609"/>
                  </a:lnTo>
                  <a:lnTo>
                    <a:pt x="36453" y="115430"/>
                  </a:lnTo>
                  <a:lnTo>
                    <a:pt x="26798" y="110066"/>
                  </a:lnTo>
                  <a:lnTo>
                    <a:pt x="17142" y="102516"/>
                  </a:lnTo>
                  <a:lnTo>
                    <a:pt x="10640" y="93774"/>
                  </a:lnTo>
                  <a:lnTo>
                    <a:pt x="4334" y="83046"/>
                  </a:lnTo>
                  <a:lnTo>
                    <a:pt x="1182" y="72317"/>
                  </a:lnTo>
                  <a:lnTo>
                    <a:pt x="0" y="59403"/>
                  </a:lnTo>
                  <a:lnTo>
                    <a:pt x="1182" y="47483"/>
                  </a:lnTo>
                  <a:lnTo>
                    <a:pt x="4334" y="36754"/>
                  </a:lnTo>
                  <a:lnTo>
                    <a:pt x="10640" y="25827"/>
                  </a:lnTo>
                  <a:lnTo>
                    <a:pt x="17142" y="17284"/>
                  </a:lnTo>
                  <a:lnTo>
                    <a:pt x="26798" y="9735"/>
                  </a:lnTo>
                  <a:lnTo>
                    <a:pt x="36453" y="4172"/>
                  </a:lnTo>
                  <a:lnTo>
                    <a:pt x="48275" y="993"/>
                  </a:lnTo>
                  <a:lnTo>
                    <a:pt x="59901" y="0"/>
                  </a:lnTo>
                  <a:lnTo>
                    <a:pt x="71724" y="993"/>
                  </a:lnTo>
                  <a:lnTo>
                    <a:pt x="83546" y="4172"/>
                  </a:lnTo>
                  <a:lnTo>
                    <a:pt x="93004" y="9735"/>
                  </a:lnTo>
                  <a:lnTo>
                    <a:pt x="101674" y="17284"/>
                  </a:lnTo>
                  <a:lnTo>
                    <a:pt x="109162" y="25827"/>
                  </a:lnTo>
                  <a:lnTo>
                    <a:pt x="114482" y="36754"/>
                  </a:lnTo>
                  <a:lnTo>
                    <a:pt x="118817" y="47483"/>
                  </a:lnTo>
                  <a:lnTo>
                    <a:pt x="119802" y="59403"/>
                  </a:lnTo>
                  <a:lnTo>
                    <a:pt x="118817" y="72317"/>
                  </a:lnTo>
                  <a:lnTo>
                    <a:pt x="114482" y="83046"/>
                  </a:lnTo>
                  <a:lnTo>
                    <a:pt x="109162" y="93774"/>
                  </a:lnTo>
                  <a:lnTo>
                    <a:pt x="101674" y="102516"/>
                  </a:lnTo>
                  <a:lnTo>
                    <a:pt x="93004" y="110066"/>
                  </a:lnTo>
                  <a:lnTo>
                    <a:pt x="83546" y="115430"/>
                  </a:lnTo>
                  <a:lnTo>
                    <a:pt x="71724" y="118609"/>
                  </a:lnTo>
                  <a:lnTo>
                    <a:pt x="59901" y="119801"/>
                  </a:lnTo>
                  <a:close/>
                  <a:moveTo>
                    <a:pt x="59901" y="34569"/>
                  </a:moveTo>
                  <a:lnTo>
                    <a:pt x="54581" y="34569"/>
                  </a:lnTo>
                  <a:lnTo>
                    <a:pt x="50246" y="35562"/>
                  </a:lnTo>
                  <a:lnTo>
                    <a:pt x="45911" y="38741"/>
                  </a:lnTo>
                  <a:lnTo>
                    <a:pt x="41773" y="42119"/>
                  </a:lnTo>
                  <a:lnTo>
                    <a:pt x="38423" y="45298"/>
                  </a:lnTo>
                  <a:lnTo>
                    <a:pt x="36453" y="49668"/>
                  </a:lnTo>
                  <a:lnTo>
                    <a:pt x="34285" y="55033"/>
                  </a:lnTo>
                  <a:lnTo>
                    <a:pt x="34285" y="59403"/>
                  </a:lnTo>
                  <a:lnTo>
                    <a:pt x="34285" y="64768"/>
                  </a:lnTo>
                  <a:lnTo>
                    <a:pt x="36453" y="70132"/>
                  </a:lnTo>
                  <a:lnTo>
                    <a:pt x="38423" y="74304"/>
                  </a:lnTo>
                  <a:lnTo>
                    <a:pt x="41773" y="77682"/>
                  </a:lnTo>
                  <a:lnTo>
                    <a:pt x="45911" y="80860"/>
                  </a:lnTo>
                  <a:lnTo>
                    <a:pt x="50246" y="83046"/>
                  </a:lnTo>
                  <a:lnTo>
                    <a:pt x="54581" y="85231"/>
                  </a:lnTo>
                  <a:lnTo>
                    <a:pt x="59901" y="85231"/>
                  </a:lnTo>
                  <a:lnTo>
                    <a:pt x="65221" y="85231"/>
                  </a:lnTo>
                  <a:lnTo>
                    <a:pt x="69556" y="83046"/>
                  </a:lnTo>
                  <a:lnTo>
                    <a:pt x="73694" y="80860"/>
                  </a:lnTo>
                  <a:lnTo>
                    <a:pt x="78226" y="77682"/>
                  </a:lnTo>
                  <a:lnTo>
                    <a:pt x="81379" y="74304"/>
                  </a:lnTo>
                  <a:lnTo>
                    <a:pt x="83546" y="70132"/>
                  </a:lnTo>
                  <a:lnTo>
                    <a:pt x="84532" y="64768"/>
                  </a:lnTo>
                  <a:lnTo>
                    <a:pt x="85517" y="59403"/>
                  </a:lnTo>
                  <a:lnTo>
                    <a:pt x="84532" y="55033"/>
                  </a:lnTo>
                  <a:lnTo>
                    <a:pt x="83546" y="49668"/>
                  </a:lnTo>
                  <a:lnTo>
                    <a:pt x="81379" y="45298"/>
                  </a:lnTo>
                  <a:lnTo>
                    <a:pt x="78226" y="42119"/>
                  </a:lnTo>
                  <a:lnTo>
                    <a:pt x="73694" y="38741"/>
                  </a:lnTo>
                  <a:lnTo>
                    <a:pt x="69556" y="35562"/>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2" name="Shape 2262"/>
            <p:cNvSpPr/>
            <p:nvPr/>
          </p:nvSpPr>
          <p:spPr>
            <a:xfrm>
              <a:off x="9909175" y="5291137"/>
              <a:ext cx="217487" cy="215899"/>
            </a:xfrm>
            <a:custGeom>
              <a:avLst/>
              <a:gdLst/>
              <a:ahLst/>
              <a:cxnLst/>
              <a:rect l="0" t="0" r="0" b="0"/>
              <a:pathLst>
                <a:path w="120000" h="120000" extrusionOk="0">
                  <a:moveTo>
                    <a:pt x="59901" y="119801"/>
                  </a:moveTo>
                  <a:lnTo>
                    <a:pt x="48275" y="118807"/>
                  </a:lnTo>
                  <a:lnTo>
                    <a:pt x="36453" y="115430"/>
                  </a:lnTo>
                  <a:lnTo>
                    <a:pt x="26798" y="110066"/>
                  </a:lnTo>
                  <a:lnTo>
                    <a:pt x="17142" y="102516"/>
                  </a:lnTo>
                  <a:lnTo>
                    <a:pt x="9655" y="92781"/>
                  </a:lnTo>
                  <a:lnTo>
                    <a:pt x="4334" y="83245"/>
                  </a:lnTo>
                  <a:lnTo>
                    <a:pt x="1182" y="71324"/>
                  </a:lnTo>
                  <a:lnTo>
                    <a:pt x="0" y="59403"/>
                  </a:lnTo>
                  <a:lnTo>
                    <a:pt x="1182" y="47483"/>
                  </a:lnTo>
                  <a:lnTo>
                    <a:pt x="4334" y="36754"/>
                  </a:lnTo>
                  <a:lnTo>
                    <a:pt x="9655" y="26026"/>
                  </a:lnTo>
                  <a:lnTo>
                    <a:pt x="17142" y="17284"/>
                  </a:lnTo>
                  <a:lnTo>
                    <a:pt x="26798" y="9735"/>
                  </a:lnTo>
                  <a:lnTo>
                    <a:pt x="36453" y="4370"/>
                  </a:lnTo>
                  <a:lnTo>
                    <a:pt x="48275" y="1192"/>
                  </a:lnTo>
                  <a:lnTo>
                    <a:pt x="59901" y="0"/>
                  </a:lnTo>
                  <a:lnTo>
                    <a:pt x="71724" y="1192"/>
                  </a:lnTo>
                  <a:lnTo>
                    <a:pt x="82364" y="4370"/>
                  </a:lnTo>
                  <a:lnTo>
                    <a:pt x="93004" y="9735"/>
                  </a:lnTo>
                  <a:lnTo>
                    <a:pt x="101674" y="17284"/>
                  </a:lnTo>
                  <a:lnTo>
                    <a:pt x="109162" y="27019"/>
                  </a:lnTo>
                  <a:lnTo>
                    <a:pt x="115467" y="36754"/>
                  </a:lnTo>
                  <a:lnTo>
                    <a:pt x="118817" y="48476"/>
                  </a:lnTo>
                  <a:lnTo>
                    <a:pt x="119802" y="59403"/>
                  </a:lnTo>
                  <a:lnTo>
                    <a:pt x="118817" y="71324"/>
                  </a:lnTo>
                  <a:lnTo>
                    <a:pt x="115467" y="82052"/>
                  </a:lnTo>
                  <a:lnTo>
                    <a:pt x="110147" y="92781"/>
                  </a:lnTo>
                  <a:lnTo>
                    <a:pt x="101674" y="102516"/>
                  </a:lnTo>
                  <a:lnTo>
                    <a:pt x="93004" y="110066"/>
                  </a:lnTo>
                  <a:lnTo>
                    <a:pt x="82364" y="115430"/>
                  </a:lnTo>
                  <a:lnTo>
                    <a:pt x="71724" y="118807"/>
                  </a:lnTo>
                  <a:lnTo>
                    <a:pt x="59901" y="119801"/>
                  </a:lnTo>
                  <a:close/>
                  <a:moveTo>
                    <a:pt x="59901" y="34569"/>
                  </a:moveTo>
                  <a:lnTo>
                    <a:pt x="54581" y="34569"/>
                  </a:lnTo>
                  <a:lnTo>
                    <a:pt x="50246" y="35562"/>
                  </a:lnTo>
                  <a:lnTo>
                    <a:pt x="45911" y="38940"/>
                  </a:lnTo>
                  <a:lnTo>
                    <a:pt x="41773" y="42119"/>
                  </a:lnTo>
                  <a:lnTo>
                    <a:pt x="38423" y="45298"/>
                  </a:lnTo>
                  <a:lnTo>
                    <a:pt x="36453" y="49668"/>
                  </a:lnTo>
                  <a:lnTo>
                    <a:pt x="34285" y="55033"/>
                  </a:lnTo>
                  <a:lnTo>
                    <a:pt x="34285" y="59403"/>
                  </a:lnTo>
                  <a:lnTo>
                    <a:pt x="34285" y="64768"/>
                  </a:lnTo>
                  <a:lnTo>
                    <a:pt x="36453" y="70132"/>
                  </a:lnTo>
                  <a:lnTo>
                    <a:pt x="38423" y="74503"/>
                  </a:lnTo>
                  <a:lnTo>
                    <a:pt x="41773" y="77880"/>
                  </a:lnTo>
                  <a:lnTo>
                    <a:pt x="45911" y="81059"/>
                  </a:lnTo>
                  <a:lnTo>
                    <a:pt x="50246" y="83245"/>
                  </a:lnTo>
                  <a:lnTo>
                    <a:pt x="54581" y="85231"/>
                  </a:lnTo>
                  <a:lnTo>
                    <a:pt x="59901" y="85231"/>
                  </a:lnTo>
                  <a:lnTo>
                    <a:pt x="65221" y="85231"/>
                  </a:lnTo>
                  <a:lnTo>
                    <a:pt x="69556" y="83245"/>
                  </a:lnTo>
                  <a:lnTo>
                    <a:pt x="73694" y="81059"/>
                  </a:lnTo>
                  <a:lnTo>
                    <a:pt x="78226" y="77880"/>
                  </a:lnTo>
                  <a:lnTo>
                    <a:pt x="81379" y="74503"/>
                  </a:lnTo>
                  <a:lnTo>
                    <a:pt x="83546" y="69139"/>
                  </a:lnTo>
                  <a:lnTo>
                    <a:pt x="84532" y="64768"/>
                  </a:lnTo>
                  <a:lnTo>
                    <a:pt x="85517" y="59403"/>
                  </a:lnTo>
                  <a:lnTo>
                    <a:pt x="84532" y="55033"/>
                  </a:lnTo>
                  <a:lnTo>
                    <a:pt x="83546" y="49668"/>
                  </a:lnTo>
                  <a:lnTo>
                    <a:pt x="81379" y="45298"/>
                  </a:lnTo>
                  <a:lnTo>
                    <a:pt x="78226" y="42119"/>
                  </a:lnTo>
                  <a:lnTo>
                    <a:pt x="73694" y="38940"/>
                  </a:lnTo>
                  <a:lnTo>
                    <a:pt x="69556" y="35562"/>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3" name="Shape 2263"/>
            <p:cNvSpPr/>
            <p:nvPr/>
          </p:nvSpPr>
          <p:spPr>
            <a:xfrm>
              <a:off x="9909175" y="5399087"/>
              <a:ext cx="61913" cy="1465261"/>
            </a:xfrm>
            <a:custGeom>
              <a:avLst/>
              <a:gdLst/>
              <a:ahLst/>
              <a:cxnLst/>
              <a:rect l="0" t="0" r="0" b="0"/>
              <a:pathLst>
                <a:path w="120000" h="120000" extrusionOk="0">
                  <a:moveTo>
                    <a:pt x="119314" y="119970"/>
                  </a:moveTo>
                  <a:lnTo>
                    <a:pt x="0" y="119970"/>
                  </a:lnTo>
                  <a:lnTo>
                    <a:pt x="0" y="0"/>
                  </a:lnTo>
                  <a:lnTo>
                    <a:pt x="119314" y="0"/>
                  </a:lnTo>
                  <a:lnTo>
                    <a:pt x="119314" y="11997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4" name="Shape 2264"/>
            <p:cNvSpPr/>
            <p:nvPr/>
          </p:nvSpPr>
          <p:spPr>
            <a:xfrm>
              <a:off x="10220325" y="4262437"/>
              <a:ext cx="61913" cy="333374"/>
            </a:xfrm>
            <a:custGeom>
              <a:avLst/>
              <a:gdLst/>
              <a:ahLst/>
              <a:cxnLst/>
              <a:rect l="0" t="0" r="0" b="0"/>
              <a:pathLst>
                <a:path w="120000" h="120000" extrusionOk="0">
                  <a:moveTo>
                    <a:pt x="0" y="0"/>
                  </a:moveTo>
                  <a:lnTo>
                    <a:pt x="0" y="84090"/>
                  </a:lnTo>
                  <a:lnTo>
                    <a:pt x="0" y="84090"/>
                  </a:lnTo>
                  <a:lnTo>
                    <a:pt x="26057" y="87061"/>
                  </a:lnTo>
                  <a:lnTo>
                    <a:pt x="48685" y="90548"/>
                  </a:lnTo>
                  <a:lnTo>
                    <a:pt x="70628" y="94036"/>
                  </a:lnTo>
                  <a:lnTo>
                    <a:pt x="85714" y="98170"/>
                  </a:lnTo>
                  <a:lnTo>
                    <a:pt x="100800" y="103207"/>
                  </a:lnTo>
                  <a:lnTo>
                    <a:pt x="111771" y="108762"/>
                  </a:lnTo>
                  <a:lnTo>
                    <a:pt x="119314" y="113670"/>
                  </a:lnTo>
                  <a:lnTo>
                    <a:pt x="119314" y="119870"/>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5" name="Shape 2265"/>
            <p:cNvSpPr/>
            <p:nvPr/>
          </p:nvSpPr>
          <p:spPr>
            <a:xfrm>
              <a:off x="10220325" y="4497387"/>
              <a:ext cx="61913" cy="196850"/>
            </a:xfrm>
            <a:custGeom>
              <a:avLst/>
              <a:gdLst/>
              <a:ahLst/>
              <a:cxnLst/>
              <a:rect l="0" t="0" r="0" b="0"/>
              <a:pathLst>
                <a:path w="120000" h="120000" extrusionOk="0">
                  <a:moveTo>
                    <a:pt x="0" y="0"/>
                  </a:moveTo>
                  <a:lnTo>
                    <a:pt x="0" y="60326"/>
                  </a:lnTo>
                  <a:lnTo>
                    <a:pt x="0" y="119782"/>
                  </a:lnTo>
                  <a:lnTo>
                    <a:pt x="0" y="119782"/>
                  </a:lnTo>
                  <a:lnTo>
                    <a:pt x="26057" y="114773"/>
                  </a:lnTo>
                  <a:lnTo>
                    <a:pt x="48685" y="110199"/>
                  </a:lnTo>
                  <a:lnTo>
                    <a:pt x="70628" y="103012"/>
                  </a:lnTo>
                  <a:lnTo>
                    <a:pt x="85714" y="96043"/>
                  </a:lnTo>
                  <a:lnTo>
                    <a:pt x="100800" y="87549"/>
                  </a:lnTo>
                  <a:lnTo>
                    <a:pt x="111771" y="79491"/>
                  </a:lnTo>
                  <a:lnTo>
                    <a:pt x="119314" y="69909"/>
                  </a:lnTo>
                  <a:lnTo>
                    <a:pt x="119314" y="60326"/>
                  </a:lnTo>
                  <a:lnTo>
                    <a:pt x="119314" y="60326"/>
                  </a:lnTo>
                  <a:lnTo>
                    <a:pt x="119314" y="49872"/>
                  </a:lnTo>
                  <a:lnTo>
                    <a:pt x="111771" y="41597"/>
                  </a:lnTo>
                  <a:lnTo>
                    <a:pt x="100800" y="32232"/>
                  </a:lnTo>
                  <a:lnTo>
                    <a:pt x="85714" y="23738"/>
                  </a:lnTo>
                  <a:lnTo>
                    <a:pt x="70628" y="16769"/>
                  </a:lnTo>
                  <a:lnTo>
                    <a:pt x="48685" y="10889"/>
                  </a:lnTo>
                  <a:lnTo>
                    <a:pt x="26057" y="5009"/>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6" name="Shape 2266"/>
            <p:cNvSpPr/>
            <p:nvPr/>
          </p:nvSpPr>
          <p:spPr>
            <a:xfrm>
              <a:off x="10128250" y="6070600"/>
              <a:ext cx="90487" cy="217487"/>
            </a:xfrm>
            <a:custGeom>
              <a:avLst/>
              <a:gdLst/>
              <a:ahLst/>
              <a:cxnLst/>
              <a:rect l="0" t="0" r="0" b="0"/>
              <a:pathLst>
                <a:path w="120000" h="120000" extrusionOk="0">
                  <a:moveTo>
                    <a:pt x="60937" y="34426"/>
                  </a:moveTo>
                  <a:lnTo>
                    <a:pt x="60937" y="34426"/>
                  </a:lnTo>
                  <a:lnTo>
                    <a:pt x="71250" y="35409"/>
                  </a:lnTo>
                  <a:lnTo>
                    <a:pt x="83906" y="36393"/>
                  </a:lnTo>
                  <a:lnTo>
                    <a:pt x="91406" y="38557"/>
                  </a:lnTo>
                  <a:lnTo>
                    <a:pt x="101718" y="41901"/>
                  </a:lnTo>
                  <a:lnTo>
                    <a:pt x="109218" y="45049"/>
                  </a:lnTo>
                  <a:lnTo>
                    <a:pt x="114843" y="49180"/>
                  </a:lnTo>
                  <a:lnTo>
                    <a:pt x="119531" y="53704"/>
                  </a:lnTo>
                  <a:lnTo>
                    <a:pt x="119531" y="59016"/>
                  </a:lnTo>
                  <a:lnTo>
                    <a:pt x="119531" y="6491"/>
                  </a:lnTo>
                  <a:lnTo>
                    <a:pt x="119531" y="6491"/>
                  </a:lnTo>
                  <a:lnTo>
                    <a:pt x="106875" y="3344"/>
                  </a:lnTo>
                  <a:lnTo>
                    <a:pt x="91406" y="2163"/>
                  </a:lnTo>
                  <a:lnTo>
                    <a:pt x="76406" y="1180"/>
                  </a:lnTo>
                  <a:lnTo>
                    <a:pt x="60937" y="0"/>
                  </a:lnTo>
                  <a:lnTo>
                    <a:pt x="60937" y="0"/>
                  </a:lnTo>
                  <a:lnTo>
                    <a:pt x="43593" y="1180"/>
                  </a:lnTo>
                  <a:lnTo>
                    <a:pt x="28125" y="2163"/>
                  </a:lnTo>
                  <a:lnTo>
                    <a:pt x="12656" y="3344"/>
                  </a:lnTo>
                  <a:lnTo>
                    <a:pt x="0" y="6491"/>
                  </a:lnTo>
                  <a:lnTo>
                    <a:pt x="0" y="113508"/>
                  </a:lnTo>
                  <a:lnTo>
                    <a:pt x="0" y="113508"/>
                  </a:lnTo>
                  <a:lnTo>
                    <a:pt x="12656" y="116655"/>
                  </a:lnTo>
                  <a:lnTo>
                    <a:pt x="28125" y="117639"/>
                  </a:lnTo>
                  <a:lnTo>
                    <a:pt x="43593" y="119803"/>
                  </a:lnTo>
                  <a:lnTo>
                    <a:pt x="60937" y="119803"/>
                  </a:lnTo>
                  <a:lnTo>
                    <a:pt x="60937" y="119803"/>
                  </a:lnTo>
                  <a:lnTo>
                    <a:pt x="76406" y="119803"/>
                  </a:lnTo>
                  <a:lnTo>
                    <a:pt x="91406" y="117639"/>
                  </a:lnTo>
                  <a:lnTo>
                    <a:pt x="106875" y="116655"/>
                  </a:lnTo>
                  <a:lnTo>
                    <a:pt x="119531" y="113508"/>
                  </a:lnTo>
                  <a:lnTo>
                    <a:pt x="119531" y="60983"/>
                  </a:lnTo>
                  <a:lnTo>
                    <a:pt x="119531" y="60983"/>
                  </a:lnTo>
                  <a:lnTo>
                    <a:pt x="119531" y="66295"/>
                  </a:lnTo>
                  <a:lnTo>
                    <a:pt x="114843" y="70622"/>
                  </a:lnTo>
                  <a:lnTo>
                    <a:pt x="109218" y="74950"/>
                  </a:lnTo>
                  <a:lnTo>
                    <a:pt x="101718" y="78295"/>
                  </a:lnTo>
                  <a:lnTo>
                    <a:pt x="91406" y="81442"/>
                  </a:lnTo>
                  <a:lnTo>
                    <a:pt x="83906" y="83606"/>
                  </a:lnTo>
                  <a:lnTo>
                    <a:pt x="71250" y="84590"/>
                  </a:lnTo>
                  <a:lnTo>
                    <a:pt x="60937" y="85573"/>
                  </a:lnTo>
                  <a:lnTo>
                    <a:pt x="60937" y="85573"/>
                  </a:lnTo>
                  <a:lnTo>
                    <a:pt x="48281" y="84590"/>
                  </a:lnTo>
                  <a:lnTo>
                    <a:pt x="35625" y="83606"/>
                  </a:lnTo>
                  <a:lnTo>
                    <a:pt x="25312" y="81442"/>
                  </a:lnTo>
                  <a:lnTo>
                    <a:pt x="17812" y="78295"/>
                  </a:lnTo>
                  <a:lnTo>
                    <a:pt x="10312" y="73770"/>
                  </a:lnTo>
                  <a:lnTo>
                    <a:pt x="5156" y="69639"/>
                  </a:lnTo>
                  <a:lnTo>
                    <a:pt x="0" y="65311"/>
                  </a:lnTo>
                  <a:lnTo>
                    <a:pt x="0" y="60000"/>
                  </a:lnTo>
                  <a:lnTo>
                    <a:pt x="0" y="60000"/>
                  </a:lnTo>
                  <a:lnTo>
                    <a:pt x="0" y="54491"/>
                  </a:lnTo>
                  <a:lnTo>
                    <a:pt x="5156" y="50360"/>
                  </a:lnTo>
                  <a:lnTo>
                    <a:pt x="10312" y="46032"/>
                  </a:lnTo>
                  <a:lnTo>
                    <a:pt x="17812" y="41901"/>
                  </a:lnTo>
                  <a:lnTo>
                    <a:pt x="25312" y="38557"/>
                  </a:lnTo>
                  <a:lnTo>
                    <a:pt x="35625" y="36393"/>
                  </a:lnTo>
                  <a:lnTo>
                    <a:pt x="48281" y="35409"/>
                  </a:lnTo>
                  <a:lnTo>
                    <a:pt x="60937" y="34426"/>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7" name="Shape 2267"/>
            <p:cNvSpPr/>
            <p:nvPr/>
          </p:nvSpPr>
          <p:spPr>
            <a:xfrm>
              <a:off x="10128250" y="4487862"/>
              <a:ext cx="90487" cy="107949"/>
            </a:xfrm>
            <a:custGeom>
              <a:avLst/>
              <a:gdLst/>
              <a:ahLst/>
              <a:cxnLst/>
              <a:rect l="0" t="0" r="0" b="0"/>
              <a:pathLst>
                <a:path w="120000" h="120000" extrusionOk="0">
                  <a:moveTo>
                    <a:pt x="60937" y="0"/>
                  </a:moveTo>
                  <a:lnTo>
                    <a:pt x="60937" y="0"/>
                  </a:lnTo>
                  <a:lnTo>
                    <a:pt x="43593" y="0"/>
                  </a:lnTo>
                  <a:lnTo>
                    <a:pt x="28125" y="2360"/>
                  </a:lnTo>
                  <a:lnTo>
                    <a:pt x="12656" y="6688"/>
                  </a:lnTo>
                  <a:lnTo>
                    <a:pt x="0" y="10622"/>
                  </a:lnTo>
                  <a:lnTo>
                    <a:pt x="0" y="119606"/>
                  </a:lnTo>
                  <a:lnTo>
                    <a:pt x="0" y="119606"/>
                  </a:lnTo>
                  <a:lnTo>
                    <a:pt x="0" y="108983"/>
                  </a:lnTo>
                  <a:lnTo>
                    <a:pt x="5156" y="98360"/>
                  </a:lnTo>
                  <a:lnTo>
                    <a:pt x="10312" y="90098"/>
                  </a:lnTo>
                  <a:lnTo>
                    <a:pt x="17812" y="83409"/>
                  </a:lnTo>
                  <a:lnTo>
                    <a:pt x="25312" y="77114"/>
                  </a:lnTo>
                  <a:lnTo>
                    <a:pt x="35625" y="72786"/>
                  </a:lnTo>
                  <a:lnTo>
                    <a:pt x="48281" y="68852"/>
                  </a:lnTo>
                  <a:lnTo>
                    <a:pt x="60937" y="68852"/>
                  </a:lnTo>
                  <a:lnTo>
                    <a:pt x="60937" y="68852"/>
                  </a:lnTo>
                  <a:lnTo>
                    <a:pt x="71250" y="68852"/>
                  </a:lnTo>
                  <a:lnTo>
                    <a:pt x="83906" y="72786"/>
                  </a:lnTo>
                  <a:lnTo>
                    <a:pt x="94218" y="77114"/>
                  </a:lnTo>
                  <a:lnTo>
                    <a:pt x="101718" y="83409"/>
                  </a:lnTo>
                  <a:lnTo>
                    <a:pt x="109218" y="90098"/>
                  </a:lnTo>
                  <a:lnTo>
                    <a:pt x="117187" y="98360"/>
                  </a:lnTo>
                  <a:lnTo>
                    <a:pt x="119531" y="108983"/>
                  </a:lnTo>
                  <a:lnTo>
                    <a:pt x="119531" y="119606"/>
                  </a:lnTo>
                  <a:lnTo>
                    <a:pt x="119531" y="10622"/>
                  </a:lnTo>
                  <a:lnTo>
                    <a:pt x="119531" y="10622"/>
                  </a:lnTo>
                  <a:lnTo>
                    <a:pt x="106875" y="6688"/>
                  </a:lnTo>
                  <a:lnTo>
                    <a:pt x="91406" y="2360"/>
                  </a:lnTo>
                  <a:lnTo>
                    <a:pt x="76406" y="0"/>
                  </a:lnTo>
                  <a:lnTo>
                    <a:pt x="60937"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8" name="Shape 2268"/>
            <p:cNvSpPr/>
            <p:nvPr/>
          </p:nvSpPr>
          <p:spPr>
            <a:xfrm>
              <a:off x="10128250" y="4595812"/>
              <a:ext cx="90487" cy="107949"/>
            </a:xfrm>
            <a:custGeom>
              <a:avLst/>
              <a:gdLst/>
              <a:ahLst/>
              <a:cxnLst/>
              <a:rect l="0" t="0" r="0" b="0"/>
              <a:pathLst>
                <a:path w="120000" h="120000" extrusionOk="0">
                  <a:moveTo>
                    <a:pt x="60937" y="51372"/>
                  </a:moveTo>
                  <a:lnTo>
                    <a:pt x="60937" y="51372"/>
                  </a:lnTo>
                  <a:lnTo>
                    <a:pt x="48281" y="49019"/>
                  </a:lnTo>
                  <a:lnTo>
                    <a:pt x="35625" y="47450"/>
                  </a:lnTo>
                  <a:lnTo>
                    <a:pt x="25312" y="40784"/>
                  </a:lnTo>
                  <a:lnTo>
                    <a:pt x="17812" y="36470"/>
                  </a:lnTo>
                  <a:lnTo>
                    <a:pt x="10312" y="27843"/>
                  </a:lnTo>
                  <a:lnTo>
                    <a:pt x="5156" y="19607"/>
                  </a:lnTo>
                  <a:lnTo>
                    <a:pt x="0" y="9019"/>
                  </a:lnTo>
                  <a:lnTo>
                    <a:pt x="0" y="0"/>
                  </a:lnTo>
                  <a:lnTo>
                    <a:pt x="0" y="107058"/>
                  </a:lnTo>
                  <a:lnTo>
                    <a:pt x="0" y="107058"/>
                  </a:lnTo>
                  <a:lnTo>
                    <a:pt x="12656" y="110980"/>
                  </a:lnTo>
                  <a:lnTo>
                    <a:pt x="28125" y="115294"/>
                  </a:lnTo>
                  <a:lnTo>
                    <a:pt x="43593" y="117647"/>
                  </a:lnTo>
                  <a:lnTo>
                    <a:pt x="60937" y="119607"/>
                  </a:lnTo>
                  <a:lnTo>
                    <a:pt x="60937" y="119607"/>
                  </a:lnTo>
                  <a:lnTo>
                    <a:pt x="76406" y="117647"/>
                  </a:lnTo>
                  <a:lnTo>
                    <a:pt x="91406" y="115294"/>
                  </a:lnTo>
                  <a:lnTo>
                    <a:pt x="106875" y="110980"/>
                  </a:lnTo>
                  <a:lnTo>
                    <a:pt x="119531" y="107058"/>
                  </a:lnTo>
                  <a:lnTo>
                    <a:pt x="119531" y="0"/>
                  </a:lnTo>
                  <a:lnTo>
                    <a:pt x="119531" y="0"/>
                  </a:lnTo>
                  <a:lnTo>
                    <a:pt x="119531" y="9019"/>
                  </a:lnTo>
                  <a:lnTo>
                    <a:pt x="117187" y="19607"/>
                  </a:lnTo>
                  <a:lnTo>
                    <a:pt x="109218" y="27843"/>
                  </a:lnTo>
                  <a:lnTo>
                    <a:pt x="101718" y="36470"/>
                  </a:lnTo>
                  <a:lnTo>
                    <a:pt x="94218" y="40784"/>
                  </a:lnTo>
                  <a:lnTo>
                    <a:pt x="83906" y="47450"/>
                  </a:lnTo>
                  <a:lnTo>
                    <a:pt x="71250" y="49019"/>
                  </a:lnTo>
                  <a:lnTo>
                    <a:pt x="60937" y="51372"/>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69" name="Shape 2269"/>
            <p:cNvSpPr/>
            <p:nvPr/>
          </p:nvSpPr>
          <p:spPr>
            <a:xfrm>
              <a:off x="10066338" y="4595812"/>
              <a:ext cx="61913" cy="2271711"/>
            </a:xfrm>
            <a:custGeom>
              <a:avLst/>
              <a:gdLst/>
              <a:ahLst/>
              <a:cxnLst/>
              <a:rect l="0" t="0" r="0" b="0"/>
              <a:pathLst>
                <a:path w="120000" h="120000" extrusionOk="0">
                  <a:moveTo>
                    <a:pt x="0" y="0"/>
                  </a:moveTo>
                  <a:lnTo>
                    <a:pt x="0" y="119980"/>
                  </a:lnTo>
                  <a:lnTo>
                    <a:pt x="119314" y="119980"/>
                  </a:lnTo>
                  <a:lnTo>
                    <a:pt x="119314" y="88812"/>
                  </a:lnTo>
                  <a:lnTo>
                    <a:pt x="119314" y="88812"/>
                  </a:lnTo>
                  <a:lnTo>
                    <a:pt x="93257" y="88489"/>
                  </a:lnTo>
                  <a:lnTo>
                    <a:pt x="70628" y="87975"/>
                  </a:lnTo>
                  <a:lnTo>
                    <a:pt x="48685" y="87348"/>
                  </a:lnTo>
                  <a:lnTo>
                    <a:pt x="33600" y="86740"/>
                  </a:lnTo>
                  <a:lnTo>
                    <a:pt x="19200" y="86018"/>
                  </a:lnTo>
                  <a:lnTo>
                    <a:pt x="7542" y="85296"/>
                  </a:lnTo>
                  <a:lnTo>
                    <a:pt x="0" y="84459"/>
                  </a:lnTo>
                  <a:lnTo>
                    <a:pt x="0" y="83642"/>
                  </a:lnTo>
                  <a:lnTo>
                    <a:pt x="0" y="83642"/>
                  </a:lnTo>
                  <a:lnTo>
                    <a:pt x="0" y="82806"/>
                  </a:lnTo>
                  <a:lnTo>
                    <a:pt x="7542" y="81989"/>
                  </a:lnTo>
                  <a:lnTo>
                    <a:pt x="19200" y="81267"/>
                  </a:lnTo>
                  <a:lnTo>
                    <a:pt x="33600" y="80544"/>
                  </a:lnTo>
                  <a:lnTo>
                    <a:pt x="48685" y="79917"/>
                  </a:lnTo>
                  <a:lnTo>
                    <a:pt x="70628" y="79309"/>
                  </a:lnTo>
                  <a:lnTo>
                    <a:pt x="93257" y="78796"/>
                  </a:lnTo>
                  <a:lnTo>
                    <a:pt x="119314" y="78473"/>
                  </a:lnTo>
                  <a:lnTo>
                    <a:pt x="119314" y="5188"/>
                  </a:lnTo>
                  <a:lnTo>
                    <a:pt x="119314" y="5188"/>
                  </a:lnTo>
                  <a:lnTo>
                    <a:pt x="93257" y="4751"/>
                  </a:lnTo>
                  <a:lnTo>
                    <a:pt x="70628" y="4352"/>
                  </a:lnTo>
                  <a:lnTo>
                    <a:pt x="48685" y="3725"/>
                  </a:lnTo>
                  <a:lnTo>
                    <a:pt x="33600" y="3116"/>
                  </a:lnTo>
                  <a:lnTo>
                    <a:pt x="19200" y="2375"/>
                  </a:lnTo>
                  <a:lnTo>
                    <a:pt x="7542" y="1672"/>
                  </a:lnTo>
                  <a:lnTo>
                    <a:pt x="0" y="836"/>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0" name="Shape 2270"/>
            <p:cNvSpPr/>
            <p:nvPr/>
          </p:nvSpPr>
          <p:spPr>
            <a:xfrm>
              <a:off x="10066338" y="4497387"/>
              <a:ext cx="61913" cy="196850"/>
            </a:xfrm>
            <a:custGeom>
              <a:avLst/>
              <a:gdLst/>
              <a:ahLst/>
              <a:cxnLst/>
              <a:rect l="0" t="0" r="0" b="0"/>
              <a:pathLst>
                <a:path w="120000" h="120000" extrusionOk="0">
                  <a:moveTo>
                    <a:pt x="119314" y="0"/>
                  </a:moveTo>
                  <a:lnTo>
                    <a:pt x="119314" y="0"/>
                  </a:lnTo>
                  <a:lnTo>
                    <a:pt x="93257" y="5009"/>
                  </a:lnTo>
                  <a:lnTo>
                    <a:pt x="70628" y="10889"/>
                  </a:lnTo>
                  <a:lnTo>
                    <a:pt x="48685" y="16769"/>
                  </a:lnTo>
                  <a:lnTo>
                    <a:pt x="33600" y="23738"/>
                  </a:lnTo>
                  <a:lnTo>
                    <a:pt x="19200" y="32232"/>
                  </a:lnTo>
                  <a:lnTo>
                    <a:pt x="7542" y="41597"/>
                  </a:lnTo>
                  <a:lnTo>
                    <a:pt x="0" y="49872"/>
                  </a:lnTo>
                  <a:lnTo>
                    <a:pt x="0" y="60326"/>
                  </a:lnTo>
                  <a:lnTo>
                    <a:pt x="0" y="60326"/>
                  </a:lnTo>
                  <a:lnTo>
                    <a:pt x="0" y="69909"/>
                  </a:lnTo>
                  <a:lnTo>
                    <a:pt x="7542" y="79491"/>
                  </a:lnTo>
                  <a:lnTo>
                    <a:pt x="19200" y="87549"/>
                  </a:lnTo>
                  <a:lnTo>
                    <a:pt x="33600" y="96043"/>
                  </a:lnTo>
                  <a:lnTo>
                    <a:pt x="48685" y="103012"/>
                  </a:lnTo>
                  <a:lnTo>
                    <a:pt x="70628" y="110199"/>
                  </a:lnTo>
                  <a:lnTo>
                    <a:pt x="93257" y="114773"/>
                  </a:lnTo>
                  <a:lnTo>
                    <a:pt x="119314" y="119782"/>
                  </a:lnTo>
                  <a:lnTo>
                    <a:pt x="119314" y="60326"/>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1" name="Shape 2271"/>
            <p:cNvSpPr/>
            <p:nvPr/>
          </p:nvSpPr>
          <p:spPr>
            <a:xfrm>
              <a:off x="10066338" y="6083300"/>
              <a:ext cx="61913" cy="195261"/>
            </a:xfrm>
            <a:custGeom>
              <a:avLst/>
              <a:gdLst/>
              <a:ahLst/>
              <a:cxnLst/>
              <a:rect l="0" t="0" r="0" b="0"/>
              <a:pathLst>
                <a:path w="120000" h="120000" extrusionOk="0">
                  <a:moveTo>
                    <a:pt x="0" y="59889"/>
                  </a:moveTo>
                  <a:lnTo>
                    <a:pt x="0" y="59889"/>
                  </a:lnTo>
                  <a:lnTo>
                    <a:pt x="0" y="69357"/>
                  </a:lnTo>
                  <a:lnTo>
                    <a:pt x="7542" y="79045"/>
                  </a:lnTo>
                  <a:lnTo>
                    <a:pt x="19200" y="87412"/>
                  </a:lnTo>
                  <a:lnTo>
                    <a:pt x="33600" y="95779"/>
                  </a:lnTo>
                  <a:lnTo>
                    <a:pt x="48685" y="102825"/>
                  </a:lnTo>
                  <a:lnTo>
                    <a:pt x="70628" y="110091"/>
                  </a:lnTo>
                  <a:lnTo>
                    <a:pt x="93257" y="116036"/>
                  </a:lnTo>
                  <a:lnTo>
                    <a:pt x="119314" y="119779"/>
                  </a:lnTo>
                  <a:lnTo>
                    <a:pt x="119314" y="0"/>
                  </a:lnTo>
                  <a:lnTo>
                    <a:pt x="119314" y="0"/>
                  </a:lnTo>
                  <a:lnTo>
                    <a:pt x="93257" y="3743"/>
                  </a:lnTo>
                  <a:lnTo>
                    <a:pt x="70628" y="9688"/>
                  </a:lnTo>
                  <a:lnTo>
                    <a:pt x="48685" y="16733"/>
                  </a:lnTo>
                  <a:lnTo>
                    <a:pt x="33600" y="24000"/>
                  </a:lnTo>
                  <a:lnTo>
                    <a:pt x="19200" y="32366"/>
                  </a:lnTo>
                  <a:lnTo>
                    <a:pt x="7542" y="40733"/>
                  </a:lnTo>
                  <a:lnTo>
                    <a:pt x="0" y="50201"/>
                  </a:lnTo>
                  <a:lnTo>
                    <a:pt x="0" y="59889"/>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2" name="Shape 2272"/>
            <p:cNvSpPr/>
            <p:nvPr/>
          </p:nvSpPr>
          <p:spPr>
            <a:xfrm>
              <a:off x="10844213" y="6024562"/>
              <a:ext cx="61913" cy="839787"/>
            </a:xfrm>
            <a:custGeom>
              <a:avLst/>
              <a:gdLst/>
              <a:ahLst/>
              <a:cxnLst/>
              <a:rect l="0" t="0" r="0" b="0"/>
              <a:pathLst>
                <a:path w="120000" h="120000" extrusionOk="0">
                  <a:moveTo>
                    <a:pt x="119314" y="119948"/>
                  </a:moveTo>
                  <a:lnTo>
                    <a:pt x="0" y="119948"/>
                  </a:lnTo>
                  <a:lnTo>
                    <a:pt x="0" y="0"/>
                  </a:lnTo>
                  <a:lnTo>
                    <a:pt x="119314" y="0"/>
                  </a:lnTo>
                  <a:lnTo>
                    <a:pt x="119314" y="11994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3" name="Shape 2273"/>
            <p:cNvSpPr/>
            <p:nvPr/>
          </p:nvSpPr>
          <p:spPr>
            <a:xfrm>
              <a:off x="10999788" y="2271713"/>
              <a:ext cx="217487" cy="215899"/>
            </a:xfrm>
            <a:custGeom>
              <a:avLst/>
              <a:gdLst/>
              <a:ahLst/>
              <a:cxnLst/>
              <a:rect l="0" t="0" r="0" b="0"/>
              <a:pathLst>
                <a:path w="120000" h="120000" extrusionOk="0">
                  <a:moveTo>
                    <a:pt x="59901" y="119801"/>
                  </a:moveTo>
                  <a:lnTo>
                    <a:pt x="47093" y="118609"/>
                  </a:lnTo>
                  <a:lnTo>
                    <a:pt x="36453" y="115430"/>
                  </a:lnTo>
                  <a:lnTo>
                    <a:pt x="26798" y="110066"/>
                  </a:lnTo>
                  <a:lnTo>
                    <a:pt x="17142" y="102516"/>
                  </a:lnTo>
                  <a:lnTo>
                    <a:pt x="9655" y="93774"/>
                  </a:lnTo>
                  <a:lnTo>
                    <a:pt x="4334" y="83046"/>
                  </a:lnTo>
                  <a:lnTo>
                    <a:pt x="1182" y="72317"/>
                  </a:lnTo>
                  <a:lnTo>
                    <a:pt x="0" y="60397"/>
                  </a:lnTo>
                  <a:lnTo>
                    <a:pt x="1182" y="47483"/>
                  </a:lnTo>
                  <a:lnTo>
                    <a:pt x="4334" y="36754"/>
                  </a:lnTo>
                  <a:lnTo>
                    <a:pt x="9655" y="25827"/>
                  </a:lnTo>
                  <a:lnTo>
                    <a:pt x="17142" y="17284"/>
                  </a:lnTo>
                  <a:lnTo>
                    <a:pt x="26798" y="9735"/>
                  </a:lnTo>
                  <a:lnTo>
                    <a:pt x="36453" y="4370"/>
                  </a:lnTo>
                  <a:lnTo>
                    <a:pt x="47093" y="993"/>
                  </a:lnTo>
                  <a:lnTo>
                    <a:pt x="59901" y="0"/>
                  </a:lnTo>
                  <a:lnTo>
                    <a:pt x="71724" y="993"/>
                  </a:lnTo>
                  <a:lnTo>
                    <a:pt x="82364" y="4370"/>
                  </a:lnTo>
                  <a:lnTo>
                    <a:pt x="93201" y="9735"/>
                  </a:lnTo>
                  <a:lnTo>
                    <a:pt x="101674" y="17284"/>
                  </a:lnTo>
                  <a:lnTo>
                    <a:pt x="109162" y="25827"/>
                  </a:lnTo>
                  <a:lnTo>
                    <a:pt x="114482" y="36754"/>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754"/>
                  </a:lnTo>
                  <a:lnTo>
                    <a:pt x="45123" y="38741"/>
                  </a:lnTo>
                  <a:lnTo>
                    <a:pt x="41773" y="42119"/>
                  </a:lnTo>
                  <a:lnTo>
                    <a:pt x="38620" y="45298"/>
                  </a:lnTo>
                  <a:lnTo>
                    <a:pt x="36453" y="49470"/>
                  </a:lnTo>
                  <a:lnTo>
                    <a:pt x="34285" y="55033"/>
                  </a:lnTo>
                  <a:lnTo>
                    <a:pt x="34285" y="60397"/>
                  </a:lnTo>
                  <a:lnTo>
                    <a:pt x="34285" y="64768"/>
                  </a:lnTo>
                  <a:lnTo>
                    <a:pt x="36453" y="70132"/>
                  </a:lnTo>
                  <a:lnTo>
                    <a:pt x="38620" y="74304"/>
                  </a:lnTo>
                  <a:lnTo>
                    <a:pt x="41773" y="77682"/>
                  </a:lnTo>
                  <a:lnTo>
                    <a:pt x="45123" y="80860"/>
                  </a:lnTo>
                  <a:lnTo>
                    <a:pt x="49261" y="84238"/>
                  </a:lnTo>
                  <a:lnTo>
                    <a:pt x="54581" y="85231"/>
                  </a:lnTo>
                  <a:lnTo>
                    <a:pt x="59901" y="85231"/>
                  </a:lnTo>
                  <a:lnTo>
                    <a:pt x="65221" y="85231"/>
                  </a:lnTo>
                  <a:lnTo>
                    <a:pt x="69556" y="84238"/>
                  </a:lnTo>
                  <a:lnTo>
                    <a:pt x="73891" y="80860"/>
                  </a:lnTo>
                  <a:lnTo>
                    <a:pt x="78226" y="77682"/>
                  </a:lnTo>
                  <a:lnTo>
                    <a:pt x="80394" y="74304"/>
                  </a:lnTo>
                  <a:lnTo>
                    <a:pt x="83546" y="70132"/>
                  </a:lnTo>
                  <a:lnTo>
                    <a:pt x="84532" y="64768"/>
                  </a:lnTo>
                  <a:lnTo>
                    <a:pt x="85714" y="60397"/>
                  </a:lnTo>
                  <a:lnTo>
                    <a:pt x="84532" y="55033"/>
                  </a:lnTo>
                  <a:lnTo>
                    <a:pt x="83546" y="49470"/>
                  </a:lnTo>
                  <a:lnTo>
                    <a:pt x="80394" y="45298"/>
                  </a:lnTo>
                  <a:lnTo>
                    <a:pt x="78226" y="42119"/>
                  </a:lnTo>
                  <a:lnTo>
                    <a:pt x="73891" y="38741"/>
                  </a:lnTo>
                  <a:lnTo>
                    <a:pt x="69556" y="36754"/>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4" name="Shape 2274"/>
            <p:cNvSpPr/>
            <p:nvPr/>
          </p:nvSpPr>
          <p:spPr>
            <a:xfrm>
              <a:off x="11466513" y="1851025"/>
              <a:ext cx="217487" cy="217487"/>
            </a:xfrm>
            <a:custGeom>
              <a:avLst/>
              <a:gdLst/>
              <a:ahLst/>
              <a:cxnLst/>
              <a:rect l="0" t="0" r="0" b="0"/>
              <a:pathLst>
                <a:path w="120000" h="120000" extrusionOk="0">
                  <a:moveTo>
                    <a:pt x="59901" y="119802"/>
                  </a:moveTo>
                  <a:lnTo>
                    <a:pt x="48078" y="118817"/>
                  </a:lnTo>
                  <a:lnTo>
                    <a:pt x="36256" y="115665"/>
                  </a:lnTo>
                  <a:lnTo>
                    <a:pt x="26798" y="109162"/>
                  </a:lnTo>
                  <a:lnTo>
                    <a:pt x="17142" y="102857"/>
                  </a:lnTo>
                  <a:lnTo>
                    <a:pt x="9655" y="93004"/>
                  </a:lnTo>
                  <a:lnTo>
                    <a:pt x="4334" y="83546"/>
                  </a:lnTo>
                  <a:lnTo>
                    <a:pt x="985" y="71724"/>
                  </a:lnTo>
                  <a:lnTo>
                    <a:pt x="0" y="59901"/>
                  </a:lnTo>
                  <a:lnTo>
                    <a:pt x="985" y="48078"/>
                  </a:lnTo>
                  <a:lnTo>
                    <a:pt x="4334" y="36453"/>
                  </a:lnTo>
                  <a:lnTo>
                    <a:pt x="9655" y="26600"/>
                  </a:lnTo>
                  <a:lnTo>
                    <a:pt x="17142" y="18128"/>
                  </a:lnTo>
                  <a:lnTo>
                    <a:pt x="26798" y="10640"/>
                  </a:lnTo>
                  <a:lnTo>
                    <a:pt x="36256" y="5320"/>
                  </a:lnTo>
                  <a:lnTo>
                    <a:pt x="48078" y="1182"/>
                  </a:lnTo>
                  <a:lnTo>
                    <a:pt x="59901" y="0"/>
                  </a:lnTo>
                  <a:lnTo>
                    <a:pt x="71527" y="1182"/>
                  </a:lnTo>
                  <a:lnTo>
                    <a:pt x="82364" y="5320"/>
                  </a:lnTo>
                  <a:lnTo>
                    <a:pt x="93004" y="10640"/>
                  </a:lnTo>
                  <a:lnTo>
                    <a:pt x="101477" y="18128"/>
                  </a:lnTo>
                  <a:lnTo>
                    <a:pt x="108965" y="26600"/>
                  </a:lnTo>
                  <a:lnTo>
                    <a:pt x="114285" y="36453"/>
                  </a:lnTo>
                  <a:lnTo>
                    <a:pt x="117635" y="48078"/>
                  </a:lnTo>
                  <a:lnTo>
                    <a:pt x="119802" y="59901"/>
                  </a:lnTo>
                  <a:lnTo>
                    <a:pt x="117635" y="71724"/>
                  </a:lnTo>
                  <a:lnTo>
                    <a:pt x="114285" y="83546"/>
                  </a:lnTo>
                  <a:lnTo>
                    <a:pt x="108965" y="93004"/>
                  </a:lnTo>
                  <a:lnTo>
                    <a:pt x="101477" y="102857"/>
                  </a:lnTo>
                  <a:lnTo>
                    <a:pt x="93004" y="109162"/>
                  </a:lnTo>
                  <a:lnTo>
                    <a:pt x="82364" y="115665"/>
                  </a:lnTo>
                  <a:lnTo>
                    <a:pt x="71527" y="118817"/>
                  </a:lnTo>
                  <a:lnTo>
                    <a:pt x="59901" y="119802"/>
                  </a:lnTo>
                  <a:close/>
                  <a:moveTo>
                    <a:pt x="59901" y="34285"/>
                  </a:moveTo>
                  <a:lnTo>
                    <a:pt x="54384" y="35270"/>
                  </a:lnTo>
                  <a:lnTo>
                    <a:pt x="50246" y="36453"/>
                  </a:lnTo>
                  <a:lnTo>
                    <a:pt x="44926" y="38423"/>
                  </a:lnTo>
                  <a:lnTo>
                    <a:pt x="41576" y="41773"/>
                  </a:lnTo>
                  <a:lnTo>
                    <a:pt x="38423" y="45911"/>
                  </a:lnTo>
                  <a:lnTo>
                    <a:pt x="36256" y="50246"/>
                  </a:lnTo>
                  <a:lnTo>
                    <a:pt x="34285" y="54581"/>
                  </a:lnTo>
                  <a:lnTo>
                    <a:pt x="34285" y="59901"/>
                  </a:lnTo>
                  <a:lnTo>
                    <a:pt x="34285" y="65221"/>
                  </a:lnTo>
                  <a:lnTo>
                    <a:pt x="36256" y="69556"/>
                  </a:lnTo>
                  <a:lnTo>
                    <a:pt x="38423" y="73891"/>
                  </a:lnTo>
                  <a:lnTo>
                    <a:pt x="41576" y="78226"/>
                  </a:lnTo>
                  <a:lnTo>
                    <a:pt x="44926" y="81379"/>
                  </a:lnTo>
                  <a:lnTo>
                    <a:pt x="50246" y="83546"/>
                  </a:lnTo>
                  <a:lnTo>
                    <a:pt x="54384" y="85714"/>
                  </a:lnTo>
                  <a:lnTo>
                    <a:pt x="59901" y="85714"/>
                  </a:lnTo>
                  <a:lnTo>
                    <a:pt x="65221" y="85714"/>
                  </a:lnTo>
                  <a:lnTo>
                    <a:pt x="69556" y="83546"/>
                  </a:lnTo>
                  <a:lnTo>
                    <a:pt x="73694" y="81379"/>
                  </a:lnTo>
                  <a:lnTo>
                    <a:pt x="78029" y="78226"/>
                  </a:lnTo>
                  <a:lnTo>
                    <a:pt x="81182" y="73891"/>
                  </a:lnTo>
                  <a:lnTo>
                    <a:pt x="83349" y="69556"/>
                  </a:lnTo>
                  <a:lnTo>
                    <a:pt x="84334" y="65221"/>
                  </a:lnTo>
                  <a:lnTo>
                    <a:pt x="85517" y="59901"/>
                  </a:lnTo>
                  <a:lnTo>
                    <a:pt x="84334" y="54581"/>
                  </a:lnTo>
                  <a:lnTo>
                    <a:pt x="83349" y="50246"/>
                  </a:lnTo>
                  <a:lnTo>
                    <a:pt x="81182" y="45911"/>
                  </a:lnTo>
                  <a:lnTo>
                    <a:pt x="78029" y="41773"/>
                  </a:lnTo>
                  <a:lnTo>
                    <a:pt x="73694" y="38423"/>
                  </a:lnTo>
                  <a:lnTo>
                    <a:pt x="69556" y="36453"/>
                  </a:lnTo>
                  <a:lnTo>
                    <a:pt x="65221" y="35270"/>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5" name="Shape 2275"/>
            <p:cNvSpPr/>
            <p:nvPr/>
          </p:nvSpPr>
          <p:spPr>
            <a:xfrm>
              <a:off x="10844213" y="4545012"/>
              <a:ext cx="217487" cy="217487"/>
            </a:xfrm>
            <a:custGeom>
              <a:avLst/>
              <a:gdLst/>
              <a:ahLst/>
              <a:cxnLst/>
              <a:rect l="0" t="0" r="0" b="0"/>
              <a:pathLst>
                <a:path w="120000" h="120000" extrusionOk="0">
                  <a:moveTo>
                    <a:pt x="59901" y="119803"/>
                  </a:moveTo>
                  <a:lnTo>
                    <a:pt x="48078" y="118622"/>
                  </a:lnTo>
                  <a:lnTo>
                    <a:pt x="36256" y="115475"/>
                  </a:lnTo>
                  <a:lnTo>
                    <a:pt x="26798" y="110163"/>
                  </a:lnTo>
                  <a:lnTo>
                    <a:pt x="17142" y="102688"/>
                  </a:lnTo>
                  <a:lnTo>
                    <a:pt x="10837" y="93049"/>
                  </a:lnTo>
                  <a:lnTo>
                    <a:pt x="4334" y="83409"/>
                  </a:lnTo>
                  <a:lnTo>
                    <a:pt x="985" y="71606"/>
                  </a:lnTo>
                  <a:lnTo>
                    <a:pt x="0" y="60000"/>
                  </a:lnTo>
                  <a:lnTo>
                    <a:pt x="985" y="48196"/>
                  </a:lnTo>
                  <a:lnTo>
                    <a:pt x="4334" y="37573"/>
                  </a:lnTo>
                  <a:lnTo>
                    <a:pt x="10837" y="26950"/>
                  </a:lnTo>
                  <a:lnTo>
                    <a:pt x="17142" y="18295"/>
                  </a:lnTo>
                  <a:lnTo>
                    <a:pt x="26798" y="10819"/>
                  </a:lnTo>
                  <a:lnTo>
                    <a:pt x="36256" y="5508"/>
                  </a:lnTo>
                  <a:lnTo>
                    <a:pt x="48078" y="2360"/>
                  </a:lnTo>
                  <a:lnTo>
                    <a:pt x="59901" y="0"/>
                  </a:lnTo>
                  <a:lnTo>
                    <a:pt x="71527" y="2360"/>
                  </a:lnTo>
                  <a:lnTo>
                    <a:pt x="83349" y="5508"/>
                  </a:lnTo>
                  <a:lnTo>
                    <a:pt x="93004" y="10819"/>
                  </a:lnTo>
                  <a:lnTo>
                    <a:pt x="101477" y="18295"/>
                  </a:lnTo>
                  <a:lnTo>
                    <a:pt x="109162" y="26950"/>
                  </a:lnTo>
                  <a:lnTo>
                    <a:pt x="114482" y="37573"/>
                  </a:lnTo>
                  <a:lnTo>
                    <a:pt x="118817" y="48196"/>
                  </a:lnTo>
                  <a:lnTo>
                    <a:pt x="119802" y="60000"/>
                  </a:lnTo>
                  <a:lnTo>
                    <a:pt x="118817" y="71606"/>
                  </a:lnTo>
                  <a:lnTo>
                    <a:pt x="114482" y="83409"/>
                  </a:lnTo>
                  <a:lnTo>
                    <a:pt x="109162" y="93049"/>
                  </a:lnTo>
                  <a:lnTo>
                    <a:pt x="101477" y="102688"/>
                  </a:lnTo>
                  <a:lnTo>
                    <a:pt x="93004" y="110163"/>
                  </a:lnTo>
                  <a:lnTo>
                    <a:pt x="83349" y="115475"/>
                  </a:lnTo>
                  <a:lnTo>
                    <a:pt x="71527" y="118622"/>
                  </a:lnTo>
                  <a:lnTo>
                    <a:pt x="59901" y="119803"/>
                  </a:lnTo>
                  <a:close/>
                  <a:moveTo>
                    <a:pt x="59901" y="34229"/>
                  </a:moveTo>
                  <a:lnTo>
                    <a:pt x="54581" y="35409"/>
                  </a:lnTo>
                  <a:lnTo>
                    <a:pt x="50246" y="36393"/>
                  </a:lnTo>
                  <a:lnTo>
                    <a:pt x="46108" y="38557"/>
                  </a:lnTo>
                  <a:lnTo>
                    <a:pt x="41576" y="41704"/>
                  </a:lnTo>
                  <a:lnTo>
                    <a:pt x="38423" y="46032"/>
                  </a:lnTo>
                  <a:lnTo>
                    <a:pt x="36256" y="50360"/>
                  </a:lnTo>
                  <a:lnTo>
                    <a:pt x="35270" y="54688"/>
                  </a:lnTo>
                  <a:lnTo>
                    <a:pt x="34285" y="60000"/>
                  </a:lnTo>
                  <a:lnTo>
                    <a:pt x="35270" y="65311"/>
                  </a:lnTo>
                  <a:lnTo>
                    <a:pt x="36256" y="70622"/>
                  </a:lnTo>
                  <a:lnTo>
                    <a:pt x="38423" y="74950"/>
                  </a:lnTo>
                  <a:lnTo>
                    <a:pt x="41576" y="78098"/>
                  </a:lnTo>
                  <a:lnTo>
                    <a:pt x="46108" y="81442"/>
                  </a:lnTo>
                  <a:lnTo>
                    <a:pt x="50246" y="83409"/>
                  </a:lnTo>
                  <a:lnTo>
                    <a:pt x="54581" y="85573"/>
                  </a:lnTo>
                  <a:lnTo>
                    <a:pt x="59901" y="85573"/>
                  </a:lnTo>
                  <a:lnTo>
                    <a:pt x="65221" y="85573"/>
                  </a:lnTo>
                  <a:lnTo>
                    <a:pt x="69556" y="83409"/>
                  </a:lnTo>
                  <a:lnTo>
                    <a:pt x="73891" y="81442"/>
                  </a:lnTo>
                  <a:lnTo>
                    <a:pt x="78029" y="78098"/>
                  </a:lnTo>
                  <a:lnTo>
                    <a:pt x="81379" y="74950"/>
                  </a:lnTo>
                  <a:lnTo>
                    <a:pt x="83349" y="70622"/>
                  </a:lnTo>
                  <a:lnTo>
                    <a:pt x="84532" y="65311"/>
                  </a:lnTo>
                  <a:lnTo>
                    <a:pt x="85517" y="60000"/>
                  </a:lnTo>
                  <a:lnTo>
                    <a:pt x="84532" y="54688"/>
                  </a:lnTo>
                  <a:lnTo>
                    <a:pt x="83349" y="50360"/>
                  </a:lnTo>
                  <a:lnTo>
                    <a:pt x="81379" y="46032"/>
                  </a:lnTo>
                  <a:lnTo>
                    <a:pt x="78029" y="41704"/>
                  </a:lnTo>
                  <a:lnTo>
                    <a:pt x="73891" y="38557"/>
                  </a:lnTo>
                  <a:lnTo>
                    <a:pt x="69556" y="36393"/>
                  </a:lnTo>
                  <a:lnTo>
                    <a:pt x="65221" y="35409"/>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6" name="Shape 2276"/>
            <p:cNvSpPr/>
            <p:nvPr/>
          </p:nvSpPr>
          <p:spPr>
            <a:xfrm>
              <a:off x="11153775" y="5367337"/>
              <a:ext cx="217487" cy="217487"/>
            </a:xfrm>
            <a:custGeom>
              <a:avLst/>
              <a:gdLst/>
              <a:ahLst/>
              <a:cxnLst/>
              <a:rect l="0" t="0" r="0" b="0"/>
              <a:pathLst>
                <a:path w="120000" h="120000" extrusionOk="0">
                  <a:moveTo>
                    <a:pt x="59901" y="119803"/>
                  </a:moveTo>
                  <a:lnTo>
                    <a:pt x="48275" y="118622"/>
                  </a:lnTo>
                  <a:lnTo>
                    <a:pt x="37438" y="115475"/>
                  </a:lnTo>
                  <a:lnTo>
                    <a:pt x="26798" y="109967"/>
                  </a:lnTo>
                  <a:lnTo>
                    <a:pt x="18325" y="102491"/>
                  </a:lnTo>
                  <a:lnTo>
                    <a:pt x="10640" y="93049"/>
                  </a:lnTo>
                  <a:lnTo>
                    <a:pt x="5320" y="83409"/>
                  </a:lnTo>
                  <a:lnTo>
                    <a:pt x="2167" y="71606"/>
                  </a:lnTo>
                  <a:lnTo>
                    <a:pt x="0" y="59803"/>
                  </a:lnTo>
                  <a:lnTo>
                    <a:pt x="2167" y="48000"/>
                  </a:lnTo>
                  <a:lnTo>
                    <a:pt x="5320" y="37377"/>
                  </a:lnTo>
                  <a:lnTo>
                    <a:pt x="10640" y="26754"/>
                  </a:lnTo>
                  <a:lnTo>
                    <a:pt x="18325" y="18098"/>
                  </a:lnTo>
                  <a:lnTo>
                    <a:pt x="26798" y="10819"/>
                  </a:lnTo>
                  <a:lnTo>
                    <a:pt x="37438" y="5311"/>
                  </a:lnTo>
                  <a:lnTo>
                    <a:pt x="48275" y="983"/>
                  </a:lnTo>
                  <a:lnTo>
                    <a:pt x="59901" y="0"/>
                  </a:lnTo>
                  <a:lnTo>
                    <a:pt x="72709" y="2163"/>
                  </a:lnTo>
                  <a:lnTo>
                    <a:pt x="83546" y="5311"/>
                  </a:lnTo>
                  <a:lnTo>
                    <a:pt x="93004" y="10819"/>
                  </a:lnTo>
                  <a:lnTo>
                    <a:pt x="102660" y="18098"/>
                  </a:lnTo>
                  <a:lnTo>
                    <a:pt x="110344" y="26754"/>
                  </a:lnTo>
                  <a:lnTo>
                    <a:pt x="115665" y="37377"/>
                  </a:lnTo>
                  <a:lnTo>
                    <a:pt x="118817" y="48000"/>
                  </a:lnTo>
                  <a:lnTo>
                    <a:pt x="119802" y="59803"/>
                  </a:lnTo>
                  <a:lnTo>
                    <a:pt x="118817" y="71606"/>
                  </a:lnTo>
                  <a:lnTo>
                    <a:pt x="115665" y="83409"/>
                  </a:lnTo>
                  <a:lnTo>
                    <a:pt x="110344" y="93049"/>
                  </a:lnTo>
                  <a:lnTo>
                    <a:pt x="102660" y="102491"/>
                  </a:lnTo>
                  <a:lnTo>
                    <a:pt x="93004" y="109967"/>
                  </a:lnTo>
                  <a:lnTo>
                    <a:pt x="83546" y="115475"/>
                  </a:lnTo>
                  <a:lnTo>
                    <a:pt x="72709" y="118622"/>
                  </a:lnTo>
                  <a:lnTo>
                    <a:pt x="59901" y="119803"/>
                  </a:lnTo>
                  <a:close/>
                  <a:moveTo>
                    <a:pt x="59901" y="34229"/>
                  </a:moveTo>
                  <a:lnTo>
                    <a:pt x="55763" y="35409"/>
                  </a:lnTo>
                  <a:lnTo>
                    <a:pt x="50443" y="36196"/>
                  </a:lnTo>
                  <a:lnTo>
                    <a:pt x="45911" y="38557"/>
                  </a:lnTo>
                  <a:lnTo>
                    <a:pt x="41773" y="41704"/>
                  </a:lnTo>
                  <a:lnTo>
                    <a:pt x="38620" y="46032"/>
                  </a:lnTo>
                  <a:lnTo>
                    <a:pt x="36453" y="50163"/>
                  </a:lnTo>
                  <a:lnTo>
                    <a:pt x="35270" y="55475"/>
                  </a:lnTo>
                  <a:lnTo>
                    <a:pt x="34285" y="59803"/>
                  </a:lnTo>
                  <a:lnTo>
                    <a:pt x="35270" y="65311"/>
                  </a:lnTo>
                  <a:lnTo>
                    <a:pt x="36453" y="69442"/>
                  </a:lnTo>
                  <a:lnTo>
                    <a:pt x="38620" y="73770"/>
                  </a:lnTo>
                  <a:lnTo>
                    <a:pt x="41773" y="77901"/>
                  </a:lnTo>
                  <a:lnTo>
                    <a:pt x="45911" y="81245"/>
                  </a:lnTo>
                  <a:lnTo>
                    <a:pt x="50443" y="83409"/>
                  </a:lnTo>
                  <a:lnTo>
                    <a:pt x="55763" y="85377"/>
                  </a:lnTo>
                  <a:lnTo>
                    <a:pt x="59901" y="85377"/>
                  </a:lnTo>
                  <a:lnTo>
                    <a:pt x="65221" y="85377"/>
                  </a:lnTo>
                  <a:lnTo>
                    <a:pt x="70541" y="83409"/>
                  </a:lnTo>
                  <a:lnTo>
                    <a:pt x="74876" y="81245"/>
                  </a:lnTo>
                  <a:lnTo>
                    <a:pt x="78226" y="77901"/>
                  </a:lnTo>
                  <a:lnTo>
                    <a:pt x="81379" y="74754"/>
                  </a:lnTo>
                  <a:lnTo>
                    <a:pt x="83546" y="70622"/>
                  </a:lnTo>
                  <a:lnTo>
                    <a:pt x="85714" y="65311"/>
                  </a:lnTo>
                  <a:lnTo>
                    <a:pt x="85714" y="59803"/>
                  </a:lnTo>
                  <a:lnTo>
                    <a:pt x="85714" y="54491"/>
                  </a:lnTo>
                  <a:lnTo>
                    <a:pt x="83546" y="50163"/>
                  </a:lnTo>
                  <a:lnTo>
                    <a:pt x="81379" y="46032"/>
                  </a:lnTo>
                  <a:lnTo>
                    <a:pt x="78226" y="41704"/>
                  </a:lnTo>
                  <a:lnTo>
                    <a:pt x="74876" y="38557"/>
                  </a:lnTo>
                  <a:lnTo>
                    <a:pt x="70541" y="36196"/>
                  </a:lnTo>
                  <a:lnTo>
                    <a:pt x="65221" y="35409"/>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7" name="Shape 2277"/>
            <p:cNvSpPr/>
            <p:nvPr/>
          </p:nvSpPr>
          <p:spPr>
            <a:xfrm>
              <a:off x="11466513" y="2905125"/>
              <a:ext cx="217487" cy="217487"/>
            </a:xfrm>
            <a:custGeom>
              <a:avLst/>
              <a:gdLst/>
              <a:ahLst/>
              <a:cxnLst/>
              <a:rect l="0" t="0" r="0" b="0"/>
              <a:pathLst>
                <a:path w="120000" h="120000" extrusionOk="0">
                  <a:moveTo>
                    <a:pt x="59901" y="119802"/>
                  </a:moveTo>
                  <a:lnTo>
                    <a:pt x="48078" y="118817"/>
                  </a:lnTo>
                  <a:lnTo>
                    <a:pt x="36256" y="115665"/>
                  </a:lnTo>
                  <a:lnTo>
                    <a:pt x="26798" y="110344"/>
                  </a:lnTo>
                  <a:lnTo>
                    <a:pt x="17142" y="102660"/>
                  </a:lnTo>
                  <a:lnTo>
                    <a:pt x="9655" y="93201"/>
                  </a:lnTo>
                  <a:lnTo>
                    <a:pt x="4334" y="83349"/>
                  </a:lnTo>
                  <a:lnTo>
                    <a:pt x="985" y="72709"/>
                  </a:lnTo>
                  <a:lnTo>
                    <a:pt x="0" y="59901"/>
                  </a:lnTo>
                  <a:lnTo>
                    <a:pt x="985" y="48078"/>
                  </a:lnTo>
                  <a:lnTo>
                    <a:pt x="4334" y="37438"/>
                  </a:lnTo>
                  <a:lnTo>
                    <a:pt x="9655" y="26798"/>
                  </a:lnTo>
                  <a:lnTo>
                    <a:pt x="17142" y="18128"/>
                  </a:lnTo>
                  <a:lnTo>
                    <a:pt x="26798" y="10640"/>
                  </a:lnTo>
                  <a:lnTo>
                    <a:pt x="36256" y="5320"/>
                  </a:lnTo>
                  <a:lnTo>
                    <a:pt x="48078" y="2167"/>
                  </a:lnTo>
                  <a:lnTo>
                    <a:pt x="59901" y="0"/>
                  </a:lnTo>
                  <a:lnTo>
                    <a:pt x="71527" y="2167"/>
                  </a:lnTo>
                  <a:lnTo>
                    <a:pt x="82364" y="5320"/>
                  </a:lnTo>
                  <a:lnTo>
                    <a:pt x="93004" y="10640"/>
                  </a:lnTo>
                  <a:lnTo>
                    <a:pt x="101477" y="18128"/>
                  </a:lnTo>
                  <a:lnTo>
                    <a:pt x="108965" y="26798"/>
                  </a:lnTo>
                  <a:lnTo>
                    <a:pt x="114285" y="37438"/>
                  </a:lnTo>
                  <a:lnTo>
                    <a:pt x="117635" y="48078"/>
                  </a:lnTo>
                  <a:lnTo>
                    <a:pt x="119802" y="59901"/>
                  </a:lnTo>
                  <a:lnTo>
                    <a:pt x="117635" y="72709"/>
                  </a:lnTo>
                  <a:lnTo>
                    <a:pt x="114285" y="83349"/>
                  </a:lnTo>
                  <a:lnTo>
                    <a:pt x="108965" y="93201"/>
                  </a:lnTo>
                  <a:lnTo>
                    <a:pt x="101477" y="102660"/>
                  </a:lnTo>
                  <a:lnTo>
                    <a:pt x="93004" y="110344"/>
                  </a:lnTo>
                  <a:lnTo>
                    <a:pt x="82364" y="115665"/>
                  </a:lnTo>
                  <a:lnTo>
                    <a:pt x="71527" y="118817"/>
                  </a:lnTo>
                  <a:lnTo>
                    <a:pt x="59901" y="119802"/>
                  </a:lnTo>
                  <a:close/>
                  <a:moveTo>
                    <a:pt x="59901" y="34088"/>
                  </a:moveTo>
                  <a:lnTo>
                    <a:pt x="54384" y="35270"/>
                  </a:lnTo>
                  <a:lnTo>
                    <a:pt x="50246" y="36453"/>
                  </a:lnTo>
                  <a:lnTo>
                    <a:pt x="44926" y="39605"/>
                  </a:lnTo>
                  <a:lnTo>
                    <a:pt x="41576" y="41773"/>
                  </a:lnTo>
                  <a:lnTo>
                    <a:pt x="38423" y="45911"/>
                  </a:lnTo>
                  <a:lnTo>
                    <a:pt x="36256" y="50246"/>
                  </a:lnTo>
                  <a:lnTo>
                    <a:pt x="34285" y="54581"/>
                  </a:lnTo>
                  <a:lnTo>
                    <a:pt x="34285" y="59901"/>
                  </a:lnTo>
                  <a:lnTo>
                    <a:pt x="34285" y="65221"/>
                  </a:lnTo>
                  <a:lnTo>
                    <a:pt x="36256" y="70541"/>
                  </a:lnTo>
                  <a:lnTo>
                    <a:pt x="38423" y="74876"/>
                  </a:lnTo>
                  <a:lnTo>
                    <a:pt x="41576" y="78029"/>
                  </a:lnTo>
                  <a:lnTo>
                    <a:pt x="44926" y="81379"/>
                  </a:lnTo>
                  <a:lnTo>
                    <a:pt x="50246" y="83349"/>
                  </a:lnTo>
                  <a:lnTo>
                    <a:pt x="54384" y="85714"/>
                  </a:lnTo>
                  <a:lnTo>
                    <a:pt x="59901" y="85714"/>
                  </a:lnTo>
                  <a:lnTo>
                    <a:pt x="65221" y="85714"/>
                  </a:lnTo>
                  <a:lnTo>
                    <a:pt x="69556" y="83349"/>
                  </a:lnTo>
                  <a:lnTo>
                    <a:pt x="73694" y="81379"/>
                  </a:lnTo>
                  <a:lnTo>
                    <a:pt x="78029" y="78029"/>
                  </a:lnTo>
                  <a:lnTo>
                    <a:pt x="81182" y="74876"/>
                  </a:lnTo>
                  <a:lnTo>
                    <a:pt x="83349" y="70541"/>
                  </a:lnTo>
                  <a:lnTo>
                    <a:pt x="84334" y="65221"/>
                  </a:lnTo>
                  <a:lnTo>
                    <a:pt x="85517" y="59901"/>
                  </a:lnTo>
                  <a:lnTo>
                    <a:pt x="84334" y="54581"/>
                  </a:lnTo>
                  <a:lnTo>
                    <a:pt x="83349" y="50246"/>
                  </a:lnTo>
                  <a:lnTo>
                    <a:pt x="81182" y="45911"/>
                  </a:lnTo>
                  <a:lnTo>
                    <a:pt x="78029" y="41773"/>
                  </a:lnTo>
                  <a:lnTo>
                    <a:pt x="73694" y="39605"/>
                  </a:lnTo>
                  <a:lnTo>
                    <a:pt x="69556" y="36453"/>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8" name="Shape 2278"/>
            <p:cNvSpPr/>
            <p:nvPr/>
          </p:nvSpPr>
          <p:spPr>
            <a:xfrm>
              <a:off x="10533063" y="5926137"/>
              <a:ext cx="61913" cy="196850"/>
            </a:xfrm>
            <a:custGeom>
              <a:avLst/>
              <a:gdLst/>
              <a:ahLst/>
              <a:cxnLst/>
              <a:rect l="0" t="0" r="0" b="0"/>
              <a:pathLst>
                <a:path w="120000" h="120000" extrusionOk="0">
                  <a:moveTo>
                    <a:pt x="0" y="0"/>
                  </a:moveTo>
                  <a:lnTo>
                    <a:pt x="0" y="59127"/>
                  </a:lnTo>
                  <a:lnTo>
                    <a:pt x="0" y="119781"/>
                  </a:lnTo>
                  <a:lnTo>
                    <a:pt x="0" y="119781"/>
                  </a:lnTo>
                  <a:lnTo>
                    <a:pt x="29485" y="113672"/>
                  </a:lnTo>
                  <a:lnTo>
                    <a:pt x="55542" y="106690"/>
                  </a:lnTo>
                  <a:lnTo>
                    <a:pt x="55542" y="106690"/>
                  </a:lnTo>
                  <a:lnTo>
                    <a:pt x="81600" y="96000"/>
                  </a:lnTo>
                  <a:lnTo>
                    <a:pt x="104228" y="84000"/>
                  </a:lnTo>
                  <a:lnTo>
                    <a:pt x="115199" y="72218"/>
                  </a:lnTo>
                  <a:lnTo>
                    <a:pt x="119314" y="59127"/>
                  </a:lnTo>
                  <a:lnTo>
                    <a:pt x="119314" y="59127"/>
                  </a:lnTo>
                  <a:lnTo>
                    <a:pt x="115199" y="46254"/>
                  </a:lnTo>
                  <a:lnTo>
                    <a:pt x="104228" y="34254"/>
                  </a:lnTo>
                  <a:lnTo>
                    <a:pt x="81600" y="22472"/>
                  </a:lnTo>
                  <a:lnTo>
                    <a:pt x="55542" y="13090"/>
                  </a:lnTo>
                  <a:lnTo>
                    <a:pt x="55542" y="13090"/>
                  </a:lnTo>
                  <a:lnTo>
                    <a:pt x="29485" y="4581"/>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79" name="Shape 2279"/>
            <p:cNvSpPr/>
            <p:nvPr/>
          </p:nvSpPr>
          <p:spPr>
            <a:xfrm>
              <a:off x="11777663" y="5060950"/>
              <a:ext cx="61913" cy="808037"/>
            </a:xfrm>
            <a:custGeom>
              <a:avLst/>
              <a:gdLst/>
              <a:ahLst/>
              <a:cxnLst/>
              <a:rect l="0" t="0" r="0" b="0"/>
              <a:pathLst>
                <a:path w="120000" h="120000" extrusionOk="0">
                  <a:moveTo>
                    <a:pt x="119314" y="105173"/>
                  </a:moveTo>
                  <a:lnTo>
                    <a:pt x="119314" y="0"/>
                  </a:lnTo>
                  <a:lnTo>
                    <a:pt x="0" y="0"/>
                  </a:lnTo>
                  <a:lnTo>
                    <a:pt x="0" y="119946"/>
                  </a:lnTo>
                  <a:lnTo>
                    <a:pt x="0" y="119946"/>
                  </a:lnTo>
                  <a:lnTo>
                    <a:pt x="4114" y="117333"/>
                  </a:lnTo>
                  <a:lnTo>
                    <a:pt x="10971" y="115306"/>
                  </a:lnTo>
                  <a:lnTo>
                    <a:pt x="18514" y="113013"/>
                  </a:lnTo>
                  <a:lnTo>
                    <a:pt x="33600" y="110986"/>
                  </a:lnTo>
                  <a:lnTo>
                    <a:pt x="52114" y="109226"/>
                  </a:lnTo>
                  <a:lnTo>
                    <a:pt x="70628" y="107786"/>
                  </a:lnTo>
                  <a:lnTo>
                    <a:pt x="93257" y="106346"/>
                  </a:lnTo>
                  <a:lnTo>
                    <a:pt x="119314" y="105173"/>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80" name="Shape 2280"/>
            <p:cNvSpPr/>
            <p:nvPr/>
          </p:nvSpPr>
          <p:spPr>
            <a:xfrm>
              <a:off x="11777663" y="5416550"/>
              <a:ext cx="217487" cy="217487"/>
            </a:xfrm>
            <a:custGeom>
              <a:avLst/>
              <a:gdLst/>
              <a:ahLst/>
              <a:cxnLst/>
              <a:rect l="0" t="0" r="0" b="0"/>
              <a:pathLst>
                <a:path w="120000" h="120000" extrusionOk="0">
                  <a:moveTo>
                    <a:pt x="59901" y="119802"/>
                  </a:moveTo>
                  <a:lnTo>
                    <a:pt x="48078" y="118817"/>
                  </a:lnTo>
                  <a:lnTo>
                    <a:pt x="36453" y="115665"/>
                  </a:lnTo>
                  <a:lnTo>
                    <a:pt x="26798" y="109162"/>
                  </a:lnTo>
                  <a:lnTo>
                    <a:pt x="18128" y="102660"/>
                  </a:lnTo>
                  <a:lnTo>
                    <a:pt x="10640" y="93201"/>
                  </a:lnTo>
                  <a:lnTo>
                    <a:pt x="5320" y="83349"/>
                  </a:lnTo>
                  <a:lnTo>
                    <a:pt x="1182" y="71724"/>
                  </a:lnTo>
                  <a:lnTo>
                    <a:pt x="0" y="59901"/>
                  </a:lnTo>
                  <a:lnTo>
                    <a:pt x="1182" y="48078"/>
                  </a:lnTo>
                  <a:lnTo>
                    <a:pt x="5320" y="36453"/>
                  </a:lnTo>
                  <a:lnTo>
                    <a:pt x="10640" y="26798"/>
                  </a:lnTo>
                  <a:lnTo>
                    <a:pt x="18128" y="18128"/>
                  </a:lnTo>
                  <a:lnTo>
                    <a:pt x="26798" y="10640"/>
                  </a:lnTo>
                  <a:lnTo>
                    <a:pt x="36453" y="5320"/>
                  </a:lnTo>
                  <a:lnTo>
                    <a:pt x="48078" y="985"/>
                  </a:lnTo>
                  <a:lnTo>
                    <a:pt x="59901" y="0"/>
                  </a:lnTo>
                  <a:lnTo>
                    <a:pt x="71724" y="985"/>
                  </a:lnTo>
                  <a:lnTo>
                    <a:pt x="83349" y="5320"/>
                  </a:lnTo>
                  <a:lnTo>
                    <a:pt x="93004" y="10640"/>
                  </a:lnTo>
                  <a:lnTo>
                    <a:pt x="102660" y="18128"/>
                  </a:lnTo>
                  <a:lnTo>
                    <a:pt x="109162" y="26798"/>
                  </a:lnTo>
                  <a:lnTo>
                    <a:pt x="115467" y="36453"/>
                  </a:lnTo>
                  <a:lnTo>
                    <a:pt x="118620" y="48078"/>
                  </a:lnTo>
                  <a:lnTo>
                    <a:pt x="119802" y="59901"/>
                  </a:lnTo>
                  <a:lnTo>
                    <a:pt x="118620" y="71724"/>
                  </a:lnTo>
                  <a:lnTo>
                    <a:pt x="115467" y="83349"/>
                  </a:lnTo>
                  <a:lnTo>
                    <a:pt x="109162" y="93201"/>
                  </a:lnTo>
                  <a:lnTo>
                    <a:pt x="102660" y="102660"/>
                  </a:lnTo>
                  <a:lnTo>
                    <a:pt x="93004" y="109162"/>
                  </a:lnTo>
                  <a:lnTo>
                    <a:pt x="83349" y="115665"/>
                  </a:lnTo>
                  <a:lnTo>
                    <a:pt x="71724" y="118817"/>
                  </a:lnTo>
                  <a:lnTo>
                    <a:pt x="59901" y="119802"/>
                  </a:lnTo>
                  <a:close/>
                  <a:moveTo>
                    <a:pt x="59901" y="34088"/>
                  </a:moveTo>
                  <a:lnTo>
                    <a:pt x="54581" y="35270"/>
                  </a:lnTo>
                  <a:lnTo>
                    <a:pt x="50246" y="36453"/>
                  </a:lnTo>
                  <a:lnTo>
                    <a:pt x="45911" y="38620"/>
                  </a:lnTo>
                  <a:lnTo>
                    <a:pt x="41773" y="41773"/>
                  </a:lnTo>
                  <a:lnTo>
                    <a:pt x="38620" y="45911"/>
                  </a:lnTo>
                  <a:lnTo>
                    <a:pt x="36453" y="50246"/>
                  </a:lnTo>
                  <a:lnTo>
                    <a:pt x="35270" y="54581"/>
                  </a:lnTo>
                  <a:lnTo>
                    <a:pt x="34285" y="59901"/>
                  </a:lnTo>
                  <a:lnTo>
                    <a:pt x="35270" y="65221"/>
                  </a:lnTo>
                  <a:lnTo>
                    <a:pt x="36453" y="69556"/>
                  </a:lnTo>
                  <a:lnTo>
                    <a:pt x="38620" y="73891"/>
                  </a:lnTo>
                  <a:lnTo>
                    <a:pt x="41773" y="78029"/>
                  </a:lnTo>
                  <a:lnTo>
                    <a:pt x="45911" y="81182"/>
                  </a:lnTo>
                  <a:lnTo>
                    <a:pt x="50246" y="83349"/>
                  </a:lnTo>
                  <a:lnTo>
                    <a:pt x="54581" y="84532"/>
                  </a:lnTo>
                  <a:lnTo>
                    <a:pt x="59901" y="85714"/>
                  </a:lnTo>
                  <a:lnTo>
                    <a:pt x="65221" y="84532"/>
                  </a:lnTo>
                  <a:lnTo>
                    <a:pt x="69556" y="83349"/>
                  </a:lnTo>
                  <a:lnTo>
                    <a:pt x="73891" y="81182"/>
                  </a:lnTo>
                  <a:lnTo>
                    <a:pt x="78029" y="78029"/>
                  </a:lnTo>
                  <a:lnTo>
                    <a:pt x="81182" y="73891"/>
                  </a:lnTo>
                  <a:lnTo>
                    <a:pt x="83349" y="69556"/>
                  </a:lnTo>
                  <a:lnTo>
                    <a:pt x="84532" y="65221"/>
                  </a:lnTo>
                  <a:lnTo>
                    <a:pt x="85517" y="59901"/>
                  </a:lnTo>
                  <a:lnTo>
                    <a:pt x="84532" y="54581"/>
                  </a:lnTo>
                  <a:lnTo>
                    <a:pt x="83349" y="50246"/>
                  </a:lnTo>
                  <a:lnTo>
                    <a:pt x="81182" y="45911"/>
                  </a:lnTo>
                  <a:lnTo>
                    <a:pt x="78029" y="41773"/>
                  </a:lnTo>
                  <a:lnTo>
                    <a:pt x="73891" y="38620"/>
                  </a:lnTo>
                  <a:lnTo>
                    <a:pt x="69556" y="36453"/>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81" name="Shape 2281"/>
            <p:cNvSpPr/>
            <p:nvPr/>
          </p:nvSpPr>
          <p:spPr>
            <a:xfrm>
              <a:off x="11841163" y="2057400"/>
              <a:ext cx="92074" cy="106362"/>
            </a:xfrm>
            <a:custGeom>
              <a:avLst/>
              <a:gdLst/>
              <a:ahLst/>
              <a:cxnLst/>
              <a:rect l="0" t="0" r="0" b="0"/>
              <a:pathLst>
                <a:path w="120000" h="120000" extrusionOk="0">
                  <a:moveTo>
                    <a:pt x="59770" y="69600"/>
                  </a:moveTo>
                  <a:lnTo>
                    <a:pt x="59770" y="69600"/>
                  </a:lnTo>
                  <a:lnTo>
                    <a:pt x="72183" y="69600"/>
                  </a:lnTo>
                  <a:lnTo>
                    <a:pt x="82298" y="71600"/>
                  </a:lnTo>
                  <a:lnTo>
                    <a:pt x="92413" y="78400"/>
                  </a:lnTo>
                  <a:lnTo>
                    <a:pt x="102068" y="84800"/>
                  </a:lnTo>
                  <a:lnTo>
                    <a:pt x="109425" y="91600"/>
                  </a:lnTo>
                  <a:lnTo>
                    <a:pt x="114482" y="100000"/>
                  </a:lnTo>
                  <a:lnTo>
                    <a:pt x="117241" y="110800"/>
                  </a:lnTo>
                  <a:lnTo>
                    <a:pt x="119540" y="119600"/>
                  </a:lnTo>
                  <a:lnTo>
                    <a:pt x="119540" y="10800"/>
                  </a:lnTo>
                  <a:lnTo>
                    <a:pt x="119540" y="10800"/>
                  </a:lnTo>
                  <a:lnTo>
                    <a:pt x="104827" y="6800"/>
                  </a:lnTo>
                  <a:lnTo>
                    <a:pt x="92413" y="2400"/>
                  </a:lnTo>
                  <a:lnTo>
                    <a:pt x="74942" y="0"/>
                  </a:lnTo>
                  <a:lnTo>
                    <a:pt x="59770" y="0"/>
                  </a:lnTo>
                  <a:lnTo>
                    <a:pt x="59770" y="0"/>
                  </a:lnTo>
                  <a:lnTo>
                    <a:pt x="44597" y="0"/>
                  </a:lnTo>
                  <a:lnTo>
                    <a:pt x="29885" y="2400"/>
                  </a:lnTo>
                  <a:lnTo>
                    <a:pt x="14712" y="6800"/>
                  </a:lnTo>
                  <a:lnTo>
                    <a:pt x="0" y="10800"/>
                  </a:lnTo>
                  <a:lnTo>
                    <a:pt x="0" y="119600"/>
                  </a:lnTo>
                  <a:lnTo>
                    <a:pt x="0" y="119600"/>
                  </a:lnTo>
                  <a:lnTo>
                    <a:pt x="2298" y="110800"/>
                  </a:lnTo>
                  <a:lnTo>
                    <a:pt x="5057" y="100000"/>
                  </a:lnTo>
                  <a:lnTo>
                    <a:pt x="10114" y="91600"/>
                  </a:lnTo>
                  <a:lnTo>
                    <a:pt x="17471" y="84800"/>
                  </a:lnTo>
                  <a:lnTo>
                    <a:pt x="27126" y="78400"/>
                  </a:lnTo>
                  <a:lnTo>
                    <a:pt x="37241" y="71600"/>
                  </a:lnTo>
                  <a:lnTo>
                    <a:pt x="47356" y="69600"/>
                  </a:lnTo>
                  <a:lnTo>
                    <a:pt x="59770" y="6960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82" name="Shape 2282"/>
            <p:cNvSpPr/>
            <p:nvPr/>
          </p:nvSpPr>
          <p:spPr>
            <a:xfrm>
              <a:off x="11841163" y="2163763"/>
              <a:ext cx="92074" cy="107949"/>
            </a:xfrm>
            <a:custGeom>
              <a:avLst/>
              <a:gdLst/>
              <a:ahLst/>
              <a:cxnLst/>
              <a:rect l="0" t="0" r="0" b="0"/>
              <a:pathLst>
                <a:path w="120000" h="120000" extrusionOk="0">
                  <a:moveTo>
                    <a:pt x="59770" y="51147"/>
                  </a:moveTo>
                  <a:lnTo>
                    <a:pt x="59770" y="51147"/>
                  </a:lnTo>
                  <a:lnTo>
                    <a:pt x="47356" y="51147"/>
                  </a:lnTo>
                  <a:lnTo>
                    <a:pt x="37241" y="47213"/>
                  </a:lnTo>
                  <a:lnTo>
                    <a:pt x="27126" y="42885"/>
                  </a:lnTo>
                  <a:lnTo>
                    <a:pt x="17471" y="36196"/>
                  </a:lnTo>
                  <a:lnTo>
                    <a:pt x="10114" y="29901"/>
                  </a:lnTo>
                  <a:lnTo>
                    <a:pt x="5057" y="21639"/>
                  </a:lnTo>
                  <a:lnTo>
                    <a:pt x="2298" y="10622"/>
                  </a:lnTo>
                  <a:lnTo>
                    <a:pt x="0" y="0"/>
                  </a:lnTo>
                  <a:lnTo>
                    <a:pt x="0" y="108983"/>
                  </a:lnTo>
                  <a:lnTo>
                    <a:pt x="0" y="108983"/>
                  </a:lnTo>
                  <a:lnTo>
                    <a:pt x="14712" y="113311"/>
                  </a:lnTo>
                  <a:lnTo>
                    <a:pt x="29885" y="117639"/>
                  </a:lnTo>
                  <a:lnTo>
                    <a:pt x="44597" y="119606"/>
                  </a:lnTo>
                  <a:lnTo>
                    <a:pt x="59770" y="119606"/>
                  </a:lnTo>
                  <a:lnTo>
                    <a:pt x="59770" y="119606"/>
                  </a:lnTo>
                  <a:lnTo>
                    <a:pt x="74942" y="119606"/>
                  </a:lnTo>
                  <a:lnTo>
                    <a:pt x="92413" y="117639"/>
                  </a:lnTo>
                  <a:lnTo>
                    <a:pt x="104827" y="113311"/>
                  </a:lnTo>
                  <a:lnTo>
                    <a:pt x="119540" y="108983"/>
                  </a:lnTo>
                  <a:lnTo>
                    <a:pt x="119540" y="0"/>
                  </a:lnTo>
                  <a:lnTo>
                    <a:pt x="119540" y="0"/>
                  </a:lnTo>
                  <a:lnTo>
                    <a:pt x="117241" y="10622"/>
                  </a:lnTo>
                  <a:lnTo>
                    <a:pt x="114482" y="21639"/>
                  </a:lnTo>
                  <a:lnTo>
                    <a:pt x="109425" y="29901"/>
                  </a:lnTo>
                  <a:lnTo>
                    <a:pt x="102068" y="36196"/>
                  </a:lnTo>
                  <a:lnTo>
                    <a:pt x="92413" y="42885"/>
                  </a:lnTo>
                  <a:lnTo>
                    <a:pt x="82298" y="47213"/>
                  </a:lnTo>
                  <a:lnTo>
                    <a:pt x="72183" y="51147"/>
                  </a:lnTo>
                  <a:lnTo>
                    <a:pt x="59770" y="51147"/>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83" name="Shape 2283"/>
            <p:cNvSpPr/>
            <p:nvPr/>
          </p:nvSpPr>
          <p:spPr>
            <a:xfrm>
              <a:off x="11777663" y="2066925"/>
              <a:ext cx="61913" cy="196850"/>
            </a:xfrm>
            <a:custGeom>
              <a:avLst/>
              <a:gdLst/>
              <a:ahLst/>
              <a:cxnLst/>
              <a:rect l="0" t="0" r="0" b="0"/>
              <a:pathLst>
                <a:path w="120000" h="120000" extrusionOk="0">
                  <a:moveTo>
                    <a:pt x="119314" y="0"/>
                  </a:moveTo>
                  <a:lnTo>
                    <a:pt x="119314" y="0"/>
                  </a:lnTo>
                  <a:lnTo>
                    <a:pt x="93257" y="4800"/>
                  </a:lnTo>
                  <a:lnTo>
                    <a:pt x="70628" y="9600"/>
                  </a:lnTo>
                  <a:lnTo>
                    <a:pt x="52114" y="16800"/>
                  </a:lnTo>
                  <a:lnTo>
                    <a:pt x="33600" y="23781"/>
                  </a:lnTo>
                  <a:lnTo>
                    <a:pt x="18514" y="32072"/>
                  </a:lnTo>
                  <a:lnTo>
                    <a:pt x="10971" y="40363"/>
                  </a:lnTo>
                  <a:lnTo>
                    <a:pt x="4114" y="49963"/>
                  </a:lnTo>
                  <a:lnTo>
                    <a:pt x="0" y="59345"/>
                  </a:lnTo>
                  <a:lnTo>
                    <a:pt x="0" y="59345"/>
                  </a:lnTo>
                  <a:lnTo>
                    <a:pt x="4114" y="70036"/>
                  </a:lnTo>
                  <a:lnTo>
                    <a:pt x="10971" y="78327"/>
                  </a:lnTo>
                  <a:lnTo>
                    <a:pt x="18514" y="87709"/>
                  </a:lnTo>
                  <a:lnTo>
                    <a:pt x="33600" y="96000"/>
                  </a:lnTo>
                  <a:lnTo>
                    <a:pt x="52114" y="103200"/>
                  </a:lnTo>
                  <a:lnTo>
                    <a:pt x="70628" y="109090"/>
                  </a:lnTo>
                  <a:lnTo>
                    <a:pt x="93257" y="114981"/>
                  </a:lnTo>
                  <a:lnTo>
                    <a:pt x="119314" y="119781"/>
                  </a:lnTo>
                  <a:lnTo>
                    <a:pt x="119314" y="59345"/>
                  </a:lnTo>
                  <a:lnTo>
                    <a:pt x="119314"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84" name="Shape 2284"/>
            <p:cNvSpPr/>
            <p:nvPr/>
          </p:nvSpPr>
          <p:spPr>
            <a:xfrm>
              <a:off x="11934825" y="2066925"/>
              <a:ext cx="61913" cy="196850"/>
            </a:xfrm>
            <a:custGeom>
              <a:avLst/>
              <a:gdLst/>
              <a:ahLst/>
              <a:cxnLst/>
              <a:rect l="0" t="0" r="0" b="0"/>
              <a:pathLst>
                <a:path w="120000" h="120000" extrusionOk="0">
                  <a:moveTo>
                    <a:pt x="0" y="0"/>
                  </a:moveTo>
                  <a:lnTo>
                    <a:pt x="0" y="59345"/>
                  </a:lnTo>
                  <a:lnTo>
                    <a:pt x="0" y="119781"/>
                  </a:lnTo>
                  <a:lnTo>
                    <a:pt x="0" y="119781"/>
                  </a:lnTo>
                  <a:lnTo>
                    <a:pt x="26057" y="114981"/>
                  </a:lnTo>
                  <a:lnTo>
                    <a:pt x="48685" y="109090"/>
                  </a:lnTo>
                  <a:lnTo>
                    <a:pt x="67200" y="103200"/>
                  </a:lnTo>
                  <a:lnTo>
                    <a:pt x="85714" y="96000"/>
                  </a:lnTo>
                  <a:lnTo>
                    <a:pt x="100800" y="87709"/>
                  </a:lnTo>
                  <a:lnTo>
                    <a:pt x="111771" y="78327"/>
                  </a:lnTo>
                  <a:lnTo>
                    <a:pt x="115199" y="70036"/>
                  </a:lnTo>
                  <a:lnTo>
                    <a:pt x="119314" y="59345"/>
                  </a:lnTo>
                  <a:lnTo>
                    <a:pt x="119314" y="59345"/>
                  </a:lnTo>
                  <a:lnTo>
                    <a:pt x="115199" y="49963"/>
                  </a:lnTo>
                  <a:lnTo>
                    <a:pt x="111771" y="40363"/>
                  </a:lnTo>
                  <a:lnTo>
                    <a:pt x="100800" y="32072"/>
                  </a:lnTo>
                  <a:lnTo>
                    <a:pt x="85714" y="23781"/>
                  </a:lnTo>
                  <a:lnTo>
                    <a:pt x="67200" y="16800"/>
                  </a:lnTo>
                  <a:lnTo>
                    <a:pt x="48685" y="960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285" name="Shape 2285"/>
            <p:cNvSpPr/>
            <p:nvPr/>
          </p:nvSpPr>
          <p:spPr>
            <a:xfrm>
              <a:off x="10533063" y="2978150"/>
              <a:ext cx="674687" cy="665161"/>
            </a:xfrm>
            <a:custGeom>
              <a:avLst/>
              <a:gdLst/>
              <a:ahLst/>
              <a:cxnLst/>
              <a:rect l="0" t="0" r="0" b="0"/>
              <a:pathLst>
                <a:path w="120000" h="120000" extrusionOk="0">
                  <a:moveTo>
                    <a:pt x="64502" y="1748"/>
                  </a:moveTo>
                  <a:lnTo>
                    <a:pt x="64502" y="1748"/>
                  </a:lnTo>
                  <a:lnTo>
                    <a:pt x="63799" y="1036"/>
                  </a:lnTo>
                  <a:lnTo>
                    <a:pt x="62714" y="323"/>
                  </a:lnTo>
                  <a:lnTo>
                    <a:pt x="61692" y="0"/>
                  </a:lnTo>
                  <a:lnTo>
                    <a:pt x="60670" y="0"/>
                  </a:lnTo>
                  <a:lnTo>
                    <a:pt x="60670" y="0"/>
                  </a:lnTo>
                  <a:lnTo>
                    <a:pt x="59648" y="0"/>
                  </a:lnTo>
                  <a:lnTo>
                    <a:pt x="58626" y="323"/>
                  </a:lnTo>
                  <a:lnTo>
                    <a:pt x="57541" y="1036"/>
                  </a:lnTo>
                  <a:lnTo>
                    <a:pt x="56838" y="1748"/>
                  </a:lnTo>
                  <a:lnTo>
                    <a:pt x="1405" y="57701"/>
                  </a:lnTo>
                  <a:lnTo>
                    <a:pt x="1405" y="57701"/>
                  </a:lnTo>
                  <a:lnTo>
                    <a:pt x="638" y="58737"/>
                  </a:lnTo>
                  <a:lnTo>
                    <a:pt x="383" y="59449"/>
                  </a:lnTo>
                  <a:lnTo>
                    <a:pt x="0" y="60485"/>
                  </a:lnTo>
                  <a:lnTo>
                    <a:pt x="0" y="61910"/>
                  </a:lnTo>
                  <a:lnTo>
                    <a:pt x="0" y="61910"/>
                  </a:lnTo>
                  <a:lnTo>
                    <a:pt x="0" y="62946"/>
                  </a:lnTo>
                  <a:lnTo>
                    <a:pt x="383" y="63982"/>
                  </a:lnTo>
                  <a:lnTo>
                    <a:pt x="638" y="64695"/>
                  </a:lnTo>
                  <a:lnTo>
                    <a:pt x="1405" y="65731"/>
                  </a:lnTo>
                  <a:lnTo>
                    <a:pt x="55114" y="119935"/>
                  </a:lnTo>
                  <a:lnTo>
                    <a:pt x="55114" y="104133"/>
                  </a:lnTo>
                  <a:lnTo>
                    <a:pt x="13155" y="61521"/>
                  </a:lnTo>
                  <a:lnTo>
                    <a:pt x="60670" y="13729"/>
                  </a:lnTo>
                  <a:lnTo>
                    <a:pt x="111953" y="65731"/>
                  </a:lnTo>
                  <a:lnTo>
                    <a:pt x="119936" y="57701"/>
                  </a:lnTo>
                  <a:lnTo>
                    <a:pt x="64502" y="1748"/>
                  </a:lnTo>
                </a:path>
              </a:pathLst>
            </a:custGeom>
            <a:solidFill>
              <a:srgbClr val="005586"/>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Title 2LINES and Content">
    <p:spTree>
      <p:nvGrpSpPr>
        <p:cNvPr id="1" name="Shape 2286"/>
        <p:cNvGrpSpPr/>
        <p:nvPr/>
      </p:nvGrpSpPr>
      <p:grpSpPr>
        <a:xfrm>
          <a:off x="0" y="0"/>
          <a:ext cx="0" cy="0"/>
          <a:chOff x="0" y="0"/>
          <a:chExt cx="0" cy="0"/>
        </a:xfrm>
      </p:grpSpPr>
      <p:sp>
        <p:nvSpPr>
          <p:cNvPr id="2287" name="Shape 2287"/>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88" name="Shape 2288"/>
          <p:cNvSpPr txBox="1">
            <a:spLocks noGrp="1"/>
          </p:cNvSpPr>
          <p:nvPr>
            <p:ph type="body" idx="1"/>
          </p:nvPr>
        </p:nvSpPr>
        <p:spPr>
          <a:xfrm>
            <a:off x="379412" y="1803400"/>
            <a:ext cx="11313559" cy="4432299"/>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Two Column">
    <p:spTree>
      <p:nvGrpSpPr>
        <p:cNvPr id="1" name="Shape 2289"/>
        <p:cNvGrpSpPr/>
        <p:nvPr/>
      </p:nvGrpSpPr>
      <p:grpSpPr>
        <a:xfrm>
          <a:off x="0" y="0"/>
          <a:ext cx="0" cy="0"/>
          <a:chOff x="0" y="0"/>
          <a:chExt cx="0" cy="0"/>
        </a:xfrm>
      </p:grpSpPr>
      <p:sp>
        <p:nvSpPr>
          <p:cNvPr id="2290" name="Shape 2290"/>
          <p:cNvSpPr txBox="1">
            <a:spLocks noGrp="1"/>
          </p:cNvSpPr>
          <p:nvPr>
            <p:ph type="body" idx="1"/>
          </p:nvPr>
        </p:nvSpPr>
        <p:spPr>
          <a:xfrm>
            <a:off x="379412" y="1447800"/>
            <a:ext cx="5486399" cy="4678365"/>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91" name="Shape 2291"/>
          <p:cNvSpPr txBox="1">
            <a:spLocks noGrp="1"/>
          </p:cNvSpPr>
          <p:nvPr>
            <p:ph type="body" idx="2"/>
          </p:nvPr>
        </p:nvSpPr>
        <p:spPr>
          <a:xfrm>
            <a:off x="6206573" y="1447800"/>
            <a:ext cx="5486399" cy="4678365"/>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92" name="Shape 2292"/>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hree Column with Images">
    <p:spTree>
      <p:nvGrpSpPr>
        <p:cNvPr id="1" name="Shape 2293"/>
        <p:cNvGrpSpPr/>
        <p:nvPr/>
      </p:nvGrpSpPr>
      <p:grpSpPr>
        <a:xfrm>
          <a:off x="0" y="0"/>
          <a:ext cx="0" cy="0"/>
          <a:chOff x="0" y="0"/>
          <a:chExt cx="0" cy="0"/>
        </a:xfrm>
      </p:grpSpPr>
      <p:sp>
        <p:nvSpPr>
          <p:cNvPr id="2294" name="Shape 2294"/>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295" name="Shape 2295"/>
          <p:cNvSpPr txBox="1">
            <a:spLocks noGrp="1"/>
          </p:cNvSpPr>
          <p:nvPr>
            <p:ph type="body" idx="1"/>
          </p:nvPr>
        </p:nvSpPr>
        <p:spPr>
          <a:xfrm>
            <a:off x="379412" y="4635500"/>
            <a:ext cx="3532187" cy="1503365"/>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96" name="Shape 2296"/>
          <p:cNvSpPr txBox="1">
            <a:spLocks noGrp="1"/>
          </p:cNvSpPr>
          <p:nvPr>
            <p:ph type="body" idx="2"/>
          </p:nvPr>
        </p:nvSpPr>
        <p:spPr>
          <a:xfrm>
            <a:off x="4270098" y="4635500"/>
            <a:ext cx="3532187" cy="1503365"/>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97" name="Shape 2297"/>
          <p:cNvSpPr txBox="1">
            <a:spLocks noGrp="1"/>
          </p:cNvSpPr>
          <p:nvPr>
            <p:ph type="body" idx="3"/>
          </p:nvPr>
        </p:nvSpPr>
        <p:spPr>
          <a:xfrm>
            <a:off x="8160785" y="4635500"/>
            <a:ext cx="3532187" cy="1503365"/>
          </a:xfrm>
          <a:prstGeom prst="rect">
            <a:avLst/>
          </a:prstGeom>
          <a:noFill/>
          <a:ln>
            <a:noFill/>
          </a:ln>
        </p:spPr>
        <p:txBody>
          <a:bodyPr lIns="91425" tIns="91425" rIns="91425" bIns="91425" anchor="t" anchorCtr="0"/>
          <a:lstStyle>
            <a:lvl1pPr marL="0" marR="0" lvl="0" indent="0" algn="l" rtl="0">
              <a:spcBef>
                <a:spcPts val="400"/>
              </a:spcBef>
              <a:buClr>
                <a:schemeClr val="dk1"/>
              </a:buClr>
              <a:buFont typeface="Arial"/>
              <a:buNone/>
              <a:defRPr sz="2000" b="0" i="0" u="none" strike="noStrike" cap="none">
                <a:solidFill>
                  <a:srgbClr val="3D3D3D"/>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98" name="Shape 2298"/>
          <p:cNvSpPr txBox="1">
            <a:spLocks noGrp="1"/>
          </p:cNvSpPr>
          <p:nvPr>
            <p:ph type="body" idx="4"/>
          </p:nvPr>
        </p:nvSpPr>
        <p:spPr>
          <a:xfrm>
            <a:off x="379412" y="4254500"/>
            <a:ext cx="3532187" cy="41909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299" name="Shape 2299"/>
          <p:cNvSpPr txBox="1">
            <a:spLocks noGrp="1"/>
          </p:cNvSpPr>
          <p:nvPr>
            <p:ph type="body" idx="5"/>
          </p:nvPr>
        </p:nvSpPr>
        <p:spPr>
          <a:xfrm>
            <a:off x="4270098" y="4254500"/>
            <a:ext cx="3532187" cy="41909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00" name="Shape 2300"/>
          <p:cNvSpPr txBox="1">
            <a:spLocks noGrp="1"/>
          </p:cNvSpPr>
          <p:nvPr>
            <p:ph type="body" idx="6"/>
          </p:nvPr>
        </p:nvSpPr>
        <p:spPr>
          <a:xfrm>
            <a:off x="8160785" y="4254500"/>
            <a:ext cx="3532187" cy="419099"/>
          </a:xfrm>
          <a:prstGeom prst="rect">
            <a:avLst/>
          </a:prstGeom>
          <a:noFill/>
          <a:ln>
            <a:noFill/>
          </a:ln>
        </p:spPr>
        <p:txBody>
          <a:bodyPr lIns="91425" tIns="91425" rIns="91425" bIns="91425" anchor="t" anchorCtr="0"/>
          <a:lstStyle>
            <a:lvl1pPr marL="0" marR="0" lvl="0" indent="0" algn="l" rtl="0">
              <a:spcBef>
                <a:spcPts val="440"/>
              </a:spcBef>
              <a:buClr>
                <a:schemeClr val="dk1"/>
              </a:buClr>
              <a:buFont typeface="Arial"/>
              <a:buNone/>
              <a:defRPr sz="2200" b="0" i="0" u="none" strike="noStrike" cap="none">
                <a:solidFill>
                  <a:schemeClr val="dk2"/>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01" name="Shape 2301"/>
          <p:cNvSpPr>
            <a:spLocks noGrp="1"/>
          </p:cNvSpPr>
          <p:nvPr>
            <p:ph type="pic" idx="7"/>
          </p:nvPr>
        </p:nvSpPr>
        <p:spPr>
          <a:xfrm>
            <a:off x="379412" y="1447800"/>
            <a:ext cx="3532187" cy="2590798"/>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02" name="Shape 2302"/>
          <p:cNvSpPr>
            <a:spLocks noGrp="1"/>
          </p:cNvSpPr>
          <p:nvPr>
            <p:ph type="pic" idx="8"/>
          </p:nvPr>
        </p:nvSpPr>
        <p:spPr>
          <a:xfrm>
            <a:off x="4270098" y="1447800"/>
            <a:ext cx="3532187" cy="2590798"/>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03" name="Shape 2303"/>
          <p:cNvSpPr>
            <a:spLocks noGrp="1"/>
          </p:cNvSpPr>
          <p:nvPr>
            <p:ph type="pic" idx="9"/>
          </p:nvPr>
        </p:nvSpPr>
        <p:spPr>
          <a:xfrm>
            <a:off x="8160785" y="1447800"/>
            <a:ext cx="3532187" cy="2590798"/>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Title Only WHITE">
    <p:spTree>
      <p:nvGrpSpPr>
        <p:cNvPr id="1" name="Shape 2304"/>
        <p:cNvGrpSpPr/>
        <p:nvPr/>
      </p:nvGrpSpPr>
      <p:grpSpPr>
        <a:xfrm>
          <a:off x="0" y="0"/>
          <a:ext cx="0" cy="0"/>
          <a:chOff x="0" y="0"/>
          <a:chExt cx="0" cy="0"/>
        </a:xfrm>
      </p:grpSpPr>
      <p:sp>
        <p:nvSpPr>
          <p:cNvPr id="2305" name="Shape 2305"/>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Only BLUE">
    <p:bg>
      <p:bgPr>
        <a:solidFill>
          <a:schemeClr val="dk2"/>
        </a:solidFill>
        <a:effectLst/>
      </p:bgPr>
    </p:bg>
    <p:spTree>
      <p:nvGrpSpPr>
        <p:cNvPr id="1" name="Shape 2306"/>
        <p:cNvGrpSpPr/>
        <p:nvPr/>
      </p:nvGrpSpPr>
      <p:grpSpPr>
        <a:xfrm>
          <a:off x="0" y="0"/>
          <a:ext cx="0" cy="0"/>
          <a:chOff x="0" y="0"/>
          <a:chExt cx="0" cy="0"/>
        </a:xfrm>
      </p:grpSpPr>
      <p:sp>
        <p:nvSpPr>
          <p:cNvPr id="2307" name="Shape 2307"/>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rgbClr val="F5F5F5"/>
              </a:buClr>
              <a:buFont typeface="Calibri"/>
              <a:buNone/>
              <a:defRPr sz="40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08" name="Shape 2308"/>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dk1"/>
              </a:buClr>
              <a:buFont typeface="Arial"/>
              <a:buNone/>
            </a:pPr>
            <a:endParaRPr sz="900" b="0" i="0" u="none" strike="noStrike" cap="none">
              <a:solidFill>
                <a:srgbClr val="F5F5F5"/>
              </a:solidFill>
              <a:latin typeface="Calibri"/>
              <a:ea typeface="Calibri"/>
              <a:cs typeface="Calibri"/>
              <a:sym typeface="Calibri"/>
            </a:endParaRPr>
          </a:p>
        </p:txBody>
      </p:sp>
      <p:grpSp>
        <p:nvGrpSpPr>
          <p:cNvPr id="2309" name="Shape 2309"/>
          <p:cNvGrpSpPr/>
          <p:nvPr/>
        </p:nvGrpSpPr>
        <p:grpSpPr>
          <a:xfrm>
            <a:off x="509984" y="6385629"/>
            <a:ext cx="1164826" cy="226840"/>
            <a:chOff x="382587" y="4784726"/>
            <a:chExt cx="896937" cy="174625"/>
          </a:xfrm>
        </p:grpSpPr>
        <p:sp>
          <p:nvSpPr>
            <p:cNvPr id="2310" name="Shape 2310"/>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1" name="Shape 2311"/>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2" name="Shape 2312"/>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3" name="Shape 2313"/>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4" name="Shape 2314"/>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5" name="Shape 2315"/>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6" name="Shape 2316"/>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17" name="Shape 2317"/>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Slide 3 BLUE">
    <p:bg>
      <p:bgPr>
        <a:solidFill>
          <a:schemeClr val="dk2"/>
        </a:solidFill>
        <a:effectLst/>
      </p:bgPr>
    </p:bg>
    <p:spTree>
      <p:nvGrpSpPr>
        <p:cNvPr id="1" name="Shape 239"/>
        <p:cNvGrpSpPr/>
        <p:nvPr/>
      </p:nvGrpSpPr>
      <p:grpSpPr>
        <a:xfrm>
          <a:off x="0" y="0"/>
          <a:ext cx="0" cy="0"/>
          <a:chOff x="0" y="0"/>
          <a:chExt cx="0" cy="0"/>
        </a:xfrm>
      </p:grpSpPr>
      <p:sp>
        <p:nvSpPr>
          <p:cNvPr id="240" name="Shape 240"/>
          <p:cNvSpPr txBox="1">
            <a:spLocks noGrp="1"/>
          </p:cNvSpPr>
          <p:nvPr>
            <p:ph type="subTitle" idx="1"/>
          </p:nvPr>
        </p:nvSpPr>
        <p:spPr>
          <a:xfrm>
            <a:off x="435702" y="5179917"/>
            <a:ext cx="7336695"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241" name="Shape 241"/>
          <p:cNvSpPr txBox="1">
            <a:spLocks noGrp="1"/>
          </p:cNvSpPr>
          <p:nvPr>
            <p:ph type="ctrTitle"/>
          </p:nvPr>
        </p:nvSpPr>
        <p:spPr>
          <a:xfrm>
            <a:off x="410302" y="2701233"/>
            <a:ext cx="73620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242" name="Shape 242"/>
          <p:cNvGrpSpPr/>
          <p:nvPr/>
        </p:nvGrpSpPr>
        <p:grpSpPr>
          <a:xfrm>
            <a:off x="528435" y="656874"/>
            <a:ext cx="1614660" cy="296779"/>
            <a:chOff x="566737" y="1811338"/>
            <a:chExt cx="5018087" cy="922337"/>
          </a:xfrm>
        </p:grpSpPr>
        <p:sp>
          <p:nvSpPr>
            <p:cNvPr id="243" name="Shape 243"/>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44" name="Shape 244"/>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45" name="Shape 245"/>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46" name="Shape 246"/>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47" name="Shape 247"/>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48" name="Shape 248"/>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49" name="Shape 249"/>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50" name="Shape 250"/>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251" name="Shape 251"/>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grpSp>
        <p:nvGrpSpPr>
          <p:cNvPr id="252" name="Shape 252"/>
          <p:cNvGrpSpPr/>
          <p:nvPr/>
        </p:nvGrpSpPr>
        <p:grpSpPr>
          <a:xfrm>
            <a:off x="509984" y="6385629"/>
            <a:ext cx="1164826" cy="226840"/>
            <a:chOff x="382587" y="4784726"/>
            <a:chExt cx="896937" cy="174625"/>
          </a:xfrm>
        </p:grpSpPr>
        <p:sp>
          <p:nvSpPr>
            <p:cNvPr id="253" name="Shape 25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4" name="Shape 25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5" name="Shape 25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6" name="Shape 25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7" name="Shape 25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8" name="Shape 25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9" name="Shape 25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0" name="Shape 26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261" name="Shape 261"/>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2" name="Shape 262"/>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263" name="Shape 263"/>
          <p:cNvGrpSpPr/>
          <p:nvPr/>
        </p:nvGrpSpPr>
        <p:grpSpPr>
          <a:xfrm>
            <a:off x="8737600" y="380998"/>
            <a:ext cx="3158908" cy="6510869"/>
            <a:chOff x="8737600" y="380998"/>
            <a:chExt cx="3158908" cy="6510869"/>
          </a:xfrm>
        </p:grpSpPr>
        <p:grpSp>
          <p:nvGrpSpPr>
            <p:cNvPr id="264" name="Shape 264"/>
            <p:cNvGrpSpPr/>
            <p:nvPr/>
          </p:nvGrpSpPr>
          <p:grpSpPr>
            <a:xfrm>
              <a:off x="8737600" y="380998"/>
              <a:ext cx="3158908" cy="6510869"/>
              <a:chOff x="8737600" y="380998"/>
              <a:chExt cx="3158908" cy="6510869"/>
            </a:xfrm>
          </p:grpSpPr>
          <p:sp>
            <p:nvSpPr>
              <p:cNvPr id="265" name="Shape 265"/>
              <p:cNvSpPr/>
              <p:nvPr/>
            </p:nvSpPr>
            <p:spPr>
              <a:xfrm>
                <a:off x="10451315" y="380998"/>
                <a:ext cx="594370" cy="603420"/>
              </a:xfrm>
              <a:custGeom>
                <a:avLst/>
                <a:gdLst/>
                <a:ahLst/>
                <a:cxnLst/>
                <a:rect l="0" t="0" r="0" b="0"/>
                <a:pathLst>
                  <a:path w="120000" h="120000" extrusionOk="0">
                    <a:moveTo>
                      <a:pt x="102935" y="119864"/>
                    </a:moveTo>
                    <a:lnTo>
                      <a:pt x="16788" y="119864"/>
                    </a:lnTo>
                    <a:lnTo>
                      <a:pt x="13348" y="119187"/>
                    </a:lnTo>
                    <a:lnTo>
                      <a:pt x="10458" y="118510"/>
                    </a:lnTo>
                    <a:lnTo>
                      <a:pt x="7018" y="117155"/>
                    </a:lnTo>
                    <a:lnTo>
                      <a:pt x="4954" y="115124"/>
                    </a:lnTo>
                    <a:lnTo>
                      <a:pt x="2752" y="112279"/>
                    </a:lnTo>
                    <a:lnTo>
                      <a:pt x="1376" y="109571"/>
                    </a:lnTo>
                    <a:lnTo>
                      <a:pt x="0" y="106049"/>
                    </a:lnTo>
                    <a:lnTo>
                      <a:pt x="0" y="102663"/>
                    </a:lnTo>
                    <a:lnTo>
                      <a:pt x="0" y="17200"/>
                    </a:lnTo>
                    <a:lnTo>
                      <a:pt x="0" y="13814"/>
                    </a:lnTo>
                    <a:lnTo>
                      <a:pt x="1376" y="10293"/>
                    </a:lnTo>
                    <a:lnTo>
                      <a:pt x="2752" y="7449"/>
                    </a:lnTo>
                    <a:lnTo>
                      <a:pt x="4954" y="4740"/>
                    </a:lnTo>
                    <a:lnTo>
                      <a:pt x="7018" y="2708"/>
                    </a:lnTo>
                    <a:lnTo>
                      <a:pt x="10458" y="1354"/>
                    </a:lnTo>
                    <a:lnTo>
                      <a:pt x="13348" y="677"/>
                    </a:lnTo>
                    <a:lnTo>
                      <a:pt x="16788" y="0"/>
                    </a:lnTo>
                    <a:lnTo>
                      <a:pt x="102935" y="0"/>
                    </a:lnTo>
                    <a:lnTo>
                      <a:pt x="106513" y="677"/>
                    </a:lnTo>
                    <a:lnTo>
                      <a:pt x="109266" y="1354"/>
                    </a:lnTo>
                    <a:lnTo>
                      <a:pt x="112155" y="2708"/>
                    </a:lnTo>
                    <a:lnTo>
                      <a:pt x="114908" y="4740"/>
                    </a:lnTo>
                    <a:lnTo>
                      <a:pt x="116972" y="7449"/>
                    </a:lnTo>
                    <a:lnTo>
                      <a:pt x="118348" y="10293"/>
                    </a:lnTo>
                    <a:lnTo>
                      <a:pt x="119862" y="13814"/>
                    </a:lnTo>
                    <a:lnTo>
                      <a:pt x="119862" y="17200"/>
                    </a:lnTo>
                    <a:lnTo>
                      <a:pt x="119862" y="102663"/>
                    </a:lnTo>
                    <a:lnTo>
                      <a:pt x="119862" y="106049"/>
                    </a:lnTo>
                    <a:lnTo>
                      <a:pt x="118348" y="109571"/>
                    </a:lnTo>
                    <a:lnTo>
                      <a:pt x="116972" y="112279"/>
                    </a:lnTo>
                    <a:lnTo>
                      <a:pt x="114908" y="115124"/>
                    </a:lnTo>
                    <a:lnTo>
                      <a:pt x="112155" y="117155"/>
                    </a:lnTo>
                    <a:lnTo>
                      <a:pt x="109266" y="118510"/>
                    </a:lnTo>
                    <a:lnTo>
                      <a:pt x="106513" y="119187"/>
                    </a:lnTo>
                    <a:lnTo>
                      <a:pt x="102935" y="119864"/>
                    </a:lnTo>
                    <a:close/>
                    <a:moveTo>
                      <a:pt x="34266" y="86139"/>
                    </a:moveTo>
                    <a:lnTo>
                      <a:pt x="85458" y="86139"/>
                    </a:lnTo>
                    <a:lnTo>
                      <a:pt x="85458" y="33724"/>
                    </a:lnTo>
                    <a:lnTo>
                      <a:pt x="34266" y="33724"/>
                    </a:lnTo>
                    <a:lnTo>
                      <a:pt x="34266" y="86139"/>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6" name="Shape 266"/>
              <p:cNvSpPr/>
              <p:nvPr/>
            </p:nvSpPr>
            <p:spPr>
              <a:xfrm>
                <a:off x="9163013" y="2070576"/>
                <a:ext cx="597386" cy="594370"/>
              </a:xfrm>
              <a:custGeom>
                <a:avLst/>
                <a:gdLst/>
                <a:ahLst/>
                <a:cxnLst/>
                <a:rect l="0" t="0" r="0" b="0"/>
                <a:pathLst>
                  <a:path w="120000" h="120000" extrusionOk="0">
                    <a:moveTo>
                      <a:pt x="60000" y="119862"/>
                    </a:moveTo>
                    <a:lnTo>
                      <a:pt x="53698" y="119862"/>
                    </a:lnTo>
                    <a:lnTo>
                      <a:pt x="48082" y="119173"/>
                    </a:lnTo>
                    <a:lnTo>
                      <a:pt x="41780" y="117795"/>
                    </a:lnTo>
                    <a:lnTo>
                      <a:pt x="36849" y="115729"/>
                    </a:lnTo>
                    <a:lnTo>
                      <a:pt x="31369" y="112835"/>
                    </a:lnTo>
                    <a:lnTo>
                      <a:pt x="26438" y="110080"/>
                    </a:lnTo>
                    <a:lnTo>
                      <a:pt x="21506" y="106498"/>
                    </a:lnTo>
                    <a:lnTo>
                      <a:pt x="17397" y="102365"/>
                    </a:lnTo>
                    <a:lnTo>
                      <a:pt x="13835" y="98094"/>
                    </a:lnTo>
                    <a:lnTo>
                      <a:pt x="10410" y="93960"/>
                    </a:lnTo>
                    <a:lnTo>
                      <a:pt x="6849" y="89001"/>
                    </a:lnTo>
                    <a:lnTo>
                      <a:pt x="4794" y="83352"/>
                    </a:lnTo>
                    <a:lnTo>
                      <a:pt x="2739" y="77841"/>
                    </a:lnTo>
                    <a:lnTo>
                      <a:pt x="1232" y="72192"/>
                    </a:lnTo>
                    <a:lnTo>
                      <a:pt x="684" y="65993"/>
                    </a:lnTo>
                    <a:lnTo>
                      <a:pt x="0" y="60344"/>
                    </a:lnTo>
                    <a:lnTo>
                      <a:pt x="684" y="54006"/>
                    </a:lnTo>
                    <a:lnTo>
                      <a:pt x="1232" y="47669"/>
                    </a:lnTo>
                    <a:lnTo>
                      <a:pt x="2739" y="42020"/>
                    </a:lnTo>
                    <a:lnTo>
                      <a:pt x="4794" y="36509"/>
                    </a:lnTo>
                    <a:lnTo>
                      <a:pt x="6849" y="31549"/>
                    </a:lnTo>
                    <a:lnTo>
                      <a:pt x="10410" y="26590"/>
                    </a:lnTo>
                    <a:lnTo>
                      <a:pt x="13835" y="21768"/>
                    </a:lnTo>
                    <a:lnTo>
                      <a:pt x="17397" y="17497"/>
                    </a:lnTo>
                    <a:lnTo>
                      <a:pt x="21506" y="14052"/>
                    </a:lnTo>
                    <a:lnTo>
                      <a:pt x="26438" y="10470"/>
                    </a:lnTo>
                    <a:lnTo>
                      <a:pt x="31369" y="7026"/>
                    </a:lnTo>
                    <a:lnTo>
                      <a:pt x="36849" y="4959"/>
                    </a:lnTo>
                    <a:lnTo>
                      <a:pt x="41780" y="2893"/>
                    </a:lnTo>
                    <a:lnTo>
                      <a:pt x="48082" y="1377"/>
                    </a:lnTo>
                    <a:lnTo>
                      <a:pt x="53698" y="0"/>
                    </a:lnTo>
                    <a:lnTo>
                      <a:pt x="60000" y="0"/>
                    </a:lnTo>
                    <a:lnTo>
                      <a:pt x="66164" y="0"/>
                    </a:lnTo>
                    <a:lnTo>
                      <a:pt x="71780" y="1377"/>
                    </a:lnTo>
                    <a:lnTo>
                      <a:pt x="77397" y="2893"/>
                    </a:lnTo>
                    <a:lnTo>
                      <a:pt x="83013" y="4959"/>
                    </a:lnTo>
                    <a:lnTo>
                      <a:pt x="88493" y="7026"/>
                    </a:lnTo>
                    <a:lnTo>
                      <a:pt x="93424" y="10470"/>
                    </a:lnTo>
                    <a:lnTo>
                      <a:pt x="98356" y="14052"/>
                    </a:lnTo>
                    <a:lnTo>
                      <a:pt x="102465" y="17497"/>
                    </a:lnTo>
                    <a:lnTo>
                      <a:pt x="106027" y="21768"/>
                    </a:lnTo>
                    <a:lnTo>
                      <a:pt x="109452" y="26590"/>
                    </a:lnTo>
                    <a:lnTo>
                      <a:pt x="112191" y="31549"/>
                    </a:lnTo>
                    <a:lnTo>
                      <a:pt x="115068" y="36509"/>
                    </a:lnTo>
                    <a:lnTo>
                      <a:pt x="117123" y="42020"/>
                    </a:lnTo>
                    <a:lnTo>
                      <a:pt x="118630" y="47669"/>
                    </a:lnTo>
                    <a:lnTo>
                      <a:pt x="119178" y="54006"/>
                    </a:lnTo>
                    <a:lnTo>
                      <a:pt x="119863" y="60344"/>
                    </a:lnTo>
                    <a:lnTo>
                      <a:pt x="119178" y="65993"/>
                    </a:lnTo>
                    <a:lnTo>
                      <a:pt x="118630" y="72192"/>
                    </a:lnTo>
                    <a:lnTo>
                      <a:pt x="117123" y="77841"/>
                    </a:lnTo>
                    <a:lnTo>
                      <a:pt x="115068" y="83352"/>
                    </a:lnTo>
                    <a:lnTo>
                      <a:pt x="112191" y="89001"/>
                    </a:lnTo>
                    <a:lnTo>
                      <a:pt x="109452" y="93960"/>
                    </a:lnTo>
                    <a:lnTo>
                      <a:pt x="106027" y="98094"/>
                    </a:lnTo>
                    <a:lnTo>
                      <a:pt x="102465" y="102365"/>
                    </a:lnTo>
                    <a:lnTo>
                      <a:pt x="98356" y="106498"/>
                    </a:lnTo>
                    <a:lnTo>
                      <a:pt x="93424" y="110080"/>
                    </a:lnTo>
                    <a:lnTo>
                      <a:pt x="88493" y="112835"/>
                    </a:lnTo>
                    <a:lnTo>
                      <a:pt x="83013" y="115729"/>
                    </a:lnTo>
                    <a:lnTo>
                      <a:pt x="77397" y="117795"/>
                    </a:lnTo>
                    <a:lnTo>
                      <a:pt x="71780" y="119173"/>
                    </a:lnTo>
                    <a:lnTo>
                      <a:pt x="66164" y="119862"/>
                    </a:lnTo>
                    <a:lnTo>
                      <a:pt x="60000" y="119862"/>
                    </a:lnTo>
                    <a:close/>
                    <a:moveTo>
                      <a:pt x="60000" y="34443"/>
                    </a:moveTo>
                    <a:lnTo>
                      <a:pt x="55068" y="34994"/>
                    </a:lnTo>
                    <a:lnTo>
                      <a:pt x="50136" y="36509"/>
                    </a:lnTo>
                    <a:lnTo>
                      <a:pt x="45205" y="38576"/>
                    </a:lnTo>
                    <a:lnTo>
                      <a:pt x="41780" y="42020"/>
                    </a:lnTo>
                    <a:lnTo>
                      <a:pt x="38356" y="45602"/>
                    </a:lnTo>
                    <a:lnTo>
                      <a:pt x="36301" y="49735"/>
                    </a:lnTo>
                    <a:lnTo>
                      <a:pt x="34794" y="54695"/>
                    </a:lnTo>
                    <a:lnTo>
                      <a:pt x="34109" y="60344"/>
                    </a:lnTo>
                    <a:lnTo>
                      <a:pt x="34794" y="65166"/>
                    </a:lnTo>
                    <a:lnTo>
                      <a:pt x="36301" y="70126"/>
                    </a:lnTo>
                    <a:lnTo>
                      <a:pt x="38356" y="74259"/>
                    </a:lnTo>
                    <a:lnTo>
                      <a:pt x="41780" y="78530"/>
                    </a:lnTo>
                    <a:lnTo>
                      <a:pt x="45205" y="81285"/>
                    </a:lnTo>
                    <a:lnTo>
                      <a:pt x="50136" y="84179"/>
                    </a:lnTo>
                    <a:lnTo>
                      <a:pt x="55068" y="85556"/>
                    </a:lnTo>
                    <a:lnTo>
                      <a:pt x="60000" y="85556"/>
                    </a:lnTo>
                    <a:lnTo>
                      <a:pt x="64794" y="85556"/>
                    </a:lnTo>
                    <a:lnTo>
                      <a:pt x="69726" y="84179"/>
                    </a:lnTo>
                    <a:lnTo>
                      <a:pt x="73835" y="81285"/>
                    </a:lnTo>
                    <a:lnTo>
                      <a:pt x="78082" y="78530"/>
                    </a:lnTo>
                    <a:lnTo>
                      <a:pt x="80821" y="74259"/>
                    </a:lnTo>
                    <a:lnTo>
                      <a:pt x="83561" y="70126"/>
                    </a:lnTo>
                    <a:lnTo>
                      <a:pt x="85068" y="65166"/>
                    </a:lnTo>
                    <a:lnTo>
                      <a:pt x="85753" y="60344"/>
                    </a:lnTo>
                    <a:lnTo>
                      <a:pt x="85068" y="54695"/>
                    </a:lnTo>
                    <a:lnTo>
                      <a:pt x="83561" y="49735"/>
                    </a:lnTo>
                    <a:lnTo>
                      <a:pt x="80821" y="45602"/>
                    </a:lnTo>
                    <a:lnTo>
                      <a:pt x="78082" y="42020"/>
                    </a:lnTo>
                    <a:lnTo>
                      <a:pt x="73835" y="38576"/>
                    </a:lnTo>
                    <a:lnTo>
                      <a:pt x="69726" y="36509"/>
                    </a:lnTo>
                    <a:lnTo>
                      <a:pt x="64794" y="34994"/>
                    </a:lnTo>
                    <a:lnTo>
                      <a:pt x="60000" y="34443"/>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7" name="Shape 267"/>
              <p:cNvSpPr/>
              <p:nvPr/>
            </p:nvSpPr>
            <p:spPr>
              <a:xfrm>
                <a:off x="10873710" y="3410169"/>
                <a:ext cx="1022798" cy="597386"/>
              </a:xfrm>
              <a:custGeom>
                <a:avLst/>
                <a:gdLst/>
                <a:ahLst/>
                <a:cxnLst/>
                <a:rect l="0" t="0" r="0" b="0"/>
                <a:pathLst>
                  <a:path w="120000" h="120000" extrusionOk="0">
                    <a:moveTo>
                      <a:pt x="59999" y="119863"/>
                    </a:moveTo>
                    <a:lnTo>
                      <a:pt x="57917" y="119315"/>
                    </a:lnTo>
                    <a:lnTo>
                      <a:pt x="56315" y="118630"/>
                    </a:lnTo>
                    <a:lnTo>
                      <a:pt x="54632" y="117123"/>
                    </a:lnTo>
                    <a:lnTo>
                      <a:pt x="53030" y="114383"/>
                    </a:lnTo>
                    <a:lnTo>
                      <a:pt x="2883" y="29315"/>
                    </a:lnTo>
                    <a:lnTo>
                      <a:pt x="1201" y="25205"/>
                    </a:lnTo>
                    <a:lnTo>
                      <a:pt x="400" y="20958"/>
                    </a:lnTo>
                    <a:lnTo>
                      <a:pt x="0" y="15342"/>
                    </a:lnTo>
                    <a:lnTo>
                      <a:pt x="801" y="10410"/>
                    </a:lnTo>
                    <a:lnTo>
                      <a:pt x="2483" y="6301"/>
                    </a:lnTo>
                    <a:lnTo>
                      <a:pt x="4485" y="2739"/>
                    </a:lnTo>
                    <a:lnTo>
                      <a:pt x="7369" y="684"/>
                    </a:lnTo>
                    <a:lnTo>
                      <a:pt x="10173" y="0"/>
                    </a:lnTo>
                    <a:lnTo>
                      <a:pt x="109746" y="0"/>
                    </a:lnTo>
                    <a:lnTo>
                      <a:pt x="113030" y="684"/>
                    </a:lnTo>
                    <a:lnTo>
                      <a:pt x="115433" y="2739"/>
                    </a:lnTo>
                    <a:lnTo>
                      <a:pt x="117516" y="6301"/>
                    </a:lnTo>
                    <a:lnTo>
                      <a:pt x="119118" y="10410"/>
                    </a:lnTo>
                    <a:lnTo>
                      <a:pt x="119919" y="15342"/>
                    </a:lnTo>
                    <a:lnTo>
                      <a:pt x="119519" y="20958"/>
                    </a:lnTo>
                    <a:lnTo>
                      <a:pt x="118718" y="25205"/>
                    </a:lnTo>
                    <a:lnTo>
                      <a:pt x="117116" y="29315"/>
                    </a:lnTo>
                    <a:lnTo>
                      <a:pt x="66889" y="114383"/>
                    </a:lnTo>
                    <a:lnTo>
                      <a:pt x="65687" y="117123"/>
                    </a:lnTo>
                    <a:lnTo>
                      <a:pt x="63684" y="118630"/>
                    </a:lnTo>
                    <a:lnTo>
                      <a:pt x="62002" y="119315"/>
                    </a:lnTo>
                    <a:lnTo>
                      <a:pt x="59999" y="119863"/>
                    </a:lnTo>
                    <a:close/>
                    <a:moveTo>
                      <a:pt x="34285" y="34109"/>
                    </a:moveTo>
                    <a:lnTo>
                      <a:pt x="59999" y="78082"/>
                    </a:lnTo>
                    <a:lnTo>
                      <a:pt x="85714" y="34109"/>
                    </a:lnTo>
                    <a:lnTo>
                      <a:pt x="34285" y="34109"/>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8" name="Shape 268"/>
              <p:cNvSpPr/>
              <p:nvPr/>
            </p:nvSpPr>
            <p:spPr>
              <a:xfrm>
                <a:off x="9163013" y="5039407"/>
                <a:ext cx="168958" cy="1818592"/>
              </a:xfrm>
              <a:custGeom>
                <a:avLst/>
                <a:gdLst/>
                <a:ahLst/>
                <a:cxnLst/>
                <a:rect l="0" t="0" r="0" b="0"/>
                <a:pathLst>
                  <a:path w="120000" h="120000" extrusionOk="0">
                    <a:moveTo>
                      <a:pt x="119520" y="119972"/>
                    </a:moveTo>
                    <a:lnTo>
                      <a:pt x="0" y="119972"/>
                    </a:lnTo>
                    <a:lnTo>
                      <a:pt x="0" y="0"/>
                    </a:lnTo>
                    <a:lnTo>
                      <a:pt x="119520" y="0"/>
                    </a:lnTo>
                    <a:lnTo>
                      <a:pt x="119520" y="119972"/>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9" name="Shape 269"/>
              <p:cNvSpPr/>
              <p:nvPr/>
            </p:nvSpPr>
            <p:spPr>
              <a:xfrm>
                <a:off x="9163013" y="2369269"/>
                <a:ext cx="168958" cy="1300372"/>
              </a:xfrm>
              <a:custGeom>
                <a:avLst/>
                <a:gdLst/>
                <a:ahLst/>
                <a:cxnLst/>
                <a:rect l="0" t="0" r="0" b="0"/>
                <a:pathLst>
                  <a:path w="120000" h="120000" extrusionOk="0">
                    <a:moveTo>
                      <a:pt x="119520" y="119936"/>
                    </a:moveTo>
                    <a:lnTo>
                      <a:pt x="0" y="119936"/>
                    </a:lnTo>
                    <a:lnTo>
                      <a:pt x="0" y="0"/>
                    </a:lnTo>
                    <a:lnTo>
                      <a:pt x="119520" y="0"/>
                    </a:lnTo>
                    <a:lnTo>
                      <a:pt x="119520" y="119936"/>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0" name="Shape 270"/>
              <p:cNvSpPr/>
              <p:nvPr/>
            </p:nvSpPr>
            <p:spPr>
              <a:xfrm>
                <a:off x="9759182" y="2511074"/>
                <a:ext cx="847807" cy="1022798"/>
              </a:xfrm>
              <a:custGeom>
                <a:avLst/>
                <a:gdLst/>
                <a:ahLst/>
                <a:cxnLst/>
                <a:rect l="0" t="0" r="0" b="0"/>
                <a:pathLst>
                  <a:path w="120000" h="120000" extrusionOk="0">
                    <a:moveTo>
                      <a:pt x="116527" y="52630"/>
                    </a:moveTo>
                    <a:lnTo>
                      <a:pt x="117974" y="54232"/>
                    </a:lnTo>
                    <a:lnTo>
                      <a:pt x="119421" y="55834"/>
                    </a:lnTo>
                    <a:lnTo>
                      <a:pt x="119903" y="57917"/>
                    </a:lnTo>
                    <a:lnTo>
                      <a:pt x="119903" y="59999"/>
                    </a:lnTo>
                    <a:lnTo>
                      <a:pt x="119903" y="62002"/>
                    </a:lnTo>
                    <a:lnTo>
                      <a:pt x="118938" y="63604"/>
                    </a:lnTo>
                    <a:lnTo>
                      <a:pt x="117974" y="65206"/>
                    </a:lnTo>
                    <a:lnTo>
                      <a:pt x="116527" y="66889"/>
                    </a:lnTo>
                    <a:lnTo>
                      <a:pt x="56527" y="116635"/>
                    </a:lnTo>
                    <a:lnTo>
                      <a:pt x="54598" y="118237"/>
                    </a:lnTo>
                    <a:lnTo>
                      <a:pt x="52572" y="119038"/>
                    </a:lnTo>
                    <a:lnTo>
                      <a:pt x="50160" y="119519"/>
                    </a:lnTo>
                    <a:lnTo>
                      <a:pt x="48231" y="119919"/>
                    </a:lnTo>
                    <a:lnTo>
                      <a:pt x="45723" y="119519"/>
                    </a:lnTo>
                    <a:lnTo>
                      <a:pt x="43311" y="119038"/>
                    </a:lnTo>
                    <a:lnTo>
                      <a:pt x="41286" y="118237"/>
                    </a:lnTo>
                    <a:lnTo>
                      <a:pt x="39356" y="116635"/>
                    </a:lnTo>
                    <a:lnTo>
                      <a:pt x="0" y="83951"/>
                    </a:lnTo>
                    <a:lnTo>
                      <a:pt x="0" y="35887"/>
                    </a:lnTo>
                    <a:lnTo>
                      <a:pt x="39356" y="2883"/>
                    </a:lnTo>
                    <a:lnTo>
                      <a:pt x="41286" y="1682"/>
                    </a:lnTo>
                    <a:lnTo>
                      <a:pt x="43311" y="801"/>
                    </a:lnTo>
                    <a:lnTo>
                      <a:pt x="45723" y="480"/>
                    </a:lnTo>
                    <a:lnTo>
                      <a:pt x="48231" y="0"/>
                    </a:lnTo>
                    <a:lnTo>
                      <a:pt x="50160" y="480"/>
                    </a:lnTo>
                    <a:lnTo>
                      <a:pt x="52572" y="801"/>
                    </a:lnTo>
                    <a:lnTo>
                      <a:pt x="54598" y="1682"/>
                    </a:lnTo>
                    <a:lnTo>
                      <a:pt x="56527" y="2883"/>
                    </a:lnTo>
                    <a:lnTo>
                      <a:pt x="116527" y="52630"/>
                    </a:lnTo>
                    <a:close/>
                    <a:moveTo>
                      <a:pt x="48231" y="95407"/>
                    </a:moveTo>
                    <a:lnTo>
                      <a:pt x="90964" y="59999"/>
                    </a:lnTo>
                    <a:lnTo>
                      <a:pt x="48231" y="24032"/>
                    </a:lnTo>
                    <a:lnTo>
                      <a:pt x="4919" y="59999"/>
                    </a:lnTo>
                    <a:lnTo>
                      <a:pt x="48231" y="95407"/>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1" name="Shape 271"/>
              <p:cNvSpPr/>
              <p:nvPr/>
            </p:nvSpPr>
            <p:spPr>
              <a:xfrm>
                <a:off x="9591440" y="2369269"/>
                <a:ext cx="168958" cy="1300372"/>
              </a:xfrm>
              <a:custGeom>
                <a:avLst/>
                <a:gdLst/>
                <a:ahLst/>
                <a:cxnLst/>
                <a:rect l="0" t="0" r="0" b="0"/>
                <a:pathLst>
                  <a:path w="120000" h="120000" extrusionOk="0">
                    <a:moveTo>
                      <a:pt x="17280" y="54516"/>
                    </a:moveTo>
                    <a:lnTo>
                      <a:pt x="9600" y="55777"/>
                    </a:lnTo>
                    <a:lnTo>
                      <a:pt x="4800" y="57352"/>
                    </a:lnTo>
                    <a:lnTo>
                      <a:pt x="0" y="58676"/>
                    </a:lnTo>
                    <a:lnTo>
                      <a:pt x="0" y="0"/>
                    </a:lnTo>
                    <a:lnTo>
                      <a:pt x="119520" y="0"/>
                    </a:lnTo>
                    <a:lnTo>
                      <a:pt x="119520" y="41344"/>
                    </a:lnTo>
                    <a:lnTo>
                      <a:pt x="17280" y="54516"/>
                    </a:lnTo>
                    <a:close/>
                    <a:moveTo>
                      <a:pt x="4800" y="63151"/>
                    </a:moveTo>
                    <a:lnTo>
                      <a:pt x="9600" y="64411"/>
                    </a:lnTo>
                    <a:lnTo>
                      <a:pt x="17280" y="65735"/>
                    </a:lnTo>
                    <a:lnTo>
                      <a:pt x="119520" y="79159"/>
                    </a:lnTo>
                    <a:lnTo>
                      <a:pt x="119520" y="119936"/>
                    </a:lnTo>
                    <a:lnTo>
                      <a:pt x="0" y="119936"/>
                    </a:lnTo>
                    <a:lnTo>
                      <a:pt x="0" y="61575"/>
                    </a:lnTo>
                    <a:lnTo>
                      <a:pt x="4800" y="63151"/>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2" name="Shape 272"/>
              <p:cNvSpPr/>
              <p:nvPr/>
            </p:nvSpPr>
            <p:spPr>
              <a:xfrm>
                <a:off x="9591440" y="2818818"/>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3" name="Shape 273"/>
              <p:cNvSpPr/>
              <p:nvPr/>
            </p:nvSpPr>
            <p:spPr>
              <a:xfrm>
                <a:off x="10016853" y="3449394"/>
                <a:ext cx="168958" cy="3408605"/>
              </a:xfrm>
              <a:custGeom>
                <a:avLst/>
                <a:gdLst/>
                <a:ahLst/>
                <a:cxnLst/>
                <a:rect l="0" t="0" r="0" b="0"/>
                <a:pathLst>
                  <a:path w="120000" h="120000" extrusionOk="0">
                    <a:moveTo>
                      <a:pt x="119521" y="119981"/>
                    </a:moveTo>
                    <a:lnTo>
                      <a:pt x="0" y="119981"/>
                    </a:lnTo>
                    <a:lnTo>
                      <a:pt x="0" y="0"/>
                    </a:lnTo>
                    <a:lnTo>
                      <a:pt x="119521" y="0"/>
                    </a:lnTo>
                    <a:lnTo>
                      <a:pt x="119521" y="119981"/>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4" name="Shape 274"/>
              <p:cNvSpPr/>
              <p:nvPr/>
            </p:nvSpPr>
            <p:spPr>
              <a:xfrm>
                <a:off x="10445282"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5" name="Shape 275"/>
              <p:cNvSpPr/>
              <p:nvPr/>
            </p:nvSpPr>
            <p:spPr>
              <a:xfrm>
                <a:off x="10445282" y="5039407"/>
                <a:ext cx="168958" cy="1818592"/>
              </a:xfrm>
              <a:custGeom>
                <a:avLst/>
                <a:gdLst/>
                <a:ahLst/>
                <a:cxnLst/>
                <a:rect l="0" t="0" r="0" b="0"/>
                <a:pathLst>
                  <a:path w="120000" h="120000" extrusionOk="0">
                    <a:moveTo>
                      <a:pt x="119521" y="0"/>
                    </a:moveTo>
                    <a:lnTo>
                      <a:pt x="119521" y="119972"/>
                    </a:lnTo>
                    <a:lnTo>
                      <a:pt x="0" y="119972"/>
                    </a:lnTo>
                    <a:lnTo>
                      <a:pt x="0" y="0"/>
                    </a:lnTo>
                    <a:lnTo>
                      <a:pt x="119521" y="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6" name="Shape 276"/>
              <p:cNvSpPr/>
              <p:nvPr/>
            </p:nvSpPr>
            <p:spPr>
              <a:xfrm>
                <a:off x="10870693" y="899940"/>
                <a:ext cx="168958" cy="4136448"/>
              </a:xfrm>
              <a:custGeom>
                <a:avLst/>
                <a:gdLst/>
                <a:ahLst/>
                <a:cxnLst/>
                <a:rect l="0" t="0" r="0" b="0"/>
                <a:pathLst>
                  <a:path w="120000" h="120000" extrusionOk="0">
                    <a:moveTo>
                      <a:pt x="119521" y="119980"/>
                    </a:moveTo>
                    <a:lnTo>
                      <a:pt x="0" y="119980"/>
                    </a:lnTo>
                    <a:lnTo>
                      <a:pt x="0" y="0"/>
                    </a:lnTo>
                    <a:lnTo>
                      <a:pt x="119521" y="0"/>
                    </a:lnTo>
                    <a:lnTo>
                      <a:pt x="119521" y="11998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7" name="Shape 277"/>
              <p:cNvSpPr/>
              <p:nvPr/>
            </p:nvSpPr>
            <p:spPr>
              <a:xfrm>
                <a:off x="11727550" y="3497667"/>
                <a:ext cx="168958" cy="3360332"/>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8" name="Shape 278"/>
              <p:cNvSpPr/>
              <p:nvPr/>
            </p:nvSpPr>
            <p:spPr>
              <a:xfrm>
                <a:off x="10445282" y="4740714"/>
                <a:ext cx="597386" cy="597386"/>
              </a:xfrm>
              <a:custGeom>
                <a:avLst/>
                <a:gdLst/>
                <a:ahLst/>
                <a:cxnLst/>
                <a:rect l="0" t="0" r="0" b="0"/>
                <a:pathLst>
                  <a:path w="120000" h="120000" extrusionOk="0">
                    <a:moveTo>
                      <a:pt x="59931" y="119863"/>
                    </a:moveTo>
                    <a:lnTo>
                      <a:pt x="53637" y="119179"/>
                    </a:lnTo>
                    <a:lnTo>
                      <a:pt x="48027" y="118358"/>
                    </a:lnTo>
                    <a:lnTo>
                      <a:pt x="41870" y="116989"/>
                    </a:lnTo>
                    <a:lnTo>
                      <a:pt x="36259" y="114937"/>
                    </a:lnTo>
                    <a:lnTo>
                      <a:pt x="31334" y="112200"/>
                    </a:lnTo>
                    <a:lnTo>
                      <a:pt x="26408" y="109327"/>
                    </a:lnTo>
                    <a:lnTo>
                      <a:pt x="21619" y="105906"/>
                    </a:lnTo>
                    <a:lnTo>
                      <a:pt x="17377" y="102348"/>
                    </a:lnTo>
                    <a:lnTo>
                      <a:pt x="13956" y="98244"/>
                    </a:lnTo>
                    <a:lnTo>
                      <a:pt x="10399" y="93454"/>
                    </a:lnTo>
                    <a:lnTo>
                      <a:pt x="6841" y="88529"/>
                    </a:lnTo>
                    <a:lnTo>
                      <a:pt x="4789" y="82919"/>
                    </a:lnTo>
                    <a:lnTo>
                      <a:pt x="2736" y="77993"/>
                    </a:lnTo>
                    <a:lnTo>
                      <a:pt x="1368" y="71835"/>
                    </a:lnTo>
                    <a:lnTo>
                      <a:pt x="0" y="66225"/>
                    </a:lnTo>
                    <a:lnTo>
                      <a:pt x="0" y="59931"/>
                    </a:lnTo>
                    <a:lnTo>
                      <a:pt x="0" y="53637"/>
                    </a:lnTo>
                    <a:lnTo>
                      <a:pt x="1368" y="48027"/>
                    </a:lnTo>
                    <a:lnTo>
                      <a:pt x="2736" y="42554"/>
                    </a:lnTo>
                    <a:lnTo>
                      <a:pt x="4789" y="36944"/>
                    </a:lnTo>
                    <a:lnTo>
                      <a:pt x="6841" y="31334"/>
                    </a:lnTo>
                    <a:lnTo>
                      <a:pt x="10399" y="26545"/>
                    </a:lnTo>
                    <a:lnTo>
                      <a:pt x="13956" y="21619"/>
                    </a:lnTo>
                    <a:lnTo>
                      <a:pt x="17377" y="17514"/>
                    </a:lnTo>
                    <a:lnTo>
                      <a:pt x="21619" y="13956"/>
                    </a:lnTo>
                    <a:lnTo>
                      <a:pt x="26408" y="10535"/>
                    </a:lnTo>
                    <a:lnTo>
                      <a:pt x="31334" y="7662"/>
                    </a:lnTo>
                    <a:lnTo>
                      <a:pt x="36259" y="4925"/>
                    </a:lnTo>
                    <a:lnTo>
                      <a:pt x="41870" y="2873"/>
                    </a:lnTo>
                    <a:lnTo>
                      <a:pt x="48027" y="1505"/>
                    </a:lnTo>
                    <a:lnTo>
                      <a:pt x="53637" y="684"/>
                    </a:lnTo>
                    <a:lnTo>
                      <a:pt x="59931" y="0"/>
                    </a:lnTo>
                    <a:lnTo>
                      <a:pt x="65541" y="684"/>
                    </a:lnTo>
                    <a:lnTo>
                      <a:pt x="71698" y="1505"/>
                    </a:lnTo>
                    <a:lnTo>
                      <a:pt x="77309" y="2873"/>
                    </a:lnTo>
                    <a:lnTo>
                      <a:pt x="82919" y="4925"/>
                    </a:lnTo>
                    <a:lnTo>
                      <a:pt x="87708" y="6978"/>
                    </a:lnTo>
                    <a:lnTo>
                      <a:pt x="92633" y="10535"/>
                    </a:lnTo>
                    <a:lnTo>
                      <a:pt x="97559" y="13956"/>
                    </a:lnTo>
                    <a:lnTo>
                      <a:pt x="102348" y="17514"/>
                    </a:lnTo>
                    <a:lnTo>
                      <a:pt x="105906" y="22303"/>
                    </a:lnTo>
                    <a:lnTo>
                      <a:pt x="109327" y="27229"/>
                    </a:lnTo>
                    <a:lnTo>
                      <a:pt x="112884" y="32018"/>
                    </a:lnTo>
                    <a:lnTo>
                      <a:pt x="114937" y="36944"/>
                    </a:lnTo>
                    <a:lnTo>
                      <a:pt x="116989" y="42554"/>
                    </a:lnTo>
                    <a:lnTo>
                      <a:pt x="118358" y="48027"/>
                    </a:lnTo>
                    <a:lnTo>
                      <a:pt x="119179" y="54321"/>
                    </a:lnTo>
                    <a:lnTo>
                      <a:pt x="119863" y="59931"/>
                    </a:lnTo>
                    <a:lnTo>
                      <a:pt x="119179" y="66225"/>
                    </a:lnTo>
                    <a:lnTo>
                      <a:pt x="118358" y="71835"/>
                    </a:lnTo>
                    <a:lnTo>
                      <a:pt x="116989" y="77309"/>
                    </a:lnTo>
                    <a:lnTo>
                      <a:pt x="114937" y="82919"/>
                    </a:lnTo>
                    <a:lnTo>
                      <a:pt x="112884" y="87844"/>
                    </a:lnTo>
                    <a:lnTo>
                      <a:pt x="109327" y="93454"/>
                    </a:lnTo>
                    <a:lnTo>
                      <a:pt x="105906" y="97559"/>
                    </a:lnTo>
                    <a:lnTo>
                      <a:pt x="102348" y="102348"/>
                    </a:lnTo>
                    <a:lnTo>
                      <a:pt x="97559" y="105906"/>
                    </a:lnTo>
                    <a:lnTo>
                      <a:pt x="92633" y="109327"/>
                    </a:lnTo>
                    <a:lnTo>
                      <a:pt x="87708" y="112884"/>
                    </a:lnTo>
                    <a:lnTo>
                      <a:pt x="82919" y="114937"/>
                    </a:lnTo>
                    <a:lnTo>
                      <a:pt x="77309" y="116989"/>
                    </a:lnTo>
                    <a:lnTo>
                      <a:pt x="71698" y="118358"/>
                    </a:lnTo>
                    <a:lnTo>
                      <a:pt x="65541" y="119179"/>
                    </a:lnTo>
                    <a:lnTo>
                      <a:pt x="59931" y="119863"/>
                    </a:lnTo>
                    <a:close/>
                    <a:moveTo>
                      <a:pt x="59931" y="34207"/>
                    </a:moveTo>
                    <a:lnTo>
                      <a:pt x="54321" y="34891"/>
                    </a:lnTo>
                    <a:lnTo>
                      <a:pt x="49532" y="36259"/>
                    </a:lnTo>
                    <a:lnTo>
                      <a:pt x="45290" y="38996"/>
                    </a:lnTo>
                    <a:lnTo>
                      <a:pt x="41870" y="41870"/>
                    </a:lnTo>
                    <a:lnTo>
                      <a:pt x="38312" y="45974"/>
                    </a:lnTo>
                    <a:lnTo>
                      <a:pt x="36259" y="50216"/>
                    </a:lnTo>
                    <a:lnTo>
                      <a:pt x="34754" y="55005"/>
                    </a:lnTo>
                    <a:lnTo>
                      <a:pt x="34207" y="59931"/>
                    </a:lnTo>
                    <a:lnTo>
                      <a:pt x="34754" y="64857"/>
                    </a:lnTo>
                    <a:lnTo>
                      <a:pt x="36259" y="69783"/>
                    </a:lnTo>
                    <a:lnTo>
                      <a:pt x="38312" y="74572"/>
                    </a:lnTo>
                    <a:lnTo>
                      <a:pt x="41870" y="77993"/>
                    </a:lnTo>
                    <a:lnTo>
                      <a:pt x="45290" y="81550"/>
                    </a:lnTo>
                    <a:lnTo>
                      <a:pt x="49532" y="83603"/>
                    </a:lnTo>
                    <a:lnTo>
                      <a:pt x="54321" y="84971"/>
                    </a:lnTo>
                    <a:lnTo>
                      <a:pt x="59931" y="85655"/>
                    </a:lnTo>
                    <a:lnTo>
                      <a:pt x="64720" y="84971"/>
                    </a:lnTo>
                    <a:lnTo>
                      <a:pt x="69646" y="83603"/>
                    </a:lnTo>
                    <a:lnTo>
                      <a:pt x="73751" y="81550"/>
                    </a:lnTo>
                    <a:lnTo>
                      <a:pt x="77993" y="77993"/>
                    </a:lnTo>
                    <a:lnTo>
                      <a:pt x="80866" y="73888"/>
                    </a:lnTo>
                    <a:lnTo>
                      <a:pt x="83603" y="69783"/>
                    </a:lnTo>
                    <a:lnTo>
                      <a:pt x="84971" y="64857"/>
                    </a:lnTo>
                    <a:lnTo>
                      <a:pt x="85655" y="59931"/>
                    </a:lnTo>
                    <a:lnTo>
                      <a:pt x="84971" y="55005"/>
                    </a:lnTo>
                    <a:lnTo>
                      <a:pt x="83603" y="50216"/>
                    </a:lnTo>
                    <a:lnTo>
                      <a:pt x="80866" y="45974"/>
                    </a:lnTo>
                    <a:lnTo>
                      <a:pt x="77993" y="41870"/>
                    </a:lnTo>
                    <a:lnTo>
                      <a:pt x="73751" y="38449"/>
                    </a:lnTo>
                    <a:lnTo>
                      <a:pt x="69646" y="36259"/>
                    </a:lnTo>
                    <a:lnTo>
                      <a:pt x="64720" y="34891"/>
                    </a:lnTo>
                    <a:lnTo>
                      <a:pt x="59931" y="34207"/>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9" name="Shape 279"/>
              <p:cNvSpPr/>
              <p:nvPr/>
            </p:nvSpPr>
            <p:spPr>
              <a:xfrm>
                <a:off x="9163013" y="3370948"/>
                <a:ext cx="597386" cy="597386"/>
              </a:xfrm>
              <a:custGeom>
                <a:avLst/>
                <a:gdLst/>
                <a:ahLst/>
                <a:cxnLst/>
                <a:rect l="0" t="0" r="0" b="0"/>
                <a:pathLst>
                  <a:path w="120000" h="120000" extrusionOk="0">
                    <a:moveTo>
                      <a:pt x="60000" y="119863"/>
                    </a:moveTo>
                    <a:lnTo>
                      <a:pt x="53698" y="119315"/>
                    </a:lnTo>
                    <a:lnTo>
                      <a:pt x="48082" y="118630"/>
                    </a:lnTo>
                    <a:lnTo>
                      <a:pt x="41780" y="117123"/>
                    </a:lnTo>
                    <a:lnTo>
                      <a:pt x="36849" y="115068"/>
                    </a:lnTo>
                    <a:lnTo>
                      <a:pt x="31369" y="112191"/>
                    </a:lnTo>
                    <a:lnTo>
                      <a:pt x="26438" y="109452"/>
                    </a:lnTo>
                    <a:lnTo>
                      <a:pt x="21506" y="106027"/>
                    </a:lnTo>
                    <a:lnTo>
                      <a:pt x="17397" y="101780"/>
                    </a:lnTo>
                    <a:lnTo>
                      <a:pt x="13835" y="97671"/>
                    </a:lnTo>
                    <a:lnTo>
                      <a:pt x="10410" y="93424"/>
                    </a:lnTo>
                    <a:lnTo>
                      <a:pt x="6849" y="88493"/>
                    </a:lnTo>
                    <a:lnTo>
                      <a:pt x="4794" y="83013"/>
                    </a:lnTo>
                    <a:lnTo>
                      <a:pt x="2739" y="77397"/>
                    </a:lnTo>
                    <a:lnTo>
                      <a:pt x="1232" y="71917"/>
                    </a:lnTo>
                    <a:lnTo>
                      <a:pt x="684" y="66301"/>
                    </a:lnTo>
                    <a:lnTo>
                      <a:pt x="0" y="60000"/>
                    </a:lnTo>
                    <a:lnTo>
                      <a:pt x="684" y="53698"/>
                    </a:lnTo>
                    <a:lnTo>
                      <a:pt x="1232" y="48219"/>
                    </a:lnTo>
                    <a:lnTo>
                      <a:pt x="2739" y="41780"/>
                    </a:lnTo>
                    <a:lnTo>
                      <a:pt x="4794" y="36301"/>
                    </a:lnTo>
                    <a:lnTo>
                      <a:pt x="6849" y="31369"/>
                    </a:lnTo>
                    <a:lnTo>
                      <a:pt x="10410" y="26575"/>
                    </a:lnTo>
                    <a:lnTo>
                      <a:pt x="13835" y="21643"/>
                    </a:lnTo>
                    <a:lnTo>
                      <a:pt x="17397" y="17534"/>
                    </a:lnTo>
                    <a:lnTo>
                      <a:pt x="21506" y="13972"/>
                    </a:lnTo>
                    <a:lnTo>
                      <a:pt x="26438" y="10410"/>
                    </a:lnTo>
                    <a:lnTo>
                      <a:pt x="31369" y="6986"/>
                    </a:lnTo>
                    <a:lnTo>
                      <a:pt x="36849" y="4931"/>
                    </a:lnTo>
                    <a:lnTo>
                      <a:pt x="41780" y="2739"/>
                    </a:lnTo>
                    <a:lnTo>
                      <a:pt x="48082" y="1506"/>
                    </a:lnTo>
                    <a:lnTo>
                      <a:pt x="53698" y="0"/>
                    </a:lnTo>
                    <a:lnTo>
                      <a:pt x="60000" y="0"/>
                    </a:lnTo>
                    <a:lnTo>
                      <a:pt x="66164" y="0"/>
                    </a:lnTo>
                    <a:lnTo>
                      <a:pt x="71780" y="1506"/>
                    </a:lnTo>
                    <a:lnTo>
                      <a:pt x="77397" y="2739"/>
                    </a:lnTo>
                    <a:lnTo>
                      <a:pt x="83013" y="4931"/>
                    </a:lnTo>
                    <a:lnTo>
                      <a:pt x="88493" y="6986"/>
                    </a:lnTo>
                    <a:lnTo>
                      <a:pt x="93424" y="10410"/>
                    </a:lnTo>
                    <a:lnTo>
                      <a:pt x="98356" y="13972"/>
                    </a:lnTo>
                    <a:lnTo>
                      <a:pt x="102465" y="17534"/>
                    </a:lnTo>
                    <a:lnTo>
                      <a:pt x="106027" y="21643"/>
                    </a:lnTo>
                    <a:lnTo>
                      <a:pt x="109452" y="26575"/>
                    </a:lnTo>
                    <a:lnTo>
                      <a:pt x="112191" y="31369"/>
                    </a:lnTo>
                    <a:lnTo>
                      <a:pt x="115068" y="36301"/>
                    </a:lnTo>
                    <a:lnTo>
                      <a:pt x="117123" y="41780"/>
                    </a:lnTo>
                    <a:lnTo>
                      <a:pt x="118630" y="47397"/>
                    </a:lnTo>
                    <a:lnTo>
                      <a:pt x="119178" y="53698"/>
                    </a:lnTo>
                    <a:lnTo>
                      <a:pt x="119863" y="60000"/>
                    </a:lnTo>
                    <a:lnTo>
                      <a:pt x="119178" y="66301"/>
                    </a:lnTo>
                    <a:lnTo>
                      <a:pt x="118630" y="71917"/>
                    </a:lnTo>
                    <a:lnTo>
                      <a:pt x="117123" y="77397"/>
                    </a:lnTo>
                    <a:lnTo>
                      <a:pt x="115068" y="83013"/>
                    </a:lnTo>
                    <a:lnTo>
                      <a:pt x="112191" y="88493"/>
                    </a:lnTo>
                    <a:lnTo>
                      <a:pt x="109452" y="93424"/>
                    </a:lnTo>
                    <a:lnTo>
                      <a:pt x="106027" y="97671"/>
                    </a:lnTo>
                    <a:lnTo>
                      <a:pt x="102465" y="101780"/>
                    </a:lnTo>
                    <a:lnTo>
                      <a:pt x="98356" y="106027"/>
                    </a:lnTo>
                    <a:lnTo>
                      <a:pt x="93424" y="109452"/>
                    </a:lnTo>
                    <a:lnTo>
                      <a:pt x="88493" y="112191"/>
                    </a:lnTo>
                    <a:lnTo>
                      <a:pt x="83013" y="115068"/>
                    </a:lnTo>
                    <a:lnTo>
                      <a:pt x="77397" y="117123"/>
                    </a:lnTo>
                    <a:lnTo>
                      <a:pt x="71780" y="118630"/>
                    </a:lnTo>
                    <a:lnTo>
                      <a:pt x="66164" y="119315"/>
                    </a:lnTo>
                    <a:lnTo>
                      <a:pt x="60000" y="119863"/>
                    </a:lnTo>
                    <a:close/>
                    <a:moveTo>
                      <a:pt x="60000" y="34109"/>
                    </a:moveTo>
                    <a:lnTo>
                      <a:pt x="55068" y="34931"/>
                    </a:lnTo>
                    <a:lnTo>
                      <a:pt x="50136" y="36301"/>
                    </a:lnTo>
                    <a:lnTo>
                      <a:pt x="45205" y="38356"/>
                    </a:lnTo>
                    <a:lnTo>
                      <a:pt x="41780" y="41780"/>
                    </a:lnTo>
                    <a:lnTo>
                      <a:pt x="38356" y="45342"/>
                    </a:lnTo>
                    <a:lnTo>
                      <a:pt x="36301" y="50273"/>
                    </a:lnTo>
                    <a:lnTo>
                      <a:pt x="34794" y="54383"/>
                    </a:lnTo>
                    <a:lnTo>
                      <a:pt x="34109" y="60000"/>
                    </a:lnTo>
                    <a:lnTo>
                      <a:pt x="34794" y="64794"/>
                    </a:lnTo>
                    <a:lnTo>
                      <a:pt x="36301" y="69726"/>
                    </a:lnTo>
                    <a:lnTo>
                      <a:pt x="38356" y="73972"/>
                    </a:lnTo>
                    <a:lnTo>
                      <a:pt x="41780" y="78082"/>
                    </a:lnTo>
                    <a:lnTo>
                      <a:pt x="45205" y="80821"/>
                    </a:lnTo>
                    <a:lnTo>
                      <a:pt x="50136" y="83698"/>
                    </a:lnTo>
                    <a:lnTo>
                      <a:pt x="55068" y="85068"/>
                    </a:lnTo>
                    <a:lnTo>
                      <a:pt x="60000" y="85753"/>
                    </a:lnTo>
                    <a:lnTo>
                      <a:pt x="64794" y="85068"/>
                    </a:lnTo>
                    <a:lnTo>
                      <a:pt x="69726" y="83698"/>
                    </a:lnTo>
                    <a:lnTo>
                      <a:pt x="73835" y="80821"/>
                    </a:lnTo>
                    <a:lnTo>
                      <a:pt x="78082" y="78082"/>
                    </a:lnTo>
                    <a:lnTo>
                      <a:pt x="80821" y="73972"/>
                    </a:lnTo>
                    <a:lnTo>
                      <a:pt x="83561" y="69726"/>
                    </a:lnTo>
                    <a:lnTo>
                      <a:pt x="85068" y="64794"/>
                    </a:lnTo>
                    <a:lnTo>
                      <a:pt x="85753" y="60000"/>
                    </a:lnTo>
                    <a:lnTo>
                      <a:pt x="85068" y="54383"/>
                    </a:lnTo>
                    <a:lnTo>
                      <a:pt x="83561" y="49452"/>
                    </a:lnTo>
                    <a:lnTo>
                      <a:pt x="80821" y="45342"/>
                    </a:lnTo>
                    <a:lnTo>
                      <a:pt x="78082" y="41780"/>
                    </a:lnTo>
                    <a:lnTo>
                      <a:pt x="73835" y="38356"/>
                    </a:lnTo>
                    <a:lnTo>
                      <a:pt x="69726" y="36301"/>
                    </a:lnTo>
                    <a:lnTo>
                      <a:pt x="64794" y="34931"/>
                    </a:lnTo>
                    <a:lnTo>
                      <a:pt x="60000" y="34109"/>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0" name="Shape 280"/>
              <p:cNvSpPr/>
              <p:nvPr/>
            </p:nvSpPr>
            <p:spPr>
              <a:xfrm>
                <a:off x="9163013" y="3669642"/>
                <a:ext cx="168958" cy="1366748"/>
              </a:xfrm>
              <a:custGeom>
                <a:avLst/>
                <a:gdLst/>
                <a:ahLst/>
                <a:cxnLst/>
                <a:rect l="0" t="0" r="0" b="0"/>
                <a:pathLst>
                  <a:path w="120000" h="120000" extrusionOk="0">
                    <a:moveTo>
                      <a:pt x="119520" y="119940"/>
                    </a:moveTo>
                    <a:lnTo>
                      <a:pt x="0" y="119940"/>
                    </a:lnTo>
                    <a:lnTo>
                      <a:pt x="0" y="0"/>
                    </a:lnTo>
                    <a:lnTo>
                      <a:pt x="119520" y="0"/>
                    </a:lnTo>
                    <a:lnTo>
                      <a:pt x="119520" y="11994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1" name="Shape 281"/>
              <p:cNvSpPr/>
              <p:nvPr/>
            </p:nvSpPr>
            <p:spPr>
              <a:xfrm>
                <a:off x="9591440" y="3632200"/>
                <a:ext cx="168958" cy="3225800"/>
              </a:xfrm>
              <a:custGeom>
                <a:avLst/>
                <a:gdLst/>
                <a:ahLst/>
                <a:cxnLst/>
                <a:rect l="0" t="0" r="0" b="0"/>
                <a:pathLst>
                  <a:path w="120000" h="120000" extrusionOk="0">
                    <a:moveTo>
                      <a:pt x="119520" y="119981"/>
                    </a:moveTo>
                    <a:lnTo>
                      <a:pt x="0" y="119981"/>
                    </a:lnTo>
                    <a:lnTo>
                      <a:pt x="0" y="0"/>
                    </a:lnTo>
                    <a:lnTo>
                      <a:pt x="119520" y="0"/>
                    </a:lnTo>
                    <a:lnTo>
                      <a:pt x="119520" y="119981"/>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2" name="Shape 282"/>
              <p:cNvSpPr/>
              <p:nvPr/>
            </p:nvSpPr>
            <p:spPr>
              <a:xfrm>
                <a:off x="11299122" y="3920060"/>
                <a:ext cx="168958" cy="1918878"/>
              </a:xfrm>
              <a:custGeom>
                <a:avLst/>
                <a:gdLst/>
                <a:ahLst/>
                <a:cxnLst/>
                <a:rect l="0" t="0" r="0" b="0"/>
                <a:pathLst>
                  <a:path w="120000" h="120000" extrusionOk="0">
                    <a:moveTo>
                      <a:pt x="119520" y="119957"/>
                    </a:moveTo>
                    <a:lnTo>
                      <a:pt x="117120" y="117310"/>
                    </a:lnTo>
                    <a:lnTo>
                      <a:pt x="107520" y="114919"/>
                    </a:lnTo>
                    <a:lnTo>
                      <a:pt x="97440" y="112572"/>
                    </a:lnTo>
                    <a:lnTo>
                      <a:pt x="83040" y="110394"/>
                    </a:lnTo>
                    <a:lnTo>
                      <a:pt x="65760" y="108431"/>
                    </a:lnTo>
                    <a:lnTo>
                      <a:pt x="46080" y="106680"/>
                    </a:lnTo>
                    <a:lnTo>
                      <a:pt x="24000" y="105400"/>
                    </a:lnTo>
                    <a:lnTo>
                      <a:pt x="0" y="104076"/>
                    </a:lnTo>
                    <a:lnTo>
                      <a:pt x="0" y="104076"/>
                    </a:lnTo>
                    <a:lnTo>
                      <a:pt x="0" y="0"/>
                    </a:lnTo>
                    <a:lnTo>
                      <a:pt x="119520" y="0"/>
                    </a:lnTo>
                    <a:lnTo>
                      <a:pt x="119520" y="119957"/>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3" name="Shape 283"/>
              <p:cNvSpPr/>
              <p:nvPr/>
            </p:nvSpPr>
            <p:spPr>
              <a:xfrm>
                <a:off x="11299122" y="4733958"/>
                <a:ext cx="168958" cy="2124040"/>
              </a:xfrm>
              <a:custGeom>
                <a:avLst/>
                <a:gdLst/>
                <a:ahLst/>
                <a:cxnLst/>
                <a:rect l="0" t="0" r="0" b="0"/>
                <a:pathLst>
                  <a:path w="120000" h="120000" extrusionOk="0">
                    <a:moveTo>
                      <a:pt x="0" y="14156"/>
                    </a:moveTo>
                    <a:lnTo>
                      <a:pt x="24000" y="13153"/>
                    </a:lnTo>
                    <a:lnTo>
                      <a:pt x="46080" y="11803"/>
                    </a:lnTo>
                    <a:lnTo>
                      <a:pt x="65760" y="10221"/>
                    </a:lnTo>
                    <a:lnTo>
                      <a:pt x="83040" y="8486"/>
                    </a:lnTo>
                    <a:lnTo>
                      <a:pt x="97440" y="6480"/>
                    </a:lnTo>
                    <a:lnTo>
                      <a:pt x="107520" y="4513"/>
                    </a:lnTo>
                    <a:lnTo>
                      <a:pt x="117120" y="2160"/>
                    </a:lnTo>
                    <a:lnTo>
                      <a:pt x="119520" y="0"/>
                    </a:lnTo>
                    <a:lnTo>
                      <a:pt x="119520" y="0"/>
                    </a:lnTo>
                    <a:lnTo>
                      <a:pt x="119520" y="119961"/>
                    </a:lnTo>
                    <a:lnTo>
                      <a:pt x="0" y="119961"/>
                    </a:lnTo>
                    <a:lnTo>
                      <a:pt x="0" y="14156"/>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4" name="Shape 284"/>
              <p:cNvSpPr/>
              <p:nvPr/>
            </p:nvSpPr>
            <p:spPr>
              <a:xfrm>
                <a:off x="10870693" y="5046133"/>
                <a:ext cx="168958" cy="1845734"/>
              </a:xfrm>
              <a:custGeom>
                <a:avLst/>
                <a:gdLst/>
                <a:ahLst/>
                <a:cxnLst/>
                <a:rect l="0" t="0" r="0" b="0"/>
                <a:pathLst>
                  <a:path w="120000" h="120000" extrusionOk="0">
                    <a:moveTo>
                      <a:pt x="2390" y="33230"/>
                    </a:moveTo>
                    <a:lnTo>
                      <a:pt x="2390" y="34918"/>
                    </a:lnTo>
                    <a:lnTo>
                      <a:pt x="9561" y="36605"/>
                    </a:lnTo>
                    <a:lnTo>
                      <a:pt x="19601" y="38155"/>
                    </a:lnTo>
                    <a:lnTo>
                      <a:pt x="33944" y="39704"/>
                    </a:lnTo>
                    <a:lnTo>
                      <a:pt x="51155" y="40977"/>
                    </a:lnTo>
                    <a:lnTo>
                      <a:pt x="73147" y="42250"/>
                    </a:lnTo>
                    <a:lnTo>
                      <a:pt x="95139" y="43246"/>
                    </a:lnTo>
                    <a:lnTo>
                      <a:pt x="119521" y="44076"/>
                    </a:lnTo>
                    <a:lnTo>
                      <a:pt x="119521" y="44076"/>
                    </a:lnTo>
                    <a:lnTo>
                      <a:pt x="119521" y="119972"/>
                    </a:lnTo>
                    <a:lnTo>
                      <a:pt x="0" y="119972"/>
                    </a:lnTo>
                    <a:lnTo>
                      <a:pt x="0" y="0"/>
                    </a:lnTo>
                    <a:lnTo>
                      <a:pt x="119521" y="0"/>
                    </a:lnTo>
                    <a:lnTo>
                      <a:pt x="119521" y="22245"/>
                    </a:lnTo>
                    <a:lnTo>
                      <a:pt x="95139" y="23103"/>
                    </a:lnTo>
                    <a:lnTo>
                      <a:pt x="73147" y="24071"/>
                    </a:lnTo>
                    <a:lnTo>
                      <a:pt x="51155" y="25344"/>
                    </a:lnTo>
                    <a:lnTo>
                      <a:pt x="33944" y="26617"/>
                    </a:lnTo>
                    <a:lnTo>
                      <a:pt x="19601" y="28166"/>
                    </a:lnTo>
                    <a:lnTo>
                      <a:pt x="9561" y="29716"/>
                    </a:lnTo>
                    <a:lnTo>
                      <a:pt x="2390" y="31404"/>
                    </a:lnTo>
                    <a:lnTo>
                      <a:pt x="2390" y="3323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5" name="Shape 285"/>
              <p:cNvSpPr/>
              <p:nvPr/>
            </p:nvSpPr>
            <p:spPr>
              <a:xfrm>
                <a:off x="11042667" y="5256566"/>
                <a:ext cx="256454" cy="594370"/>
              </a:xfrm>
              <a:custGeom>
                <a:avLst/>
                <a:gdLst/>
                <a:ahLst/>
                <a:cxnLst/>
                <a:rect l="0" t="0" r="0" b="0"/>
                <a:pathLst>
                  <a:path w="120000" h="120000" extrusionOk="0">
                    <a:moveTo>
                      <a:pt x="59682" y="34403"/>
                    </a:moveTo>
                    <a:lnTo>
                      <a:pt x="48253" y="35091"/>
                    </a:lnTo>
                    <a:lnTo>
                      <a:pt x="37142" y="36467"/>
                    </a:lnTo>
                    <a:lnTo>
                      <a:pt x="27301" y="38532"/>
                    </a:lnTo>
                    <a:lnTo>
                      <a:pt x="17777" y="42110"/>
                    </a:lnTo>
                    <a:lnTo>
                      <a:pt x="11111" y="45550"/>
                    </a:lnTo>
                    <a:lnTo>
                      <a:pt x="6349" y="49816"/>
                    </a:lnTo>
                    <a:lnTo>
                      <a:pt x="1587" y="54770"/>
                    </a:lnTo>
                    <a:lnTo>
                      <a:pt x="1587" y="60275"/>
                    </a:lnTo>
                    <a:lnTo>
                      <a:pt x="1587" y="60275"/>
                    </a:lnTo>
                    <a:lnTo>
                      <a:pt x="1587" y="65229"/>
                    </a:lnTo>
                    <a:lnTo>
                      <a:pt x="6349" y="70045"/>
                    </a:lnTo>
                    <a:lnTo>
                      <a:pt x="11111" y="74311"/>
                    </a:lnTo>
                    <a:lnTo>
                      <a:pt x="17777" y="78577"/>
                    </a:lnTo>
                    <a:lnTo>
                      <a:pt x="27301" y="81330"/>
                    </a:lnTo>
                    <a:lnTo>
                      <a:pt x="37142" y="84082"/>
                    </a:lnTo>
                    <a:lnTo>
                      <a:pt x="48253" y="85458"/>
                    </a:lnTo>
                    <a:lnTo>
                      <a:pt x="59682" y="85458"/>
                    </a:lnTo>
                    <a:lnTo>
                      <a:pt x="59682" y="85458"/>
                    </a:lnTo>
                    <a:lnTo>
                      <a:pt x="72698" y="85458"/>
                    </a:lnTo>
                    <a:lnTo>
                      <a:pt x="82222" y="84082"/>
                    </a:lnTo>
                    <a:lnTo>
                      <a:pt x="92063" y="82018"/>
                    </a:lnTo>
                    <a:lnTo>
                      <a:pt x="101904" y="78577"/>
                    </a:lnTo>
                    <a:lnTo>
                      <a:pt x="108253" y="75000"/>
                    </a:lnTo>
                    <a:lnTo>
                      <a:pt x="113015" y="71422"/>
                    </a:lnTo>
                    <a:lnTo>
                      <a:pt x="117777" y="66605"/>
                    </a:lnTo>
                    <a:lnTo>
                      <a:pt x="119682" y="61651"/>
                    </a:lnTo>
                    <a:lnTo>
                      <a:pt x="119682" y="61651"/>
                    </a:lnTo>
                    <a:lnTo>
                      <a:pt x="119682" y="114220"/>
                    </a:lnTo>
                    <a:lnTo>
                      <a:pt x="104761" y="116972"/>
                    </a:lnTo>
                    <a:lnTo>
                      <a:pt x="90476" y="118348"/>
                    </a:lnTo>
                    <a:lnTo>
                      <a:pt x="75873" y="119862"/>
                    </a:lnTo>
                    <a:lnTo>
                      <a:pt x="59682" y="119862"/>
                    </a:lnTo>
                    <a:lnTo>
                      <a:pt x="59682" y="119862"/>
                    </a:lnTo>
                    <a:lnTo>
                      <a:pt x="45079" y="119862"/>
                    </a:lnTo>
                    <a:lnTo>
                      <a:pt x="28888" y="118348"/>
                    </a:lnTo>
                    <a:lnTo>
                      <a:pt x="14285" y="116972"/>
                    </a:lnTo>
                    <a:lnTo>
                      <a:pt x="0" y="114220"/>
                    </a:lnTo>
                    <a:lnTo>
                      <a:pt x="0" y="114220"/>
                    </a:lnTo>
                    <a:lnTo>
                      <a:pt x="0" y="5642"/>
                    </a:lnTo>
                    <a:lnTo>
                      <a:pt x="14285" y="3577"/>
                    </a:lnTo>
                    <a:lnTo>
                      <a:pt x="28888" y="1513"/>
                    </a:lnTo>
                    <a:lnTo>
                      <a:pt x="45079" y="0"/>
                    </a:lnTo>
                    <a:lnTo>
                      <a:pt x="59682" y="0"/>
                    </a:lnTo>
                    <a:lnTo>
                      <a:pt x="59682" y="0"/>
                    </a:lnTo>
                    <a:lnTo>
                      <a:pt x="75873" y="0"/>
                    </a:lnTo>
                    <a:lnTo>
                      <a:pt x="90476" y="1513"/>
                    </a:lnTo>
                    <a:lnTo>
                      <a:pt x="104761" y="3577"/>
                    </a:lnTo>
                    <a:lnTo>
                      <a:pt x="119682" y="5642"/>
                    </a:lnTo>
                    <a:lnTo>
                      <a:pt x="119682" y="5642"/>
                    </a:lnTo>
                    <a:lnTo>
                      <a:pt x="119682" y="58211"/>
                    </a:lnTo>
                    <a:lnTo>
                      <a:pt x="117777" y="53256"/>
                    </a:lnTo>
                    <a:lnTo>
                      <a:pt x="113015" y="49128"/>
                    </a:lnTo>
                    <a:lnTo>
                      <a:pt x="108253" y="44862"/>
                    </a:lnTo>
                    <a:lnTo>
                      <a:pt x="101904" y="41422"/>
                    </a:lnTo>
                    <a:lnTo>
                      <a:pt x="92063" y="38532"/>
                    </a:lnTo>
                    <a:lnTo>
                      <a:pt x="82222" y="36467"/>
                    </a:lnTo>
                    <a:lnTo>
                      <a:pt x="72698" y="35091"/>
                    </a:lnTo>
                    <a:lnTo>
                      <a:pt x="59682" y="34403"/>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6" name="Shape 286"/>
              <p:cNvSpPr/>
              <p:nvPr/>
            </p:nvSpPr>
            <p:spPr>
              <a:xfrm>
                <a:off x="10873710" y="5283719"/>
                <a:ext cx="165942" cy="537044"/>
              </a:xfrm>
              <a:custGeom>
                <a:avLst/>
                <a:gdLst/>
                <a:ahLst/>
                <a:cxnLst/>
                <a:rect l="0" t="0" r="0" b="0"/>
                <a:pathLst>
                  <a:path w="120000" h="120000" extrusionOk="0">
                    <a:moveTo>
                      <a:pt x="0" y="60303"/>
                    </a:moveTo>
                    <a:lnTo>
                      <a:pt x="0" y="50278"/>
                    </a:lnTo>
                    <a:lnTo>
                      <a:pt x="7317" y="41012"/>
                    </a:lnTo>
                    <a:lnTo>
                      <a:pt x="17560" y="32506"/>
                    </a:lnTo>
                    <a:lnTo>
                      <a:pt x="32195" y="24000"/>
                    </a:lnTo>
                    <a:lnTo>
                      <a:pt x="49756" y="17012"/>
                    </a:lnTo>
                    <a:lnTo>
                      <a:pt x="72195" y="10025"/>
                    </a:lnTo>
                    <a:lnTo>
                      <a:pt x="94634" y="4708"/>
                    </a:lnTo>
                    <a:lnTo>
                      <a:pt x="119512" y="0"/>
                    </a:lnTo>
                    <a:lnTo>
                      <a:pt x="119512" y="0"/>
                    </a:lnTo>
                    <a:lnTo>
                      <a:pt x="119512" y="119848"/>
                    </a:lnTo>
                    <a:lnTo>
                      <a:pt x="94634" y="115291"/>
                    </a:lnTo>
                    <a:lnTo>
                      <a:pt x="72195" y="109822"/>
                    </a:lnTo>
                    <a:lnTo>
                      <a:pt x="49756" y="102835"/>
                    </a:lnTo>
                    <a:lnTo>
                      <a:pt x="32195" y="95848"/>
                    </a:lnTo>
                    <a:lnTo>
                      <a:pt x="17560" y="87341"/>
                    </a:lnTo>
                    <a:lnTo>
                      <a:pt x="7317" y="78835"/>
                    </a:lnTo>
                    <a:lnTo>
                      <a:pt x="0" y="69569"/>
                    </a:lnTo>
                    <a:lnTo>
                      <a:pt x="0" y="60303"/>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7" name="Shape 287"/>
              <p:cNvSpPr/>
              <p:nvPr/>
            </p:nvSpPr>
            <p:spPr>
              <a:xfrm>
                <a:off x="11299122" y="5283719"/>
                <a:ext cx="168958" cy="537044"/>
              </a:xfrm>
              <a:custGeom>
                <a:avLst/>
                <a:gdLst/>
                <a:ahLst/>
                <a:cxnLst/>
                <a:rect l="0" t="0" r="0" b="0"/>
                <a:pathLst>
                  <a:path w="120000" h="120000" extrusionOk="0">
                    <a:moveTo>
                      <a:pt x="119520" y="64101"/>
                    </a:moveTo>
                    <a:lnTo>
                      <a:pt x="117120" y="72607"/>
                    </a:lnTo>
                    <a:lnTo>
                      <a:pt x="107520" y="81873"/>
                    </a:lnTo>
                    <a:lnTo>
                      <a:pt x="97440" y="89620"/>
                    </a:lnTo>
                    <a:lnTo>
                      <a:pt x="83040" y="97518"/>
                    </a:lnTo>
                    <a:lnTo>
                      <a:pt x="65760" y="104354"/>
                    </a:lnTo>
                    <a:lnTo>
                      <a:pt x="46080" y="110582"/>
                    </a:lnTo>
                    <a:lnTo>
                      <a:pt x="24000" y="115898"/>
                    </a:lnTo>
                    <a:lnTo>
                      <a:pt x="0" y="119848"/>
                    </a:lnTo>
                    <a:lnTo>
                      <a:pt x="0" y="119848"/>
                    </a:lnTo>
                    <a:lnTo>
                      <a:pt x="0" y="61822"/>
                    </a:lnTo>
                    <a:lnTo>
                      <a:pt x="0" y="60303"/>
                    </a:lnTo>
                    <a:lnTo>
                      <a:pt x="0" y="60303"/>
                    </a:lnTo>
                    <a:lnTo>
                      <a:pt x="0" y="58025"/>
                    </a:lnTo>
                    <a:lnTo>
                      <a:pt x="0" y="58025"/>
                    </a:lnTo>
                    <a:lnTo>
                      <a:pt x="0" y="0"/>
                    </a:lnTo>
                    <a:lnTo>
                      <a:pt x="24000" y="4708"/>
                    </a:lnTo>
                    <a:lnTo>
                      <a:pt x="46080" y="9265"/>
                    </a:lnTo>
                    <a:lnTo>
                      <a:pt x="65760" y="15493"/>
                    </a:lnTo>
                    <a:lnTo>
                      <a:pt x="83040" y="22481"/>
                    </a:lnTo>
                    <a:lnTo>
                      <a:pt x="97440" y="30227"/>
                    </a:lnTo>
                    <a:lnTo>
                      <a:pt x="107520" y="38582"/>
                    </a:lnTo>
                    <a:lnTo>
                      <a:pt x="117120" y="47088"/>
                    </a:lnTo>
                    <a:lnTo>
                      <a:pt x="119520" y="56506"/>
                    </a:lnTo>
                    <a:lnTo>
                      <a:pt x="119520" y="56506"/>
                    </a:lnTo>
                    <a:lnTo>
                      <a:pt x="119520" y="64101"/>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8" name="Shape 288"/>
              <p:cNvSpPr/>
              <p:nvPr/>
            </p:nvSpPr>
            <p:spPr>
              <a:xfrm>
                <a:off x="10445282" y="4770885"/>
                <a:ext cx="168958" cy="534027"/>
              </a:xfrm>
              <a:custGeom>
                <a:avLst/>
                <a:gdLst/>
                <a:ahLst/>
                <a:cxnLst/>
                <a:rect l="0" t="0" r="0" b="0"/>
                <a:pathLst>
                  <a:path w="120000" h="120000" extrusionOk="0">
                    <a:moveTo>
                      <a:pt x="0" y="59923"/>
                    </a:moveTo>
                    <a:lnTo>
                      <a:pt x="2390" y="49834"/>
                    </a:lnTo>
                    <a:lnTo>
                      <a:pt x="7171" y="41273"/>
                    </a:lnTo>
                    <a:lnTo>
                      <a:pt x="19601" y="31949"/>
                    </a:lnTo>
                    <a:lnTo>
                      <a:pt x="31553" y="24152"/>
                    </a:lnTo>
                    <a:lnTo>
                      <a:pt x="51155" y="16356"/>
                    </a:lnTo>
                    <a:lnTo>
                      <a:pt x="70278" y="10089"/>
                    </a:lnTo>
                    <a:lnTo>
                      <a:pt x="92270" y="4738"/>
                    </a:lnTo>
                    <a:lnTo>
                      <a:pt x="119521" y="0"/>
                    </a:lnTo>
                    <a:lnTo>
                      <a:pt x="119521" y="0"/>
                    </a:lnTo>
                    <a:lnTo>
                      <a:pt x="119521" y="119847"/>
                    </a:lnTo>
                    <a:lnTo>
                      <a:pt x="92270" y="115108"/>
                    </a:lnTo>
                    <a:lnTo>
                      <a:pt x="70278" y="109757"/>
                    </a:lnTo>
                    <a:lnTo>
                      <a:pt x="51155" y="103490"/>
                    </a:lnTo>
                    <a:lnTo>
                      <a:pt x="31553" y="95694"/>
                    </a:lnTo>
                    <a:lnTo>
                      <a:pt x="19601" y="87898"/>
                    </a:lnTo>
                    <a:lnTo>
                      <a:pt x="7171" y="79337"/>
                    </a:lnTo>
                    <a:lnTo>
                      <a:pt x="2390" y="70012"/>
                    </a:lnTo>
                    <a:lnTo>
                      <a:pt x="0" y="59923"/>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9" name="Shape 289"/>
              <p:cNvSpPr/>
              <p:nvPr/>
            </p:nvSpPr>
            <p:spPr>
              <a:xfrm>
                <a:off x="10870693" y="4767867"/>
                <a:ext cx="168958" cy="540061"/>
              </a:xfrm>
              <a:custGeom>
                <a:avLst/>
                <a:gdLst/>
                <a:ahLst/>
                <a:cxnLst/>
                <a:rect l="0" t="0" r="0" b="0"/>
                <a:pathLst>
                  <a:path w="120000" h="120000" extrusionOk="0">
                    <a:moveTo>
                      <a:pt x="119521" y="63698"/>
                    </a:moveTo>
                    <a:lnTo>
                      <a:pt x="116653" y="73056"/>
                    </a:lnTo>
                    <a:lnTo>
                      <a:pt x="109482" y="81358"/>
                    </a:lnTo>
                    <a:lnTo>
                      <a:pt x="97529" y="89811"/>
                    </a:lnTo>
                    <a:lnTo>
                      <a:pt x="82709" y="96905"/>
                    </a:lnTo>
                    <a:lnTo>
                      <a:pt x="65976" y="103698"/>
                    </a:lnTo>
                    <a:lnTo>
                      <a:pt x="46374" y="109886"/>
                    </a:lnTo>
                    <a:lnTo>
                      <a:pt x="24382" y="115169"/>
                    </a:lnTo>
                    <a:lnTo>
                      <a:pt x="0" y="119849"/>
                    </a:lnTo>
                    <a:lnTo>
                      <a:pt x="0" y="119849"/>
                    </a:lnTo>
                    <a:lnTo>
                      <a:pt x="0" y="62188"/>
                    </a:lnTo>
                    <a:lnTo>
                      <a:pt x="0" y="59924"/>
                    </a:lnTo>
                    <a:lnTo>
                      <a:pt x="0" y="59924"/>
                    </a:lnTo>
                    <a:lnTo>
                      <a:pt x="0" y="58415"/>
                    </a:lnTo>
                    <a:lnTo>
                      <a:pt x="0" y="58415"/>
                    </a:lnTo>
                    <a:lnTo>
                      <a:pt x="0" y="0"/>
                    </a:lnTo>
                    <a:lnTo>
                      <a:pt x="24382" y="4679"/>
                    </a:lnTo>
                    <a:lnTo>
                      <a:pt x="46374" y="9962"/>
                    </a:lnTo>
                    <a:lnTo>
                      <a:pt x="65976" y="16150"/>
                    </a:lnTo>
                    <a:lnTo>
                      <a:pt x="82709" y="23094"/>
                    </a:lnTo>
                    <a:lnTo>
                      <a:pt x="97529" y="30037"/>
                    </a:lnTo>
                    <a:lnTo>
                      <a:pt x="109482" y="38490"/>
                    </a:lnTo>
                    <a:lnTo>
                      <a:pt x="116653" y="46792"/>
                    </a:lnTo>
                    <a:lnTo>
                      <a:pt x="119521" y="56150"/>
                    </a:lnTo>
                    <a:lnTo>
                      <a:pt x="119521" y="56150"/>
                    </a:lnTo>
                    <a:lnTo>
                      <a:pt x="119521" y="63698"/>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0" name="Shape 290"/>
              <p:cNvSpPr/>
              <p:nvPr/>
            </p:nvSpPr>
            <p:spPr>
              <a:xfrm>
                <a:off x="9163013" y="4770885"/>
                <a:ext cx="168958" cy="537044"/>
              </a:xfrm>
              <a:custGeom>
                <a:avLst/>
                <a:gdLst/>
                <a:ahLst/>
                <a:cxnLst/>
                <a:rect l="0" t="0" r="0" b="0"/>
                <a:pathLst>
                  <a:path w="120000" h="120000" extrusionOk="0">
                    <a:moveTo>
                      <a:pt x="119520" y="63341"/>
                    </a:moveTo>
                    <a:lnTo>
                      <a:pt x="117120" y="72759"/>
                    </a:lnTo>
                    <a:lnTo>
                      <a:pt x="109920" y="81113"/>
                    </a:lnTo>
                    <a:lnTo>
                      <a:pt x="97440" y="89620"/>
                    </a:lnTo>
                    <a:lnTo>
                      <a:pt x="83040" y="96759"/>
                    </a:lnTo>
                    <a:lnTo>
                      <a:pt x="65760" y="103594"/>
                    </a:lnTo>
                    <a:lnTo>
                      <a:pt x="46080" y="109822"/>
                    </a:lnTo>
                    <a:lnTo>
                      <a:pt x="24000" y="115139"/>
                    </a:lnTo>
                    <a:lnTo>
                      <a:pt x="0" y="119848"/>
                    </a:lnTo>
                    <a:lnTo>
                      <a:pt x="0" y="119848"/>
                    </a:lnTo>
                    <a:lnTo>
                      <a:pt x="0" y="61822"/>
                    </a:lnTo>
                    <a:lnTo>
                      <a:pt x="0" y="59544"/>
                    </a:lnTo>
                    <a:lnTo>
                      <a:pt x="0" y="59544"/>
                    </a:lnTo>
                    <a:lnTo>
                      <a:pt x="0" y="58025"/>
                    </a:lnTo>
                    <a:lnTo>
                      <a:pt x="0" y="58025"/>
                    </a:lnTo>
                    <a:lnTo>
                      <a:pt x="0" y="0"/>
                    </a:lnTo>
                    <a:lnTo>
                      <a:pt x="24000" y="3949"/>
                    </a:lnTo>
                    <a:lnTo>
                      <a:pt x="46080" y="9265"/>
                    </a:lnTo>
                    <a:lnTo>
                      <a:pt x="65760" y="15493"/>
                    </a:lnTo>
                    <a:lnTo>
                      <a:pt x="83040" y="22481"/>
                    </a:lnTo>
                    <a:lnTo>
                      <a:pt x="97440" y="29468"/>
                    </a:lnTo>
                    <a:lnTo>
                      <a:pt x="109920" y="37974"/>
                    </a:lnTo>
                    <a:lnTo>
                      <a:pt x="117120" y="46329"/>
                    </a:lnTo>
                    <a:lnTo>
                      <a:pt x="119520" y="55746"/>
                    </a:lnTo>
                    <a:lnTo>
                      <a:pt x="119520" y="55746"/>
                    </a:lnTo>
                    <a:lnTo>
                      <a:pt x="119520" y="63341"/>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1" name="Shape 291"/>
              <p:cNvSpPr/>
              <p:nvPr/>
            </p:nvSpPr>
            <p:spPr>
              <a:xfrm>
                <a:off x="8737600" y="5036385"/>
                <a:ext cx="168958" cy="1821614"/>
              </a:xfrm>
              <a:custGeom>
                <a:avLst/>
                <a:gdLst/>
                <a:ahLst/>
                <a:cxnLst/>
                <a:rect l="0" t="0" r="0" b="0"/>
                <a:pathLst>
                  <a:path w="120000" h="120000" extrusionOk="0">
                    <a:moveTo>
                      <a:pt x="119521" y="119972"/>
                    </a:moveTo>
                    <a:lnTo>
                      <a:pt x="0" y="119972"/>
                    </a:lnTo>
                    <a:lnTo>
                      <a:pt x="0" y="0"/>
                    </a:lnTo>
                    <a:lnTo>
                      <a:pt x="119521" y="0"/>
                    </a:lnTo>
                    <a:lnTo>
                      <a:pt x="119521" y="119972"/>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2" name="Shape 292"/>
              <p:cNvSpPr/>
              <p:nvPr/>
            </p:nvSpPr>
            <p:spPr>
              <a:xfrm>
                <a:off x="8737600" y="4749760"/>
                <a:ext cx="594370" cy="597386"/>
              </a:xfrm>
              <a:custGeom>
                <a:avLst/>
                <a:gdLst/>
                <a:ahLst/>
                <a:cxnLst/>
                <a:rect l="0" t="0" r="0" b="0"/>
                <a:pathLst>
                  <a:path w="120000" h="120000" extrusionOk="0">
                    <a:moveTo>
                      <a:pt x="59587" y="119863"/>
                    </a:moveTo>
                    <a:lnTo>
                      <a:pt x="53944" y="119179"/>
                    </a:lnTo>
                    <a:lnTo>
                      <a:pt x="47614" y="118358"/>
                    </a:lnTo>
                    <a:lnTo>
                      <a:pt x="42110" y="116989"/>
                    </a:lnTo>
                    <a:lnTo>
                      <a:pt x="36467" y="114937"/>
                    </a:lnTo>
                    <a:lnTo>
                      <a:pt x="30825" y="112884"/>
                    </a:lnTo>
                    <a:lnTo>
                      <a:pt x="26009" y="109327"/>
                    </a:lnTo>
                    <a:lnTo>
                      <a:pt x="21743" y="105906"/>
                    </a:lnTo>
                    <a:lnTo>
                      <a:pt x="17477" y="102348"/>
                    </a:lnTo>
                    <a:lnTo>
                      <a:pt x="13348" y="98244"/>
                    </a:lnTo>
                    <a:lnTo>
                      <a:pt x="9770" y="93454"/>
                    </a:lnTo>
                    <a:lnTo>
                      <a:pt x="7018" y="88529"/>
                    </a:lnTo>
                    <a:lnTo>
                      <a:pt x="4266" y="82919"/>
                    </a:lnTo>
                    <a:lnTo>
                      <a:pt x="2064" y="77993"/>
                    </a:lnTo>
                    <a:lnTo>
                      <a:pt x="688" y="71835"/>
                    </a:lnTo>
                    <a:lnTo>
                      <a:pt x="0" y="66225"/>
                    </a:lnTo>
                    <a:lnTo>
                      <a:pt x="0" y="59931"/>
                    </a:lnTo>
                    <a:lnTo>
                      <a:pt x="0" y="53637"/>
                    </a:lnTo>
                    <a:lnTo>
                      <a:pt x="688" y="48027"/>
                    </a:lnTo>
                    <a:lnTo>
                      <a:pt x="2064" y="42554"/>
                    </a:lnTo>
                    <a:lnTo>
                      <a:pt x="4266" y="36944"/>
                    </a:lnTo>
                    <a:lnTo>
                      <a:pt x="7018" y="31334"/>
                    </a:lnTo>
                    <a:lnTo>
                      <a:pt x="9770" y="26545"/>
                    </a:lnTo>
                    <a:lnTo>
                      <a:pt x="13348" y="21619"/>
                    </a:lnTo>
                    <a:lnTo>
                      <a:pt x="17477" y="17514"/>
                    </a:lnTo>
                    <a:lnTo>
                      <a:pt x="21743" y="13956"/>
                    </a:lnTo>
                    <a:lnTo>
                      <a:pt x="26009" y="10535"/>
                    </a:lnTo>
                    <a:lnTo>
                      <a:pt x="30825" y="7662"/>
                    </a:lnTo>
                    <a:lnTo>
                      <a:pt x="36467" y="4925"/>
                    </a:lnTo>
                    <a:lnTo>
                      <a:pt x="42110" y="2873"/>
                    </a:lnTo>
                    <a:lnTo>
                      <a:pt x="47614" y="1505"/>
                    </a:lnTo>
                    <a:lnTo>
                      <a:pt x="53944" y="684"/>
                    </a:lnTo>
                    <a:lnTo>
                      <a:pt x="59587" y="0"/>
                    </a:lnTo>
                    <a:lnTo>
                      <a:pt x="65917" y="684"/>
                    </a:lnTo>
                    <a:lnTo>
                      <a:pt x="72247" y="1505"/>
                    </a:lnTo>
                    <a:lnTo>
                      <a:pt x="77889" y="2873"/>
                    </a:lnTo>
                    <a:lnTo>
                      <a:pt x="83394" y="4925"/>
                    </a:lnTo>
                    <a:lnTo>
                      <a:pt x="88348" y="7662"/>
                    </a:lnTo>
                    <a:lnTo>
                      <a:pt x="93302" y="10535"/>
                    </a:lnTo>
                    <a:lnTo>
                      <a:pt x="98119" y="13956"/>
                    </a:lnTo>
                    <a:lnTo>
                      <a:pt x="102385" y="17514"/>
                    </a:lnTo>
                    <a:lnTo>
                      <a:pt x="106513" y="21619"/>
                    </a:lnTo>
                    <a:lnTo>
                      <a:pt x="109403" y="26545"/>
                    </a:lnTo>
                    <a:lnTo>
                      <a:pt x="112844" y="31334"/>
                    </a:lnTo>
                    <a:lnTo>
                      <a:pt x="114908" y="36944"/>
                    </a:lnTo>
                    <a:lnTo>
                      <a:pt x="117110" y="42554"/>
                    </a:lnTo>
                    <a:lnTo>
                      <a:pt x="118486" y="48027"/>
                    </a:lnTo>
                    <a:lnTo>
                      <a:pt x="119862" y="53637"/>
                    </a:lnTo>
                    <a:lnTo>
                      <a:pt x="119862" y="59931"/>
                    </a:lnTo>
                    <a:lnTo>
                      <a:pt x="119862" y="66225"/>
                    </a:lnTo>
                    <a:lnTo>
                      <a:pt x="118486" y="71835"/>
                    </a:lnTo>
                    <a:lnTo>
                      <a:pt x="117110" y="77993"/>
                    </a:lnTo>
                    <a:lnTo>
                      <a:pt x="114908" y="82919"/>
                    </a:lnTo>
                    <a:lnTo>
                      <a:pt x="112844" y="88529"/>
                    </a:lnTo>
                    <a:lnTo>
                      <a:pt x="109403" y="93454"/>
                    </a:lnTo>
                    <a:lnTo>
                      <a:pt x="106513" y="98244"/>
                    </a:lnTo>
                    <a:lnTo>
                      <a:pt x="102385" y="102348"/>
                    </a:lnTo>
                    <a:lnTo>
                      <a:pt x="98119" y="105906"/>
                    </a:lnTo>
                    <a:lnTo>
                      <a:pt x="93302" y="109327"/>
                    </a:lnTo>
                    <a:lnTo>
                      <a:pt x="88348" y="112884"/>
                    </a:lnTo>
                    <a:lnTo>
                      <a:pt x="83394" y="114937"/>
                    </a:lnTo>
                    <a:lnTo>
                      <a:pt x="77889" y="116989"/>
                    </a:lnTo>
                    <a:lnTo>
                      <a:pt x="72247" y="118358"/>
                    </a:lnTo>
                    <a:lnTo>
                      <a:pt x="65917" y="119179"/>
                    </a:lnTo>
                    <a:lnTo>
                      <a:pt x="59587" y="119863"/>
                    </a:lnTo>
                    <a:close/>
                    <a:moveTo>
                      <a:pt x="59587" y="34207"/>
                    </a:moveTo>
                    <a:lnTo>
                      <a:pt x="54770" y="34891"/>
                    </a:lnTo>
                    <a:lnTo>
                      <a:pt x="49816" y="36259"/>
                    </a:lnTo>
                    <a:lnTo>
                      <a:pt x="45550" y="38996"/>
                    </a:lnTo>
                    <a:lnTo>
                      <a:pt x="41422" y="41870"/>
                    </a:lnTo>
                    <a:lnTo>
                      <a:pt x="38532" y="45290"/>
                    </a:lnTo>
                    <a:lnTo>
                      <a:pt x="35779" y="50216"/>
                    </a:lnTo>
                    <a:lnTo>
                      <a:pt x="34403" y="55005"/>
                    </a:lnTo>
                    <a:lnTo>
                      <a:pt x="34403" y="59931"/>
                    </a:lnTo>
                    <a:lnTo>
                      <a:pt x="34403" y="64857"/>
                    </a:lnTo>
                    <a:lnTo>
                      <a:pt x="35779" y="69783"/>
                    </a:lnTo>
                    <a:lnTo>
                      <a:pt x="38532" y="74572"/>
                    </a:lnTo>
                    <a:lnTo>
                      <a:pt x="41422" y="77993"/>
                    </a:lnTo>
                    <a:lnTo>
                      <a:pt x="45550" y="81550"/>
                    </a:lnTo>
                    <a:lnTo>
                      <a:pt x="49816" y="83603"/>
                    </a:lnTo>
                    <a:lnTo>
                      <a:pt x="54770" y="84971"/>
                    </a:lnTo>
                    <a:lnTo>
                      <a:pt x="59587" y="85655"/>
                    </a:lnTo>
                    <a:lnTo>
                      <a:pt x="65229" y="84971"/>
                    </a:lnTo>
                    <a:lnTo>
                      <a:pt x="70183" y="83603"/>
                    </a:lnTo>
                    <a:lnTo>
                      <a:pt x="74311" y="81550"/>
                    </a:lnTo>
                    <a:lnTo>
                      <a:pt x="77889" y="77993"/>
                    </a:lnTo>
                    <a:lnTo>
                      <a:pt x="81330" y="74572"/>
                    </a:lnTo>
                    <a:lnTo>
                      <a:pt x="83394" y="69783"/>
                    </a:lnTo>
                    <a:lnTo>
                      <a:pt x="84770" y="64857"/>
                    </a:lnTo>
                    <a:lnTo>
                      <a:pt x="85596" y="59931"/>
                    </a:lnTo>
                    <a:lnTo>
                      <a:pt x="84770" y="55005"/>
                    </a:lnTo>
                    <a:lnTo>
                      <a:pt x="83394" y="50216"/>
                    </a:lnTo>
                    <a:lnTo>
                      <a:pt x="81330" y="45290"/>
                    </a:lnTo>
                    <a:lnTo>
                      <a:pt x="77889" y="41870"/>
                    </a:lnTo>
                    <a:lnTo>
                      <a:pt x="74311" y="38996"/>
                    </a:lnTo>
                    <a:lnTo>
                      <a:pt x="70183" y="36259"/>
                    </a:lnTo>
                    <a:lnTo>
                      <a:pt x="65229" y="34891"/>
                    </a:lnTo>
                    <a:lnTo>
                      <a:pt x="59587" y="34207"/>
                    </a:lnTo>
                    <a:close/>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3" name="Shape 293"/>
              <p:cNvSpPr/>
              <p:nvPr/>
            </p:nvSpPr>
            <p:spPr>
              <a:xfrm>
                <a:off x="9163013" y="4764846"/>
                <a:ext cx="168958" cy="534027"/>
              </a:xfrm>
              <a:custGeom>
                <a:avLst/>
                <a:gdLst/>
                <a:ahLst/>
                <a:cxnLst/>
                <a:rect l="0" t="0" r="0" b="0"/>
                <a:pathLst>
                  <a:path w="120000" h="120000" extrusionOk="0">
                    <a:moveTo>
                      <a:pt x="0" y="0"/>
                    </a:moveTo>
                    <a:lnTo>
                      <a:pt x="26880" y="3974"/>
                    </a:lnTo>
                    <a:lnTo>
                      <a:pt x="48480" y="10242"/>
                    </a:lnTo>
                    <a:lnTo>
                      <a:pt x="68160" y="16509"/>
                    </a:lnTo>
                    <a:lnTo>
                      <a:pt x="87840" y="24152"/>
                    </a:lnTo>
                    <a:lnTo>
                      <a:pt x="99840" y="31949"/>
                    </a:lnTo>
                    <a:lnTo>
                      <a:pt x="112320" y="40509"/>
                    </a:lnTo>
                    <a:lnTo>
                      <a:pt x="117120" y="49834"/>
                    </a:lnTo>
                    <a:lnTo>
                      <a:pt x="119520" y="60076"/>
                    </a:lnTo>
                    <a:lnTo>
                      <a:pt x="119520" y="60076"/>
                    </a:lnTo>
                    <a:lnTo>
                      <a:pt x="117120" y="70012"/>
                    </a:lnTo>
                    <a:lnTo>
                      <a:pt x="112320" y="79337"/>
                    </a:lnTo>
                    <a:lnTo>
                      <a:pt x="99840" y="87898"/>
                    </a:lnTo>
                    <a:lnTo>
                      <a:pt x="87840" y="95847"/>
                    </a:lnTo>
                    <a:lnTo>
                      <a:pt x="68160" y="103643"/>
                    </a:lnTo>
                    <a:lnTo>
                      <a:pt x="48480" y="109757"/>
                    </a:lnTo>
                    <a:lnTo>
                      <a:pt x="26880" y="115261"/>
                    </a:lnTo>
                    <a:lnTo>
                      <a:pt x="0" y="119847"/>
                    </a:lnTo>
                    <a:lnTo>
                      <a:pt x="0" y="119847"/>
                    </a:lnTo>
                    <a:lnTo>
                      <a:pt x="0" y="60076"/>
                    </a:lnTo>
                    <a:lnTo>
                      <a:pt x="0" y="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solidFill>
                    <a:schemeClr val="accent6"/>
                  </a:solidFill>
                  <a:latin typeface="Calibri"/>
                  <a:ea typeface="Calibri"/>
                  <a:cs typeface="Calibri"/>
                  <a:sym typeface="Calibri"/>
                </a:endParaRPr>
              </a:p>
            </p:txBody>
          </p:sp>
        </p:grpSp>
        <p:sp>
          <p:nvSpPr>
            <p:cNvPr id="294" name="Shape 294"/>
            <p:cNvSpPr/>
            <p:nvPr/>
          </p:nvSpPr>
          <p:spPr>
            <a:xfrm flipH="1">
              <a:off x="10445281" y="2814126"/>
              <a:ext cx="168958" cy="407309"/>
            </a:xfrm>
            <a:custGeom>
              <a:avLst/>
              <a:gdLst/>
              <a:ahLst/>
              <a:cxnLst/>
              <a:rect l="0" t="0" r="0" b="0"/>
              <a:pathLst>
                <a:path w="120000" h="120000" extrusionOk="0">
                  <a:moveTo>
                    <a:pt x="17280" y="41730"/>
                  </a:moveTo>
                  <a:lnTo>
                    <a:pt x="119520" y="0"/>
                  </a:lnTo>
                  <a:lnTo>
                    <a:pt x="119520" y="119800"/>
                  </a:lnTo>
                  <a:lnTo>
                    <a:pt x="17280" y="77271"/>
                  </a:lnTo>
                  <a:lnTo>
                    <a:pt x="9600" y="73078"/>
                  </a:lnTo>
                  <a:lnTo>
                    <a:pt x="4800" y="69084"/>
                  </a:lnTo>
                  <a:lnTo>
                    <a:pt x="0" y="64093"/>
                  </a:lnTo>
                  <a:lnTo>
                    <a:pt x="0" y="60099"/>
                  </a:lnTo>
                  <a:lnTo>
                    <a:pt x="0" y="54908"/>
                  </a:lnTo>
                  <a:lnTo>
                    <a:pt x="4800" y="50715"/>
                  </a:lnTo>
                  <a:lnTo>
                    <a:pt x="9600" y="45723"/>
                  </a:lnTo>
                  <a:lnTo>
                    <a:pt x="17280" y="41730"/>
                  </a:lnTo>
                </a:path>
              </a:pathLst>
            </a:custGeom>
            <a:solidFill>
              <a:schemeClr val="dk1"/>
            </a:solidFill>
            <a:ln>
              <a:noFill/>
            </a:ln>
          </p:spPr>
          <p:txBody>
            <a:bodyPr lIns="91425" tIns="45700" rIns="91425" bIns="45700" anchor="ctr" anchorCtr="0">
              <a:noAutofit/>
            </a:bodyPr>
            <a:lstStyle/>
            <a:p>
              <a:pPr marL="0" marR="0" lvl="0" indent="0" algn="l" rtl="0">
                <a:spcBef>
                  <a:spcPts val="0"/>
                </a:spcBef>
                <a:buNone/>
              </a:pPr>
              <a:endParaRPr sz="1800">
                <a:latin typeface="Calibri"/>
                <a:ea typeface="Calibri"/>
                <a:cs typeface="Calibri"/>
                <a:sym typeface="Calibri"/>
              </a:endParaRPr>
            </a:p>
          </p:txBody>
        </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Only DARK BLUE">
    <p:bg>
      <p:bgPr>
        <a:solidFill>
          <a:schemeClr val="dk1"/>
        </a:solidFill>
        <a:effectLst/>
      </p:bgPr>
    </p:bg>
    <p:spTree>
      <p:nvGrpSpPr>
        <p:cNvPr id="1" name="Shape 2318"/>
        <p:cNvGrpSpPr/>
        <p:nvPr/>
      </p:nvGrpSpPr>
      <p:grpSpPr>
        <a:xfrm>
          <a:off x="0" y="0"/>
          <a:ext cx="0" cy="0"/>
          <a:chOff x="0" y="0"/>
          <a:chExt cx="0" cy="0"/>
        </a:xfrm>
      </p:grpSpPr>
      <p:sp>
        <p:nvSpPr>
          <p:cNvPr id="2319" name="Shape 2319"/>
          <p:cNvSpPr txBox="1">
            <a:spLocks noGrp="1"/>
          </p:cNvSpPr>
          <p:nvPr>
            <p:ph type="title"/>
          </p:nvPr>
        </p:nvSpPr>
        <p:spPr>
          <a:xfrm>
            <a:off x="379412" y="2746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rgbClr val="F5F5F5"/>
              </a:buClr>
              <a:buFont typeface="Calibri"/>
              <a:buNone/>
              <a:defRPr sz="40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2320" name="Shape 2320"/>
          <p:cNvGrpSpPr/>
          <p:nvPr/>
        </p:nvGrpSpPr>
        <p:grpSpPr>
          <a:xfrm>
            <a:off x="509984" y="6385629"/>
            <a:ext cx="1164826" cy="226840"/>
            <a:chOff x="382587" y="4784726"/>
            <a:chExt cx="896937" cy="174625"/>
          </a:xfrm>
        </p:grpSpPr>
        <p:sp>
          <p:nvSpPr>
            <p:cNvPr id="2321" name="Shape 2321"/>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2" name="Shape 2322"/>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3" name="Shape 2323"/>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4" name="Shape 2324"/>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5" name="Shape 2325"/>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6" name="Shape 2326"/>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7" name="Shape 2327"/>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28" name="Shape 2328"/>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Custom Content WHITE">
    <p:spTree>
      <p:nvGrpSpPr>
        <p:cNvPr id="1" name="Shape 2329"/>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Custom Content BLUE">
    <p:bg>
      <p:bgPr>
        <a:solidFill>
          <a:schemeClr val="dk2"/>
        </a:solidFill>
        <a:effectLst/>
      </p:bgPr>
    </p:bg>
    <p:spTree>
      <p:nvGrpSpPr>
        <p:cNvPr id="1" name="Shape 2330"/>
        <p:cNvGrpSpPr/>
        <p:nvPr/>
      </p:nvGrpSpPr>
      <p:grpSpPr>
        <a:xfrm>
          <a:off x="0" y="0"/>
          <a:ext cx="0" cy="0"/>
          <a:chOff x="0" y="0"/>
          <a:chExt cx="0" cy="0"/>
        </a:xfrm>
      </p:grpSpPr>
      <p:grpSp>
        <p:nvGrpSpPr>
          <p:cNvPr id="2331" name="Shape 2331"/>
          <p:cNvGrpSpPr/>
          <p:nvPr/>
        </p:nvGrpSpPr>
        <p:grpSpPr>
          <a:xfrm>
            <a:off x="509984" y="6385629"/>
            <a:ext cx="1164826" cy="226840"/>
            <a:chOff x="382587" y="4784726"/>
            <a:chExt cx="896937" cy="174625"/>
          </a:xfrm>
        </p:grpSpPr>
        <p:sp>
          <p:nvSpPr>
            <p:cNvPr id="2332" name="Shape 2332"/>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3" name="Shape 2333"/>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4" name="Shape 2334"/>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5" name="Shape 2335"/>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6" name="Shape 2336"/>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7" name="Shape 2337"/>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8" name="Shape 2338"/>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39" name="Shape 2339"/>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2340" name="Shape 2340"/>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dk1"/>
              </a:buClr>
              <a:buFont typeface="Arial"/>
              <a:buNone/>
            </a:pPr>
            <a:endParaRPr sz="9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Custom Content DARK BLUE">
    <p:bg>
      <p:bgPr>
        <a:solidFill>
          <a:schemeClr val="dk1"/>
        </a:solidFill>
        <a:effectLst/>
      </p:bgPr>
    </p:bg>
    <p:spTree>
      <p:nvGrpSpPr>
        <p:cNvPr id="1" name="Shape 2341"/>
        <p:cNvGrpSpPr/>
        <p:nvPr/>
      </p:nvGrpSpPr>
      <p:grpSpPr>
        <a:xfrm>
          <a:off x="0" y="0"/>
          <a:ext cx="0" cy="0"/>
          <a:chOff x="0" y="0"/>
          <a:chExt cx="0" cy="0"/>
        </a:xfrm>
      </p:grpSpPr>
      <p:grpSp>
        <p:nvGrpSpPr>
          <p:cNvPr id="2342" name="Shape 2342"/>
          <p:cNvGrpSpPr/>
          <p:nvPr/>
        </p:nvGrpSpPr>
        <p:grpSpPr>
          <a:xfrm>
            <a:off x="509984" y="6385629"/>
            <a:ext cx="1164826" cy="226840"/>
            <a:chOff x="382587" y="4784726"/>
            <a:chExt cx="896937" cy="174625"/>
          </a:xfrm>
        </p:grpSpPr>
        <p:sp>
          <p:nvSpPr>
            <p:cNvPr id="2343" name="Shape 234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44" name="Shape 234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45" name="Shape 234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46" name="Shape 234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47" name="Shape 234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48" name="Shape 234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49" name="Shape 234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50" name="Shape 235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2351" name="Shape 2351"/>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dk1"/>
              </a:buClr>
              <a:buFont typeface="Arial"/>
              <a:buNone/>
            </a:pPr>
            <a:endParaRPr sz="9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Blank WHITE">
    <p:spTree>
      <p:nvGrpSpPr>
        <p:cNvPr id="1" name="Shape 2352"/>
        <p:cNvGrpSpPr/>
        <p:nvPr/>
      </p:nvGrpSpPr>
      <p:grpSpPr>
        <a:xfrm>
          <a:off x="0" y="0"/>
          <a:ext cx="0" cy="0"/>
          <a:chOff x="0" y="0"/>
          <a:chExt cx="0" cy="0"/>
        </a:xfrm>
      </p:grpSpPr>
      <p:sp>
        <p:nvSpPr>
          <p:cNvPr id="2353" name="Shape 2353"/>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Blank BLUE">
    <p:bg>
      <p:bgPr>
        <a:solidFill>
          <a:schemeClr val="dk2"/>
        </a:solidFill>
        <a:effectLst/>
      </p:bgPr>
    </p:bg>
    <p:spTree>
      <p:nvGrpSpPr>
        <p:cNvPr id="1" name="Shape 2354"/>
        <p:cNvGrpSpPr/>
        <p:nvPr/>
      </p:nvGrpSpPr>
      <p:grpSpPr>
        <a:xfrm>
          <a:off x="0" y="0"/>
          <a:ext cx="0" cy="0"/>
          <a:chOff x="0" y="0"/>
          <a:chExt cx="0" cy="0"/>
        </a:xfrm>
      </p:grpSpPr>
      <p:sp>
        <p:nvSpPr>
          <p:cNvPr id="2355" name="Shape 2355"/>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dk1"/>
              </a:buClr>
              <a:buFont typeface="Arial"/>
              <a:buNone/>
            </a:pPr>
            <a:endParaRPr sz="900" b="0" i="0" u="none" strike="noStrike" cap="none">
              <a:solidFill>
                <a:srgbClr val="FFFFFF"/>
              </a:solidFill>
              <a:latin typeface="Calibri"/>
              <a:ea typeface="Calibri"/>
              <a:cs typeface="Calibri"/>
              <a:sym typeface="Calibri"/>
            </a:endParaRPr>
          </a:p>
        </p:txBody>
      </p:sp>
      <p:sp>
        <p:nvSpPr>
          <p:cNvPr id="2356" name="Shape 2356"/>
          <p:cNvSpPr/>
          <p:nvPr/>
        </p:nvSpPr>
        <p:spPr>
          <a:xfrm>
            <a:off x="381000" y="6362700"/>
            <a:ext cx="1473199" cy="296415"/>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lank DARK BLUE">
    <p:bg>
      <p:bgPr>
        <a:solidFill>
          <a:schemeClr val="dk1"/>
        </a:solidFill>
        <a:effectLst/>
      </p:bgPr>
    </p:bg>
    <p:spTree>
      <p:nvGrpSpPr>
        <p:cNvPr id="1" name="Shape 2357"/>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Case Study">
    <p:spTree>
      <p:nvGrpSpPr>
        <p:cNvPr id="1" name="Shape 2358"/>
        <p:cNvGrpSpPr/>
        <p:nvPr/>
      </p:nvGrpSpPr>
      <p:grpSpPr>
        <a:xfrm>
          <a:off x="0" y="0"/>
          <a:ext cx="0" cy="0"/>
          <a:chOff x="0" y="0"/>
          <a:chExt cx="0" cy="0"/>
        </a:xfrm>
      </p:grpSpPr>
      <p:sp>
        <p:nvSpPr>
          <p:cNvPr id="2359" name="Shape 2359"/>
          <p:cNvSpPr>
            <a:spLocks noGrp="1"/>
          </p:cNvSpPr>
          <p:nvPr>
            <p:ph type="pic" idx="2"/>
          </p:nvPr>
        </p:nvSpPr>
        <p:spPr>
          <a:xfrm>
            <a:off x="4078860" y="0"/>
            <a:ext cx="8109963" cy="6858000"/>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rgbClr val="595B59"/>
                </a:solidFill>
                <a:latin typeface="Calibri"/>
                <a:ea typeface="Calibri"/>
                <a:cs typeface="Calibri"/>
                <a:sym typeface="Calibri"/>
              </a:defRPr>
            </a:lvl1pPr>
            <a:lvl2pPr marL="457200" marR="0" lvl="1" indent="0" algn="l" rtl="0">
              <a:spcBef>
                <a:spcPts val="560"/>
              </a:spcBef>
              <a:buClr>
                <a:schemeClr val="dk1"/>
              </a:buClr>
              <a:buFont typeface="Arial"/>
              <a:buNone/>
              <a:defRPr sz="2800" b="0" i="0" u="none" strike="noStrike" cap="none">
                <a:solidFill>
                  <a:srgbClr val="595B59"/>
                </a:solidFill>
                <a:latin typeface="Calibri"/>
                <a:ea typeface="Calibri"/>
                <a:cs typeface="Calibri"/>
                <a:sym typeface="Calibri"/>
              </a:defRPr>
            </a:lvl2pPr>
            <a:lvl3pPr marL="914400" marR="0" lvl="2" indent="0" algn="l" rtl="0">
              <a:spcBef>
                <a:spcPts val="480"/>
              </a:spcBef>
              <a:buClr>
                <a:schemeClr val="dk1"/>
              </a:buClr>
              <a:buFont typeface="Arial"/>
              <a:buNone/>
              <a:defRPr sz="2400" b="0" i="0" u="none" strike="noStrike" cap="none">
                <a:solidFill>
                  <a:srgbClr val="595B59"/>
                </a:solidFill>
                <a:latin typeface="Calibri"/>
                <a:ea typeface="Calibri"/>
                <a:cs typeface="Calibri"/>
                <a:sym typeface="Calibri"/>
              </a:defRPr>
            </a:lvl3pPr>
            <a:lvl4pPr marL="1371600" marR="0" lvl="3" indent="0" algn="l" rtl="0">
              <a:spcBef>
                <a:spcPts val="400"/>
              </a:spcBef>
              <a:buClr>
                <a:schemeClr val="dk1"/>
              </a:buClr>
              <a:buFont typeface="Arial"/>
              <a:buNone/>
              <a:defRPr sz="2000" b="0" i="0" u="none" strike="noStrike" cap="none">
                <a:solidFill>
                  <a:srgbClr val="595B59"/>
                </a:solidFill>
                <a:latin typeface="Calibri"/>
                <a:ea typeface="Calibri"/>
                <a:cs typeface="Calibri"/>
                <a:sym typeface="Calibri"/>
              </a:defRPr>
            </a:lvl4pPr>
            <a:lvl5pPr marL="1828800" marR="0" lvl="4" indent="0" algn="l" rtl="0">
              <a:spcBef>
                <a:spcPts val="400"/>
              </a:spcBef>
              <a:buClr>
                <a:schemeClr val="dk1"/>
              </a:buClr>
              <a:buFont typeface="Arial"/>
              <a:buNone/>
              <a:defRPr sz="2000" b="0" i="0" u="none" strike="noStrike" cap="none">
                <a:solidFill>
                  <a:srgbClr val="595B59"/>
                </a:solidFill>
                <a:latin typeface="Calibri"/>
                <a:ea typeface="Calibri"/>
                <a:cs typeface="Calibri"/>
                <a:sym typeface="Calibri"/>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60" name="Shape 2360"/>
          <p:cNvSpPr txBox="1">
            <a:spLocks noGrp="1"/>
          </p:cNvSpPr>
          <p:nvPr>
            <p:ph type="body" idx="1"/>
          </p:nvPr>
        </p:nvSpPr>
        <p:spPr>
          <a:xfrm>
            <a:off x="396387" y="3439160"/>
            <a:ext cx="3192633" cy="2186940"/>
          </a:xfrm>
          <a:prstGeom prst="rect">
            <a:avLst/>
          </a:prstGeom>
          <a:noFill/>
          <a:ln>
            <a:noFill/>
          </a:ln>
        </p:spPr>
        <p:txBody>
          <a:bodyPr lIns="91425" tIns="91425" rIns="91425" bIns="91425" anchor="b" anchorCtr="0"/>
          <a:lstStyle>
            <a:lvl1pPr marL="0" marR="0" lvl="0" indent="0" algn="l" rtl="0">
              <a:lnSpc>
                <a:spcPct val="90000"/>
              </a:lnSpc>
              <a:spcBef>
                <a:spcPts val="520"/>
              </a:spcBef>
              <a:buClr>
                <a:schemeClr val="dk1"/>
              </a:buClr>
              <a:buFont typeface="Arial"/>
              <a:buNone/>
              <a:defRPr sz="2600" b="0" i="0" u="none" strike="noStrike" cap="none">
                <a:solidFill>
                  <a:schemeClr val="accent5"/>
                </a:solidFill>
                <a:latin typeface="Calibri"/>
                <a:ea typeface="Calibri"/>
                <a:cs typeface="Calibri"/>
                <a:sym typeface="Calibri"/>
              </a:defRPr>
            </a:lvl1pPr>
            <a:lvl2pPr marL="285750" marR="0" lvl="1" indent="-635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2pPr>
            <a:lvl3pPr marL="571500" marR="0" lvl="2" indent="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3pPr>
            <a:lvl4pPr marL="1371600" marR="0" lvl="3" indent="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4pPr>
            <a:lvl5pPr marL="1828800" marR="0" lvl="4" indent="0" algn="l" rtl="0">
              <a:spcBef>
                <a:spcPts val="520"/>
              </a:spcBef>
              <a:buClr>
                <a:schemeClr val="dk1"/>
              </a:buClr>
              <a:buFont typeface="Arial"/>
              <a:buNone/>
              <a:defRPr sz="2600" b="0" i="0" u="none" strike="noStrike" cap="none">
                <a:solidFill>
                  <a:srgbClr val="7A7A7A"/>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Partner WHITE">
    <p:spTree>
      <p:nvGrpSpPr>
        <p:cNvPr id="1" name="Shape 2361"/>
        <p:cNvGrpSpPr/>
        <p:nvPr/>
      </p:nvGrpSpPr>
      <p:grpSpPr>
        <a:xfrm>
          <a:off x="0" y="0"/>
          <a:ext cx="0" cy="0"/>
          <a:chOff x="0" y="0"/>
          <a:chExt cx="0" cy="0"/>
        </a:xfrm>
      </p:grpSpPr>
      <p:sp>
        <p:nvSpPr>
          <p:cNvPr id="2362" name="Shape 2362"/>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grpSp>
        <p:nvGrpSpPr>
          <p:cNvPr id="2363" name="Shape 2363"/>
          <p:cNvGrpSpPr/>
          <p:nvPr/>
        </p:nvGrpSpPr>
        <p:grpSpPr>
          <a:xfrm>
            <a:off x="506922" y="6032407"/>
            <a:ext cx="1347277" cy="478500"/>
            <a:chOff x="443422" y="6032407"/>
            <a:chExt cx="1347277" cy="478500"/>
          </a:xfrm>
        </p:grpSpPr>
        <p:grpSp>
          <p:nvGrpSpPr>
            <p:cNvPr id="2364" name="Shape 2364"/>
            <p:cNvGrpSpPr/>
            <p:nvPr/>
          </p:nvGrpSpPr>
          <p:grpSpPr>
            <a:xfrm>
              <a:off x="443422" y="6165891"/>
              <a:ext cx="1164826" cy="226840"/>
              <a:chOff x="382587" y="4784726"/>
              <a:chExt cx="896937" cy="174625"/>
            </a:xfrm>
          </p:grpSpPr>
          <p:sp>
            <p:nvSpPr>
              <p:cNvPr id="2365" name="Shape 2365"/>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66" name="Shape 2366"/>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67" name="Shape 2367"/>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68" name="Shape 2368"/>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69" name="Shape 2369"/>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70" name="Shape 2370"/>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71" name="Shape 2371"/>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72" name="Shape 2372"/>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cxnSp>
          <p:nvCxnSpPr>
            <p:cNvPr id="2373" name="Shape 2373"/>
            <p:cNvCxnSpPr>
              <a:endCxn id="2362" idx="3"/>
            </p:cNvCxnSpPr>
            <p:nvPr/>
          </p:nvCxnSpPr>
          <p:spPr>
            <a:xfrm>
              <a:off x="1790699" y="6032407"/>
              <a:ext cx="0" cy="478500"/>
            </a:xfrm>
            <a:prstGeom prst="straightConnector1">
              <a:avLst/>
            </a:prstGeom>
            <a:noFill/>
            <a:ln w="12700" cap="flat" cmpd="sng">
              <a:solidFill>
                <a:schemeClr val="accent5"/>
              </a:solidFill>
              <a:prstDash val="solid"/>
              <a:round/>
              <a:headEnd type="none" w="med" len="med"/>
              <a:tailEnd type="none" w="med" len="med"/>
            </a:ln>
          </p:spPr>
        </p:cxnSp>
      </p:grpSp>
      <p:sp>
        <p:nvSpPr>
          <p:cNvPr id="2374" name="Shape 2374"/>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75" name="Shape 2375"/>
          <p:cNvSpPr txBox="1">
            <a:spLocks noGrp="1"/>
          </p:cNvSpPr>
          <p:nvPr>
            <p:ph type="body" idx="1"/>
          </p:nvPr>
        </p:nvSpPr>
        <p:spPr>
          <a:xfrm>
            <a:off x="379412" y="1435100"/>
            <a:ext cx="11313559" cy="4190999"/>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Segue/Quote WHITE">
    <p:spTree>
      <p:nvGrpSpPr>
        <p:cNvPr id="1" name="Shape 2376"/>
        <p:cNvGrpSpPr/>
        <p:nvPr/>
      </p:nvGrpSpPr>
      <p:grpSpPr>
        <a:xfrm>
          <a:off x="0" y="0"/>
          <a:ext cx="0" cy="0"/>
          <a:chOff x="0" y="0"/>
          <a:chExt cx="0" cy="0"/>
        </a:xfrm>
      </p:grpSpPr>
      <p:sp>
        <p:nvSpPr>
          <p:cNvPr id="2377" name="Shape 2377"/>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78" name="Shape 2378"/>
          <p:cNvSpPr txBox="1">
            <a:spLocks noGrp="1"/>
          </p:cNvSpPr>
          <p:nvPr>
            <p:ph type="subTitle" idx="1"/>
          </p:nvPr>
        </p:nvSpPr>
        <p:spPr>
          <a:xfrm>
            <a:off x="435702" y="4662996"/>
            <a:ext cx="8200296"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Slide 4 WHITE">
    <p:spTree>
      <p:nvGrpSpPr>
        <p:cNvPr id="1" name="Shape 295"/>
        <p:cNvGrpSpPr/>
        <p:nvPr/>
      </p:nvGrpSpPr>
      <p:grpSpPr>
        <a:xfrm>
          <a:off x="0" y="0"/>
          <a:ext cx="0" cy="0"/>
          <a:chOff x="0" y="0"/>
          <a:chExt cx="0" cy="0"/>
        </a:xfrm>
      </p:grpSpPr>
      <p:sp>
        <p:nvSpPr>
          <p:cNvPr id="296" name="Shape 296"/>
          <p:cNvSpPr txBox="1">
            <a:spLocks noGrp="1"/>
          </p:cNvSpPr>
          <p:nvPr>
            <p:ph type="ctrTitle"/>
          </p:nvPr>
        </p:nvSpPr>
        <p:spPr>
          <a:xfrm>
            <a:off x="410302" y="2701233"/>
            <a:ext cx="7363788"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dk2"/>
              </a:buClr>
              <a:buFont typeface="Calibri"/>
              <a:buNone/>
              <a:defRPr sz="44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97" name="Shape 297"/>
          <p:cNvSpPr txBox="1">
            <a:spLocks noGrp="1"/>
          </p:cNvSpPr>
          <p:nvPr>
            <p:ph type="subTitle" idx="1"/>
          </p:nvPr>
        </p:nvSpPr>
        <p:spPr>
          <a:xfrm>
            <a:off x="435702" y="5179917"/>
            <a:ext cx="7338388"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298" name="Shape 298"/>
          <p:cNvGrpSpPr/>
          <p:nvPr/>
        </p:nvGrpSpPr>
        <p:grpSpPr>
          <a:xfrm>
            <a:off x="528435" y="656874"/>
            <a:ext cx="1614660" cy="296779"/>
            <a:chOff x="566737" y="1811338"/>
            <a:chExt cx="5018087" cy="922337"/>
          </a:xfrm>
        </p:grpSpPr>
        <p:sp>
          <p:nvSpPr>
            <p:cNvPr id="299" name="Shape 299"/>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0" name="Shape 300"/>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1" name="Shape 301"/>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2" name="Shape 302"/>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3" name="Shape 303"/>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4" name="Shape 304"/>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5" name="Shape 305"/>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6" name="Shape 306"/>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307" name="Shape 307"/>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sp>
        <p:nvSpPr>
          <p:cNvPr id="308" name="Shape 308"/>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9" name="Shape 309"/>
          <p:cNvSpPr/>
          <p:nvPr/>
        </p:nvSpPr>
        <p:spPr>
          <a:xfrm>
            <a:off x="0" y="6311900"/>
            <a:ext cx="12188824" cy="546099"/>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310" name="Shape 310"/>
          <p:cNvGrpSpPr/>
          <p:nvPr/>
        </p:nvGrpSpPr>
        <p:grpSpPr>
          <a:xfrm>
            <a:off x="7099301" y="172975"/>
            <a:ext cx="4795837" cy="6694548"/>
            <a:chOff x="7573963" y="693737"/>
            <a:chExt cx="4422774" cy="6173786"/>
          </a:xfrm>
        </p:grpSpPr>
        <p:sp>
          <p:nvSpPr>
            <p:cNvPr id="311" name="Shape 311"/>
            <p:cNvSpPr/>
            <p:nvPr/>
          </p:nvSpPr>
          <p:spPr>
            <a:xfrm>
              <a:off x="11466513" y="1619250"/>
              <a:ext cx="61913" cy="984250"/>
            </a:xfrm>
            <a:custGeom>
              <a:avLst/>
              <a:gdLst/>
              <a:ahLst/>
              <a:cxnLst/>
              <a:rect l="0" t="0" r="0" b="0"/>
              <a:pathLst>
                <a:path w="120000" h="120000" extrusionOk="0">
                  <a:moveTo>
                    <a:pt x="0" y="0"/>
                  </a:moveTo>
                  <a:lnTo>
                    <a:pt x="0" y="119956"/>
                  </a:lnTo>
                  <a:lnTo>
                    <a:pt x="119314" y="119956"/>
                  </a:lnTo>
                  <a:lnTo>
                    <a:pt x="119314" y="11916"/>
                  </a:lnTo>
                  <a:lnTo>
                    <a:pt x="119314" y="11916"/>
                  </a:lnTo>
                  <a:lnTo>
                    <a:pt x="93257" y="10952"/>
                  </a:lnTo>
                  <a:lnTo>
                    <a:pt x="70628" y="9769"/>
                  </a:lnTo>
                  <a:lnTo>
                    <a:pt x="52114" y="8587"/>
                  </a:lnTo>
                  <a:lnTo>
                    <a:pt x="33600" y="7185"/>
                  </a:lnTo>
                  <a:lnTo>
                    <a:pt x="18514" y="5476"/>
                  </a:lnTo>
                  <a:lnTo>
                    <a:pt x="7542" y="3811"/>
                  </a:lnTo>
                  <a:lnTo>
                    <a:pt x="3428" y="1927"/>
                  </a:lnTo>
                  <a:lnTo>
                    <a:pt x="0" y="0"/>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2" name="Shape 312"/>
            <p:cNvSpPr/>
            <p:nvPr/>
          </p:nvSpPr>
          <p:spPr>
            <a:xfrm>
              <a:off x="10220325" y="4595812"/>
              <a:ext cx="61913" cy="168274"/>
            </a:xfrm>
            <a:custGeom>
              <a:avLst/>
              <a:gdLst/>
              <a:ahLst/>
              <a:cxnLst/>
              <a:rect l="0" t="0" r="0" b="0"/>
              <a:pathLst>
                <a:path w="120000" h="120000" extrusionOk="0">
                  <a:moveTo>
                    <a:pt x="0" y="69113"/>
                  </a:moveTo>
                  <a:lnTo>
                    <a:pt x="0" y="119746"/>
                  </a:lnTo>
                  <a:lnTo>
                    <a:pt x="119314" y="119746"/>
                  </a:lnTo>
                  <a:lnTo>
                    <a:pt x="119314" y="0"/>
                  </a:lnTo>
                  <a:lnTo>
                    <a:pt x="119314" y="0"/>
                  </a:lnTo>
                  <a:lnTo>
                    <a:pt x="119314" y="11139"/>
                  </a:lnTo>
                  <a:lnTo>
                    <a:pt x="111771" y="22278"/>
                  </a:lnTo>
                  <a:lnTo>
                    <a:pt x="100800" y="31645"/>
                  </a:lnTo>
                  <a:lnTo>
                    <a:pt x="85714" y="41518"/>
                  </a:lnTo>
                  <a:lnTo>
                    <a:pt x="70628" y="49620"/>
                  </a:lnTo>
                  <a:lnTo>
                    <a:pt x="48685" y="57974"/>
                  </a:lnTo>
                  <a:lnTo>
                    <a:pt x="26057" y="63291"/>
                  </a:lnTo>
                  <a:lnTo>
                    <a:pt x="0" y="69113"/>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3" name="Shape 313"/>
            <p:cNvSpPr/>
            <p:nvPr/>
          </p:nvSpPr>
          <p:spPr>
            <a:xfrm>
              <a:off x="8662988" y="6008687"/>
              <a:ext cx="60324" cy="261936"/>
            </a:xfrm>
            <a:custGeom>
              <a:avLst/>
              <a:gdLst/>
              <a:ahLst/>
              <a:cxnLst/>
              <a:rect l="0" t="0" r="0" b="0"/>
              <a:pathLst>
                <a:path w="120000" h="120000" extrusionOk="0">
                  <a:moveTo>
                    <a:pt x="0" y="44305"/>
                  </a:moveTo>
                  <a:lnTo>
                    <a:pt x="0" y="119836"/>
                  </a:lnTo>
                  <a:lnTo>
                    <a:pt x="119310" y="119836"/>
                  </a:lnTo>
                  <a:lnTo>
                    <a:pt x="119310" y="0"/>
                  </a:lnTo>
                  <a:lnTo>
                    <a:pt x="119310" y="0"/>
                  </a:lnTo>
                  <a:lnTo>
                    <a:pt x="119310" y="7029"/>
                  </a:lnTo>
                  <a:lnTo>
                    <a:pt x="111724" y="14223"/>
                  </a:lnTo>
                  <a:lnTo>
                    <a:pt x="100689" y="20435"/>
                  </a:lnTo>
                  <a:lnTo>
                    <a:pt x="89655" y="26648"/>
                  </a:lnTo>
                  <a:lnTo>
                    <a:pt x="70344" y="32043"/>
                  </a:lnTo>
                  <a:lnTo>
                    <a:pt x="48275" y="37275"/>
                  </a:lnTo>
                  <a:lnTo>
                    <a:pt x="25517" y="40871"/>
                  </a:lnTo>
                  <a:lnTo>
                    <a:pt x="0" y="44305"/>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4" name="Shape 314"/>
            <p:cNvSpPr/>
            <p:nvPr/>
          </p:nvSpPr>
          <p:spPr>
            <a:xfrm>
              <a:off x="11310938" y="2573338"/>
              <a:ext cx="374649" cy="217487"/>
            </a:xfrm>
            <a:custGeom>
              <a:avLst/>
              <a:gdLst/>
              <a:ahLst/>
              <a:cxnLst/>
              <a:rect l="0" t="0" r="0" b="0"/>
              <a:pathLst>
                <a:path w="120000" h="120000" extrusionOk="0">
                  <a:moveTo>
                    <a:pt x="59942" y="119803"/>
                  </a:moveTo>
                  <a:lnTo>
                    <a:pt x="56145" y="118819"/>
                  </a:lnTo>
                  <a:lnTo>
                    <a:pt x="54304" y="116655"/>
                  </a:lnTo>
                  <a:lnTo>
                    <a:pt x="53039" y="114295"/>
                  </a:lnTo>
                  <a:lnTo>
                    <a:pt x="3106" y="29901"/>
                  </a:lnTo>
                  <a:lnTo>
                    <a:pt x="1150" y="25770"/>
                  </a:lnTo>
                  <a:lnTo>
                    <a:pt x="0" y="20459"/>
                  </a:lnTo>
                  <a:lnTo>
                    <a:pt x="0" y="16131"/>
                  </a:lnTo>
                  <a:lnTo>
                    <a:pt x="575" y="10819"/>
                  </a:lnTo>
                  <a:lnTo>
                    <a:pt x="2416" y="6491"/>
                  </a:lnTo>
                  <a:lnTo>
                    <a:pt x="4256" y="3344"/>
                  </a:lnTo>
                  <a:lnTo>
                    <a:pt x="7478" y="1180"/>
                  </a:lnTo>
                  <a:lnTo>
                    <a:pt x="9894" y="0"/>
                  </a:lnTo>
                  <a:lnTo>
                    <a:pt x="109875" y="0"/>
                  </a:lnTo>
                  <a:lnTo>
                    <a:pt x="112406" y="1180"/>
                  </a:lnTo>
                  <a:lnTo>
                    <a:pt x="115512" y="3344"/>
                  </a:lnTo>
                  <a:lnTo>
                    <a:pt x="117353" y="6491"/>
                  </a:lnTo>
                  <a:lnTo>
                    <a:pt x="118619" y="10819"/>
                  </a:lnTo>
                  <a:lnTo>
                    <a:pt x="119884" y="16131"/>
                  </a:lnTo>
                  <a:lnTo>
                    <a:pt x="119309" y="20459"/>
                  </a:lnTo>
                  <a:lnTo>
                    <a:pt x="118619" y="25770"/>
                  </a:lnTo>
                  <a:lnTo>
                    <a:pt x="116663" y="29901"/>
                  </a:lnTo>
                  <a:lnTo>
                    <a:pt x="66845" y="114295"/>
                  </a:lnTo>
                  <a:lnTo>
                    <a:pt x="65580" y="116655"/>
                  </a:lnTo>
                  <a:lnTo>
                    <a:pt x="63624" y="118819"/>
                  </a:lnTo>
                  <a:lnTo>
                    <a:pt x="59942" y="119803"/>
                  </a:lnTo>
                  <a:close/>
                  <a:moveTo>
                    <a:pt x="34285" y="34229"/>
                  </a:moveTo>
                  <a:lnTo>
                    <a:pt x="59942" y="78098"/>
                  </a:lnTo>
                  <a:lnTo>
                    <a:pt x="85484" y="34229"/>
                  </a:lnTo>
                  <a:lnTo>
                    <a:pt x="34285" y="34229"/>
                  </a:lnTo>
                  <a:close/>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5" name="Shape 315"/>
            <p:cNvSpPr/>
            <p:nvPr/>
          </p:nvSpPr>
          <p:spPr>
            <a:xfrm>
              <a:off x="11156950" y="1960563"/>
              <a:ext cx="60324" cy="4141787"/>
            </a:xfrm>
            <a:custGeom>
              <a:avLst/>
              <a:gdLst/>
              <a:ahLst/>
              <a:cxnLst/>
              <a:rect l="0" t="0" r="0" b="0"/>
              <a:pathLst>
                <a:path w="120000" h="120000" extrusionOk="0">
                  <a:moveTo>
                    <a:pt x="0" y="30523"/>
                  </a:moveTo>
                  <a:lnTo>
                    <a:pt x="0" y="30523"/>
                  </a:lnTo>
                  <a:lnTo>
                    <a:pt x="0" y="30075"/>
                  </a:lnTo>
                  <a:lnTo>
                    <a:pt x="6896" y="29616"/>
                  </a:lnTo>
                  <a:lnTo>
                    <a:pt x="18620" y="29220"/>
                  </a:lnTo>
                  <a:lnTo>
                    <a:pt x="29655" y="28824"/>
                  </a:lnTo>
                  <a:lnTo>
                    <a:pt x="48275" y="28491"/>
                  </a:lnTo>
                  <a:lnTo>
                    <a:pt x="71034" y="28146"/>
                  </a:lnTo>
                  <a:lnTo>
                    <a:pt x="93103" y="27917"/>
                  </a:lnTo>
                  <a:lnTo>
                    <a:pt x="119310" y="27688"/>
                  </a:lnTo>
                  <a:lnTo>
                    <a:pt x="119310" y="0"/>
                  </a:lnTo>
                  <a:lnTo>
                    <a:pt x="0" y="0"/>
                  </a:lnTo>
                  <a:lnTo>
                    <a:pt x="0" y="119989"/>
                  </a:lnTo>
                  <a:lnTo>
                    <a:pt x="119310" y="119989"/>
                  </a:lnTo>
                  <a:lnTo>
                    <a:pt x="119310" y="33411"/>
                  </a:lnTo>
                  <a:lnTo>
                    <a:pt x="119310" y="33411"/>
                  </a:lnTo>
                  <a:lnTo>
                    <a:pt x="93103" y="33192"/>
                  </a:lnTo>
                  <a:lnTo>
                    <a:pt x="71034" y="32900"/>
                  </a:lnTo>
                  <a:lnTo>
                    <a:pt x="48275" y="32619"/>
                  </a:lnTo>
                  <a:lnTo>
                    <a:pt x="29655" y="32223"/>
                  </a:lnTo>
                  <a:lnTo>
                    <a:pt x="18620" y="31889"/>
                  </a:lnTo>
                  <a:lnTo>
                    <a:pt x="6896" y="31430"/>
                  </a:lnTo>
                  <a:lnTo>
                    <a:pt x="0" y="30982"/>
                  </a:lnTo>
                  <a:lnTo>
                    <a:pt x="0" y="30523"/>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6" name="Shape 316"/>
            <p:cNvSpPr/>
            <p:nvPr/>
          </p:nvSpPr>
          <p:spPr>
            <a:xfrm>
              <a:off x="11310938" y="2117725"/>
              <a:ext cx="60324" cy="896937"/>
            </a:xfrm>
            <a:custGeom>
              <a:avLst/>
              <a:gdLst/>
              <a:ahLst/>
              <a:cxnLst/>
              <a:rect l="0" t="0" r="0" b="0"/>
              <a:pathLst>
                <a:path w="120000" h="120000" extrusionOk="0">
                  <a:moveTo>
                    <a:pt x="0" y="0"/>
                  </a:moveTo>
                  <a:lnTo>
                    <a:pt x="0" y="106864"/>
                  </a:lnTo>
                  <a:lnTo>
                    <a:pt x="0" y="106864"/>
                  </a:lnTo>
                  <a:lnTo>
                    <a:pt x="25517" y="107923"/>
                  </a:lnTo>
                  <a:lnTo>
                    <a:pt x="48275" y="108981"/>
                  </a:lnTo>
                  <a:lnTo>
                    <a:pt x="70344" y="110569"/>
                  </a:lnTo>
                  <a:lnTo>
                    <a:pt x="86206" y="112109"/>
                  </a:lnTo>
                  <a:lnTo>
                    <a:pt x="100689" y="113937"/>
                  </a:lnTo>
                  <a:lnTo>
                    <a:pt x="111724" y="115765"/>
                  </a:lnTo>
                  <a:lnTo>
                    <a:pt x="119310" y="117882"/>
                  </a:lnTo>
                  <a:lnTo>
                    <a:pt x="119310" y="119951"/>
                  </a:lnTo>
                  <a:lnTo>
                    <a:pt x="119310" y="0"/>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7" name="Shape 317"/>
            <p:cNvSpPr/>
            <p:nvPr/>
          </p:nvSpPr>
          <p:spPr>
            <a:xfrm>
              <a:off x="11310938" y="3014663"/>
              <a:ext cx="60324" cy="538161"/>
            </a:xfrm>
            <a:custGeom>
              <a:avLst/>
              <a:gdLst/>
              <a:ahLst/>
              <a:cxnLst/>
              <a:rect l="0" t="0" r="0" b="0"/>
              <a:pathLst>
                <a:path w="120000" h="120000" extrusionOk="0">
                  <a:moveTo>
                    <a:pt x="0" y="22160"/>
                  </a:moveTo>
                  <a:lnTo>
                    <a:pt x="0" y="119920"/>
                  </a:lnTo>
                  <a:lnTo>
                    <a:pt x="119310" y="119920"/>
                  </a:lnTo>
                  <a:lnTo>
                    <a:pt x="119310" y="0"/>
                  </a:lnTo>
                  <a:lnTo>
                    <a:pt x="119310" y="0"/>
                  </a:lnTo>
                  <a:lnTo>
                    <a:pt x="119310" y="3520"/>
                  </a:lnTo>
                  <a:lnTo>
                    <a:pt x="111724" y="6960"/>
                  </a:lnTo>
                  <a:lnTo>
                    <a:pt x="100689" y="10480"/>
                  </a:lnTo>
                  <a:lnTo>
                    <a:pt x="86206" y="13040"/>
                  </a:lnTo>
                  <a:lnTo>
                    <a:pt x="70344" y="16080"/>
                  </a:lnTo>
                  <a:lnTo>
                    <a:pt x="48275" y="18240"/>
                  </a:lnTo>
                  <a:lnTo>
                    <a:pt x="25517" y="20480"/>
                  </a:lnTo>
                  <a:lnTo>
                    <a:pt x="0" y="2216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8" name="Shape 318"/>
            <p:cNvSpPr/>
            <p:nvPr/>
          </p:nvSpPr>
          <p:spPr>
            <a:xfrm>
              <a:off x="11218863" y="2905125"/>
              <a:ext cx="90487" cy="217487"/>
            </a:xfrm>
            <a:custGeom>
              <a:avLst/>
              <a:gdLst/>
              <a:ahLst/>
              <a:cxnLst/>
              <a:rect l="0" t="0" r="0" b="0"/>
              <a:pathLst>
                <a:path w="120000" h="120000" extrusionOk="0">
                  <a:moveTo>
                    <a:pt x="58365" y="85714"/>
                  </a:moveTo>
                  <a:lnTo>
                    <a:pt x="58365" y="85714"/>
                  </a:lnTo>
                  <a:lnTo>
                    <a:pt x="48560" y="85714"/>
                  </a:lnTo>
                  <a:lnTo>
                    <a:pt x="35953" y="83349"/>
                  </a:lnTo>
                  <a:lnTo>
                    <a:pt x="25214" y="81379"/>
                  </a:lnTo>
                  <a:lnTo>
                    <a:pt x="17743" y="78029"/>
                  </a:lnTo>
                  <a:lnTo>
                    <a:pt x="10272" y="74876"/>
                  </a:lnTo>
                  <a:lnTo>
                    <a:pt x="2801" y="70541"/>
                  </a:lnTo>
                  <a:lnTo>
                    <a:pt x="0" y="65221"/>
                  </a:lnTo>
                  <a:lnTo>
                    <a:pt x="0" y="59901"/>
                  </a:lnTo>
                  <a:lnTo>
                    <a:pt x="0" y="59901"/>
                  </a:lnTo>
                  <a:lnTo>
                    <a:pt x="0" y="54581"/>
                  </a:lnTo>
                  <a:lnTo>
                    <a:pt x="2801" y="50246"/>
                  </a:lnTo>
                  <a:lnTo>
                    <a:pt x="10272" y="45911"/>
                  </a:lnTo>
                  <a:lnTo>
                    <a:pt x="17743" y="41773"/>
                  </a:lnTo>
                  <a:lnTo>
                    <a:pt x="25214" y="39605"/>
                  </a:lnTo>
                  <a:lnTo>
                    <a:pt x="35953" y="36453"/>
                  </a:lnTo>
                  <a:lnTo>
                    <a:pt x="48560" y="35270"/>
                  </a:lnTo>
                  <a:lnTo>
                    <a:pt x="58365" y="34088"/>
                  </a:lnTo>
                  <a:lnTo>
                    <a:pt x="58365" y="34088"/>
                  </a:lnTo>
                  <a:lnTo>
                    <a:pt x="70972" y="35270"/>
                  </a:lnTo>
                  <a:lnTo>
                    <a:pt x="83579" y="36453"/>
                  </a:lnTo>
                  <a:lnTo>
                    <a:pt x="93852" y="39605"/>
                  </a:lnTo>
                  <a:lnTo>
                    <a:pt x="101789" y="41773"/>
                  </a:lnTo>
                  <a:lnTo>
                    <a:pt x="109260" y="45911"/>
                  </a:lnTo>
                  <a:lnTo>
                    <a:pt x="114396" y="50246"/>
                  </a:lnTo>
                  <a:lnTo>
                    <a:pt x="119533" y="54581"/>
                  </a:lnTo>
                  <a:lnTo>
                    <a:pt x="119533" y="59901"/>
                  </a:lnTo>
                  <a:lnTo>
                    <a:pt x="119533" y="6305"/>
                  </a:lnTo>
                  <a:lnTo>
                    <a:pt x="119533" y="6305"/>
                  </a:lnTo>
                  <a:lnTo>
                    <a:pt x="106926" y="4137"/>
                  </a:lnTo>
                  <a:lnTo>
                    <a:pt x="91517" y="2167"/>
                  </a:lnTo>
                  <a:lnTo>
                    <a:pt x="76108" y="985"/>
                  </a:lnTo>
                  <a:lnTo>
                    <a:pt x="58365" y="0"/>
                  </a:lnTo>
                  <a:lnTo>
                    <a:pt x="58365" y="0"/>
                  </a:lnTo>
                  <a:lnTo>
                    <a:pt x="43424" y="985"/>
                  </a:lnTo>
                  <a:lnTo>
                    <a:pt x="28015" y="2167"/>
                  </a:lnTo>
                  <a:lnTo>
                    <a:pt x="12607" y="4137"/>
                  </a:lnTo>
                  <a:lnTo>
                    <a:pt x="0" y="6305"/>
                  </a:lnTo>
                  <a:lnTo>
                    <a:pt x="0" y="114482"/>
                  </a:lnTo>
                  <a:lnTo>
                    <a:pt x="0" y="114482"/>
                  </a:lnTo>
                  <a:lnTo>
                    <a:pt x="12607" y="116650"/>
                  </a:lnTo>
                  <a:lnTo>
                    <a:pt x="28015" y="118817"/>
                  </a:lnTo>
                  <a:lnTo>
                    <a:pt x="43424" y="119802"/>
                  </a:lnTo>
                  <a:lnTo>
                    <a:pt x="58365" y="119802"/>
                  </a:lnTo>
                  <a:lnTo>
                    <a:pt x="58365" y="119802"/>
                  </a:lnTo>
                  <a:lnTo>
                    <a:pt x="76108" y="119802"/>
                  </a:lnTo>
                  <a:lnTo>
                    <a:pt x="91517" y="118817"/>
                  </a:lnTo>
                  <a:lnTo>
                    <a:pt x="106926" y="116650"/>
                  </a:lnTo>
                  <a:lnTo>
                    <a:pt x="119533" y="114482"/>
                  </a:lnTo>
                  <a:lnTo>
                    <a:pt x="119533" y="59901"/>
                  </a:lnTo>
                  <a:lnTo>
                    <a:pt x="119533" y="59901"/>
                  </a:lnTo>
                  <a:lnTo>
                    <a:pt x="119533" y="65221"/>
                  </a:lnTo>
                  <a:lnTo>
                    <a:pt x="114396" y="70541"/>
                  </a:lnTo>
                  <a:lnTo>
                    <a:pt x="109260" y="74876"/>
                  </a:lnTo>
                  <a:lnTo>
                    <a:pt x="101789" y="78029"/>
                  </a:lnTo>
                  <a:lnTo>
                    <a:pt x="93852" y="81379"/>
                  </a:lnTo>
                  <a:lnTo>
                    <a:pt x="83579" y="83349"/>
                  </a:lnTo>
                  <a:lnTo>
                    <a:pt x="70972" y="85714"/>
                  </a:lnTo>
                  <a:lnTo>
                    <a:pt x="58365" y="85714"/>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9" name="Shape 319"/>
            <p:cNvSpPr/>
            <p:nvPr/>
          </p:nvSpPr>
          <p:spPr>
            <a:xfrm>
              <a:off x="11156950" y="2917825"/>
              <a:ext cx="60324" cy="196850"/>
            </a:xfrm>
            <a:custGeom>
              <a:avLst/>
              <a:gdLst/>
              <a:ahLst/>
              <a:cxnLst/>
              <a:rect l="0" t="0" r="0" b="0"/>
              <a:pathLst>
                <a:path w="120000" h="120000" extrusionOk="0">
                  <a:moveTo>
                    <a:pt x="0" y="59345"/>
                  </a:moveTo>
                  <a:lnTo>
                    <a:pt x="0" y="59345"/>
                  </a:lnTo>
                  <a:lnTo>
                    <a:pt x="0" y="68945"/>
                  </a:lnTo>
                  <a:lnTo>
                    <a:pt x="6896" y="78327"/>
                  </a:lnTo>
                  <a:lnTo>
                    <a:pt x="18620" y="87927"/>
                  </a:lnTo>
                  <a:lnTo>
                    <a:pt x="29655" y="94909"/>
                  </a:lnTo>
                  <a:lnTo>
                    <a:pt x="48275" y="103200"/>
                  </a:lnTo>
                  <a:lnTo>
                    <a:pt x="71034" y="109090"/>
                  </a:lnTo>
                  <a:lnTo>
                    <a:pt x="93103" y="115200"/>
                  </a:lnTo>
                  <a:lnTo>
                    <a:pt x="119310" y="119781"/>
                  </a:lnTo>
                  <a:lnTo>
                    <a:pt x="119310" y="0"/>
                  </a:lnTo>
                  <a:lnTo>
                    <a:pt x="119310" y="0"/>
                  </a:lnTo>
                  <a:lnTo>
                    <a:pt x="93103" y="4800"/>
                  </a:lnTo>
                  <a:lnTo>
                    <a:pt x="71034" y="9600"/>
                  </a:lnTo>
                  <a:lnTo>
                    <a:pt x="48275" y="16800"/>
                  </a:lnTo>
                  <a:lnTo>
                    <a:pt x="29655" y="23781"/>
                  </a:lnTo>
                  <a:lnTo>
                    <a:pt x="18620" y="32072"/>
                  </a:lnTo>
                  <a:lnTo>
                    <a:pt x="6896" y="40363"/>
                  </a:lnTo>
                  <a:lnTo>
                    <a:pt x="0" y="49963"/>
                  </a:lnTo>
                  <a:lnTo>
                    <a:pt x="0" y="59345"/>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0" name="Shape 320"/>
            <p:cNvSpPr/>
            <p:nvPr/>
          </p:nvSpPr>
          <p:spPr>
            <a:xfrm>
              <a:off x="11310938" y="2917825"/>
              <a:ext cx="60324" cy="196850"/>
            </a:xfrm>
            <a:custGeom>
              <a:avLst/>
              <a:gdLst/>
              <a:ahLst/>
              <a:cxnLst/>
              <a:rect l="0" t="0" r="0" b="0"/>
              <a:pathLst>
                <a:path w="120000" h="120000" extrusionOk="0">
                  <a:moveTo>
                    <a:pt x="0" y="0"/>
                  </a:moveTo>
                  <a:lnTo>
                    <a:pt x="0" y="59345"/>
                  </a:lnTo>
                  <a:lnTo>
                    <a:pt x="0" y="119781"/>
                  </a:lnTo>
                  <a:lnTo>
                    <a:pt x="0" y="119781"/>
                  </a:lnTo>
                  <a:lnTo>
                    <a:pt x="25517" y="115200"/>
                  </a:lnTo>
                  <a:lnTo>
                    <a:pt x="48275" y="109090"/>
                  </a:lnTo>
                  <a:lnTo>
                    <a:pt x="70344" y="103200"/>
                  </a:lnTo>
                  <a:lnTo>
                    <a:pt x="86206" y="94909"/>
                  </a:lnTo>
                  <a:lnTo>
                    <a:pt x="100689" y="87927"/>
                  </a:lnTo>
                  <a:lnTo>
                    <a:pt x="111724" y="78327"/>
                  </a:lnTo>
                  <a:lnTo>
                    <a:pt x="119310" y="68945"/>
                  </a:lnTo>
                  <a:lnTo>
                    <a:pt x="119310" y="59345"/>
                  </a:lnTo>
                  <a:lnTo>
                    <a:pt x="119310" y="59345"/>
                  </a:lnTo>
                  <a:lnTo>
                    <a:pt x="119310" y="49963"/>
                  </a:lnTo>
                  <a:lnTo>
                    <a:pt x="111724" y="40363"/>
                  </a:lnTo>
                  <a:lnTo>
                    <a:pt x="100689" y="32072"/>
                  </a:lnTo>
                  <a:lnTo>
                    <a:pt x="86206" y="23781"/>
                  </a:lnTo>
                  <a:lnTo>
                    <a:pt x="70344" y="16800"/>
                  </a:lnTo>
                  <a:lnTo>
                    <a:pt x="48275" y="9600"/>
                  </a:lnTo>
                  <a:lnTo>
                    <a:pt x="25517" y="4800"/>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1" name="Shape 321"/>
            <p:cNvSpPr/>
            <p:nvPr/>
          </p:nvSpPr>
          <p:spPr>
            <a:xfrm>
              <a:off x="11777663" y="5870575"/>
              <a:ext cx="61913" cy="993774"/>
            </a:xfrm>
            <a:custGeom>
              <a:avLst/>
              <a:gdLst/>
              <a:ahLst/>
              <a:cxnLst/>
              <a:rect l="0" t="0" r="0" b="0"/>
              <a:pathLst>
                <a:path w="120000" h="120000" extrusionOk="0">
                  <a:moveTo>
                    <a:pt x="0" y="0"/>
                  </a:moveTo>
                  <a:lnTo>
                    <a:pt x="0" y="119956"/>
                  </a:lnTo>
                  <a:lnTo>
                    <a:pt x="119314" y="119956"/>
                  </a:lnTo>
                  <a:lnTo>
                    <a:pt x="119314" y="11800"/>
                  </a:lnTo>
                  <a:lnTo>
                    <a:pt x="119314" y="11800"/>
                  </a:lnTo>
                  <a:lnTo>
                    <a:pt x="93257" y="10845"/>
                  </a:lnTo>
                  <a:lnTo>
                    <a:pt x="70628" y="9891"/>
                  </a:lnTo>
                  <a:lnTo>
                    <a:pt x="52114" y="8459"/>
                  </a:lnTo>
                  <a:lnTo>
                    <a:pt x="33600" y="7071"/>
                  </a:lnTo>
                  <a:lnTo>
                    <a:pt x="18514" y="5422"/>
                  </a:lnTo>
                  <a:lnTo>
                    <a:pt x="10971" y="3774"/>
                  </a:lnTo>
                  <a:lnTo>
                    <a:pt x="4114" y="1865"/>
                  </a:lnTo>
                  <a:lnTo>
                    <a:pt x="0" y="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2" name="Shape 322"/>
            <p:cNvSpPr/>
            <p:nvPr/>
          </p:nvSpPr>
          <p:spPr>
            <a:xfrm>
              <a:off x="11841163" y="5870575"/>
              <a:ext cx="0" cy="0"/>
            </a:xfrm>
            <a:custGeom>
              <a:avLst/>
              <a:gdLst/>
              <a:ahLst/>
              <a:cxnLst/>
              <a:rect l="0" t="0" r="0" b="0"/>
              <a:pathLst>
                <a:path w="120000" h="120000" extrusionOk="0">
                  <a:moveTo>
                    <a:pt x="0" y="0"/>
                  </a:moveTo>
                  <a:lnTo>
                    <a:pt x="0" y="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3" name="Shape 323"/>
            <p:cNvSpPr/>
            <p:nvPr/>
          </p:nvSpPr>
          <p:spPr>
            <a:xfrm>
              <a:off x="11934825" y="5870575"/>
              <a:ext cx="61913" cy="993774"/>
            </a:xfrm>
            <a:custGeom>
              <a:avLst/>
              <a:gdLst/>
              <a:ahLst/>
              <a:cxnLst/>
              <a:rect l="0" t="0" r="0" b="0"/>
              <a:pathLst>
                <a:path w="120000" h="120000" extrusionOk="0">
                  <a:moveTo>
                    <a:pt x="0" y="11800"/>
                  </a:moveTo>
                  <a:lnTo>
                    <a:pt x="0" y="119956"/>
                  </a:lnTo>
                  <a:lnTo>
                    <a:pt x="119314" y="119956"/>
                  </a:lnTo>
                  <a:lnTo>
                    <a:pt x="119314" y="0"/>
                  </a:lnTo>
                  <a:lnTo>
                    <a:pt x="119314" y="0"/>
                  </a:lnTo>
                  <a:lnTo>
                    <a:pt x="115199" y="1865"/>
                  </a:lnTo>
                  <a:lnTo>
                    <a:pt x="111771" y="3774"/>
                  </a:lnTo>
                  <a:lnTo>
                    <a:pt x="100800" y="5422"/>
                  </a:lnTo>
                  <a:lnTo>
                    <a:pt x="85714" y="7071"/>
                  </a:lnTo>
                  <a:lnTo>
                    <a:pt x="67200" y="8459"/>
                  </a:lnTo>
                  <a:lnTo>
                    <a:pt x="48685" y="9891"/>
                  </a:lnTo>
                  <a:lnTo>
                    <a:pt x="26057" y="10845"/>
                  </a:lnTo>
                  <a:lnTo>
                    <a:pt x="0" y="1180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4" name="Shape 324"/>
            <p:cNvSpPr/>
            <p:nvPr/>
          </p:nvSpPr>
          <p:spPr>
            <a:xfrm>
              <a:off x="11934825" y="2163763"/>
              <a:ext cx="61913" cy="3703637"/>
            </a:xfrm>
            <a:custGeom>
              <a:avLst/>
              <a:gdLst/>
              <a:ahLst/>
              <a:cxnLst/>
              <a:rect l="0" t="0" r="0" b="0"/>
              <a:pathLst>
                <a:path w="120000" h="120000" extrusionOk="0">
                  <a:moveTo>
                    <a:pt x="0" y="0"/>
                  </a:moveTo>
                  <a:lnTo>
                    <a:pt x="0" y="116759"/>
                  </a:lnTo>
                  <a:lnTo>
                    <a:pt x="0" y="116759"/>
                  </a:lnTo>
                  <a:lnTo>
                    <a:pt x="26057" y="117015"/>
                  </a:lnTo>
                  <a:lnTo>
                    <a:pt x="48685" y="117330"/>
                  </a:lnTo>
                  <a:lnTo>
                    <a:pt x="67200" y="117645"/>
                  </a:lnTo>
                  <a:lnTo>
                    <a:pt x="85714" y="118088"/>
                  </a:lnTo>
                  <a:lnTo>
                    <a:pt x="100800" y="118472"/>
                  </a:lnTo>
                  <a:lnTo>
                    <a:pt x="111771" y="118974"/>
                  </a:lnTo>
                  <a:lnTo>
                    <a:pt x="115199" y="119487"/>
                  </a:lnTo>
                  <a:lnTo>
                    <a:pt x="119314" y="119988"/>
                  </a:lnTo>
                  <a:lnTo>
                    <a:pt x="119314" y="0"/>
                  </a:lnTo>
                  <a:lnTo>
                    <a:pt x="0" y="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5" name="Shape 325"/>
            <p:cNvSpPr/>
            <p:nvPr/>
          </p:nvSpPr>
          <p:spPr>
            <a:xfrm>
              <a:off x="11777663" y="5870575"/>
              <a:ext cx="0" cy="0"/>
            </a:xfrm>
            <a:custGeom>
              <a:avLst/>
              <a:gdLst/>
              <a:ahLst/>
              <a:cxnLst/>
              <a:rect l="0" t="0" r="0" b="0"/>
              <a:pathLst>
                <a:path w="120000" h="120000" extrusionOk="0">
                  <a:moveTo>
                    <a:pt x="0" y="0"/>
                  </a:moveTo>
                  <a:lnTo>
                    <a:pt x="0" y="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6" name="Shape 326"/>
            <p:cNvSpPr/>
            <p:nvPr/>
          </p:nvSpPr>
          <p:spPr>
            <a:xfrm>
              <a:off x="11841163" y="5870575"/>
              <a:ext cx="92074" cy="107949"/>
            </a:xfrm>
            <a:custGeom>
              <a:avLst/>
              <a:gdLst/>
              <a:ahLst/>
              <a:cxnLst/>
              <a:rect l="0" t="0" r="0" b="0"/>
              <a:pathLst>
                <a:path w="120000" h="120000" extrusionOk="0">
                  <a:moveTo>
                    <a:pt x="59770" y="51540"/>
                  </a:moveTo>
                  <a:lnTo>
                    <a:pt x="59770" y="51540"/>
                  </a:lnTo>
                  <a:lnTo>
                    <a:pt x="47356" y="49180"/>
                  </a:lnTo>
                  <a:lnTo>
                    <a:pt x="37241" y="47213"/>
                  </a:lnTo>
                  <a:lnTo>
                    <a:pt x="27126" y="40524"/>
                  </a:lnTo>
                  <a:lnTo>
                    <a:pt x="17471" y="36590"/>
                  </a:lnTo>
                  <a:lnTo>
                    <a:pt x="10114" y="27540"/>
                  </a:lnTo>
                  <a:lnTo>
                    <a:pt x="5057" y="19278"/>
                  </a:lnTo>
                  <a:lnTo>
                    <a:pt x="2298" y="10622"/>
                  </a:lnTo>
                  <a:lnTo>
                    <a:pt x="0" y="0"/>
                  </a:lnTo>
                  <a:lnTo>
                    <a:pt x="0" y="107016"/>
                  </a:lnTo>
                  <a:lnTo>
                    <a:pt x="0" y="107016"/>
                  </a:lnTo>
                  <a:lnTo>
                    <a:pt x="14712" y="111344"/>
                  </a:lnTo>
                  <a:lnTo>
                    <a:pt x="29885" y="115278"/>
                  </a:lnTo>
                  <a:lnTo>
                    <a:pt x="44597" y="117639"/>
                  </a:lnTo>
                  <a:lnTo>
                    <a:pt x="59770" y="119606"/>
                  </a:lnTo>
                  <a:lnTo>
                    <a:pt x="59770" y="119606"/>
                  </a:lnTo>
                  <a:lnTo>
                    <a:pt x="74942" y="117639"/>
                  </a:lnTo>
                  <a:lnTo>
                    <a:pt x="92413" y="115278"/>
                  </a:lnTo>
                  <a:lnTo>
                    <a:pt x="104827" y="111344"/>
                  </a:lnTo>
                  <a:lnTo>
                    <a:pt x="119540" y="107016"/>
                  </a:lnTo>
                  <a:lnTo>
                    <a:pt x="119540" y="0"/>
                  </a:lnTo>
                  <a:lnTo>
                    <a:pt x="119540" y="0"/>
                  </a:lnTo>
                  <a:lnTo>
                    <a:pt x="117241" y="10622"/>
                  </a:lnTo>
                  <a:lnTo>
                    <a:pt x="114482" y="19278"/>
                  </a:lnTo>
                  <a:lnTo>
                    <a:pt x="109425" y="27540"/>
                  </a:lnTo>
                  <a:lnTo>
                    <a:pt x="102068" y="36590"/>
                  </a:lnTo>
                  <a:lnTo>
                    <a:pt x="92413" y="40524"/>
                  </a:lnTo>
                  <a:lnTo>
                    <a:pt x="82298" y="47213"/>
                  </a:lnTo>
                  <a:lnTo>
                    <a:pt x="72183" y="49180"/>
                  </a:lnTo>
                  <a:lnTo>
                    <a:pt x="59770" y="5154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7" name="Shape 327"/>
            <p:cNvSpPr/>
            <p:nvPr/>
          </p:nvSpPr>
          <p:spPr>
            <a:xfrm>
              <a:off x="11841163" y="5761037"/>
              <a:ext cx="92074" cy="107949"/>
            </a:xfrm>
            <a:custGeom>
              <a:avLst/>
              <a:gdLst/>
              <a:ahLst/>
              <a:cxnLst/>
              <a:rect l="0" t="0" r="0" b="0"/>
              <a:pathLst>
                <a:path w="120000" h="120000" extrusionOk="0">
                  <a:moveTo>
                    <a:pt x="59770" y="68459"/>
                  </a:moveTo>
                  <a:lnTo>
                    <a:pt x="59770" y="68459"/>
                  </a:lnTo>
                  <a:lnTo>
                    <a:pt x="72183" y="68459"/>
                  </a:lnTo>
                  <a:lnTo>
                    <a:pt x="82298" y="72786"/>
                  </a:lnTo>
                  <a:lnTo>
                    <a:pt x="92413" y="76721"/>
                  </a:lnTo>
                  <a:lnTo>
                    <a:pt x="102068" y="83409"/>
                  </a:lnTo>
                  <a:lnTo>
                    <a:pt x="109425" y="89704"/>
                  </a:lnTo>
                  <a:lnTo>
                    <a:pt x="114482" y="98360"/>
                  </a:lnTo>
                  <a:lnTo>
                    <a:pt x="117241" y="108983"/>
                  </a:lnTo>
                  <a:lnTo>
                    <a:pt x="119540" y="119606"/>
                  </a:lnTo>
                  <a:lnTo>
                    <a:pt x="119540" y="10622"/>
                  </a:lnTo>
                  <a:lnTo>
                    <a:pt x="119540" y="10622"/>
                  </a:lnTo>
                  <a:lnTo>
                    <a:pt x="104827" y="6295"/>
                  </a:lnTo>
                  <a:lnTo>
                    <a:pt x="92413" y="2360"/>
                  </a:lnTo>
                  <a:lnTo>
                    <a:pt x="74942" y="0"/>
                  </a:lnTo>
                  <a:lnTo>
                    <a:pt x="59770" y="0"/>
                  </a:lnTo>
                  <a:lnTo>
                    <a:pt x="59770" y="0"/>
                  </a:lnTo>
                  <a:lnTo>
                    <a:pt x="44597" y="0"/>
                  </a:lnTo>
                  <a:lnTo>
                    <a:pt x="29885" y="2360"/>
                  </a:lnTo>
                  <a:lnTo>
                    <a:pt x="14712" y="6295"/>
                  </a:lnTo>
                  <a:lnTo>
                    <a:pt x="0" y="10622"/>
                  </a:lnTo>
                  <a:lnTo>
                    <a:pt x="0" y="119606"/>
                  </a:lnTo>
                  <a:lnTo>
                    <a:pt x="0" y="119606"/>
                  </a:lnTo>
                  <a:lnTo>
                    <a:pt x="2298" y="108983"/>
                  </a:lnTo>
                  <a:lnTo>
                    <a:pt x="5057" y="98360"/>
                  </a:lnTo>
                  <a:lnTo>
                    <a:pt x="10114" y="89704"/>
                  </a:lnTo>
                  <a:lnTo>
                    <a:pt x="17471" y="83409"/>
                  </a:lnTo>
                  <a:lnTo>
                    <a:pt x="27126" y="76721"/>
                  </a:lnTo>
                  <a:lnTo>
                    <a:pt x="37241" y="72786"/>
                  </a:lnTo>
                  <a:lnTo>
                    <a:pt x="47356" y="68459"/>
                  </a:lnTo>
                  <a:lnTo>
                    <a:pt x="59770" y="68459"/>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8" name="Shape 328"/>
            <p:cNvSpPr/>
            <p:nvPr/>
          </p:nvSpPr>
          <p:spPr>
            <a:xfrm>
              <a:off x="11777663" y="5770562"/>
              <a:ext cx="61913" cy="196850"/>
            </a:xfrm>
            <a:custGeom>
              <a:avLst/>
              <a:gdLst/>
              <a:ahLst/>
              <a:cxnLst/>
              <a:rect l="0" t="0" r="0" b="0"/>
              <a:pathLst>
                <a:path w="120000" h="120000" extrusionOk="0">
                  <a:moveTo>
                    <a:pt x="119314" y="60436"/>
                  </a:moveTo>
                  <a:lnTo>
                    <a:pt x="119314" y="60436"/>
                  </a:lnTo>
                  <a:lnTo>
                    <a:pt x="119314" y="60436"/>
                  </a:lnTo>
                  <a:lnTo>
                    <a:pt x="119314" y="0"/>
                  </a:lnTo>
                  <a:lnTo>
                    <a:pt x="119314" y="0"/>
                  </a:lnTo>
                  <a:lnTo>
                    <a:pt x="93257" y="4800"/>
                  </a:lnTo>
                  <a:lnTo>
                    <a:pt x="70628" y="10690"/>
                  </a:lnTo>
                  <a:lnTo>
                    <a:pt x="52114" y="16581"/>
                  </a:lnTo>
                  <a:lnTo>
                    <a:pt x="33600" y="23781"/>
                  </a:lnTo>
                  <a:lnTo>
                    <a:pt x="18514" y="32072"/>
                  </a:lnTo>
                  <a:lnTo>
                    <a:pt x="10971" y="41454"/>
                  </a:lnTo>
                  <a:lnTo>
                    <a:pt x="4114" y="49745"/>
                  </a:lnTo>
                  <a:lnTo>
                    <a:pt x="0" y="60436"/>
                  </a:lnTo>
                  <a:lnTo>
                    <a:pt x="0" y="60436"/>
                  </a:lnTo>
                  <a:lnTo>
                    <a:pt x="0" y="60436"/>
                  </a:lnTo>
                  <a:lnTo>
                    <a:pt x="4114" y="69818"/>
                  </a:lnTo>
                  <a:lnTo>
                    <a:pt x="10971" y="79418"/>
                  </a:lnTo>
                  <a:lnTo>
                    <a:pt x="18514" y="87709"/>
                  </a:lnTo>
                  <a:lnTo>
                    <a:pt x="33600" y="96000"/>
                  </a:lnTo>
                  <a:lnTo>
                    <a:pt x="52114" y="102981"/>
                  </a:lnTo>
                  <a:lnTo>
                    <a:pt x="70628" y="110181"/>
                  </a:lnTo>
                  <a:lnTo>
                    <a:pt x="93257" y="114981"/>
                  </a:lnTo>
                  <a:lnTo>
                    <a:pt x="119314" y="119781"/>
                  </a:lnTo>
                  <a:lnTo>
                    <a:pt x="119314" y="60436"/>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9" name="Shape 329"/>
            <p:cNvSpPr/>
            <p:nvPr/>
          </p:nvSpPr>
          <p:spPr>
            <a:xfrm>
              <a:off x="11934825" y="57705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685" y="110181"/>
                  </a:lnTo>
                  <a:lnTo>
                    <a:pt x="67200" y="102981"/>
                  </a:lnTo>
                  <a:lnTo>
                    <a:pt x="85714" y="96000"/>
                  </a:lnTo>
                  <a:lnTo>
                    <a:pt x="100800" y="87709"/>
                  </a:lnTo>
                  <a:lnTo>
                    <a:pt x="111771" y="79418"/>
                  </a:lnTo>
                  <a:lnTo>
                    <a:pt x="115199" y="69818"/>
                  </a:lnTo>
                  <a:lnTo>
                    <a:pt x="119314" y="60436"/>
                  </a:lnTo>
                  <a:lnTo>
                    <a:pt x="119314" y="60436"/>
                  </a:lnTo>
                  <a:lnTo>
                    <a:pt x="115199" y="51054"/>
                  </a:lnTo>
                  <a:lnTo>
                    <a:pt x="111771" y="41454"/>
                  </a:lnTo>
                  <a:lnTo>
                    <a:pt x="100800" y="32072"/>
                  </a:lnTo>
                  <a:lnTo>
                    <a:pt x="85714" y="24872"/>
                  </a:lnTo>
                  <a:lnTo>
                    <a:pt x="67200" y="16581"/>
                  </a:lnTo>
                  <a:lnTo>
                    <a:pt x="48685" y="1069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0" name="Shape 330"/>
            <p:cNvSpPr/>
            <p:nvPr/>
          </p:nvSpPr>
          <p:spPr>
            <a:xfrm>
              <a:off x="10906125" y="5832475"/>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1" name="Shape 331"/>
            <p:cNvSpPr/>
            <p:nvPr/>
          </p:nvSpPr>
          <p:spPr>
            <a:xfrm>
              <a:off x="10844213" y="5832475"/>
              <a:ext cx="61913" cy="190500"/>
            </a:xfrm>
            <a:custGeom>
              <a:avLst/>
              <a:gdLst/>
              <a:ahLst/>
              <a:cxnLst/>
              <a:rect l="0" t="0" r="0" b="0"/>
              <a:pathLst>
                <a:path w="120000" h="120000" extrusionOk="0">
                  <a:moveTo>
                    <a:pt x="0" y="0"/>
                  </a:moveTo>
                  <a:lnTo>
                    <a:pt x="0" y="119774"/>
                  </a:lnTo>
                  <a:lnTo>
                    <a:pt x="119314" y="119774"/>
                  </a:lnTo>
                  <a:lnTo>
                    <a:pt x="119314" y="62363"/>
                  </a:lnTo>
                  <a:lnTo>
                    <a:pt x="119314" y="62363"/>
                  </a:lnTo>
                  <a:lnTo>
                    <a:pt x="93257" y="57410"/>
                  </a:lnTo>
                  <a:lnTo>
                    <a:pt x="70628" y="51332"/>
                  </a:lnTo>
                  <a:lnTo>
                    <a:pt x="52114" y="45253"/>
                  </a:lnTo>
                  <a:lnTo>
                    <a:pt x="33600" y="36697"/>
                  </a:lnTo>
                  <a:lnTo>
                    <a:pt x="18514" y="29268"/>
                  </a:lnTo>
                  <a:lnTo>
                    <a:pt x="10971" y="19587"/>
                  </a:lnTo>
                  <a:lnTo>
                    <a:pt x="3428" y="11031"/>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2" name="Shape 332"/>
            <p:cNvSpPr/>
            <p:nvPr/>
          </p:nvSpPr>
          <p:spPr>
            <a:xfrm>
              <a:off x="10844213" y="3382962"/>
              <a:ext cx="61913" cy="2449512"/>
            </a:xfrm>
            <a:custGeom>
              <a:avLst/>
              <a:gdLst/>
              <a:ahLst/>
              <a:cxnLst/>
              <a:rect l="0" t="0" r="0" b="0"/>
              <a:pathLst>
                <a:path w="120000" h="120000" extrusionOk="0">
                  <a:moveTo>
                    <a:pt x="119314" y="115188"/>
                  </a:moveTo>
                  <a:lnTo>
                    <a:pt x="119314" y="0"/>
                  </a:lnTo>
                  <a:lnTo>
                    <a:pt x="0" y="0"/>
                  </a:lnTo>
                  <a:lnTo>
                    <a:pt x="0" y="119982"/>
                  </a:lnTo>
                  <a:lnTo>
                    <a:pt x="0" y="119982"/>
                  </a:lnTo>
                  <a:lnTo>
                    <a:pt x="3428" y="119224"/>
                  </a:lnTo>
                  <a:lnTo>
                    <a:pt x="10971" y="118448"/>
                  </a:lnTo>
                  <a:lnTo>
                    <a:pt x="18514" y="117779"/>
                  </a:lnTo>
                  <a:lnTo>
                    <a:pt x="33600" y="117109"/>
                  </a:lnTo>
                  <a:lnTo>
                    <a:pt x="52114" y="116545"/>
                  </a:lnTo>
                  <a:lnTo>
                    <a:pt x="70628" y="115963"/>
                  </a:lnTo>
                  <a:lnTo>
                    <a:pt x="93257" y="115575"/>
                  </a:lnTo>
                  <a:lnTo>
                    <a:pt x="119314" y="115188"/>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3" name="Shape 333"/>
            <p:cNvSpPr/>
            <p:nvPr/>
          </p:nvSpPr>
          <p:spPr>
            <a:xfrm>
              <a:off x="10999788" y="5832475"/>
              <a:ext cx="61913" cy="269874"/>
            </a:xfrm>
            <a:custGeom>
              <a:avLst/>
              <a:gdLst/>
              <a:ahLst/>
              <a:cxnLst/>
              <a:rect l="0" t="0" r="0" b="0"/>
              <a:pathLst>
                <a:path w="120000" h="120000" extrusionOk="0">
                  <a:moveTo>
                    <a:pt x="0" y="43968"/>
                  </a:moveTo>
                  <a:lnTo>
                    <a:pt x="0" y="119841"/>
                  </a:lnTo>
                  <a:lnTo>
                    <a:pt x="119314" y="119841"/>
                  </a:lnTo>
                  <a:lnTo>
                    <a:pt x="119314" y="0"/>
                  </a:lnTo>
                  <a:lnTo>
                    <a:pt x="119314" y="0"/>
                  </a:lnTo>
                  <a:lnTo>
                    <a:pt x="115885" y="9523"/>
                  </a:lnTo>
                  <a:lnTo>
                    <a:pt x="104228" y="18888"/>
                  </a:lnTo>
                  <a:lnTo>
                    <a:pt x="82285" y="26825"/>
                  </a:lnTo>
                  <a:lnTo>
                    <a:pt x="55542" y="34444"/>
                  </a:lnTo>
                  <a:lnTo>
                    <a:pt x="55542" y="34444"/>
                  </a:lnTo>
                  <a:lnTo>
                    <a:pt x="30171" y="39682"/>
                  </a:lnTo>
                  <a:lnTo>
                    <a:pt x="0" y="43968"/>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4" name="Shape 334"/>
            <p:cNvSpPr/>
            <p:nvPr/>
          </p:nvSpPr>
          <p:spPr>
            <a:xfrm>
              <a:off x="10999788" y="5634037"/>
              <a:ext cx="61913" cy="198436"/>
            </a:xfrm>
            <a:custGeom>
              <a:avLst/>
              <a:gdLst/>
              <a:ahLst/>
              <a:cxnLst/>
              <a:rect l="0" t="0" r="0" b="0"/>
              <a:pathLst>
                <a:path w="120000" h="120000" extrusionOk="0">
                  <a:moveTo>
                    <a:pt x="0" y="0"/>
                  </a:moveTo>
                  <a:lnTo>
                    <a:pt x="0" y="60972"/>
                  </a:lnTo>
                  <a:lnTo>
                    <a:pt x="0" y="60972"/>
                  </a:lnTo>
                  <a:lnTo>
                    <a:pt x="30171" y="65729"/>
                  </a:lnTo>
                  <a:lnTo>
                    <a:pt x="55542" y="73945"/>
                  </a:lnTo>
                  <a:lnTo>
                    <a:pt x="55542" y="73945"/>
                  </a:lnTo>
                  <a:lnTo>
                    <a:pt x="85714" y="83459"/>
                  </a:lnTo>
                  <a:lnTo>
                    <a:pt x="104228" y="95135"/>
                  </a:lnTo>
                  <a:lnTo>
                    <a:pt x="115885" y="106810"/>
                  </a:lnTo>
                  <a:lnTo>
                    <a:pt x="119314" y="119783"/>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5" name="Shape 335"/>
            <p:cNvSpPr/>
            <p:nvPr/>
          </p:nvSpPr>
          <p:spPr>
            <a:xfrm>
              <a:off x="10906125" y="5722937"/>
              <a:ext cx="92074" cy="107949"/>
            </a:xfrm>
            <a:custGeom>
              <a:avLst/>
              <a:gdLst/>
              <a:ahLst/>
              <a:cxnLst/>
              <a:rect l="0" t="0" r="0" b="0"/>
              <a:pathLst>
                <a:path w="120000" h="120000" extrusionOk="0">
                  <a:moveTo>
                    <a:pt x="59770" y="68065"/>
                  </a:moveTo>
                  <a:lnTo>
                    <a:pt x="59770" y="68065"/>
                  </a:lnTo>
                  <a:lnTo>
                    <a:pt x="72183" y="70426"/>
                  </a:lnTo>
                  <a:lnTo>
                    <a:pt x="82298" y="72393"/>
                  </a:lnTo>
                  <a:lnTo>
                    <a:pt x="92413" y="76721"/>
                  </a:lnTo>
                  <a:lnTo>
                    <a:pt x="102068" y="83016"/>
                  </a:lnTo>
                  <a:lnTo>
                    <a:pt x="102068" y="83016"/>
                  </a:lnTo>
                  <a:lnTo>
                    <a:pt x="109885" y="91672"/>
                  </a:lnTo>
                  <a:lnTo>
                    <a:pt x="114482" y="100327"/>
                  </a:lnTo>
                  <a:lnTo>
                    <a:pt x="117241" y="108983"/>
                  </a:lnTo>
                  <a:lnTo>
                    <a:pt x="119540" y="119606"/>
                  </a:lnTo>
                  <a:lnTo>
                    <a:pt x="119540" y="12590"/>
                  </a:lnTo>
                  <a:lnTo>
                    <a:pt x="119540" y="12590"/>
                  </a:lnTo>
                  <a:lnTo>
                    <a:pt x="104827" y="6295"/>
                  </a:lnTo>
                  <a:lnTo>
                    <a:pt x="89655" y="4327"/>
                  </a:lnTo>
                  <a:lnTo>
                    <a:pt x="74482" y="1967"/>
                  </a:lnTo>
                  <a:lnTo>
                    <a:pt x="59770" y="0"/>
                  </a:lnTo>
                  <a:lnTo>
                    <a:pt x="59770" y="0"/>
                  </a:lnTo>
                  <a:lnTo>
                    <a:pt x="44597" y="1967"/>
                  </a:lnTo>
                  <a:lnTo>
                    <a:pt x="29885" y="4327"/>
                  </a:lnTo>
                  <a:lnTo>
                    <a:pt x="15172" y="6295"/>
                  </a:lnTo>
                  <a:lnTo>
                    <a:pt x="0" y="12590"/>
                  </a:lnTo>
                  <a:lnTo>
                    <a:pt x="0" y="119606"/>
                  </a:lnTo>
                  <a:lnTo>
                    <a:pt x="0" y="119606"/>
                  </a:lnTo>
                  <a:lnTo>
                    <a:pt x="2298" y="108983"/>
                  </a:lnTo>
                  <a:lnTo>
                    <a:pt x="4597" y="100327"/>
                  </a:lnTo>
                  <a:lnTo>
                    <a:pt x="9655" y="91672"/>
                  </a:lnTo>
                  <a:lnTo>
                    <a:pt x="17011" y="83016"/>
                  </a:lnTo>
                  <a:lnTo>
                    <a:pt x="27586" y="76721"/>
                  </a:lnTo>
                  <a:lnTo>
                    <a:pt x="37241" y="72393"/>
                  </a:lnTo>
                  <a:lnTo>
                    <a:pt x="47356" y="70426"/>
                  </a:lnTo>
                  <a:lnTo>
                    <a:pt x="59770" y="68065"/>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6" name="Shape 336"/>
            <p:cNvSpPr/>
            <p:nvPr/>
          </p:nvSpPr>
          <p:spPr>
            <a:xfrm>
              <a:off x="10844213" y="5832475"/>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7" name="Shape 337"/>
            <p:cNvSpPr/>
            <p:nvPr/>
          </p:nvSpPr>
          <p:spPr>
            <a:xfrm>
              <a:off x="10906125" y="5832475"/>
              <a:ext cx="92074" cy="107949"/>
            </a:xfrm>
            <a:custGeom>
              <a:avLst/>
              <a:gdLst/>
              <a:ahLst/>
              <a:cxnLst/>
              <a:rect l="0" t="0" r="0" b="0"/>
              <a:pathLst>
                <a:path w="120000" h="120000" extrusionOk="0">
                  <a:moveTo>
                    <a:pt x="102068" y="36196"/>
                  </a:moveTo>
                  <a:lnTo>
                    <a:pt x="102068" y="36196"/>
                  </a:lnTo>
                  <a:lnTo>
                    <a:pt x="92413" y="42885"/>
                  </a:lnTo>
                  <a:lnTo>
                    <a:pt x="82298" y="46819"/>
                  </a:lnTo>
                  <a:lnTo>
                    <a:pt x="72183" y="51147"/>
                  </a:lnTo>
                  <a:lnTo>
                    <a:pt x="59770" y="51147"/>
                  </a:lnTo>
                  <a:lnTo>
                    <a:pt x="59770" y="51147"/>
                  </a:lnTo>
                  <a:lnTo>
                    <a:pt x="47356" y="51147"/>
                  </a:lnTo>
                  <a:lnTo>
                    <a:pt x="37241" y="46819"/>
                  </a:lnTo>
                  <a:lnTo>
                    <a:pt x="27586" y="42885"/>
                  </a:lnTo>
                  <a:lnTo>
                    <a:pt x="17011" y="36196"/>
                  </a:lnTo>
                  <a:lnTo>
                    <a:pt x="9655" y="29901"/>
                  </a:lnTo>
                  <a:lnTo>
                    <a:pt x="4597" y="21245"/>
                  </a:lnTo>
                  <a:lnTo>
                    <a:pt x="2298" y="10622"/>
                  </a:lnTo>
                  <a:lnTo>
                    <a:pt x="0" y="0"/>
                  </a:lnTo>
                  <a:lnTo>
                    <a:pt x="0" y="108983"/>
                  </a:lnTo>
                  <a:lnTo>
                    <a:pt x="0" y="108983"/>
                  </a:lnTo>
                  <a:lnTo>
                    <a:pt x="15172" y="113311"/>
                  </a:lnTo>
                  <a:lnTo>
                    <a:pt x="29885" y="117245"/>
                  </a:lnTo>
                  <a:lnTo>
                    <a:pt x="44597" y="119606"/>
                  </a:lnTo>
                  <a:lnTo>
                    <a:pt x="59770" y="119606"/>
                  </a:lnTo>
                  <a:lnTo>
                    <a:pt x="59770" y="119606"/>
                  </a:lnTo>
                  <a:lnTo>
                    <a:pt x="74482" y="119606"/>
                  </a:lnTo>
                  <a:lnTo>
                    <a:pt x="89655" y="117245"/>
                  </a:lnTo>
                  <a:lnTo>
                    <a:pt x="104827" y="113311"/>
                  </a:lnTo>
                  <a:lnTo>
                    <a:pt x="119540" y="108983"/>
                  </a:lnTo>
                  <a:lnTo>
                    <a:pt x="119540" y="0"/>
                  </a:lnTo>
                  <a:lnTo>
                    <a:pt x="119540" y="0"/>
                  </a:lnTo>
                  <a:lnTo>
                    <a:pt x="117241" y="10622"/>
                  </a:lnTo>
                  <a:lnTo>
                    <a:pt x="114482" y="19278"/>
                  </a:lnTo>
                  <a:lnTo>
                    <a:pt x="109885" y="27934"/>
                  </a:lnTo>
                  <a:lnTo>
                    <a:pt x="102068" y="36196"/>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8" name="Shape 338"/>
            <p:cNvSpPr/>
            <p:nvPr/>
          </p:nvSpPr>
          <p:spPr>
            <a:xfrm>
              <a:off x="10844213" y="5735637"/>
              <a:ext cx="61913" cy="196850"/>
            </a:xfrm>
            <a:custGeom>
              <a:avLst/>
              <a:gdLst/>
              <a:ahLst/>
              <a:cxnLst/>
              <a:rect l="0" t="0" r="0" b="0"/>
              <a:pathLst>
                <a:path w="120000" h="120000" extrusionOk="0">
                  <a:moveTo>
                    <a:pt x="119314" y="59345"/>
                  </a:moveTo>
                  <a:lnTo>
                    <a:pt x="119314" y="59345"/>
                  </a:lnTo>
                  <a:lnTo>
                    <a:pt x="119314" y="59345"/>
                  </a:lnTo>
                  <a:lnTo>
                    <a:pt x="119314" y="0"/>
                  </a:lnTo>
                  <a:lnTo>
                    <a:pt x="119314" y="0"/>
                  </a:lnTo>
                  <a:lnTo>
                    <a:pt x="93257" y="4800"/>
                  </a:lnTo>
                  <a:lnTo>
                    <a:pt x="70628" y="9600"/>
                  </a:lnTo>
                  <a:lnTo>
                    <a:pt x="52114" y="16800"/>
                  </a:lnTo>
                  <a:lnTo>
                    <a:pt x="33600" y="23781"/>
                  </a:lnTo>
                  <a:lnTo>
                    <a:pt x="18514" y="32072"/>
                  </a:lnTo>
                  <a:lnTo>
                    <a:pt x="10971" y="40363"/>
                  </a:lnTo>
                  <a:lnTo>
                    <a:pt x="3428" y="49963"/>
                  </a:lnTo>
                  <a:lnTo>
                    <a:pt x="0" y="59345"/>
                  </a:lnTo>
                  <a:lnTo>
                    <a:pt x="0" y="59345"/>
                  </a:lnTo>
                  <a:lnTo>
                    <a:pt x="0" y="59345"/>
                  </a:lnTo>
                  <a:lnTo>
                    <a:pt x="3428" y="70036"/>
                  </a:lnTo>
                  <a:lnTo>
                    <a:pt x="10971" y="78327"/>
                  </a:lnTo>
                  <a:lnTo>
                    <a:pt x="18514" y="87709"/>
                  </a:lnTo>
                  <a:lnTo>
                    <a:pt x="33600" y="94909"/>
                  </a:lnTo>
                  <a:lnTo>
                    <a:pt x="52114" y="103200"/>
                  </a:lnTo>
                  <a:lnTo>
                    <a:pt x="70628" y="109090"/>
                  </a:lnTo>
                  <a:lnTo>
                    <a:pt x="93257" y="114981"/>
                  </a:lnTo>
                  <a:lnTo>
                    <a:pt x="119314" y="119781"/>
                  </a:lnTo>
                  <a:lnTo>
                    <a:pt x="119314" y="59345"/>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9" name="Shape 339"/>
            <p:cNvSpPr/>
            <p:nvPr/>
          </p:nvSpPr>
          <p:spPr>
            <a:xfrm>
              <a:off x="10999788" y="5735637"/>
              <a:ext cx="61913" cy="196850"/>
            </a:xfrm>
            <a:custGeom>
              <a:avLst/>
              <a:gdLst/>
              <a:ahLst/>
              <a:cxnLst/>
              <a:rect l="0" t="0" r="0" b="0"/>
              <a:pathLst>
                <a:path w="120000" h="120000" extrusionOk="0">
                  <a:moveTo>
                    <a:pt x="0" y="0"/>
                  </a:moveTo>
                  <a:lnTo>
                    <a:pt x="0" y="59345"/>
                  </a:lnTo>
                  <a:lnTo>
                    <a:pt x="0" y="119781"/>
                  </a:lnTo>
                  <a:lnTo>
                    <a:pt x="0" y="119781"/>
                  </a:lnTo>
                  <a:lnTo>
                    <a:pt x="30171" y="113890"/>
                  </a:lnTo>
                  <a:lnTo>
                    <a:pt x="55542" y="106690"/>
                  </a:lnTo>
                  <a:lnTo>
                    <a:pt x="55542" y="106690"/>
                  </a:lnTo>
                  <a:lnTo>
                    <a:pt x="82285" y="96218"/>
                  </a:lnTo>
                  <a:lnTo>
                    <a:pt x="104228" y="85309"/>
                  </a:lnTo>
                  <a:lnTo>
                    <a:pt x="115885" y="72436"/>
                  </a:lnTo>
                  <a:lnTo>
                    <a:pt x="119314" y="59345"/>
                  </a:lnTo>
                  <a:lnTo>
                    <a:pt x="119314" y="59345"/>
                  </a:lnTo>
                  <a:lnTo>
                    <a:pt x="115885" y="46254"/>
                  </a:lnTo>
                  <a:lnTo>
                    <a:pt x="104228" y="34472"/>
                  </a:lnTo>
                  <a:lnTo>
                    <a:pt x="85714" y="22690"/>
                  </a:lnTo>
                  <a:lnTo>
                    <a:pt x="55542" y="13090"/>
                  </a:lnTo>
                  <a:lnTo>
                    <a:pt x="55542" y="13090"/>
                  </a:lnTo>
                  <a:lnTo>
                    <a:pt x="30171" y="4800"/>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0" name="Shape 340"/>
            <p:cNvSpPr/>
            <p:nvPr/>
          </p:nvSpPr>
          <p:spPr>
            <a:xfrm>
              <a:off x="10282238" y="647858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1" name="Shape 341"/>
            <p:cNvSpPr/>
            <p:nvPr/>
          </p:nvSpPr>
          <p:spPr>
            <a:xfrm>
              <a:off x="10220325" y="5078412"/>
              <a:ext cx="61913" cy="1785937"/>
            </a:xfrm>
            <a:custGeom>
              <a:avLst/>
              <a:gdLst/>
              <a:ahLst/>
              <a:cxnLst/>
              <a:rect l="0" t="0" r="0" b="0"/>
              <a:pathLst>
                <a:path w="120000" h="120000" extrusionOk="0">
                  <a:moveTo>
                    <a:pt x="0" y="93999"/>
                  </a:moveTo>
                  <a:lnTo>
                    <a:pt x="0" y="93999"/>
                  </a:lnTo>
                  <a:lnTo>
                    <a:pt x="4114" y="92935"/>
                  </a:lnTo>
                  <a:lnTo>
                    <a:pt x="11657" y="91872"/>
                  </a:lnTo>
                  <a:lnTo>
                    <a:pt x="22628" y="90978"/>
                  </a:lnTo>
                  <a:lnTo>
                    <a:pt x="33600" y="90060"/>
                  </a:lnTo>
                  <a:lnTo>
                    <a:pt x="52114" y="89262"/>
                  </a:lnTo>
                  <a:lnTo>
                    <a:pt x="70628" y="88610"/>
                  </a:lnTo>
                  <a:lnTo>
                    <a:pt x="97371" y="87958"/>
                  </a:lnTo>
                  <a:lnTo>
                    <a:pt x="119314" y="87426"/>
                  </a:lnTo>
                  <a:lnTo>
                    <a:pt x="119314" y="0"/>
                  </a:lnTo>
                  <a:lnTo>
                    <a:pt x="0" y="0"/>
                  </a:lnTo>
                  <a:lnTo>
                    <a:pt x="0" y="67466"/>
                  </a:lnTo>
                  <a:lnTo>
                    <a:pt x="0" y="67466"/>
                  </a:lnTo>
                  <a:lnTo>
                    <a:pt x="26057" y="67877"/>
                  </a:lnTo>
                  <a:lnTo>
                    <a:pt x="48685" y="68530"/>
                  </a:lnTo>
                  <a:lnTo>
                    <a:pt x="70628" y="69303"/>
                  </a:lnTo>
                  <a:lnTo>
                    <a:pt x="85714" y="70100"/>
                  </a:lnTo>
                  <a:lnTo>
                    <a:pt x="100800" y="71018"/>
                  </a:lnTo>
                  <a:lnTo>
                    <a:pt x="111771" y="71937"/>
                  </a:lnTo>
                  <a:lnTo>
                    <a:pt x="119314" y="72976"/>
                  </a:lnTo>
                  <a:lnTo>
                    <a:pt x="119314" y="74039"/>
                  </a:lnTo>
                  <a:lnTo>
                    <a:pt x="119314" y="74039"/>
                  </a:lnTo>
                  <a:lnTo>
                    <a:pt x="119314" y="75078"/>
                  </a:lnTo>
                  <a:lnTo>
                    <a:pt x="111771" y="76141"/>
                  </a:lnTo>
                  <a:lnTo>
                    <a:pt x="100800" y="77060"/>
                  </a:lnTo>
                  <a:lnTo>
                    <a:pt x="85714" y="77978"/>
                  </a:lnTo>
                  <a:lnTo>
                    <a:pt x="70628" y="78751"/>
                  </a:lnTo>
                  <a:lnTo>
                    <a:pt x="48685" y="79548"/>
                  </a:lnTo>
                  <a:lnTo>
                    <a:pt x="26057" y="80201"/>
                  </a:lnTo>
                  <a:lnTo>
                    <a:pt x="0" y="80612"/>
                  </a:lnTo>
                  <a:lnTo>
                    <a:pt x="0" y="119975"/>
                  </a:lnTo>
                  <a:lnTo>
                    <a:pt x="119314" y="119975"/>
                  </a:lnTo>
                  <a:lnTo>
                    <a:pt x="119314" y="100668"/>
                  </a:lnTo>
                  <a:lnTo>
                    <a:pt x="119314" y="100668"/>
                  </a:lnTo>
                  <a:lnTo>
                    <a:pt x="97371" y="100161"/>
                  </a:lnTo>
                  <a:lnTo>
                    <a:pt x="70628" y="99508"/>
                  </a:lnTo>
                  <a:lnTo>
                    <a:pt x="52114" y="98856"/>
                  </a:lnTo>
                  <a:lnTo>
                    <a:pt x="33600" y="98058"/>
                  </a:lnTo>
                  <a:lnTo>
                    <a:pt x="22628" y="97140"/>
                  </a:lnTo>
                  <a:lnTo>
                    <a:pt x="11657" y="96101"/>
                  </a:lnTo>
                  <a:lnTo>
                    <a:pt x="4114" y="95159"/>
                  </a:lnTo>
                  <a:lnTo>
                    <a:pt x="0" y="93999"/>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2" name="Shape 342"/>
            <p:cNvSpPr/>
            <p:nvPr/>
          </p:nvSpPr>
          <p:spPr>
            <a:xfrm>
              <a:off x="10375900" y="6024562"/>
              <a:ext cx="61913" cy="839787"/>
            </a:xfrm>
            <a:custGeom>
              <a:avLst/>
              <a:gdLst/>
              <a:ahLst/>
              <a:cxnLst/>
              <a:rect l="0" t="0" r="0" b="0"/>
              <a:pathLst>
                <a:path w="120000" h="120000" extrusionOk="0">
                  <a:moveTo>
                    <a:pt x="0" y="0"/>
                  </a:moveTo>
                  <a:lnTo>
                    <a:pt x="0" y="50783"/>
                  </a:lnTo>
                  <a:lnTo>
                    <a:pt x="0" y="50783"/>
                  </a:lnTo>
                  <a:lnTo>
                    <a:pt x="26742" y="51912"/>
                  </a:lnTo>
                  <a:lnTo>
                    <a:pt x="48685" y="53299"/>
                  </a:lnTo>
                  <a:lnTo>
                    <a:pt x="67200" y="54685"/>
                  </a:lnTo>
                  <a:lnTo>
                    <a:pt x="85714" y="56379"/>
                  </a:lnTo>
                  <a:lnTo>
                    <a:pt x="100800" y="58331"/>
                  </a:lnTo>
                  <a:lnTo>
                    <a:pt x="112457" y="60231"/>
                  </a:lnTo>
                  <a:lnTo>
                    <a:pt x="115885" y="62490"/>
                  </a:lnTo>
                  <a:lnTo>
                    <a:pt x="119314" y="64749"/>
                  </a:lnTo>
                  <a:lnTo>
                    <a:pt x="119314" y="64749"/>
                  </a:lnTo>
                  <a:lnTo>
                    <a:pt x="115885" y="67214"/>
                  </a:lnTo>
                  <a:lnTo>
                    <a:pt x="112457" y="69216"/>
                  </a:lnTo>
                  <a:lnTo>
                    <a:pt x="100800" y="71424"/>
                  </a:lnTo>
                  <a:lnTo>
                    <a:pt x="85714" y="73376"/>
                  </a:lnTo>
                  <a:lnTo>
                    <a:pt x="67200" y="75070"/>
                  </a:lnTo>
                  <a:lnTo>
                    <a:pt x="48685" y="76456"/>
                  </a:lnTo>
                  <a:lnTo>
                    <a:pt x="26742" y="77843"/>
                  </a:lnTo>
                  <a:lnTo>
                    <a:pt x="0" y="78921"/>
                  </a:lnTo>
                  <a:lnTo>
                    <a:pt x="0" y="119948"/>
                  </a:lnTo>
                  <a:lnTo>
                    <a:pt x="119314" y="119948"/>
                  </a:lnTo>
                  <a:lnTo>
                    <a:pt x="119314" y="13966"/>
                  </a:lnTo>
                  <a:lnTo>
                    <a:pt x="119314" y="13966"/>
                  </a:lnTo>
                  <a:lnTo>
                    <a:pt x="93942" y="13093"/>
                  </a:lnTo>
                  <a:lnTo>
                    <a:pt x="71314" y="11707"/>
                  </a:lnTo>
                  <a:lnTo>
                    <a:pt x="52799" y="10320"/>
                  </a:lnTo>
                  <a:lnTo>
                    <a:pt x="33600" y="8369"/>
                  </a:lnTo>
                  <a:lnTo>
                    <a:pt x="19200" y="6675"/>
                  </a:lnTo>
                  <a:lnTo>
                    <a:pt x="8228" y="4467"/>
                  </a:lnTo>
                  <a:lnTo>
                    <a:pt x="4114" y="2259"/>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3" name="Shape 343"/>
            <p:cNvSpPr/>
            <p:nvPr/>
          </p:nvSpPr>
          <p:spPr>
            <a:xfrm>
              <a:off x="10282238" y="6370637"/>
              <a:ext cx="92074" cy="215899"/>
            </a:xfrm>
            <a:custGeom>
              <a:avLst/>
              <a:gdLst/>
              <a:ahLst/>
              <a:cxnLst/>
              <a:rect l="0" t="0" r="0" b="0"/>
              <a:pathLst>
                <a:path w="120000" h="120000" extrusionOk="0">
                  <a:moveTo>
                    <a:pt x="59770" y="0"/>
                  </a:moveTo>
                  <a:lnTo>
                    <a:pt x="59770" y="0"/>
                  </a:lnTo>
                  <a:lnTo>
                    <a:pt x="44597" y="0"/>
                  </a:lnTo>
                  <a:lnTo>
                    <a:pt x="29885" y="993"/>
                  </a:lnTo>
                  <a:lnTo>
                    <a:pt x="15172" y="3178"/>
                  </a:lnTo>
                  <a:lnTo>
                    <a:pt x="0" y="5364"/>
                  </a:lnTo>
                  <a:lnTo>
                    <a:pt x="0" y="59403"/>
                  </a:lnTo>
                  <a:lnTo>
                    <a:pt x="0" y="59403"/>
                  </a:lnTo>
                  <a:lnTo>
                    <a:pt x="2298" y="53841"/>
                  </a:lnTo>
                  <a:lnTo>
                    <a:pt x="5057" y="49668"/>
                  </a:lnTo>
                  <a:lnTo>
                    <a:pt x="12413" y="45298"/>
                  </a:lnTo>
                  <a:lnTo>
                    <a:pt x="19770" y="40927"/>
                  </a:lnTo>
                  <a:lnTo>
                    <a:pt x="27586" y="38741"/>
                  </a:lnTo>
                  <a:lnTo>
                    <a:pt x="37241" y="35562"/>
                  </a:lnTo>
                  <a:lnTo>
                    <a:pt x="47356" y="34569"/>
                  </a:lnTo>
                  <a:lnTo>
                    <a:pt x="59770" y="34569"/>
                  </a:lnTo>
                  <a:lnTo>
                    <a:pt x="59770" y="34569"/>
                  </a:lnTo>
                  <a:lnTo>
                    <a:pt x="72183" y="34569"/>
                  </a:lnTo>
                  <a:lnTo>
                    <a:pt x="85057" y="35562"/>
                  </a:lnTo>
                  <a:lnTo>
                    <a:pt x="94712" y="38741"/>
                  </a:lnTo>
                  <a:lnTo>
                    <a:pt x="102068" y="41920"/>
                  </a:lnTo>
                  <a:lnTo>
                    <a:pt x="109885" y="45298"/>
                  </a:lnTo>
                  <a:lnTo>
                    <a:pt x="114482" y="49668"/>
                  </a:lnTo>
                  <a:lnTo>
                    <a:pt x="119540" y="55033"/>
                  </a:lnTo>
                  <a:lnTo>
                    <a:pt x="119540" y="59403"/>
                  </a:lnTo>
                  <a:lnTo>
                    <a:pt x="119540" y="59403"/>
                  </a:lnTo>
                  <a:lnTo>
                    <a:pt x="119540" y="64768"/>
                  </a:lnTo>
                  <a:lnTo>
                    <a:pt x="114482" y="70132"/>
                  </a:lnTo>
                  <a:lnTo>
                    <a:pt x="109885" y="74503"/>
                  </a:lnTo>
                  <a:lnTo>
                    <a:pt x="102068" y="77682"/>
                  </a:lnTo>
                  <a:lnTo>
                    <a:pt x="94712" y="80860"/>
                  </a:lnTo>
                  <a:lnTo>
                    <a:pt x="82298" y="83046"/>
                  </a:lnTo>
                  <a:lnTo>
                    <a:pt x="72183" y="85231"/>
                  </a:lnTo>
                  <a:lnTo>
                    <a:pt x="59770" y="85231"/>
                  </a:lnTo>
                  <a:lnTo>
                    <a:pt x="59770" y="85231"/>
                  </a:lnTo>
                  <a:lnTo>
                    <a:pt x="47356" y="85231"/>
                  </a:lnTo>
                  <a:lnTo>
                    <a:pt x="37241" y="83046"/>
                  </a:lnTo>
                  <a:lnTo>
                    <a:pt x="27586" y="80860"/>
                  </a:lnTo>
                  <a:lnTo>
                    <a:pt x="19770" y="77682"/>
                  </a:lnTo>
                  <a:lnTo>
                    <a:pt x="12413" y="74503"/>
                  </a:lnTo>
                  <a:lnTo>
                    <a:pt x="5057" y="70132"/>
                  </a:lnTo>
                  <a:lnTo>
                    <a:pt x="2298" y="65761"/>
                  </a:lnTo>
                  <a:lnTo>
                    <a:pt x="0" y="60397"/>
                  </a:lnTo>
                  <a:lnTo>
                    <a:pt x="0" y="114238"/>
                  </a:lnTo>
                  <a:lnTo>
                    <a:pt x="0" y="114238"/>
                  </a:lnTo>
                  <a:lnTo>
                    <a:pt x="15172" y="116423"/>
                  </a:lnTo>
                  <a:lnTo>
                    <a:pt x="29885" y="118609"/>
                  </a:lnTo>
                  <a:lnTo>
                    <a:pt x="44597" y="119801"/>
                  </a:lnTo>
                  <a:lnTo>
                    <a:pt x="59770" y="119801"/>
                  </a:lnTo>
                  <a:lnTo>
                    <a:pt x="59770" y="119801"/>
                  </a:lnTo>
                  <a:lnTo>
                    <a:pt x="77241" y="119801"/>
                  </a:lnTo>
                  <a:lnTo>
                    <a:pt x="92413" y="118609"/>
                  </a:lnTo>
                  <a:lnTo>
                    <a:pt x="104827" y="116423"/>
                  </a:lnTo>
                  <a:lnTo>
                    <a:pt x="119540" y="114238"/>
                  </a:lnTo>
                  <a:lnTo>
                    <a:pt x="119540" y="5364"/>
                  </a:lnTo>
                  <a:lnTo>
                    <a:pt x="119540" y="5364"/>
                  </a:lnTo>
                  <a:lnTo>
                    <a:pt x="104827" y="3178"/>
                  </a:lnTo>
                  <a:lnTo>
                    <a:pt x="92413" y="993"/>
                  </a:lnTo>
                  <a:lnTo>
                    <a:pt x="77241" y="0"/>
                  </a:lnTo>
                  <a:lnTo>
                    <a:pt x="59770" y="0"/>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4" name="Shape 344"/>
            <p:cNvSpPr/>
            <p:nvPr/>
          </p:nvSpPr>
          <p:spPr>
            <a:xfrm>
              <a:off x="10220325" y="6380162"/>
              <a:ext cx="61913" cy="195261"/>
            </a:xfrm>
            <a:custGeom>
              <a:avLst/>
              <a:gdLst/>
              <a:ahLst/>
              <a:cxnLst/>
              <a:rect l="0" t="0" r="0" b="0"/>
              <a:pathLst>
                <a:path w="120000" h="120000" extrusionOk="0">
                  <a:moveTo>
                    <a:pt x="119314" y="59453"/>
                  </a:moveTo>
                  <a:lnTo>
                    <a:pt x="119314" y="59453"/>
                  </a:lnTo>
                  <a:lnTo>
                    <a:pt x="119314" y="59453"/>
                  </a:lnTo>
                  <a:lnTo>
                    <a:pt x="119314" y="0"/>
                  </a:lnTo>
                  <a:lnTo>
                    <a:pt x="119314" y="0"/>
                  </a:lnTo>
                  <a:lnTo>
                    <a:pt x="97371" y="4808"/>
                  </a:lnTo>
                  <a:lnTo>
                    <a:pt x="70628" y="10710"/>
                  </a:lnTo>
                  <a:lnTo>
                    <a:pt x="52114" y="16612"/>
                  </a:lnTo>
                  <a:lnTo>
                    <a:pt x="33600" y="23825"/>
                  </a:lnTo>
                  <a:lnTo>
                    <a:pt x="22628" y="32131"/>
                  </a:lnTo>
                  <a:lnTo>
                    <a:pt x="11657" y="40218"/>
                  </a:lnTo>
                  <a:lnTo>
                    <a:pt x="4114" y="49836"/>
                  </a:lnTo>
                  <a:lnTo>
                    <a:pt x="0" y="59453"/>
                  </a:lnTo>
                  <a:lnTo>
                    <a:pt x="0" y="59453"/>
                  </a:lnTo>
                  <a:lnTo>
                    <a:pt x="4114" y="69945"/>
                  </a:lnTo>
                  <a:lnTo>
                    <a:pt x="11657" y="78469"/>
                  </a:lnTo>
                  <a:lnTo>
                    <a:pt x="22628" y="87868"/>
                  </a:lnTo>
                  <a:lnTo>
                    <a:pt x="33600" y="96174"/>
                  </a:lnTo>
                  <a:lnTo>
                    <a:pt x="52114" y="103387"/>
                  </a:lnTo>
                  <a:lnTo>
                    <a:pt x="70628" y="109289"/>
                  </a:lnTo>
                  <a:lnTo>
                    <a:pt x="97371" y="115191"/>
                  </a:lnTo>
                  <a:lnTo>
                    <a:pt x="119314" y="119781"/>
                  </a:lnTo>
                  <a:lnTo>
                    <a:pt x="119314" y="60546"/>
                  </a:lnTo>
                  <a:lnTo>
                    <a:pt x="119314" y="60546"/>
                  </a:lnTo>
                  <a:lnTo>
                    <a:pt x="119314" y="59453"/>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5" name="Shape 345"/>
            <p:cNvSpPr/>
            <p:nvPr/>
          </p:nvSpPr>
          <p:spPr>
            <a:xfrm>
              <a:off x="10375900" y="6380162"/>
              <a:ext cx="61913" cy="195261"/>
            </a:xfrm>
            <a:custGeom>
              <a:avLst/>
              <a:gdLst/>
              <a:ahLst/>
              <a:cxnLst/>
              <a:rect l="0" t="0" r="0" b="0"/>
              <a:pathLst>
                <a:path w="120000" h="120000" extrusionOk="0">
                  <a:moveTo>
                    <a:pt x="119314" y="59453"/>
                  </a:moveTo>
                  <a:lnTo>
                    <a:pt x="119314" y="59453"/>
                  </a:lnTo>
                  <a:lnTo>
                    <a:pt x="115885" y="49836"/>
                  </a:lnTo>
                  <a:lnTo>
                    <a:pt x="112457" y="40218"/>
                  </a:lnTo>
                  <a:lnTo>
                    <a:pt x="100800" y="32131"/>
                  </a:lnTo>
                  <a:lnTo>
                    <a:pt x="85714" y="23825"/>
                  </a:lnTo>
                  <a:lnTo>
                    <a:pt x="67200" y="16612"/>
                  </a:lnTo>
                  <a:lnTo>
                    <a:pt x="48685" y="10710"/>
                  </a:lnTo>
                  <a:lnTo>
                    <a:pt x="26742" y="4808"/>
                  </a:lnTo>
                  <a:lnTo>
                    <a:pt x="0" y="0"/>
                  </a:lnTo>
                  <a:lnTo>
                    <a:pt x="0" y="119781"/>
                  </a:lnTo>
                  <a:lnTo>
                    <a:pt x="0" y="119781"/>
                  </a:lnTo>
                  <a:lnTo>
                    <a:pt x="26742" y="115191"/>
                  </a:lnTo>
                  <a:lnTo>
                    <a:pt x="48685" y="109289"/>
                  </a:lnTo>
                  <a:lnTo>
                    <a:pt x="67200" y="103387"/>
                  </a:lnTo>
                  <a:lnTo>
                    <a:pt x="85714" y="96174"/>
                  </a:lnTo>
                  <a:lnTo>
                    <a:pt x="100800" y="87868"/>
                  </a:lnTo>
                  <a:lnTo>
                    <a:pt x="112457" y="78469"/>
                  </a:lnTo>
                  <a:lnTo>
                    <a:pt x="115885" y="69945"/>
                  </a:lnTo>
                  <a:lnTo>
                    <a:pt x="119314" y="59453"/>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6" name="Shape 346"/>
            <p:cNvSpPr/>
            <p:nvPr/>
          </p:nvSpPr>
          <p:spPr>
            <a:xfrm>
              <a:off x="10687050" y="3957637"/>
              <a:ext cx="60324" cy="2065337"/>
            </a:xfrm>
            <a:custGeom>
              <a:avLst/>
              <a:gdLst/>
              <a:ahLst/>
              <a:cxnLst/>
              <a:rect l="0" t="0" r="0" b="0"/>
              <a:pathLst>
                <a:path w="120000" h="120000" extrusionOk="0">
                  <a:moveTo>
                    <a:pt x="119310" y="119979"/>
                  </a:moveTo>
                  <a:lnTo>
                    <a:pt x="0" y="119979"/>
                  </a:lnTo>
                  <a:lnTo>
                    <a:pt x="0" y="0"/>
                  </a:lnTo>
                  <a:lnTo>
                    <a:pt x="119310" y="0"/>
                  </a:lnTo>
                  <a:lnTo>
                    <a:pt x="119310" y="119979"/>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7" name="Shape 347"/>
            <p:cNvSpPr/>
            <p:nvPr/>
          </p:nvSpPr>
          <p:spPr>
            <a:xfrm>
              <a:off x="10533063" y="5992812"/>
              <a:ext cx="371474" cy="217487"/>
            </a:xfrm>
            <a:custGeom>
              <a:avLst/>
              <a:gdLst/>
              <a:ahLst/>
              <a:cxnLst/>
              <a:rect l="0" t="0" r="0" b="0"/>
              <a:pathLst>
                <a:path w="120000" h="120000" extrusionOk="0">
                  <a:moveTo>
                    <a:pt x="59653" y="119802"/>
                  </a:moveTo>
                  <a:lnTo>
                    <a:pt x="55838" y="118620"/>
                  </a:lnTo>
                  <a:lnTo>
                    <a:pt x="54566" y="116453"/>
                  </a:lnTo>
                  <a:lnTo>
                    <a:pt x="52716" y="114482"/>
                  </a:lnTo>
                  <a:lnTo>
                    <a:pt x="2543" y="28768"/>
                  </a:lnTo>
                  <a:lnTo>
                    <a:pt x="1156" y="25615"/>
                  </a:lnTo>
                  <a:lnTo>
                    <a:pt x="0" y="20098"/>
                  </a:lnTo>
                  <a:lnTo>
                    <a:pt x="0" y="15960"/>
                  </a:lnTo>
                  <a:lnTo>
                    <a:pt x="693" y="10640"/>
                  </a:lnTo>
                  <a:lnTo>
                    <a:pt x="1849" y="6305"/>
                  </a:lnTo>
                  <a:lnTo>
                    <a:pt x="4393" y="3152"/>
                  </a:lnTo>
                  <a:lnTo>
                    <a:pt x="6936" y="985"/>
                  </a:lnTo>
                  <a:lnTo>
                    <a:pt x="10057" y="0"/>
                  </a:lnTo>
                  <a:lnTo>
                    <a:pt x="109826" y="0"/>
                  </a:lnTo>
                  <a:lnTo>
                    <a:pt x="112947" y="985"/>
                  </a:lnTo>
                  <a:lnTo>
                    <a:pt x="115491" y="3152"/>
                  </a:lnTo>
                  <a:lnTo>
                    <a:pt x="117341" y="6305"/>
                  </a:lnTo>
                  <a:lnTo>
                    <a:pt x="119190" y="10640"/>
                  </a:lnTo>
                  <a:lnTo>
                    <a:pt x="119884" y="15960"/>
                  </a:lnTo>
                  <a:lnTo>
                    <a:pt x="119884" y="20098"/>
                  </a:lnTo>
                  <a:lnTo>
                    <a:pt x="118612" y="25615"/>
                  </a:lnTo>
                  <a:lnTo>
                    <a:pt x="116763" y="28768"/>
                  </a:lnTo>
                  <a:lnTo>
                    <a:pt x="67167" y="114482"/>
                  </a:lnTo>
                  <a:lnTo>
                    <a:pt x="65202" y="116453"/>
                  </a:lnTo>
                  <a:lnTo>
                    <a:pt x="63352" y="118620"/>
                  </a:lnTo>
                  <a:lnTo>
                    <a:pt x="59653" y="119802"/>
                  </a:lnTo>
                  <a:close/>
                  <a:moveTo>
                    <a:pt x="33872" y="34088"/>
                  </a:moveTo>
                  <a:lnTo>
                    <a:pt x="59653" y="78029"/>
                  </a:lnTo>
                  <a:lnTo>
                    <a:pt x="85317" y="34088"/>
                  </a:lnTo>
                  <a:lnTo>
                    <a:pt x="33872" y="34088"/>
                  </a:lnTo>
                  <a:close/>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8" name="Shape 348"/>
            <p:cNvSpPr/>
            <p:nvPr/>
          </p:nvSpPr>
          <p:spPr>
            <a:xfrm>
              <a:off x="10375900" y="5172075"/>
              <a:ext cx="61913" cy="850899"/>
            </a:xfrm>
            <a:custGeom>
              <a:avLst/>
              <a:gdLst/>
              <a:ahLst/>
              <a:cxnLst/>
              <a:rect l="0" t="0" r="0" b="0"/>
              <a:pathLst>
                <a:path w="120000" h="120000" extrusionOk="0">
                  <a:moveTo>
                    <a:pt x="119314" y="106222"/>
                  </a:moveTo>
                  <a:lnTo>
                    <a:pt x="119314" y="13727"/>
                  </a:lnTo>
                  <a:lnTo>
                    <a:pt x="119314" y="13727"/>
                  </a:lnTo>
                  <a:lnTo>
                    <a:pt x="93942" y="12663"/>
                  </a:lnTo>
                  <a:lnTo>
                    <a:pt x="71314" y="11295"/>
                  </a:lnTo>
                  <a:lnTo>
                    <a:pt x="52799" y="9928"/>
                  </a:lnTo>
                  <a:lnTo>
                    <a:pt x="33600" y="8256"/>
                  </a:lnTo>
                  <a:lnTo>
                    <a:pt x="19200" y="6331"/>
                  </a:lnTo>
                  <a:lnTo>
                    <a:pt x="8228" y="4406"/>
                  </a:lnTo>
                  <a:lnTo>
                    <a:pt x="4114" y="2178"/>
                  </a:lnTo>
                  <a:lnTo>
                    <a:pt x="0" y="0"/>
                  </a:lnTo>
                  <a:lnTo>
                    <a:pt x="0" y="119949"/>
                  </a:lnTo>
                  <a:lnTo>
                    <a:pt x="0" y="119949"/>
                  </a:lnTo>
                  <a:lnTo>
                    <a:pt x="4114" y="117771"/>
                  </a:lnTo>
                  <a:lnTo>
                    <a:pt x="8228" y="115593"/>
                  </a:lnTo>
                  <a:lnTo>
                    <a:pt x="19200" y="113617"/>
                  </a:lnTo>
                  <a:lnTo>
                    <a:pt x="33600" y="111692"/>
                  </a:lnTo>
                  <a:lnTo>
                    <a:pt x="52799" y="110071"/>
                  </a:lnTo>
                  <a:lnTo>
                    <a:pt x="71314" y="108400"/>
                  </a:lnTo>
                  <a:lnTo>
                    <a:pt x="93942" y="107032"/>
                  </a:lnTo>
                  <a:lnTo>
                    <a:pt x="119314" y="106222"/>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9" name="Shape 349"/>
            <p:cNvSpPr/>
            <p:nvPr/>
          </p:nvSpPr>
          <p:spPr>
            <a:xfrm>
              <a:off x="10439400" y="6024562"/>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0" name="Shape 350"/>
            <p:cNvSpPr/>
            <p:nvPr/>
          </p:nvSpPr>
          <p:spPr>
            <a:xfrm>
              <a:off x="10533063" y="5797550"/>
              <a:ext cx="61913" cy="225425"/>
            </a:xfrm>
            <a:custGeom>
              <a:avLst/>
              <a:gdLst/>
              <a:ahLst/>
              <a:cxnLst/>
              <a:rect l="0" t="0" r="0" b="0"/>
              <a:pathLst>
                <a:path w="120000" h="120000" extrusionOk="0">
                  <a:moveTo>
                    <a:pt x="0" y="0"/>
                  </a:moveTo>
                  <a:lnTo>
                    <a:pt x="0" y="68272"/>
                  </a:lnTo>
                  <a:lnTo>
                    <a:pt x="0" y="68272"/>
                  </a:lnTo>
                  <a:lnTo>
                    <a:pt x="29485" y="72266"/>
                  </a:lnTo>
                  <a:lnTo>
                    <a:pt x="55542" y="79683"/>
                  </a:lnTo>
                  <a:lnTo>
                    <a:pt x="55542" y="79683"/>
                  </a:lnTo>
                  <a:lnTo>
                    <a:pt x="81600" y="87860"/>
                  </a:lnTo>
                  <a:lnTo>
                    <a:pt x="104228" y="98129"/>
                  </a:lnTo>
                  <a:lnTo>
                    <a:pt x="115199" y="108589"/>
                  </a:lnTo>
                  <a:lnTo>
                    <a:pt x="119314" y="119809"/>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1" name="Shape 351"/>
            <p:cNvSpPr/>
            <p:nvPr/>
          </p:nvSpPr>
          <p:spPr>
            <a:xfrm>
              <a:off x="10533063" y="6024562"/>
              <a:ext cx="61913" cy="839787"/>
            </a:xfrm>
            <a:custGeom>
              <a:avLst/>
              <a:gdLst/>
              <a:ahLst/>
              <a:cxnLst/>
              <a:rect l="0" t="0" r="0" b="0"/>
              <a:pathLst>
                <a:path w="120000" h="120000" extrusionOk="0">
                  <a:moveTo>
                    <a:pt x="0" y="14274"/>
                  </a:moveTo>
                  <a:lnTo>
                    <a:pt x="0" y="119948"/>
                  </a:lnTo>
                  <a:lnTo>
                    <a:pt x="119314" y="119948"/>
                  </a:lnTo>
                  <a:lnTo>
                    <a:pt x="119314" y="0"/>
                  </a:lnTo>
                  <a:lnTo>
                    <a:pt x="119314" y="0"/>
                  </a:lnTo>
                  <a:lnTo>
                    <a:pt x="115199" y="3080"/>
                  </a:lnTo>
                  <a:lnTo>
                    <a:pt x="104228" y="5853"/>
                  </a:lnTo>
                  <a:lnTo>
                    <a:pt x="81600" y="8677"/>
                  </a:lnTo>
                  <a:lnTo>
                    <a:pt x="55542" y="11193"/>
                  </a:lnTo>
                  <a:lnTo>
                    <a:pt x="55542" y="11193"/>
                  </a:lnTo>
                  <a:lnTo>
                    <a:pt x="29485" y="12836"/>
                  </a:lnTo>
                  <a:lnTo>
                    <a:pt x="0" y="14274"/>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2" name="Shape 352"/>
            <p:cNvSpPr/>
            <p:nvPr/>
          </p:nvSpPr>
          <p:spPr>
            <a:xfrm>
              <a:off x="10439400" y="5915025"/>
              <a:ext cx="92074" cy="107949"/>
            </a:xfrm>
            <a:custGeom>
              <a:avLst/>
              <a:gdLst/>
              <a:ahLst/>
              <a:cxnLst/>
              <a:rect l="0" t="0" r="0" b="0"/>
              <a:pathLst>
                <a:path w="120000" h="120000" extrusionOk="0">
                  <a:moveTo>
                    <a:pt x="60000" y="68459"/>
                  </a:moveTo>
                  <a:lnTo>
                    <a:pt x="60000" y="68459"/>
                  </a:lnTo>
                  <a:lnTo>
                    <a:pt x="72366" y="70426"/>
                  </a:lnTo>
                  <a:lnTo>
                    <a:pt x="81984" y="72786"/>
                  </a:lnTo>
                  <a:lnTo>
                    <a:pt x="92061" y="76721"/>
                  </a:lnTo>
                  <a:lnTo>
                    <a:pt x="102137" y="83409"/>
                  </a:lnTo>
                  <a:lnTo>
                    <a:pt x="102137" y="83409"/>
                  </a:lnTo>
                  <a:lnTo>
                    <a:pt x="109465" y="92065"/>
                  </a:lnTo>
                  <a:lnTo>
                    <a:pt x="114503" y="100327"/>
                  </a:lnTo>
                  <a:lnTo>
                    <a:pt x="116793" y="108983"/>
                  </a:lnTo>
                  <a:lnTo>
                    <a:pt x="119541" y="119606"/>
                  </a:lnTo>
                  <a:lnTo>
                    <a:pt x="119541" y="12983"/>
                  </a:lnTo>
                  <a:lnTo>
                    <a:pt x="119541" y="12983"/>
                  </a:lnTo>
                  <a:lnTo>
                    <a:pt x="104427" y="6295"/>
                  </a:lnTo>
                  <a:lnTo>
                    <a:pt x="89770" y="4327"/>
                  </a:lnTo>
                  <a:lnTo>
                    <a:pt x="74656" y="2360"/>
                  </a:lnTo>
                  <a:lnTo>
                    <a:pt x="60000" y="0"/>
                  </a:lnTo>
                  <a:lnTo>
                    <a:pt x="60000" y="0"/>
                  </a:lnTo>
                  <a:lnTo>
                    <a:pt x="44885" y="2360"/>
                  </a:lnTo>
                  <a:lnTo>
                    <a:pt x="27480" y="4327"/>
                  </a:lnTo>
                  <a:lnTo>
                    <a:pt x="15114" y="6295"/>
                  </a:lnTo>
                  <a:lnTo>
                    <a:pt x="0" y="12983"/>
                  </a:lnTo>
                  <a:lnTo>
                    <a:pt x="0" y="119606"/>
                  </a:lnTo>
                  <a:lnTo>
                    <a:pt x="0" y="119606"/>
                  </a:lnTo>
                  <a:lnTo>
                    <a:pt x="2748" y="108983"/>
                  </a:lnTo>
                  <a:lnTo>
                    <a:pt x="5038" y="100327"/>
                  </a:lnTo>
                  <a:lnTo>
                    <a:pt x="10076" y="92065"/>
                  </a:lnTo>
                  <a:lnTo>
                    <a:pt x="17404" y="83409"/>
                  </a:lnTo>
                  <a:lnTo>
                    <a:pt x="27480" y="76721"/>
                  </a:lnTo>
                  <a:lnTo>
                    <a:pt x="37557" y="72786"/>
                  </a:lnTo>
                  <a:lnTo>
                    <a:pt x="47175" y="70426"/>
                  </a:lnTo>
                  <a:lnTo>
                    <a:pt x="60000" y="68459"/>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3" name="Shape 353"/>
            <p:cNvSpPr/>
            <p:nvPr/>
          </p:nvSpPr>
          <p:spPr>
            <a:xfrm>
              <a:off x="10439400" y="6024562"/>
              <a:ext cx="92074" cy="107949"/>
            </a:xfrm>
            <a:custGeom>
              <a:avLst/>
              <a:gdLst/>
              <a:ahLst/>
              <a:cxnLst/>
              <a:rect l="0" t="0" r="0" b="0"/>
              <a:pathLst>
                <a:path w="120000" h="120000" extrusionOk="0">
                  <a:moveTo>
                    <a:pt x="102137" y="36470"/>
                  </a:moveTo>
                  <a:lnTo>
                    <a:pt x="102137" y="36470"/>
                  </a:lnTo>
                  <a:lnTo>
                    <a:pt x="92061" y="42745"/>
                  </a:lnTo>
                  <a:lnTo>
                    <a:pt x="81984" y="47058"/>
                  </a:lnTo>
                  <a:lnTo>
                    <a:pt x="72366" y="49019"/>
                  </a:lnTo>
                  <a:lnTo>
                    <a:pt x="60000" y="50980"/>
                  </a:lnTo>
                  <a:lnTo>
                    <a:pt x="60000" y="50980"/>
                  </a:lnTo>
                  <a:lnTo>
                    <a:pt x="47175" y="49019"/>
                  </a:lnTo>
                  <a:lnTo>
                    <a:pt x="37557" y="47058"/>
                  </a:lnTo>
                  <a:lnTo>
                    <a:pt x="27480" y="42745"/>
                  </a:lnTo>
                  <a:lnTo>
                    <a:pt x="17404" y="36470"/>
                  </a:lnTo>
                  <a:lnTo>
                    <a:pt x="10076" y="27843"/>
                  </a:lnTo>
                  <a:lnTo>
                    <a:pt x="5038" y="19215"/>
                  </a:lnTo>
                  <a:lnTo>
                    <a:pt x="2748" y="10980"/>
                  </a:lnTo>
                  <a:lnTo>
                    <a:pt x="0" y="0"/>
                  </a:lnTo>
                  <a:lnTo>
                    <a:pt x="0" y="106666"/>
                  </a:lnTo>
                  <a:lnTo>
                    <a:pt x="0" y="106666"/>
                  </a:lnTo>
                  <a:lnTo>
                    <a:pt x="15114" y="112941"/>
                  </a:lnTo>
                  <a:lnTo>
                    <a:pt x="27480" y="115294"/>
                  </a:lnTo>
                  <a:lnTo>
                    <a:pt x="44885" y="119607"/>
                  </a:lnTo>
                  <a:lnTo>
                    <a:pt x="60000" y="119607"/>
                  </a:lnTo>
                  <a:lnTo>
                    <a:pt x="60000" y="119607"/>
                  </a:lnTo>
                  <a:lnTo>
                    <a:pt x="74656" y="119607"/>
                  </a:lnTo>
                  <a:lnTo>
                    <a:pt x="89770" y="117254"/>
                  </a:lnTo>
                  <a:lnTo>
                    <a:pt x="104427" y="112941"/>
                  </a:lnTo>
                  <a:lnTo>
                    <a:pt x="119541" y="109019"/>
                  </a:lnTo>
                  <a:lnTo>
                    <a:pt x="119541" y="0"/>
                  </a:lnTo>
                  <a:lnTo>
                    <a:pt x="119541" y="0"/>
                  </a:lnTo>
                  <a:lnTo>
                    <a:pt x="116793" y="10980"/>
                  </a:lnTo>
                  <a:lnTo>
                    <a:pt x="114503" y="19215"/>
                  </a:lnTo>
                  <a:lnTo>
                    <a:pt x="109465" y="27843"/>
                  </a:lnTo>
                  <a:lnTo>
                    <a:pt x="102137" y="3647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4" name="Shape 354"/>
            <p:cNvSpPr/>
            <p:nvPr/>
          </p:nvSpPr>
          <p:spPr>
            <a:xfrm>
              <a:off x="10375900" y="6024562"/>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5" name="Shape 355"/>
            <p:cNvSpPr/>
            <p:nvPr/>
          </p:nvSpPr>
          <p:spPr>
            <a:xfrm>
              <a:off x="10375900" y="5926137"/>
              <a:ext cx="61913" cy="193675"/>
            </a:xfrm>
            <a:custGeom>
              <a:avLst/>
              <a:gdLst/>
              <a:ahLst/>
              <a:cxnLst/>
              <a:rect l="0" t="0" r="0" b="0"/>
              <a:pathLst>
                <a:path w="120000" h="120000" extrusionOk="0">
                  <a:moveTo>
                    <a:pt x="119314" y="59779"/>
                  </a:moveTo>
                  <a:lnTo>
                    <a:pt x="119314" y="59779"/>
                  </a:lnTo>
                  <a:lnTo>
                    <a:pt x="119314" y="59779"/>
                  </a:lnTo>
                  <a:lnTo>
                    <a:pt x="119314" y="0"/>
                  </a:lnTo>
                  <a:lnTo>
                    <a:pt x="119314" y="0"/>
                  </a:lnTo>
                  <a:lnTo>
                    <a:pt x="93942" y="3529"/>
                  </a:lnTo>
                  <a:lnTo>
                    <a:pt x="71314" y="9485"/>
                  </a:lnTo>
                  <a:lnTo>
                    <a:pt x="52799" y="16764"/>
                  </a:lnTo>
                  <a:lnTo>
                    <a:pt x="33600" y="23823"/>
                  </a:lnTo>
                  <a:lnTo>
                    <a:pt x="19200" y="32205"/>
                  </a:lnTo>
                  <a:lnTo>
                    <a:pt x="8228" y="40808"/>
                  </a:lnTo>
                  <a:lnTo>
                    <a:pt x="4114" y="50294"/>
                  </a:lnTo>
                  <a:lnTo>
                    <a:pt x="0" y="59779"/>
                  </a:lnTo>
                  <a:lnTo>
                    <a:pt x="0" y="59779"/>
                  </a:lnTo>
                  <a:lnTo>
                    <a:pt x="0" y="59779"/>
                  </a:lnTo>
                  <a:lnTo>
                    <a:pt x="4114" y="69485"/>
                  </a:lnTo>
                  <a:lnTo>
                    <a:pt x="8228" y="78970"/>
                  </a:lnTo>
                  <a:lnTo>
                    <a:pt x="19200" y="88455"/>
                  </a:lnTo>
                  <a:lnTo>
                    <a:pt x="33600" y="95735"/>
                  </a:lnTo>
                  <a:lnTo>
                    <a:pt x="52799" y="104117"/>
                  </a:lnTo>
                  <a:lnTo>
                    <a:pt x="71314" y="110073"/>
                  </a:lnTo>
                  <a:lnTo>
                    <a:pt x="93942" y="116029"/>
                  </a:lnTo>
                  <a:lnTo>
                    <a:pt x="119314" y="119779"/>
                  </a:lnTo>
                  <a:lnTo>
                    <a:pt x="119314" y="59779"/>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6" name="Shape 356"/>
            <p:cNvSpPr/>
            <p:nvPr/>
          </p:nvSpPr>
          <p:spPr>
            <a:xfrm>
              <a:off x="10439400" y="5168900"/>
              <a:ext cx="0" cy="1587"/>
            </a:xfrm>
            <a:custGeom>
              <a:avLst/>
              <a:gdLst/>
              <a:ahLst/>
              <a:cxnLst/>
              <a:rect l="0" t="0" r="0" b="0"/>
              <a:pathLst>
                <a:path w="120000" h="120000" extrusionOk="0">
                  <a:moveTo>
                    <a:pt x="0" y="102857"/>
                  </a:moveTo>
                  <a:lnTo>
                    <a:pt x="0" y="0"/>
                  </a:lnTo>
                  <a:lnTo>
                    <a:pt x="0" y="0"/>
                  </a:lnTo>
                  <a:lnTo>
                    <a:pt x="0" y="102857"/>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7" name="Shape 357"/>
            <p:cNvSpPr/>
            <p:nvPr/>
          </p:nvSpPr>
          <p:spPr>
            <a:xfrm>
              <a:off x="10375900" y="4419600"/>
              <a:ext cx="61913" cy="749299"/>
            </a:xfrm>
            <a:custGeom>
              <a:avLst/>
              <a:gdLst/>
              <a:ahLst/>
              <a:cxnLst/>
              <a:rect l="0" t="0" r="0" b="0"/>
              <a:pathLst>
                <a:path w="120000" h="120000" extrusionOk="0">
                  <a:moveTo>
                    <a:pt x="119314" y="104352"/>
                  </a:moveTo>
                  <a:lnTo>
                    <a:pt x="119314" y="0"/>
                  </a:lnTo>
                  <a:lnTo>
                    <a:pt x="0" y="0"/>
                  </a:lnTo>
                  <a:lnTo>
                    <a:pt x="0" y="119942"/>
                  </a:lnTo>
                  <a:lnTo>
                    <a:pt x="0" y="119942"/>
                  </a:lnTo>
                  <a:lnTo>
                    <a:pt x="4114" y="117468"/>
                  </a:lnTo>
                  <a:lnTo>
                    <a:pt x="8228" y="114937"/>
                  </a:lnTo>
                  <a:lnTo>
                    <a:pt x="19200" y="112751"/>
                  </a:lnTo>
                  <a:lnTo>
                    <a:pt x="33600" y="110623"/>
                  </a:lnTo>
                  <a:lnTo>
                    <a:pt x="52799" y="108724"/>
                  </a:lnTo>
                  <a:lnTo>
                    <a:pt x="71314" y="107171"/>
                  </a:lnTo>
                  <a:lnTo>
                    <a:pt x="93942" y="105618"/>
                  </a:lnTo>
                  <a:lnTo>
                    <a:pt x="119314" y="104352"/>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8" name="Shape 358"/>
            <p:cNvSpPr/>
            <p:nvPr/>
          </p:nvSpPr>
          <p:spPr>
            <a:xfrm>
              <a:off x="10533063" y="4264025"/>
              <a:ext cx="61913" cy="1758949"/>
            </a:xfrm>
            <a:custGeom>
              <a:avLst/>
              <a:gdLst/>
              <a:ahLst/>
              <a:cxnLst/>
              <a:rect l="0" t="0" r="0" b="0"/>
              <a:pathLst>
                <a:path w="120000" h="120000" extrusionOk="0">
                  <a:moveTo>
                    <a:pt x="100114" y="1472"/>
                  </a:moveTo>
                  <a:lnTo>
                    <a:pt x="0" y="5079"/>
                  </a:lnTo>
                  <a:lnTo>
                    <a:pt x="0" y="55067"/>
                  </a:lnTo>
                  <a:lnTo>
                    <a:pt x="0" y="55067"/>
                  </a:lnTo>
                  <a:lnTo>
                    <a:pt x="29485" y="55730"/>
                  </a:lnTo>
                  <a:lnTo>
                    <a:pt x="55542" y="56515"/>
                  </a:lnTo>
                  <a:lnTo>
                    <a:pt x="55542" y="56515"/>
                  </a:lnTo>
                  <a:lnTo>
                    <a:pt x="81600" y="57742"/>
                  </a:lnTo>
                  <a:lnTo>
                    <a:pt x="104228" y="58920"/>
                  </a:lnTo>
                  <a:lnTo>
                    <a:pt x="115199" y="60392"/>
                  </a:lnTo>
                  <a:lnTo>
                    <a:pt x="119314" y="61865"/>
                  </a:lnTo>
                  <a:lnTo>
                    <a:pt x="119314" y="61865"/>
                  </a:lnTo>
                  <a:lnTo>
                    <a:pt x="115199" y="63190"/>
                  </a:lnTo>
                  <a:lnTo>
                    <a:pt x="104228" y="64662"/>
                  </a:lnTo>
                  <a:lnTo>
                    <a:pt x="81600" y="65865"/>
                  </a:lnTo>
                  <a:lnTo>
                    <a:pt x="55542" y="67067"/>
                  </a:lnTo>
                  <a:lnTo>
                    <a:pt x="55542" y="67067"/>
                  </a:lnTo>
                  <a:lnTo>
                    <a:pt x="29485" y="67852"/>
                  </a:lnTo>
                  <a:lnTo>
                    <a:pt x="0" y="68515"/>
                  </a:lnTo>
                  <a:lnTo>
                    <a:pt x="0" y="119975"/>
                  </a:lnTo>
                  <a:lnTo>
                    <a:pt x="119314" y="119975"/>
                  </a:lnTo>
                  <a:lnTo>
                    <a:pt x="119314" y="0"/>
                  </a:lnTo>
                  <a:lnTo>
                    <a:pt x="119314" y="0"/>
                  </a:lnTo>
                  <a:lnTo>
                    <a:pt x="111085" y="809"/>
                  </a:lnTo>
                  <a:lnTo>
                    <a:pt x="100114" y="1472"/>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9" name="Shape 359"/>
            <p:cNvSpPr/>
            <p:nvPr/>
          </p:nvSpPr>
          <p:spPr>
            <a:xfrm>
              <a:off x="10439400" y="5062537"/>
              <a:ext cx="92074" cy="215899"/>
            </a:xfrm>
            <a:custGeom>
              <a:avLst/>
              <a:gdLst/>
              <a:ahLst/>
              <a:cxnLst/>
              <a:rect l="0" t="0" r="0" b="0"/>
              <a:pathLst>
                <a:path w="120000" h="120000" extrusionOk="0">
                  <a:moveTo>
                    <a:pt x="60000" y="0"/>
                  </a:moveTo>
                  <a:lnTo>
                    <a:pt x="60000" y="0"/>
                  </a:lnTo>
                  <a:lnTo>
                    <a:pt x="44885" y="0"/>
                  </a:lnTo>
                  <a:lnTo>
                    <a:pt x="27480" y="995"/>
                  </a:lnTo>
                  <a:lnTo>
                    <a:pt x="15114" y="3184"/>
                  </a:lnTo>
                  <a:lnTo>
                    <a:pt x="0" y="5373"/>
                  </a:lnTo>
                  <a:lnTo>
                    <a:pt x="0" y="59303"/>
                  </a:lnTo>
                  <a:lnTo>
                    <a:pt x="0" y="59303"/>
                  </a:lnTo>
                  <a:lnTo>
                    <a:pt x="2748" y="55124"/>
                  </a:lnTo>
                  <a:lnTo>
                    <a:pt x="5038" y="49751"/>
                  </a:lnTo>
                  <a:lnTo>
                    <a:pt x="10076" y="45373"/>
                  </a:lnTo>
                  <a:lnTo>
                    <a:pt x="17404" y="41990"/>
                  </a:lnTo>
                  <a:lnTo>
                    <a:pt x="27480" y="38805"/>
                  </a:lnTo>
                  <a:lnTo>
                    <a:pt x="37557" y="36616"/>
                  </a:lnTo>
                  <a:lnTo>
                    <a:pt x="47175" y="34427"/>
                  </a:lnTo>
                  <a:lnTo>
                    <a:pt x="60000" y="34427"/>
                  </a:lnTo>
                  <a:lnTo>
                    <a:pt x="60000" y="34427"/>
                  </a:lnTo>
                  <a:lnTo>
                    <a:pt x="72366" y="34427"/>
                  </a:lnTo>
                  <a:lnTo>
                    <a:pt x="81984" y="35621"/>
                  </a:lnTo>
                  <a:lnTo>
                    <a:pt x="92061" y="38805"/>
                  </a:lnTo>
                  <a:lnTo>
                    <a:pt x="102137" y="41990"/>
                  </a:lnTo>
                  <a:lnTo>
                    <a:pt x="102137" y="41990"/>
                  </a:lnTo>
                  <a:lnTo>
                    <a:pt x="109465" y="45373"/>
                  </a:lnTo>
                  <a:lnTo>
                    <a:pt x="114503" y="49751"/>
                  </a:lnTo>
                  <a:lnTo>
                    <a:pt x="116793" y="55124"/>
                  </a:lnTo>
                  <a:lnTo>
                    <a:pt x="119541" y="60497"/>
                  </a:lnTo>
                  <a:lnTo>
                    <a:pt x="119541" y="60497"/>
                  </a:lnTo>
                  <a:lnTo>
                    <a:pt x="116793" y="64676"/>
                  </a:lnTo>
                  <a:lnTo>
                    <a:pt x="114503" y="70248"/>
                  </a:lnTo>
                  <a:lnTo>
                    <a:pt x="109465" y="74626"/>
                  </a:lnTo>
                  <a:lnTo>
                    <a:pt x="102137" y="77810"/>
                  </a:lnTo>
                  <a:lnTo>
                    <a:pt x="102137" y="77810"/>
                  </a:lnTo>
                  <a:lnTo>
                    <a:pt x="92061" y="80995"/>
                  </a:lnTo>
                  <a:lnTo>
                    <a:pt x="81984" y="84179"/>
                  </a:lnTo>
                  <a:lnTo>
                    <a:pt x="72366" y="85373"/>
                  </a:lnTo>
                  <a:lnTo>
                    <a:pt x="60000" y="85373"/>
                  </a:lnTo>
                  <a:lnTo>
                    <a:pt x="60000" y="85373"/>
                  </a:lnTo>
                  <a:lnTo>
                    <a:pt x="47175" y="85373"/>
                  </a:lnTo>
                  <a:lnTo>
                    <a:pt x="37557" y="83184"/>
                  </a:lnTo>
                  <a:lnTo>
                    <a:pt x="27480" y="80995"/>
                  </a:lnTo>
                  <a:lnTo>
                    <a:pt x="17404" y="77810"/>
                  </a:lnTo>
                  <a:lnTo>
                    <a:pt x="10076" y="74626"/>
                  </a:lnTo>
                  <a:lnTo>
                    <a:pt x="5038" y="70248"/>
                  </a:lnTo>
                  <a:lnTo>
                    <a:pt x="2748" y="64676"/>
                  </a:lnTo>
                  <a:lnTo>
                    <a:pt x="0" y="60497"/>
                  </a:lnTo>
                  <a:lnTo>
                    <a:pt x="0" y="114427"/>
                  </a:lnTo>
                  <a:lnTo>
                    <a:pt x="0" y="114427"/>
                  </a:lnTo>
                  <a:lnTo>
                    <a:pt x="15114" y="116616"/>
                  </a:lnTo>
                  <a:lnTo>
                    <a:pt x="27480" y="118805"/>
                  </a:lnTo>
                  <a:lnTo>
                    <a:pt x="44885" y="119800"/>
                  </a:lnTo>
                  <a:lnTo>
                    <a:pt x="60000" y="119800"/>
                  </a:lnTo>
                  <a:lnTo>
                    <a:pt x="60000" y="119800"/>
                  </a:lnTo>
                  <a:lnTo>
                    <a:pt x="74656" y="119800"/>
                  </a:lnTo>
                  <a:lnTo>
                    <a:pt x="89770" y="118805"/>
                  </a:lnTo>
                  <a:lnTo>
                    <a:pt x="104427" y="116616"/>
                  </a:lnTo>
                  <a:lnTo>
                    <a:pt x="119541" y="114427"/>
                  </a:lnTo>
                  <a:lnTo>
                    <a:pt x="119541" y="5373"/>
                  </a:lnTo>
                  <a:lnTo>
                    <a:pt x="119541" y="5373"/>
                  </a:lnTo>
                  <a:lnTo>
                    <a:pt x="104427" y="3184"/>
                  </a:lnTo>
                  <a:lnTo>
                    <a:pt x="89770" y="995"/>
                  </a:lnTo>
                  <a:lnTo>
                    <a:pt x="74656" y="0"/>
                  </a:lnTo>
                  <a:lnTo>
                    <a:pt x="6000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0" name="Shape 360"/>
            <p:cNvSpPr/>
            <p:nvPr/>
          </p:nvSpPr>
          <p:spPr>
            <a:xfrm>
              <a:off x="10375900" y="5168900"/>
              <a:ext cx="0" cy="1587"/>
            </a:xfrm>
            <a:custGeom>
              <a:avLst/>
              <a:gdLst/>
              <a:ahLst/>
              <a:cxnLst/>
              <a:rect l="0" t="0" r="0" b="0"/>
              <a:pathLst>
                <a:path w="120000" h="120000" extrusionOk="0">
                  <a:moveTo>
                    <a:pt x="0" y="102857"/>
                  </a:moveTo>
                  <a:lnTo>
                    <a:pt x="0" y="102857"/>
                  </a:lnTo>
                  <a:lnTo>
                    <a:pt x="0" y="102857"/>
                  </a:lnTo>
                  <a:lnTo>
                    <a:pt x="0" y="0"/>
                  </a:lnTo>
                  <a:lnTo>
                    <a:pt x="0" y="0"/>
                  </a:lnTo>
                  <a:lnTo>
                    <a:pt x="0" y="102857"/>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1" name="Shape 361"/>
            <p:cNvSpPr/>
            <p:nvPr/>
          </p:nvSpPr>
          <p:spPr>
            <a:xfrm>
              <a:off x="10375900" y="5072062"/>
              <a:ext cx="61913" cy="195261"/>
            </a:xfrm>
            <a:custGeom>
              <a:avLst/>
              <a:gdLst/>
              <a:ahLst/>
              <a:cxnLst/>
              <a:rect l="0" t="0" r="0" b="0"/>
              <a:pathLst>
                <a:path w="120000" h="120000" extrusionOk="0">
                  <a:moveTo>
                    <a:pt x="119314" y="60546"/>
                  </a:moveTo>
                  <a:lnTo>
                    <a:pt x="119314" y="60546"/>
                  </a:lnTo>
                  <a:lnTo>
                    <a:pt x="119314" y="59234"/>
                  </a:lnTo>
                  <a:lnTo>
                    <a:pt x="119314" y="0"/>
                  </a:lnTo>
                  <a:lnTo>
                    <a:pt x="119314" y="0"/>
                  </a:lnTo>
                  <a:lnTo>
                    <a:pt x="93942" y="4808"/>
                  </a:lnTo>
                  <a:lnTo>
                    <a:pt x="71314" y="10710"/>
                  </a:lnTo>
                  <a:lnTo>
                    <a:pt x="52799" y="16612"/>
                  </a:lnTo>
                  <a:lnTo>
                    <a:pt x="33600" y="23825"/>
                  </a:lnTo>
                  <a:lnTo>
                    <a:pt x="19200" y="31912"/>
                  </a:lnTo>
                  <a:lnTo>
                    <a:pt x="8228" y="40218"/>
                  </a:lnTo>
                  <a:lnTo>
                    <a:pt x="4114" y="49836"/>
                  </a:lnTo>
                  <a:lnTo>
                    <a:pt x="0" y="59234"/>
                  </a:lnTo>
                  <a:lnTo>
                    <a:pt x="0" y="60546"/>
                  </a:lnTo>
                  <a:lnTo>
                    <a:pt x="0" y="60546"/>
                  </a:lnTo>
                  <a:lnTo>
                    <a:pt x="4114" y="69945"/>
                  </a:lnTo>
                  <a:lnTo>
                    <a:pt x="8228" y="79562"/>
                  </a:lnTo>
                  <a:lnTo>
                    <a:pt x="19200" y="87868"/>
                  </a:lnTo>
                  <a:lnTo>
                    <a:pt x="33600" y="96174"/>
                  </a:lnTo>
                  <a:lnTo>
                    <a:pt x="52799" y="103387"/>
                  </a:lnTo>
                  <a:lnTo>
                    <a:pt x="71314" y="109289"/>
                  </a:lnTo>
                  <a:lnTo>
                    <a:pt x="93942" y="115191"/>
                  </a:lnTo>
                  <a:lnTo>
                    <a:pt x="119314" y="119781"/>
                  </a:lnTo>
                  <a:lnTo>
                    <a:pt x="119314" y="60546"/>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2" name="Shape 362"/>
            <p:cNvSpPr/>
            <p:nvPr/>
          </p:nvSpPr>
          <p:spPr>
            <a:xfrm>
              <a:off x="10533063" y="5072062"/>
              <a:ext cx="61913" cy="195261"/>
            </a:xfrm>
            <a:custGeom>
              <a:avLst/>
              <a:gdLst/>
              <a:ahLst/>
              <a:cxnLst/>
              <a:rect l="0" t="0" r="0" b="0"/>
              <a:pathLst>
                <a:path w="120000" h="120000" extrusionOk="0">
                  <a:moveTo>
                    <a:pt x="119314" y="60546"/>
                  </a:moveTo>
                  <a:lnTo>
                    <a:pt x="119314" y="60546"/>
                  </a:lnTo>
                  <a:lnTo>
                    <a:pt x="115199" y="47431"/>
                  </a:lnTo>
                  <a:lnTo>
                    <a:pt x="104228" y="34316"/>
                  </a:lnTo>
                  <a:lnTo>
                    <a:pt x="81600" y="23825"/>
                  </a:lnTo>
                  <a:lnTo>
                    <a:pt x="55542" y="12896"/>
                  </a:lnTo>
                  <a:lnTo>
                    <a:pt x="55542" y="12896"/>
                  </a:lnTo>
                  <a:lnTo>
                    <a:pt x="29485" y="5901"/>
                  </a:lnTo>
                  <a:lnTo>
                    <a:pt x="0" y="0"/>
                  </a:lnTo>
                  <a:lnTo>
                    <a:pt x="0" y="119781"/>
                  </a:lnTo>
                  <a:lnTo>
                    <a:pt x="0" y="119781"/>
                  </a:lnTo>
                  <a:lnTo>
                    <a:pt x="29485" y="113879"/>
                  </a:lnTo>
                  <a:lnTo>
                    <a:pt x="55542" y="106885"/>
                  </a:lnTo>
                  <a:lnTo>
                    <a:pt x="55542" y="106885"/>
                  </a:lnTo>
                  <a:lnTo>
                    <a:pt x="81600" y="96174"/>
                  </a:lnTo>
                  <a:lnTo>
                    <a:pt x="104228" y="85464"/>
                  </a:lnTo>
                  <a:lnTo>
                    <a:pt x="115199" y="72349"/>
                  </a:lnTo>
                  <a:lnTo>
                    <a:pt x="119314" y="60546"/>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3" name="Shape 363"/>
            <p:cNvSpPr/>
            <p:nvPr/>
          </p:nvSpPr>
          <p:spPr>
            <a:xfrm>
              <a:off x="11310938" y="3865562"/>
              <a:ext cx="60324" cy="1123950"/>
            </a:xfrm>
            <a:custGeom>
              <a:avLst/>
              <a:gdLst/>
              <a:ahLst/>
              <a:cxnLst/>
              <a:rect l="0" t="0" r="0" b="0"/>
              <a:pathLst>
                <a:path w="120000" h="120000" extrusionOk="0">
                  <a:moveTo>
                    <a:pt x="119310" y="119961"/>
                  </a:moveTo>
                  <a:lnTo>
                    <a:pt x="0" y="119961"/>
                  </a:lnTo>
                  <a:lnTo>
                    <a:pt x="0" y="0"/>
                  </a:lnTo>
                  <a:lnTo>
                    <a:pt x="119310" y="0"/>
                  </a:lnTo>
                  <a:lnTo>
                    <a:pt x="119310" y="119961"/>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4" name="Shape 364"/>
            <p:cNvSpPr/>
            <p:nvPr/>
          </p:nvSpPr>
          <p:spPr>
            <a:xfrm>
              <a:off x="11777663" y="1036637"/>
              <a:ext cx="61913" cy="1127125"/>
            </a:xfrm>
            <a:custGeom>
              <a:avLst/>
              <a:gdLst/>
              <a:ahLst/>
              <a:cxnLst/>
              <a:rect l="0" t="0" r="0" b="0"/>
              <a:pathLst>
                <a:path w="120000" h="120000" extrusionOk="0">
                  <a:moveTo>
                    <a:pt x="119314" y="119961"/>
                  </a:moveTo>
                  <a:lnTo>
                    <a:pt x="0" y="119961"/>
                  </a:lnTo>
                  <a:lnTo>
                    <a:pt x="0" y="0"/>
                  </a:lnTo>
                  <a:lnTo>
                    <a:pt x="119314" y="0"/>
                  </a:lnTo>
                  <a:lnTo>
                    <a:pt x="119314" y="119961"/>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5" name="Shape 365"/>
            <p:cNvSpPr/>
            <p:nvPr/>
          </p:nvSpPr>
          <p:spPr>
            <a:xfrm>
              <a:off x="11934825" y="881062"/>
              <a:ext cx="61913" cy="1281111"/>
            </a:xfrm>
            <a:custGeom>
              <a:avLst/>
              <a:gdLst/>
              <a:ahLst/>
              <a:cxnLst/>
              <a:rect l="0" t="0" r="0" b="0"/>
              <a:pathLst>
                <a:path w="120000" h="120000" extrusionOk="0">
                  <a:moveTo>
                    <a:pt x="119314" y="119966"/>
                  </a:moveTo>
                  <a:lnTo>
                    <a:pt x="0" y="119966"/>
                  </a:lnTo>
                  <a:lnTo>
                    <a:pt x="0" y="0"/>
                  </a:lnTo>
                  <a:lnTo>
                    <a:pt x="119314" y="0"/>
                  </a:lnTo>
                  <a:lnTo>
                    <a:pt x="119314" y="119966"/>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6" name="Shape 366"/>
            <p:cNvSpPr/>
            <p:nvPr/>
          </p:nvSpPr>
          <p:spPr>
            <a:xfrm>
              <a:off x="10533063" y="3729037"/>
              <a:ext cx="61913" cy="227012"/>
            </a:xfrm>
            <a:custGeom>
              <a:avLst/>
              <a:gdLst/>
              <a:ahLst/>
              <a:cxnLst/>
              <a:rect l="0" t="0" r="0" b="0"/>
              <a:pathLst>
                <a:path w="120000" h="120000" extrusionOk="0">
                  <a:moveTo>
                    <a:pt x="119314" y="119811"/>
                  </a:moveTo>
                  <a:lnTo>
                    <a:pt x="0" y="119811"/>
                  </a:lnTo>
                  <a:lnTo>
                    <a:pt x="0" y="0"/>
                  </a:lnTo>
                  <a:lnTo>
                    <a:pt x="119314" y="0"/>
                  </a:lnTo>
                  <a:lnTo>
                    <a:pt x="119314" y="119811"/>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7" name="Shape 367"/>
            <p:cNvSpPr/>
            <p:nvPr/>
          </p:nvSpPr>
          <p:spPr>
            <a:xfrm>
              <a:off x="10999788" y="2381250"/>
              <a:ext cx="61913" cy="782637"/>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8" name="Shape 368"/>
            <p:cNvSpPr/>
            <p:nvPr/>
          </p:nvSpPr>
          <p:spPr>
            <a:xfrm>
              <a:off x="10533063" y="3322637"/>
              <a:ext cx="61913" cy="404811"/>
            </a:xfrm>
            <a:custGeom>
              <a:avLst/>
              <a:gdLst/>
              <a:ahLst/>
              <a:cxnLst/>
              <a:rect l="0" t="0" r="0" b="0"/>
              <a:pathLst>
                <a:path w="120000" h="120000" extrusionOk="0">
                  <a:moveTo>
                    <a:pt x="119314" y="119893"/>
                  </a:moveTo>
                  <a:lnTo>
                    <a:pt x="0" y="119893"/>
                  </a:lnTo>
                  <a:lnTo>
                    <a:pt x="0" y="0"/>
                  </a:lnTo>
                  <a:lnTo>
                    <a:pt x="119314" y="0"/>
                  </a:lnTo>
                  <a:lnTo>
                    <a:pt x="119314" y="119893"/>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9" name="Shape 369"/>
            <p:cNvSpPr/>
            <p:nvPr/>
          </p:nvSpPr>
          <p:spPr>
            <a:xfrm>
              <a:off x="10999788" y="3382962"/>
              <a:ext cx="61913" cy="482599"/>
            </a:xfrm>
            <a:custGeom>
              <a:avLst/>
              <a:gdLst/>
              <a:ahLst/>
              <a:cxnLst/>
              <a:rect l="0" t="0" r="0" b="0"/>
              <a:pathLst>
                <a:path w="120000" h="120000" extrusionOk="0">
                  <a:moveTo>
                    <a:pt x="119314" y="119910"/>
                  </a:moveTo>
                  <a:lnTo>
                    <a:pt x="0" y="119910"/>
                  </a:lnTo>
                  <a:lnTo>
                    <a:pt x="0" y="0"/>
                  </a:lnTo>
                  <a:lnTo>
                    <a:pt x="119314" y="0"/>
                  </a:lnTo>
                  <a:lnTo>
                    <a:pt x="119314" y="11991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0" name="Shape 370"/>
            <p:cNvSpPr/>
            <p:nvPr/>
          </p:nvSpPr>
          <p:spPr>
            <a:xfrm>
              <a:off x="11156950" y="6103937"/>
              <a:ext cx="60324" cy="758825"/>
            </a:xfrm>
            <a:custGeom>
              <a:avLst/>
              <a:gdLst/>
              <a:ahLst/>
              <a:cxnLst/>
              <a:rect l="0" t="0" r="0" b="0"/>
              <a:pathLst>
                <a:path w="120000" h="120000" extrusionOk="0">
                  <a:moveTo>
                    <a:pt x="119310" y="119943"/>
                  </a:moveTo>
                  <a:lnTo>
                    <a:pt x="0" y="119943"/>
                  </a:lnTo>
                  <a:lnTo>
                    <a:pt x="0" y="0"/>
                  </a:lnTo>
                  <a:lnTo>
                    <a:pt x="119310" y="0"/>
                  </a:lnTo>
                  <a:lnTo>
                    <a:pt x="119310" y="119943"/>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1" name="Shape 371"/>
            <p:cNvSpPr/>
            <p:nvPr/>
          </p:nvSpPr>
          <p:spPr>
            <a:xfrm>
              <a:off x="10999788" y="6103937"/>
              <a:ext cx="61913" cy="758825"/>
            </a:xfrm>
            <a:custGeom>
              <a:avLst/>
              <a:gdLst/>
              <a:ahLst/>
              <a:cxnLst/>
              <a:rect l="0" t="0" r="0" b="0"/>
              <a:pathLst>
                <a:path w="120000" h="120000" extrusionOk="0">
                  <a:moveTo>
                    <a:pt x="119314" y="119943"/>
                  </a:moveTo>
                  <a:lnTo>
                    <a:pt x="0" y="119943"/>
                  </a:lnTo>
                  <a:lnTo>
                    <a:pt x="0" y="0"/>
                  </a:lnTo>
                  <a:lnTo>
                    <a:pt x="119314" y="0"/>
                  </a:lnTo>
                  <a:lnTo>
                    <a:pt x="119314" y="119943"/>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2" name="Shape 372"/>
            <p:cNvSpPr/>
            <p:nvPr/>
          </p:nvSpPr>
          <p:spPr>
            <a:xfrm>
              <a:off x="11320463" y="4914900"/>
              <a:ext cx="354013" cy="355600"/>
            </a:xfrm>
            <a:custGeom>
              <a:avLst/>
              <a:gdLst/>
              <a:ahLst/>
              <a:cxnLst/>
              <a:rect l="0" t="0" r="0" b="0"/>
              <a:pathLst>
                <a:path w="120000" h="120000" extrusionOk="0">
                  <a:moveTo>
                    <a:pt x="104817" y="119878"/>
                  </a:moveTo>
                  <a:lnTo>
                    <a:pt x="0" y="14545"/>
                  </a:lnTo>
                  <a:lnTo>
                    <a:pt x="15182" y="0"/>
                  </a:lnTo>
                  <a:lnTo>
                    <a:pt x="119878" y="104727"/>
                  </a:lnTo>
                  <a:lnTo>
                    <a:pt x="104817" y="119878"/>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3" name="Shape 373"/>
            <p:cNvSpPr/>
            <p:nvPr/>
          </p:nvSpPr>
          <p:spPr>
            <a:xfrm>
              <a:off x="11623675" y="5060950"/>
              <a:ext cx="61913" cy="595311"/>
            </a:xfrm>
            <a:custGeom>
              <a:avLst/>
              <a:gdLst/>
              <a:ahLst/>
              <a:cxnLst/>
              <a:rect l="0" t="0" r="0" b="0"/>
              <a:pathLst>
                <a:path w="120000" h="120000" extrusionOk="0">
                  <a:moveTo>
                    <a:pt x="119314" y="119927"/>
                  </a:moveTo>
                  <a:lnTo>
                    <a:pt x="0" y="119927"/>
                  </a:lnTo>
                  <a:lnTo>
                    <a:pt x="0" y="0"/>
                  </a:lnTo>
                  <a:lnTo>
                    <a:pt x="119314" y="0"/>
                  </a:lnTo>
                  <a:lnTo>
                    <a:pt x="119314" y="119927"/>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4" name="Shape 374"/>
            <p:cNvSpPr/>
            <p:nvPr/>
          </p:nvSpPr>
          <p:spPr>
            <a:xfrm>
              <a:off x="9909175" y="4921250"/>
              <a:ext cx="61913" cy="288925"/>
            </a:xfrm>
            <a:custGeom>
              <a:avLst/>
              <a:gdLst/>
              <a:ahLst/>
              <a:cxnLst/>
              <a:rect l="0" t="0" r="0" b="0"/>
              <a:pathLst>
                <a:path w="120000" h="120000" extrusionOk="0">
                  <a:moveTo>
                    <a:pt x="119314" y="119850"/>
                  </a:moveTo>
                  <a:lnTo>
                    <a:pt x="0" y="119850"/>
                  </a:lnTo>
                  <a:lnTo>
                    <a:pt x="0" y="0"/>
                  </a:lnTo>
                  <a:lnTo>
                    <a:pt x="119314" y="0"/>
                  </a:lnTo>
                  <a:lnTo>
                    <a:pt x="119314" y="11985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5" name="Shape 375"/>
            <p:cNvSpPr/>
            <p:nvPr/>
          </p:nvSpPr>
          <p:spPr>
            <a:xfrm>
              <a:off x="9442450" y="5367337"/>
              <a:ext cx="61913" cy="255587"/>
            </a:xfrm>
            <a:custGeom>
              <a:avLst/>
              <a:gdLst/>
              <a:ahLst/>
              <a:cxnLst/>
              <a:rect l="0" t="0" r="0" b="0"/>
              <a:pathLst>
                <a:path w="120000" h="120000" extrusionOk="0">
                  <a:moveTo>
                    <a:pt x="119314" y="119831"/>
                  </a:moveTo>
                  <a:lnTo>
                    <a:pt x="0" y="119831"/>
                  </a:lnTo>
                  <a:lnTo>
                    <a:pt x="0" y="0"/>
                  </a:lnTo>
                  <a:lnTo>
                    <a:pt x="119314" y="0"/>
                  </a:lnTo>
                  <a:lnTo>
                    <a:pt x="119314" y="119831"/>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6" name="Shape 376"/>
            <p:cNvSpPr/>
            <p:nvPr/>
          </p:nvSpPr>
          <p:spPr>
            <a:xfrm>
              <a:off x="1146651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7" name="Shape 377"/>
            <p:cNvSpPr/>
            <p:nvPr/>
          </p:nvSpPr>
          <p:spPr>
            <a:xfrm>
              <a:off x="11623675" y="2605088"/>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8" name="Shape 378"/>
            <p:cNvSpPr/>
            <p:nvPr/>
          </p:nvSpPr>
          <p:spPr>
            <a:xfrm>
              <a:off x="11623675" y="881062"/>
              <a:ext cx="61913" cy="735011"/>
            </a:xfrm>
            <a:custGeom>
              <a:avLst/>
              <a:gdLst/>
              <a:ahLst/>
              <a:cxnLst/>
              <a:rect l="0" t="0" r="0" b="0"/>
              <a:pathLst>
                <a:path w="120000" h="120000" extrusionOk="0">
                  <a:moveTo>
                    <a:pt x="119314" y="119941"/>
                  </a:moveTo>
                  <a:lnTo>
                    <a:pt x="0" y="119941"/>
                  </a:lnTo>
                  <a:lnTo>
                    <a:pt x="0" y="0"/>
                  </a:lnTo>
                  <a:lnTo>
                    <a:pt x="119314" y="0"/>
                  </a:lnTo>
                  <a:lnTo>
                    <a:pt x="119314" y="119941"/>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9" name="Shape 379"/>
            <p:cNvSpPr/>
            <p:nvPr/>
          </p:nvSpPr>
          <p:spPr>
            <a:xfrm>
              <a:off x="1177766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0" name="Shape 380"/>
            <p:cNvSpPr/>
            <p:nvPr/>
          </p:nvSpPr>
          <p:spPr>
            <a:xfrm>
              <a:off x="10375900" y="3729037"/>
              <a:ext cx="61913" cy="377824"/>
            </a:xfrm>
            <a:custGeom>
              <a:avLst/>
              <a:gdLst/>
              <a:ahLst/>
              <a:cxnLst/>
              <a:rect l="0" t="0" r="0" b="0"/>
              <a:pathLst>
                <a:path w="120000" h="120000" extrusionOk="0">
                  <a:moveTo>
                    <a:pt x="119314" y="119886"/>
                  </a:moveTo>
                  <a:lnTo>
                    <a:pt x="0" y="119886"/>
                  </a:lnTo>
                  <a:lnTo>
                    <a:pt x="0" y="0"/>
                  </a:lnTo>
                  <a:lnTo>
                    <a:pt x="119314" y="0"/>
                  </a:lnTo>
                  <a:lnTo>
                    <a:pt x="119314" y="119886"/>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1" name="Shape 381"/>
            <p:cNvSpPr/>
            <p:nvPr/>
          </p:nvSpPr>
          <p:spPr>
            <a:xfrm>
              <a:off x="8975725" y="5703887"/>
              <a:ext cx="371474" cy="374649"/>
            </a:xfrm>
            <a:custGeom>
              <a:avLst/>
              <a:gdLst/>
              <a:ahLst/>
              <a:cxnLst/>
              <a:rect l="0" t="0" r="0" b="0"/>
              <a:pathLst>
                <a:path w="120000" h="120000" extrusionOk="0">
                  <a:moveTo>
                    <a:pt x="60231" y="119885"/>
                  </a:moveTo>
                  <a:lnTo>
                    <a:pt x="56531" y="119196"/>
                  </a:lnTo>
                  <a:lnTo>
                    <a:pt x="54682" y="117933"/>
                  </a:lnTo>
                  <a:lnTo>
                    <a:pt x="52716" y="116669"/>
                  </a:lnTo>
                  <a:lnTo>
                    <a:pt x="3121" y="66832"/>
                  </a:lnTo>
                  <a:lnTo>
                    <a:pt x="1965" y="65569"/>
                  </a:lnTo>
                  <a:lnTo>
                    <a:pt x="693" y="63732"/>
                  </a:lnTo>
                  <a:lnTo>
                    <a:pt x="0" y="61779"/>
                  </a:lnTo>
                  <a:lnTo>
                    <a:pt x="0" y="59942"/>
                  </a:lnTo>
                  <a:lnTo>
                    <a:pt x="0" y="57990"/>
                  </a:lnTo>
                  <a:lnTo>
                    <a:pt x="693" y="56153"/>
                  </a:lnTo>
                  <a:lnTo>
                    <a:pt x="1965" y="54315"/>
                  </a:lnTo>
                  <a:lnTo>
                    <a:pt x="3121" y="53052"/>
                  </a:lnTo>
                  <a:lnTo>
                    <a:pt x="52716" y="3215"/>
                  </a:lnTo>
                  <a:lnTo>
                    <a:pt x="54682" y="1837"/>
                  </a:lnTo>
                  <a:lnTo>
                    <a:pt x="55838" y="1377"/>
                  </a:lnTo>
                  <a:lnTo>
                    <a:pt x="57803" y="688"/>
                  </a:lnTo>
                  <a:lnTo>
                    <a:pt x="60231" y="0"/>
                  </a:lnTo>
                  <a:lnTo>
                    <a:pt x="62080" y="688"/>
                  </a:lnTo>
                  <a:lnTo>
                    <a:pt x="64046" y="1377"/>
                  </a:lnTo>
                  <a:lnTo>
                    <a:pt x="65317" y="1837"/>
                  </a:lnTo>
                  <a:lnTo>
                    <a:pt x="67167" y="3215"/>
                  </a:lnTo>
                  <a:lnTo>
                    <a:pt x="117341" y="53052"/>
                  </a:lnTo>
                  <a:lnTo>
                    <a:pt x="118612" y="54315"/>
                  </a:lnTo>
                  <a:lnTo>
                    <a:pt x="119190" y="56153"/>
                  </a:lnTo>
                  <a:lnTo>
                    <a:pt x="119884" y="57990"/>
                  </a:lnTo>
                  <a:lnTo>
                    <a:pt x="119884" y="59942"/>
                  </a:lnTo>
                  <a:lnTo>
                    <a:pt x="119884" y="61779"/>
                  </a:lnTo>
                  <a:lnTo>
                    <a:pt x="119190" y="63732"/>
                  </a:lnTo>
                  <a:lnTo>
                    <a:pt x="118612" y="65569"/>
                  </a:lnTo>
                  <a:lnTo>
                    <a:pt x="117341" y="66832"/>
                  </a:lnTo>
                  <a:lnTo>
                    <a:pt x="67167" y="116669"/>
                  </a:lnTo>
                  <a:lnTo>
                    <a:pt x="65317" y="117933"/>
                  </a:lnTo>
                  <a:lnTo>
                    <a:pt x="64046" y="119196"/>
                  </a:lnTo>
                  <a:lnTo>
                    <a:pt x="60231" y="119885"/>
                  </a:lnTo>
                  <a:close/>
                  <a:moveTo>
                    <a:pt x="24508" y="59942"/>
                  </a:moveTo>
                  <a:lnTo>
                    <a:pt x="60231" y="95540"/>
                  </a:lnTo>
                  <a:lnTo>
                    <a:pt x="96069" y="59942"/>
                  </a:lnTo>
                  <a:lnTo>
                    <a:pt x="60231" y="24344"/>
                  </a:lnTo>
                  <a:lnTo>
                    <a:pt x="24508" y="59942"/>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2" name="Shape 382"/>
            <p:cNvSpPr/>
            <p:nvPr/>
          </p:nvSpPr>
          <p:spPr>
            <a:xfrm>
              <a:off x="11310938" y="4592637"/>
              <a:ext cx="684213" cy="1062037"/>
            </a:xfrm>
            <a:custGeom>
              <a:avLst/>
              <a:gdLst/>
              <a:ahLst/>
              <a:cxnLst/>
              <a:rect l="0" t="0" r="0" b="0"/>
              <a:pathLst>
                <a:path w="120000" h="120000" extrusionOk="0">
                  <a:moveTo>
                    <a:pt x="10891" y="119959"/>
                  </a:moveTo>
                  <a:lnTo>
                    <a:pt x="0" y="119959"/>
                  </a:lnTo>
                  <a:lnTo>
                    <a:pt x="0" y="38809"/>
                  </a:lnTo>
                  <a:lnTo>
                    <a:pt x="0" y="38809"/>
                  </a:lnTo>
                  <a:lnTo>
                    <a:pt x="0" y="38159"/>
                  </a:lnTo>
                  <a:lnTo>
                    <a:pt x="314" y="37510"/>
                  </a:lnTo>
                  <a:lnTo>
                    <a:pt x="1007" y="36820"/>
                  </a:lnTo>
                  <a:lnTo>
                    <a:pt x="1699" y="36373"/>
                  </a:lnTo>
                  <a:lnTo>
                    <a:pt x="56033" y="1096"/>
                  </a:lnTo>
                  <a:lnTo>
                    <a:pt x="56033" y="1096"/>
                  </a:lnTo>
                  <a:lnTo>
                    <a:pt x="57040" y="649"/>
                  </a:lnTo>
                  <a:lnTo>
                    <a:pt x="57733" y="405"/>
                  </a:lnTo>
                  <a:lnTo>
                    <a:pt x="58740" y="243"/>
                  </a:lnTo>
                  <a:lnTo>
                    <a:pt x="60125" y="0"/>
                  </a:lnTo>
                  <a:lnTo>
                    <a:pt x="60125" y="0"/>
                  </a:lnTo>
                  <a:lnTo>
                    <a:pt x="60125" y="0"/>
                  </a:lnTo>
                  <a:lnTo>
                    <a:pt x="61133" y="243"/>
                  </a:lnTo>
                  <a:lnTo>
                    <a:pt x="62140" y="405"/>
                  </a:lnTo>
                  <a:lnTo>
                    <a:pt x="62833" y="649"/>
                  </a:lnTo>
                  <a:lnTo>
                    <a:pt x="63840" y="1096"/>
                  </a:lnTo>
                  <a:lnTo>
                    <a:pt x="118237" y="36373"/>
                  </a:lnTo>
                  <a:lnTo>
                    <a:pt x="118237" y="36373"/>
                  </a:lnTo>
                  <a:lnTo>
                    <a:pt x="118929" y="36820"/>
                  </a:lnTo>
                  <a:lnTo>
                    <a:pt x="119559" y="37510"/>
                  </a:lnTo>
                  <a:lnTo>
                    <a:pt x="119937" y="38809"/>
                  </a:lnTo>
                  <a:lnTo>
                    <a:pt x="119559" y="40108"/>
                  </a:lnTo>
                  <a:lnTo>
                    <a:pt x="118929" y="40798"/>
                  </a:lnTo>
                  <a:lnTo>
                    <a:pt x="118237" y="41244"/>
                  </a:lnTo>
                  <a:lnTo>
                    <a:pt x="91605" y="58457"/>
                  </a:lnTo>
                  <a:lnTo>
                    <a:pt x="83735" y="53585"/>
                  </a:lnTo>
                  <a:lnTo>
                    <a:pt x="106589" y="38809"/>
                  </a:lnTo>
                  <a:lnTo>
                    <a:pt x="60125" y="8606"/>
                  </a:lnTo>
                  <a:lnTo>
                    <a:pt x="10891" y="40351"/>
                  </a:lnTo>
                  <a:lnTo>
                    <a:pt x="10891" y="119959"/>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3" name="Shape 383"/>
            <p:cNvSpPr/>
            <p:nvPr/>
          </p:nvSpPr>
          <p:spPr>
            <a:xfrm>
              <a:off x="7727949" y="6732588"/>
              <a:ext cx="63501" cy="125412"/>
            </a:xfrm>
            <a:custGeom>
              <a:avLst/>
              <a:gdLst/>
              <a:ahLst/>
              <a:cxnLst/>
              <a:rect l="0" t="0" r="0" b="0"/>
              <a:pathLst>
                <a:path w="120000" h="120000" extrusionOk="0">
                  <a:moveTo>
                    <a:pt x="119314" y="119901"/>
                  </a:moveTo>
                  <a:lnTo>
                    <a:pt x="0" y="119901"/>
                  </a:lnTo>
                  <a:lnTo>
                    <a:pt x="0" y="0"/>
                  </a:lnTo>
                  <a:lnTo>
                    <a:pt x="119314" y="0"/>
                  </a:lnTo>
                  <a:lnTo>
                    <a:pt x="119314" y="119901"/>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4" name="Shape 384"/>
            <p:cNvSpPr/>
            <p:nvPr/>
          </p:nvSpPr>
          <p:spPr>
            <a:xfrm>
              <a:off x="8040688" y="6053137"/>
              <a:ext cx="215899" cy="215899"/>
            </a:xfrm>
            <a:custGeom>
              <a:avLst/>
              <a:gdLst/>
              <a:ahLst/>
              <a:cxnLst/>
              <a:rect l="0" t="0" r="0" b="0"/>
              <a:pathLst>
                <a:path w="120000" h="120000" extrusionOk="0">
                  <a:moveTo>
                    <a:pt x="60397" y="119801"/>
                  </a:moveTo>
                  <a:lnTo>
                    <a:pt x="47483" y="118807"/>
                  </a:lnTo>
                  <a:lnTo>
                    <a:pt x="36556" y="115430"/>
                  </a:lnTo>
                  <a:lnTo>
                    <a:pt x="25827" y="110066"/>
                  </a:lnTo>
                  <a:lnTo>
                    <a:pt x="17284" y="102516"/>
                  </a:lnTo>
                  <a:lnTo>
                    <a:pt x="9735" y="93973"/>
                  </a:lnTo>
                  <a:lnTo>
                    <a:pt x="4370" y="83046"/>
                  </a:lnTo>
                  <a:lnTo>
                    <a:pt x="993" y="72317"/>
                  </a:lnTo>
                  <a:lnTo>
                    <a:pt x="0" y="59205"/>
                  </a:lnTo>
                  <a:lnTo>
                    <a:pt x="993" y="47483"/>
                  </a:lnTo>
                  <a:lnTo>
                    <a:pt x="4370" y="36556"/>
                  </a:lnTo>
                  <a:lnTo>
                    <a:pt x="9735" y="25827"/>
                  </a:lnTo>
                  <a:lnTo>
                    <a:pt x="17284" y="17284"/>
                  </a:lnTo>
                  <a:lnTo>
                    <a:pt x="25827" y="9536"/>
                  </a:lnTo>
                  <a:lnTo>
                    <a:pt x="36556" y="4172"/>
                  </a:lnTo>
                  <a:lnTo>
                    <a:pt x="47483" y="993"/>
                  </a:lnTo>
                  <a:lnTo>
                    <a:pt x="60397" y="0"/>
                  </a:lnTo>
                  <a:lnTo>
                    <a:pt x="72317" y="993"/>
                  </a:lnTo>
                  <a:lnTo>
                    <a:pt x="83046" y="4172"/>
                  </a:lnTo>
                  <a:lnTo>
                    <a:pt x="93774" y="9536"/>
                  </a:lnTo>
                  <a:lnTo>
                    <a:pt x="102516" y="17284"/>
                  </a:lnTo>
                  <a:lnTo>
                    <a:pt x="110066" y="25827"/>
                  </a:lnTo>
                  <a:lnTo>
                    <a:pt x="115430" y="36556"/>
                  </a:lnTo>
                  <a:lnTo>
                    <a:pt x="118609" y="47483"/>
                  </a:lnTo>
                  <a:lnTo>
                    <a:pt x="119801" y="59205"/>
                  </a:lnTo>
                  <a:lnTo>
                    <a:pt x="118609" y="72317"/>
                  </a:lnTo>
                  <a:lnTo>
                    <a:pt x="115430" y="83046"/>
                  </a:lnTo>
                  <a:lnTo>
                    <a:pt x="110066" y="93973"/>
                  </a:lnTo>
                  <a:lnTo>
                    <a:pt x="102516" y="102516"/>
                  </a:lnTo>
                  <a:lnTo>
                    <a:pt x="93774" y="110066"/>
                  </a:lnTo>
                  <a:lnTo>
                    <a:pt x="83046" y="115430"/>
                  </a:lnTo>
                  <a:lnTo>
                    <a:pt x="72317" y="118807"/>
                  </a:lnTo>
                  <a:lnTo>
                    <a:pt x="60397" y="119801"/>
                  </a:lnTo>
                  <a:close/>
                  <a:moveTo>
                    <a:pt x="60397" y="34370"/>
                  </a:moveTo>
                  <a:lnTo>
                    <a:pt x="55033" y="34370"/>
                  </a:lnTo>
                  <a:lnTo>
                    <a:pt x="49668" y="35562"/>
                  </a:lnTo>
                  <a:lnTo>
                    <a:pt x="45298" y="38940"/>
                  </a:lnTo>
                  <a:lnTo>
                    <a:pt x="42119" y="42119"/>
                  </a:lnTo>
                  <a:lnTo>
                    <a:pt x="38940" y="45298"/>
                  </a:lnTo>
                  <a:lnTo>
                    <a:pt x="36556" y="49668"/>
                  </a:lnTo>
                  <a:lnTo>
                    <a:pt x="34569" y="55033"/>
                  </a:lnTo>
                  <a:lnTo>
                    <a:pt x="34569" y="59205"/>
                  </a:lnTo>
                  <a:lnTo>
                    <a:pt x="34569" y="64569"/>
                  </a:lnTo>
                  <a:lnTo>
                    <a:pt x="36556" y="70132"/>
                  </a:lnTo>
                  <a:lnTo>
                    <a:pt x="38940" y="74503"/>
                  </a:lnTo>
                  <a:lnTo>
                    <a:pt x="42119" y="77682"/>
                  </a:lnTo>
                  <a:lnTo>
                    <a:pt x="45298" y="80860"/>
                  </a:lnTo>
                  <a:lnTo>
                    <a:pt x="49668" y="83046"/>
                  </a:lnTo>
                  <a:lnTo>
                    <a:pt x="55033" y="85231"/>
                  </a:lnTo>
                  <a:lnTo>
                    <a:pt x="60397" y="85231"/>
                  </a:lnTo>
                  <a:lnTo>
                    <a:pt x="64768" y="85231"/>
                  </a:lnTo>
                  <a:lnTo>
                    <a:pt x="70132" y="83046"/>
                  </a:lnTo>
                  <a:lnTo>
                    <a:pt x="74503" y="80860"/>
                  </a:lnTo>
                  <a:lnTo>
                    <a:pt x="77682" y="77682"/>
                  </a:lnTo>
                  <a:lnTo>
                    <a:pt x="80860" y="74503"/>
                  </a:lnTo>
                  <a:lnTo>
                    <a:pt x="84238" y="70132"/>
                  </a:lnTo>
                  <a:lnTo>
                    <a:pt x="85231" y="64569"/>
                  </a:lnTo>
                  <a:lnTo>
                    <a:pt x="85231" y="59205"/>
                  </a:lnTo>
                  <a:lnTo>
                    <a:pt x="85231" y="55033"/>
                  </a:lnTo>
                  <a:lnTo>
                    <a:pt x="84238" y="49668"/>
                  </a:lnTo>
                  <a:lnTo>
                    <a:pt x="80860" y="45298"/>
                  </a:lnTo>
                  <a:lnTo>
                    <a:pt x="77682" y="42119"/>
                  </a:lnTo>
                  <a:lnTo>
                    <a:pt x="74503" y="38940"/>
                  </a:lnTo>
                  <a:lnTo>
                    <a:pt x="70132" y="35562"/>
                  </a:lnTo>
                  <a:lnTo>
                    <a:pt x="64768" y="34370"/>
                  </a:lnTo>
                  <a:lnTo>
                    <a:pt x="60397" y="34370"/>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5" name="Shape 385"/>
            <p:cNvSpPr/>
            <p:nvPr/>
          </p:nvSpPr>
          <p:spPr>
            <a:xfrm>
              <a:off x="7573963" y="6389687"/>
              <a:ext cx="371474" cy="371474"/>
            </a:xfrm>
            <a:custGeom>
              <a:avLst/>
              <a:gdLst/>
              <a:ahLst/>
              <a:cxnLst/>
              <a:rect l="0" t="0" r="0" b="0"/>
              <a:pathLst>
                <a:path w="120000" h="120000" extrusionOk="0">
                  <a:moveTo>
                    <a:pt x="59537" y="119884"/>
                  </a:moveTo>
                  <a:lnTo>
                    <a:pt x="55838" y="119306"/>
                  </a:lnTo>
                  <a:lnTo>
                    <a:pt x="54566" y="118728"/>
                  </a:lnTo>
                  <a:lnTo>
                    <a:pt x="52716" y="117341"/>
                  </a:lnTo>
                  <a:lnTo>
                    <a:pt x="2427" y="67167"/>
                  </a:lnTo>
                  <a:lnTo>
                    <a:pt x="1271" y="65895"/>
                  </a:lnTo>
                  <a:lnTo>
                    <a:pt x="578" y="64046"/>
                  </a:lnTo>
                  <a:lnTo>
                    <a:pt x="0" y="62196"/>
                  </a:lnTo>
                  <a:lnTo>
                    <a:pt x="0" y="60231"/>
                  </a:lnTo>
                  <a:lnTo>
                    <a:pt x="0" y="58381"/>
                  </a:lnTo>
                  <a:lnTo>
                    <a:pt x="578" y="56416"/>
                  </a:lnTo>
                  <a:lnTo>
                    <a:pt x="1271" y="54566"/>
                  </a:lnTo>
                  <a:lnTo>
                    <a:pt x="2427" y="52716"/>
                  </a:lnTo>
                  <a:lnTo>
                    <a:pt x="52716" y="3121"/>
                  </a:lnTo>
                  <a:lnTo>
                    <a:pt x="53988" y="1849"/>
                  </a:lnTo>
                  <a:lnTo>
                    <a:pt x="55838" y="578"/>
                  </a:lnTo>
                  <a:lnTo>
                    <a:pt x="57687" y="0"/>
                  </a:lnTo>
                  <a:lnTo>
                    <a:pt x="59537" y="0"/>
                  </a:lnTo>
                  <a:lnTo>
                    <a:pt x="62080" y="0"/>
                  </a:lnTo>
                  <a:lnTo>
                    <a:pt x="63352" y="578"/>
                  </a:lnTo>
                  <a:lnTo>
                    <a:pt x="65202" y="1849"/>
                  </a:lnTo>
                  <a:lnTo>
                    <a:pt x="67052" y="3121"/>
                  </a:lnTo>
                  <a:lnTo>
                    <a:pt x="116647" y="52716"/>
                  </a:lnTo>
                  <a:lnTo>
                    <a:pt x="118034" y="54566"/>
                  </a:lnTo>
                  <a:lnTo>
                    <a:pt x="119190" y="56416"/>
                  </a:lnTo>
                  <a:lnTo>
                    <a:pt x="119884" y="58381"/>
                  </a:lnTo>
                  <a:lnTo>
                    <a:pt x="119884" y="60231"/>
                  </a:lnTo>
                  <a:lnTo>
                    <a:pt x="119884" y="62196"/>
                  </a:lnTo>
                  <a:lnTo>
                    <a:pt x="119190" y="64046"/>
                  </a:lnTo>
                  <a:lnTo>
                    <a:pt x="118034" y="65895"/>
                  </a:lnTo>
                  <a:lnTo>
                    <a:pt x="116647" y="67167"/>
                  </a:lnTo>
                  <a:lnTo>
                    <a:pt x="67052" y="117341"/>
                  </a:lnTo>
                  <a:lnTo>
                    <a:pt x="65202" y="118728"/>
                  </a:lnTo>
                  <a:lnTo>
                    <a:pt x="63352" y="119306"/>
                  </a:lnTo>
                  <a:lnTo>
                    <a:pt x="59537" y="119884"/>
                  </a:lnTo>
                  <a:close/>
                  <a:moveTo>
                    <a:pt x="23815" y="60231"/>
                  </a:moveTo>
                  <a:lnTo>
                    <a:pt x="59537" y="96069"/>
                  </a:lnTo>
                  <a:lnTo>
                    <a:pt x="95375" y="60231"/>
                  </a:lnTo>
                  <a:lnTo>
                    <a:pt x="59537" y="24393"/>
                  </a:lnTo>
                  <a:lnTo>
                    <a:pt x="23815" y="60231"/>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6" name="Shape 386"/>
            <p:cNvSpPr/>
            <p:nvPr/>
          </p:nvSpPr>
          <p:spPr>
            <a:xfrm>
              <a:off x="11623675" y="4078287"/>
              <a:ext cx="215899" cy="217487"/>
            </a:xfrm>
            <a:custGeom>
              <a:avLst/>
              <a:gdLst/>
              <a:ahLst/>
              <a:cxnLst/>
              <a:rect l="0" t="0" r="0" b="0"/>
              <a:pathLst>
                <a:path w="120000" h="120000" extrusionOk="0">
                  <a:moveTo>
                    <a:pt x="59403" y="119803"/>
                  </a:moveTo>
                  <a:lnTo>
                    <a:pt x="47483" y="117639"/>
                  </a:lnTo>
                  <a:lnTo>
                    <a:pt x="36754" y="114295"/>
                  </a:lnTo>
                  <a:lnTo>
                    <a:pt x="25827" y="108983"/>
                  </a:lnTo>
                  <a:lnTo>
                    <a:pt x="17284" y="101508"/>
                  </a:lnTo>
                  <a:lnTo>
                    <a:pt x="9735" y="93049"/>
                  </a:lnTo>
                  <a:lnTo>
                    <a:pt x="4370" y="82426"/>
                  </a:lnTo>
                  <a:lnTo>
                    <a:pt x="1192" y="71606"/>
                  </a:lnTo>
                  <a:lnTo>
                    <a:pt x="0" y="60000"/>
                  </a:lnTo>
                  <a:lnTo>
                    <a:pt x="1192" y="47016"/>
                  </a:lnTo>
                  <a:lnTo>
                    <a:pt x="4370" y="36393"/>
                  </a:lnTo>
                  <a:lnTo>
                    <a:pt x="9735" y="25573"/>
                  </a:lnTo>
                  <a:lnTo>
                    <a:pt x="17284" y="17114"/>
                  </a:lnTo>
                  <a:lnTo>
                    <a:pt x="25827" y="9639"/>
                  </a:lnTo>
                  <a:lnTo>
                    <a:pt x="36754" y="4327"/>
                  </a:lnTo>
                  <a:lnTo>
                    <a:pt x="47483" y="983"/>
                  </a:lnTo>
                  <a:lnTo>
                    <a:pt x="59403" y="0"/>
                  </a:lnTo>
                  <a:lnTo>
                    <a:pt x="71125" y="983"/>
                  </a:lnTo>
                  <a:lnTo>
                    <a:pt x="83046" y="4327"/>
                  </a:lnTo>
                  <a:lnTo>
                    <a:pt x="92781" y="9639"/>
                  </a:lnTo>
                  <a:lnTo>
                    <a:pt x="102516" y="17114"/>
                  </a:lnTo>
                  <a:lnTo>
                    <a:pt x="110066" y="26754"/>
                  </a:lnTo>
                  <a:lnTo>
                    <a:pt x="115430" y="36393"/>
                  </a:lnTo>
                  <a:lnTo>
                    <a:pt x="118609" y="48196"/>
                  </a:lnTo>
                  <a:lnTo>
                    <a:pt x="119801" y="60000"/>
                  </a:lnTo>
                  <a:lnTo>
                    <a:pt x="118609" y="71606"/>
                  </a:lnTo>
                  <a:lnTo>
                    <a:pt x="115430" y="82426"/>
                  </a:lnTo>
                  <a:lnTo>
                    <a:pt x="110066" y="93049"/>
                  </a:lnTo>
                  <a:lnTo>
                    <a:pt x="102516" y="101508"/>
                  </a:lnTo>
                  <a:lnTo>
                    <a:pt x="92781" y="108983"/>
                  </a:lnTo>
                  <a:lnTo>
                    <a:pt x="83046" y="114295"/>
                  </a:lnTo>
                  <a:lnTo>
                    <a:pt x="71125" y="117639"/>
                  </a:lnTo>
                  <a:lnTo>
                    <a:pt x="59403" y="119803"/>
                  </a:lnTo>
                  <a:close/>
                  <a:moveTo>
                    <a:pt x="59403" y="34229"/>
                  </a:moveTo>
                  <a:lnTo>
                    <a:pt x="55033" y="34229"/>
                  </a:lnTo>
                  <a:lnTo>
                    <a:pt x="49668" y="36393"/>
                  </a:lnTo>
                  <a:lnTo>
                    <a:pt x="45298" y="38557"/>
                  </a:lnTo>
                  <a:lnTo>
                    <a:pt x="42119" y="41704"/>
                  </a:lnTo>
                  <a:lnTo>
                    <a:pt x="38940" y="44852"/>
                  </a:lnTo>
                  <a:lnTo>
                    <a:pt x="35562" y="49180"/>
                  </a:lnTo>
                  <a:lnTo>
                    <a:pt x="34569" y="54491"/>
                  </a:lnTo>
                  <a:lnTo>
                    <a:pt x="34569" y="60000"/>
                  </a:lnTo>
                  <a:lnTo>
                    <a:pt x="34569" y="64131"/>
                  </a:lnTo>
                  <a:lnTo>
                    <a:pt x="35562" y="69442"/>
                  </a:lnTo>
                  <a:lnTo>
                    <a:pt x="38940" y="73770"/>
                  </a:lnTo>
                  <a:lnTo>
                    <a:pt x="42119" y="78098"/>
                  </a:lnTo>
                  <a:lnTo>
                    <a:pt x="45298" y="80262"/>
                  </a:lnTo>
                  <a:lnTo>
                    <a:pt x="49668" y="83409"/>
                  </a:lnTo>
                  <a:lnTo>
                    <a:pt x="55033" y="84393"/>
                  </a:lnTo>
                  <a:lnTo>
                    <a:pt x="59403" y="85573"/>
                  </a:lnTo>
                  <a:lnTo>
                    <a:pt x="64768" y="84393"/>
                  </a:lnTo>
                  <a:lnTo>
                    <a:pt x="70132" y="83409"/>
                  </a:lnTo>
                  <a:lnTo>
                    <a:pt x="74503" y="81245"/>
                  </a:lnTo>
                  <a:lnTo>
                    <a:pt x="77682" y="78098"/>
                  </a:lnTo>
                  <a:lnTo>
                    <a:pt x="80860" y="73770"/>
                  </a:lnTo>
                  <a:lnTo>
                    <a:pt x="83046" y="69442"/>
                  </a:lnTo>
                  <a:lnTo>
                    <a:pt x="85231" y="64131"/>
                  </a:lnTo>
                  <a:lnTo>
                    <a:pt x="85231" y="60000"/>
                  </a:lnTo>
                  <a:lnTo>
                    <a:pt x="85231" y="54491"/>
                  </a:lnTo>
                  <a:lnTo>
                    <a:pt x="83046" y="50163"/>
                  </a:lnTo>
                  <a:lnTo>
                    <a:pt x="80860" y="44852"/>
                  </a:lnTo>
                  <a:lnTo>
                    <a:pt x="77682" y="41704"/>
                  </a:lnTo>
                  <a:lnTo>
                    <a:pt x="74503" y="38557"/>
                  </a:lnTo>
                  <a:lnTo>
                    <a:pt x="70132" y="36393"/>
                  </a:lnTo>
                  <a:lnTo>
                    <a:pt x="64768" y="34229"/>
                  </a:lnTo>
                  <a:lnTo>
                    <a:pt x="59403" y="34229"/>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7" name="Shape 387"/>
            <p:cNvSpPr/>
            <p:nvPr/>
          </p:nvSpPr>
          <p:spPr>
            <a:xfrm>
              <a:off x="8351838" y="6413500"/>
              <a:ext cx="217487" cy="219075"/>
            </a:xfrm>
            <a:custGeom>
              <a:avLst/>
              <a:gdLst/>
              <a:ahLst/>
              <a:cxnLst/>
              <a:rect l="0" t="0" r="0" b="0"/>
              <a:pathLst>
                <a:path w="120000" h="120000" extrusionOk="0">
                  <a:moveTo>
                    <a:pt x="102857" y="119804"/>
                  </a:moveTo>
                  <a:lnTo>
                    <a:pt x="17142" y="119804"/>
                  </a:lnTo>
                  <a:lnTo>
                    <a:pt x="13990" y="119804"/>
                  </a:lnTo>
                  <a:lnTo>
                    <a:pt x="10640" y="118634"/>
                  </a:lnTo>
                  <a:lnTo>
                    <a:pt x="5320" y="114536"/>
                  </a:lnTo>
                  <a:lnTo>
                    <a:pt x="1182" y="109268"/>
                  </a:lnTo>
                  <a:lnTo>
                    <a:pt x="0" y="106146"/>
                  </a:lnTo>
                  <a:lnTo>
                    <a:pt x="0" y="102829"/>
                  </a:lnTo>
                  <a:lnTo>
                    <a:pt x="0" y="16975"/>
                  </a:lnTo>
                  <a:lnTo>
                    <a:pt x="0" y="13853"/>
                  </a:lnTo>
                  <a:lnTo>
                    <a:pt x="1182" y="10731"/>
                  </a:lnTo>
                  <a:lnTo>
                    <a:pt x="5320" y="5463"/>
                  </a:lnTo>
                  <a:lnTo>
                    <a:pt x="10640" y="1170"/>
                  </a:lnTo>
                  <a:lnTo>
                    <a:pt x="13990" y="0"/>
                  </a:lnTo>
                  <a:lnTo>
                    <a:pt x="17142" y="0"/>
                  </a:lnTo>
                  <a:lnTo>
                    <a:pt x="102857" y="0"/>
                  </a:lnTo>
                  <a:lnTo>
                    <a:pt x="106009" y="0"/>
                  </a:lnTo>
                  <a:lnTo>
                    <a:pt x="109162" y="1170"/>
                  </a:lnTo>
                  <a:lnTo>
                    <a:pt x="114482" y="5463"/>
                  </a:lnTo>
                  <a:lnTo>
                    <a:pt x="118817" y="10731"/>
                  </a:lnTo>
                  <a:lnTo>
                    <a:pt x="118817" y="13853"/>
                  </a:lnTo>
                  <a:lnTo>
                    <a:pt x="119802" y="16975"/>
                  </a:lnTo>
                  <a:lnTo>
                    <a:pt x="119802" y="102829"/>
                  </a:lnTo>
                  <a:lnTo>
                    <a:pt x="118817" y="106146"/>
                  </a:lnTo>
                  <a:lnTo>
                    <a:pt x="118817" y="109268"/>
                  </a:lnTo>
                  <a:lnTo>
                    <a:pt x="114482" y="114536"/>
                  </a:lnTo>
                  <a:lnTo>
                    <a:pt x="109162" y="118634"/>
                  </a:lnTo>
                  <a:lnTo>
                    <a:pt x="106009" y="119804"/>
                  </a:lnTo>
                  <a:lnTo>
                    <a:pt x="102857" y="119804"/>
                  </a:lnTo>
                  <a:close/>
                  <a:moveTo>
                    <a:pt x="34285" y="85853"/>
                  </a:moveTo>
                  <a:lnTo>
                    <a:pt x="85714" y="85853"/>
                  </a:lnTo>
                  <a:lnTo>
                    <a:pt x="85714" y="33951"/>
                  </a:lnTo>
                  <a:lnTo>
                    <a:pt x="34285" y="33951"/>
                  </a:lnTo>
                  <a:lnTo>
                    <a:pt x="34285" y="85853"/>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8" name="Shape 388"/>
            <p:cNvSpPr/>
            <p:nvPr/>
          </p:nvSpPr>
          <p:spPr>
            <a:xfrm>
              <a:off x="9442450" y="5757862"/>
              <a:ext cx="217487" cy="219075"/>
            </a:xfrm>
            <a:custGeom>
              <a:avLst/>
              <a:gdLst/>
              <a:ahLst/>
              <a:cxnLst/>
              <a:rect l="0" t="0" r="0" b="0"/>
              <a:pathLst>
                <a:path w="120000" h="120000" extrusionOk="0">
                  <a:moveTo>
                    <a:pt x="102857" y="119804"/>
                  </a:moveTo>
                  <a:lnTo>
                    <a:pt x="17339" y="119804"/>
                  </a:lnTo>
                  <a:lnTo>
                    <a:pt x="13990" y="118827"/>
                  </a:lnTo>
                  <a:lnTo>
                    <a:pt x="10837" y="117654"/>
                  </a:lnTo>
                  <a:lnTo>
                    <a:pt x="5517" y="114527"/>
                  </a:lnTo>
                  <a:lnTo>
                    <a:pt x="1182" y="109250"/>
                  </a:lnTo>
                  <a:lnTo>
                    <a:pt x="0" y="106123"/>
                  </a:lnTo>
                  <a:lnTo>
                    <a:pt x="0" y="102996"/>
                  </a:lnTo>
                  <a:lnTo>
                    <a:pt x="0" y="16807"/>
                  </a:lnTo>
                  <a:lnTo>
                    <a:pt x="0" y="12703"/>
                  </a:lnTo>
                  <a:lnTo>
                    <a:pt x="1182" y="9381"/>
                  </a:lnTo>
                  <a:lnTo>
                    <a:pt x="5517" y="4104"/>
                  </a:lnTo>
                  <a:lnTo>
                    <a:pt x="10837" y="977"/>
                  </a:lnTo>
                  <a:lnTo>
                    <a:pt x="13990" y="0"/>
                  </a:lnTo>
                  <a:lnTo>
                    <a:pt x="17339" y="0"/>
                  </a:lnTo>
                  <a:lnTo>
                    <a:pt x="102857" y="0"/>
                  </a:lnTo>
                  <a:lnTo>
                    <a:pt x="106009" y="0"/>
                  </a:lnTo>
                  <a:lnTo>
                    <a:pt x="109162" y="977"/>
                  </a:lnTo>
                  <a:lnTo>
                    <a:pt x="114482" y="4104"/>
                  </a:lnTo>
                  <a:lnTo>
                    <a:pt x="117832" y="9381"/>
                  </a:lnTo>
                  <a:lnTo>
                    <a:pt x="118817" y="12703"/>
                  </a:lnTo>
                  <a:lnTo>
                    <a:pt x="119802" y="16807"/>
                  </a:lnTo>
                  <a:lnTo>
                    <a:pt x="119802" y="102996"/>
                  </a:lnTo>
                  <a:lnTo>
                    <a:pt x="118817" y="106123"/>
                  </a:lnTo>
                  <a:lnTo>
                    <a:pt x="117832" y="109250"/>
                  </a:lnTo>
                  <a:lnTo>
                    <a:pt x="114482" y="114527"/>
                  </a:lnTo>
                  <a:lnTo>
                    <a:pt x="109162" y="117654"/>
                  </a:lnTo>
                  <a:lnTo>
                    <a:pt x="106009" y="118827"/>
                  </a:lnTo>
                  <a:lnTo>
                    <a:pt x="102857" y="119804"/>
                  </a:lnTo>
                  <a:close/>
                  <a:moveTo>
                    <a:pt x="34285" y="85993"/>
                  </a:moveTo>
                  <a:lnTo>
                    <a:pt x="85714" y="85993"/>
                  </a:lnTo>
                  <a:lnTo>
                    <a:pt x="85714" y="33811"/>
                  </a:lnTo>
                  <a:lnTo>
                    <a:pt x="34285" y="33811"/>
                  </a:lnTo>
                  <a:lnTo>
                    <a:pt x="34285" y="85993"/>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9" name="Shape 389"/>
            <p:cNvSpPr/>
            <p:nvPr/>
          </p:nvSpPr>
          <p:spPr>
            <a:xfrm>
              <a:off x="10999788" y="4273550"/>
              <a:ext cx="217487" cy="219075"/>
            </a:xfrm>
            <a:custGeom>
              <a:avLst/>
              <a:gdLst/>
              <a:ahLst/>
              <a:cxnLst/>
              <a:rect l="0" t="0" r="0" b="0"/>
              <a:pathLst>
                <a:path w="120000" h="120000" extrusionOk="0">
                  <a:moveTo>
                    <a:pt x="102857" y="119804"/>
                  </a:moveTo>
                  <a:lnTo>
                    <a:pt x="17142" y="119804"/>
                  </a:lnTo>
                  <a:lnTo>
                    <a:pt x="13990" y="119804"/>
                  </a:lnTo>
                  <a:lnTo>
                    <a:pt x="10640" y="118827"/>
                  </a:lnTo>
                  <a:lnTo>
                    <a:pt x="5320" y="114527"/>
                  </a:lnTo>
                  <a:lnTo>
                    <a:pt x="1182" y="109250"/>
                  </a:lnTo>
                  <a:lnTo>
                    <a:pt x="0" y="106123"/>
                  </a:lnTo>
                  <a:lnTo>
                    <a:pt x="0" y="102996"/>
                  </a:lnTo>
                  <a:lnTo>
                    <a:pt x="0" y="16807"/>
                  </a:lnTo>
                  <a:lnTo>
                    <a:pt x="0" y="13680"/>
                  </a:lnTo>
                  <a:lnTo>
                    <a:pt x="1182" y="10553"/>
                  </a:lnTo>
                  <a:lnTo>
                    <a:pt x="5320" y="5276"/>
                  </a:lnTo>
                  <a:lnTo>
                    <a:pt x="10640" y="977"/>
                  </a:lnTo>
                  <a:lnTo>
                    <a:pt x="13990" y="0"/>
                  </a:lnTo>
                  <a:lnTo>
                    <a:pt x="17142" y="0"/>
                  </a:lnTo>
                  <a:lnTo>
                    <a:pt x="102857" y="0"/>
                  </a:lnTo>
                  <a:lnTo>
                    <a:pt x="106009" y="0"/>
                  </a:lnTo>
                  <a:lnTo>
                    <a:pt x="109162" y="977"/>
                  </a:lnTo>
                  <a:lnTo>
                    <a:pt x="114482" y="5276"/>
                  </a:lnTo>
                  <a:lnTo>
                    <a:pt x="117635" y="10553"/>
                  </a:lnTo>
                  <a:lnTo>
                    <a:pt x="118817" y="13680"/>
                  </a:lnTo>
                  <a:lnTo>
                    <a:pt x="119802" y="16807"/>
                  </a:lnTo>
                  <a:lnTo>
                    <a:pt x="119802" y="102996"/>
                  </a:lnTo>
                  <a:lnTo>
                    <a:pt x="118817" y="106123"/>
                  </a:lnTo>
                  <a:lnTo>
                    <a:pt x="117635" y="109250"/>
                  </a:lnTo>
                  <a:lnTo>
                    <a:pt x="114482" y="114527"/>
                  </a:lnTo>
                  <a:lnTo>
                    <a:pt x="109162" y="118827"/>
                  </a:lnTo>
                  <a:lnTo>
                    <a:pt x="106009" y="119804"/>
                  </a:lnTo>
                  <a:lnTo>
                    <a:pt x="102857" y="119804"/>
                  </a:lnTo>
                  <a:close/>
                  <a:moveTo>
                    <a:pt x="34285" y="85798"/>
                  </a:moveTo>
                  <a:lnTo>
                    <a:pt x="85714" y="85798"/>
                  </a:lnTo>
                  <a:lnTo>
                    <a:pt x="85714" y="33811"/>
                  </a:lnTo>
                  <a:lnTo>
                    <a:pt x="34285" y="33811"/>
                  </a:lnTo>
                  <a:lnTo>
                    <a:pt x="34285" y="85798"/>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0" name="Shape 390"/>
            <p:cNvSpPr/>
            <p:nvPr/>
          </p:nvSpPr>
          <p:spPr>
            <a:xfrm>
              <a:off x="8509000" y="6242050"/>
              <a:ext cx="371474" cy="215899"/>
            </a:xfrm>
            <a:custGeom>
              <a:avLst/>
              <a:gdLst/>
              <a:ahLst/>
              <a:cxnLst/>
              <a:rect l="0" t="0" r="0" b="0"/>
              <a:pathLst>
                <a:path w="120000" h="120000" extrusionOk="0">
                  <a:moveTo>
                    <a:pt x="59537" y="119801"/>
                  </a:moveTo>
                  <a:lnTo>
                    <a:pt x="55838" y="118807"/>
                  </a:lnTo>
                  <a:lnTo>
                    <a:pt x="54566" y="117814"/>
                  </a:lnTo>
                  <a:lnTo>
                    <a:pt x="52716" y="115430"/>
                  </a:lnTo>
                  <a:lnTo>
                    <a:pt x="2427" y="29205"/>
                  </a:lnTo>
                  <a:lnTo>
                    <a:pt x="1156" y="24834"/>
                  </a:lnTo>
                  <a:lnTo>
                    <a:pt x="0" y="20662"/>
                  </a:lnTo>
                  <a:lnTo>
                    <a:pt x="0" y="15298"/>
                  </a:lnTo>
                  <a:lnTo>
                    <a:pt x="578" y="10728"/>
                  </a:lnTo>
                  <a:lnTo>
                    <a:pt x="1849" y="5364"/>
                  </a:lnTo>
                  <a:lnTo>
                    <a:pt x="4393" y="2185"/>
                  </a:lnTo>
                  <a:lnTo>
                    <a:pt x="6820" y="0"/>
                  </a:lnTo>
                  <a:lnTo>
                    <a:pt x="10057" y="0"/>
                  </a:lnTo>
                  <a:lnTo>
                    <a:pt x="109826" y="0"/>
                  </a:lnTo>
                  <a:lnTo>
                    <a:pt x="112947" y="0"/>
                  </a:lnTo>
                  <a:lnTo>
                    <a:pt x="115491" y="2185"/>
                  </a:lnTo>
                  <a:lnTo>
                    <a:pt x="117919" y="5364"/>
                  </a:lnTo>
                  <a:lnTo>
                    <a:pt x="119190" y="10728"/>
                  </a:lnTo>
                  <a:lnTo>
                    <a:pt x="119884" y="15298"/>
                  </a:lnTo>
                  <a:lnTo>
                    <a:pt x="119884" y="20662"/>
                  </a:lnTo>
                  <a:lnTo>
                    <a:pt x="118612" y="24834"/>
                  </a:lnTo>
                  <a:lnTo>
                    <a:pt x="117341" y="29205"/>
                  </a:lnTo>
                  <a:lnTo>
                    <a:pt x="67167" y="115430"/>
                  </a:lnTo>
                  <a:lnTo>
                    <a:pt x="65202" y="117814"/>
                  </a:lnTo>
                  <a:lnTo>
                    <a:pt x="64046" y="118807"/>
                  </a:lnTo>
                  <a:lnTo>
                    <a:pt x="59537" y="119801"/>
                  </a:lnTo>
                  <a:close/>
                  <a:moveTo>
                    <a:pt x="34450" y="34569"/>
                  </a:moveTo>
                  <a:lnTo>
                    <a:pt x="59537" y="78874"/>
                  </a:lnTo>
                  <a:lnTo>
                    <a:pt x="85317" y="34569"/>
                  </a:lnTo>
                  <a:lnTo>
                    <a:pt x="34450" y="34569"/>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1" name="Shape 391"/>
            <p:cNvSpPr/>
            <p:nvPr/>
          </p:nvSpPr>
          <p:spPr>
            <a:xfrm>
              <a:off x="7577136" y="6556375"/>
              <a:ext cx="61913" cy="301624"/>
            </a:xfrm>
            <a:custGeom>
              <a:avLst/>
              <a:gdLst/>
              <a:ahLst/>
              <a:cxnLst/>
              <a:rect l="0" t="0" r="0" b="0"/>
              <a:pathLst>
                <a:path w="120000" h="120000" extrusionOk="0">
                  <a:moveTo>
                    <a:pt x="119310" y="119927"/>
                  </a:moveTo>
                  <a:lnTo>
                    <a:pt x="0" y="119927"/>
                  </a:lnTo>
                  <a:lnTo>
                    <a:pt x="0" y="0"/>
                  </a:lnTo>
                  <a:lnTo>
                    <a:pt x="119310" y="0"/>
                  </a:lnTo>
                  <a:lnTo>
                    <a:pt x="119310" y="119927"/>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2" name="Shape 392"/>
            <p:cNvSpPr/>
            <p:nvPr/>
          </p:nvSpPr>
          <p:spPr>
            <a:xfrm>
              <a:off x="8570913" y="5899150"/>
              <a:ext cx="90487" cy="217487"/>
            </a:xfrm>
            <a:custGeom>
              <a:avLst/>
              <a:gdLst/>
              <a:ahLst/>
              <a:cxnLst/>
              <a:rect l="0" t="0" r="0" b="0"/>
              <a:pathLst>
                <a:path w="120000" h="120000" extrusionOk="0">
                  <a:moveTo>
                    <a:pt x="61167" y="85517"/>
                  </a:moveTo>
                  <a:lnTo>
                    <a:pt x="61167" y="85517"/>
                  </a:lnTo>
                  <a:lnTo>
                    <a:pt x="48560" y="84532"/>
                  </a:lnTo>
                  <a:lnTo>
                    <a:pt x="35953" y="83349"/>
                  </a:lnTo>
                  <a:lnTo>
                    <a:pt x="25214" y="81379"/>
                  </a:lnTo>
                  <a:lnTo>
                    <a:pt x="17743" y="78029"/>
                  </a:lnTo>
                  <a:lnTo>
                    <a:pt x="10272" y="73891"/>
                  </a:lnTo>
                  <a:lnTo>
                    <a:pt x="5136" y="69556"/>
                  </a:lnTo>
                  <a:lnTo>
                    <a:pt x="0" y="65221"/>
                  </a:lnTo>
                  <a:lnTo>
                    <a:pt x="0" y="59901"/>
                  </a:lnTo>
                  <a:lnTo>
                    <a:pt x="0" y="59901"/>
                  </a:lnTo>
                  <a:lnTo>
                    <a:pt x="0" y="54581"/>
                  </a:lnTo>
                  <a:lnTo>
                    <a:pt x="5136" y="50246"/>
                  </a:lnTo>
                  <a:lnTo>
                    <a:pt x="10272" y="45911"/>
                  </a:lnTo>
                  <a:lnTo>
                    <a:pt x="17743" y="41576"/>
                  </a:lnTo>
                  <a:lnTo>
                    <a:pt x="25214" y="38423"/>
                  </a:lnTo>
                  <a:lnTo>
                    <a:pt x="35953" y="36256"/>
                  </a:lnTo>
                  <a:lnTo>
                    <a:pt x="48560" y="34088"/>
                  </a:lnTo>
                  <a:lnTo>
                    <a:pt x="61167" y="34088"/>
                  </a:lnTo>
                  <a:lnTo>
                    <a:pt x="61167" y="34088"/>
                  </a:lnTo>
                  <a:lnTo>
                    <a:pt x="70972" y="34088"/>
                  </a:lnTo>
                  <a:lnTo>
                    <a:pt x="83579" y="36256"/>
                  </a:lnTo>
                  <a:lnTo>
                    <a:pt x="93852" y="38423"/>
                  </a:lnTo>
                  <a:lnTo>
                    <a:pt x="101789" y="41576"/>
                  </a:lnTo>
                  <a:lnTo>
                    <a:pt x="109260" y="45911"/>
                  </a:lnTo>
                  <a:lnTo>
                    <a:pt x="116731" y="50246"/>
                  </a:lnTo>
                  <a:lnTo>
                    <a:pt x="119533" y="54581"/>
                  </a:lnTo>
                  <a:lnTo>
                    <a:pt x="119533" y="59901"/>
                  </a:lnTo>
                  <a:lnTo>
                    <a:pt x="119533" y="5320"/>
                  </a:lnTo>
                  <a:lnTo>
                    <a:pt x="119533" y="5320"/>
                  </a:lnTo>
                  <a:lnTo>
                    <a:pt x="106926" y="3152"/>
                  </a:lnTo>
                  <a:lnTo>
                    <a:pt x="91517" y="985"/>
                  </a:lnTo>
                  <a:lnTo>
                    <a:pt x="76108" y="0"/>
                  </a:lnTo>
                  <a:lnTo>
                    <a:pt x="61167" y="0"/>
                  </a:lnTo>
                  <a:lnTo>
                    <a:pt x="61167" y="0"/>
                  </a:lnTo>
                  <a:lnTo>
                    <a:pt x="43424" y="0"/>
                  </a:lnTo>
                  <a:lnTo>
                    <a:pt x="28015" y="985"/>
                  </a:lnTo>
                  <a:lnTo>
                    <a:pt x="12607" y="3152"/>
                  </a:lnTo>
                  <a:lnTo>
                    <a:pt x="0" y="5320"/>
                  </a:lnTo>
                  <a:lnTo>
                    <a:pt x="0" y="113300"/>
                  </a:lnTo>
                  <a:lnTo>
                    <a:pt x="0" y="113300"/>
                  </a:lnTo>
                  <a:lnTo>
                    <a:pt x="12607" y="116650"/>
                  </a:lnTo>
                  <a:lnTo>
                    <a:pt x="28015" y="117635"/>
                  </a:lnTo>
                  <a:lnTo>
                    <a:pt x="43424" y="118620"/>
                  </a:lnTo>
                  <a:lnTo>
                    <a:pt x="61167" y="119802"/>
                  </a:lnTo>
                  <a:lnTo>
                    <a:pt x="61167" y="119802"/>
                  </a:lnTo>
                  <a:lnTo>
                    <a:pt x="76108" y="118620"/>
                  </a:lnTo>
                  <a:lnTo>
                    <a:pt x="91517" y="117635"/>
                  </a:lnTo>
                  <a:lnTo>
                    <a:pt x="106926" y="116650"/>
                  </a:lnTo>
                  <a:lnTo>
                    <a:pt x="119533" y="113300"/>
                  </a:lnTo>
                  <a:lnTo>
                    <a:pt x="119533" y="59901"/>
                  </a:lnTo>
                  <a:lnTo>
                    <a:pt x="119533" y="59901"/>
                  </a:lnTo>
                  <a:lnTo>
                    <a:pt x="119533" y="65221"/>
                  </a:lnTo>
                  <a:lnTo>
                    <a:pt x="116731" y="69556"/>
                  </a:lnTo>
                  <a:lnTo>
                    <a:pt x="109260" y="73891"/>
                  </a:lnTo>
                  <a:lnTo>
                    <a:pt x="101789" y="78029"/>
                  </a:lnTo>
                  <a:lnTo>
                    <a:pt x="93852" y="81379"/>
                  </a:lnTo>
                  <a:lnTo>
                    <a:pt x="83579" y="83349"/>
                  </a:lnTo>
                  <a:lnTo>
                    <a:pt x="70972" y="84532"/>
                  </a:lnTo>
                  <a:lnTo>
                    <a:pt x="61167" y="85517"/>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3" name="Shape 393"/>
            <p:cNvSpPr/>
            <p:nvPr/>
          </p:nvSpPr>
          <p:spPr>
            <a:xfrm>
              <a:off x="8662988" y="5908675"/>
              <a:ext cx="60324" cy="195261"/>
            </a:xfrm>
            <a:custGeom>
              <a:avLst/>
              <a:gdLst/>
              <a:ahLst/>
              <a:cxnLst/>
              <a:rect l="0" t="0" r="0" b="0"/>
              <a:pathLst>
                <a:path w="120000" h="120000" extrusionOk="0">
                  <a:moveTo>
                    <a:pt x="0" y="0"/>
                  </a:moveTo>
                  <a:lnTo>
                    <a:pt x="0" y="60546"/>
                  </a:lnTo>
                  <a:lnTo>
                    <a:pt x="0" y="119781"/>
                  </a:lnTo>
                  <a:lnTo>
                    <a:pt x="0" y="119781"/>
                  </a:lnTo>
                  <a:lnTo>
                    <a:pt x="25517" y="115191"/>
                  </a:lnTo>
                  <a:lnTo>
                    <a:pt x="48275" y="110382"/>
                  </a:lnTo>
                  <a:lnTo>
                    <a:pt x="70344" y="103387"/>
                  </a:lnTo>
                  <a:lnTo>
                    <a:pt x="89655" y="96174"/>
                  </a:lnTo>
                  <a:lnTo>
                    <a:pt x="100689" y="87868"/>
                  </a:lnTo>
                  <a:lnTo>
                    <a:pt x="111724" y="79562"/>
                  </a:lnTo>
                  <a:lnTo>
                    <a:pt x="119310" y="69945"/>
                  </a:lnTo>
                  <a:lnTo>
                    <a:pt x="119310" y="60546"/>
                  </a:lnTo>
                  <a:lnTo>
                    <a:pt x="119310" y="60546"/>
                  </a:lnTo>
                  <a:lnTo>
                    <a:pt x="119310" y="51147"/>
                  </a:lnTo>
                  <a:lnTo>
                    <a:pt x="111724" y="41530"/>
                  </a:lnTo>
                  <a:lnTo>
                    <a:pt x="100689" y="31912"/>
                  </a:lnTo>
                  <a:lnTo>
                    <a:pt x="89655" y="24918"/>
                  </a:lnTo>
                  <a:lnTo>
                    <a:pt x="70344" y="16612"/>
                  </a:lnTo>
                  <a:lnTo>
                    <a:pt x="48275" y="10710"/>
                  </a:lnTo>
                  <a:lnTo>
                    <a:pt x="25517" y="4808"/>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4" name="Shape 394"/>
            <p:cNvSpPr/>
            <p:nvPr/>
          </p:nvSpPr>
          <p:spPr>
            <a:xfrm>
              <a:off x="8509000" y="5908675"/>
              <a:ext cx="60324" cy="955675"/>
            </a:xfrm>
            <a:custGeom>
              <a:avLst/>
              <a:gdLst/>
              <a:ahLst/>
              <a:cxnLst/>
              <a:rect l="0" t="0" r="0" b="0"/>
              <a:pathLst>
                <a:path w="120000" h="120000" extrusionOk="0">
                  <a:moveTo>
                    <a:pt x="0" y="12510"/>
                  </a:moveTo>
                  <a:lnTo>
                    <a:pt x="0" y="12510"/>
                  </a:lnTo>
                  <a:lnTo>
                    <a:pt x="0" y="10568"/>
                  </a:lnTo>
                  <a:lnTo>
                    <a:pt x="6896" y="8581"/>
                  </a:lnTo>
                  <a:lnTo>
                    <a:pt x="18620" y="6593"/>
                  </a:lnTo>
                  <a:lnTo>
                    <a:pt x="33103" y="5148"/>
                  </a:lnTo>
                  <a:lnTo>
                    <a:pt x="48275" y="3432"/>
                  </a:lnTo>
                  <a:lnTo>
                    <a:pt x="71034" y="2213"/>
                  </a:lnTo>
                  <a:lnTo>
                    <a:pt x="93103" y="993"/>
                  </a:lnTo>
                  <a:lnTo>
                    <a:pt x="119310" y="0"/>
                  </a:lnTo>
                  <a:lnTo>
                    <a:pt x="0" y="12510"/>
                  </a:lnTo>
                  <a:lnTo>
                    <a:pt x="0" y="119954"/>
                  </a:lnTo>
                  <a:lnTo>
                    <a:pt x="119310" y="119954"/>
                  </a:lnTo>
                  <a:lnTo>
                    <a:pt x="119310" y="24749"/>
                  </a:lnTo>
                  <a:lnTo>
                    <a:pt x="119310" y="24749"/>
                  </a:lnTo>
                  <a:lnTo>
                    <a:pt x="93103" y="23801"/>
                  </a:lnTo>
                  <a:lnTo>
                    <a:pt x="71034" y="22807"/>
                  </a:lnTo>
                  <a:lnTo>
                    <a:pt x="48275" y="21362"/>
                  </a:lnTo>
                  <a:lnTo>
                    <a:pt x="33103" y="19872"/>
                  </a:lnTo>
                  <a:lnTo>
                    <a:pt x="18620" y="18155"/>
                  </a:lnTo>
                  <a:lnTo>
                    <a:pt x="6896" y="16439"/>
                  </a:lnTo>
                  <a:lnTo>
                    <a:pt x="0" y="14452"/>
                  </a:lnTo>
                  <a:lnTo>
                    <a:pt x="0" y="12510"/>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5" name="Shape 395"/>
            <p:cNvSpPr/>
            <p:nvPr/>
          </p:nvSpPr>
          <p:spPr>
            <a:xfrm>
              <a:off x="8509000" y="5908675"/>
              <a:ext cx="60324" cy="195261"/>
            </a:xfrm>
            <a:custGeom>
              <a:avLst/>
              <a:gdLst/>
              <a:ahLst/>
              <a:cxnLst/>
              <a:rect l="0" t="0" r="0" b="0"/>
              <a:pathLst>
                <a:path w="120000" h="120000" extrusionOk="0">
                  <a:moveTo>
                    <a:pt x="0" y="60546"/>
                  </a:moveTo>
                  <a:lnTo>
                    <a:pt x="0" y="60546"/>
                  </a:lnTo>
                  <a:lnTo>
                    <a:pt x="0" y="69945"/>
                  </a:lnTo>
                  <a:lnTo>
                    <a:pt x="6896" y="79562"/>
                  </a:lnTo>
                  <a:lnTo>
                    <a:pt x="18620" y="87868"/>
                  </a:lnTo>
                  <a:lnTo>
                    <a:pt x="33103" y="96174"/>
                  </a:lnTo>
                  <a:lnTo>
                    <a:pt x="48275" y="103387"/>
                  </a:lnTo>
                  <a:lnTo>
                    <a:pt x="71034" y="110382"/>
                  </a:lnTo>
                  <a:lnTo>
                    <a:pt x="93103" y="115191"/>
                  </a:lnTo>
                  <a:lnTo>
                    <a:pt x="119310" y="119781"/>
                  </a:lnTo>
                  <a:lnTo>
                    <a:pt x="119310" y="0"/>
                  </a:lnTo>
                  <a:lnTo>
                    <a:pt x="119310" y="0"/>
                  </a:lnTo>
                  <a:lnTo>
                    <a:pt x="93103" y="4808"/>
                  </a:lnTo>
                  <a:lnTo>
                    <a:pt x="71034" y="10710"/>
                  </a:lnTo>
                  <a:lnTo>
                    <a:pt x="48275" y="16612"/>
                  </a:lnTo>
                  <a:lnTo>
                    <a:pt x="33103" y="24918"/>
                  </a:lnTo>
                  <a:lnTo>
                    <a:pt x="18620" y="31912"/>
                  </a:lnTo>
                  <a:lnTo>
                    <a:pt x="6896" y="41530"/>
                  </a:lnTo>
                  <a:lnTo>
                    <a:pt x="0" y="51147"/>
                  </a:lnTo>
                  <a:lnTo>
                    <a:pt x="0" y="60546"/>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6" name="Shape 396"/>
            <p:cNvSpPr/>
            <p:nvPr/>
          </p:nvSpPr>
          <p:spPr>
            <a:xfrm>
              <a:off x="8662988" y="6427787"/>
              <a:ext cx="60324" cy="436562"/>
            </a:xfrm>
            <a:custGeom>
              <a:avLst/>
              <a:gdLst/>
              <a:ahLst/>
              <a:cxnLst/>
              <a:rect l="0" t="0" r="0" b="0"/>
              <a:pathLst>
                <a:path w="120000" h="120000" extrusionOk="0">
                  <a:moveTo>
                    <a:pt x="119310" y="119901"/>
                  </a:moveTo>
                  <a:lnTo>
                    <a:pt x="0" y="119901"/>
                  </a:lnTo>
                  <a:lnTo>
                    <a:pt x="0" y="0"/>
                  </a:lnTo>
                  <a:lnTo>
                    <a:pt x="119310" y="0"/>
                  </a:lnTo>
                  <a:lnTo>
                    <a:pt x="119310" y="119901"/>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7" name="Shape 397"/>
            <p:cNvSpPr/>
            <p:nvPr/>
          </p:nvSpPr>
          <p:spPr>
            <a:xfrm>
              <a:off x="8818563"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8" name="Shape 398"/>
            <p:cNvSpPr/>
            <p:nvPr/>
          </p:nvSpPr>
          <p:spPr>
            <a:xfrm>
              <a:off x="8975725"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9" name="Shape 399"/>
            <p:cNvSpPr/>
            <p:nvPr/>
          </p:nvSpPr>
          <p:spPr>
            <a:xfrm>
              <a:off x="9131300" y="6048375"/>
              <a:ext cx="60324" cy="815975"/>
            </a:xfrm>
            <a:custGeom>
              <a:avLst/>
              <a:gdLst/>
              <a:ahLst/>
              <a:cxnLst/>
              <a:rect l="0" t="0" r="0" b="0"/>
              <a:pathLst>
                <a:path w="120000" h="120000" extrusionOk="0">
                  <a:moveTo>
                    <a:pt x="119310" y="119947"/>
                  </a:moveTo>
                  <a:lnTo>
                    <a:pt x="0" y="119947"/>
                  </a:lnTo>
                  <a:lnTo>
                    <a:pt x="0" y="0"/>
                  </a:lnTo>
                  <a:lnTo>
                    <a:pt x="119310" y="0"/>
                  </a:lnTo>
                  <a:lnTo>
                    <a:pt x="119310" y="119947"/>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0" name="Shape 400"/>
            <p:cNvSpPr/>
            <p:nvPr/>
          </p:nvSpPr>
          <p:spPr>
            <a:xfrm>
              <a:off x="9285288"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1" name="Shape 401"/>
            <p:cNvSpPr/>
            <p:nvPr/>
          </p:nvSpPr>
          <p:spPr>
            <a:xfrm>
              <a:off x="9442450"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2" name="Shape 402"/>
            <p:cNvSpPr/>
            <p:nvPr/>
          </p:nvSpPr>
          <p:spPr>
            <a:xfrm>
              <a:off x="9598025" y="5948362"/>
              <a:ext cx="60324" cy="915986"/>
            </a:xfrm>
            <a:custGeom>
              <a:avLst/>
              <a:gdLst/>
              <a:ahLst/>
              <a:cxnLst/>
              <a:rect l="0" t="0" r="0" b="0"/>
              <a:pathLst>
                <a:path w="120000" h="120000" extrusionOk="0">
                  <a:moveTo>
                    <a:pt x="119310" y="119952"/>
                  </a:moveTo>
                  <a:lnTo>
                    <a:pt x="0" y="119952"/>
                  </a:lnTo>
                  <a:lnTo>
                    <a:pt x="0" y="0"/>
                  </a:lnTo>
                  <a:lnTo>
                    <a:pt x="119310" y="0"/>
                  </a:lnTo>
                  <a:lnTo>
                    <a:pt x="119310" y="119952"/>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3" name="Shape 403"/>
            <p:cNvSpPr/>
            <p:nvPr/>
          </p:nvSpPr>
          <p:spPr>
            <a:xfrm>
              <a:off x="9753600" y="5678487"/>
              <a:ext cx="60324" cy="1185862"/>
            </a:xfrm>
            <a:custGeom>
              <a:avLst/>
              <a:gdLst/>
              <a:ahLst/>
              <a:cxnLst/>
              <a:rect l="0" t="0" r="0" b="0"/>
              <a:pathLst>
                <a:path w="120000" h="120000" extrusionOk="0">
                  <a:moveTo>
                    <a:pt x="119310" y="119963"/>
                  </a:moveTo>
                  <a:lnTo>
                    <a:pt x="0" y="119963"/>
                  </a:lnTo>
                  <a:lnTo>
                    <a:pt x="0" y="0"/>
                  </a:lnTo>
                  <a:lnTo>
                    <a:pt x="119310" y="0"/>
                  </a:lnTo>
                  <a:lnTo>
                    <a:pt x="119310" y="119963"/>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4" name="Shape 404"/>
            <p:cNvSpPr/>
            <p:nvPr/>
          </p:nvSpPr>
          <p:spPr>
            <a:xfrm>
              <a:off x="11623675" y="5656262"/>
              <a:ext cx="61913" cy="1206499"/>
            </a:xfrm>
            <a:custGeom>
              <a:avLst/>
              <a:gdLst/>
              <a:ahLst/>
              <a:cxnLst/>
              <a:rect l="0" t="0" r="0" b="0"/>
              <a:pathLst>
                <a:path w="120000" h="120000" extrusionOk="0">
                  <a:moveTo>
                    <a:pt x="119314" y="119964"/>
                  </a:moveTo>
                  <a:lnTo>
                    <a:pt x="0" y="119964"/>
                  </a:lnTo>
                  <a:lnTo>
                    <a:pt x="0" y="0"/>
                  </a:lnTo>
                  <a:lnTo>
                    <a:pt x="119314" y="0"/>
                  </a:lnTo>
                  <a:lnTo>
                    <a:pt x="119314" y="119964"/>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5" name="Shape 405"/>
            <p:cNvSpPr/>
            <p:nvPr/>
          </p:nvSpPr>
          <p:spPr>
            <a:xfrm>
              <a:off x="7885113" y="6510337"/>
              <a:ext cx="61913" cy="354012"/>
            </a:xfrm>
            <a:custGeom>
              <a:avLst/>
              <a:gdLst/>
              <a:ahLst/>
              <a:cxnLst/>
              <a:rect l="0" t="0" r="0" b="0"/>
              <a:pathLst>
                <a:path w="120000" h="120000" extrusionOk="0">
                  <a:moveTo>
                    <a:pt x="0" y="0"/>
                  </a:moveTo>
                  <a:lnTo>
                    <a:pt x="0" y="119878"/>
                  </a:lnTo>
                  <a:lnTo>
                    <a:pt x="119314" y="119878"/>
                  </a:lnTo>
                  <a:lnTo>
                    <a:pt x="119314" y="32881"/>
                  </a:lnTo>
                  <a:lnTo>
                    <a:pt x="119314" y="32881"/>
                  </a:lnTo>
                  <a:lnTo>
                    <a:pt x="92571" y="30940"/>
                  </a:lnTo>
                  <a:lnTo>
                    <a:pt x="70628" y="27542"/>
                  </a:lnTo>
                  <a:lnTo>
                    <a:pt x="52114" y="23660"/>
                  </a:lnTo>
                  <a:lnTo>
                    <a:pt x="33600" y="19656"/>
                  </a:lnTo>
                  <a:lnTo>
                    <a:pt x="18514" y="15166"/>
                  </a:lnTo>
                  <a:lnTo>
                    <a:pt x="6857" y="10434"/>
                  </a:lnTo>
                  <a:lnTo>
                    <a:pt x="4114" y="5217"/>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6" name="Shape 406"/>
            <p:cNvSpPr/>
            <p:nvPr/>
          </p:nvSpPr>
          <p:spPr>
            <a:xfrm>
              <a:off x="8040688" y="6510337"/>
              <a:ext cx="61913" cy="354012"/>
            </a:xfrm>
            <a:custGeom>
              <a:avLst/>
              <a:gdLst/>
              <a:ahLst/>
              <a:cxnLst/>
              <a:rect l="0" t="0" r="0" b="0"/>
              <a:pathLst>
                <a:path w="120000" h="120000" extrusionOk="0">
                  <a:moveTo>
                    <a:pt x="0" y="32881"/>
                  </a:moveTo>
                  <a:lnTo>
                    <a:pt x="0" y="119878"/>
                  </a:lnTo>
                  <a:lnTo>
                    <a:pt x="119314" y="119878"/>
                  </a:lnTo>
                  <a:lnTo>
                    <a:pt x="119314" y="0"/>
                  </a:lnTo>
                  <a:lnTo>
                    <a:pt x="119314" y="0"/>
                  </a:lnTo>
                  <a:lnTo>
                    <a:pt x="115199" y="5217"/>
                  </a:lnTo>
                  <a:lnTo>
                    <a:pt x="107657" y="10434"/>
                  </a:lnTo>
                  <a:lnTo>
                    <a:pt x="100800" y="15166"/>
                  </a:lnTo>
                  <a:lnTo>
                    <a:pt x="85714" y="19656"/>
                  </a:lnTo>
                  <a:lnTo>
                    <a:pt x="67200" y="23660"/>
                  </a:lnTo>
                  <a:lnTo>
                    <a:pt x="48685" y="27542"/>
                  </a:lnTo>
                  <a:lnTo>
                    <a:pt x="26057" y="30940"/>
                  </a:lnTo>
                  <a:lnTo>
                    <a:pt x="0" y="32881"/>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7" name="Shape 407"/>
            <p:cNvSpPr/>
            <p:nvPr/>
          </p:nvSpPr>
          <p:spPr>
            <a:xfrm>
              <a:off x="8040688" y="6510337"/>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8" name="Shape 408"/>
            <p:cNvSpPr/>
            <p:nvPr/>
          </p:nvSpPr>
          <p:spPr>
            <a:xfrm>
              <a:off x="8040688" y="6161087"/>
              <a:ext cx="61913" cy="347662"/>
            </a:xfrm>
            <a:custGeom>
              <a:avLst/>
              <a:gdLst/>
              <a:ahLst/>
              <a:cxnLst/>
              <a:rect l="0" t="0" r="0" b="0"/>
              <a:pathLst>
                <a:path w="120000" h="120000" extrusionOk="0">
                  <a:moveTo>
                    <a:pt x="119314" y="119876"/>
                  </a:moveTo>
                  <a:lnTo>
                    <a:pt x="119314" y="0"/>
                  </a:lnTo>
                  <a:lnTo>
                    <a:pt x="0" y="0"/>
                  </a:lnTo>
                  <a:lnTo>
                    <a:pt x="0" y="86191"/>
                  </a:lnTo>
                  <a:lnTo>
                    <a:pt x="0" y="86191"/>
                  </a:lnTo>
                  <a:lnTo>
                    <a:pt x="26057" y="88173"/>
                  </a:lnTo>
                  <a:lnTo>
                    <a:pt x="48685" y="91517"/>
                  </a:lnTo>
                  <a:lnTo>
                    <a:pt x="67200" y="95603"/>
                  </a:lnTo>
                  <a:lnTo>
                    <a:pt x="85714" y="99566"/>
                  </a:lnTo>
                  <a:lnTo>
                    <a:pt x="100800" y="104396"/>
                  </a:lnTo>
                  <a:lnTo>
                    <a:pt x="107657" y="109102"/>
                  </a:lnTo>
                  <a:lnTo>
                    <a:pt x="115199" y="114427"/>
                  </a:lnTo>
                  <a:lnTo>
                    <a:pt x="119314" y="119876"/>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9" name="Shape 409"/>
            <p:cNvSpPr/>
            <p:nvPr/>
          </p:nvSpPr>
          <p:spPr>
            <a:xfrm>
              <a:off x="7947025" y="6510337"/>
              <a:ext cx="92074" cy="107949"/>
            </a:xfrm>
            <a:custGeom>
              <a:avLst/>
              <a:gdLst/>
              <a:ahLst/>
              <a:cxnLst/>
              <a:rect l="0" t="0" r="0" b="0"/>
              <a:pathLst>
                <a:path w="120000" h="120000" extrusionOk="0">
                  <a:moveTo>
                    <a:pt x="59770" y="51147"/>
                  </a:moveTo>
                  <a:lnTo>
                    <a:pt x="59770" y="51147"/>
                  </a:lnTo>
                  <a:lnTo>
                    <a:pt x="47356" y="49180"/>
                  </a:lnTo>
                  <a:lnTo>
                    <a:pt x="37241" y="46819"/>
                  </a:lnTo>
                  <a:lnTo>
                    <a:pt x="27126" y="42491"/>
                  </a:lnTo>
                  <a:lnTo>
                    <a:pt x="17471" y="36196"/>
                  </a:lnTo>
                  <a:lnTo>
                    <a:pt x="9655" y="27540"/>
                  </a:lnTo>
                  <a:lnTo>
                    <a:pt x="5057" y="18885"/>
                  </a:lnTo>
                  <a:lnTo>
                    <a:pt x="2298" y="10622"/>
                  </a:lnTo>
                  <a:lnTo>
                    <a:pt x="0" y="0"/>
                  </a:lnTo>
                  <a:lnTo>
                    <a:pt x="0" y="106622"/>
                  </a:lnTo>
                  <a:lnTo>
                    <a:pt x="0" y="106622"/>
                  </a:lnTo>
                  <a:lnTo>
                    <a:pt x="14712" y="112918"/>
                  </a:lnTo>
                  <a:lnTo>
                    <a:pt x="27126" y="115278"/>
                  </a:lnTo>
                  <a:lnTo>
                    <a:pt x="44597" y="117245"/>
                  </a:lnTo>
                  <a:lnTo>
                    <a:pt x="59770" y="119606"/>
                  </a:lnTo>
                  <a:lnTo>
                    <a:pt x="59770" y="119606"/>
                  </a:lnTo>
                  <a:lnTo>
                    <a:pt x="74942" y="117245"/>
                  </a:lnTo>
                  <a:lnTo>
                    <a:pt x="89655" y="115278"/>
                  </a:lnTo>
                  <a:lnTo>
                    <a:pt x="104827" y="112918"/>
                  </a:lnTo>
                  <a:lnTo>
                    <a:pt x="119540" y="106622"/>
                  </a:lnTo>
                  <a:lnTo>
                    <a:pt x="119540" y="0"/>
                  </a:lnTo>
                  <a:lnTo>
                    <a:pt x="119540" y="0"/>
                  </a:lnTo>
                  <a:lnTo>
                    <a:pt x="117241" y="10622"/>
                  </a:lnTo>
                  <a:lnTo>
                    <a:pt x="114482" y="18885"/>
                  </a:lnTo>
                  <a:lnTo>
                    <a:pt x="109425" y="27540"/>
                  </a:lnTo>
                  <a:lnTo>
                    <a:pt x="102068" y="36196"/>
                  </a:lnTo>
                  <a:lnTo>
                    <a:pt x="91954" y="42491"/>
                  </a:lnTo>
                  <a:lnTo>
                    <a:pt x="82298" y="46819"/>
                  </a:lnTo>
                  <a:lnTo>
                    <a:pt x="72183" y="49180"/>
                  </a:lnTo>
                  <a:lnTo>
                    <a:pt x="59770" y="51147"/>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0" name="Shape 410"/>
            <p:cNvSpPr/>
            <p:nvPr/>
          </p:nvSpPr>
          <p:spPr>
            <a:xfrm>
              <a:off x="8104188" y="6510337"/>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1" name="Shape 411"/>
            <p:cNvSpPr/>
            <p:nvPr/>
          </p:nvSpPr>
          <p:spPr>
            <a:xfrm>
              <a:off x="7947025" y="6399212"/>
              <a:ext cx="92074" cy="107949"/>
            </a:xfrm>
            <a:custGeom>
              <a:avLst/>
              <a:gdLst/>
              <a:ahLst/>
              <a:cxnLst/>
              <a:rect l="0" t="0" r="0" b="0"/>
              <a:pathLst>
                <a:path w="120000" h="120000" extrusionOk="0">
                  <a:moveTo>
                    <a:pt x="59770" y="68235"/>
                  </a:moveTo>
                  <a:lnTo>
                    <a:pt x="59770" y="68235"/>
                  </a:lnTo>
                  <a:lnTo>
                    <a:pt x="72183" y="70588"/>
                  </a:lnTo>
                  <a:lnTo>
                    <a:pt x="82298" y="72549"/>
                  </a:lnTo>
                  <a:lnTo>
                    <a:pt x="91954" y="76862"/>
                  </a:lnTo>
                  <a:lnTo>
                    <a:pt x="102068" y="83137"/>
                  </a:lnTo>
                  <a:lnTo>
                    <a:pt x="109425" y="91764"/>
                  </a:lnTo>
                  <a:lnTo>
                    <a:pt x="114482" y="100000"/>
                  </a:lnTo>
                  <a:lnTo>
                    <a:pt x="117241" y="109019"/>
                  </a:lnTo>
                  <a:lnTo>
                    <a:pt x="119540" y="119607"/>
                  </a:lnTo>
                  <a:lnTo>
                    <a:pt x="119540" y="12941"/>
                  </a:lnTo>
                  <a:lnTo>
                    <a:pt x="119540" y="12941"/>
                  </a:lnTo>
                  <a:lnTo>
                    <a:pt x="104827" y="6274"/>
                  </a:lnTo>
                  <a:lnTo>
                    <a:pt x="89655" y="4313"/>
                  </a:lnTo>
                  <a:lnTo>
                    <a:pt x="74942" y="1960"/>
                  </a:lnTo>
                  <a:lnTo>
                    <a:pt x="59770" y="0"/>
                  </a:lnTo>
                  <a:lnTo>
                    <a:pt x="59770" y="0"/>
                  </a:lnTo>
                  <a:lnTo>
                    <a:pt x="44597" y="1960"/>
                  </a:lnTo>
                  <a:lnTo>
                    <a:pt x="27126" y="4313"/>
                  </a:lnTo>
                  <a:lnTo>
                    <a:pt x="14712" y="6274"/>
                  </a:lnTo>
                  <a:lnTo>
                    <a:pt x="0" y="12941"/>
                  </a:lnTo>
                  <a:lnTo>
                    <a:pt x="0" y="119607"/>
                  </a:lnTo>
                  <a:lnTo>
                    <a:pt x="0" y="119607"/>
                  </a:lnTo>
                  <a:lnTo>
                    <a:pt x="2298" y="109019"/>
                  </a:lnTo>
                  <a:lnTo>
                    <a:pt x="5057" y="100000"/>
                  </a:lnTo>
                  <a:lnTo>
                    <a:pt x="9655" y="91764"/>
                  </a:lnTo>
                  <a:lnTo>
                    <a:pt x="17471" y="83137"/>
                  </a:lnTo>
                  <a:lnTo>
                    <a:pt x="27126" y="76862"/>
                  </a:lnTo>
                  <a:lnTo>
                    <a:pt x="37241" y="72549"/>
                  </a:lnTo>
                  <a:lnTo>
                    <a:pt x="47356" y="70588"/>
                  </a:lnTo>
                  <a:lnTo>
                    <a:pt x="59770" y="68235"/>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2" name="Shape 412"/>
            <p:cNvSpPr/>
            <p:nvPr/>
          </p:nvSpPr>
          <p:spPr>
            <a:xfrm>
              <a:off x="7885113" y="6411912"/>
              <a:ext cx="61913" cy="193675"/>
            </a:xfrm>
            <a:custGeom>
              <a:avLst/>
              <a:gdLst/>
              <a:ahLst/>
              <a:cxnLst/>
              <a:rect l="0" t="0" r="0" b="0"/>
              <a:pathLst>
                <a:path w="120000" h="120000" extrusionOk="0">
                  <a:moveTo>
                    <a:pt x="119314" y="0"/>
                  </a:moveTo>
                  <a:lnTo>
                    <a:pt x="119314" y="0"/>
                  </a:lnTo>
                  <a:lnTo>
                    <a:pt x="92571" y="3529"/>
                  </a:lnTo>
                  <a:lnTo>
                    <a:pt x="70628" y="9485"/>
                  </a:lnTo>
                  <a:lnTo>
                    <a:pt x="52114" y="16764"/>
                  </a:lnTo>
                  <a:lnTo>
                    <a:pt x="33600" y="23823"/>
                  </a:lnTo>
                  <a:lnTo>
                    <a:pt x="18514" y="32426"/>
                  </a:lnTo>
                  <a:lnTo>
                    <a:pt x="6857" y="40808"/>
                  </a:lnTo>
                  <a:lnTo>
                    <a:pt x="4114" y="50294"/>
                  </a:lnTo>
                  <a:lnTo>
                    <a:pt x="0" y="60000"/>
                  </a:lnTo>
                  <a:lnTo>
                    <a:pt x="0" y="60000"/>
                  </a:lnTo>
                  <a:lnTo>
                    <a:pt x="4114" y="69485"/>
                  </a:lnTo>
                  <a:lnTo>
                    <a:pt x="6857" y="78970"/>
                  </a:lnTo>
                  <a:lnTo>
                    <a:pt x="18514" y="87573"/>
                  </a:lnTo>
                  <a:lnTo>
                    <a:pt x="33600" y="95735"/>
                  </a:lnTo>
                  <a:lnTo>
                    <a:pt x="52114" y="103014"/>
                  </a:lnTo>
                  <a:lnTo>
                    <a:pt x="70628" y="110073"/>
                  </a:lnTo>
                  <a:lnTo>
                    <a:pt x="92571" y="116250"/>
                  </a:lnTo>
                  <a:lnTo>
                    <a:pt x="119314" y="119779"/>
                  </a:lnTo>
                  <a:lnTo>
                    <a:pt x="119314" y="60000"/>
                  </a:lnTo>
                  <a:lnTo>
                    <a:pt x="119314"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3" name="Shape 413"/>
            <p:cNvSpPr/>
            <p:nvPr/>
          </p:nvSpPr>
          <p:spPr>
            <a:xfrm>
              <a:off x="8040688" y="6411912"/>
              <a:ext cx="61913" cy="193675"/>
            </a:xfrm>
            <a:custGeom>
              <a:avLst/>
              <a:gdLst/>
              <a:ahLst/>
              <a:cxnLst/>
              <a:rect l="0" t="0" r="0" b="0"/>
              <a:pathLst>
                <a:path w="120000" h="120000" extrusionOk="0">
                  <a:moveTo>
                    <a:pt x="119314" y="60000"/>
                  </a:moveTo>
                  <a:lnTo>
                    <a:pt x="119314" y="60000"/>
                  </a:lnTo>
                  <a:lnTo>
                    <a:pt x="119314" y="60000"/>
                  </a:lnTo>
                  <a:lnTo>
                    <a:pt x="115199" y="50294"/>
                  </a:lnTo>
                  <a:lnTo>
                    <a:pt x="107657" y="40808"/>
                  </a:lnTo>
                  <a:lnTo>
                    <a:pt x="100800" y="32426"/>
                  </a:lnTo>
                  <a:lnTo>
                    <a:pt x="85714" y="23823"/>
                  </a:lnTo>
                  <a:lnTo>
                    <a:pt x="67200" y="16764"/>
                  </a:lnTo>
                  <a:lnTo>
                    <a:pt x="48685" y="9485"/>
                  </a:lnTo>
                  <a:lnTo>
                    <a:pt x="26057" y="3529"/>
                  </a:lnTo>
                  <a:lnTo>
                    <a:pt x="0" y="0"/>
                  </a:lnTo>
                  <a:lnTo>
                    <a:pt x="0" y="60000"/>
                  </a:lnTo>
                  <a:lnTo>
                    <a:pt x="0" y="60000"/>
                  </a:lnTo>
                  <a:lnTo>
                    <a:pt x="0" y="60000"/>
                  </a:lnTo>
                  <a:lnTo>
                    <a:pt x="0" y="60000"/>
                  </a:lnTo>
                  <a:lnTo>
                    <a:pt x="0" y="60000"/>
                  </a:lnTo>
                  <a:lnTo>
                    <a:pt x="0" y="119779"/>
                  </a:lnTo>
                  <a:lnTo>
                    <a:pt x="0" y="119779"/>
                  </a:lnTo>
                  <a:lnTo>
                    <a:pt x="26057" y="116250"/>
                  </a:lnTo>
                  <a:lnTo>
                    <a:pt x="48685" y="110073"/>
                  </a:lnTo>
                  <a:lnTo>
                    <a:pt x="67200" y="103014"/>
                  </a:lnTo>
                  <a:lnTo>
                    <a:pt x="85714" y="95735"/>
                  </a:lnTo>
                  <a:lnTo>
                    <a:pt x="100800" y="87573"/>
                  </a:lnTo>
                  <a:lnTo>
                    <a:pt x="107657" y="78970"/>
                  </a:lnTo>
                  <a:lnTo>
                    <a:pt x="115199" y="69485"/>
                  </a:lnTo>
                  <a:lnTo>
                    <a:pt x="119314" y="6000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4" name="Shape 414"/>
            <p:cNvSpPr/>
            <p:nvPr/>
          </p:nvSpPr>
          <p:spPr>
            <a:xfrm>
              <a:off x="9285288" y="5513387"/>
              <a:ext cx="217487" cy="215899"/>
            </a:xfrm>
            <a:custGeom>
              <a:avLst/>
              <a:gdLst/>
              <a:ahLst/>
              <a:cxnLst/>
              <a:rect l="0" t="0" r="0" b="0"/>
              <a:pathLst>
                <a:path w="120000" h="120000" extrusionOk="0">
                  <a:moveTo>
                    <a:pt x="59901" y="119801"/>
                  </a:moveTo>
                  <a:lnTo>
                    <a:pt x="48275" y="118807"/>
                  </a:lnTo>
                  <a:lnTo>
                    <a:pt x="36453" y="115629"/>
                  </a:lnTo>
                  <a:lnTo>
                    <a:pt x="26798" y="110264"/>
                  </a:lnTo>
                  <a:lnTo>
                    <a:pt x="18325" y="102516"/>
                  </a:lnTo>
                  <a:lnTo>
                    <a:pt x="10837" y="93973"/>
                  </a:lnTo>
                  <a:lnTo>
                    <a:pt x="5517" y="83046"/>
                  </a:lnTo>
                  <a:lnTo>
                    <a:pt x="1182" y="72317"/>
                  </a:lnTo>
                  <a:lnTo>
                    <a:pt x="0" y="60596"/>
                  </a:lnTo>
                  <a:lnTo>
                    <a:pt x="1182" y="47483"/>
                  </a:lnTo>
                  <a:lnTo>
                    <a:pt x="5517" y="36754"/>
                  </a:lnTo>
                  <a:lnTo>
                    <a:pt x="10837" y="26026"/>
                  </a:lnTo>
                  <a:lnTo>
                    <a:pt x="18325" y="17284"/>
                  </a:lnTo>
                  <a:lnTo>
                    <a:pt x="26798" y="9933"/>
                  </a:lnTo>
                  <a:lnTo>
                    <a:pt x="36453" y="4370"/>
                  </a:lnTo>
                  <a:lnTo>
                    <a:pt x="48275" y="1192"/>
                  </a:lnTo>
                  <a:lnTo>
                    <a:pt x="59901" y="0"/>
                  </a:lnTo>
                  <a:lnTo>
                    <a:pt x="71724" y="1192"/>
                  </a:lnTo>
                  <a:lnTo>
                    <a:pt x="83546" y="4370"/>
                  </a:lnTo>
                  <a:lnTo>
                    <a:pt x="93004" y="9933"/>
                  </a:lnTo>
                  <a:lnTo>
                    <a:pt x="102857" y="17284"/>
                  </a:lnTo>
                  <a:lnTo>
                    <a:pt x="109162" y="26026"/>
                  </a:lnTo>
                  <a:lnTo>
                    <a:pt x="115467" y="36754"/>
                  </a:lnTo>
                  <a:lnTo>
                    <a:pt x="118817" y="47483"/>
                  </a:lnTo>
                  <a:lnTo>
                    <a:pt x="119802" y="60596"/>
                  </a:lnTo>
                  <a:lnTo>
                    <a:pt x="118817" y="72317"/>
                  </a:lnTo>
                  <a:lnTo>
                    <a:pt x="115467" y="83046"/>
                  </a:lnTo>
                  <a:lnTo>
                    <a:pt x="109162" y="93973"/>
                  </a:lnTo>
                  <a:lnTo>
                    <a:pt x="102857" y="102516"/>
                  </a:lnTo>
                  <a:lnTo>
                    <a:pt x="93004" y="110264"/>
                  </a:lnTo>
                  <a:lnTo>
                    <a:pt x="83546" y="115629"/>
                  </a:lnTo>
                  <a:lnTo>
                    <a:pt x="71724" y="118807"/>
                  </a:lnTo>
                  <a:lnTo>
                    <a:pt x="59901" y="119801"/>
                  </a:lnTo>
                  <a:close/>
                  <a:moveTo>
                    <a:pt x="59901" y="34569"/>
                  </a:moveTo>
                  <a:lnTo>
                    <a:pt x="54581" y="34569"/>
                  </a:lnTo>
                  <a:lnTo>
                    <a:pt x="50246" y="36754"/>
                  </a:lnTo>
                  <a:lnTo>
                    <a:pt x="46108" y="38940"/>
                  </a:lnTo>
                  <a:lnTo>
                    <a:pt x="41773" y="42119"/>
                  </a:lnTo>
                  <a:lnTo>
                    <a:pt x="38620" y="45496"/>
                  </a:lnTo>
                  <a:lnTo>
                    <a:pt x="36453" y="49668"/>
                  </a:lnTo>
                  <a:lnTo>
                    <a:pt x="35467" y="55033"/>
                  </a:lnTo>
                  <a:lnTo>
                    <a:pt x="34285" y="60596"/>
                  </a:lnTo>
                  <a:lnTo>
                    <a:pt x="35467" y="64768"/>
                  </a:lnTo>
                  <a:lnTo>
                    <a:pt x="36453" y="70331"/>
                  </a:lnTo>
                  <a:lnTo>
                    <a:pt x="38620" y="74503"/>
                  </a:lnTo>
                  <a:lnTo>
                    <a:pt x="41773" y="77682"/>
                  </a:lnTo>
                  <a:lnTo>
                    <a:pt x="46108" y="81059"/>
                  </a:lnTo>
                  <a:lnTo>
                    <a:pt x="50246" y="84238"/>
                  </a:lnTo>
                  <a:lnTo>
                    <a:pt x="54581" y="85430"/>
                  </a:lnTo>
                  <a:lnTo>
                    <a:pt x="59901" y="85430"/>
                  </a:lnTo>
                  <a:lnTo>
                    <a:pt x="65418" y="85430"/>
                  </a:lnTo>
                  <a:lnTo>
                    <a:pt x="69556" y="84238"/>
                  </a:lnTo>
                  <a:lnTo>
                    <a:pt x="73891" y="81059"/>
                  </a:lnTo>
                  <a:lnTo>
                    <a:pt x="78226" y="77682"/>
                  </a:lnTo>
                  <a:lnTo>
                    <a:pt x="81379" y="74503"/>
                  </a:lnTo>
                  <a:lnTo>
                    <a:pt x="83546" y="70331"/>
                  </a:lnTo>
                  <a:lnTo>
                    <a:pt x="84532" y="64768"/>
                  </a:lnTo>
                  <a:lnTo>
                    <a:pt x="85517" y="60596"/>
                  </a:lnTo>
                  <a:lnTo>
                    <a:pt x="84532" y="55033"/>
                  </a:lnTo>
                  <a:lnTo>
                    <a:pt x="83546" y="49668"/>
                  </a:lnTo>
                  <a:lnTo>
                    <a:pt x="81379" y="45496"/>
                  </a:lnTo>
                  <a:lnTo>
                    <a:pt x="78226" y="42119"/>
                  </a:lnTo>
                  <a:lnTo>
                    <a:pt x="73891" y="38940"/>
                  </a:lnTo>
                  <a:lnTo>
                    <a:pt x="69556" y="36754"/>
                  </a:lnTo>
                  <a:lnTo>
                    <a:pt x="65418"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5" name="Shape 415"/>
            <p:cNvSpPr/>
            <p:nvPr/>
          </p:nvSpPr>
          <p:spPr>
            <a:xfrm>
              <a:off x="8975725" y="6086475"/>
              <a:ext cx="0" cy="1587"/>
            </a:xfrm>
            <a:custGeom>
              <a:avLst/>
              <a:gdLst/>
              <a:ahLst/>
              <a:cxnLst/>
              <a:rect l="0" t="0" r="0" b="0"/>
              <a:pathLst>
                <a:path w="120000" h="120000" extrusionOk="0">
                  <a:moveTo>
                    <a:pt x="0" y="0"/>
                  </a:moveTo>
                  <a:lnTo>
                    <a:pt x="0" y="0"/>
                  </a:lnTo>
                  <a:lnTo>
                    <a:pt x="0" y="0"/>
                  </a:lnTo>
                  <a:lnTo>
                    <a:pt x="0" y="102857"/>
                  </a:lnTo>
                  <a:lnTo>
                    <a:pt x="0" y="102857"/>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6" name="Shape 416"/>
            <p:cNvSpPr/>
            <p:nvPr/>
          </p:nvSpPr>
          <p:spPr>
            <a:xfrm>
              <a:off x="8975725" y="5891212"/>
              <a:ext cx="61913" cy="293687"/>
            </a:xfrm>
            <a:custGeom>
              <a:avLst/>
              <a:gdLst/>
              <a:ahLst/>
              <a:cxnLst/>
              <a:rect l="0" t="0" r="0" b="0"/>
              <a:pathLst>
                <a:path w="120000" h="120000" extrusionOk="0">
                  <a:moveTo>
                    <a:pt x="0" y="0"/>
                  </a:moveTo>
                  <a:lnTo>
                    <a:pt x="0" y="39756"/>
                  </a:lnTo>
                  <a:lnTo>
                    <a:pt x="0" y="39756"/>
                  </a:lnTo>
                  <a:lnTo>
                    <a:pt x="26057" y="42825"/>
                  </a:lnTo>
                  <a:lnTo>
                    <a:pt x="48685" y="46772"/>
                  </a:lnTo>
                  <a:lnTo>
                    <a:pt x="67200" y="50718"/>
                  </a:lnTo>
                  <a:lnTo>
                    <a:pt x="85714" y="55542"/>
                  </a:lnTo>
                  <a:lnTo>
                    <a:pt x="100114" y="61096"/>
                  </a:lnTo>
                  <a:lnTo>
                    <a:pt x="111771" y="66650"/>
                  </a:lnTo>
                  <a:lnTo>
                    <a:pt x="115885" y="72935"/>
                  </a:lnTo>
                  <a:lnTo>
                    <a:pt x="119314" y="79366"/>
                  </a:lnTo>
                  <a:lnTo>
                    <a:pt x="119314" y="79366"/>
                  </a:lnTo>
                  <a:lnTo>
                    <a:pt x="115885" y="86528"/>
                  </a:lnTo>
                  <a:lnTo>
                    <a:pt x="111771" y="92082"/>
                  </a:lnTo>
                  <a:lnTo>
                    <a:pt x="100114" y="98514"/>
                  </a:lnTo>
                  <a:lnTo>
                    <a:pt x="85714" y="104068"/>
                  </a:lnTo>
                  <a:lnTo>
                    <a:pt x="67200" y="108745"/>
                  </a:lnTo>
                  <a:lnTo>
                    <a:pt x="48685" y="112838"/>
                  </a:lnTo>
                  <a:lnTo>
                    <a:pt x="26057" y="116784"/>
                  </a:lnTo>
                  <a:lnTo>
                    <a:pt x="0" y="119853"/>
                  </a:lnTo>
                  <a:lnTo>
                    <a:pt x="119314" y="79366"/>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7" name="Shape 417"/>
            <p:cNvSpPr/>
            <p:nvPr/>
          </p:nvSpPr>
          <p:spPr>
            <a:xfrm>
              <a:off x="8818563" y="5978525"/>
              <a:ext cx="155574" cy="215899"/>
            </a:xfrm>
            <a:custGeom>
              <a:avLst/>
              <a:gdLst/>
              <a:ahLst/>
              <a:cxnLst/>
              <a:rect l="0" t="0" r="0" b="0"/>
              <a:pathLst>
                <a:path w="120000" h="120000" extrusionOk="0">
                  <a:moveTo>
                    <a:pt x="83862" y="85430"/>
                  </a:moveTo>
                  <a:lnTo>
                    <a:pt x="83862" y="85430"/>
                  </a:lnTo>
                  <a:lnTo>
                    <a:pt x="76137" y="85430"/>
                  </a:lnTo>
                  <a:lnTo>
                    <a:pt x="70344" y="83245"/>
                  </a:lnTo>
                  <a:lnTo>
                    <a:pt x="64275" y="81059"/>
                  </a:lnTo>
                  <a:lnTo>
                    <a:pt x="58206" y="77682"/>
                  </a:lnTo>
                  <a:lnTo>
                    <a:pt x="53793" y="74503"/>
                  </a:lnTo>
                  <a:lnTo>
                    <a:pt x="50758" y="70132"/>
                  </a:lnTo>
                  <a:lnTo>
                    <a:pt x="49379" y="64768"/>
                  </a:lnTo>
                  <a:lnTo>
                    <a:pt x="48000" y="59403"/>
                  </a:lnTo>
                  <a:lnTo>
                    <a:pt x="48000" y="59403"/>
                  </a:lnTo>
                  <a:lnTo>
                    <a:pt x="49379" y="55231"/>
                  </a:lnTo>
                  <a:lnTo>
                    <a:pt x="50758" y="49668"/>
                  </a:lnTo>
                  <a:lnTo>
                    <a:pt x="53793" y="45298"/>
                  </a:lnTo>
                  <a:lnTo>
                    <a:pt x="58206" y="42119"/>
                  </a:lnTo>
                  <a:lnTo>
                    <a:pt x="64275" y="38940"/>
                  </a:lnTo>
                  <a:lnTo>
                    <a:pt x="70344" y="36754"/>
                  </a:lnTo>
                  <a:lnTo>
                    <a:pt x="76137" y="34569"/>
                  </a:lnTo>
                  <a:lnTo>
                    <a:pt x="83862" y="34569"/>
                  </a:lnTo>
                  <a:lnTo>
                    <a:pt x="83862" y="34569"/>
                  </a:lnTo>
                  <a:lnTo>
                    <a:pt x="91310" y="34569"/>
                  </a:lnTo>
                  <a:lnTo>
                    <a:pt x="97379" y="35761"/>
                  </a:lnTo>
                  <a:lnTo>
                    <a:pt x="103172" y="38940"/>
                  </a:lnTo>
                  <a:lnTo>
                    <a:pt x="109241" y="41125"/>
                  </a:lnTo>
                  <a:lnTo>
                    <a:pt x="112275" y="45298"/>
                  </a:lnTo>
                  <a:lnTo>
                    <a:pt x="116689" y="49668"/>
                  </a:lnTo>
                  <a:lnTo>
                    <a:pt x="118068" y="54039"/>
                  </a:lnTo>
                  <a:lnTo>
                    <a:pt x="119724" y="59403"/>
                  </a:lnTo>
                  <a:lnTo>
                    <a:pt x="119724" y="5562"/>
                  </a:lnTo>
                  <a:lnTo>
                    <a:pt x="119724" y="5562"/>
                  </a:lnTo>
                  <a:lnTo>
                    <a:pt x="110620" y="3178"/>
                  </a:lnTo>
                  <a:lnTo>
                    <a:pt x="101793" y="1192"/>
                  </a:lnTo>
                  <a:lnTo>
                    <a:pt x="92689" y="0"/>
                  </a:lnTo>
                  <a:lnTo>
                    <a:pt x="83862" y="0"/>
                  </a:lnTo>
                  <a:lnTo>
                    <a:pt x="83862" y="0"/>
                  </a:lnTo>
                  <a:lnTo>
                    <a:pt x="67310" y="1192"/>
                  </a:lnTo>
                  <a:lnTo>
                    <a:pt x="50758" y="4370"/>
                  </a:lnTo>
                  <a:lnTo>
                    <a:pt x="37517" y="9735"/>
                  </a:lnTo>
                  <a:lnTo>
                    <a:pt x="25379" y="17284"/>
                  </a:lnTo>
                  <a:lnTo>
                    <a:pt x="14896" y="26026"/>
                  </a:lnTo>
                  <a:lnTo>
                    <a:pt x="7448" y="36754"/>
                  </a:lnTo>
                  <a:lnTo>
                    <a:pt x="1379" y="47483"/>
                  </a:lnTo>
                  <a:lnTo>
                    <a:pt x="0" y="59403"/>
                  </a:lnTo>
                  <a:lnTo>
                    <a:pt x="0" y="59403"/>
                  </a:lnTo>
                  <a:lnTo>
                    <a:pt x="1379" y="72317"/>
                  </a:lnTo>
                  <a:lnTo>
                    <a:pt x="7448" y="83245"/>
                  </a:lnTo>
                  <a:lnTo>
                    <a:pt x="14896" y="93973"/>
                  </a:lnTo>
                  <a:lnTo>
                    <a:pt x="25379" y="102516"/>
                  </a:lnTo>
                  <a:lnTo>
                    <a:pt x="37517" y="110264"/>
                  </a:lnTo>
                  <a:lnTo>
                    <a:pt x="50758" y="115629"/>
                  </a:lnTo>
                  <a:lnTo>
                    <a:pt x="67310" y="118807"/>
                  </a:lnTo>
                  <a:lnTo>
                    <a:pt x="83862" y="119801"/>
                  </a:lnTo>
                  <a:lnTo>
                    <a:pt x="83862" y="119801"/>
                  </a:lnTo>
                  <a:lnTo>
                    <a:pt x="92689" y="119801"/>
                  </a:lnTo>
                  <a:lnTo>
                    <a:pt x="101793" y="118807"/>
                  </a:lnTo>
                  <a:lnTo>
                    <a:pt x="110620" y="116622"/>
                  </a:lnTo>
                  <a:lnTo>
                    <a:pt x="119724" y="114437"/>
                  </a:lnTo>
                  <a:lnTo>
                    <a:pt x="119724" y="60596"/>
                  </a:lnTo>
                  <a:lnTo>
                    <a:pt x="119724" y="60596"/>
                  </a:lnTo>
                  <a:lnTo>
                    <a:pt x="118068" y="65960"/>
                  </a:lnTo>
                  <a:lnTo>
                    <a:pt x="116689" y="70132"/>
                  </a:lnTo>
                  <a:lnTo>
                    <a:pt x="112275" y="74503"/>
                  </a:lnTo>
                  <a:lnTo>
                    <a:pt x="109241" y="78874"/>
                  </a:lnTo>
                  <a:lnTo>
                    <a:pt x="103172" y="81059"/>
                  </a:lnTo>
                  <a:lnTo>
                    <a:pt x="97379" y="83245"/>
                  </a:lnTo>
                  <a:lnTo>
                    <a:pt x="91310" y="85430"/>
                  </a:lnTo>
                  <a:lnTo>
                    <a:pt x="83862" y="8543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8" name="Shape 418"/>
            <p:cNvSpPr/>
            <p:nvPr/>
          </p:nvSpPr>
          <p:spPr>
            <a:xfrm>
              <a:off x="8975725" y="5989637"/>
              <a:ext cx="61913" cy="195261"/>
            </a:xfrm>
            <a:custGeom>
              <a:avLst/>
              <a:gdLst/>
              <a:ahLst/>
              <a:cxnLst/>
              <a:rect l="0" t="0" r="0" b="0"/>
              <a:pathLst>
                <a:path w="120000" h="120000" extrusionOk="0">
                  <a:moveTo>
                    <a:pt x="119314" y="59234"/>
                  </a:moveTo>
                  <a:lnTo>
                    <a:pt x="119314" y="59234"/>
                  </a:lnTo>
                  <a:lnTo>
                    <a:pt x="115885" y="49617"/>
                  </a:lnTo>
                  <a:lnTo>
                    <a:pt x="111771" y="40218"/>
                  </a:lnTo>
                  <a:lnTo>
                    <a:pt x="100114" y="31912"/>
                  </a:lnTo>
                  <a:lnTo>
                    <a:pt x="85714" y="23606"/>
                  </a:lnTo>
                  <a:lnTo>
                    <a:pt x="67200" y="16393"/>
                  </a:lnTo>
                  <a:lnTo>
                    <a:pt x="48685" y="10491"/>
                  </a:lnTo>
                  <a:lnTo>
                    <a:pt x="26057" y="4590"/>
                  </a:lnTo>
                  <a:lnTo>
                    <a:pt x="0" y="0"/>
                  </a:lnTo>
                  <a:lnTo>
                    <a:pt x="0" y="59234"/>
                  </a:lnTo>
                  <a:lnTo>
                    <a:pt x="0" y="59234"/>
                  </a:lnTo>
                  <a:lnTo>
                    <a:pt x="0" y="59234"/>
                  </a:lnTo>
                  <a:lnTo>
                    <a:pt x="0" y="59234"/>
                  </a:lnTo>
                  <a:lnTo>
                    <a:pt x="0" y="60546"/>
                  </a:lnTo>
                  <a:lnTo>
                    <a:pt x="0" y="119781"/>
                  </a:lnTo>
                  <a:lnTo>
                    <a:pt x="0" y="119781"/>
                  </a:lnTo>
                  <a:lnTo>
                    <a:pt x="26057" y="115191"/>
                  </a:lnTo>
                  <a:lnTo>
                    <a:pt x="48685" y="109289"/>
                  </a:lnTo>
                  <a:lnTo>
                    <a:pt x="67200" y="103169"/>
                  </a:lnTo>
                  <a:lnTo>
                    <a:pt x="85714" y="96174"/>
                  </a:lnTo>
                  <a:lnTo>
                    <a:pt x="100114" y="87868"/>
                  </a:lnTo>
                  <a:lnTo>
                    <a:pt x="111771" y="78251"/>
                  </a:lnTo>
                  <a:lnTo>
                    <a:pt x="115885" y="69945"/>
                  </a:lnTo>
                  <a:lnTo>
                    <a:pt x="119314" y="59234"/>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9" name="Shape 419"/>
            <p:cNvSpPr/>
            <p:nvPr/>
          </p:nvSpPr>
          <p:spPr>
            <a:xfrm>
              <a:off x="8196263" y="6161087"/>
              <a:ext cx="61913" cy="703262"/>
            </a:xfrm>
            <a:custGeom>
              <a:avLst/>
              <a:gdLst/>
              <a:ahLst/>
              <a:cxnLst/>
              <a:rect l="0" t="0" r="0" b="0"/>
              <a:pathLst>
                <a:path w="120000" h="120000" extrusionOk="0">
                  <a:moveTo>
                    <a:pt x="0" y="18702"/>
                  </a:moveTo>
                  <a:lnTo>
                    <a:pt x="0" y="18702"/>
                  </a:lnTo>
                  <a:lnTo>
                    <a:pt x="3428" y="16004"/>
                  </a:lnTo>
                  <a:lnTo>
                    <a:pt x="10971" y="13367"/>
                  </a:lnTo>
                  <a:lnTo>
                    <a:pt x="21942" y="11037"/>
                  </a:lnTo>
                  <a:lnTo>
                    <a:pt x="33600" y="8707"/>
                  </a:lnTo>
                  <a:lnTo>
                    <a:pt x="52114" y="6683"/>
                  </a:lnTo>
                  <a:lnTo>
                    <a:pt x="70628" y="4721"/>
                  </a:lnTo>
                  <a:lnTo>
                    <a:pt x="96685" y="3065"/>
                  </a:lnTo>
                  <a:lnTo>
                    <a:pt x="119314" y="2023"/>
                  </a:lnTo>
                  <a:lnTo>
                    <a:pt x="119314" y="0"/>
                  </a:lnTo>
                  <a:lnTo>
                    <a:pt x="0" y="0"/>
                  </a:lnTo>
                  <a:lnTo>
                    <a:pt x="0" y="119938"/>
                  </a:lnTo>
                  <a:lnTo>
                    <a:pt x="119314" y="119938"/>
                  </a:lnTo>
                  <a:lnTo>
                    <a:pt x="119314" y="35319"/>
                  </a:lnTo>
                  <a:lnTo>
                    <a:pt x="119314" y="35319"/>
                  </a:lnTo>
                  <a:lnTo>
                    <a:pt x="96685" y="34031"/>
                  </a:lnTo>
                  <a:lnTo>
                    <a:pt x="70628" y="32682"/>
                  </a:lnTo>
                  <a:lnTo>
                    <a:pt x="52114" y="30659"/>
                  </a:lnTo>
                  <a:lnTo>
                    <a:pt x="33600" y="28696"/>
                  </a:lnTo>
                  <a:lnTo>
                    <a:pt x="21942" y="26366"/>
                  </a:lnTo>
                  <a:lnTo>
                    <a:pt x="10971" y="24036"/>
                  </a:lnTo>
                  <a:lnTo>
                    <a:pt x="3428" y="21338"/>
                  </a:lnTo>
                  <a:lnTo>
                    <a:pt x="0" y="18702"/>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0" name="Shape 420"/>
            <p:cNvSpPr/>
            <p:nvPr/>
          </p:nvSpPr>
          <p:spPr>
            <a:xfrm>
              <a:off x="8351838" y="6270625"/>
              <a:ext cx="0" cy="0"/>
            </a:xfrm>
            <a:custGeom>
              <a:avLst/>
              <a:gdLst/>
              <a:ahLst/>
              <a:cxnLst/>
              <a:rect l="0" t="0" r="0" b="0"/>
              <a:pathLst>
                <a:path w="120000" h="120000" extrusionOk="0">
                  <a:moveTo>
                    <a:pt x="0" y="0"/>
                  </a:move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1" name="Shape 421"/>
            <p:cNvSpPr/>
            <p:nvPr/>
          </p:nvSpPr>
          <p:spPr>
            <a:xfrm>
              <a:off x="8351838" y="6270625"/>
              <a:ext cx="61913" cy="593724"/>
            </a:xfrm>
            <a:custGeom>
              <a:avLst/>
              <a:gdLst/>
              <a:ahLst/>
              <a:cxnLst/>
              <a:rect l="0" t="0" r="0" b="0"/>
              <a:pathLst>
                <a:path w="120000" h="120000" extrusionOk="0">
                  <a:moveTo>
                    <a:pt x="0" y="19685"/>
                  </a:moveTo>
                  <a:lnTo>
                    <a:pt x="0" y="119927"/>
                  </a:lnTo>
                  <a:lnTo>
                    <a:pt x="119314" y="119927"/>
                  </a:lnTo>
                  <a:lnTo>
                    <a:pt x="119314" y="0"/>
                  </a:lnTo>
                  <a:lnTo>
                    <a:pt x="119314" y="0"/>
                  </a:lnTo>
                  <a:lnTo>
                    <a:pt x="115885" y="3123"/>
                  </a:lnTo>
                  <a:lnTo>
                    <a:pt x="111771" y="6319"/>
                  </a:lnTo>
                  <a:lnTo>
                    <a:pt x="100800" y="9079"/>
                  </a:lnTo>
                  <a:lnTo>
                    <a:pt x="85714" y="11840"/>
                  </a:lnTo>
                  <a:lnTo>
                    <a:pt x="71314" y="14164"/>
                  </a:lnTo>
                  <a:lnTo>
                    <a:pt x="48685" y="16561"/>
                  </a:lnTo>
                  <a:lnTo>
                    <a:pt x="26057" y="18523"/>
                  </a:lnTo>
                  <a:lnTo>
                    <a:pt x="0" y="19685"/>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2" name="Shape 422"/>
            <p:cNvSpPr/>
            <p:nvPr/>
          </p:nvSpPr>
          <p:spPr>
            <a:xfrm>
              <a:off x="8258175" y="6161087"/>
              <a:ext cx="92074" cy="217487"/>
            </a:xfrm>
            <a:custGeom>
              <a:avLst/>
              <a:gdLst/>
              <a:ahLst/>
              <a:cxnLst/>
              <a:rect l="0" t="0" r="0" b="0"/>
              <a:pathLst>
                <a:path w="120000" h="120000" extrusionOk="0">
                  <a:moveTo>
                    <a:pt x="59770" y="85573"/>
                  </a:moveTo>
                  <a:lnTo>
                    <a:pt x="59770" y="85573"/>
                  </a:lnTo>
                  <a:lnTo>
                    <a:pt x="47356" y="84590"/>
                  </a:lnTo>
                  <a:lnTo>
                    <a:pt x="37241" y="83409"/>
                  </a:lnTo>
                  <a:lnTo>
                    <a:pt x="27586" y="81245"/>
                  </a:lnTo>
                  <a:lnTo>
                    <a:pt x="17011" y="78098"/>
                  </a:lnTo>
                  <a:lnTo>
                    <a:pt x="12413" y="73770"/>
                  </a:lnTo>
                  <a:lnTo>
                    <a:pt x="4597" y="69639"/>
                  </a:lnTo>
                  <a:lnTo>
                    <a:pt x="2298" y="65311"/>
                  </a:lnTo>
                  <a:lnTo>
                    <a:pt x="0" y="60000"/>
                  </a:lnTo>
                  <a:lnTo>
                    <a:pt x="0" y="60000"/>
                  </a:lnTo>
                  <a:lnTo>
                    <a:pt x="2298" y="54491"/>
                  </a:lnTo>
                  <a:lnTo>
                    <a:pt x="4597" y="50360"/>
                  </a:lnTo>
                  <a:lnTo>
                    <a:pt x="12413" y="46032"/>
                  </a:lnTo>
                  <a:lnTo>
                    <a:pt x="17011" y="41704"/>
                  </a:lnTo>
                  <a:lnTo>
                    <a:pt x="27586" y="38557"/>
                  </a:lnTo>
                  <a:lnTo>
                    <a:pt x="37241" y="36393"/>
                  </a:lnTo>
                  <a:lnTo>
                    <a:pt x="47356" y="35409"/>
                  </a:lnTo>
                  <a:lnTo>
                    <a:pt x="59770" y="34426"/>
                  </a:lnTo>
                  <a:lnTo>
                    <a:pt x="59770" y="34426"/>
                  </a:lnTo>
                  <a:lnTo>
                    <a:pt x="72183" y="35409"/>
                  </a:lnTo>
                  <a:lnTo>
                    <a:pt x="85057" y="36393"/>
                  </a:lnTo>
                  <a:lnTo>
                    <a:pt x="94712" y="38557"/>
                  </a:lnTo>
                  <a:lnTo>
                    <a:pt x="102068" y="41704"/>
                  </a:lnTo>
                  <a:lnTo>
                    <a:pt x="109885" y="46032"/>
                  </a:lnTo>
                  <a:lnTo>
                    <a:pt x="114482" y="50360"/>
                  </a:lnTo>
                  <a:lnTo>
                    <a:pt x="119540" y="54491"/>
                  </a:lnTo>
                  <a:lnTo>
                    <a:pt x="119540" y="60000"/>
                  </a:lnTo>
                  <a:lnTo>
                    <a:pt x="119540" y="6491"/>
                  </a:lnTo>
                  <a:lnTo>
                    <a:pt x="119540" y="6491"/>
                  </a:lnTo>
                  <a:lnTo>
                    <a:pt x="107126" y="3344"/>
                  </a:lnTo>
                  <a:lnTo>
                    <a:pt x="92413" y="2163"/>
                  </a:lnTo>
                  <a:lnTo>
                    <a:pt x="77241" y="0"/>
                  </a:lnTo>
                  <a:lnTo>
                    <a:pt x="59770" y="0"/>
                  </a:lnTo>
                  <a:lnTo>
                    <a:pt x="59770" y="0"/>
                  </a:lnTo>
                  <a:lnTo>
                    <a:pt x="44597" y="0"/>
                  </a:lnTo>
                  <a:lnTo>
                    <a:pt x="29885" y="2163"/>
                  </a:lnTo>
                  <a:lnTo>
                    <a:pt x="15172" y="3344"/>
                  </a:lnTo>
                  <a:lnTo>
                    <a:pt x="0" y="6491"/>
                  </a:lnTo>
                  <a:lnTo>
                    <a:pt x="0" y="113311"/>
                  </a:lnTo>
                  <a:lnTo>
                    <a:pt x="0" y="113311"/>
                  </a:lnTo>
                  <a:lnTo>
                    <a:pt x="15172" y="116655"/>
                  </a:lnTo>
                  <a:lnTo>
                    <a:pt x="29885" y="117639"/>
                  </a:lnTo>
                  <a:lnTo>
                    <a:pt x="44597" y="118819"/>
                  </a:lnTo>
                  <a:lnTo>
                    <a:pt x="59770" y="119803"/>
                  </a:lnTo>
                  <a:lnTo>
                    <a:pt x="59770" y="119803"/>
                  </a:lnTo>
                  <a:lnTo>
                    <a:pt x="77241" y="118819"/>
                  </a:lnTo>
                  <a:lnTo>
                    <a:pt x="92413" y="117639"/>
                  </a:lnTo>
                  <a:lnTo>
                    <a:pt x="107126" y="116655"/>
                  </a:lnTo>
                  <a:lnTo>
                    <a:pt x="119540" y="113311"/>
                  </a:lnTo>
                  <a:lnTo>
                    <a:pt x="119540" y="60000"/>
                  </a:lnTo>
                  <a:lnTo>
                    <a:pt x="119540" y="60000"/>
                  </a:lnTo>
                  <a:lnTo>
                    <a:pt x="119540" y="65311"/>
                  </a:lnTo>
                  <a:lnTo>
                    <a:pt x="114482" y="69639"/>
                  </a:lnTo>
                  <a:lnTo>
                    <a:pt x="109885" y="73770"/>
                  </a:lnTo>
                  <a:lnTo>
                    <a:pt x="102068" y="78098"/>
                  </a:lnTo>
                  <a:lnTo>
                    <a:pt x="94712" y="81245"/>
                  </a:lnTo>
                  <a:lnTo>
                    <a:pt x="85057" y="83409"/>
                  </a:lnTo>
                  <a:lnTo>
                    <a:pt x="72183" y="84590"/>
                  </a:lnTo>
                  <a:lnTo>
                    <a:pt x="59770" y="85573"/>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3" name="Shape 423"/>
            <p:cNvSpPr/>
            <p:nvPr/>
          </p:nvSpPr>
          <p:spPr>
            <a:xfrm>
              <a:off x="8413750" y="6270625"/>
              <a:ext cx="0" cy="0"/>
            </a:xfrm>
            <a:custGeom>
              <a:avLst/>
              <a:gdLst/>
              <a:ahLst/>
              <a:cxnLst/>
              <a:rect l="0" t="0" r="0" b="0"/>
              <a:pathLst>
                <a:path w="120000" h="120000" extrusionOk="0">
                  <a:moveTo>
                    <a:pt x="0" y="0"/>
                  </a:move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4" name="Shape 424"/>
            <p:cNvSpPr/>
            <p:nvPr/>
          </p:nvSpPr>
          <p:spPr>
            <a:xfrm>
              <a:off x="8196263" y="6172200"/>
              <a:ext cx="61913" cy="193675"/>
            </a:xfrm>
            <a:custGeom>
              <a:avLst/>
              <a:gdLst/>
              <a:ahLst/>
              <a:cxnLst/>
              <a:rect l="0" t="0" r="0" b="0"/>
              <a:pathLst>
                <a:path w="120000" h="120000" extrusionOk="0">
                  <a:moveTo>
                    <a:pt x="0" y="60000"/>
                  </a:moveTo>
                  <a:lnTo>
                    <a:pt x="0" y="60000"/>
                  </a:lnTo>
                  <a:lnTo>
                    <a:pt x="3428" y="69485"/>
                  </a:lnTo>
                  <a:lnTo>
                    <a:pt x="10971" y="79191"/>
                  </a:lnTo>
                  <a:lnTo>
                    <a:pt x="21942" y="87573"/>
                  </a:lnTo>
                  <a:lnTo>
                    <a:pt x="33600" y="95955"/>
                  </a:lnTo>
                  <a:lnTo>
                    <a:pt x="52114" y="103014"/>
                  </a:lnTo>
                  <a:lnTo>
                    <a:pt x="70628" y="110294"/>
                  </a:lnTo>
                  <a:lnTo>
                    <a:pt x="96685" y="115147"/>
                  </a:lnTo>
                  <a:lnTo>
                    <a:pt x="119314" y="119779"/>
                  </a:lnTo>
                  <a:lnTo>
                    <a:pt x="119314" y="0"/>
                  </a:lnTo>
                  <a:lnTo>
                    <a:pt x="119314" y="0"/>
                  </a:lnTo>
                  <a:lnTo>
                    <a:pt x="96685" y="3750"/>
                  </a:lnTo>
                  <a:lnTo>
                    <a:pt x="70628" y="9705"/>
                  </a:lnTo>
                  <a:lnTo>
                    <a:pt x="52114" y="16764"/>
                  </a:lnTo>
                  <a:lnTo>
                    <a:pt x="33600" y="24044"/>
                  </a:lnTo>
                  <a:lnTo>
                    <a:pt x="21942" y="32426"/>
                  </a:lnTo>
                  <a:lnTo>
                    <a:pt x="10971" y="40808"/>
                  </a:lnTo>
                  <a:lnTo>
                    <a:pt x="3428" y="50294"/>
                  </a:lnTo>
                  <a:lnTo>
                    <a:pt x="0" y="6000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5" name="Shape 425"/>
            <p:cNvSpPr/>
            <p:nvPr/>
          </p:nvSpPr>
          <p:spPr>
            <a:xfrm>
              <a:off x="8351838" y="6172200"/>
              <a:ext cx="61913" cy="193675"/>
            </a:xfrm>
            <a:custGeom>
              <a:avLst/>
              <a:gdLst/>
              <a:ahLst/>
              <a:cxnLst/>
              <a:rect l="0" t="0" r="0" b="0"/>
              <a:pathLst>
                <a:path w="120000" h="120000" extrusionOk="0">
                  <a:moveTo>
                    <a:pt x="119314" y="60000"/>
                  </a:moveTo>
                  <a:lnTo>
                    <a:pt x="119314" y="60000"/>
                  </a:lnTo>
                  <a:lnTo>
                    <a:pt x="119314" y="60000"/>
                  </a:lnTo>
                  <a:lnTo>
                    <a:pt x="115885" y="50294"/>
                  </a:lnTo>
                  <a:lnTo>
                    <a:pt x="111771" y="40808"/>
                  </a:lnTo>
                  <a:lnTo>
                    <a:pt x="100800" y="31323"/>
                  </a:lnTo>
                  <a:lnTo>
                    <a:pt x="85714" y="24044"/>
                  </a:lnTo>
                  <a:lnTo>
                    <a:pt x="71314" y="15661"/>
                  </a:lnTo>
                  <a:lnTo>
                    <a:pt x="48685" y="9705"/>
                  </a:lnTo>
                  <a:lnTo>
                    <a:pt x="26057" y="3750"/>
                  </a:lnTo>
                  <a:lnTo>
                    <a:pt x="0" y="0"/>
                  </a:lnTo>
                  <a:lnTo>
                    <a:pt x="0" y="60000"/>
                  </a:lnTo>
                  <a:lnTo>
                    <a:pt x="0" y="60000"/>
                  </a:lnTo>
                  <a:lnTo>
                    <a:pt x="0" y="60000"/>
                  </a:lnTo>
                  <a:lnTo>
                    <a:pt x="0" y="60000"/>
                  </a:lnTo>
                  <a:lnTo>
                    <a:pt x="0" y="60000"/>
                  </a:lnTo>
                  <a:lnTo>
                    <a:pt x="0" y="119779"/>
                  </a:lnTo>
                  <a:lnTo>
                    <a:pt x="0" y="119779"/>
                  </a:lnTo>
                  <a:lnTo>
                    <a:pt x="26057" y="116250"/>
                  </a:lnTo>
                  <a:lnTo>
                    <a:pt x="48685" y="110294"/>
                  </a:lnTo>
                  <a:lnTo>
                    <a:pt x="71314" y="103014"/>
                  </a:lnTo>
                  <a:lnTo>
                    <a:pt x="85714" y="95955"/>
                  </a:lnTo>
                  <a:lnTo>
                    <a:pt x="100800" y="87573"/>
                  </a:lnTo>
                  <a:lnTo>
                    <a:pt x="111771" y="79191"/>
                  </a:lnTo>
                  <a:lnTo>
                    <a:pt x="115885" y="69485"/>
                  </a:lnTo>
                  <a:lnTo>
                    <a:pt x="119314" y="6000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6" name="Shape 426"/>
            <p:cNvSpPr/>
            <p:nvPr/>
          </p:nvSpPr>
          <p:spPr>
            <a:xfrm>
              <a:off x="11310938" y="5656262"/>
              <a:ext cx="60324" cy="1206499"/>
            </a:xfrm>
            <a:custGeom>
              <a:avLst/>
              <a:gdLst/>
              <a:ahLst/>
              <a:cxnLst/>
              <a:rect l="0" t="0" r="0" b="0"/>
              <a:pathLst>
                <a:path w="120000" h="120000" extrusionOk="0">
                  <a:moveTo>
                    <a:pt x="0" y="61536"/>
                  </a:moveTo>
                  <a:lnTo>
                    <a:pt x="0" y="61536"/>
                  </a:lnTo>
                  <a:lnTo>
                    <a:pt x="3448" y="59964"/>
                  </a:lnTo>
                  <a:lnTo>
                    <a:pt x="11034" y="58427"/>
                  </a:lnTo>
                  <a:lnTo>
                    <a:pt x="18620" y="56891"/>
                  </a:lnTo>
                  <a:lnTo>
                    <a:pt x="33103" y="55711"/>
                  </a:lnTo>
                  <a:lnTo>
                    <a:pt x="51724" y="54353"/>
                  </a:lnTo>
                  <a:lnTo>
                    <a:pt x="70344" y="53388"/>
                  </a:lnTo>
                  <a:lnTo>
                    <a:pt x="93103" y="52424"/>
                  </a:lnTo>
                  <a:lnTo>
                    <a:pt x="119310" y="51637"/>
                  </a:lnTo>
                  <a:lnTo>
                    <a:pt x="119310" y="0"/>
                  </a:lnTo>
                  <a:lnTo>
                    <a:pt x="0" y="0"/>
                  </a:lnTo>
                  <a:lnTo>
                    <a:pt x="0" y="119964"/>
                  </a:lnTo>
                  <a:lnTo>
                    <a:pt x="119310" y="119964"/>
                  </a:lnTo>
                  <a:lnTo>
                    <a:pt x="119310" y="71256"/>
                  </a:lnTo>
                  <a:lnTo>
                    <a:pt x="119310" y="71256"/>
                  </a:lnTo>
                  <a:lnTo>
                    <a:pt x="93103" y="70470"/>
                  </a:lnTo>
                  <a:lnTo>
                    <a:pt x="70344" y="69684"/>
                  </a:lnTo>
                  <a:lnTo>
                    <a:pt x="51724" y="68505"/>
                  </a:lnTo>
                  <a:lnTo>
                    <a:pt x="33103" y="67361"/>
                  </a:lnTo>
                  <a:lnTo>
                    <a:pt x="18620" y="66003"/>
                  </a:lnTo>
                  <a:lnTo>
                    <a:pt x="11034" y="64645"/>
                  </a:lnTo>
                  <a:lnTo>
                    <a:pt x="3448" y="63073"/>
                  </a:lnTo>
                  <a:lnTo>
                    <a:pt x="0" y="61536"/>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7" name="Shape 427"/>
            <p:cNvSpPr/>
            <p:nvPr/>
          </p:nvSpPr>
          <p:spPr>
            <a:xfrm>
              <a:off x="11466513" y="5813425"/>
              <a:ext cx="61913" cy="461961"/>
            </a:xfrm>
            <a:custGeom>
              <a:avLst/>
              <a:gdLst/>
              <a:ahLst/>
              <a:cxnLst/>
              <a:rect l="0" t="0" r="0" b="0"/>
              <a:pathLst>
                <a:path w="120000" h="120000" extrusionOk="0">
                  <a:moveTo>
                    <a:pt x="0" y="0"/>
                  </a:moveTo>
                  <a:lnTo>
                    <a:pt x="0" y="94099"/>
                  </a:lnTo>
                  <a:lnTo>
                    <a:pt x="0" y="94099"/>
                  </a:lnTo>
                  <a:lnTo>
                    <a:pt x="26057" y="96149"/>
                  </a:lnTo>
                  <a:lnTo>
                    <a:pt x="48000" y="98664"/>
                  </a:lnTo>
                  <a:lnTo>
                    <a:pt x="66514" y="101180"/>
                  </a:lnTo>
                  <a:lnTo>
                    <a:pt x="85028" y="104720"/>
                  </a:lnTo>
                  <a:lnTo>
                    <a:pt x="100800" y="107795"/>
                  </a:lnTo>
                  <a:lnTo>
                    <a:pt x="111771" y="111801"/>
                  </a:lnTo>
                  <a:lnTo>
                    <a:pt x="115199" y="115807"/>
                  </a:lnTo>
                  <a:lnTo>
                    <a:pt x="119314" y="119906"/>
                  </a:lnTo>
                  <a:lnTo>
                    <a:pt x="119314" y="0"/>
                  </a:lnTo>
                  <a:lnTo>
                    <a:pt x="0" y="0"/>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8" name="Shape 428"/>
            <p:cNvSpPr/>
            <p:nvPr/>
          </p:nvSpPr>
          <p:spPr>
            <a:xfrm>
              <a:off x="11466513" y="6276975"/>
              <a:ext cx="61913" cy="587374"/>
            </a:xfrm>
            <a:custGeom>
              <a:avLst/>
              <a:gdLst/>
              <a:ahLst/>
              <a:cxnLst/>
              <a:rect l="0" t="0" r="0" b="0"/>
              <a:pathLst>
                <a:path w="120000" h="120000" extrusionOk="0">
                  <a:moveTo>
                    <a:pt x="0" y="19951"/>
                  </a:moveTo>
                  <a:lnTo>
                    <a:pt x="0" y="119926"/>
                  </a:lnTo>
                  <a:lnTo>
                    <a:pt x="119314" y="119926"/>
                  </a:lnTo>
                  <a:lnTo>
                    <a:pt x="119314" y="0"/>
                  </a:lnTo>
                  <a:lnTo>
                    <a:pt x="119314" y="0"/>
                  </a:lnTo>
                  <a:lnTo>
                    <a:pt x="115199" y="3154"/>
                  </a:lnTo>
                  <a:lnTo>
                    <a:pt x="111771" y="6381"/>
                  </a:lnTo>
                  <a:lnTo>
                    <a:pt x="100800" y="9168"/>
                  </a:lnTo>
                  <a:lnTo>
                    <a:pt x="85028" y="11955"/>
                  </a:lnTo>
                  <a:lnTo>
                    <a:pt x="66514" y="14303"/>
                  </a:lnTo>
                  <a:lnTo>
                    <a:pt x="48000" y="16723"/>
                  </a:lnTo>
                  <a:lnTo>
                    <a:pt x="26057" y="18337"/>
                  </a:lnTo>
                  <a:lnTo>
                    <a:pt x="0" y="19951"/>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9" name="Shape 429"/>
            <p:cNvSpPr/>
            <p:nvPr/>
          </p:nvSpPr>
          <p:spPr>
            <a:xfrm>
              <a:off x="11372850" y="6167437"/>
              <a:ext cx="92074" cy="217487"/>
            </a:xfrm>
            <a:custGeom>
              <a:avLst/>
              <a:gdLst/>
              <a:ahLst/>
              <a:cxnLst/>
              <a:rect l="0" t="0" r="0" b="0"/>
              <a:pathLst>
                <a:path w="120000" h="120000" extrusionOk="0">
                  <a:moveTo>
                    <a:pt x="60000" y="85714"/>
                  </a:moveTo>
                  <a:lnTo>
                    <a:pt x="60000" y="85714"/>
                  </a:lnTo>
                  <a:lnTo>
                    <a:pt x="47633" y="84532"/>
                  </a:lnTo>
                  <a:lnTo>
                    <a:pt x="37099" y="83546"/>
                  </a:lnTo>
                  <a:lnTo>
                    <a:pt x="27480" y="81379"/>
                  </a:lnTo>
                  <a:lnTo>
                    <a:pt x="17404" y="78029"/>
                  </a:lnTo>
                  <a:lnTo>
                    <a:pt x="10076" y="73891"/>
                  </a:lnTo>
                  <a:lnTo>
                    <a:pt x="5038" y="69556"/>
                  </a:lnTo>
                  <a:lnTo>
                    <a:pt x="2748" y="65221"/>
                  </a:lnTo>
                  <a:lnTo>
                    <a:pt x="0" y="59901"/>
                  </a:lnTo>
                  <a:lnTo>
                    <a:pt x="0" y="59901"/>
                  </a:lnTo>
                  <a:lnTo>
                    <a:pt x="2748" y="54581"/>
                  </a:lnTo>
                  <a:lnTo>
                    <a:pt x="5038" y="50246"/>
                  </a:lnTo>
                  <a:lnTo>
                    <a:pt x="10076" y="44926"/>
                  </a:lnTo>
                  <a:lnTo>
                    <a:pt x="17404" y="41773"/>
                  </a:lnTo>
                  <a:lnTo>
                    <a:pt x="27480" y="38423"/>
                  </a:lnTo>
                  <a:lnTo>
                    <a:pt x="37099" y="36453"/>
                  </a:lnTo>
                  <a:lnTo>
                    <a:pt x="47633" y="34285"/>
                  </a:lnTo>
                  <a:lnTo>
                    <a:pt x="60000" y="34285"/>
                  </a:lnTo>
                  <a:lnTo>
                    <a:pt x="60000" y="34285"/>
                  </a:lnTo>
                  <a:lnTo>
                    <a:pt x="72366" y="34285"/>
                  </a:lnTo>
                  <a:lnTo>
                    <a:pt x="81984" y="36453"/>
                  </a:lnTo>
                  <a:lnTo>
                    <a:pt x="92061" y="38423"/>
                  </a:lnTo>
                  <a:lnTo>
                    <a:pt x="102137" y="41773"/>
                  </a:lnTo>
                  <a:lnTo>
                    <a:pt x="109465" y="44926"/>
                  </a:lnTo>
                  <a:lnTo>
                    <a:pt x="114503" y="50246"/>
                  </a:lnTo>
                  <a:lnTo>
                    <a:pt x="117251" y="54581"/>
                  </a:lnTo>
                  <a:lnTo>
                    <a:pt x="119541" y="59901"/>
                  </a:lnTo>
                  <a:lnTo>
                    <a:pt x="119541" y="5320"/>
                  </a:lnTo>
                  <a:lnTo>
                    <a:pt x="119541" y="5320"/>
                  </a:lnTo>
                  <a:lnTo>
                    <a:pt x="104427" y="3152"/>
                  </a:lnTo>
                  <a:lnTo>
                    <a:pt x="89770" y="1182"/>
                  </a:lnTo>
                  <a:lnTo>
                    <a:pt x="74656" y="0"/>
                  </a:lnTo>
                  <a:lnTo>
                    <a:pt x="60000" y="0"/>
                  </a:lnTo>
                  <a:lnTo>
                    <a:pt x="60000" y="0"/>
                  </a:lnTo>
                  <a:lnTo>
                    <a:pt x="44885" y="0"/>
                  </a:lnTo>
                  <a:lnTo>
                    <a:pt x="29770" y="1182"/>
                  </a:lnTo>
                  <a:lnTo>
                    <a:pt x="15114" y="3152"/>
                  </a:lnTo>
                  <a:lnTo>
                    <a:pt x="0" y="5320"/>
                  </a:lnTo>
                  <a:lnTo>
                    <a:pt x="0" y="113497"/>
                  </a:lnTo>
                  <a:lnTo>
                    <a:pt x="0" y="113497"/>
                  </a:lnTo>
                  <a:lnTo>
                    <a:pt x="15114" y="116650"/>
                  </a:lnTo>
                  <a:lnTo>
                    <a:pt x="29770" y="117635"/>
                  </a:lnTo>
                  <a:lnTo>
                    <a:pt x="44885" y="118817"/>
                  </a:lnTo>
                  <a:lnTo>
                    <a:pt x="60000" y="119802"/>
                  </a:lnTo>
                  <a:lnTo>
                    <a:pt x="60000" y="119802"/>
                  </a:lnTo>
                  <a:lnTo>
                    <a:pt x="74656" y="118817"/>
                  </a:lnTo>
                  <a:lnTo>
                    <a:pt x="89770" y="117635"/>
                  </a:lnTo>
                  <a:lnTo>
                    <a:pt x="104427" y="116650"/>
                  </a:lnTo>
                  <a:lnTo>
                    <a:pt x="119541" y="113497"/>
                  </a:lnTo>
                  <a:lnTo>
                    <a:pt x="119541" y="59901"/>
                  </a:lnTo>
                  <a:lnTo>
                    <a:pt x="119541" y="59901"/>
                  </a:lnTo>
                  <a:lnTo>
                    <a:pt x="117251" y="65221"/>
                  </a:lnTo>
                  <a:lnTo>
                    <a:pt x="114503" y="69556"/>
                  </a:lnTo>
                  <a:lnTo>
                    <a:pt x="109465" y="73891"/>
                  </a:lnTo>
                  <a:lnTo>
                    <a:pt x="102137" y="78029"/>
                  </a:lnTo>
                  <a:lnTo>
                    <a:pt x="92061" y="81379"/>
                  </a:lnTo>
                  <a:lnTo>
                    <a:pt x="81984" y="83546"/>
                  </a:lnTo>
                  <a:lnTo>
                    <a:pt x="72366" y="84532"/>
                  </a:lnTo>
                  <a:lnTo>
                    <a:pt x="60000" y="85714"/>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0" name="Shape 430"/>
            <p:cNvSpPr/>
            <p:nvPr/>
          </p:nvSpPr>
          <p:spPr>
            <a:xfrm>
              <a:off x="11310938" y="6176962"/>
              <a:ext cx="60324" cy="196850"/>
            </a:xfrm>
            <a:custGeom>
              <a:avLst/>
              <a:gdLst/>
              <a:ahLst/>
              <a:cxnLst/>
              <a:rect l="0" t="0" r="0" b="0"/>
              <a:pathLst>
                <a:path w="120000" h="120000" extrusionOk="0">
                  <a:moveTo>
                    <a:pt x="0" y="60436"/>
                  </a:moveTo>
                  <a:lnTo>
                    <a:pt x="0" y="60436"/>
                  </a:lnTo>
                  <a:lnTo>
                    <a:pt x="3448" y="69818"/>
                  </a:lnTo>
                  <a:lnTo>
                    <a:pt x="11034" y="79418"/>
                  </a:lnTo>
                  <a:lnTo>
                    <a:pt x="18620" y="87709"/>
                  </a:lnTo>
                  <a:lnTo>
                    <a:pt x="33103" y="96000"/>
                  </a:lnTo>
                  <a:lnTo>
                    <a:pt x="51724" y="102981"/>
                  </a:lnTo>
                  <a:lnTo>
                    <a:pt x="70344" y="110181"/>
                  </a:lnTo>
                  <a:lnTo>
                    <a:pt x="93103" y="114981"/>
                  </a:lnTo>
                  <a:lnTo>
                    <a:pt x="119310" y="119781"/>
                  </a:lnTo>
                  <a:lnTo>
                    <a:pt x="119310" y="0"/>
                  </a:lnTo>
                  <a:lnTo>
                    <a:pt x="119310" y="0"/>
                  </a:lnTo>
                  <a:lnTo>
                    <a:pt x="93103" y="4800"/>
                  </a:lnTo>
                  <a:lnTo>
                    <a:pt x="70344" y="10690"/>
                  </a:lnTo>
                  <a:lnTo>
                    <a:pt x="51724" y="16581"/>
                  </a:lnTo>
                  <a:lnTo>
                    <a:pt x="33103" y="24872"/>
                  </a:lnTo>
                  <a:lnTo>
                    <a:pt x="18620" y="32072"/>
                  </a:lnTo>
                  <a:lnTo>
                    <a:pt x="11034" y="41454"/>
                  </a:lnTo>
                  <a:lnTo>
                    <a:pt x="3448" y="50836"/>
                  </a:lnTo>
                  <a:lnTo>
                    <a:pt x="0" y="60436"/>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1" name="Shape 431"/>
            <p:cNvSpPr/>
            <p:nvPr/>
          </p:nvSpPr>
          <p:spPr>
            <a:xfrm>
              <a:off x="11466513" y="61769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000" y="110181"/>
                  </a:lnTo>
                  <a:lnTo>
                    <a:pt x="66514" y="102981"/>
                  </a:lnTo>
                  <a:lnTo>
                    <a:pt x="85028" y="96000"/>
                  </a:lnTo>
                  <a:lnTo>
                    <a:pt x="100800" y="87709"/>
                  </a:lnTo>
                  <a:lnTo>
                    <a:pt x="111771" y="79418"/>
                  </a:lnTo>
                  <a:lnTo>
                    <a:pt x="115199" y="69818"/>
                  </a:lnTo>
                  <a:lnTo>
                    <a:pt x="119314" y="60436"/>
                  </a:lnTo>
                  <a:lnTo>
                    <a:pt x="119314" y="60436"/>
                  </a:lnTo>
                  <a:lnTo>
                    <a:pt x="115199" y="50836"/>
                  </a:lnTo>
                  <a:lnTo>
                    <a:pt x="111771" y="41454"/>
                  </a:lnTo>
                  <a:lnTo>
                    <a:pt x="100800" y="32072"/>
                  </a:lnTo>
                  <a:lnTo>
                    <a:pt x="85028" y="24872"/>
                  </a:lnTo>
                  <a:lnTo>
                    <a:pt x="66514" y="16581"/>
                  </a:lnTo>
                  <a:lnTo>
                    <a:pt x="48000" y="1069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2" name="Shape 432"/>
            <p:cNvSpPr/>
            <p:nvPr/>
          </p:nvSpPr>
          <p:spPr>
            <a:xfrm>
              <a:off x="10999788" y="5994400"/>
              <a:ext cx="217487" cy="215899"/>
            </a:xfrm>
            <a:custGeom>
              <a:avLst/>
              <a:gdLst/>
              <a:ahLst/>
              <a:cxnLst/>
              <a:rect l="0" t="0" r="0" b="0"/>
              <a:pathLst>
                <a:path w="120000" h="120000" extrusionOk="0">
                  <a:moveTo>
                    <a:pt x="59901" y="119801"/>
                  </a:moveTo>
                  <a:lnTo>
                    <a:pt x="47093" y="118609"/>
                  </a:lnTo>
                  <a:lnTo>
                    <a:pt x="36453" y="115430"/>
                  </a:lnTo>
                  <a:lnTo>
                    <a:pt x="25812" y="110066"/>
                  </a:lnTo>
                  <a:lnTo>
                    <a:pt x="17142" y="102516"/>
                  </a:lnTo>
                  <a:lnTo>
                    <a:pt x="9655" y="93774"/>
                  </a:lnTo>
                  <a:lnTo>
                    <a:pt x="4334" y="83046"/>
                  </a:lnTo>
                  <a:lnTo>
                    <a:pt x="1182" y="72317"/>
                  </a:lnTo>
                  <a:lnTo>
                    <a:pt x="0" y="60397"/>
                  </a:lnTo>
                  <a:lnTo>
                    <a:pt x="1182" y="47483"/>
                  </a:lnTo>
                  <a:lnTo>
                    <a:pt x="4334" y="36556"/>
                  </a:lnTo>
                  <a:lnTo>
                    <a:pt x="9655" y="25827"/>
                  </a:lnTo>
                  <a:lnTo>
                    <a:pt x="17142" y="17284"/>
                  </a:lnTo>
                  <a:lnTo>
                    <a:pt x="25812" y="9735"/>
                  </a:lnTo>
                  <a:lnTo>
                    <a:pt x="36453" y="4370"/>
                  </a:lnTo>
                  <a:lnTo>
                    <a:pt x="47093" y="993"/>
                  </a:lnTo>
                  <a:lnTo>
                    <a:pt x="59901" y="0"/>
                  </a:lnTo>
                  <a:lnTo>
                    <a:pt x="71724" y="993"/>
                  </a:lnTo>
                  <a:lnTo>
                    <a:pt x="82364" y="4370"/>
                  </a:lnTo>
                  <a:lnTo>
                    <a:pt x="93201" y="9735"/>
                  </a:lnTo>
                  <a:lnTo>
                    <a:pt x="101674" y="17284"/>
                  </a:lnTo>
                  <a:lnTo>
                    <a:pt x="109162" y="25827"/>
                  </a:lnTo>
                  <a:lnTo>
                    <a:pt x="114482" y="36556"/>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556"/>
                  </a:lnTo>
                  <a:lnTo>
                    <a:pt x="45123" y="38741"/>
                  </a:lnTo>
                  <a:lnTo>
                    <a:pt x="41773" y="41920"/>
                  </a:lnTo>
                  <a:lnTo>
                    <a:pt x="38620" y="45298"/>
                  </a:lnTo>
                  <a:lnTo>
                    <a:pt x="36453" y="49668"/>
                  </a:lnTo>
                  <a:lnTo>
                    <a:pt x="34285" y="55033"/>
                  </a:lnTo>
                  <a:lnTo>
                    <a:pt x="34285" y="60397"/>
                  </a:lnTo>
                  <a:lnTo>
                    <a:pt x="34285" y="64768"/>
                  </a:lnTo>
                  <a:lnTo>
                    <a:pt x="36453" y="70132"/>
                  </a:lnTo>
                  <a:lnTo>
                    <a:pt x="38620" y="74503"/>
                  </a:lnTo>
                  <a:lnTo>
                    <a:pt x="41773" y="77682"/>
                  </a:lnTo>
                  <a:lnTo>
                    <a:pt x="45123" y="80860"/>
                  </a:lnTo>
                  <a:lnTo>
                    <a:pt x="49261" y="84238"/>
                  </a:lnTo>
                  <a:lnTo>
                    <a:pt x="54581" y="85231"/>
                  </a:lnTo>
                  <a:lnTo>
                    <a:pt x="59901" y="85231"/>
                  </a:lnTo>
                  <a:lnTo>
                    <a:pt x="64236" y="85231"/>
                  </a:lnTo>
                  <a:lnTo>
                    <a:pt x="69556" y="84238"/>
                  </a:lnTo>
                  <a:lnTo>
                    <a:pt x="73891" y="80860"/>
                  </a:lnTo>
                  <a:lnTo>
                    <a:pt x="78226" y="77682"/>
                  </a:lnTo>
                  <a:lnTo>
                    <a:pt x="80394" y="74503"/>
                  </a:lnTo>
                  <a:lnTo>
                    <a:pt x="83546" y="70132"/>
                  </a:lnTo>
                  <a:lnTo>
                    <a:pt x="84532" y="64768"/>
                  </a:lnTo>
                  <a:lnTo>
                    <a:pt x="85714" y="60397"/>
                  </a:lnTo>
                  <a:lnTo>
                    <a:pt x="84532" y="55033"/>
                  </a:lnTo>
                  <a:lnTo>
                    <a:pt x="83546" y="49668"/>
                  </a:lnTo>
                  <a:lnTo>
                    <a:pt x="80394" y="45298"/>
                  </a:lnTo>
                  <a:lnTo>
                    <a:pt x="78226" y="41920"/>
                  </a:lnTo>
                  <a:lnTo>
                    <a:pt x="73891" y="38741"/>
                  </a:lnTo>
                  <a:lnTo>
                    <a:pt x="69556" y="36556"/>
                  </a:lnTo>
                  <a:lnTo>
                    <a:pt x="64236"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3" name="Shape 433"/>
            <p:cNvSpPr/>
            <p:nvPr/>
          </p:nvSpPr>
          <p:spPr>
            <a:xfrm>
              <a:off x="10220325" y="5435600"/>
              <a:ext cx="217487" cy="217487"/>
            </a:xfrm>
            <a:custGeom>
              <a:avLst/>
              <a:gdLst/>
              <a:ahLst/>
              <a:cxnLst/>
              <a:rect l="0" t="0" r="0" b="0"/>
              <a:pathLst>
                <a:path w="120000" h="120000" extrusionOk="0">
                  <a:moveTo>
                    <a:pt x="59901" y="119802"/>
                  </a:moveTo>
                  <a:lnTo>
                    <a:pt x="48078" y="118817"/>
                  </a:lnTo>
                  <a:lnTo>
                    <a:pt x="37438" y="114482"/>
                  </a:lnTo>
                  <a:lnTo>
                    <a:pt x="26798" y="109162"/>
                  </a:lnTo>
                  <a:lnTo>
                    <a:pt x="18128" y="101674"/>
                  </a:lnTo>
                  <a:lnTo>
                    <a:pt x="10837" y="93201"/>
                  </a:lnTo>
                  <a:lnTo>
                    <a:pt x="5320" y="83546"/>
                  </a:lnTo>
                  <a:lnTo>
                    <a:pt x="2167" y="71724"/>
                  </a:lnTo>
                  <a:lnTo>
                    <a:pt x="0" y="59901"/>
                  </a:lnTo>
                  <a:lnTo>
                    <a:pt x="2167" y="48078"/>
                  </a:lnTo>
                  <a:lnTo>
                    <a:pt x="5320" y="36453"/>
                  </a:lnTo>
                  <a:lnTo>
                    <a:pt x="10837" y="26798"/>
                  </a:lnTo>
                  <a:lnTo>
                    <a:pt x="18128" y="17142"/>
                  </a:lnTo>
                  <a:lnTo>
                    <a:pt x="26798" y="10640"/>
                  </a:lnTo>
                  <a:lnTo>
                    <a:pt x="37438" y="4334"/>
                  </a:lnTo>
                  <a:lnTo>
                    <a:pt x="48078" y="1182"/>
                  </a:lnTo>
                  <a:lnTo>
                    <a:pt x="59901" y="0"/>
                  </a:lnTo>
                  <a:lnTo>
                    <a:pt x="71724" y="1182"/>
                  </a:lnTo>
                  <a:lnTo>
                    <a:pt x="83349" y="4334"/>
                  </a:lnTo>
                  <a:lnTo>
                    <a:pt x="93201" y="10640"/>
                  </a:lnTo>
                  <a:lnTo>
                    <a:pt x="102660" y="17142"/>
                  </a:lnTo>
                  <a:lnTo>
                    <a:pt x="110147" y="26798"/>
                  </a:lnTo>
                  <a:lnTo>
                    <a:pt x="115665" y="36453"/>
                  </a:lnTo>
                  <a:lnTo>
                    <a:pt x="118817" y="48078"/>
                  </a:lnTo>
                  <a:lnTo>
                    <a:pt x="119802" y="59901"/>
                  </a:lnTo>
                  <a:lnTo>
                    <a:pt x="118817" y="71724"/>
                  </a:lnTo>
                  <a:lnTo>
                    <a:pt x="115665" y="83546"/>
                  </a:lnTo>
                  <a:lnTo>
                    <a:pt x="110147" y="93201"/>
                  </a:lnTo>
                  <a:lnTo>
                    <a:pt x="102660" y="101674"/>
                  </a:lnTo>
                  <a:lnTo>
                    <a:pt x="93201" y="109162"/>
                  </a:lnTo>
                  <a:lnTo>
                    <a:pt x="83349" y="114482"/>
                  </a:lnTo>
                  <a:lnTo>
                    <a:pt x="71724" y="118817"/>
                  </a:lnTo>
                  <a:lnTo>
                    <a:pt x="59901" y="119802"/>
                  </a:lnTo>
                  <a:close/>
                  <a:moveTo>
                    <a:pt x="59901" y="34285"/>
                  </a:moveTo>
                  <a:lnTo>
                    <a:pt x="54581" y="34285"/>
                  </a:lnTo>
                  <a:lnTo>
                    <a:pt x="50246" y="36453"/>
                  </a:lnTo>
                  <a:lnTo>
                    <a:pt x="46108" y="38620"/>
                  </a:lnTo>
                  <a:lnTo>
                    <a:pt x="41773" y="41773"/>
                  </a:lnTo>
                  <a:lnTo>
                    <a:pt x="38620" y="46108"/>
                  </a:lnTo>
                  <a:lnTo>
                    <a:pt x="36453" y="50443"/>
                  </a:lnTo>
                  <a:lnTo>
                    <a:pt x="35270" y="54581"/>
                  </a:lnTo>
                  <a:lnTo>
                    <a:pt x="34285" y="59901"/>
                  </a:lnTo>
                  <a:lnTo>
                    <a:pt x="35270" y="65221"/>
                  </a:lnTo>
                  <a:lnTo>
                    <a:pt x="36453" y="69556"/>
                  </a:lnTo>
                  <a:lnTo>
                    <a:pt x="38620" y="73891"/>
                  </a:lnTo>
                  <a:lnTo>
                    <a:pt x="41773" y="78226"/>
                  </a:lnTo>
                  <a:lnTo>
                    <a:pt x="46108" y="81379"/>
                  </a:lnTo>
                  <a:lnTo>
                    <a:pt x="50246" y="83546"/>
                  </a:lnTo>
                  <a:lnTo>
                    <a:pt x="54581" y="84532"/>
                  </a:lnTo>
                  <a:lnTo>
                    <a:pt x="59901" y="85714"/>
                  </a:lnTo>
                  <a:lnTo>
                    <a:pt x="65221" y="84532"/>
                  </a:lnTo>
                  <a:lnTo>
                    <a:pt x="69556" y="83546"/>
                  </a:lnTo>
                  <a:lnTo>
                    <a:pt x="74876" y="81379"/>
                  </a:lnTo>
                  <a:lnTo>
                    <a:pt x="78029" y="78226"/>
                  </a:lnTo>
                  <a:lnTo>
                    <a:pt x="81379" y="73891"/>
                  </a:lnTo>
                  <a:lnTo>
                    <a:pt x="83349" y="69556"/>
                  </a:lnTo>
                  <a:lnTo>
                    <a:pt x="85517" y="65221"/>
                  </a:lnTo>
                  <a:lnTo>
                    <a:pt x="85517" y="59901"/>
                  </a:lnTo>
                  <a:lnTo>
                    <a:pt x="85517" y="54581"/>
                  </a:lnTo>
                  <a:lnTo>
                    <a:pt x="83349" y="50443"/>
                  </a:lnTo>
                  <a:lnTo>
                    <a:pt x="81379" y="46108"/>
                  </a:lnTo>
                  <a:lnTo>
                    <a:pt x="78029" y="41773"/>
                  </a:lnTo>
                  <a:lnTo>
                    <a:pt x="74876" y="38620"/>
                  </a:lnTo>
                  <a:lnTo>
                    <a:pt x="70738" y="36453"/>
                  </a:lnTo>
                  <a:lnTo>
                    <a:pt x="65221" y="34285"/>
                  </a:lnTo>
                  <a:lnTo>
                    <a:pt x="59901" y="34285"/>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4" name="Shape 434"/>
            <p:cNvSpPr/>
            <p:nvPr/>
          </p:nvSpPr>
          <p:spPr>
            <a:xfrm>
              <a:off x="11623675" y="4951412"/>
              <a:ext cx="215899" cy="215899"/>
            </a:xfrm>
            <a:custGeom>
              <a:avLst/>
              <a:gdLst/>
              <a:ahLst/>
              <a:cxnLst/>
              <a:rect l="0" t="0" r="0" b="0"/>
              <a:pathLst>
                <a:path w="120000" h="120000" extrusionOk="0">
                  <a:moveTo>
                    <a:pt x="59403" y="119801"/>
                  </a:moveTo>
                  <a:lnTo>
                    <a:pt x="47483" y="118807"/>
                  </a:lnTo>
                  <a:lnTo>
                    <a:pt x="36754" y="115430"/>
                  </a:lnTo>
                  <a:lnTo>
                    <a:pt x="25827" y="110066"/>
                  </a:lnTo>
                  <a:lnTo>
                    <a:pt x="17284" y="102516"/>
                  </a:lnTo>
                  <a:lnTo>
                    <a:pt x="9735" y="93973"/>
                  </a:lnTo>
                  <a:lnTo>
                    <a:pt x="4370" y="83245"/>
                  </a:lnTo>
                  <a:lnTo>
                    <a:pt x="1192" y="72317"/>
                  </a:lnTo>
                  <a:lnTo>
                    <a:pt x="0" y="60397"/>
                  </a:lnTo>
                  <a:lnTo>
                    <a:pt x="1192" y="47483"/>
                  </a:lnTo>
                  <a:lnTo>
                    <a:pt x="4370" y="36754"/>
                  </a:lnTo>
                  <a:lnTo>
                    <a:pt x="9735" y="25827"/>
                  </a:lnTo>
                  <a:lnTo>
                    <a:pt x="17284" y="17284"/>
                  </a:lnTo>
                  <a:lnTo>
                    <a:pt x="25827" y="9735"/>
                  </a:lnTo>
                  <a:lnTo>
                    <a:pt x="36754" y="4370"/>
                  </a:lnTo>
                  <a:lnTo>
                    <a:pt x="47483" y="993"/>
                  </a:lnTo>
                  <a:lnTo>
                    <a:pt x="59403" y="0"/>
                  </a:lnTo>
                  <a:lnTo>
                    <a:pt x="71125" y="993"/>
                  </a:lnTo>
                  <a:lnTo>
                    <a:pt x="83046" y="4370"/>
                  </a:lnTo>
                  <a:lnTo>
                    <a:pt x="92781" y="9735"/>
                  </a:lnTo>
                  <a:lnTo>
                    <a:pt x="102516" y="17284"/>
                  </a:lnTo>
                  <a:lnTo>
                    <a:pt x="110066" y="27019"/>
                  </a:lnTo>
                  <a:lnTo>
                    <a:pt x="115430" y="36754"/>
                  </a:lnTo>
                  <a:lnTo>
                    <a:pt x="118609" y="48476"/>
                  </a:lnTo>
                  <a:lnTo>
                    <a:pt x="119801" y="60397"/>
                  </a:lnTo>
                  <a:lnTo>
                    <a:pt x="118609" y="72317"/>
                  </a:lnTo>
                  <a:lnTo>
                    <a:pt x="115430" y="83245"/>
                  </a:lnTo>
                  <a:lnTo>
                    <a:pt x="110066" y="93973"/>
                  </a:lnTo>
                  <a:lnTo>
                    <a:pt x="102516" y="102516"/>
                  </a:lnTo>
                  <a:lnTo>
                    <a:pt x="92781" y="110066"/>
                  </a:lnTo>
                  <a:lnTo>
                    <a:pt x="83046" y="115430"/>
                  </a:lnTo>
                  <a:lnTo>
                    <a:pt x="71125" y="118807"/>
                  </a:lnTo>
                  <a:lnTo>
                    <a:pt x="59403" y="119801"/>
                  </a:lnTo>
                  <a:close/>
                  <a:moveTo>
                    <a:pt x="59403" y="34569"/>
                  </a:moveTo>
                  <a:lnTo>
                    <a:pt x="55033" y="34569"/>
                  </a:lnTo>
                  <a:lnTo>
                    <a:pt x="49668" y="36754"/>
                  </a:lnTo>
                  <a:lnTo>
                    <a:pt x="45298" y="38940"/>
                  </a:lnTo>
                  <a:lnTo>
                    <a:pt x="42119" y="42119"/>
                  </a:lnTo>
                  <a:lnTo>
                    <a:pt x="38940" y="45298"/>
                  </a:lnTo>
                  <a:lnTo>
                    <a:pt x="35562" y="49668"/>
                  </a:lnTo>
                  <a:lnTo>
                    <a:pt x="34569" y="55033"/>
                  </a:lnTo>
                  <a:lnTo>
                    <a:pt x="34569" y="60397"/>
                  </a:lnTo>
                  <a:lnTo>
                    <a:pt x="34569" y="64768"/>
                  </a:lnTo>
                  <a:lnTo>
                    <a:pt x="35562" y="70132"/>
                  </a:lnTo>
                  <a:lnTo>
                    <a:pt x="38940" y="74503"/>
                  </a:lnTo>
                  <a:lnTo>
                    <a:pt x="42119" y="77682"/>
                  </a:lnTo>
                  <a:lnTo>
                    <a:pt x="45298" y="80860"/>
                  </a:lnTo>
                  <a:lnTo>
                    <a:pt x="49668" y="84039"/>
                  </a:lnTo>
                  <a:lnTo>
                    <a:pt x="55033" y="85231"/>
                  </a:lnTo>
                  <a:lnTo>
                    <a:pt x="59403" y="85231"/>
                  </a:lnTo>
                  <a:lnTo>
                    <a:pt x="64768" y="85231"/>
                  </a:lnTo>
                  <a:lnTo>
                    <a:pt x="70132" y="84039"/>
                  </a:lnTo>
                  <a:lnTo>
                    <a:pt x="74503" y="80860"/>
                  </a:lnTo>
                  <a:lnTo>
                    <a:pt x="77682" y="77682"/>
                  </a:lnTo>
                  <a:lnTo>
                    <a:pt x="80860" y="74503"/>
                  </a:lnTo>
                  <a:lnTo>
                    <a:pt x="83046" y="70132"/>
                  </a:lnTo>
                  <a:lnTo>
                    <a:pt x="85231" y="64768"/>
                  </a:lnTo>
                  <a:lnTo>
                    <a:pt x="85231" y="60397"/>
                  </a:lnTo>
                  <a:lnTo>
                    <a:pt x="85231" y="55033"/>
                  </a:lnTo>
                  <a:lnTo>
                    <a:pt x="83046" y="49668"/>
                  </a:lnTo>
                  <a:lnTo>
                    <a:pt x="80860" y="45298"/>
                  </a:lnTo>
                  <a:lnTo>
                    <a:pt x="77682" y="42119"/>
                  </a:lnTo>
                  <a:lnTo>
                    <a:pt x="74503" y="38940"/>
                  </a:lnTo>
                  <a:lnTo>
                    <a:pt x="70132" y="36754"/>
                  </a:lnTo>
                  <a:lnTo>
                    <a:pt x="64768" y="34569"/>
                  </a:lnTo>
                  <a:lnTo>
                    <a:pt x="59403" y="34569"/>
                  </a:lnTo>
                  <a:close/>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5" name="Shape 435"/>
            <p:cNvSpPr/>
            <p:nvPr/>
          </p:nvSpPr>
          <p:spPr>
            <a:xfrm>
              <a:off x="9285288" y="6180137"/>
              <a:ext cx="217487" cy="217487"/>
            </a:xfrm>
            <a:custGeom>
              <a:avLst/>
              <a:gdLst/>
              <a:ahLst/>
              <a:cxnLst/>
              <a:rect l="0" t="0" r="0" b="0"/>
              <a:pathLst>
                <a:path w="120000" h="120000" extrusionOk="0">
                  <a:moveTo>
                    <a:pt x="59901" y="119802"/>
                  </a:moveTo>
                  <a:lnTo>
                    <a:pt x="48275" y="118817"/>
                  </a:lnTo>
                  <a:lnTo>
                    <a:pt x="36453" y="115467"/>
                  </a:lnTo>
                  <a:lnTo>
                    <a:pt x="26798" y="110147"/>
                  </a:lnTo>
                  <a:lnTo>
                    <a:pt x="18325" y="102660"/>
                  </a:lnTo>
                  <a:lnTo>
                    <a:pt x="10837" y="93004"/>
                  </a:lnTo>
                  <a:lnTo>
                    <a:pt x="5517" y="83546"/>
                  </a:lnTo>
                  <a:lnTo>
                    <a:pt x="1182" y="71724"/>
                  </a:lnTo>
                  <a:lnTo>
                    <a:pt x="0" y="59901"/>
                  </a:lnTo>
                  <a:lnTo>
                    <a:pt x="1182" y="48275"/>
                  </a:lnTo>
                  <a:lnTo>
                    <a:pt x="5517" y="37438"/>
                  </a:lnTo>
                  <a:lnTo>
                    <a:pt x="10837" y="26798"/>
                  </a:lnTo>
                  <a:lnTo>
                    <a:pt x="18325" y="18325"/>
                  </a:lnTo>
                  <a:lnTo>
                    <a:pt x="26798" y="10640"/>
                  </a:lnTo>
                  <a:lnTo>
                    <a:pt x="36453" y="5320"/>
                  </a:lnTo>
                  <a:lnTo>
                    <a:pt x="48275" y="2167"/>
                  </a:lnTo>
                  <a:lnTo>
                    <a:pt x="59901" y="0"/>
                  </a:lnTo>
                  <a:lnTo>
                    <a:pt x="71724" y="2167"/>
                  </a:lnTo>
                  <a:lnTo>
                    <a:pt x="83546" y="5320"/>
                  </a:lnTo>
                  <a:lnTo>
                    <a:pt x="93004" y="10640"/>
                  </a:lnTo>
                  <a:lnTo>
                    <a:pt x="102857" y="18325"/>
                  </a:lnTo>
                  <a:lnTo>
                    <a:pt x="109162" y="26798"/>
                  </a:lnTo>
                  <a:lnTo>
                    <a:pt x="115467" y="37438"/>
                  </a:lnTo>
                  <a:lnTo>
                    <a:pt x="118817" y="48275"/>
                  </a:lnTo>
                  <a:lnTo>
                    <a:pt x="119802" y="59901"/>
                  </a:lnTo>
                  <a:lnTo>
                    <a:pt x="118817" y="71724"/>
                  </a:lnTo>
                  <a:lnTo>
                    <a:pt x="115467" y="83546"/>
                  </a:lnTo>
                  <a:lnTo>
                    <a:pt x="109162" y="93004"/>
                  </a:lnTo>
                  <a:lnTo>
                    <a:pt x="102857" y="102660"/>
                  </a:lnTo>
                  <a:lnTo>
                    <a:pt x="93004" y="110147"/>
                  </a:lnTo>
                  <a:lnTo>
                    <a:pt x="83546" y="115467"/>
                  </a:lnTo>
                  <a:lnTo>
                    <a:pt x="71724" y="118817"/>
                  </a:lnTo>
                  <a:lnTo>
                    <a:pt x="59901" y="119802"/>
                  </a:lnTo>
                  <a:close/>
                  <a:moveTo>
                    <a:pt x="59901" y="34285"/>
                  </a:moveTo>
                  <a:lnTo>
                    <a:pt x="54581" y="35270"/>
                  </a:lnTo>
                  <a:lnTo>
                    <a:pt x="50246" y="36256"/>
                  </a:lnTo>
                  <a:lnTo>
                    <a:pt x="46108" y="38423"/>
                  </a:lnTo>
                  <a:lnTo>
                    <a:pt x="41773" y="41773"/>
                  </a:lnTo>
                  <a:lnTo>
                    <a:pt x="38620" y="46108"/>
                  </a:lnTo>
                  <a:lnTo>
                    <a:pt x="36453" y="50246"/>
                  </a:lnTo>
                  <a:lnTo>
                    <a:pt x="35467" y="54581"/>
                  </a:lnTo>
                  <a:lnTo>
                    <a:pt x="34285" y="59901"/>
                  </a:lnTo>
                  <a:lnTo>
                    <a:pt x="35467" y="65221"/>
                  </a:lnTo>
                  <a:lnTo>
                    <a:pt x="36453" y="70541"/>
                  </a:lnTo>
                  <a:lnTo>
                    <a:pt x="38620" y="74876"/>
                  </a:lnTo>
                  <a:lnTo>
                    <a:pt x="41773" y="78226"/>
                  </a:lnTo>
                  <a:lnTo>
                    <a:pt x="46108" y="81379"/>
                  </a:lnTo>
                  <a:lnTo>
                    <a:pt x="50246" y="83546"/>
                  </a:lnTo>
                  <a:lnTo>
                    <a:pt x="54581" y="85517"/>
                  </a:lnTo>
                  <a:lnTo>
                    <a:pt x="59901" y="85517"/>
                  </a:lnTo>
                  <a:lnTo>
                    <a:pt x="65418" y="85517"/>
                  </a:lnTo>
                  <a:lnTo>
                    <a:pt x="69556" y="83546"/>
                  </a:lnTo>
                  <a:lnTo>
                    <a:pt x="73891" y="81379"/>
                  </a:lnTo>
                  <a:lnTo>
                    <a:pt x="78226" y="78226"/>
                  </a:lnTo>
                  <a:lnTo>
                    <a:pt x="81379" y="74876"/>
                  </a:lnTo>
                  <a:lnTo>
                    <a:pt x="83546" y="70541"/>
                  </a:lnTo>
                  <a:lnTo>
                    <a:pt x="84532" y="65221"/>
                  </a:lnTo>
                  <a:lnTo>
                    <a:pt x="85517" y="59901"/>
                  </a:lnTo>
                  <a:lnTo>
                    <a:pt x="84532" y="54581"/>
                  </a:lnTo>
                  <a:lnTo>
                    <a:pt x="83546" y="50246"/>
                  </a:lnTo>
                  <a:lnTo>
                    <a:pt x="81379" y="46108"/>
                  </a:lnTo>
                  <a:lnTo>
                    <a:pt x="78226" y="41773"/>
                  </a:lnTo>
                  <a:lnTo>
                    <a:pt x="73891" y="38423"/>
                  </a:lnTo>
                  <a:lnTo>
                    <a:pt x="69556" y="36256"/>
                  </a:lnTo>
                  <a:lnTo>
                    <a:pt x="65418" y="35270"/>
                  </a:lnTo>
                  <a:lnTo>
                    <a:pt x="59901" y="34285"/>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6" name="Shape 436"/>
            <p:cNvSpPr/>
            <p:nvPr/>
          </p:nvSpPr>
          <p:spPr>
            <a:xfrm>
              <a:off x="9598025" y="6053137"/>
              <a:ext cx="215899" cy="215899"/>
            </a:xfrm>
            <a:custGeom>
              <a:avLst/>
              <a:gdLst/>
              <a:ahLst/>
              <a:cxnLst/>
              <a:rect l="0" t="0" r="0" b="0"/>
              <a:pathLst>
                <a:path w="120000" h="120000" extrusionOk="0">
                  <a:moveTo>
                    <a:pt x="59303" y="119801"/>
                  </a:moveTo>
                  <a:lnTo>
                    <a:pt x="47562" y="118807"/>
                  </a:lnTo>
                  <a:lnTo>
                    <a:pt x="36616" y="115430"/>
                  </a:lnTo>
                  <a:lnTo>
                    <a:pt x="25870" y="110066"/>
                  </a:lnTo>
                  <a:lnTo>
                    <a:pt x="17313" y="102516"/>
                  </a:lnTo>
                  <a:lnTo>
                    <a:pt x="9751" y="93973"/>
                  </a:lnTo>
                  <a:lnTo>
                    <a:pt x="4179" y="83046"/>
                  </a:lnTo>
                  <a:lnTo>
                    <a:pt x="995" y="72317"/>
                  </a:lnTo>
                  <a:lnTo>
                    <a:pt x="0" y="59205"/>
                  </a:lnTo>
                  <a:lnTo>
                    <a:pt x="995" y="47483"/>
                  </a:lnTo>
                  <a:lnTo>
                    <a:pt x="4179" y="36556"/>
                  </a:lnTo>
                  <a:lnTo>
                    <a:pt x="9751" y="25827"/>
                  </a:lnTo>
                  <a:lnTo>
                    <a:pt x="17313" y="17284"/>
                  </a:lnTo>
                  <a:lnTo>
                    <a:pt x="25870" y="9536"/>
                  </a:lnTo>
                  <a:lnTo>
                    <a:pt x="36616" y="4172"/>
                  </a:lnTo>
                  <a:lnTo>
                    <a:pt x="47562" y="993"/>
                  </a:lnTo>
                  <a:lnTo>
                    <a:pt x="59303" y="0"/>
                  </a:lnTo>
                  <a:lnTo>
                    <a:pt x="72238" y="993"/>
                  </a:lnTo>
                  <a:lnTo>
                    <a:pt x="83184" y="4172"/>
                  </a:lnTo>
                  <a:lnTo>
                    <a:pt x="93930" y="9536"/>
                  </a:lnTo>
                  <a:lnTo>
                    <a:pt x="102686" y="17284"/>
                  </a:lnTo>
                  <a:lnTo>
                    <a:pt x="110248" y="25827"/>
                  </a:lnTo>
                  <a:lnTo>
                    <a:pt x="115621" y="36556"/>
                  </a:lnTo>
                  <a:lnTo>
                    <a:pt x="118805" y="47483"/>
                  </a:lnTo>
                  <a:lnTo>
                    <a:pt x="119800" y="59205"/>
                  </a:lnTo>
                  <a:lnTo>
                    <a:pt x="118805" y="72317"/>
                  </a:lnTo>
                  <a:lnTo>
                    <a:pt x="115621" y="83046"/>
                  </a:lnTo>
                  <a:lnTo>
                    <a:pt x="110248" y="93973"/>
                  </a:lnTo>
                  <a:lnTo>
                    <a:pt x="102686" y="102516"/>
                  </a:lnTo>
                  <a:lnTo>
                    <a:pt x="93930" y="110066"/>
                  </a:lnTo>
                  <a:lnTo>
                    <a:pt x="83184" y="115430"/>
                  </a:lnTo>
                  <a:lnTo>
                    <a:pt x="72238" y="118807"/>
                  </a:lnTo>
                  <a:lnTo>
                    <a:pt x="59303" y="119801"/>
                  </a:lnTo>
                  <a:close/>
                  <a:moveTo>
                    <a:pt x="59303" y="34370"/>
                  </a:moveTo>
                  <a:lnTo>
                    <a:pt x="55124" y="34370"/>
                  </a:lnTo>
                  <a:lnTo>
                    <a:pt x="49751" y="36556"/>
                  </a:lnTo>
                  <a:lnTo>
                    <a:pt x="45373" y="38940"/>
                  </a:lnTo>
                  <a:lnTo>
                    <a:pt x="41990" y="42119"/>
                  </a:lnTo>
                  <a:lnTo>
                    <a:pt x="38805" y="45298"/>
                  </a:lnTo>
                  <a:lnTo>
                    <a:pt x="36616" y="49668"/>
                  </a:lnTo>
                  <a:lnTo>
                    <a:pt x="34427" y="55033"/>
                  </a:lnTo>
                  <a:lnTo>
                    <a:pt x="34427" y="59205"/>
                  </a:lnTo>
                  <a:lnTo>
                    <a:pt x="34427" y="64569"/>
                  </a:lnTo>
                  <a:lnTo>
                    <a:pt x="36616" y="70132"/>
                  </a:lnTo>
                  <a:lnTo>
                    <a:pt x="38805" y="74503"/>
                  </a:lnTo>
                  <a:lnTo>
                    <a:pt x="41990" y="77682"/>
                  </a:lnTo>
                  <a:lnTo>
                    <a:pt x="45373" y="80860"/>
                  </a:lnTo>
                  <a:lnTo>
                    <a:pt x="49751" y="83046"/>
                  </a:lnTo>
                  <a:lnTo>
                    <a:pt x="55124" y="85231"/>
                  </a:lnTo>
                  <a:lnTo>
                    <a:pt x="59303" y="85231"/>
                  </a:lnTo>
                  <a:lnTo>
                    <a:pt x="64676" y="85231"/>
                  </a:lnTo>
                  <a:lnTo>
                    <a:pt x="70248" y="83046"/>
                  </a:lnTo>
                  <a:lnTo>
                    <a:pt x="74626" y="80860"/>
                  </a:lnTo>
                  <a:lnTo>
                    <a:pt x="77810" y="77682"/>
                  </a:lnTo>
                  <a:lnTo>
                    <a:pt x="80995" y="74503"/>
                  </a:lnTo>
                  <a:lnTo>
                    <a:pt x="83184" y="70132"/>
                  </a:lnTo>
                  <a:lnTo>
                    <a:pt x="85373" y="64569"/>
                  </a:lnTo>
                  <a:lnTo>
                    <a:pt x="85373" y="59205"/>
                  </a:lnTo>
                  <a:lnTo>
                    <a:pt x="85373" y="55033"/>
                  </a:lnTo>
                  <a:lnTo>
                    <a:pt x="83184" y="49668"/>
                  </a:lnTo>
                  <a:lnTo>
                    <a:pt x="80995" y="45298"/>
                  </a:lnTo>
                  <a:lnTo>
                    <a:pt x="77810" y="42119"/>
                  </a:lnTo>
                  <a:lnTo>
                    <a:pt x="74626" y="38940"/>
                  </a:lnTo>
                  <a:lnTo>
                    <a:pt x="70248" y="36556"/>
                  </a:lnTo>
                  <a:lnTo>
                    <a:pt x="64676" y="34370"/>
                  </a:lnTo>
                  <a:lnTo>
                    <a:pt x="59303" y="34370"/>
                  </a:lnTo>
                  <a:close/>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7" name="Shape 437"/>
            <p:cNvSpPr/>
            <p:nvPr/>
          </p:nvSpPr>
          <p:spPr>
            <a:xfrm>
              <a:off x="10220325" y="6178550"/>
              <a:ext cx="0" cy="1587"/>
            </a:xfrm>
            <a:custGeom>
              <a:avLst/>
              <a:gdLst/>
              <a:ahLst/>
              <a:cxnLst/>
              <a:rect l="0" t="0" r="0" b="0"/>
              <a:pathLst>
                <a:path w="120000" h="120000" extrusionOk="0">
                  <a:moveTo>
                    <a:pt x="0" y="54545"/>
                  </a:moveTo>
                  <a:lnTo>
                    <a:pt x="0" y="54545"/>
                  </a:lnTo>
                  <a:lnTo>
                    <a:pt x="0" y="0"/>
                  </a:lnTo>
                  <a:lnTo>
                    <a:pt x="0" y="109090"/>
                  </a:lnTo>
                  <a:lnTo>
                    <a:pt x="0" y="109090"/>
                  </a:lnTo>
                  <a:lnTo>
                    <a:pt x="0" y="54545"/>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8" name="Shape 438"/>
            <p:cNvSpPr/>
            <p:nvPr/>
          </p:nvSpPr>
          <p:spPr>
            <a:xfrm>
              <a:off x="10220325" y="6083300"/>
              <a:ext cx="61913" cy="195261"/>
            </a:xfrm>
            <a:custGeom>
              <a:avLst/>
              <a:gdLst/>
              <a:ahLst/>
              <a:cxnLst/>
              <a:rect l="0" t="0" r="0" b="0"/>
              <a:pathLst>
                <a:path w="120000" h="120000" extrusionOk="0">
                  <a:moveTo>
                    <a:pt x="119314" y="59889"/>
                  </a:moveTo>
                  <a:lnTo>
                    <a:pt x="119314" y="59889"/>
                  </a:lnTo>
                  <a:lnTo>
                    <a:pt x="119314" y="50201"/>
                  </a:lnTo>
                  <a:lnTo>
                    <a:pt x="111771" y="40733"/>
                  </a:lnTo>
                  <a:lnTo>
                    <a:pt x="100800" y="32366"/>
                  </a:lnTo>
                  <a:lnTo>
                    <a:pt x="85714" y="24000"/>
                  </a:lnTo>
                  <a:lnTo>
                    <a:pt x="70628" y="16733"/>
                  </a:lnTo>
                  <a:lnTo>
                    <a:pt x="48685" y="9688"/>
                  </a:lnTo>
                  <a:lnTo>
                    <a:pt x="26057" y="3743"/>
                  </a:lnTo>
                  <a:lnTo>
                    <a:pt x="0" y="0"/>
                  </a:lnTo>
                  <a:lnTo>
                    <a:pt x="0" y="58788"/>
                  </a:lnTo>
                  <a:lnTo>
                    <a:pt x="0" y="58788"/>
                  </a:lnTo>
                  <a:lnTo>
                    <a:pt x="0" y="59889"/>
                  </a:lnTo>
                  <a:lnTo>
                    <a:pt x="0" y="59889"/>
                  </a:lnTo>
                  <a:lnTo>
                    <a:pt x="0" y="60990"/>
                  </a:lnTo>
                  <a:lnTo>
                    <a:pt x="0" y="119779"/>
                  </a:lnTo>
                  <a:lnTo>
                    <a:pt x="0" y="119779"/>
                  </a:lnTo>
                  <a:lnTo>
                    <a:pt x="26057" y="116036"/>
                  </a:lnTo>
                  <a:lnTo>
                    <a:pt x="48685" y="110091"/>
                  </a:lnTo>
                  <a:lnTo>
                    <a:pt x="70628" y="102825"/>
                  </a:lnTo>
                  <a:lnTo>
                    <a:pt x="85714" y="95779"/>
                  </a:lnTo>
                  <a:lnTo>
                    <a:pt x="100800" y="87412"/>
                  </a:lnTo>
                  <a:lnTo>
                    <a:pt x="111771" y="79045"/>
                  </a:lnTo>
                  <a:lnTo>
                    <a:pt x="119314" y="69357"/>
                  </a:lnTo>
                  <a:lnTo>
                    <a:pt x="119314" y="59889"/>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9" name="Shape 439"/>
            <p:cNvSpPr/>
            <p:nvPr/>
          </p:nvSpPr>
          <p:spPr>
            <a:xfrm>
              <a:off x="10687050" y="6180137"/>
              <a:ext cx="60324" cy="682625"/>
            </a:xfrm>
            <a:custGeom>
              <a:avLst/>
              <a:gdLst/>
              <a:ahLst/>
              <a:cxnLst/>
              <a:rect l="0" t="0" r="0" b="0"/>
              <a:pathLst>
                <a:path w="120000" h="120000" extrusionOk="0">
                  <a:moveTo>
                    <a:pt x="119310" y="119936"/>
                  </a:moveTo>
                  <a:lnTo>
                    <a:pt x="0" y="119936"/>
                  </a:lnTo>
                  <a:lnTo>
                    <a:pt x="0" y="0"/>
                  </a:lnTo>
                  <a:lnTo>
                    <a:pt x="119310" y="0"/>
                  </a:lnTo>
                  <a:lnTo>
                    <a:pt x="119310" y="119936"/>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0" name="Shape 440"/>
            <p:cNvSpPr/>
            <p:nvPr/>
          </p:nvSpPr>
          <p:spPr>
            <a:xfrm>
              <a:off x="9442450" y="5026025"/>
              <a:ext cx="674687" cy="682625"/>
            </a:xfrm>
            <a:custGeom>
              <a:avLst/>
              <a:gdLst/>
              <a:ahLst/>
              <a:cxnLst/>
              <a:rect l="0" t="0" r="0" b="0"/>
              <a:pathLst>
                <a:path w="120000" h="120000" extrusionOk="0">
                  <a:moveTo>
                    <a:pt x="60702" y="119936"/>
                  </a:moveTo>
                  <a:lnTo>
                    <a:pt x="60702" y="119936"/>
                  </a:lnTo>
                  <a:lnTo>
                    <a:pt x="58595" y="119684"/>
                  </a:lnTo>
                  <a:lnTo>
                    <a:pt x="57893" y="119305"/>
                  </a:lnTo>
                  <a:lnTo>
                    <a:pt x="56872" y="118611"/>
                  </a:lnTo>
                  <a:lnTo>
                    <a:pt x="1787" y="63755"/>
                  </a:lnTo>
                  <a:lnTo>
                    <a:pt x="1787" y="63755"/>
                  </a:lnTo>
                  <a:lnTo>
                    <a:pt x="1085" y="63061"/>
                  </a:lnTo>
                  <a:lnTo>
                    <a:pt x="382" y="61988"/>
                  </a:lnTo>
                  <a:lnTo>
                    <a:pt x="0" y="60978"/>
                  </a:lnTo>
                  <a:lnTo>
                    <a:pt x="0" y="59968"/>
                  </a:lnTo>
                  <a:lnTo>
                    <a:pt x="0" y="59968"/>
                  </a:lnTo>
                  <a:lnTo>
                    <a:pt x="0" y="58958"/>
                  </a:lnTo>
                  <a:lnTo>
                    <a:pt x="382" y="57885"/>
                  </a:lnTo>
                  <a:lnTo>
                    <a:pt x="1085" y="56875"/>
                  </a:lnTo>
                  <a:lnTo>
                    <a:pt x="1787" y="56180"/>
                  </a:lnTo>
                  <a:lnTo>
                    <a:pt x="56872" y="1325"/>
                  </a:lnTo>
                  <a:lnTo>
                    <a:pt x="56872" y="1325"/>
                  </a:lnTo>
                  <a:lnTo>
                    <a:pt x="57574" y="631"/>
                  </a:lnTo>
                  <a:lnTo>
                    <a:pt x="58595" y="315"/>
                  </a:lnTo>
                  <a:lnTo>
                    <a:pt x="59680" y="0"/>
                  </a:lnTo>
                  <a:lnTo>
                    <a:pt x="60702" y="0"/>
                  </a:lnTo>
                  <a:lnTo>
                    <a:pt x="60702" y="0"/>
                  </a:lnTo>
                  <a:lnTo>
                    <a:pt x="60702" y="0"/>
                  </a:lnTo>
                  <a:lnTo>
                    <a:pt x="61723" y="0"/>
                  </a:lnTo>
                  <a:lnTo>
                    <a:pt x="62744" y="315"/>
                  </a:lnTo>
                  <a:lnTo>
                    <a:pt x="63829" y="631"/>
                  </a:lnTo>
                  <a:lnTo>
                    <a:pt x="64851" y="1325"/>
                  </a:lnTo>
                  <a:lnTo>
                    <a:pt x="119936" y="56180"/>
                  </a:lnTo>
                  <a:lnTo>
                    <a:pt x="111957" y="63755"/>
                  </a:lnTo>
                  <a:lnTo>
                    <a:pt x="60702" y="13003"/>
                  </a:lnTo>
                  <a:lnTo>
                    <a:pt x="13531" y="59968"/>
                  </a:lnTo>
                  <a:lnTo>
                    <a:pt x="60702" y="106933"/>
                  </a:lnTo>
                  <a:lnTo>
                    <a:pt x="84255" y="83640"/>
                  </a:lnTo>
                  <a:lnTo>
                    <a:pt x="92234" y="91152"/>
                  </a:lnTo>
                  <a:lnTo>
                    <a:pt x="64851" y="118611"/>
                  </a:lnTo>
                  <a:lnTo>
                    <a:pt x="64851" y="118611"/>
                  </a:lnTo>
                  <a:lnTo>
                    <a:pt x="63829" y="119305"/>
                  </a:lnTo>
                  <a:lnTo>
                    <a:pt x="62744" y="119684"/>
                  </a:lnTo>
                  <a:lnTo>
                    <a:pt x="60702" y="119936"/>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1" name="Shape 441"/>
            <p:cNvSpPr/>
            <p:nvPr/>
          </p:nvSpPr>
          <p:spPr>
            <a:xfrm>
              <a:off x="10844213" y="5289550"/>
              <a:ext cx="374649" cy="374649"/>
            </a:xfrm>
            <a:custGeom>
              <a:avLst/>
              <a:gdLst/>
              <a:ahLst/>
              <a:cxnLst/>
              <a:rect l="0" t="0" r="0" b="0"/>
              <a:pathLst>
                <a:path w="120000" h="120000" extrusionOk="0">
                  <a:moveTo>
                    <a:pt x="59942" y="119884"/>
                  </a:moveTo>
                  <a:lnTo>
                    <a:pt x="56145" y="119424"/>
                  </a:lnTo>
                  <a:lnTo>
                    <a:pt x="54304" y="118044"/>
                  </a:lnTo>
                  <a:lnTo>
                    <a:pt x="52464" y="116778"/>
                  </a:lnTo>
                  <a:lnTo>
                    <a:pt x="3106" y="67420"/>
                  </a:lnTo>
                  <a:lnTo>
                    <a:pt x="1840" y="65580"/>
                  </a:lnTo>
                  <a:lnTo>
                    <a:pt x="575" y="63739"/>
                  </a:lnTo>
                  <a:lnTo>
                    <a:pt x="0" y="61898"/>
                  </a:lnTo>
                  <a:lnTo>
                    <a:pt x="0" y="59942"/>
                  </a:lnTo>
                  <a:lnTo>
                    <a:pt x="0" y="58101"/>
                  </a:lnTo>
                  <a:lnTo>
                    <a:pt x="575" y="56260"/>
                  </a:lnTo>
                  <a:lnTo>
                    <a:pt x="1840" y="54304"/>
                  </a:lnTo>
                  <a:lnTo>
                    <a:pt x="3106" y="53039"/>
                  </a:lnTo>
                  <a:lnTo>
                    <a:pt x="52464" y="3106"/>
                  </a:lnTo>
                  <a:lnTo>
                    <a:pt x="54304" y="1840"/>
                  </a:lnTo>
                  <a:lnTo>
                    <a:pt x="56145" y="1265"/>
                  </a:lnTo>
                  <a:lnTo>
                    <a:pt x="58101" y="575"/>
                  </a:lnTo>
                  <a:lnTo>
                    <a:pt x="59942" y="0"/>
                  </a:lnTo>
                  <a:lnTo>
                    <a:pt x="61898" y="575"/>
                  </a:lnTo>
                  <a:lnTo>
                    <a:pt x="63739" y="1265"/>
                  </a:lnTo>
                  <a:lnTo>
                    <a:pt x="65580" y="1840"/>
                  </a:lnTo>
                  <a:lnTo>
                    <a:pt x="66845" y="3106"/>
                  </a:lnTo>
                  <a:lnTo>
                    <a:pt x="116778" y="53039"/>
                  </a:lnTo>
                  <a:lnTo>
                    <a:pt x="118044" y="54304"/>
                  </a:lnTo>
                  <a:lnTo>
                    <a:pt x="118619" y="56260"/>
                  </a:lnTo>
                  <a:lnTo>
                    <a:pt x="119309" y="58101"/>
                  </a:lnTo>
                  <a:lnTo>
                    <a:pt x="119884" y="59942"/>
                  </a:lnTo>
                  <a:lnTo>
                    <a:pt x="119309" y="61898"/>
                  </a:lnTo>
                  <a:lnTo>
                    <a:pt x="118619" y="63739"/>
                  </a:lnTo>
                  <a:lnTo>
                    <a:pt x="118044" y="65580"/>
                  </a:lnTo>
                  <a:lnTo>
                    <a:pt x="116778" y="67420"/>
                  </a:lnTo>
                  <a:lnTo>
                    <a:pt x="66845" y="116778"/>
                  </a:lnTo>
                  <a:lnTo>
                    <a:pt x="65580" y="118044"/>
                  </a:lnTo>
                  <a:lnTo>
                    <a:pt x="63739" y="119424"/>
                  </a:lnTo>
                  <a:lnTo>
                    <a:pt x="59942" y="119884"/>
                  </a:lnTo>
                  <a:close/>
                  <a:moveTo>
                    <a:pt x="24276" y="59942"/>
                  </a:moveTo>
                  <a:lnTo>
                    <a:pt x="59942" y="95608"/>
                  </a:lnTo>
                  <a:lnTo>
                    <a:pt x="95608" y="59942"/>
                  </a:lnTo>
                  <a:lnTo>
                    <a:pt x="59942" y="24391"/>
                  </a:lnTo>
                  <a:lnTo>
                    <a:pt x="24276" y="59942"/>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2" name="Shape 442"/>
            <p:cNvSpPr/>
            <p:nvPr/>
          </p:nvSpPr>
          <p:spPr>
            <a:xfrm>
              <a:off x="10066338" y="4735512"/>
              <a:ext cx="371474" cy="371474"/>
            </a:xfrm>
            <a:custGeom>
              <a:avLst/>
              <a:gdLst/>
              <a:ahLst/>
              <a:cxnLst/>
              <a:rect l="0" t="0" r="0" b="0"/>
              <a:pathLst>
                <a:path w="120000" h="120000" extrusionOk="0">
                  <a:moveTo>
                    <a:pt x="23930" y="59653"/>
                  </a:moveTo>
                  <a:lnTo>
                    <a:pt x="59653" y="95375"/>
                  </a:lnTo>
                  <a:lnTo>
                    <a:pt x="95375" y="59653"/>
                  </a:lnTo>
                  <a:lnTo>
                    <a:pt x="59653" y="23815"/>
                  </a:lnTo>
                  <a:lnTo>
                    <a:pt x="23930" y="59653"/>
                  </a:lnTo>
                  <a:close/>
                  <a:moveTo>
                    <a:pt x="59653" y="119884"/>
                  </a:moveTo>
                  <a:lnTo>
                    <a:pt x="55953" y="119306"/>
                  </a:lnTo>
                  <a:lnTo>
                    <a:pt x="54682" y="117919"/>
                  </a:lnTo>
                  <a:lnTo>
                    <a:pt x="52716" y="116763"/>
                  </a:lnTo>
                  <a:lnTo>
                    <a:pt x="2543" y="67167"/>
                  </a:lnTo>
                  <a:lnTo>
                    <a:pt x="1271" y="65202"/>
                  </a:lnTo>
                  <a:lnTo>
                    <a:pt x="693" y="64046"/>
                  </a:lnTo>
                  <a:lnTo>
                    <a:pt x="0" y="62080"/>
                  </a:lnTo>
                  <a:lnTo>
                    <a:pt x="0" y="59653"/>
                  </a:lnTo>
                  <a:lnTo>
                    <a:pt x="0" y="57687"/>
                  </a:lnTo>
                  <a:lnTo>
                    <a:pt x="693" y="55838"/>
                  </a:lnTo>
                  <a:lnTo>
                    <a:pt x="1271" y="53988"/>
                  </a:lnTo>
                  <a:lnTo>
                    <a:pt x="2543" y="52716"/>
                  </a:lnTo>
                  <a:lnTo>
                    <a:pt x="52716" y="2427"/>
                  </a:lnTo>
                  <a:lnTo>
                    <a:pt x="54682" y="1156"/>
                  </a:lnTo>
                  <a:lnTo>
                    <a:pt x="55953" y="578"/>
                  </a:lnTo>
                  <a:lnTo>
                    <a:pt x="57803" y="0"/>
                  </a:lnTo>
                  <a:lnTo>
                    <a:pt x="59653" y="0"/>
                  </a:lnTo>
                  <a:lnTo>
                    <a:pt x="62196" y="0"/>
                  </a:lnTo>
                  <a:lnTo>
                    <a:pt x="64046" y="578"/>
                  </a:lnTo>
                  <a:lnTo>
                    <a:pt x="65317" y="1156"/>
                  </a:lnTo>
                  <a:lnTo>
                    <a:pt x="67167" y="2427"/>
                  </a:lnTo>
                  <a:lnTo>
                    <a:pt x="116763" y="52716"/>
                  </a:lnTo>
                  <a:lnTo>
                    <a:pt x="118034" y="54566"/>
                  </a:lnTo>
                  <a:lnTo>
                    <a:pt x="119306" y="55838"/>
                  </a:lnTo>
                  <a:lnTo>
                    <a:pt x="119884" y="59653"/>
                  </a:lnTo>
                  <a:lnTo>
                    <a:pt x="119306" y="63352"/>
                  </a:lnTo>
                  <a:lnTo>
                    <a:pt x="118034" y="65202"/>
                  </a:lnTo>
                  <a:lnTo>
                    <a:pt x="116763" y="67167"/>
                  </a:lnTo>
                  <a:lnTo>
                    <a:pt x="67167" y="116763"/>
                  </a:lnTo>
                  <a:lnTo>
                    <a:pt x="65317" y="117919"/>
                  </a:lnTo>
                  <a:lnTo>
                    <a:pt x="63352" y="119306"/>
                  </a:lnTo>
                  <a:lnTo>
                    <a:pt x="59653" y="119884"/>
                  </a:lnTo>
                  <a:close/>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3" name="Shape 443"/>
            <p:cNvSpPr/>
            <p:nvPr/>
          </p:nvSpPr>
          <p:spPr>
            <a:xfrm>
              <a:off x="11310938" y="5470525"/>
              <a:ext cx="374649" cy="371474"/>
            </a:xfrm>
            <a:custGeom>
              <a:avLst/>
              <a:gdLst/>
              <a:ahLst/>
              <a:cxnLst/>
              <a:rect l="0" t="0" r="0" b="0"/>
              <a:pathLst>
                <a:path w="120000" h="120000" extrusionOk="0">
                  <a:moveTo>
                    <a:pt x="59942" y="119884"/>
                  </a:moveTo>
                  <a:lnTo>
                    <a:pt x="56145" y="119306"/>
                  </a:lnTo>
                  <a:lnTo>
                    <a:pt x="54304" y="118034"/>
                  </a:lnTo>
                  <a:lnTo>
                    <a:pt x="53039" y="116763"/>
                  </a:lnTo>
                  <a:lnTo>
                    <a:pt x="3106" y="67167"/>
                  </a:lnTo>
                  <a:lnTo>
                    <a:pt x="1840" y="65317"/>
                  </a:lnTo>
                  <a:lnTo>
                    <a:pt x="575" y="64046"/>
                  </a:lnTo>
                  <a:lnTo>
                    <a:pt x="0" y="62080"/>
                  </a:lnTo>
                  <a:lnTo>
                    <a:pt x="0" y="59653"/>
                  </a:lnTo>
                  <a:lnTo>
                    <a:pt x="0" y="57803"/>
                  </a:lnTo>
                  <a:lnTo>
                    <a:pt x="575" y="55838"/>
                  </a:lnTo>
                  <a:lnTo>
                    <a:pt x="1840" y="54682"/>
                  </a:lnTo>
                  <a:lnTo>
                    <a:pt x="3106" y="52716"/>
                  </a:lnTo>
                  <a:lnTo>
                    <a:pt x="53039" y="2427"/>
                  </a:lnTo>
                  <a:lnTo>
                    <a:pt x="54304" y="1271"/>
                  </a:lnTo>
                  <a:lnTo>
                    <a:pt x="56145" y="578"/>
                  </a:lnTo>
                  <a:lnTo>
                    <a:pt x="57986" y="0"/>
                  </a:lnTo>
                  <a:lnTo>
                    <a:pt x="59942" y="0"/>
                  </a:lnTo>
                  <a:lnTo>
                    <a:pt x="61783" y="0"/>
                  </a:lnTo>
                  <a:lnTo>
                    <a:pt x="63624" y="578"/>
                  </a:lnTo>
                  <a:lnTo>
                    <a:pt x="65580" y="1271"/>
                  </a:lnTo>
                  <a:lnTo>
                    <a:pt x="66845" y="2427"/>
                  </a:lnTo>
                  <a:lnTo>
                    <a:pt x="116663" y="52716"/>
                  </a:lnTo>
                  <a:lnTo>
                    <a:pt x="118044" y="54682"/>
                  </a:lnTo>
                  <a:lnTo>
                    <a:pt x="118619" y="55838"/>
                  </a:lnTo>
                  <a:lnTo>
                    <a:pt x="119309" y="57803"/>
                  </a:lnTo>
                  <a:lnTo>
                    <a:pt x="119884" y="59653"/>
                  </a:lnTo>
                  <a:lnTo>
                    <a:pt x="119309" y="62080"/>
                  </a:lnTo>
                  <a:lnTo>
                    <a:pt x="118619" y="64046"/>
                  </a:lnTo>
                  <a:lnTo>
                    <a:pt x="118044" y="65317"/>
                  </a:lnTo>
                  <a:lnTo>
                    <a:pt x="116663" y="67167"/>
                  </a:lnTo>
                  <a:lnTo>
                    <a:pt x="66845" y="116763"/>
                  </a:lnTo>
                  <a:lnTo>
                    <a:pt x="65580" y="118034"/>
                  </a:lnTo>
                  <a:lnTo>
                    <a:pt x="63624" y="119306"/>
                  </a:lnTo>
                  <a:lnTo>
                    <a:pt x="59942" y="119884"/>
                  </a:lnTo>
                  <a:close/>
                  <a:moveTo>
                    <a:pt x="24276" y="59653"/>
                  </a:moveTo>
                  <a:lnTo>
                    <a:pt x="59942" y="95491"/>
                  </a:lnTo>
                  <a:lnTo>
                    <a:pt x="95493" y="59653"/>
                  </a:lnTo>
                  <a:lnTo>
                    <a:pt x="59942" y="23815"/>
                  </a:lnTo>
                  <a:lnTo>
                    <a:pt x="24276" y="59653"/>
                  </a:lnTo>
                  <a:close/>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4" name="Shape 444"/>
            <p:cNvSpPr/>
            <p:nvPr/>
          </p:nvSpPr>
          <p:spPr>
            <a:xfrm>
              <a:off x="10533063" y="3957637"/>
              <a:ext cx="61913" cy="303211"/>
            </a:xfrm>
            <a:custGeom>
              <a:avLst/>
              <a:gdLst/>
              <a:ahLst/>
              <a:cxnLst/>
              <a:rect l="0" t="0" r="0" b="0"/>
              <a:pathLst>
                <a:path w="120000" h="120000" extrusionOk="0">
                  <a:moveTo>
                    <a:pt x="119314" y="119858"/>
                  </a:moveTo>
                  <a:lnTo>
                    <a:pt x="119314" y="0"/>
                  </a:lnTo>
                  <a:lnTo>
                    <a:pt x="0" y="0"/>
                  </a:lnTo>
                  <a:lnTo>
                    <a:pt x="0" y="90707"/>
                  </a:lnTo>
                  <a:lnTo>
                    <a:pt x="100114" y="111367"/>
                  </a:lnTo>
                  <a:lnTo>
                    <a:pt x="100114" y="111367"/>
                  </a:lnTo>
                  <a:lnTo>
                    <a:pt x="111085" y="115188"/>
                  </a:lnTo>
                  <a:lnTo>
                    <a:pt x="119314" y="119858"/>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5" name="Shape 445"/>
            <p:cNvSpPr/>
            <p:nvPr/>
          </p:nvSpPr>
          <p:spPr>
            <a:xfrm>
              <a:off x="10220325" y="4076700"/>
              <a:ext cx="311149" cy="371474"/>
            </a:xfrm>
            <a:custGeom>
              <a:avLst/>
              <a:gdLst/>
              <a:ahLst/>
              <a:cxnLst/>
              <a:rect l="0" t="0" r="0" b="0"/>
              <a:pathLst>
                <a:path w="120000" h="120000" extrusionOk="0">
                  <a:moveTo>
                    <a:pt x="80137" y="2543"/>
                  </a:moveTo>
                  <a:lnTo>
                    <a:pt x="78758" y="1156"/>
                  </a:lnTo>
                  <a:lnTo>
                    <a:pt x="76413" y="578"/>
                  </a:lnTo>
                  <a:lnTo>
                    <a:pt x="74206" y="0"/>
                  </a:lnTo>
                  <a:lnTo>
                    <a:pt x="71862" y="0"/>
                  </a:lnTo>
                  <a:lnTo>
                    <a:pt x="69655" y="0"/>
                  </a:lnTo>
                  <a:lnTo>
                    <a:pt x="67448" y="578"/>
                  </a:lnTo>
                  <a:lnTo>
                    <a:pt x="65241" y="1156"/>
                  </a:lnTo>
                  <a:lnTo>
                    <a:pt x="63724" y="2543"/>
                  </a:lnTo>
                  <a:lnTo>
                    <a:pt x="3724" y="52716"/>
                  </a:lnTo>
                  <a:lnTo>
                    <a:pt x="2344" y="53988"/>
                  </a:lnTo>
                  <a:lnTo>
                    <a:pt x="1517" y="55838"/>
                  </a:lnTo>
                  <a:lnTo>
                    <a:pt x="827" y="57687"/>
                  </a:lnTo>
                  <a:lnTo>
                    <a:pt x="0" y="59653"/>
                  </a:lnTo>
                  <a:lnTo>
                    <a:pt x="827" y="62196"/>
                  </a:lnTo>
                  <a:lnTo>
                    <a:pt x="1517" y="64046"/>
                  </a:lnTo>
                  <a:lnTo>
                    <a:pt x="2344" y="65317"/>
                  </a:lnTo>
                  <a:lnTo>
                    <a:pt x="3724" y="67167"/>
                  </a:lnTo>
                  <a:lnTo>
                    <a:pt x="63724" y="116763"/>
                  </a:lnTo>
                  <a:lnTo>
                    <a:pt x="65241" y="118034"/>
                  </a:lnTo>
                  <a:lnTo>
                    <a:pt x="67448" y="119306"/>
                  </a:lnTo>
                  <a:lnTo>
                    <a:pt x="71862" y="119884"/>
                  </a:lnTo>
                  <a:lnTo>
                    <a:pt x="76413" y="119306"/>
                  </a:lnTo>
                  <a:lnTo>
                    <a:pt x="78758" y="118034"/>
                  </a:lnTo>
                  <a:lnTo>
                    <a:pt x="80137" y="116763"/>
                  </a:lnTo>
                  <a:lnTo>
                    <a:pt x="119862" y="84161"/>
                  </a:lnTo>
                  <a:lnTo>
                    <a:pt x="119862" y="35838"/>
                  </a:lnTo>
                  <a:lnTo>
                    <a:pt x="80137" y="2543"/>
                  </a:lnTo>
                  <a:close/>
                  <a:moveTo>
                    <a:pt x="71862" y="95491"/>
                  </a:moveTo>
                  <a:lnTo>
                    <a:pt x="29241" y="59653"/>
                  </a:lnTo>
                  <a:lnTo>
                    <a:pt x="71862" y="23815"/>
                  </a:lnTo>
                  <a:lnTo>
                    <a:pt x="114620" y="59653"/>
                  </a:lnTo>
                  <a:lnTo>
                    <a:pt x="71862" y="95491"/>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6" name="Shape 446"/>
            <p:cNvSpPr/>
            <p:nvPr/>
          </p:nvSpPr>
          <p:spPr>
            <a:xfrm>
              <a:off x="10594975" y="426243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7" name="Shape 447"/>
            <p:cNvSpPr/>
            <p:nvPr/>
          </p:nvSpPr>
          <p:spPr>
            <a:xfrm>
              <a:off x="10533063" y="4187825"/>
              <a:ext cx="61913" cy="149225"/>
            </a:xfrm>
            <a:custGeom>
              <a:avLst/>
              <a:gdLst/>
              <a:ahLst/>
              <a:cxnLst/>
              <a:rect l="0" t="0" r="0" b="0"/>
              <a:pathLst>
                <a:path w="120000" h="120000" extrusionOk="0">
                  <a:moveTo>
                    <a:pt x="119314" y="60429"/>
                  </a:moveTo>
                  <a:lnTo>
                    <a:pt x="119314" y="58997"/>
                  </a:lnTo>
                  <a:lnTo>
                    <a:pt x="119314" y="58997"/>
                  </a:lnTo>
                  <a:lnTo>
                    <a:pt x="111085" y="49546"/>
                  </a:lnTo>
                  <a:lnTo>
                    <a:pt x="100114" y="41813"/>
                  </a:lnTo>
                  <a:lnTo>
                    <a:pt x="0" y="0"/>
                  </a:lnTo>
                  <a:lnTo>
                    <a:pt x="0" y="119713"/>
                  </a:lnTo>
                  <a:lnTo>
                    <a:pt x="100114" y="77613"/>
                  </a:lnTo>
                  <a:lnTo>
                    <a:pt x="100114" y="77613"/>
                  </a:lnTo>
                  <a:lnTo>
                    <a:pt x="111085" y="69880"/>
                  </a:lnTo>
                  <a:lnTo>
                    <a:pt x="119314" y="60429"/>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8" name="Shape 448"/>
            <p:cNvSpPr/>
            <p:nvPr/>
          </p:nvSpPr>
          <p:spPr>
            <a:xfrm>
              <a:off x="10844213" y="3833812"/>
              <a:ext cx="374649" cy="374649"/>
            </a:xfrm>
            <a:custGeom>
              <a:avLst/>
              <a:gdLst/>
              <a:ahLst/>
              <a:cxnLst/>
              <a:rect l="0" t="0" r="0" b="0"/>
              <a:pathLst>
                <a:path w="120000" h="120000" extrusionOk="0">
                  <a:moveTo>
                    <a:pt x="59942" y="119885"/>
                  </a:moveTo>
                  <a:lnTo>
                    <a:pt x="56145" y="118620"/>
                  </a:lnTo>
                  <a:lnTo>
                    <a:pt x="54304" y="118045"/>
                  </a:lnTo>
                  <a:lnTo>
                    <a:pt x="52464" y="116781"/>
                  </a:lnTo>
                  <a:lnTo>
                    <a:pt x="3106" y="66896"/>
                  </a:lnTo>
                  <a:lnTo>
                    <a:pt x="1840" y="65632"/>
                  </a:lnTo>
                  <a:lnTo>
                    <a:pt x="575" y="63793"/>
                  </a:lnTo>
                  <a:lnTo>
                    <a:pt x="0" y="61839"/>
                  </a:lnTo>
                  <a:lnTo>
                    <a:pt x="0" y="60000"/>
                  </a:lnTo>
                  <a:lnTo>
                    <a:pt x="0" y="58045"/>
                  </a:lnTo>
                  <a:lnTo>
                    <a:pt x="575" y="56206"/>
                  </a:lnTo>
                  <a:lnTo>
                    <a:pt x="1840" y="54367"/>
                  </a:lnTo>
                  <a:lnTo>
                    <a:pt x="3106" y="52528"/>
                  </a:lnTo>
                  <a:lnTo>
                    <a:pt x="52464" y="3103"/>
                  </a:lnTo>
                  <a:lnTo>
                    <a:pt x="54304" y="1839"/>
                  </a:lnTo>
                  <a:lnTo>
                    <a:pt x="56145" y="689"/>
                  </a:lnTo>
                  <a:lnTo>
                    <a:pt x="58101" y="0"/>
                  </a:lnTo>
                  <a:lnTo>
                    <a:pt x="59942" y="0"/>
                  </a:lnTo>
                  <a:lnTo>
                    <a:pt x="61898" y="0"/>
                  </a:lnTo>
                  <a:lnTo>
                    <a:pt x="63739" y="689"/>
                  </a:lnTo>
                  <a:lnTo>
                    <a:pt x="65580" y="1839"/>
                  </a:lnTo>
                  <a:lnTo>
                    <a:pt x="66845" y="3103"/>
                  </a:lnTo>
                  <a:lnTo>
                    <a:pt x="116778" y="52528"/>
                  </a:lnTo>
                  <a:lnTo>
                    <a:pt x="118044" y="54367"/>
                  </a:lnTo>
                  <a:lnTo>
                    <a:pt x="118619" y="56206"/>
                  </a:lnTo>
                  <a:lnTo>
                    <a:pt x="119309" y="58045"/>
                  </a:lnTo>
                  <a:lnTo>
                    <a:pt x="119884" y="60000"/>
                  </a:lnTo>
                  <a:lnTo>
                    <a:pt x="119309" y="61839"/>
                  </a:lnTo>
                  <a:lnTo>
                    <a:pt x="118619" y="63793"/>
                  </a:lnTo>
                  <a:lnTo>
                    <a:pt x="118044" y="65632"/>
                  </a:lnTo>
                  <a:lnTo>
                    <a:pt x="116778" y="66896"/>
                  </a:lnTo>
                  <a:lnTo>
                    <a:pt x="66845" y="116781"/>
                  </a:lnTo>
                  <a:lnTo>
                    <a:pt x="65580" y="118045"/>
                  </a:lnTo>
                  <a:lnTo>
                    <a:pt x="63739" y="118620"/>
                  </a:lnTo>
                  <a:lnTo>
                    <a:pt x="59942" y="119885"/>
                  </a:lnTo>
                  <a:close/>
                  <a:moveTo>
                    <a:pt x="24276" y="60000"/>
                  </a:moveTo>
                  <a:lnTo>
                    <a:pt x="59942" y="95632"/>
                  </a:lnTo>
                  <a:lnTo>
                    <a:pt x="95608" y="60000"/>
                  </a:lnTo>
                  <a:lnTo>
                    <a:pt x="59942" y="24367"/>
                  </a:lnTo>
                  <a:lnTo>
                    <a:pt x="24276" y="60000"/>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49" name="Shape 449"/>
            <p:cNvSpPr/>
            <p:nvPr/>
          </p:nvSpPr>
          <p:spPr>
            <a:xfrm>
              <a:off x="11156950" y="1773238"/>
              <a:ext cx="371474" cy="374649"/>
            </a:xfrm>
            <a:custGeom>
              <a:avLst/>
              <a:gdLst/>
              <a:ahLst/>
              <a:cxnLst/>
              <a:rect l="0" t="0" r="0" b="0"/>
              <a:pathLst>
                <a:path w="120000" h="120000" extrusionOk="0">
                  <a:moveTo>
                    <a:pt x="59537" y="119885"/>
                  </a:moveTo>
                  <a:lnTo>
                    <a:pt x="55838" y="119195"/>
                  </a:lnTo>
                  <a:lnTo>
                    <a:pt x="53872" y="117931"/>
                  </a:lnTo>
                  <a:lnTo>
                    <a:pt x="52716" y="116781"/>
                  </a:lnTo>
                  <a:lnTo>
                    <a:pt x="2427" y="67356"/>
                  </a:lnTo>
                  <a:lnTo>
                    <a:pt x="1156" y="65517"/>
                  </a:lnTo>
                  <a:lnTo>
                    <a:pt x="578" y="63678"/>
                  </a:lnTo>
                  <a:lnTo>
                    <a:pt x="0" y="61724"/>
                  </a:lnTo>
                  <a:lnTo>
                    <a:pt x="0" y="59885"/>
                  </a:lnTo>
                  <a:lnTo>
                    <a:pt x="0" y="58045"/>
                  </a:lnTo>
                  <a:lnTo>
                    <a:pt x="578" y="56206"/>
                  </a:lnTo>
                  <a:lnTo>
                    <a:pt x="1156" y="54252"/>
                  </a:lnTo>
                  <a:lnTo>
                    <a:pt x="2427" y="52988"/>
                  </a:lnTo>
                  <a:lnTo>
                    <a:pt x="52716" y="3103"/>
                  </a:lnTo>
                  <a:lnTo>
                    <a:pt x="53872" y="1839"/>
                  </a:lnTo>
                  <a:lnTo>
                    <a:pt x="55838" y="1264"/>
                  </a:lnTo>
                  <a:lnTo>
                    <a:pt x="57687" y="574"/>
                  </a:lnTo>
                  <a:lnTo>
                    <a:pt x="59537" y="0"/>
                  </a:lnTo>
                  <a:lnTo>
                    <a:pt x="61387" y="574"/>
                  </a:lnTo>
                  <a:lnTo>
                    <a:pt x="63352" y="1264"/>
                  </a:lnTo>
                  <a:lnTo>
                    <a:pt x="65202" y="1839"/>
                  </a:lnTo>
                  <a:lnTo>
                    <a:pt x="67167" y="3103"/>
                  </a:lnTo>
                  <a:lnTo>
                    <a:pt x="116763" y="52988"/>
                  </a:lnTo>
                  <a:lnTo>
                    <a:pt x="117919" y="54252"/>
                  </a:lnTo>
                  <a:lnTo>
                    <a:pt x="119190" y="56206"/>
                  </a:lnTo>
                  <a:lnTo>
                    <a:pt x="119884" y="59885"/>
                  </a:lnTo>
                  <a:lnTo>
                    <a:pt x="119190" y="63678"/>
                  </a:lnTo>
                  <a:lnTo>
                    <a:pt x="117919" y="65517"/>
                  </a:lnTo>
                  <a:lnTo>
                    <a:pt x="116763" y="67356"/>
                  </a:lnTo>
                  <a:lnTo>
                    <a:pt x="67167" y="116781"/>
                  </a:lnTo>
                  <a:lnTo>
                    <a:pt x="65202" y="117931"/>
                  </a:lnTo>
                  <a:lnTo>
                    <a:pt x="63352" y="119195"/>
                  </a:lnTo>
                  <a:lnTo>
                    <a:pt x="59537" y="119885"/>
                  </a:lnTo>
                  <a:close/>
                  <a:moveTo>
                    <a:pt x="23815" y="59885"/>
                  </a:moveTo>
                  <a:lnTo>
                    <a:pt x="59537" y="95517"/>
                  </a:lnTo>
                  <a:lnTo>
                    <a:pt x="95375" y="59885"/>
                  </a:lnTo>
                  <a:lnTo>
                    <a:pt x="59537" y="24252"/>
                  </a:lnTo>
                  <a:lnTo>
                    <a:pt x="23815" y="59885"/>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0" name="Shape 450"/>
            <p:cNvSpPr/>
            <p:nvPr/>
          </p:nvSpPr>
          <p:spPr>
            <a:xfrm>
              <a:off x="11623675" y="693737"/>
              <a:ext cx="371474" cy="373061"/>
            </a:xfrm>
            <a:custGeom>
              <a:avLst/>
              <a:gdLst/>
              <a:ahLst/>
              <a:cxnLst/>
              <a:rect l="0" t="0" r="0" b="0"/>
              <a:pathLst>
                <a:path w="120000" h="120000" extrusionOk="0">
                  <a:moveTo>
                    <a:pt x="59653" y="119884"/>
                  </a:moveTo>
                  <a:lnTo>
                    <a:pt x="55838" y="119191"/>
                  </a:lnTo>
                  <a:lnTo>
                    <a:pt x="54682" y="118498"/>
                  </a:lnTo>
                  <a:lnTo>
                    <a:pt x="52716" y="117343"/>
                  </a:lnTo>
                  <a:lnTo>
                    <a:pt x="2543" y="67102"/>
                  </a:lnTo>
                  <a:lnTo>
                    <a:pt x="1271" y="65832"/>
                  </a:lnTo>
                  <a:lnTo>
                    <a:pt x="693" y="63984"/>
                  </a:lnTo>
                  <a:lnTo>
                    <a:pt x="0" y="62136"/>
                  </a:lnTo>
                  <a:lnTo>
                    <a:pt x="0" y="60288"/>
                  </a:lnTo>
                  <a:lnTo>
                    <a:pt x="0" y="58325"/>
                  </a:lnTo>
                  <a:lnTo>
                    <a:pt x="693" y="56477"/>
                  </a:lnTo>
                  <a:lnTo>
                    <a:pt x="1271" y="54629"/>
                  </a:lnTo>
                  <a:lnTo>
                    <a:pt x="2543" y="52666"/>
                  </a:lnTo>
                  <a:lnTo>
                    <a:pt x="52716" y="3118"/>
                  </a:lnTo>
                  <a:lnTo>
                    <a:pt x="53988" y="1847"/>
                  </a:lnTo>
                  <a:lnTo>
                    <a:pt x="55838" y="692"/>
                  </a:lnTo>
                  <a:lnTo>
                    <a:pt x="57803" y="0"/>
                  </a:lnTo>
                  <a:lnTo>
                    <a:pt x="59653" y="0"/>
                  </a:lnTo>
                  <a:lnTo>
                    <a:pt x="61502" y="0"/>
                  </a:lnTo>
                  <a:lnTo>
                    <a:pt x="63352" y="692"/>
                  </a:lnTo>
                  <a:lnTo>
                    <a:pt x="65317" y="1847"/>
                  </a:lnTo>
                  <a:lnTo>
                    <a:pt x="67167" y="3118"/>
                  </a:lnTo>
                  <a:lnTo>
                    <a:pt x="116763" y="52666"/>
                  </a:lnTo>
                  <a:lnTo>
                    <a:pt x="118034" y="54629"/>
                  </a:lnTo>
                  <a:lnTo>
                    <a:pt x="119190" y="56477"/>
                  </a:lnTo>
                  <a:lnTo>
                    <a:pt x="119884" y="58325"/>
                  </a:lnTo>
                  <a:lnTo>
                    <a:pt x="119884" y="60288"/>
                  </a:lnTo>
                  <a:lnTo>
                    <a:pt x="119884" y="62136"/>
                  </a:lnTo>
                  <a:lnTo>
                    <a:pt x="119190" y="63984"/>
                  </a:lnTo>
                  <a:lnTo>
                    <a:pt x="118034" y="65832"/>
                  </a:lnTo>
                  <a:lnTo>
                    <a:pt x="116763" y="67102"/>
                  </a:lnTo>
                  <a:lnTo>
                    <a:pt x="67167" y="117343"/>
                  </a:lnTo>
                  <a:lnTo>
                    <a:pt x="65317" y="118498"/>
                  </a:lnTo>
                  <a:lnTo>
                    <a:pt x="63352" y="119191"/>
                  </a:lnTo>
                  <a:lnTo>
                    <a:pt x="59653" y="119884"/>
                  </a:lnTo>
                  <a:close/>
                  <a:moveTo>
                    <a:pt x="23815" y="60288"/>
                  </a:moveTo>
                  <a:lnTo>
                    <a:pt x="59653" y="95976"/>
                  </a:lnTo>
                  <a:lnTo>
                    <a:pt x="95375" y="60288"/>
                  </a:lnTo>
                  <a:lnTo>
                    <a:pt x="59653" y="24485"/>
                  </a:lnTo>
                  <a:lnTo>
                    <a:pt x="23815" y="60288"/>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1" name="Shape 451"/>
            <p:cNvSpPr/>
            <p:nvPr/>
          </p:nvSpPr>
          <p:spPr>
            <a:xfrm>
              <a:off x="10999788" y="4176712"/>
              <a:ext cx="61913" cy="1144587"/>
            </a:xfrm>
            <a:custGeom>
              <a:avLst/>
              <a:gdLst/>
              <a:ahLst/>
              <a:cxnLst/>
              <a:rect l="0" t="0" r="0" b="0"/>
              <a:pathLst>
                <a:path w="120000" h="120000" extrusionOk="0">
                  <a:moveTo>
                    <a:pt x="119314" y="119962"/>
                  </a:moveTo>
                  <a:lnTo>
                    <a:pt x="0" y="119962"/>
                  </a:lnTo>
                  <a:lnTo>
                    <a:pt x="0" y="0"/>
                  </a:lnTo>
                  <a:lnTo>
                    <a:pt x="119314" y="0"/>
                  </a:lnTo>
                  <a:lnTo>
                    <a:pt x="119314" y="119962"/>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2" name="Shape 452"/>
            <p:cNvSpPr/>
            <p:nvPr/>
          </p:nvSpPr>
          <p:spPr>
            <a:xfrm>
              <a:off x="11777663" y="2163763"/>
              <a:ext cx="61913" cy="282574"/>
            </a:xfrm>
            <a:custGeom>
              <a:avLst/>
              <a:gdLst/>
              <a:ahLst/>
              <a:cxnLst/>
              <a:rect l="0" t="0" r="0" b="0"/>
              <a:pathLst>
                <a:path w="120000" h="120000" extrusionOk="0">
                  <a:moveTo>
                    <a:pt x="119314" y="119847"/>
                  </a:moveTo>
                  <a:lnTo>
                    <a:pt x="0" y="119847"/>
                  </a:lnTo>
                  <a:lnTo>
                    <a:pt x="0" y="0"/>
                  </a:lnTo>
                  <a:lnTo>
                    <a:pt x="119314" y="0"/>
                  </a:lnTo>
                  <a:lnTo>
                    <a:pt x="119314" y="119847"/>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3" name="Shape 453"/>
            <p:cNvSpPr/>
            <p:nvPr/>
          </p:nvSpPr>
          <p:spPr>
            <a:xfrm>
              <a:off x="11156950" y="3522662"/>
              <a:ext cx="371474" cy="373061"/>
            </a:xfrm>
            <a:custGeom>
              <a:avLst/>
              <a:gdLst/>
              <a:ahLst/>
              <a:cxnLst/>
              <a:rect l="0" t="0" r="0" b="0"/>
              <a:pathLst>
                <a:path w="120000" h="120000" extrusionOk="0">
                  <a:moveTo>
                    <a:pt x="59537" y="119884"/>
                  </a:moveTo>
                  <a:lnTo>
                    <a:pt x="55838" y="119191"/>
                  </a:lnTo>
                  <a:lnTo>
                    <a:pt x="53872" y="118614"/>
                  </a:lnTo>
                  <a:lnTo>
                    <a:pt x="52716" y="116766"/>
                  </a:lnTo>
                  <a:lnTo>
                    <a:pt x="2427" y="67218"/>
                  </a:lnTo>
                  <a:lnTo>
                    <a:pt x="1156" y="65255"/>
                  </a:lnTo>
                  <a:lnTo>
                    <a:pt x="578" y="64100"/>
                  </a:lnTo>
                  <a:lnTo>
                    <a:pt x="0" y="62136"/>
                  </a:lnTo>
                  <a:lnTo>
                    <a:pt x="0" y="59595"/>
                  </a:lnTo>
                  <a:lnTo>
                    <a:pt x="0" y="57747"/>
                  </a:lnTo>
                  <a:lnTo>
                    <a:pt x="578" y="55899"/>
                  </a:lnTo>
                  <a:lnTo>
                    <a:pt x="1156" y="54629"/>
                  </a:lnTo>
                  <a:lnTo>
                    <a:pt x="2427" y="52781"/>
                  </a:lnTo>
                  <a:lnTo>
                    <a:pt x="52716" y="2540"/>
                  </a:lnTo>
                  <a:lnTo>
                    <a:pt x="53872" y="1385"/>
                  </a:lnTo>
                  <a:lnTo>
                    <a:pt x="55838" y="692"/>
                  </a:lnTo>
                  <a:lnTo>
                    <a:pt x="57687" y="0"/>
                  </a:lnTo>
                  <a:lnTo>
                    <a:pt x="59537" y="0"/>
                  </a:lnTo>
                  <a:lnTo>
                    <a:pt x="61387" y="0"/>
                  </a:lnTo>
                  <a:lnTo>
                    <a:pt x="63352" y="692"/>
                  </a:lnTo>
                  <a:lnTo>
                    <a:pt x="65202" y="1385"/>
                  </a:lnTo>
                  <a:lnTo>
                    <a:pt x="67167" y="2540"/>
                  </a:lnTo>
                  <a:lnTo>
                    <a:pt x="116763" y="52781"/>
                  </a:lnTo>
                  <a:lnTo>
                    <a:pt x="117919" y="54629"/>
                  </a:lnTo>
                  <a:lnTo>
                    <a:pt x="119190" y="55899"/>
                  </a:lnTo>
                  <a:lnTo>
                    <a:pt x="119884" y="57747"/>
                  </a:lnTo>
                  <a:lnTo>
                    <a:pt x="119884" y="59595"/>
                  </a:lnTo>
                  <a:lnTo>
                    <a:pt x="119884" y="62136"/>
                  </a:lnTo>
                  <a:lnTo>
                    <a:pt x="119190" y="64100"/>
                  </a:lnTo>
                  <a:lnTo>
                    <a:pt x="117919" y="65255"/>
                  </a:lnTo>
                  <a:lnTo>
                    <a:pt x="116763" y="67218"/>
                  </a:lnTo>
                  <a:lnTo>
                    <a:pt x="67167" y="116766"/>
                  </a:lnTo>
                  <a:lnTo>
                    <a:pt x="65202" y="118614"/>
                  </a:lnTo>
                  <a:lnTo>
                    <a:pt x="63352" y="119191"/>
                  </a:lnTo>
                  <a:lnTo>
                    <a:pt x="59537" y="119884"/>
                  </a:lnTo>
                  <a:close/>
                  <a:moveTo>
                    <a:pt x="23815" y="59595"/>
                  </a:moveTo>
                  <a:lnTo>
                    <a:pt x="59537" y="96092"/>
                  </a:lnTo>
                  <a:lnTo>
                    <a:pt x="95375" y="59595"/>
                  </a:lnTo>
                  <a:lnTo>
                    <a:pt x="59537" y="23907"/>
                  </a:lnTo>
                  <a:lnTo>
                    <a:pt x="23815" y="59595"/>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4" name="Shape 454"/>
            <p:cNvSpPr/>
            <p:nvPr/>
          </p:nvSpPr>
          <p:spPr>
            <a:xfrm>
              <a:off x="11623675" y="1619250"/>
              <a:ext cx="61913" cy="984250"/>
            </a:xfrm>
            <a:custGeom>
              <a:avLst/>
              <a:gdLst/>
              <a:ahLst/>
              <a:cxnLst/>
              <a:rect l="0" t="0" r="0" b="0"/>
              <a:pathLst>
                <a:path w="120000" h="120000" extrusionOk="0">
                  <a:moveTo>
                    <a:pt x="0" y="11916"/>
                  </a:moveTo>
                  <a:lnTo>
                    <a:pt x="0" y="119956"/>
                  </a:lnTo>
                  <a:lnTo>
                    <a:pt x="119314" y="119956"/>
                  </a:lnTo>
                  <a:lnTo>
                    <a:pt x="119314" y="0"/>
                  </a:lnTo>
                  <a:lnTo>
                    <a:pt x="119314" y="0"/>
                  </a:lnTo>
                  <a:lnTo>
                    <a:pt x="115885" y="1927"/>
                  </a:lnTo>
                  <a:lnTo>
                    <a:pt x="108342" y="3811"/>
                  </a:lnTo>
                  <a:lnTo>
                    <a:pt x="96685" y="5476"/>
                  </a:lnTo>
                  <a:lnTo>
                    <a:pt x="85714" y="7185"/>
                  </a:lnTo>
                  <a:lnTo>
                    <a:pt x="67200" y="8587"/>
                  </a:lnTo>
                  <a:lnTo>
                    <a:pt x="48685" y="9769"/>
                  </a:lnTo>
                  <a:lnTo>
                    <a:pt x="22628" y="10952"/>
                  </a:lnTo>
                  <a:lnTo>
                    <a:pt x="0" y="11916"/>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5" name="Shape 455"/>
            <p:cNvSpPr/>
            <p:nvPr/>
          </p:nvSpPr>
          <p:spPr>
            <a:xfrm>
              <a:off x="11530013" y="1509712"/>
              <a:ext cx="92074" cy="107949"/>
            </a:xfrm>
            <a:custGeom>
              <a:avLst/>
              <a:gdLst/>
              <a:ahLst/>
              <a:cxnLst/>
              <a:rect l="0" t="0" r="0" b="0"/>
              <a:pathLst>
                <a:path w="120000" h="120000" extrusionOk="0">
                  <a:moveTo>
                    <a:pt x="59770" y="68459"/>
                  </a:moveTo>
                  <a:lnTo>
                    <a:pt x="59770" y="68459"/>
                  </a:lnTo>
                  <a:lnTo>
                    <a:pt x="72183" y="68459"/>
                  </a:lnTo>
                  <a:lnTo>
                    <a:pt x="82298" y="72786"/>
                  </a:lnTo>
                  <a:lnTo>
                    <a:pt x="91954" y="77114"/>
                  </a:lnTo>
                  <a:lnTo>
                    <a:pt x="102068" y="83409"/>
                  </a:lnTo>
                  <a:lnTo>
                    <a:pt x="109425" y="89704"/>
                  </a:lnTo>
                  <a:lnTo>
                    <a:pt x="114482" y="98360"/>
                  </a:lnTo>
                  <a:lnTo>
                    <a:pt x="116781" y="108983"/>
                  </a:lnTo>
                  <a:lnTo>
                    <a:pt x="119540" y="119606"/>
                  </a:lnTo>
                  <a:lnTo>
                    <a:pt x="119540" y="10622"/>
                  </a:lnTo>
                  <a:lnTo>
                    <a:pt x="119540" y="10622"/>
                  </a:lnTo>
                  <a:lnTo>
                    <a:pt x="104367" y="6295"/>
                  </a:lnTo>
                  <a:lnTo>
                    <a:pt x="89655" y="2360"/>
                  </a:lnTo>
                  <a:lnTo>
                    <a:pt x="74482" y="0"/>
                  </a:lnTo>
                  <a:lnTo>
                    <a:pt x="59770" y="0"/>
                  </a:lnTo>
                  <a:lnTo>
                    <a:pt x="59770" y="0"/>
                  </a:lnTo>
                  <a:lnTo>
                    <a:pt x="42298" y="0"/>
                  </a:lnTo>
                  <a:lnTo>
                    <a:pt x="27126" y="2360"/>
                  </a:lnTo>
                  <a:lnTo>
                    <a:pt x="14712" y="6295"/>
                  </a:lnTo>
                  <a:lnTo>
                    <a:pt x="0" y="10622"/>
                  </a:lnTo>
                  <a:lnTo>
                    <a:pt x="0" y="119606"/>
                  </a:lnTo>
                  <a:lnTo>
                    <a:pt x="0" y="119606"/>
                  </a:lnTo>
                  <a:lnTo>
                    <a:pt x="0" y="108983"/>
                  </a:lnTo>
                  <a:lnTo>
                    <a:pt x="4597" y="98360"/>
                  </a:lnTo>
                  <a:lnTo>
                    <a:pt x="9655" y="89704"/>
                  </a:lnTo>
                  <a:lnTo>
                    <a:pt x="17011" y="83409"/>
                  </a:lnTo>
                  <a:lnTo>
                    <a:pt x="24827" y="77114"/>
                  </a:lnTo>
                  <a:lnTo>
                    <a:pt x="37241" y="72786"/>
                  </a:lnTo>
                  <a:lnTo>
                    <a:pt x="46896" y="68459"/>
                  </a:lnTo>
                  <a:lnTo>
                    <a:pt x="59770" y="68459"/>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6" name="Shape 456"/>
            <p:cNvSpPr/>
            <p:nvPr/>
          </p:nvSpPr>
          <p:spPr>
            <a:xfrm>
              <a:off x="11530013" y="1619250"/>
              <a:ext cx="92074" cy="106362"/>
            </a:xfrm>
            <a:custGeom>
              <a:avLst/>
              <a:gdLst/>
              <a:ahLst/>
              <a:cxnLst/>
              <a:rect l="0" t="0" r="0" b="0"/>
              <a:pathLst>
                <a:path w="120000" h="120000" extrusionOk="0">
                  <a:moveTo>
                    <a:pt x="59770" y="50000"/>
                  </a:moveTo>
                  <a:lnTo>
                    <a:pt x="59770" y="50000"/>
                  </a:lnTo>
                  <a:lnTo>
                    <a:pt x="46896" y="50000"/>
                  </a:lnTo>
                  <a:lnTo>
                    <a:pt x="37241" y="48000"/>
                  </a:lnTo>
                  <a:lnTo>
                    <a:pt x="24827" y="41600"/>
                  </a:lnTo>
                  <a:lnTo>
                    <a:pt x="17011" y="34800"/>
                  </a:lnTo>
                  <a:lnTo>
                    <a:pt x="9655" y="28400"/>
                  </a:lnTo>
                  <a:lnTo>
                    <a:pt x="4597" y="19600"/>
                  </a:lnTo>
                  <a:lnTo>
                    <a:pt x="0" y="8800"/>
                  </a:lnTo>
                  <a:lnTo>
                    <a:pt x="0" y="0"/>
                  </a:lnTo>
                  <a:lnTo>
                    <a:pt x="0" y="108800"/>
                  </a:lnTo>
                  <a:lnTo>
                    <a:pt x="0" y="108800"/>
                  </a:lnTo>
                  <a:lnTo>
                    <a:pt x="14712" y="113200"/>
                  </a:lnTo>
                  <a:lnTo>
                    <a:pt x="27126" y="117600"/>
                  </a:lnTo>
                  <a:lnTo>
                    <a:pt x="42298" y="119600"/>
                  </a:lnTo>
                  <a:lnTo>
                    <a:pt x="59770" y="119600"/>
                  </a:lnTo>
                  <a:lnTo>
                    <a:pt x="59770" y="119600"/>
                  </a:lnTo>
                  <a:lnTo>
                    <a:pt x="74482" y="119600"/>
                  </a:lnTo>
                  <a:lnTo>
                    <a:pt x="89655" y="117600"/>
                  </a:lnTo>
                  <a:lnTo>
                    <a:pt x="104367" y="113200"/>
                  </a:lnTo>
                  <a:lnTo>
                    <a:pt x="119540" y="108800"/>
                  </a:lnTo>
                  <a:lnTo>
                    <a:pt x="119540" y="0"/>
                  </a:lnTo>
                  <a:lnTo>
                    <a:pt x="119540" y="0"/>
                  </a:lnTo>
                  <a:lnTo>
                    <a:pt x="116781" y="8800"/>
                  </a:lnTo>
                  <a:lnTo>
                    <a:pt x="114482" y="19600"/>
                  </a:lnTo>
                  <a:lnTo>
                    <a:pt x="109425" y="28400"/>
                  </a:lnTo>
                  <a:lnTo>
                    <a:pt x="102068" y="34800"/>
                  </a:lnTo>
                  <a:lnTo>
                    <a:pt x="91954" y="41600"/>
                  </a:lnTo>
                  <a:lnTo>
                    <a:pt x="82298" y="48000"/>
                  </a:lnTo>
                  <a:lnTo>
                    <a:pt x="72183" y="50000"/>
                  </a:lnTo>
                  <a:lnTo>
                    <a:pt x="59770" y="50000"/>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7" name="Shape 457"/>
            <p:cNvSpPr/>
            <p:nvPr/>
          </p:nvSpPr>
          <p:spPr>
            <a:xfrm>
              <a:off x="11466513" y="1519237"/>
              <a:ext cx="61913" cy="196850"/>
            </a:xfrm>
            <a:custGeom>
              <a:avLst/>
              <a:gdLst/>
              <a:ahLst/>
              <a:cxnLst/>
              <a:rect l="0" t="0" r="0" b="0"/>
              <a:pathLst>
                <a:path w="120000" h="120000" extrusionOk="0">
                  <a:moveTo>
                    <a:pt x="119314" y="0"/>
                  </a:moveTo>
                  <a:lnTo>
                    <a:pt x="119314" y="0"/>
                  </a:lnTo>
                  <a:lnTo>
                    <a:pt x="93257" y="4800"/>
                  </a:lnTo>
                  <a:lnTo>
                    <a:pt x="70628" y="10690"/>
                  </a:lnTo>
                  <a:lnTo>
                    <a:pt x="52114" y="16800"/>
                  </a:lnTo>
                  <a:lnTo>
                    <a:pt x="33600" y="23781"/>
                  </a:lnTo>
                  <a:lnTo>
                    <a:pt x="18514" y="32072"/>
                  </a:lnTo>
                  <a:lnTo>
                    <a:pt x="7542" y="41672"/>
                  </a:lnTo>
                  <a:lnTo>
                    <a:pt x="3428" y="49963"/>
                  </a:lnTo>
                  <a:lnTo>
                    <a:pt x="0" y="60436"/>
                  </a:lnTo>
                  <a:lnTo>
                    <a:pt x="0" y="60436"/>
                  </a:lnTo>
                  <a:lnTo>
                    <a:pt x="3428" y="70036"/>
                  </a:lnTo>
                  <a:lnTo>
                    <a:pt x="7542" y="79418"/>
                  </a:lnTo>
                  <a:lnTo>
                    <a:pt x="18514" y="87709"/>
                  </a:lnTo>
                  <a:lnTo>
                    <a:pt x="33600" y="96218"/>
                  </a:lnTo>
                  <a:lnTo>
                    <a:pt x="52114" y="103200"/>
                  </a:lnTo>
                  <a:lnTo>
                    <a:pt x="70628" y="109090"/>
                  </a:lnTo>
                  <a:lnTo>
                    <a:pt x="93257" y="114981"/>
                  </a:lnTo>
                  <a:lnTo>
                    <a:pt x="119314" y="119781"/>
                  </a:lnTo>
                  <a:lnTo>
                    <a:pt x="119314" y="60436"/>
                  </a:lnTo>
                  <a:lnTo>
                    <a:pt x="119314"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8" name="Shape 458"/>
            <p:cNvSpPr/>
            <p:nvPr/>
          </p:nvSpPr>
          <p:spPr>
            <a:xfrm>
              <a:off x="11623675" y="1519237"/>
              <a:ext cx="61913" cy="196850"/>
            </a:xfrm>
            <a:custGeom>
              <a:avLst/>
              <a:gdLst/>
              <a:ahLst/>
              <a:cxnLst/>
              <a:rect l="0" t="0" r="0" b="0"/>
              <a:pathLst>
                <a:path w="120000" h="120000" extrusionOk="0">
                  <a:moveTo>
                    <a:pt x="0" y="0"/>
                  </a:moveTo>
                  <a:lnTo>
                    <a:pt x="0" y="60436"/>
                  </a:lnTo>
                  <a:lnTo>
                    <a:pt x="0" y="119781"/>
                  </a:lnTo>
                  <a:lnTo>
                    <a:pt x="0" y="119781"/>
                  </a:lnTo>
                  <a:lnTo>
                    <a:pt x="22628" y="114981"/>
                  </a:lnTo>
                  <a:lnTo>
                    <a:pt x="48685" y="109090"/>
                  </a:lnTo>
                  <a:lnTo>
                    <a:pt x="67200" y="103200"/>
                  </a:lnTo>
                  <a:lnTo>
                    <a:pt x="85714" y="96218"/>
                  </a:lnTo>
                  <a:lnTo>
                    <a:pt x="96685" y="87709"/>
                  </a:lnTo>
                  <a:lnTo>
                    <a:pt x="108342" y="79418"/>
                  </a:lnTo>
                  <a:lnTo>
                    <a:pt x="115885" y="70036"/>
                  </a:lnTo>
                  <a:lnTo>
                    <a:pt x="119314" y="60436"/>
                  </a:lnTo>
                  <a:lnTo>
                    <a:pt x="119314" y="60436"/>
                  </a:lnTo>
                  <a:lnTo>
                    <a:pt x="115885" y="49963"/>
                  </a:lnTo>
                  <a:lnTo>
                    <a:pt x="108342" y="41672"/>
                  </a:lnTo>
                  <a:lnTo>
                    <a:pt x="96685" y="32072"/>
                  </a:lnTo>
                  <a:lnTo>
                    <a:pt x="85714" y="23781"/>
                  </a:lnTo>
                  <a:lnTo>
                    <a:pt x="67200" y="16800"/>
                  </a:lnTo>
                  <a:lnTo>
                    <a:pt x="48685" y="10690"/>
                  </a:lnTo>
                  <a:lnTo>
                    <a:pt x="22628" y="4800"/>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59" name="Shape 459"/>
            <p:cNvSpPr/>
            <p:nvPr/>
          </p:nvSpPr>
          <p:spPr>
            <a:xfrm>
              <a:off x="11623675" y="2416175"/>
              <a:ext cx="371474" cy="374649"/>
            </a:xfrm>
            <a:custGeom>
              <a:avLst/>
              <a:gdLst/>
              <a:ahLst/>
              <a:cxnLst/>
              <a:rect l="0" t="0" r="0" b="0"/>
              <a:pathLst>
                <a:path w="120000" h="120000" extrusionOk="0">
                  <a:moveTo>
                    <a:pt x="59653" y="119885"/>
                  </a:moveTo>
                  <a:lnTo>
                    <a:pt x="55838" y="119311"/>
                  </a:lnTo>
                  <a:lnTo>
                    <a:pt x="53988" y="118047"/>
                  </a:lnTo>
                  <a:lnTo>
                    <a:pt x="52716" y="116669"/>
                  </a:lnTo>
                  <a:lnTo>
                    <a:pt x="2543" y="67406"/>
                  </a:lnTo>
                  <a:lnTo>
                    <a:pt x="1271" y="65569"/>
                  </a:lnTo>
                  <a:lnTo>
                    <a:pt x="693" y="63732"/>
                  </a:lnTo>
                  <a:lnTo>
                    <a:pt x="0" y="61894"/>
                  </a:lnTo>
                  <a:lnTo>
                    <a:pt x="0" y="59942"/>
                  </a:lnTo>
                  <a:lnTo>
                    <a:pt x="0" y="58105"/>
                  </a:lnTo>
                  <a:lnTo>
                    <a:pt x="693" y="56267"/>
                  </a:lnTo>
                  <a:lnTo>
                    <a:pt x="1271" y="54315"/>
                  </a:lnTo>
                  <a:lnTo>
                    <a:pt x="2543" y="53052"/>
                  </a:lnTo>
                  <a:lnTo>
                    <a:pt x="52716" y="3215"/>
                  </a:lnTo>
                  <a:lnTo>
                    <a:pt x="53988" y="1952"/>
                  </a:lnTo>
                  <a:lnTo>
                    <a:pt x="55838" y="1377"/>
                  </a:lnTo>
                  <a:lnTo>
                    <a:pt x="57803" y="688"/>
                  </a:lnTo>
                  <a:lnTo>
                    <a:pt x="59653" y="0"/>
                  </a:lnTo>
                  <a:lnTo>
                    <a:pt x="61502" y="688"/>
                  </a:lnTo>
                  <a:lnTo>
                    <a:pt x="63352" y="1377"/>
                  </a:lnTo>
                  <a:lnTo>
                    <a:pt x="65317" y="1952"/>
                  </a:lnTo>
                  <a:lnTo>
                    <a:pt x="67167" y="3215"/>
                  </a:lnTo>
                  <a:lnTo>
                    <a:pt x="116763" y="53052"/>
                  </a:lnTo>
                  <a:lnTo>
                    <a:pt x="118034" y="54315"/>
                  </a:lnTo>
                  <a:lnTo>
                    <a:pt x="119190" y="56267"/>
                  </a:lnTo>
                  <a:lnTo>
                    <a:pt x="119884" y="58105"/>
                  </a:lnTo>
                  <a:lnTo>
                    <a:pt x="119884" y="59942"/>
                  </a:lnTo>
                  <a:lnTo>
                    <a:pt x="119884" y="61894"/>
                  </a:lnTo>
                  <a:lnTo>
                    <a:pt x="119190" y="63732"/>
                  </a:lnTo>
                  <a:lnTo>
                    <a:pt x="118034" y="65569"/>
                  </a:lnTo>
                  <a:lnTo>
                    <a:pt x="116763" y="67406"/>
                  </a:lnTo>
                  <a:lnTo>
                    <a:pt x="67167" y="116669"/>
                  </a:lnTo>
                  <a:lnTo>
                    <a:pt x="65317" y="118047"/>
                  </a:lnTo>
                  <a:lnTo>
                    <a:pt x="63352" y="119311"/>
                  </a:lnTo>
                  <a:lnTo>
                    <a:pt x="59653" y="119885"/>
                  </a:lnTo>
                  <a:close/>
                  <a:moveTo>
                    <a:pt x="23815" y="59942"/>
                  </a:moveTo>
                  <a:lnTo>
                    <a:pt x="59653" y="95540"/>
                  </a:lnTo>
                  <a:lnTo>
                    <a:pt x="95375" y="59942"/>
                  </a:lnTo>
                  <a:lnTo>
                    <a:pt x="59653" y="24459"/>
                  </a:lnTo>
                  <a:lnTo>
                    <a:pt x="23815" y="59942"/>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0" name="Shape 460"/>
            <p:cNvSpPr/>
            <p:nvPr/>
          </p:nvSpPr>
          <p:spPr>
            <a:xfrm>
              <a:off x="11466513" y="3302000"/>
              <a:ext cx="217487" cy="217487"/>
            </a:xfrm>
            <a:custGeom>
              <a:avLst/>
              <a:gdLst/>
              <a:ahLst/>
              <a:cxnLst/>
              <a:rect l="0" t="0" r="0" b="0"/>
              <a:pathLst>
                <a:path w="120000" h="120000" extrusionOk="0">
                  <a:moveTo>
                    <a:pt x="59901" y="119802"/>
                  </a:moveTo>
                  <a:lnTo>
                    <a:pt x="48078" y="118620"/>
                  </a:lnTo>
                  <a:lnTo>
                    <a:pt x="36256" y="115467"/>
                  </a:lnTo>
                  <a:lnTo>
                    <a:pt x="26798" y="109162"/>
                  </a:lnTo>
                  <a:lnTo>
                    <a:pt x="17142" y="102660"/>
                  </a:lnTo>
                  <a:lnTo>
                    <a:pt x="9655" y="93004"/>
                  </a:lnTo>
                  <a:lnTo>
                    <a:pt x="4334" y="83349"/>
                  </a:lnTo>
                  <a:lnTo>
                    <a:pt x="985" y="71527"/>
                  </a:lnTo>
                  <a:lnTo>
                    <a:pt x="0" y="59901"/>
                  </a:lnTo>
                  <a:lnTo>
                    <a:pt x="985" y="48078"/>
                  </a:lnTo>
                  <a:lnTo>
                    <a:pt x="4334" y="36256"/>
                  </a:lnTo>
                  <a:lnTo>
                    <a:pt x="9655" y="26798"/>
                  </a:lnTo>
                  <a:lnTo>
                    <a:pt x="17142" y="18128"/>
                  </a:lnTo>
                  <a:lnTo>
                    <a:pt x="26798" y="10640"/>
                  </a:lnTo>
                  <a:lnTo>
                    <a:pt x="36256" y="5320"/>
                  </a:lnTo>
                  <a:lnTo>
                    <a:pt x="48078" y="985"/>
                  </a:lnTo>
                  <a:lnTo>
                    <a:pt x="59901" y="0"/>
                  </a:lnTo>
                  <a:lnTo>
                    <a:pt x="71527" y="985"/>
                  </a:lnTo>
                  <a:lnTo>
                    <a:pt x="82364" y="5320"/>
                  </a:lnTo>
                  <a:lnTo>
                    <a:pt x="93004" y="10640"/>
                  </a:lnTo>
                  <a:lnTo>
                    <a:pt x="101477" y="18128"/>
                  </a:lnTo>
                  <a:lnTo>
                    <a:pt x="108965" y="26798"/>
                  </a:lnTo>
                  <a:lnTo>
                    <a:pt x="114285" y="36256"/>
                  </a:lnTo>
                  <a:lnTo>
                    <a:pt x="117635" y="48078"/>
                  </a:lnTo>
                  <a:lnTo>
                    <a:pt x="119802" y="59901"/>
                  </a:lnTo>
                  <a:lnTo>
                    <a:pt x="117635" y="71527"/>
                  </a:lnTo>
                  <a:lnTo>
                    <a:pt x="114285" y="83349"/>
                  </a:lnTo>
                  <a:lnTo>
                    <a:pt x="108965" y="93004"/>
                  </a:lnTo>
                  <a:lnTo>
                    <a:pt x="101477" y="102660"/>
                  </a:lnTo>
                  <a:lnTo>
                    <a:pt x="93004" y="109162"/>
                  </a:lnTo>
                  <a:lnTo>
                    <a:pt x="82364" y="115467"/>
                  </a:lnTo>
                  <a:lnTo>
                    <a:pt x="71527" y="118620"/>
                  </a:lnTo>
                  <a:lnTo>
                    <a:pt x="59901" y="119802"/>
                  </a:lnTo>
                  <a:close/>
                  <a:moveTo>
                    <a:pt x="59901" y="34088"/>
                  </a:moveTo>
                  <a:lnTo>
                    <a:pt x="54384" y="35270"/>
                  </a:lnTo>
                  <a:lnTo>
                    <a:pt x="50246" y="36256"/>
                  </a:lnTo>
                  <a:lnTo>
                    <a:pt x="44926" y="38423"/>
                  </a:lnTo>
                  <a:lnTo>
                    <a:pt x="41576" y="41576"/>
                  </a:lnTo>
                  <a:lnTo>
                    <a:pt x="38423" y="45911"/>
                  </a:lnTo>
                  <a:lnTo>
                    <a:pt x="36256" y="50246"/>
                  </a:lnTo>
                  <a:lnTo>
                    <a:pt x="34285" y="54581"/>
                  </a:lnTo>
                  <a:lnTo>
                    <a:pt x="34285" y="59901"/>
                  </a:lnTo>
                  <a:lnTo>
                    <a:pt x="34285" y="65221"/>
                  </a:lnTo>
                  <a:lnTo>
                    <a:pt x="36256" y="69359"/>
                  </a:lnTo>
                  <a:lnTo>
                    <a:pt x="38423" y="73891"/>
                  </a:lnTo>
                  <a:lnTo>
                    <a:pt x="41576" y="78029"/>
                  </a:lnTo>
                  <a:lnTo>
                    <a:pt x="44926" y="81379"/>
                  </a:lnTo>
                  <a:lnTo>
                    <a:pt x="50246" y="83349"/>
                  </a:lnTo>
                  <a:lnTo>
                    <a:pt x="54384" y="84532"/>
                  </a:lnTo>
                  <a:lnTo>
                    <a:pt x="59901" y="85517"/>
                  </a:lnTo>
                  <a:lnTo>
                    <a:pt x="65221" y="84532"/>
                  </a:lnTo>
                  <a:lnTo>
                    <a:pt x="69556" y="83349"/>
                  </a:lnTo>
                  <a:lnTo>
                    <a:pt x="73694" y="81379"/>
                  </a:lnTo>
                  <a:lnTo>
                    <a:pt x="78029" y="78029"/>
                  </a:lnTo>
                  <a:lnTo>
                    <a:pt x="81182" y="73891"/>
                  </a:lnTo>
                  <a:lnTo>
                    <a:pt x="83349" y="69359"/>
                  </a:lnTo>
                  <a:lnTo>
                    <a:pt x="84334" y="65221"/>
                  </a:lnTo>
                  <a:lnTo>
                    <a:pt x="85517" y="59901"/>
                  </a:lnTo>
                  <a:lnTo>
                    <a:pt x="84334" y="54581"/>
                  </a:lnTo>
                  <a:lnTo>
                    <a:pt x="83349" y="50246"/>
                  </a:lnTo>
                  <a:lnTo>
                    <a:pt x="81182" y="45911"/>
                  </a:lnTo>
                  <a:lnTo>
                    <a:pt x="78029" y="41576"/>
                  </a:lnTo>
                  <a:lnTo>
                    <a:pt x="73694" y="38423"/>
                  </a:lnTo>
                  <a:lnTo>
                    <a:pt x="69556" y="36256"/>
                  </a:lnTo>
                  <a:lnTo>
                    <a:pt x="65221" y="35270"/>
                  </a:lnTo>
                  <a:lnTo>
                    <a:pt x="59901" y="34088"/>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1" name="Shape 461"/>
            <p:cNvSpPr/>
            <p:nvPr/>
          </p:nvSpPr>
          <p:spPr>
            <a:xfrm>
              <a:off x="10375900" y="3619500"/>
              <a:ext cx="217487" cy="215899"/>
            </a:xfrm>
            <a:custGeom>
              <a:avLst/>
              <a:gdLst/>
              <a:ahLst/>
              <a:cxnLst/>
              <a:rect l="0" t="0" r="0" b="0"/>
              <a:pathLst>
                <a:path w="120000" h="120000" extrusionOk="0">
                  <a:moveTo>
                    <a:pt x="60000" y="119801"/>
                  </a:moveTo>
                  <a:lnTo>
                    <a:pt x="48196" y="118611"/>
                  </a:lnTo>
                  <a:lnTo>
                    <a:pt x="36393" y="115438"/>
                  </a:lnTo>
                  <a:lnTo>
                    <a:pt x="26950" y="110082"/>
                  </a:lnTo>
                  <a:lnTo>
                    <a:pt x="17114" y="102347"/>
                  </a:lnTo>
                  <a:lnTo>
                    <a:pt x="9639" y="92826"/>
                  </a:lnTo>
                  <a:lnTo>
                    <a:pt x="4327" y="83107"/>
                  </a:lnTo>
                  <a:lnTo>
                    <a:pt x="1180" y="72198"/>
                  </a:lnTo>
                  <a:lnTo>
                    <a:pt x="0" y="60495"/>
                  </a:lnTo>
                  <a:lnTo>
                    <a:pt x="1180" y="47404"/>
                  </a:lnTo>
                  <a:lnTo>
                    <a:pt x="4327" y="36694"/>
                  </a:lnTo>
                  <a:lnTo>
                    <a:pt x="10819" y="25983"/>
                  </a:lnTo>
                  <a:lnTo>
                    <a:pt x="17114" y="17256"/>
                  </a:lnTo>
                  <a:lnTo>
                    <a:pt x="26950" y="9917"/>
                  </a:lnTo>
                  <a:lnTo>
                    <a:pt x="36393" y="4561"/>
                  </a:lnTo>
                  <a:lnTo>
                    <a:pt x="48196" y="1190"/>
                  </a:lnTo>
                  <a:lnTo>
                    <a:pt x="60000" y="0"/>
                  </a:lnTo>
                  <a:lnTo>
                    <a:pt x="71606" y="1190"/>
                  </a:lnTo>
                  <a:lnTo>
                    <a:pt x="83409" y="4561"/>
                  </a:lnTo>
                  <a:lnTo>
                    <a:pt x="93049" y="9917"/>
                  </a:lnTo>
                  <a:lnTo>
                    <a:pt x="101508" y="17256"/>
                  </a:lnTo>
                  <a:lnTo>
                    <a:pt x="108983" y="25983"/>
                  </a:lnTo>
                  <a:lnTo>
                    <a:pt x="114295" y="36694"/>
                  </a:lnTo>
                  <a:lnTo>
                    <a:pt x="118622" y="47404"/>
                  </a:lnTo>
                  <a:lnTo>
                    <a:pt x="119803" y="60495"/>
                  </a:lnTo>
                  <a:lnTo>
                    <a:pt x="118622" y="72198"/>
                  </a:lnTo>
                  <a:lnTo>
                    <a:pt x="114295" y="83107"/>
                  </a:lnTo>
                  <a:lnTo>
                    <a:pt x="108983" y="93818"/>
                  </a:lnTo>
                  <a:lnTo>
                    <a:pt x="101508" y="102347"/>
                  </a:lnTo>
                  <a:lnTo>
                    <a:pt x="93049" y="110082"/>
                  </a:lnTo>
                  <a:lnTo>
                    <a:pt x="83409" y="115438"/>
                  </a:lnTo>
                  <a:lnTo>
                    <a:pt x="71606" y="118611"/>
                  </a:lnTo>
                  <a:lnTo>
                    <a:pt x="60000" y="119801"/>
                  </a:lnTo>
                  <a:close/>
                  <a:moveTo>
                    <a:pt x="60000" y="34710"/>
                  </a:moveTo>
                  <a:lnTo>
                    <a:pt x="54491" y="34710"/>
                  </a:lnTo>
                  <a:lnTo>
                    <a:pt x="50360" y="36694"/>
                  </a:lnTo>
                  <a:lnTo>
                    <a:pt x="46032" y="38876"/>
                  </a:lnTo>
                  <a:lnTo>
                    <a:pt x="41704" y="42049"/>
                  </a:lnTo>
                  <a:lnTo>
                    <a:pt x="38557" y="45421"/>
                  </a:lnTo>
                  <a:lnTo>
                    <a:pt x="36393" y="49586"/>
                  </a:lnTo>
                  <a:lnTo>
                    <a:pt x="35409" y="55140"/>
                  </a:lnTo>
                  <a:lnTo>
                    <a:pt x="34229" y="60495"/>
                  </a:lnTo>
                  <a:lnTo>
                    <a:pt x="35409" y="64859"/>
                  </a:lnTo>
                  <a:lnTo>
                    <a:pt x="36393" y="70214"/>
                  </a:lnTo>
                  <a:lnTo>
                    <a:pt x="38557" y="74380"/>
                  </a:lnTo>
                  <a:lnTo>
                    <a:pt x="41704" y="77553"/>
                  </a:lnTo>
                  <a:lnTo>
                    <a:pt x="46032" y="80925"/>
                  </a:lnTo>
                  <a:lnTo>
                    <a:pt x="50360" y="84099"/>
                  </a:lnTo>
                  <a:lnTo>
                    <a:pt x="54491" y="85289"/>
                  </a:lnTo>
                  <a:lnTo>
                    <a:pt x="60000" y="85289"/>
                  </a:lnTo>
                  <a:lnTo>
                    <a:pt x="65311" y="85289"/>
                  </a:lnTo>
                  <a:lnTo>
                    <a:pt x="69442" y="83107"/>
                  </a:lnTo>
                  <a:lnTo>
                    <a:pt x="73770" y="80925"/>
                  </a:lnTo>
                  <a:lnTo>
                    <a:pt x="78098" y="77553"/>
                  </a:lnTo>
                  <a:lnTo>
                    <a:pt x="81245" y="74380"/>
                  </a:lnTo>
                  <a:lnTo>
                    <a:pt x="83409" y="70214"/>
                  </a:lnTo>
                  <a:lnTo>
                    <a:pt x="84393" y="64859"/>
                  </a:lnTo>
                  <a:lnTo>
                    <a:pt x="85573" y="60495"/>
                  </a:lnTo>
                  <a:lnTo>
                    <a:pt x="84393" y="55140"/>
                  </a:lnTo>
                  <a:lnTo>
                    <a:pt x="83409" y="49586"/>
                  </a:lnTo>
                  <a:lnTo>
                    <a:pt x="81245" y="45421"/>
                  </a:lnTo>
                  <a:lnTo>
                    <a:pt x="78098" y="42049"/>
                  </a:lnTo>
                  <a:lnTo>
                    <a:pt x="73770" y="38876"/>
                  </a:lnTo>
                  <a:lnTo>
                    <a:pt x="69442" y="36694"/>
                  </a:lnTo>
                  <a:lnTo>
                    <a:pt x="65311" y="34710"/>
                  </a:lnTo>
                  <a:lnTo>
                    <a:pt x="60000" y="34710"/>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2" name="Shape 462"/>
            <p:cNvSpPr/>
            <p:nvPr/>
          </p:nvSpPr>
          <p:spPr>
            <a:xfrm>
              <a:off x="10844213" y="3273425"/>
              <a:ext cx="217487" cy="217487"/>
            </a:xfrm>
            <a:custGeom>
              <a:avLst/>
              <a:gdLst/>
              <a:ahLst/>
              <a:cxnLst/>
              <a:rect l="0" t="0" r="0" b="0"/>
              <a:pathLst>
                <a:path w="120000" h="120000" extrusionOk="0">
                  <a:moveTo>
                    <a:pt x="59901" y="119803"/>
                  </a:moveTo>
                  <a:lnTo>
                    <a:pt x="48078" y="118622"/>
                  </a:lnTo>
                  <a:lnTo>
                    <a:pt x="36256" y="115475"/>
                  </a:lnTo>
                  <a:lnTo>
                    <a:pt x="26798" y="108983"/>
                  </a:lnTo>
                  <a:lnTo>
                    <a:pt x="18128" y="102688"/>
                  </a:lnTo>
                  <a:lnTo>
                    <a:pt x="10837" y="93049"/>
                  </a:lnTo>
                  <a:lnTo>
                    <a:pt x="5320" y="83409"/>
                  </a:lnTo>
                  <a:lnTo>
                    <a:pt x="985" y="71606"/>
                  </a:lnTo>
                  <a:lnTo>
                    <a:pt x="0" y="59803"/>
                  </a:lnTo>
                  <a:lnTo>
                    <a:pt x="985" y="48196"/>
                  </a:lnTo>
                  <a:lnTo>
                    <a:pt x="5320" y="37377"/>
                  </a:lnTo>
                  <a:lnTo>
                    <a:pt x="10837" y="26754"/>
                  </a:lnTo>
                  <a:lnTo>
                    <a:pt x="18128" y="18295"/>
                  </a:lnTo>
                  <a:lnTo>
                    <a:pt x="26798" y="10622"/>
                  </a:lnTo>
                  <a:lnTo>
                    <a:pt x="36256" y="5311"/>
                  </a:lnTo>
                  <a:lnTo>
                    <a:pt x="48078" y="2163"/>
                  </a:lnTo>
                  <a:lnTo>
                    <a:pt x="59901" y="0"/>
                  </a:lnTo>
                  <a:lnTo>
                    <a:pt x="71527" y="2163"/>
                  </a:lnTo>
                  <a:lnTo>
                    <a:pt x="83349" y="5311"/>
                  </a:lnTo>
                  <a:lnTo>
                    <a:pt x="93004" y="10622"/>
                  </a:lnTo>
                  <a:lnTo>
                    <a:pt x="101477" y="18295"/>
                  </a:lnTo>
                  <a:lnTo>
                    <a:pt x="109162" y="26754"/>
                  </a:lnTo>
                  <a:lnTo>
                    <a:pt x="114482" y="37377"/>
                  </a:lnTo>
                  <a:lnTo>
                    <a:pt x="118817" y="48196"/>
                  </a:lnTo>
                  <a:lnTo>
                    <a:pt x="119802" y="59803"/>
                  </a:lnTo>
                  <a:lnTo>
                    <a:pt x="118817" y="71606"/>
                  </a:lnTo>
                  <a:lnTo>
                    <a:pt x="114482" y="83409"/>
                  </a:lnTo>
                  <a:lnTo>
                    <a:pt x="109162" y="93049"/>
                  </a:lnTo>
                  <a:lnTo>
                    <a:pt x="101477" y="102688"/>
                  </a:lnTo>
                  <a:lnTo>
                    <a:pt x="93004" y="108983"/>
                  </a:lnTo>
                  <a:lnTo>
                    <a:pt x="83349" y="115475"/>
                  </a:lnTo>
                  <a:lnTo>
                    <a:pt x="71527" y="118622"/>
                  </a:lnTo>
                  <a:lnTo>
                    <a:pt x="59901" y="119803"/>
                  </a:lnTo>
                  <a:close/>
                  <a:moveTo>
                    <a:pt x="59901" y="34229"/>
                  </a:moveTo>
                  <a:lnTo>
                    <a:pt x="54581" y="35213"/>
                  </a:lnTo>
                  <a:lnTo>
                    <a:pt x="50246" y="36393"/>
                  </a:lnTo>
                  <a:lnTo>
                    <a:pt x="46108" y="38360"/>
                  </a:lnTo>
                  <a:lnTo>
                    <a:pt x="41576" y="41704"/>
                  </a:lnTo>
                  <a:lnTo>
                    <a:pt x="38423" y="46032"/>
                  </a:lnTo>
                  <a:lnTo>
                    <a:pt x="36256" y="50163"/>
                  </a:lnTo>
                  <a:lnTo>
                    <a:pt x="35270" y="54491"/>
                  </a:lnTo>
                  <a:lnTo>
                    <a:pt x="34285" y="59803"/>
                  </a:lnTo>
                  <a:lnTo>
                    <a:pt x="35270" y="65311"/>
                  </a:lnTo>
                  <a:lnTo>
                    <a:pt x="36256" y="69442"/>
                  </a:lnTo>
                  <a:lnTo>
                    <a:pt x="38423" y="74754"/>
                  </a:lnTo>
                  <a:lnTo>
                    <a:pt x="41576" y="78098"/>
                  </a:lnTo>
                  <a:lnTo>
                    <a:pt x="46108" y="81245"/>
                  </a:lnTo>
                  <a:lnTo>
                    <a:pt x="50246" y="83409"/>
                  </a:lnTo>
                  <a:lnTo>
                    <a:pt x="54581" y="85377"/>
                  </a:lnTo>
                  <a:lnTo>
                    <a:pt x="59901" y="85377"/>
                  </a:lnTo>
                  <a:lnTo>
                    <a:pt x="65221" y="85377"/>
                  </a:lnTo>
                  <a:lnTo>
                    <a:pt x="69556" y="83409"/>
                  </a:lnTo>
                  <a:lnTo>
                    <a:pt x="73891" y="81245"/>
                  </a:lnTo>
                  <a:lnTo>
                    <a:pt x="78029" y="78098"/>
                  </a:lnTo>
                  <a:lnTo>
                    <a:pt x="81379" y="74754"/>
                  </a:lnTo>
                  <a:lnTo>
                    <a:pt x="83349" y="69442"/>
                  </a:lnTo>
                  <a:lnTo>
                    <a:pt x="84532" y="65311"/>
                  </a:lnTo>
                  <a:lnTo>
                    <a:pt x="85517" y="59803"/>
                  </a:lnTo>
                  <a:lnTo>
                    <a:pt x="84532" y="54491"/>
                  </a:lnTo>
                  <a:lnTo>
                    <a:pt x="83349" y="50163"/>
                  </a:lnTo>
                  <a:lnTo>
                    <a:pt x="81379" y="46032"/>
                  </a:lnTo>
                  <a:lnTo>
                    <a:pt x="78029" y="41704"/>
                  </a:lnTo>
                  <a:lnTo>
                    <a:pt x="73891" y="38360"/>
                  </a:lnTo>
                  <a:lnTo>
                    <a:pt x="69556" y="36393"/>
                  </a:lnTo>
                  <a:lnTo>
                    <a:pt x="65221" y="35213"/>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3" name="Shape 463"/>
            <p:cNvSpPr/>
            <p:nvPr/>
          </p:nvSpPr>
          <p:spPr>
            <a:xfrm>
              <a:off x="10844213" y="4859337"/>
              <a:ext cx="217487" cy="215899"/>
            </a:xfrm>
            <a:custGeom>
              <a:avLst/>
              <a:gdLst/>
              <a:ahLst/>
              <a:cxnLst/>
              <a:rect l="0" t="0" r="0" b="0"/>
              <a:pathLst>
                <a:path w="120000" h="120000" extrusionOk="0">
                  <a:moveTo>
                    <a:pt x="59901" y="119801"/>
                  </a:moveTo>
                  <a:lnTo>
                    <a:pt x="48078" y="118609"/>
                  </a:lnTo>
                  <a:lnTo>
                    <a:pt x="36256" y="115430"/>
                  </a:lnTo>
                  <a:lnTo>
                    <a:pt x="26798" y="109867"/>
                  </a:lnTo>
                  <a:lnTo>
                    <a:pt x="17142" y="102516"/>
                  </a:lnTo>
                  <a:lnTo>
                    <a:pt x="10837" y="93774"/>
                  </a:lnTo>
                  <a:lnTo>
                    <a:pt x="4334" y="83046"/>
                  </a:lnTo>
                  <a:lnTo>
                    <a:pt x="985" y="72317"/>
                  </a:lnTo>
                  <a:lnTo>
                    <a:pt x="0" y="60397"/>
                  </a:lnTo>
                  <a:lnTo>
                    <a:pt x="985" y="47483"/>
                  </a:lnTo>
                  <a:lnTo>
                    <a:pt x="4334" y="36754"/>
                  </a:lnTo>
                  <a:lnTo>
                    <a:pt x="10837" y="25827"/>
                  </a:lnTo>
                  <a:lnTo>
                    <a:pt x="17142" y="17284"/>
                  </a:lnTo>
                  <a:lnTo>
                    <a:pt x="26798" y="9735"/>
                  </a:lnTo>
                  <a:lnTo>
                    <a:pt x="36256" y="4172"/>
                  </a:lnTo>
                  <a:lnTo>
                    <a:pt x="48078" y="993"/>
                  </a:lnTo>
                  <a:lnTo>
                    <a:pt x="59901" y="0"/>
                  </a:lnTo>
                  <a:lnTo>
                    <a:pt x="71527" y="993"/>
                  </a:lnTo>
                  <a:lnTo>
                    <a:pt x="83349" y="4172"/>
                  </a:lnTo>
                  <a:lnTo>
                    <a:pt x="93004" y="9735"/>
                  </a:lnTo>
                  <a:lnTo>
                    <a:pt x="101477" y="17284"/>
                  </a:lnTo>
                  <a:lnTo>
                    <a:pt x="109162" y="25827"/>
                  </a:lnTo>
                  <a:lnTo>
                    <a:pt x="114482" y="36754"/>
                  </a:lnTo>
                  <a:lnTo>
                    <a:pt x="118817" y="47483"/>
                  </a:lnTo>
                  <a:lnTo>
                    <a:pt x="119802" y="60397"/>
                  </a:lnTo>
                  <a:lnTo>
                    <a:pt x="118817" y="72317"/>
                  </a:lnTo>
                  <a:lnTo>
                    <a:pt x="114482" y="83046"/>
                  </a:lnTo>
                  <a:lnTo>
                    <a:pt x="109162" y="93774"/>
                  </a:lnTo>
                  <a:lnTo>
                    <a:pt x="101477" y="102516"/>
                  </a:lnTo>
                  <a:lnTo>
                    <a:pt x="93004" y="109867"/>
                  </a:lnTo>
                  <a:lnTo>
                    <a:pt x="83349" y="115430"/>
                  </a:lnTo>
                  <a:lnTo>
                    <a:pt x="71527" y="118609"/>
                  </a:lnTo>
                  <a:lnTo>
                    <a:pt x="59901" y="119801"/>
                  </a:lnTo>
                  <a:close/>
                  <a:moveTo>
                    <a:pt x="59901" y="34569"/>
                  </a:moveTo>
                  <a:lnTo>
                    <a:pt x="54581" y="34569"/>
                  </a:lnTo>
                  <a:lnTo>
                    <a:pt x="50246" y="36754"/>
                  </a:lnTo>
                  <a:lnTo>
                    <a:pt x="46108" y="38741"/>
                  </a:lnTo>
                  <a:lnTo>
                    <a:pt x="41576" y="42119"/>
                  </a:lnTo>
                  <a:lnTo>
                    <a:pt x="38423" y="45298"/>
                  </a:lnTo>
                  <a:lnTo>
                    <a:pt x="36256" y="49470"/>
                  </a:lnTo>
                  <a:lnTo>
                    <a:pt x="35270" y="55033"/>
                  </a:lnTo>
                  <a:lnTo>
                    <a:pt x="34285" y="60397"/>
                  </a:lnTo>
                  <a:lnTo>
                    <a:pt x="35270" y="64768"/>
                  </a:lnTo>
                  <a:lnTo>
                    <a:pt x="36256" y="70132"/>
                  </a:lnTo>
                  <a:lnTo>
                    <a:pt x="38423" y="74304"/>
                  </a:lnTo>
                  <a:lnTo>
                    <a:pt x="41576" y="77682"/>
                  </a:lnTo>
                  <a:lnTo>
                    <a:pt x="46108" y="80860"/>
                  </a:lnTo>
                  <a:lnTo>
                    <a:pt x="50246" y="84238"/>
                  </a:lnTo>
                  <a:lnTo>
                    <a:pt x="54581" y="85231"/>
                  </a:lnTo>
                  <a:lnTo>
                    <a:pt x="59901" y="85231"/>
                  </a:lnTo>
                  <a:lnTo>
                    <a:pt x="65221" y="85231"/>
                  </a:lnTo>
                  <a:lnTo>
                    <a:pt x="69556" y="84238"/>
                  </a:lnTo>
                  <a:lnTo>
                    <a:pt x="73891" y="80860"/>
                  </a:lnTo>
                  <a:lnTo>
                    <a:pt x="78029" y="77682"/>
                  </a:lnTo>
                  <a:lnTo>
                    <a:pt x="81379" y="74304"/>
                  </a:lnTo>
                  <a:lnTo>
                    <a:pt x="83349" y="70132"/>
                  </a:lnTo>
                  <a:lnTo>
                    <a:pt x="84532" y="64768"/>
                  </a:lnTo>
                  <a:lnTo>
                    <a:pt x="85517" y="60397"/>
                  </a:lnTo>
                  <a:lnTo>
                    <a:pt x="84532" y="55033"/>
                  </a:lnTo>
                  <a:lnTo>
                    <a:pt x="83349" y="49470"/>
                  </a:lnTo>
                  <a:lnTo>
                    <a:pt x="81379" y="45298"/>
                  </a:lnTo>
                  <a:lnTo>
                    <a:pt x="78029" y="42119"/>
                  </a:lnTo>
                  <a:lnTo>
                    <a:pt x="73891" y="38741"/>
                  </a:lnTo>
                  <a:lnTo>
                    <a:pt x="69556" y="36754"/>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4" name="Shape 464"/>
            <p:cNvSpPr/>
            <p:nvPr/>
          </p:nvSpPr>
          <p:spPr>
            <a:xfrm>
              <a:off x="10533063" y="3848100"/>
              <a:ext cx="215899" cy="217487"/>
            </a:xfrm>
            <a:custGeom>
              <a:avLst/>
              <a:gdLst/>
              <a:ahLst/>
              <a:cxnLst/>
              <a:rect l="0" t="0" r="0" b="0"/>
              <a:pathLst>
                <a:path w="120000" h="120000" extrusionOk="0">
                  <a:moveTo>
                    <a:pt x="60497" y="119803"/>
                  </a:moveTo>
                  <a:lnTo>
                    <a:pt x="48557" y="118622"/>
                  </a:lnTo>
                  <a:lnTo>
                    <a:pt x="36815" y="114295"/>
                  </a:lnTo>
                  <a:lnTo>
                    <a:pt x="26865" y="108983"/>
                  </a:lnTo>
                  <a:lnTo>
                    <a:pt x="17313" y="101704"/>
                  </a:lnTo>
                  <a:lnTo>
                    <a:pt x="9751" y="93049"/>
                  </a:lnTo>
                  <a:lnTo>
                    <a:pt x="4378" y="82426"/>
                  </a:lnTo>
                  <a:lnTo>
                    <a:pt x="1194" y="71606"/>
                  </a:lnTo>
                  <a:lnTo>
                    <a:pt x="0" y="60000"/>
                  </a:lnTo>
                  <a:lnTo>
                    <a:pt x="1194" y="48000"/>
                  </a:lnTo>
                  <a:lnTo>
                    <a:pt x="4378" y="36393"/>
                  </a:lnTo>
                  <a:lnTo>
                    <a:pt x="9751" y="26754"/>
                  </a:lnTo>
                  <a:lnTo>
                    <a:pt x="17313" y="17114"/>
                  </a:lnTo>
                  <a:lnTo>
                    <a:pt x="25870" y="10819"/>
                  </a:lnTo>
                  <a:lnTo>
                    <a:pt x="36815" y="4327"/>
                  </a:lnTo>
                  <a:lnTo>
                    <a:pt x="47562" y="983"/>
                  </a:lnTo>
                  <a:lnTo>
                    <a:pt x="60497" y="0"/>
                  </a:lnTo>
                  <a:lnTo>
                    <a:pt x="72437" y="983"/>
                  </a:lnTo>
                  <a:lnTo>
                    <a:pt x="83184" y="4327"/>
                  </a:lnTo>
                  <a:lnTo>
                    <a:pt x="93930" y="10819"/>
                  </a:lnTo>
                  <a:lnTo>
                    <a:pt x="102686" y="17114"/>
                  </a:lnTo>
                  <a:lnTo>
                    <a:pt x="110248" y="26754"/>
                  </a:lnTo>
                  <a:lnTo>
                    <a:pt x="115621" y="36393"/>
                  </a:lnTo>
                  <a:lnTo>
                    <a:pt x="118805" y="48000"/>
                  </a:lnTo>
                  <a:lnTo>
                    <a:pt x="119800" y="60000"/>
                  </a:lnTo>
                  <a:lnTo>
                    <a:pt x="118805" y="71606"/>
                  </a:lnTo>
                  <a:lnTo>
                    <a:pt x="115621" y="83409"/>
                  </a:lnTo>
                  <a:lnTo>
                    <a:pt x="110248" y="93049"/>
                  </a:lnTo>
                  <a:lnTo>
                    <a:pt x="102686" y="101704"/>
                  </a:lnTo>
                  <a:lnTo>
                    <a:pt x="93930" y="108983"/>
                  </a:lnTo>
                  <a:lnTo>
                    <a:pt x="83184" y="114295"/>
                  </a:lnTo>
                  <a:lnTo>
                    <a:pt x="72437" y="117639"/>
                  </a:lnTo>
                  <a:lnTo>
                    <a:pt x="60497" y="119803"/>
                  </a:lnTo>
                  <a:close/>
                  <a:moveTo>
                    <a:pt x="60497" y="34229"/>
                  </a:moveTo>
                  <a:lnTo>
                    <a:pt x="55124" y="34229"/>
                  </a:lnTo>
                  <a:lnTo>
                    <a:pt x="49751" y="36393"/>
                  </a:lnTo>
                  <a:lnTo>
                    <a:pt x="45373" y="38557"/>
                  </a:lnTo>
                  <a:lnTo>
                    <a:pt x="42189" y="41704"/>
                  </a:lnTo>
                  <a:lnTo>
                    <a:pt x="38805" y="44852"/>
                  </a:lnTo>
                  <a:lnTo>
                    <a:pt x="36815" y="50163"/>
                  </a:lnTo>
                  <a:lnTo>
                    <a:pt x="34626" y="54491"/>
                  </a:lnTo>
                  <a:lnTo>
                    <a:pt x="34626" y="60000"/>
                  </a:lnTo>
                  <a:lnTo>
                    <a:pt x="34626" y="64131"/>
                  </a:lnTo>
                  <a:lnTo>
                    <a:pt x="36815" y="69442"/>
                  </a:lnTo>
                  <a:lnTo>
                    <a:pt x="38805" y="73770"/>
                  </a:lnTo>
                  <a:lnTo>
                    <a:pt x="42189" y="77901"/>
                  </a:lnTo>
                  <a:lnTo>
                    <a:pt x="45373" y="81245"/>
                  </a:lnTo>
                  <a:lnTo>
                    <a:pt x="49751" y="83409"/>
                  </a:lnTo>
                  <a:lnTo>
                    <a:pt x="55124" y="84393"/>
                  </a:lnTo>
                  <a:lnTo>
                    <a:pt x="60497" y="85573"/>
                  </a:lnTo>
                  <a:lnTo>
                    <a:pt x="65870" y="84393"/>
                  </a:lnTo>
                  <a:lnTo>
                    <a:pt x="70248" y="83409"/>
                  </a:lnTo>
                  <a:lnTo>
                    <a:pt x="74427" y="81245"/>
                  </a:lnTo>
                  <a:lnTo>
                    <a:pt x="78805" y="77901"/>
                  </a:lnTo>
                  <a:lnTo>
                    <a:pt x="80995" y="73770"/>
                  </a:lnTo>
                  <a:lnTo>
                    <a:pt x="84179" y="69442"/>
                  </a:lnTo>
                  <a:lnTo>
                    <a:pt x="85373" y="65311"/>
                  </a:lnTo>
                  <a:lnTo>
                    <a:pt x="85373" y="60000"/>
                  </a:lnTo>
                  <a:lnTo>
                    <a:pt x="85373" y="54491"/>
                  </a:lnTo>
                  <a:lnTo>
                    <a:pt x="84179" y="50163"/>
                  </a:lnTo>
                  <a:lnTo>
                    <a:pt x="80995" y="44852"/>
                  </a:lnTo>
                  <a:lnTo>
                    <a:pt x="77810" y="41704"/>
                  </a:lnTo>
                  <a:lnTo>
                    <a:pt x="74427" y="38557"/>
                  </a:lnTo>
                  <a:lnTo>
                    <a:pt x="70248" y="36393"/>
                  </a:lnTo>
                  <a:lnTo>
                    <a:pt x="64875" y="34229"/>
                  </a:lnTo>
                  <a:lnTo>
                    <a:pt x="60497" y="34229"/>
                  </a:lnTo>
                  <a:close/>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5" name="Shape 465"/>
            <p:cNvSpPr/>
            <p:nvPr/>
          </p:nvSpPr>
          <p:spPr>
            <a:xfrm>
              <a:off x="11777663" y="3735387"/>
              <a:ext cx="217487" cy="217487"/>
            </a:xfrm>
            <a:custGeom>
              <a:avLst/>
              <a:gdLst/>
              <a:ahLst/>
              <a:cxnLst/>
              <a:rect l="0" t="0" r="0" b="0"/>
              <a:pathLst>
                <a:path w="120000" h="120000" extrusionOk="0">
                  <a:moveTo>
                    <a:pt x="59901" y="119803"/>
                  </a:moveTo>
                  <a:lnTo>
                    <a:pt x="48078" y="118622"/>
                  </a:lnTo>
                  <a:lnTo>
                    <a:pt x="36453" y="115475"/>
                  </a:lnTo>
                  <a:lnTo>
                    <a:pt x="26798" y="108983"/>
                  </a:lnTo>
                  <a:lnTo>
                    <a:pt x="18128" y="102688"/>
                  </a:lnTo>
                  <a:lnTo>
                    <a:pt x="10640" y="93049"/>
                  </a:lnTo>
                  <a:lnTo>
                    <a:pt x="5320" y="83409"/>
                  </a:lnTo>
                  <a:lnTo>
                    <a:pt x="1182" y="71606"/>
                  </a:lnTo>
                  <a:lnTo>
                    <a:pt x="0" y="59803"/>
                  </a:lnTo>
                  <a:lnTo>
                    <a:pt x="1182" y="48196"/>
                  </a:lnTo>
                  <a:lnTo>
                    <a:pt x="5320" y="36393"/>
                  </a:lnTo>
                  <a:lnTo>
                    <a:pt x="10640" y="26754"/>
                  </a:lnTo>
                  <a:lnTo>
                    <a:pt x="18128" y="18295"/>
                  </a:lnTo>
                  <a:lnTo>
                    <a:pt x="26798" y="10622"/>
                  </a:lnTo>
                  <a:lnTo>
                    <a:pt x="36453" y="5311"/>
                  </a:lnTo>
                  <a:lnTo>
                    <a:pt x="48078" y="1180"/>
                  </a:lnTo>
                  <a:lnTo>
                    <a:pt x="59901" y="0"/>
                  </a:lnTo>
                  <a:lnTo>
                    <a:pt x="71724" y="1180"/>
                  </a:lnTo>
                  <a:lnTo>
                    <a:pt x="83349" y="4327"/>
                  </a:lnTo>
                  <a:lnTo>
                    <a:pt x="93004" y="10622"/>
                  </a:lnTo>
                  <a:lnTo>
                    <a:pt x="102660" y="18295"/>
                  </a:lnTo>
                  <a:lnTo>
                    <a:pt x="110147" y="26754"/>
                  </a:lnTo>
                  <a:lnTo>
                    <a:pt x="115467" y="37573"/>
                  </a:lnTo>
                  <a:lnTo>
                    <a:pt x="118620" y="48196"/>
                  </a:lnTo>
                  <a:lnTo>
                    <a:pt x="119802" y="59803"/>
                  </a:lnTo>
                  <a:lnTo>
                    <a:pt x="118620" y="71606"/>
                  </a:lnTo>
                  <a:lnTo>
                    <a:pt x="115467" y="82229"/>
                  </a:lnTo>
                  <a:lnTo>
                    <a:pt x="110147" y="93049"/>
                  </a:lnTo>
                  <a:lnTo>
                    <a:pt x="102660" y="102688"/>
                  </a:lnTo>
                  <a:lnTo>
                    <a:pt x="93004" y="109967"/>
                  </a:lnTo>
                  <a:lnTo>
                    <a:pt x="83349" y="115475"/>
                  </a:lnTo>
                  <a:lnTo>
                    <a:pt x="71724" y="118622"/>
                  </a:lnTo>
                  <a:lnTo>
                    <a:pt x="59901" y="119803"/>
                  </a:lnTo>
                  <a:close/>
                  <a:moveTo>
                    <a:pt x="59901" y="34229"/>
                  </a:moveTo>
                  <a:lnTo>
                    <a:pt x="54581" y="35213"/>
                  </a:lnTo>
                  <a:lnTo>
                    <a:pt x="50246" y="36393"/>
                  </a:lnTo>
                  <a:lnTo>
                    <a:pt x="45911" y="38360"/>
                  </a:lnTo>
                  <a:lnTo>
                    <a:pt x="41773" y="41704"/>
                  </a:lnTo>
                  <a:lnTo>
                    <a:pt x="38620" y="46032"/>
                  </a:lnTo>
                  <a:lnTo>
                    <a:pt x="36453" y="50163"/>
                  </a:lnTo>
                  <a:lnTo>
                    <a:pt x="35270" y="54491"/>
                  </a:lnTo>
                  <a:lnTo>
                    <a:pt x="34285" y="59803"/>
                  </a:lnTo>
                  <a:lnTo>
                    <a:pt x="35270" y="65311"/>
                  </a:lnTo>
                  <a:lnTo>
                    <a:pt x="36453" y="69442"/>
                  </a:lnTo>
                  <a:lnTo>
                    <a:pt x="38620" y="73770"/>
                  </a:lnTo>
                  <a:lnTo>
                    <a:pt x="41773" y="78098"/>
                  </a:lnTo>
                  <a:lnTo>
                    <a:pt x="45911" y="81245"/>
                  </a:lnTo>
                  <a:lnTo>
                    <a:pt x="50246" y="83409"/>
                  </a:lnTo>
                  <a:lnTo>
                    <a:pt x="54581" y="84393"/>
                  </a:lnTo>
                  <a:lnTo>
                    <a:pt x="59901" y="85573"/>
                  </a:lnTo>
                  <a:lnTo>
                    <a:pt x="65221" y="84393"/>
                  </a:lnTo>
                  <a:lnTo>
                    <a:pt x="69556" y="83409"/>
                  </a:lnTo>
                  <a:lnTo>
                    <a:pt x="73891" y="81245"/>
                  </a:lnTo>
                  <a:lnTo>
                    <a:pt x="78029" y="78098"/>
                  </a:lnTo>
                  <a:lnTo>
                    <a:pt x="81182" y="73770"/>
                  </a:lnTo>
                  <a:lnTo>
                    <a:pt x="83349" y="69442"/>
                  </a:lnTo>
                  <a:lnTo>
                    <a:pt x="85517" y="65311"/>
                  </a:lnTo>
                  <a:lnTo>
                    <a:pt x="85517" y="59803"/>
                  </a:lnTo>
                  <a:lnTo>
                    <a:pt x="85517" y="54491"/>
                  </a:lnTo>
                  <a:lnTo>
                    <a:pt x="83349" y="50163"/>
                  </a:lnTo>
                  <a:lnTo>
                    <a:pt x="81182" y="46032"/>
                  </a:lnTo>
                  <a:lnTo>
                    <a:pt x="78029" y="41704"/>
                  </a:lnTo>
                  <a:lnTo>
                    <a:pt x="73891" y="38360"/>
                  </a:lnTo>
                  <a:lnTo>
                    <a:pt x="69556" y="36393"/>
                  </a:lnTo>
                  <a:lnTo>
                    <a:pt x="65221" y="35213"/>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6" name="Shape 466"/>
            <p:cNvSpPr/>
            <p:nvPr/>
          </p:nvSpPr>
          <p:spPr>
            <a:xfrm>
              <a:off x="9909175" y="4813300"/>
              <a:ext cx="217487" cy="215899"/>
            </a:xfrm>
            <a:custGeom>
              <a:avLst/>
              <a:gdLst/>
              <a:ahLst/>
              <a:cxnLst/>
              <a:rect l="0" t="0" r="0" b="0"/>
              <a:pathLst>
                <a:path w="120000" h="120000" extrusionOk="0">
                  <a:moveTo>
                    <a:pt x="59901" y="119801"/>
                  </a:moveTo>
                  <a:lnTo>
                    <a:pt x="48275" y="118609"/>
                  </a:lnTo>
                  <a:lnTo>
                    <a:pt x="36453" y="115430"/>
                  </a:lnTo>
                  <a:lnTo>
                    <a:pt x="26798" y="110066"/>
                  </a:lnTo>
                  <a:lnTo>
                    <a:pt x="17142" y="102516"/>
                  </a:lnTo>
                  <a:lnTo>
                    <a:pt x="10640" y="93774"/>
                  </a:lnTo>
                  <a:lnTo>
                    <a:pt x="4334" y="83046"/>
                  </a:lnTo>
                  <a:lnTo>
                    <a:pt x="1182" y="72317"/>
                  </a:lnTo>
                  <a:lnTo>
                    <a:pt x="0" y="59403"/>
                  </a:lnTo>
                  <a:lnTo>
                    <a:pt x="1182" y="47483"/>
                  </a:lnTo>
                  <a:lnTo>
                    <a:pt x="4334" y="36754"/>
                  </a:lnTo>
                  <a:lnTo>
                    <a:pt x="10640" y="25827"/>
                  </a:lnTo>
                  <a:lnTo>
                    <a:pt x="17142" y="17284"/>
                  </a:lnTo>
                  <a:lnTo>
                    <a:pt x="26798" y="9735"/>
                  </a:lnTo>
                  <a:lnTo>
                    <a:pt x="36453" y="4172"/>
                  </a:lnTo>
                  <a:lnTo>
                    <a:pt x="48275" y="993"/>
                  </a:lnTo>
                  <a:lnTo>
                    <a:pt x="59901" y="0"/>
                  </a:lnTo>
                  <a:lnTo>
                    <a:pt x="71724" y="993"/>
                  </a:lnTo>
                  <a:lnTo>
                    <a:pt x="83546" y="4172"/>
                  </a:lnTo>
                  <a:lnTo>
                    <a:pt x="93004" y="9735"/>
                  </a:lnTo>
                  <a:lnTo>
                    <a:pt x="101674" y="17284"/>
                  </a:lnTo>
                  <a:lnTo>
                    <a:pt x="109162" y="25827"/>
                  </a:lnTo>
                  <a:lnTo>
                    <a:pt x="114482" y="36754"/>
                  </a:lnTo>
                  <a:lnTo>
                    <a:pt x="118817" y="47483"/>
                  </a:lnTo>
                  <a:lnTo>
                    <a:pt x="119802" y="59403"/>
                  </a:lnTo>
                  <a:lnTo>
                    <a:pt x="118817" y="72317"/>
                  </a:lnTo>
                  <a:lnTo>
                    <a:pt x="114482" y="83046"/>
                  </a:lnTo>
                  <a:lnTo>
                    <a:pt x="109162" y="93774"/>
                  </a:lnTo>
                  <a:lnTo>
                    <a:pt x="101674" y="102516"/>
                  </a:lnTo>
                  <a:lnTo>
                    <a:pt x="93004" y="110066"/>
                  </a:lnTo>
                  <a:lnTo>
                    <a:pt x="83546" y="115430"/>
                  </a:lnTo>
                  <a:lnTo>
                    <a:pt x="71724" y="118609"/>
                  </a:lnTo>
                  <a:lnTo>
                    <a:pt x="59901" y="119801"/>
                  </a:lnTo>
                  <a:close/>
                  <a:moveTo>
                    <a:pt x="59901" y="34569"/>
                  </a:moveTo>
                  <a:lnTo>
                    <a:pt x="54581" y="34569"/>
                  </a:lnTo>
                  <a:lnTo>
                    <a:pt x="50246" y="35562"/>
                  </a:lnTo>
                  <a:lnTo>
                    <a:pt x="45911" y="38741"/>
                  </a:lnTo>
                  <a:lnTo>
                    <a:pt x="41773" y="42119"/>
                  </a:lnTo>
                  <a:lnTo>
                    <a:pt x="38423" y="45298"/>
                  </a:lnTo>
                  <a:lnTo>
                    <a:pt x="36453" y="49668"/>
                  </a:lnTo>
                  <a:lnTo>
                    <a:pt x="34285" y="55033"/>
                  </a:lnTo>
                  <a:lnTo>
                    <a:pt x="34285" y="59403"/>
                  </a:lnTo>
                  <a:lnTo>
                    <a:pt x="34285" y="64768"/>
                  </a:lnTo>
                  <a:lnTo>
                    <a:pt x="36453" y="70132"/>
                  </a:lnTo>
                  <a:lnTo>
                    <a:pt x="38423" y="74304"/>
                  </a:lnTo>
                  <a:lnTo>
                    <a:pt x="41773" y="77682"/>
                  </a:lnTo>
                  <a:lnTo>
                    <a:pt x="45911" y="80860"/>
                  </a:lnTo>
                  <a:lnTo>
                    <a:pt x="50246" y="83046"/>
                  </a:lnTo>
                  <a:lnTo>
                    <a:pt x="54581" y="85231"/>
                  </a:lnTo>
                  <a:lnTo>
                    <a:pt x="59901" y="85231"/>
                  </a:lnTo>
                  <a:lnTo>
                    <a:pt x="65221" y="85231"/>
                  </a:lnTo>
                  <a:lnTo>
                    <a:pt x="69556" y="83046"/>
                  </a:lnTo>
                  <a:lnTo>
                    <a:pt x="73694" y="80860"/>
                  </a:lnTo>
                  <a:lnTo>
                    <a:pt x="78226" y="77682"/>
                  </a:lnTo>
                  <a:lnTo>
                    <a:pt x="81379" y="74304"/>
                  </a:lnTo>
                  <a:lnTo>
                    <a:pt x="83546" y="70132"/>
                  </a:lnTo>
                  <a:lnTo>
                    <a:pt x="84532" y="64768"/>
                  </a:lnTo>
                  <a:lnTo>
                    <a:pt x="85517" y="59403"/>
                  </a:lnTo>
                  <a:lnTo>
                    <a:pt x="84532" y="55033"/>
                  </a:lnTo>
                  <a:lnTo>
                    <a:pt x="83546" y="49668"/>
                  </a:lnTo>
                  <a:lnTo>
                    <a:pt x="81379" y="45298"/>
                  </a:lnTo>
                  <a:lnTo>
                    <a:pt x="78226" y="42119"/>
                  </a:lnTo>
                  <a:lnTo>
                    <a:pt x="73694" y="38741"/>
                  </a:lnTo>
                  <a:lnTo>
                    <a:pt x="69556" y="35562"/>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7" name="Shape 467"/>
            <p:cNvSpPr/>
            <p:nvPr/>
          </p:nvSpPr>
          <p:spPr>
            <a:xfrm>
              <a:off x="9909175" y="5291137"/>
              <a:ext cx="217487" cy="215899"/>
            </a:xfrm>
            <a:custGeom>
              <a:avLst/>
              <a:gdLst/>
              <a:ahLst/>
              <a:cxnLst/>
              <a:rect l="0" t="0" r="0" b="0"/>
              <a:pathLst>
                <a:path w="120000" h="120000" extrusionOk="0">
                  <a:moveTo>
                    <a:pt x="59901" y="119801"/>
                  </a:moveTo>
                  <a:lnTo>
                    <a:pt x="48275" y="118807"/>
                  </a:lnTo>
                  <a:lnTo>
                    <a:pt x="36453" y="115430"/>
                  </a:lnTo>
                  <a:lnTo>
                    <a:pt x="26798" y="110066"/>
                  </a:lnTo>
                  <a:lnTo>
                    <a:pt x="17142" y="102516"/>
                  </a:lnTo>
                  <a:lnTo>
                    <a:pt x="9655" y="92781"/>
                  </a:lnTo>
                  <a:lnTo>
                    <a:pt x="4334" y="83245"/>
                  </a:lnTo>
                  <a:lnTo>
                    <a:pt x="1182" y="71324"/>
                  </a:lnTo>
                  <a:lnTo>
                    <a:pt x="0" y="59403"/>
                  </a:lnTo>
                  <a:lnTo>
                    <a:pt x="1182" y="47483"/>
                  </a:lnTo>
                  <a:lnTo>
                    <a:pt x="4334" y="36754"/>
                  </a:lnTo>
                  <a:lnTo>
                    <a:pt x="9655" y="26026"/>
                  </a:lnTo>
                  <a:lnTo>
                    <a:pt x="17142" y="17284"/>
                  </a:lnTo>
                  <a:lnTo>
                    <a:pt x="26798" y="9735"/>
                  </a:lnTo>
                  <a:lnTo>
                    <a:pt x="36453" y="4370"/>
                  </a:lnTo>
                  <a:lnTo>
                    <a:pt x="48275" y="1192"/>
                  </a:lnTo>
                  <a:lnTo>
                    <a:pt x="59901" y="0"/>
                  </a:lnTo>
                  <a:lnTo>
                    <a:pt x="71724" y="1192"/>
                  </a:lnTo>
                  <a:lnTo>
                    <a:pt x="82364" y="4370"/>
                  </a:lnTo>
                  <a:lnTo>
                    <a:pt x="93004" y="9735"/>
                  </a:lnTo>
                  <a:lnTo>
                    <a:pt x="101674" y="17284"/>
                  </a:lnTo>
                  <a:lnTo>
                    <a:pt x="109162" y="27019"/>
                  </a:lnTo>
                  <a:lnTo>
                    <a:pt x="115467" y="36754"/>
                  </a:lnTo>
                  <a:lnTo>
                    <a:pt x="118817" y="48476"/>
                  </a:lnTo>
                  <a:lnTo>
                    <a:pt x="119802" y="59403"/>
                  </a:lnTo>
                  <a:lnTo>
                    <a:pt x="118817" y="71324"/>
                  </a:lnTo>
                  <a:lnTo>
                    <a:pt x="115467" y="82052"/>
                  </a:lnTo>
                  <a:lnTo>
                    <a:pt x="110147" y="92781"/>
                  </a:lnTo>
                  <a:lnTo>
                    <a:pt x="101674" y="102516"/>
                  </a:lnTo>
                  <a:lnTo>
                    <a:pt x="93004" y="110066"/>
                  </a:lnTo>
                  <a:lnTo>
                    <a:pt x="82364" y="115430"/>
                  </a:lnTo>
                  <a:lnTo>
                    <a:pt x="71724" y="118807"/>
                  </a:lnTo>
                  <a:lnTo>
                    <a:pt x="59901" y="119801"/>
                  </a:lnTo>
                  <a:close/>
                  <a:moveTo>
                    <a:pt x="59901" y="34569"/>
                  </a:moveTo>
                  <a:lnTo>
                    <a:pt x="54581" y="34569"/>
                  </a:lnTo>
                  <a:lnTo>
                    <a:pt x="50246" y="35562"/>
                  </a:lnTo>
                  <a:lnTo>
                    <a:pt x="45911" y="38940"/>
                  </a:lnTo>
                  <a:lnTo>
                    <a:pt x="41773" y="42119"/>
                  </a:lnTo>
                  <a:lnTo>
                    <a:pt x="38423" y="45298"/>
                  </a:lnTo>
                  <a:lnTo>
                    <a:pt x="36453" y="49668"/>
                  </a:lnTo>
                  <a:lnTo>
                    <a:pt x="34285" y="55033"/>
                  </a:lnTo>
                  <a:lnTo>
                    <a:pt x="34285" y="59403"/>
                  </a:lnTo>
                  <a:lnTo>
                    <a:pt x="34285" y="64768"/>
                  </a:lnTo>
                  <a:lnTo>
                    <a:pt x="36453" y="70132"/>
                  </a:lnTo>
                  <a:lnTo>
                    <a:pt x="38423" y="74503"/>
                  </a:lnTo>
                  <a:lnTo>
                    <a:pt x="41773" y="77880"/>
                  </a:lnTo>
                  <a:lnTo>
                    <a:pt x="45911" y="81059"/>
                  </a:lnTo>
                  <a:lnTo>
                    <a:pt x="50246" y="83245"/>
                  </a:lnTo>
                  <a:lnTo>
                    <a:pt x="54581" y="85231"/>
                  </a:lnTo>
                  <a:lnTo>
                    <a:pt x="59901" y="85231"/>
                  </a:lnTo>
                  <a:lnTo>
                    <a:pt x="65221" y="85231"/>
                  </a:lnTo>
                  <a:lnTo>
                    <a:pt x="69556" y="83245"/>
                  </a:lnTo>
                  <a:lnTo>
                    <a:pt x="73694" y="81059"/>
                  </a:lnTo>
                  <a:lnTo>
                    <a:pt x="78226" y="77880"/>
                  </a:lnTo>
                  <a:lnTo>
                    <a:pt x="81379" y="74503"/>
                  </a:lnTo>
                  <a:lnTo>
                    <a:pt x="83546" y="69139"/>
                  </a:lnTo>
                  <a:lnTo>
                    <a:pt x="84532" y="64768"/>
                  </a:lnTo>
                  <a:lnTo>
                    <a:pt x="85517" y="59403"/>
                  </a:lnTo>
                  <a:lnTo>
                    <a:pt x="84532" y="55033"/>
                  </a:lnTo>
                  <a:lnTo>
                    <a:pt x="83546" y="49668"/>
                  </a:lnTo>
                  <a:lnTo>
                    <a:pt x="81379" y="45298"/>
                  </a:lnTo>
                  <a:lnTo>
                    <a:pt x="78226" y="42119"/>
                  </a:lnTo>
                  <a:lnTo>
                    <a:pt x="73694" y="38940"/>
                  </a:lnTo>
                  <a:lnTo>
                    <a:pt x="69556" y="35562"/>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8" name="Shape 468"/>
            <p:cNvSpPr/>
            <p:nvPr/>
          </p:nvSpPr>
          <p:spPr>
            <a:xfrm>
              <a:off x="9909175" y="5399087"/>
              <a:ext cx="61913" cy="1465261"/>
            </a:xfrm>
            <a:custGeom>
              <a:avLst/>
              <a:gdLst/>
              <a:ahLst/>
              <a:cxnLst/>
              <a:rect l="0" t="0" r="0" b="0"/>
              <a:pathLst>
                <a:path w="120000" h="120000" extrusionOk="0">
                  <a:moveTo>
                    <a:pt x="119314" y="119970"/>
                  </a:moveTo>
                  <a:lnTo>
                    <a:pt x="0" y="119970"/>
                  </a:lnTo>
                  <a:lnTo>
                    <a:pt x="0" y="0"/>
                  </a:lnTo>
                  <a:lnTo>
                    <a:pt x="119314" y="0"/>
                  </a:lnTo>
                  <a:lnTo>
                    <a:pt x="119314" y="11997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69" name="Shape 469"/>
            <p:cNvSpPr/>
            <p:nvPr/>
          </p:nvSpPr>
          <p:spPr>
            <a:xfrm>
              <a:off x="10220325" y="4262437"/>
              <a:ext cx="61913" cy="333374"/>
            </a:xfrm>
            <a:custGeom>
              <a:avLst/>
              <a:gdLst/>
              <a:ahLst/>
              <a:cxnLst/>
              <a:rect l="0" t="0" r="0" b="0"/>
              <a:pathLst>
                <a:path w="120000" h="120000" extrusionOk="0">
                  <a:moveTo>
                    <a:pt x="0" y="0"/>
                  </a:moveTo>
                  <a:lnTo>
                    <a:pt x="0" y="84090"/>
                  </a:lnTo>
                  <a:lnTo>
                    <a:pt x="0" y="84090"/>
                  </a:lnTo>
                  <a:lnTo>
                    <a:pt x="26057" y="87061"/>
                  </a:lnTo>
                  <a:lnTo>
                    <a:pt x="48685" y="90548"/>
                  </a:lnTo>
                  <a:lnTo>
                    <a:pt x="70628" y="94036"/>
                  </a:lnTo>
                  <a:lnTo>
                    <a:pt x="85714" y="98170"/>
                  </a:lnTo>
                  <a:lnTo>
                    <a:pt x="100800" y="103207"/>
                  </a:lnTo>
                  <a:lnTo>
                    <a:pt x="111771" y="108762"/>
                  </a:lnTo>
                  <a:lnTo>
                    <a:pt x="119314" y="113670"/>
                  </a:lnTo>
                  <a:lnTo>
                    <a:pt x="119314" y="119870"/>
                  </a:lnTo>
                  <a:lnTo>
                    <a:pt x="119314" y="0"/>
                  </a:lnTo>
                  <a:lnTo>
                    <a:pt x="0" y="0"/>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0" name="Shape 470"/>
            <p:cNvSpPr/>
            <p:nvPr/>
          </p:nvSpPr>
          <p:spPr>
            <a:xfrm>
              <a:off x="10220325" y="4497387"/>
              <a:ext cx="61913" cy="196850"/>
            </a:xfrm>
            <a:custGeom>
              <a:avLst/>
              <a:gdLst/>
              <a:ahLst/>
              <a:cxnLst/>
              <a:rect l="0" t="0" r="0" b="0"/>
              <a:pathLst>
                <a:path w="120000" h="120000" extrusionOk="0">
                  <a:moveTo>
                    <a:pt x="0" y="0"/>
                  </a:moveTo>
                  <a:lnTo>
                    <a:pt x="0" y="60326"/>
                  </a:lnTo>
                  <a:lnTo>
                    <a:pt x="0" y="119782"/>
                  </a:lnTo>
                  <a:lnTo>
                    <a:pt x="0" y="119782"/>
                  </a:lnTo>
                  <a:lnTo>
                    <a:pt x="26057" y="114773"/>
                  </a:lnTo>
                  <a:lnTo>
                    <a:pt x="48685" y="110199"/>
                  </a:lnTo>
                  <a:lnTo>
                    <a:pt x="70628" y="103012"/>
                  </a:lnTo>
                  <a:lnTo>
                    <a:pt x="85714" y="96043"/>
                  </a:lnTo>
                  <a:lnTo>
                    <a:pt x="100800" y="87549"/>
                  </a:lnTo>
                  <a:lnTo>
                    <a:pt x="111771" y="79491"/>
                  </a:lnTo>
                  <a:lnTo>
                    <a:pt x="119314" y="69909"/>
                  </a:lnTo>
                  <a:lnTo>
                    <a:pt x="119314" y="60326"/>
                  </a:lnTo>
                  <a:lnTo>
                    <a:pt x="119314" y="60326"/>
                  </a:lnTo>
                  <a:lnTo>
                    <a:pt x="119314" y="49872"/>
                  </a:lnTo>
                  <a:lnTo>
                    <a:pt x="111771" y="41597"/>
                  </a:lnTo>
                  <a:lnTo>
                    <a:pt x="100800" y="32232"/>
                  </a:lnTo>
                  <a:lnTo>
                    <a:pt x="85714" y="23738"/>
                  </a:lnTo>
                  <a:lnTo>
                    <a:pt x="70628" y="16769"/>
                  </a:lnTo>
                  <a:lnTo>
                    <a:pt x="48685" y="10889"/>
                  </a:lnTo>
                  <a:lnTo>
                    <a:pt x="26057" y="5009"/>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1" name="Shape 471"/>
            <p:cNvSpPr/>
            <p:nvPr/>
          </p:nvSpPr>
          <p:spPr>
            <a:xfrm>
              <a:off x="10128250" y="6070600"/>
              <a:ext cx="90487" cy="217487"/>
            </a:xfrm>
            <a:custGeom>
              <a:avLst/>
              <a:gdLst/>
              <a:ahLst/>
              <a:cxnLst/>
              <a:rect l="0" t="0" r="0" b="0"/>
              <a:pathLst>
                <a:path w="120000" h="120000" extrusionOk="0">
                  <a:moveTo>
                    <a:pt x="60937" y="34426"/>
                  </a:moveTo>
                  <a:lnTo>
                    <a:pt x="60937" y="34426"/>
                  </a:lnTo>
                  <a:lnTo>
                    <a:pt x="71250" y="35409"/>
                  </a:lnTo>
                  <a:lnTo>
                    <a:pt x="83906" y="36393"/>
                  </a:lnTo>
                  <a:lnTo>
                    <a:pt x="91406" y="38557"/>
                  </a:lnTo>
                  <a:lnTo>
                    <a:pt x="101718" y="41901"/>
                  </a:lnTo>
                  <a:lnTo>
                    <a:pt x="109218" y="45049"/>
                  </a:lnTo>
                  <a:lnTo>
                    <a:pt x="114843" y="49180"/>
                  </a:lnTo>
                  <a:lnTo>
                    <a:pt x="119531" y="53704"/>
                  </a:lnTo>
                  <a:lnTo>
                    <a:pt x="119531" y="59016"/>
                  </a:lnTo>
                  <a:lnTo>
                    <a:pt x="119531" y="6491"/>
                  </a:lnTo>
                  <a:lnTo>
                    <a:pt x="119531" y="6491"/>
                  </a:lnTo>
                  <a:lnTo>
                    <a:pt x="106875" y="3344"/>
                  </a:lnTo>
                  <a:lnTo>
                    <a:pt x="91406" y="2163"/>
                  </a:lnTo>
                  <a:lnTo>
                    <a:pt x="76406" y="1180"/>
                  </a:lnTo>
                  <a:lnTo>
                    <a:pt x="60937" y="0"/>
                  </a:lnTo>
                  <a:lnTo>
                    <a:pt x="60937" y="0"/>
                  </a:lnTo>
                  <a:lnTo>
                    <a:pt x="43593" y="1180"/>
                  </a:lnTo>
                  <a:lnTo>
                    <a:pt x="28125" y="2163"/>
                  </a:lnTo>
                  <a:lnTo>
                    <a:pt x="12656" y="3344"/>
                  </a:lnTo>
                  <a:lnTo>
                    <a:pt x="0" y="6491"/>
                  </a:lnTo>
                  <a:lnTo>
                    <a:pt x="0" y="113508"/>
                  </a:lnTo>
                  <a:lnTo>
                    <a:pt x="0" y="113508"/>
                  </a:lnTo>
                  <a:lnTo>
                    <a:pt x="12656" y="116655"/>
                  </a:lnTo>
                  <a:lnTo>
                    <a:pt x="28125" y="117639"/>
                  </a:lnTo>
                  <a:lnTo>
                    <a:pt x="43593" y="119803"/>
                  </a:lnTo>
                  <a:lnTo>
                    <a:pt x="60937" y="119803"/>
                  </a:lnTo>
                  <a:lnTo>
                    <a:pt x="60937" y="119803"/>
                  </a:lnTo>
                  <a:lnTo>
                    <a:pt x="76406" y="119803"/>
                  </a:lnTo>
                  <a:lnTo>
                    <a:pt x="91406" y="117639"/>
                  </a:lnTo>
                  <a:lnTo>
                    <a:pt x="106875" y="116655"/>
                  </a:lnTo>
                  <a:lnTo>
                    <a:pt x="119531" y="113508"/>
                  </a:lnTo>
                  <a:lnTo>
                    <a:pt x="119531" y="60983"/>
                  </a:lnTo>
                  <a:lnTo>
                    <a:pt x="119531" y="60983"/>
                  </a:lnTo>
                  <a:lnTo>
                    <a:pt x="119531" y="66295"/>
                  </a:lnTo>
                  <a:lnTo>
                    <a:pt x="114843" y="70622"/>
                  </a:lnTo>
                  <a:lnTo>
                    <a:pt x="109218" y="74950"/>
                  </a:lnTo>
                  <a:lnTo>
                    <a:pt x="101718" y="78295"/>
                  </a:lnTo>
                  <a:lnTo>
                    <a:pt x="91406" y="81442"/>
                  </a:lnTo>
                  <a:lnTo>
                    <a:pt x="83906" y="83606"/>
                  </a:lnTo>
                  <a:lnTo>
                    <a:pt x="71250" y="84590"/>
                  </a:lnTo>
                  <a:lnTo>
                    <a:pt x="60937" y="85573"/>
                  </a:lnTo>
                  <a:lnTo>
                    <a:pt x="60937" y="85573"/>
                  </a:lnTo>
                  <a:lnTo>
                    <a:pt x="48281" y="84590"/>
                  </a:lnTo>
                  <a:lnTo>
                    <a:pt x="35625" y="83606"/>
                  </a:lnTo>
                  <a:lnTo>
                    <a:pt x="25312" y="81442"/>
                  </a:lnTo>
                  <a:lnTo>
                    <a:pt x="17812" y="78295"/>
                  </a:lnTo>
                  <a:lnTo>
                    <a:pt x="10312" y="73770"/>
                  </a:lnTo>
                  <a:lnTo>
                    <a:pt x="5156" y="69639"/>
                  </a:lnTo>
                  <a:lnTo>
                    <a:pt x="0" y="65311"/>
                  </a:lnTo>
                  <a:lnTo>
                    <a:pt x="0" y="60000"/>
                  </a:lnTo>
                  <a:lnTo>
                    <a:pt x="0" y="60000"/>
                  </a:lnTo>
                  <a:lnTo>
                    <a:pt x="0" y="54491"/>
                  </a:lnTo>
                  <a:lnTo>
                    <a:pt x="5156" y="50360"/>
                  </a:lnTo>
                  <a:lnTo>
                    <a:pt x="10312" y="46032"/>
                  </a:lnTo>
                  <a:lnTo>
                    <a:pt x="17812" y="41901"/>
                  </a:lnTo>
                  <a:lnTo>
                    <a:pt x="25312" y="38557"/>
                  </a:lnTo>
                  <a:lnTo>
                    <a:pt x="35625" y="36393"/>
                  </a:lnTo>
                  <a:lnTo>
                    <a:pt x="48281" y="35409"/>
                  </a:lnTo>
                  <a:lnTo>
                    <a:pt x="60937" y="34426"/>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2" name="Shape 472"/>
            <p:cNvSpPr/>
            <p:nvPr/>
          </p:nvSpPr>
          <p:spPr>
            <a:xfrm>
              <a:off x="10128250" y="4487862"/>
              <a:ext cx="90487" cy="107949"/>
            </a:xfrm>
            <a:custGeom>
              <a:avLst/>
              <a:gdLst/>
              <a:ahLst/>
              <a:cxnLst/>
              <a:rect l="0" t="0" r="0" b="0"/>
              <a:pathLst>
                <a:path w="120000" h="120000" extrusionOk="0">
                  <a:moveTo>
                    <a:pt x="60937" y="0"/>
                  </a:moveTo>
                  <a:lnTo>
                    <a:pt x="60937" y="0"/>
                  </a:lnTo>
                  <a:lnTo>
                    <a:pt x="43593" y="0"/>
                  </a:lnTo>
                  <a:lnTo>
                    <a:pt x="28125" y="2360"/>
                  </a:lnTo>
                  <a:lnTo>
                    <a:pt x="12656" y="6688"/>
                  </a:lnTo>
                  <a:lnTo>
                    <a:pt x="0" y="10622"/>
                  </a:lnTo>
                  <a:lnTo>
                    <a:pt x="0" y="119606"/>
                  </a:lnTo>
                  <a:lnTo>
                    <a:pt x="0" y="119606"/>
                  </a:lnTo>
                  <a:lnTo>
                    <a:pt x="0" y="108983"/>
                  </a:lnTo>
                  <a:lnTo>
                    <a:pt x="5156" y="98360"/>
                  </a:lnTo>
                  <a:lnTo>
                    <a:pt x="10312" y="90098"/>
                  </a:lnTo>
                  <a:lnTo>
                    <a:pt x="17812" y="83409"/>
                  </a:lnTo>
                  <a:lnTo>
                    <a:pt x="25312" y="77114"/>
                  </a:lnTo>
                  <a:lnTo>
                    <a:pt x="35625" y="72786"/>
                  </a:lnTo>
                  <a:lnTo>
                    <a:pt x="48281" y="68852"/>
                  </a:lnTo>
                  <a:lnTo>
                    <a:pt x="60937" y="68852"/>
                  </a:lnTo>
                  <a:lnTo>
                    <a:pt x="60937" y="68852"/>
                  </a:lnTo>
                  <a:lnTo>
                    <a:pt x="71250" y="68852"/>
                  </a:lnTo>
                  <a:lnTo>
                    <a:pt x="83906" y="72786"/>
                  </a:lnTo>
                  <a:lnTo>
                    <a:pt x="94218" y="77114"/>
                  </a:lnTo>
                  <a:lnTo>
                    <a:pt x="101718" y="83409"/>
                  </a:lnTo>
                  <a:lnTo>
                    <a:pt x="109218" y="90098"/>
                  </a:lnTo>
                  <a:lnTo>
                    <a:pt x="117187" y="98360"/>
                  </a:lnTo>
                  <a:lnTo>
                    <a:pt x="119531" y="108983"/>
                  </a:lnTo>
                  <a:lnTo>
                    <a:pt x="119531" y="119606"/>
                  </a:lnTo>
                  <a:lnTo>
                    <a:pt x="119531" y="10622"/>
                  </a:lnTo>
                  <a:lnTo>
                    <a:pt x="119531" y="10622"/>
                  </a:lnTo>
                  <a:lnTo>
                    <a:pt x="106875" y="6688"/>
                  </a:lnTo>
                  <a:lnTo>
                    <a:pt x="91406" y="2360"/>
                  </a:lnTo>
                  <a:lnTo>
                    <a:pt x="76406" y="0"/>
                  </a:lnTo>
                  <a:lnTo>
                    <a:pt x="60937" y="0"/>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3" name="Shape 473"/>
            <p:cNvSpPr/>
            <p:nvPr/>
          </p:nvSpPr>
          <p:spPr>
            <a:xfrm>
              <a:off x="10128250" y="4595812"/>
              <a:ext cx="90487" cy="107949"/>
            </a:xfrm>
            <a:custGeom>
              <a:avLst/>
              <a:gdLst/>
              <a:ahLst/>
              <a:cxnLst/>
              <a:rect l="0" t="0" r="0" b="0"/>
              <a:pathLst>
                <a:path w="120000" h="120000" extrusionOk="0">
                  <a:moveTo>
                    <a:pt x="60937" y="51372"/>
                  </a:moveTo>
                  <a:lnTo>
                    <a:pt x="60937" y="51372"/>
                  </a:lnTo>
                  <a:lnTo>
                    <a:pt x="48281" y="49019"/>
                  </a:lnTo>
                  <a:lnTo>
                    <a:pt x="35625" y="47450"/>
                  </a:lnTo>
                  <a:lnTo>
                    <a:pt x="25312" y="40784"/>
                  </a:lnTo>
                  <a:lnTo>
                    <a:pt x="17812" y="36470"/>
                  </a:lnTo>
                  <a:lnTo>
                    <a:pt x="10312" y="27843"/>
                  </a:lnTo>
                  <a:lnTo>
                    <a:pt x="5156" y="19607"/>
                  </a:lnTo>
                  <a:lnTo>
                    <a:pt x="0" y="9019"/>
                  </a:lnTo>
                  <a:lnTo>
                    <a:pt x="0" y="0"/>
                  </a:lnTo>
                  <a:lnTo>
                    <a:pt x="0" y="107058"/>
                  </a:lnTo>
                  <a:lnTo>
                    <a:pt x="0" y="107058"/>
                  </a:lnTo>
                  <a:lnTo>
                    <a:pt x="12656" y="110980"/>
                  </a:lnTo>
                  <a:lnTo>
                    <a:pt x="28125" y="115294"/>
                  </a:lnTo>
                  <a:lnTo>
                    <a:pt x="43593" y="117647"/>
                  </a:lnTo>
                  <a:lnTo>
                    <a:pt x="60937" y="119607"/>
                  </a:lnTo>
                  <a:lnTo>
                    <a:pt x="60937" y="119607"/>
                  </a:lnTo>
                  <a:lnTo>
                    <a:pt x="76406" y="117647"/>
                  </a:lnTo>
                  <a:lnTo>
                    <a:pt x="91406" y="115294"/>
                  </a:lnTo>
                  <a:lnTo>
                    <a:pt x="106875" y="110980"/>
                  </a:lnTo>
                  <a:lnTo>
                    <a:pt x="119531" y="107058"/>
                  </a:lnTo>
                  <a:lnTo>
                    <a:pt x="119531" y="0"/>
                  </a:lnTo>
                  <a:lnTo>
                    <a:pt x="119531" y="0"/>
                  </a:lnTo>
                  <a:lnTo>
                    <a:pt x="119531" y="9019"/>
                  </a:lnTo>
                  <a:lnTo>
                    <a:pt x="117187" y="19607"/>
                  </a:lnTo>
                  <a:lnTo>
                    <a:pt x="109218" y="27843"/>
                  </a:lnTo>
                  <a:lnTo>
                    <a:pt x="101718" y="36470"/>
                  </a:lnTo>
                  <a:lnTo>
                    <a:pt x="94218" y="40784"/>
                  </a:lnTo>
                  <a:lnTo>
                    <a:pt x="83906" y="47450"/>
                  </a:lnTo>
                  <a:lnTo>
                    <a:pt x="71250" y="49019"/>
                  </a:lnTo>
                  <a:lnTo>
                    <a:pt x="60937" y="51372"/>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4" name="Shape 474"/>
            <p:cNvSpPr/>
            <p:nvPr/>
          </p:nvSpPr>
          <p:spPr>
            <a:xfrm>
              <a:off x="10066338" y="4595812"/>
              <a:ext cx="61913" cy="2271711"/>
            </a:xfrm>
            <a:custGeom>
              <a:avLst/>
              <a:gdLst/>
              <a:ahLst/>
              <a:cxnLst/>
              <a:rect l="0" t="0" r="0" b="0"/>
              <a:pathLst>
                <a:path w="120000" h="120000" extrusionOk="0">
                  <a:moveTo>
                    <a:pt x="0" y="0"/>
                  </a:moveTo>
                  <a:lnTo>
                    <a:pt x="0" y="119980"/>
                  </a:lnTo>
                  <a:lnTo>
                    <a:pt x="119314" y="119980"/>
                  </a:lnTo>
                  <a:lnTo>
                    <a:pt x="119314" y="88812"/>
                  </a:lnTo>
                  <a:lnTo>
                    <a:pt x="119314" y="88812"/>
                  </a:lnTo>
                  <a:lnTo>
                    <a:pt x="93257" y="88489"/>
                  </a:lnTo>
                  <a:lnTo>
                    <a:pt x="70628" y="87975"/>
                  </a:lnTo>
                  <a:lnTo>
                    <a:pt x="48685" y="87348"/>
                  </a:lnTo>
                  <a:lnTo>
                    <a:pt x="33600" y="86740"/>
                  </a:lnTo>
                  <a:lnTo>
                    <a:pt x="19200" y="86018"/>
                  </a:lnTo>
                  <a:lnTo>
                    <a:pt x="7542" y="85296"/>
                  </a:lnTo>
                  <a:lnTo>
                    <a:pt x="0" y="84459"/>
                  </a:lnTo>
                  <a:lnTo>
                    <a:pt x="0" y="83642"/>
                  </a:lnTo>
                  <a:lnTo>
                    <a:pt x="0" y="83642"/>
                  </a:lnTo>
                  <a:lnTo>
                    <a:pt x="0" y="82806"/>
                  </a:lnTo>
                  <a:lnTo>
                    <a:pt x="7542" y="81989"/>
                  </a:lnTo>
                  <a:lnTo>
                    <a:pt x="19200" y="81267"/>
                  </a:lnTo>
                  <a:lnTo>
                    <a:pt x="33600" y="80544"/>
                  </a:lnTo>
                  <a:lnTo>
                    <a:pt x="48685" y="79917"/>
                  </a:lnTo>
                  <a:lnTo>
                    <a:pt x="70628" y="79309"/>
                  </a:lnTo>
                  <a:lnTo>
                    <a:pt x="93257" y="78796"/>
                  </a:lnTo>
                  <a:lnTo>
                    <a:pt x="119314" y="78473"/>
                  </a:lnTo>
                  <a:lnTo>
                    <a:pt x="119314" y="5188"/>
                  </a:lnTo>
                  <a:lnTo>
                    <a:pt x="119314" y="5188"/>
                  </a:lnTo>
                  <a:lnTo>
                    <a:pt x="93257" y="4751"/>
                  </a:lnTo>
                  <a:lnTo>
                    <a:pt x="70628" y="4352"/>
                  </a:lnTo>
                  <a:lnTo>
                    <a:pt x="48685" y="3725"/>
                  </a:lnTo>
                  <a:lnTo>
                    <a:pt x="33600" y="3116"/>
                  </a:lnTo>
                  <a:lnTo>
                    <a:pt x="19200" y="2375"/>
                  </a:lnTo>
                  <a:lnTo>
                    <a:pt x="7542" y="1672"/>
                  </a:lnTo>
                  <a:lnTo>
                    <a:pt x="0" y="836"/>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5" name="Shape 475"/>
            <p:cNvSpPr/>
            <p:nvPr/>
          </p:nvSpPr>
          <p:spPr>
            <a:xfrm>
              <a:off x="10066338" y="4497387"/>
              <a:ext cx="61913" cy="196850"/>
            </a:xfrm>
            <a:custGeom>
              <a:avLst/>
              <a:gdLst/>
              <a:ahLst/>
              <a:cxnLst/>
              <a:rect l="0" t="0" r="0" b="0"/>
              <a:pathLst>
                <a:path w="120000" h="120000" extrusionOk="0">
                  <a:moveTo>
                    <a:pt x="119314" y="0"/>
                  </a:moveTo>
                  <a:lnTo>
                    <a:pt x="119314" y="0"/>
                  </a:lnTo>
                  <a:lnTo>
                    <a:pt x="93257" y="5009"/>
                  </a:lnTo>
                  <a:lnTo>
                    <a:pt x="70628" y="10889"/>
                  </a:lnTo>
                  <a:lnTo>
                    <a:pt x="48685" y="16769"/>
                  </a:lnTo>
                  <a:lnTo>
                    <a:pt x="33600" y="23738"/>
                  </a:lnTo>
                  <a:lnTo>
                    <a:pt x="19200" y="32232"/>
                  </a:lnTo>
                  <a:lnTo>
                    <a:pt x="7542" y="41597"/>
                  </a:lnTo>
                  <a:lnTo>
                    <a:pt x="0" y="49872"/>
                  </a:lnTo>
                  <a:lnTo>
                    <a:pt x="0" y="60326"/>
                  </a:lnTo>
                  <a:lnTo>
                    <a:pt x="0" y="60326"/>
                  </a:lnTo>
                  <a:lnTo>
                    <a:pt x="0" y="69909"/>
                  </a:lnTo>
                  <a:lnTo>
                    <a:pt x="7542" y="79491"/>
                  </a:lnTo>
                  <a:lnTo>
                    <a:pt x="19200" y="87549"/>
                  </a:lnTo>
                  <a:lnTo>
                    <a:pt x="33600" y="96043"/>
                  </a:lnTo>
                  <a:lnTo>
                    <a:pt x="48685" y="103012"/>
                  </a:lnTo>
                  <a:lnTo>
                    <a:pt x="70628" y="110199"/>
                  </a:lnTo>
                  <a:lnTo>
                    <a:pt x="93257" y="114773"/>
                  </a:lnTo>
                  <a:lnTo>
                    <a:pt x="119314" y="119782"/>
                  </a:lnTo>
                  <a:lnTo>
                    <a:pt x="119314" y="60326"/>
                  </a:lnTo>
                  <a:lnTo>
                    <a:pt x="119314"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6" name="Shape 476"/>
            <p:cNvSpPr/>
            <p:nvPr/>
          </p:nvSpPr>
          <p:spPr>
            <a:xfrm>
              <a:off x="10066338" y="6083300"/>
              <a:ext cx="61913" cy="195261"/>
            </a:xfrm>
            <a:custGeom>
              <a:avLst/>
              <a:gdLst/>
              <a:ahLst/>
              <a:cxnLst/>
              <a:rect l="0" t="0" r="0" b="0"/>
              <a:pathLst>
                <a:path w="120000" h="120000" extrusionOk="0">
                  <a:moveTo>
                    <a:pt x="0" y="59889"/>
                  </a:moveTo>
                  <a:lnTo>
                    <a:pt x="0" y="59889"/>
                  </a:lnTo>
                  <a:lnTo>
                    <a:pt x="0" y="69357"/>
                  </a:lnTo>
                  <a:lnTo>
                    <a:pt x="7542" y="79045"/>
                  </a:lnTo>
                  <a:lnTo>
                    <a:pt x="19200" y="87412"/>
                  </a:lnTo>
                  <a:lnTo>
                    <a:pt x="33600" y="95779"/>
                  </a:lnTo>
                  <a:lnTo>
                    <a:pt x="48685" y="102825"/>
                  </a:lnTo>
                  <a:lnTo>
                    <a:pt x="70628" y="110091"/>
                  </a:lnTo>
                  <a:lnTo>
                    <a:pt x="93257" y="116036"/>
                  </a:lnTo>
                  <a:lnTo>
                    <a:pt x="119314" y="119779"/>
                  </a:lnTo>
                  <a:lnTo>
                    <a:pt x="119314" y="0"/>
                  </a:lnTo>
                  <a:lnTo>
                    <a:pt x="119314" y="0"/>
                  </a:lnTo>
                  <a:lnTo>
                    <a:pt x="93257" y="3743"/>
                  </a:lnTo>
                  <a:lnTo>
                    <a:pt x="70628" y="9688"/>
                  </a:lnTo>
                  <a:lnTo>
                    <a:pt x="48685" y="16733"/>
                  </a:lnTo>
                  <a:lnTo>
                    <a:pt x="33600" y="24000"/>
                  </a:lnTo>
                  <a:lnTo>
                    <a:pt x="19200" y="32366"/>
                  </a:lnTo>
                  <a:lnTo>
                    <a:pt x="7542" y="40733"/>
                  </a:lnTo>
                  <a:lnTo>
                    <a:pt x="0" y="50201"/>
                  </a:lnTo>
                  <a:lnTo>
                    <a:pt x="0" y="59889"/>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7" name="Shape 477"/>
            <p:cNvSpPr/>
            <p:nvPr/>
          </p:nvSpPr>
          <p:spPr>
            <a:xfrm>
              <a:off x="10844213" y="6024562"/>
              <a:ext cx="61913" cy="839787"/>
            </a:xfrm>
            <a:custGeom>
              <a:avLst/>
              <a:gdLst/>
              <a:ahLst/>
              <a:cxnLst/>
              <a:rect l="0" t="0" r="0" b="0"/>
              <a:pathLst>
                <a:path w="120000" h="120000" extrusionOk="0">
                  <a:moveTo>
                    <a:pt x="119314" y="119948"/>
                  </a:moveTo>
                  <a:lnTo>
                    <a:pt x="0" y="119948"/>
                  </a:lnTo>
                  <a:lnTo>
                    <a:pt x="0" y="0"/>
                  </a:lnTo>
                  <a:lnTo>
                    <a:pt x="119314" y="0"/>
                  </a:lnTo>
                  <a:lnTo>
                    <a:pt x="119314" y="119948"/>
                  </a:lnTo>
                </a:path>
              </a:pathLst>
            </a:custGeom>
            <a:solidFill>
              <a:srgbClr val="65CBC9"/>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8" name="Shape 478"/>
            <p:cNvSpPr/>
            <p:nvPr/>
          </p:nvSpPr>
          <p:spPr>
            <a:xfrm>
              <a:off x="10999788" y="2271713"/>
              <a:ext cx="217487" cy="215899"/>
            </a:xfrm>
            <a:custGeom>
              <a:avLst/>
              <a:gdLst/>
              <a:ahLst/>
              <a:cxnLst/>
              <a:rect l="0" t="0" r="0" b="0"/>
              <a:pathLst>
                <a:path w="120000" h="120000" extrusionOk="0">
                  <a:moveTo>
                    <a:pt x="59901" y="119801"/>
                  </a:moveTo>
                  <a:lnTo>
                    <a:pt x="47093" y="118609"/>
                  </a:lnTo>
                  <a:lnTo>
                    <a:pt x="36453" y="115430"/>
                  </a:lnTo>
                  <a:lnTo>
                    <a:pt x="26798" y="110066"/>
                  </a:lnTo>
                  <a:lnTo>
                    <a:pt x="17142" y="102516"/>
                  </a:lnTo>
                  <a:lnTo>
                    <a:pt x="9655" y="93774"/>
                  </a:lnTo>
                  <a:lnTo>
                    <a:pt x="4334" y="83046"/>
                  </a:lnTo>
                  <a:lnTo>
                    <a:pt x="1182" y="72317"/>
                  </a:lnTo>
                  <a:lnTo>
                    <a:pt x="0" y="60397"/>
                  </a:lnTo>
                  <a:lnTo>
                    <a:pt x="1182" y="47483"/>
                  </a:lnTo>
                  <a:lnTo>
                    <a:pt x="4334" y="36754"/>
                  </a:lnTo>
                  <a:lnTo>
                    <a:pt x="9655" y="25827"/>
                  </a:lnTo>
                  <a:lnTo>
                    <a:pt x="17142" y="17284"/>
                  </a:lnTo>
                  <a:lnTo>
                    <a:pt x="26798" y="9735"/>
                  </a:lnTo>
                  <a:lnTo>
                    <a:pt x="36453" y="4370"/>
                  </a:lnTo>
                  <a:lnTo>
                    <a:pt x="47093" y="993"/>
                  </a:lnTo>
                  <a:lnTo>
                    <a:pt x="59901" y="0"/>
                  </a:lnTo>
                  <a:lnTo>
                    <a:pt x="71724" y="993"/>
                  </a:lnTo>
                  <a:lnTo>
                    <a:pt x="82364" y="4370"/>
                  </a:lnTo>
                  <a:lnTo>
                    <a:pt x="93201" y="9735"/>
                  </a:lnTo>
                  <a:lnTo>
                    <a:pt x="101674" y="17284"/>
                  </a:lnTo>
                  <a:lnTo>
                    <a:pt x="109162" y="25827"/>
                  </a:lnTo>
                  <a:lnTo>
                    <a:pt x="114482" y="36754"/>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754"/>
                  </a:lnTo>
                  <a:lnTo>
                    <a:pt x="45123" y="38741"/>
                  </a:lnTo>
                  <a:lnTo>
                    <a:pt x="41773" y="42119"/>
                  </a:lnTo>
                  <a:lnTo>
                    <a:pt x="38620" y="45298"/>
                  </a:lnTo>
                  <a:lnTo>
                    <a:pt x="36453" y="49470"/>
                  </a:lnTo>
                  <a:lnTo>
                    <a:pt x="34285" y="55033"/>
                  </a:lnTo>
                  <a:lnTo>
                    <a:pt x="34285" y="60397"/>
                  </a:lnTo>
                  <a:lnTo>
                    <a:pt x="34285" y="64768"/>
                  </a:lnTo>
                  <a:lnTo>
                    <a:pt x="36453" y="70132"/>
                  </a:lnTo>
                  <a:lnTo>
                    <a:pt x="38620" y="74304"/>
                  </a:lnTo>
                  <a:lnTo>
                    <a:pt x="41773" y="77682"/>
                  </a:lnTo>
                  <a:lnTo>
                    <a:pt x="45123" y="80860"/>
                  </a:lnTo>
                  <a:lnTo>
                    <a:pt x="49261" y="84238"/>
                  </a:lnTo>
                  <a:lnTo>
                    <a:pt x="54581" y="85231"/>
                  </a:lnTo>
                  <a:lnTo>
                    <a:pt x="59901" y="85231"/>
                  </a:lnTo>
                  <a:lnTo>
                    <a:pt x="65221" y="85231"/>
                  </a:lnTo>
                  <a:lnTo>
                    <a:pt x="69556" y="84238"/>
                  </a:lnTo>
                  <a:lnTo>
                    <a:pt x="73891" y="80860"/>
                  </a:lnTo>
                  <a:lnTo>
                    <a:pt x="78226" y="77682"/>
                  </a:lnTo>
                  <a:lnTo>
                    <a:pt x="80394" y="74304"/>
                  </a:lnTo>
                  <a:lnTo>
                    <a:pt x="83546" y="70132"/>
                  </a:lnTo>
                  <a:lnTo>
                    <a:pt x="84532" y="64768"/>
                  </a:lnTo>
                  <a:lnTo>
                    <a:pt x="85714" y="60397"/>
                  </a:lnTo>
                  <a:lnTo>
                    <a:pt x="84532" y="55033"/>
                  </a:lnTo>
                  <a:lnTo>
                    <a:pt x="83546" y="49470"/>
                  </a:lnTo>
                  <a:lnTo>
                    <a:pt x="80394" y="45298"/>
                  </a:lnTo>
                  <a:lnTo>
                    <a:pt x="78226" y="42119"/>
                  </a:lnTo>
                  <a:lnTo>
                    <a:pt x="73891" y="38741"/>
                  </a:lnTo>
                  <a:lnTo>
                    <a:pt x="69556" y="36754"/>
                  </a:lnTo>
                  <a:lnTo>
                    <a:pt x="65221" y="34569"/>
                  </a:lnTo>
                  <a:lnTo>
                    <a:pt x="59901" y="3456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79" name="Shape 479"/>
            <p:cNvSpPr/>
            <p:nvPr/>
          </p:nvSpPr>
          <p:spPr>
            <a:xfrm>
              <a:off x="11466513" y="1851025"/>
              <a:ext cx="217487" cy="217487"/>
            </a:xfrm>
            <a:custGeom>
              <a:avLst/>
              <a:gdLst/>
              <a:ahLst/>
              <a:cxnLst/>
              <a:rect l="0" t="0" r="0" b="0"/>
              <a:pathLst>
                <a:path w="120000" h="120000" extrusionOk="0">
                  <a:moveTo>
                    <a:pt x="59901" y="119802"/>
                  </a:moveTo>
                  <a:lnTo>
                    <a:pt x="48078" y="118817"/>
                  </a:lnTo>
                  <a:lnTo>
                    <a:pt x="36256" y="115665"/>
                  </a:lnTo>
                  <a:lnTo>
                    <a:pt x="26798" y="109162"/>
                  </a:lnTo>
                  <a:lnTo>
                    <a:pt x="17142" y="102857"/>
                  </a:lnTo>
                  <a:lnTo>
                    <a:pt x="9655" y="93004"/>
                  </a:lnTo>
                  <a:lnTo>
                    <a:pt x="4334" y="83546"/>
                  </a:lnTo>
                  <a:lnTo>
                    <a:pt x="985" y="71724"/>
                  </a:lnTo>
                  <a:lnTo>
                    <a:pt x="0" y="59901"/>
                  </a:lnTo>
                  <a:lnTo>
                    <a:pt x="985" y="48078"/>
                  </a:lnTo>
                  <a:lnTo>
                    <a:pt x="4334" y="36453"/>
                  </a:lnTo>
                  <a:lnTo>
                    <a:pt x="9655" y="26600"/>
                  </a:lnTo>
                  <a:lnTo>
                    <a:pt x="17142" y="18128"/>
                  </a:lnTo>
                  <a:lnTo>
                    <a:pt x="26798" y="10640"/>
                  </a:lnTo>
                  <a:lnTo>
                    <a:pt x="36256" y="5320"/>
                  </a:lnTo>
                  <a:lnTo>
                    <a:pt x="48078" y="1182"/>
                  </a:lnTo>
                  <a:lnTo>
                    <a:pt x="59901" y="0"/>
                  </a:lnTo>
                  <a:lnTo>
                    <a:pt x="71527" y="1182"/>
                  </a:lnTo>
                  <a:lnTo>
                    <a:pt x="82364" y="5320"/>
                  </a:lnTo>
                  <a:lnTo>
                    <a:pt x="93004" y="10640"/>
                  </a:lnTo>
                  <a:lnTo>
                    <a:pt x="101477" y="18128"/>
                  </a:lnTo>
                  <a:lnTo>
                    <a:pt x="108965" y="26600"/>
                  </a:lnTo>
                  <a:lnTo>
                    <a:pt x="114285" y="36453"/>
                  </a:lnTo>
                  <a:lnTo>
                    <a:pt x="117635" y="48078"/>
                  </a:lnTo>
                  <a:lnTo>
                    <a:pt x="119802" y="59901"/>
                  </a:lnTo>
                  <a:lnTo>
                    <a:pt x="117635" y="71724"/>
                  </a:lnTo>
                  <a:lnTo>
                    <a:pt x="114285" y="83546"/>
                  </a:lnTo>
                  <a:lnTo>
                    <a:pt x="108965" y="93004"/>
                  </a:lnTo>
                  <a:lnTo>
                    <a:pt x="101477" y="102857"/>
                  </a:lnTo>
                  <a:lnTo>
                    <a:pt x="93004" y="109162"/>
                  </a:lnTo>
                  <a:lnTo>
                    <a:pt x="82364" y="115665"/>
                  </a:lnTo>
                  <a:lnTo>
                    <a:pt x="71527" y="118817"/>
                  </a:lnTo>
                  <a:lnTo>
                    <a:pt x="59901" y="119802"/>
                  </a:lnTo>
                  <a:close/>
                  <a:moveTo>
                    <a:pt x="59901" y="34285"/>
                  </a:moveTo>
                  <a:lnTo>
                    <a:pt x="54384" y="35270"/>
                  </a:lnTo>
                  <a:lnTo>
                    <a:pt x="50246" y="36453"/>
                  </a:lnTo>
                  <a:lnTo>
                    <a:pt x="44926" y="38423"/>
                  </a:lnTo>
                  <a:lnTo>
                    <a:pt x="41576" y="41773"/>
                  </a:lnTo>
                  <a:lnTo>
                    <a:pt x="38423" y="45911"/>
                  </a:lnTo>
                  <a:lnTo>
                    <a:pt x="36256" y="50246"/>
                  </a:lnTo>
                  <a:lnTo>
                    <a:pt x="34285" y="54581"/>
                  </a:lnTo>
                  <a:lnTo>
                    <a:pt x="34285" y="59901"/>
                  </a:lnTo>
                  <a:lnTo>
                    <a:pt x="34285" y="65221"/>
                  </a:lnTo>
                  <a:lnTo>
                    <a:pt x="36256" y="69556"/>
                  </a:lnTo>
                  <a:lnTo>
                    <a:pt x="38423" y="73891"/>
                  </a:lnTo>
                  <a:lnTo>
                    <a:pt x="41576" y="78226"/>
                  </a:lnTo>
                  <a:lnTo>
                    <a:pt x="44926" y="81379"/>
                  </a:lnTo>
                  <a:lnTo>
                    <a:pt x="50246" y="83546"/>
                  </a:lnTo>
                  <a:lnTo>
                    <a:pt x="54384" y="85714"/>
                  </a:lnTo>
                  <a:lnTo>
                    <a:pt x="59901" y="85714"/>
                  </a:lnTo>
                  <a:lnTo>
                    <a:pt x="65221" y="85714"/>
                  </a:lnTo>
                  <a:lnTo>
                    <a:pt x="69556" y="83546"/>
                  </a:lnTo>
                  <a:lnTo>
                    <a:pt x="73694" y="81379"/>
                  </a:lnTo>
                  <a:lnTo>
                    <a:pt x="78029" y="78226"/>
                  </a:lnTo>
                  <a:lnTo>
                    <a:pt x="81182" y="73891"/>
                  </a:lnTo>
                  <a:lnTo>
                    <a:pt x="83349" y="69556"/>
                  </a:lnTo>
                  <a:lnTo>
                    <a:pt x="84334" y="65221"/>
                  </a:lnTo>
                  <a:lnTo>
                    <a:pt x="85517" y="59901"/>
                  </a:lnTo>
                  <a:lnTo>
                    <a:pt x="84334" y="54581"/>
                  </a:lnTo>
                  <a:lnTo>
                    <a:pt x="83349" y="50246"/>
                  </a:lnTo>
                  <a:lnTo>
                    <a:pt x="81182" y="45911"/>
                  </a:lnTo>
                  <a:lnTo>
                    <a:pt x="78029" y="41773"/>
                  </a:lnTo>
                  <a:lnTo>
                    <a:pt x="73694" y="38423"/>
                  </a:lnTo>
                  <a:lnTo>
                    <a:pt x="69556" y="36453"/>
                  </a:lnTo>
                  <a:lnTo>
                    <a:pt x="65221" y="35270"/>
                  </a:lnTo>
                  <a:lnTo>
                    <a:pt x="59901" y="34285"/>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0" name="Shape 480"/>
            <p:cNvSpPr/>
            <p:nvPr/>
          </p:nvSpPr>
          <p:spPr>
            <a:xfrm>
              <a:off x="10844213" y="4545012"/>
              <a:ext cx="217487" cy="217487"/>
            </a:xfrm>
            <a:custGeom>
              <a:avLst/>
              <a:gdLst/>
              <a:ahLst/>
              <a:cxnLst/>
              <a:rect l="0" t="0" r="0" b="0"/>
              <a:pathLst>
                <a:path w="120000" h="120000" extrusionOk="0">
                  <a:moveTo>
                    <a:pt x="59901" y="119803"/>
                  </a:moveTo>
                  <a:lnTo>
                    <a:pt x="48078" y="118622"/>
                  </a:lnTo>
                  <a:lnTo>
                    <a:pt x="36256" y="115475"/>
                  </a:lnTo>
                  <a:lnTo>
                    <a:pt x="26798" y="110163"/>
                  </a:lnTo>
                  <a:lnTo>
                    <a:pt x="17142" y="102688"/>
                  </a:lnTo>
                  <a:lnTo>
                    <a:pt x="10837" y="93049"/>
                  </a:lnTo>
                  <a:lnTo>
                    <a:pt x="4334" y="83409"/>
                  </a:lnTo>
                  <a:lnTo>
                    <a:pt x="985" y="71606"/>
                  </a:lnTo>
                  <a:lnTo>
                    <a:pt x="0" y="60000"/>
                  </a:lnTo>
                  <a:lnTo>
                    <a:pt x="985" y="48196"/>
                  </a:lnTo>
                  <a:lnTo>
                    <a:pt x="4334" y="37573"/>
                  </a:lnTo>
                  <a:lnTo>
                    <a:pt x="10837" y="26950"/>
                  </a:lnTo>
                  <a:lnTo>
                    <a:pt x="17142" y="18295"/>
                  </a:lnTo>
                  <a:lnTo>
                    <a:pt x="26798" y="10819"/>
                  </a:lnTo>
                  <a:lnTo>
                    <a:pt x="36256" y="5508"/>
                  </a:lnTo>
                  <a:lnTo>
                    <a:pt x="48078" y="2360"/>
                  </a:lnTo>
                  <a:lnTo>
                    <a:pt x="59901" y="0"/>
                  </a:lnTo>
                  <a:lnTo>
                    <a:pt x="71527" y="2360"/>
                  </a:lnTo>
                  <a:lnTo>
                    <a:pt x="83349" y="5508"/>
                  </a:lnTo>
                  <a:lnTo>
                    <a:pt x="93004" y="10819"/>
                  </a:lnTo>
                  <a:lnTo>
                    <a:pt x="101477" y="18295"/>
                  </a:lnTo>
                  <a:lnTo>
                    <a:pt x="109162" y="26950"/>
                  </a:lnTo>
                  <a:lnTo>
                    <a:pt x="114482" y="37573"/>
                  </a:lnTo>
                  <a:lnTo>
                    <a:pt x="118817" y="48196"/>
                  </a:lnTo>
                  <a:lnTo>
                    <a:pt x="119802" y="60000"/>
                  </a:lnTo>
                  <a:lnTo>
                    <a:pt x="118817" y="71606"/>
                  </a:lnTo>
                  <a:lnTo>
                    <a:pt x="114482" y="83409"/>
                  </a:lnTo>
                  <a:lnTo>
                    <a:pt x="109162" y="93049"/>
                  </a:lnTo>
                  <a:lnTo>
                    <a:pt x="101477" y="102688"/>
                  </a:lnTo>
                  <a:lnTo>
                    <a:pt x="93004" y="110163"/>
                  </a:lnTo>
                  <a:lnTo>
                    <a:pt x="83349" y="115475"/>
                  </a:lnTo>
                  <a:lnTo>
                    <a:pt x="71527" y="118622"/>
                  </a:lnTo>
                  <a:lnTo>
                    <a:pt x="59901" y="119803"/>
                  </a:lnTo>
                  <a:close/>
                  <a:moveTo>
                    <a:pt x="59901" y="34229"/>
                  </a:moveTo>
                  <a:lnTo>
                    <a:pt x="54581" y="35409"/>
                  </a:lnTo>
                  <a:lnTo>
                    <a:pt x="50246" y="36393"/>
                  </a:lnTo>
                  <a:lnTo>
                    <a:pt x="46108" y="38557"/>
                  </a:lnTo>
                  <a:lnTo>
                    <a:pt x="41576" y="41704"/>
                  </a:lnTo>
                  <a:lnTo>
                    <a:pt x="38423" y="46032"/>
                  </a:lnTo>
                  <a:lnTo>
                    <a:pt x="36256" y="50360"/>
                  </a:lnTo>
                  <a:lnTo>
                    <a:pt x="35270" y="54688"/>
                  </a:lnTo>
                  <a:lnTo>
                    <a:pt x="34285" y="60000"/>
                  </a:lnTo>
                  <a:lnTo>
                    <a:pt x="35270" y="65311"/>
                  </a:lnTo>
                  <a:lnTo>
                    <a:pt x="36256" y="70622"/>
                  </a:lnTo>
                  <a:lnTo>
                    <a:pt x="38423" y="74950"/>
                  </a:lnTo>
                  <a:lnTo>
                    <a:pt x="41576" y="78098"/>
                  </a:lnTo>
                  <a:lnTo>
                    <a:pt x="46108" y="81442"/>
                  </a:lnTo>
                  <a:lnTo>
                    <a:pt x="50246" y="83409"/>
                  </a:lnTo>
                  <a:lnTo>
                    <a:pt x="54581" y="85573"/>
                  </a:lnTo>
                  <a:lnTo>
                    <a:pt x="59901" y="85573"/>
                  </a:lnTo>
                  <a:lnTo>
                    <a:pt x="65221" y="85573"/>
                  </a:lnTo>
                  <a:lnTo>
                    <a:pt x="69556" y="83409"/>
                  </a:lnTo>
                  <a:lnTo>
                    <a:pt x="73891" y="81442"/>
                  </a:lnTo>
                  <a:lnTo>
                    <a:pt x="78029" y="78098"/>
                  </a:lnTo>
                  <a:lnTo>
                    <a:pt x="81379" y="74950"/>
                  </a:lnTo>
                  <a:lnTo>
                    <a:pt x="83349" y="70622"/>
                  </a:lnTo>
                  <a:lnTo>
                    <a:pt x="84532" y="65311"/>
                  </a:lnTo>
                  <a:lnTo>
                    <a:pt x="85517" y="60000"/>
                  </a:lnTo>
                  <a:lnTo>
                    <a:pt x="84532" y="54688"/>
                  </a:lnTo>
                  <a:lnTo>
                    <a:pt x="83349" y="50360"/>
                  </a:lnTo>
                  <a:lnTo>
                    <a:pt x="81379" y="46032"/>
                  </a:lnTo>
                  <a:lnTo>
                    <a:pt x="78029" y="41704"/>
                  </a:lnTo>
                  <a:lnTo>
                    <a:pt x="73891" y="38557"/>
                  </a:lnTo>
                  <a:lnTo>
                    <a:pt x="69556" y="36393"/>
                  </a:lnTo>
                  <a:lnTo>
                    <a:pt x="65221" y="35409"/>
                  </a:lnTo>
                  <a:lnTo>
                    <a:pt x="59901" y="34229"/>
                  </a:lnTo>
                  <a:close/>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1" name="Shape 481"/>
            <p:cNvSpPr/>
            <p:nvPr/>
          </p:nvSpPr>
          <p:spPr>
            <a:xfrm>
              <a:off x="11153775" y="5367337"/>
              <a:ext cx="217487" cy="217487"/>
            </a:xfrm>
            <a:custGeom>
              <a:avLst/>
              <a:gdLst/>
              <a:ahLst/>
              <a:cxnLst/>
              <a:rect l="0" t="0" r="0" b="0"/>
              <a:pathLst>
                <a:path w="120000" h="120000" extrusionOk="0">
                  <a:moveTo>
                    <a:pt x="59901" y="119803"/>
                  </a:moveTo>
                  <a:lnTo>
                    <a:pt x="48275" y="118622"/>
                  </a:lnTo>
                  <a:lnTo>
                    <a:pt x="37438" y="115475"/>
                  </a:lnTo>
                  <a:lnTo>
                    <a:pt x="26798" y="109967"/>
                  </a:lnTo>
                  <a:lnTo>
                    <a:pt x="18325" y="102491"/>
                  </a:lnTo>
                  <a:lnTo>
                    <a:pt x="10640" y="93049"/>
                  </a:lnTo>
                  <a:lnTo>
                    <a:pt x="5320" y="83409"/>
                  </a:lnTo>
                  <a:lnTo>
                    <a:pt x="2167" y="71606"/>
                  </a:lnTo>
                  <a:lnTo>
                    <a:pt x="0" y="59803"/>
                  </a:lnTo>
                  <a:lnTo>
                    <a:pt x="2167" y="48000"/>
                  </a:lnTo>
                  <a:lnTo>
                    <a:pt x="5320" y="37377"/>
                  </a:lnTo>
                  <a:lnTo>
                    <a:pt x="10640" y="26754"/>
                  </a:lnTo>
                  <a:lnTo>
                    <a:pt x="18325" y="18098"/>
                  </a:lnTo>
                  <a:lnTo>
                    <a:pt x="26798" y="10819"/>
                  </a:lnTo>
                  <a:lnTo>
                    <a:pt x="37438" y="5311"/>
                  </a:lnTo>
                  <a:lnTo>
                    <a:pt x="48275" y="983"/>
                  </a:lnTo>
                  <a:lnTo>
                    <a:pt x="59901" y="0"/>
                  </a:lnTo>
                  <a:lnTo>
                    <a:pt x="72709" y="2163"/>
                  </a:lnTo>
                  <a:lnTo>
                    <a:pt x="83546" y="5311"/>
                  </a:lnTo>
                  <a:lnTo>
                    <a:pt x="93004" y="10819"/>
                  </a:lnTo>
                  <a:lnTo>
                    <a:pt x="102660" y="18098"/>
                  </a:lnTo>
                  <a:lnTo>
                    <a:pt x="110344" y="26754"/>
                  </a:lnTo>
                  <a:lnTo>
                    <a:pt x="115665" y="37377"/>
                  </a:lnTo>
                  <a:lnTo>
                    <a:pt x="118817" y="48000"/>
                  </a:lnTo>
                  <a:lnTo>
                    <a:pt x="119802" y="59803"/>
                  </a:lnTo>
                  <a:lnTo>
                    <a:pt x="118817" y="71606"/>
                  </a:lnTo>
                  <a:lnTo>
                    <a:pt x="115665" y="83409"/>
                  </a:lnTo>
                  <a:lnTo>
                    <a:pt x="110344" y="93049"/>
                  </a:lnTo>
                  <a:lnTo>
                    <a:pt x="102660" y="102491"/>
                  </a:lnTo>
                  <a:lnTo>
                    <a:pt x="93004" y="109967"/>
                  </a:lnTo>
                  <a:lnTo>
                    <a:pt x="83546" y="115475"/>
                  </a:lnTo>
                  <a:lnTo>
                    <a:pt x="72709" y="118622"/>
                  </a:lnTo>
                  <a:lnTo>
                    <a:pt x="59901" y="119803"/>
                  </a:lnTo>
                  <a:close/>
                  <a:moveTo>
                    <a:pt x="59901" y="34229"/>
                  </a:moveTo>
                  <a:lnTo>
                    <a:pt x="55763" y="35409"/>
                  </a:lnTo>
                  <a:lnTo>
                    <a:pt x="50443" y="36196"/>
                  </a:lnTo>
                  <a:lnTo>
                    <a:pt x="45911" y="38557"/>
                  </a:lnTo>
                  <a:lnTo>
                    <a:pt x="41773" y="41704"/>
                  </a:lnTo>
                  <a:lnTo>
                    <a:pt x="38620" y="46032"/>
                  </a:lnTo>
                  <a:lnTo>
                    <a:pt x="36453" y="50163"/>
                  </a:lnTo>
                  <a:lnTo>
                    <a:pt x="35270" y="55475"/>
                  </a:lnTo>
                  <a:lnTo>
                    <a:pt x="34285" y="59803"/>
                  </a:lnTo>
                  <a:lnTo>
                    <a:pt x="35270" y="65311"/>
                  </a:lnTo>
                  <a:lnTo>
                    <a:pt x="36453" y="69442"/>
                  </a:lnTo>
                  <a:lnTo>
                    <a:pt x="38620" y="73770"/>
                  </a:lnTo>
                  <a:lnTo>
                    <a:pt x="41773" y="77901"/>
                  </a:lnTo>
                  <a:lnTo>
                    <a:pt x="45911" y="81245"/>
                  </a:lnTo>
                  <a:lnTo>
                    <a:pt x="50443" y="83409"/>
                  </a:lnTo>
                  <a:lnTo>
                    <a:pt x="55763" y="85377"/>
                  </a:lnTo>
                  <a:lnTo>
                    <a:pt x="59901" y="85377"/>
                  </a:lnTo>
                  <a:lnTo>
                    <a:pt x="65221" y="85377"/>
                  </a:lnTo>
                  <a:lnTo>
                    <a:pt x="70541" y="83409"/>
                  </a:lnTo>
                  <a:lnTo>
                    <a:pt x="74876" y="81245"/>
                  </a:lnTo>
                  <a:lnTo>
                    <a:pt x="78226" y="77901"/>
                  </a:lnTo>
                  <a:lnTo>
                    <a:pt x="81379" y="74754"/>
                  </a:lnTo>
                  <a:lnTo>
                    <a:pt x="83546" y="70622"/>
                  </a:lnTo>
                  <a:lnTo>
                    <a:pt x="85714" y="65311"/>
                  </a:lnTo>
                  <a:lnTo>
                    <a:pt x="85714" y="59803"/>
                  </a:lnTo>
                  <a:lnTo>
                    <a:pt x="85714" y="54491"/>
                  </a:lnTo>
                  <a:lnTo>
                    <a:pt x="83546" y="50163"/>
                  </a:lnTo>
                  <a:lnTo>
                    <a:pt x="81379" y="46032"/>
                  </a:lnTo>
                  <a:lnTo>
                    <a:pt x="78226" y="41704"/>
                  </a:lnTo>
                  <a:lnTo>
                    <a:pt x="74876" y="38557"/>
                  </a:lnTo>
                  <a:lnTo>
                    <a:pt x="70541" y="36196"/>
                  </a:lnTo>
                  <a:lnTo>
                    <a:pt x="65221" y="35409"/>
                  </a:lnTo>
                  <a:lnTo>
                    <a:pt x="59901" y="34229"/>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2" name="Shape 482"/>
            <p:cNvSpPr/>
            <p:nvPr/>
          </p:nvSpPr>
          <p:spPr>
            <a:xfrm>
              <a:off x="11466513" y="2905125"/>
              <a:ext cx="217487" cy="217487"/>
            </a:xfrm>
            <a:custGeom>
              <a:avLst/>
              <a:gdLst/>
              <a:ahLst/>
              <a:cxnLst/>
              <a:rect l="0" t="0" r="0" b="0"/>
              <a:pathLst>
                <a:path w="120000" h="120000" extrusionOk="0">
                  <a:moveTo>
                    <a:pt x="59901" y="119802"/>
                  </a:moveTo>
                  <a:lnTo>
                    <a:pt x="48078" y="118817"/>
                  </a:lnTo>
                  <a:lnTo>
                    <a:pt x="36256" y="115665"/>
                  </a:lnTo>
                  <a:lnTo>
                    <a:pt x="26798" y="110344"/>
                  </a:lnTo>
                  <a:lnTo>
                    <a:pt x="17142" y="102660"/>
                  </a:lnTo>
                  <a:lnTo>
                    <a:pt x="9655" y="93201"/>
                  </a:lnTo>
                  <a:lnTo>
                    <a:pt x="4334" y="83349"/>
                  </a:lnTo>
                  <a:lnTo>
                    <a:pt x="985" y="72709"/>
                  </a:lnTo>
                  <a:lnTo>
                    <a:pt x="0" y="59901"/>
                  </a:lnTo>
                  <a:lnTo>
                    <a:pt x="985" y="48078"/>
                  </a:lnTo>
                  <a:lnTo>
                    <a:pt x="4334" y="37438"/>
                  </a:lnTo>
                  <a:lnTo>
                    <a:pt x="9655" y="26798"/>
                  </a:lnTo>
                  <a:lnTo>
                    <a:pt x="17142" y="18128"/>
                  </a:lnTo>
                  <a:lnTo>
                    <a:pt x="26798" y="10640"/>
                  </a:lnTo>
                  <a:lnTo>
                    <a:pt x="36256" y="5320"/>
                  </a:lnTo>
                  <a:lnTo>
                    <a:pt x="48078" y="2167"/>
                  </a:lnTo>
                  <a:lnTo>
                    <a:pt x="59901" y="0"/>
                  </a:lnTo>
                  <a:lnTo>
                    <a:pt x="71527" y="2167"/>
                  </a:lnTo>
                  <a:lnTo>
                    <a:pt x="82364" y="5320"/>
                  </a:lnTo>
                  <a:lnTo>
                    <a:pt x="93004" y="10640"/>
                  </a:lnTo>
                  <a:lnTo>
                    <a:pt x="101477" y="18128"/>
                  </a:lnTo>
                  <a:lnTo>
                    <a:pt x="108965" y="26798"/>
                  </a:lnTo>
                  <a:lnTo>
                    <a:pt x="114285" y="37438"/>
                  </a:lnTo>
                  <a:lnTo>
                    <a:pt x="117635" y="48078"/>
                  </a:lnTo>
                  <a:lnTo>
                    <a:pt x="119802" y="59901"/>
                  </a:lnTo>
                  <a:lnTo>
                    <a:pt x="117635" y="72709"/>
                  </a:lnTo>
                  <a:lnTo>
                    <a:pt x="114285" y="83349"/>
                  </a:lnTo>
                  <a:lnTo>
                    <a:pt x="108965" y="93201"/>
                  </a:lnTo>
                  <a:lnTo>
                    <a:pt x="101477" y="102660"/>
                  </a:lnTo>
                  <a:lnTo>
                    <a:pt x="93004" y="110344"/>
                  </a:lnTo>
                  <a:lnTo>
                    <a:pt x="82364" y="115665"/>
                  </a:lnTo>
                  <a:lnTo>
                    <a:pt x="71527" y="118817"/>
                  </a:lnTo>
                  <a:lnTo>
                    <a:pt x="59901" y="119802"/>
                  </a:lnTo>
                  <a:close/>
                  <a:moveTo>
                    <a:pt x="59901" y="34088"/>
                  </a:moveTo>
                  <a:lnTo>
                    <a:pt x="54384" y="35270"/>
                  </a:lnTo>
                  <a:lnTo>
                    <a:pt x="50246" y="36453"/>
                  </a:lnTo>
                  <a:lnTo>
                    <a:pt x="44926" y="39605"/>
                  </a:lnTo>
                  <a:lnTo>
                    <a:pt x="41576" y="41773"/>
                  </a:lnTo>
                  <a:lnTo>
                    <a:pt x="38423" y="45911"/>
                  </a:lnTo>
                  <a:lnTo>
                    <a:pt x="36256" y="50246"/>
                  </a:lnTo>
                  <a:lnTo>
                    <a:pt x="34285" y="54581"/>
                  </a:lnTo>
                  <a:lnTo>
                    <a:pt x="34285" y="59901"/>
                  </a:lnTo>
                  <a:lnTo>
                    <a:pt x="34285" y="65221"/>
                  </a:lnTo>
                  <a:lnTo>
                    <a:pt x="36256" y="70541"/>
                  </a:lnTo>
                  <a:lnTo>
                    <a:pt x="38423" y="74876"/>
                  </a:lnTo>
                  <a:lnTo>
                    <a:pt x="41576" y="78029"/>
                  </a:lnTo>
                  <a:lnTo>
                    <a:pt x="44926" y="81379"/>
                  </a:lnTo>
                  <a:lnTo>
                    <a:pt x="50246" y="83349"/>
                  </a:lnTo>
                  <a:lnTo>
                    <a:pt x="54384" y="85714"/>
                  </a:lnTo>
                  <a:lnTo>
                    <a:pt x="59901" y="85714"/>
                  </a:lnTo>
                  <a:lnTo>
                    <a:pt x="65221" y="85714"/>
                  </a:lnTo>
                  <a:lnTo>
                    <a:pt x="69556" y="83349"/>
                  </a:lnTo>
                  <a:lnTo>
                    <a:pt x="73694" y="81379"/>
                  </a:lnTo>
                  <a:lnTo>
                    <a:pt x="78029" y="78029"/>
                  </a:lnTo>
                  <a:lnTo>
                    <a:pt x="81182" y="74876"/>
                  </a:lnTo>
                  <a:lnTo>
                    <a:pt x="83349" y="70541"/>
                  </a:lnTo>
                  <a:lnTo>
                    <a:pt x="84334" y="65221"/>
                  </a:lnTo>
                  <a:lnTo>
                    <a:pt x="85517" y="59901"/>
                  </a:lnTo>
                  <a:lnTo>
                    <a:pt x="84334" y="54581"/>
                  </a:lnTo>
                  <a:lnTo>
                    <a:pt x="83349" y="50246"/>
                  </a:lnTo>
                  <a:lnTo>
                    <a:pt x="81182" y="45911"/>
                  </a:lnTo>
                  <a:lnTo>
                    <a:pt x="78029" y="41773"/>
                  </a:lnTo>
                  <a:lnTo>
                    <a:pt x="73694" y="39605"/>
                  </a:lnTo>
                  <a:lnTo>
                    <a:pt x="69556" y="36453"/>
                  </a:lnTo>
                  <a:lnTo>
                    <a:pt x="65221" y="35270"/>
                  </a:lnTo>
                  <a:lnTo>
                    <a:pt x="59901" y="34088"/>
                  </a:lnTo>
                  <a:close/>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3" name="Shape 483"/>
            <p:cNvSpPr/>
            <p:nvPr/>
          </p:nvSpPr>
          <p:spPr>
            <a:xfrm>
              <a:off x="10533063" y="5926137"/>
              <a:ext cx="61913" cy="196850"/>
            </a:xfrm>
            <a:custGeom>
              <a:avLst/>
              <a:gdLst/>
              <a:ahLst/>
              <a:cxnLst/>
              <a:rect l="0" t="0" r="0" b="0"/>
              <a:pathLst>
                <a:path w="120000" h="120000" extrusionOk="0">
                  <a:moveTo>
                    <a:pt x="0" y="0"/>
                  </a:moveTo>
                  <a:lnTo>
                    <a:pt x="0" y="59127"/>
                  </a:lnTo>
                  <a:lnTo>
                    <a:pt x="0" y="119781"/>
                  </a:lnTo>
                  <a:lnTo>
                    <a:pt x="0" y="119781"/>
                  </a:lnTo>
                  <a:lnTo>
                    <a:pt x="29485" y="113672"/>
                  </a:lnTo>
                  <a:lnTo>
                    <a:pt x="55542" y="106690"/>
                  </a:lnTo>
                  <a:lnTo>
                    <a:pt x="55542" y="106690"/>
                  </a:lnTo>
                  <a:lnTo>
                    <a:pt x="81600" y="96000"/>
                  </a:lnTo>
                  <a:lnTo>
                    <a:pt x="104228" y="84000"/>
                  </a:lnTo>
                  <a:lnTo>
                    <a:pt x="115199" y="72218"/>
                  </a:lnTo>
                  <a:lnTo>
                    <a:pt x="119314" y="59127"/>
                  </a:lnTo>
                  <a:lnTo>
                    <a:pt x="119314" y="59127"/>
                  </a:lnTo>
                  <a:lnTo>
                    <a:pt x="115199" y="46254"/>
                  </a:lnTo>
                  <a:lnTo>
                    <a:pt x="104228" y="34254"/>
                  </a:lnTo>
                  <a:lnTo>
                    <a:pt x="81600" y="22472"/>
                  </a:lnTo>
                  <a:lnTo>
                    <a:pt x="55542" y="13090"/>
                  </a:lnTo>
                  <a:lnTo>
                    <a:pt x="55542" y="13090"/>
                  </a:lnTo>
                  <a:lnTo>
                    <a:pt x="29485" y="4581"/>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4" name="Shape 484"/>
            <p:cNvSpPr/>
            <p:nvPr/>
          </p:nvSpPr>
          <p:spPr>
            <a:xfrm>
              <a:off x="11777663" y="5060950"/>
              <a:ext cx="61913" cy="808037"/>
            </a:xfrm>
            <a:custGeom>
              <a:avLst/>
              <a:gdLst/>
              <a:ahLst/>
              <a:cxnLst/>
              <a:rect l="0" t="0" r="0" b="0"/>
              <a:pathLst>
                <a:path w="120000" h="120000" extrusionOk="0">
                  <a:moveTo>
                    <a:pt x="119314" y="105173"/>
                  </a:moveTo>
                  <a:lnTo>
                    <a:pt x="119314" y="0"/>
                  </a:lnTo>
                  <a:lnTo>
                    <a:pt x="0" y="0"/>
                  </a:lnTo>
                  <a:lnTo>
                    <a:pt x="0" y="119946"/>
                  </a:lnTo>
                  <a:lnTo>
                    <a:pt x="0" y="119946"/>
                  </a:lnTo>
                  <a:lnTo>
                    <a:pt x="4114" y="117333"/>
                  </a:lnTo>
                  <a:lnTo>
                    <a:pt x="10971" y="115306"/>
                  </a:lnTo>
                  <a:lnTo>
                    <a:pt x="18514" y="113013"/>
                  </a:lnTo>
                  <a:lnTo>
                    <a:pt x="33600" y="110986"/>
                  </a:lnTo>
                  <a:lnTo>
                    <a:pt x="52114" y="109226"/>
                  </a:lnTo>
                  <a:lnTo>
                    <a:pt x="70628" y="107786"/>
                  </a:lnTo>
                  <a:lnTo>
                    <a:pt x="93257" y="106346"/>
                  </a:lnTo>
                  <a:lnTo>
                    <a:pt x="119314" y="105173"/>
                  </a:lnTo>
                </a:path>
              </a:pathLst>
            </a:custGeom>
            <a:solidFill>
              <a:srgbClr val="3276BB"/>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5" name="Shape 485"/>
            <p:cNvSpPr/>
            <p:nvPr/>
          </p:nvSpPr>
          <p:spPr>
            <a:xfrm>
              <a:off x="11777663" y="5416550"/>
              <a:ext cx="217487" cy="217487"/>
            </a:xfrm>
            <a:custGeom>
              <a:avLst/>
              <a:gdLst/>
              <a:ahLst/>
              <a:cxnLst/>
              <a:rect l="0" t="0" r="0" b="0"/>
              <a:pathLst>
                <a:path w="120000" h="120000" extrusionOk="0">
                  <a:moveTo>
                    <a:pt x="59901" y="119802"/>
                  </a:moveTo>
                  <a:lnTo>
                    <a:pt x="48078" y="118817"/>
                  </a:lnTo>
                  <a:lnTo>
                    <a:pt x="36453" y="115665"/>
                  </a:lnTo>
                  <a:lnTo>
                    <a:pt x="26798" y="109162"/>
                  </a:lnTo>
                  <a:lnTo>
                    <a:pt x="18128" y="102660"/>
                  </a:lnTo>
                  <a:lnTo>
                    <a:pt x="10640" y="93201"/>
                  </a:lnTo>
                  <a:lnTo>
                    <a:pt x="5320" y="83349"/>
                  </a:lnTo>
                  <a:lnTo>
                    <a:pt x="1182" y="71724"/>
                  </a:lnTo>
                  <a:lnTo>
                    <a:pt x="0" y="59901"/>
                  </a:lnTo>
                  <a:lnTo>
                    <a:pt x="1182" y="48078"/>
                  </a:lnTo>
                  <a:lnTo>
                    <a:pt x="5320" y="36453"/>
                  </a:lnTo>
                  <a:lnTo>
                    <a:pt x="10640" y="26798"/>
                  </a:lnTo>
                  <a:lnTo>
                    <a:pt x="18128" y="18128"/>
                  </a:lnTo>
                  <a:lnTo>
                    <a:pt x="26798" y="10640"/>
                  </a:lnTo>
                  <a:lnTo>
                    <a:pt x="36453" y="5320"/>
                  </a:lnTo>
                  <a:lnTo>
                    <a:pt x="48078" y="985"/>
                  </a:lnTo>
                  <a:lnTo>
                    <a:pt x="59901" y="0"/>
                  </a:lnTo>
                  <a:lnTo>
                    <a:pt x="71724" y="985"/>
                  </a:lnTo>
                  <a:lnTo>
                    <a:pt x="83349" y="5320"/>
                  </a:lnTo>
                  <a:lnTo>
                    <a:pt x="93004" y="10640"/>
                  </a:lnTo>
                  <a:lnTo>
                    <a:pt x="102660" y="18128"/>
                  </a:lnTo>
                  <a:lnTo>
                    <a:pt x="109162" y="26798"/>
                  </a:lnTo>
                  <a:lnTo>
                    <a:pt x="115467" y="36453"/>
                  </a:lnTo>
                  <a:lnTo>
                    <a:pt x="118620" y="48078"/>
                  </a:lnTo>
                  <a:lnTo>
                    <a:pt x="119802" y="59901"/>
                  </a:lnTo>
                  <a:lnTo>
                    <a:pt x="118620" y="71724"/>
                  </a:lnTo>
                  <a:lnTo>
                    <a:pt x="115467" y="83349"/>
                  </a:lnTo>
                  <a:lnTo>
                    <a:pt x="109162" y="93201"/>
                  </a:lnTo>
                  <a:lnTo>
                    <a:pt x="102660" y="102660"/>
                  </a:lnTo>
                  <a:lnTo>
                    <a:pt x="93004" y="109162"/>
                  </a:lnTo>
                  <a:lnTo>
                    <a:pt x="83349" y="115665"/>
                  </a:lnTo>
                  <a:lnTo>
                    <a:pt x="71724" y="118817"/>
                  </a:lnTo>
                  <a:lnTo>
                    <a:pt x="59901" y="119802"/>
                  </a:lnTo>
                  <a:close/>
                  <a:moveTo>
                    <a:pt x="59901" y="34088"/>
                  </a:moveTo>
                  <a:lnTo>
                    <a:pt x="54581" y="35270"/>
                  </a:lnTo>
                  <a:lnTo>
                    <a:pt x="50246" y="36453"/>
                  </a:lnTo>
                  <a:lnTo>
                    <a:pt x="45911" y="38620"/>
                  </a:lnTo>
                  <a:lnTo>
                    <a:pt x="41773" y="41773"/>
                  </a:lnTo>
                  <a:lnTo>
                    <a:pt x="38620" y="45911"/>
                  </a:lnTo>
                  <a:lnTo>
                    <a:pt x="36453" y="50246"/>
                  </a:lnTo>
                  <a:lnTo>
                    <a:pt x="35270" y="54581"/>
                  </a:lnTo>
                  <a:lnTo>
                    <a:pt x="34285" y="59901"/>
                  </a:lnTo>
                  <a:lnTo>
                    <a:pt x="35270" y="65221"/>
                  </a:lnTo>
                  <a:lnTo>
                    <a:pt x="36453" y="69556"/>
                  </a:lnTo>
                  <a:lnTo>
                    <a:pt x="38620" y="73891"/>
                  </a:lnTo>
                  <a:lnTo>
                    <a:pt x="41773" y="78029"/>
                  </a:lnTo>
                  <a:lnTo>
                    <a:pt x="45911" y="81182"/>
                  </a:lnTo>
                  <a:lnTo>
                    <a:pt x="50246" y="83349"/>
                  </a:lnTo>
                  <a:lnTo>
                    <a:pt x="54581" y="84532"/>
                  </a:lnTo>
                  <a:lnTo>
                    <a:pt x="59901" y="85714"/>
                  </a:lnTo>
                  <a:lnTo>
                    <a:pt x="65221" y="84532"/>
                  </a:lnTo>
                  <a:lnTo>
                    <a:pt x="69556" y="83349"/>
                  </a:lnTo>
                  <a:lnTo>
                    <a:pt x="73891" y="81182"/>
                  </a:lnTo>
                  <a:lnTo>
                    <a:pt x="78029" y="78029"/>
                  </a:lnTo>
                  <a:lnTo>
                    <a:pt x="81182" y="73891"/>
                  </a:lnTo>
                  <a:lnTo>
                    <a:pt x="83349" y="69556"/>
                  </a:lnTo>
                  <a:lnTo>
                    <a:pt x="84532" y="65221"/>
                  </a:lnTo>
                  <a:lnTo>
                    <a:pt x="85517" y="59901"/>
                  </a:lnTo>
                  <a:lnTo>
                    <a:pt x="84532" y="54581"/>
                  </a:lnTo>
                  <a:lnTo>
                    <a:pt x="83349" y="50246"/>
                  </a:lnTo>
                  <a:lnTo>
                    <a:pt x="81182" y="45911"/>
                  </a:lnTo>
                  <a:lnTo>
                    <a:pt x="78029" y="41773"/>
                  </a:lnTo>
                  <a:lnTo>
                    <a:pt x="73891" y="38620"/>
                  </a:lnTo>
                  <a:lnTo>
                    <a:pt x="69556" y="36453"/>
                  </a:lnTo>
                  <a:lnTo>
                    <a:pt x="65221" y="35270"/>
                  </a:lnTo>
                  <a:lnTo>
                    <a:pt x="59901" y="34088"/>
                  </a:lnTo>
                  <a:close/>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6" name="Shape 486"/>
            <p:cNvSpPr/>
            <p:nvPr/>
          </p:nvSpPr>
          <p:spPr>
            <a:xfrm>
              <a:off x="11841163" y="2057400"/>
              <a:ext cx="92074" cy="106362"/>
            </a:xfrm>
            <a:custGeom>
              <a:avLst/>
              <a:gdLst/>
              <a:ahLst/>
              <a:cxnLst/>
              <a:rect l="0" t="0" r="0" b="0"/>
              <a:pathLst>
                <a:path w="120000" h="120000" extrusionOk="0">
                  <a:moveTo>
                    <a:pt x="59770" y="69600"/>
                  </a:moveTo>
                  <a:lnTo>
                    <a:pt x="59770" y="69600"/>
                  </a:lnTo>
                  <a:lnTo>
                    <a:pt x="72183" y="69600"/>
                  </a:lnTo>
                  <a:lnTo>
                    <a:pt x="82298" y="71600"/>
                  </a:lnTo>
                  <a:lnTo>
                    <a:pt x="92413" y="78400"/>
                  </a:lnTo>
                  <a:lnTo>
                    <a:pt x="102068" y="84800"/>
                  </a:lnTo>
                  <a:lnTo>
                    <a:pt x="109425" y="91600"/>
                  </a:lnTo>
                  <a:lnTo>
                    <a:pt x="114482" y="100000"/>
                  </a:lnTo>
                  <a:lnTo>
                    <a:pt x="117241" y="110800"/>
                  </a:lnTo>
                  <a:lnTo>
                    <a:pt x="119540" y="119600"/>
                  </a:lnTo>
                  <a:lnTo>
                    <a:pt x="119540" y="10800"/>
                  </a:lnTo>
                  <a:lnTo>
                    <a:pt x="119540" y="10800"/>
                  </a:lnTo>
                  <a:lnTo>
                    <a:pt x="104827" y="6800"/>
                  </a:lnTo>
                  <a:lnTo>
                    <a:pt x="92413" y="2400"/>
                  </a:lnTo>
                  <a:lnTo>
                    <a:pt x="74942" y="0"/>
                  </a:lnTo>
                  <a:lnTo>
                    <a:pt x="59770" y="0"/>
                  </a:lnTo>
                  <a:lnTo>
                    <a:pt x="59770" y="0"/>
                  </a:lnTo>
                  <a:lnTo>
                    <a:pt x="44597" y="0"/>
                  </a:lnTo>
                  <a:lnTo>
                    <a:pt x="29885" y="2400"/>
                  </a:lnTo>
                  <a:lnTo>
                    <a:pt x="14712" y="6800"/>
                  </a:lnTo>
                  <a:lnTo>
                    <a:pt x="0" y="10800"/>
                  </a:lnTo>
                  <a:lnTo>
                    <a:pt x="0" y="119600"/>
                  </a:lnTo>
                  <a:lnTo>
                    <a:pt x="0" y="119600"/>
                  </a:lnTo>
                  <a:lnTo>
                    <a:pt x="2298" y="110800"/>
                  </a:lnTo>
                  <a:lnTo>
                    <a:pt x="5057" y="100000"/>
                  </a:lnTo>
                  <a:lnTo>
                    <a:pt x="10114" y="91600"/>
                  </a:lnTo>
                  <a:lnTo>
                    <a:pt x="17471" y="84800"/>
                  </a:lnTo>
                  <a:lnTo>
                    <a:pt x="27126" y="78400"/>
                  </a:lnTo>
                  <a:lnTo>
                    <a:pt x="37241" y="71600"/>
                  </a:lnTo>
                  <a:lnTo>
                    <a:pt x="47356" y="69600"/>
                  </a:lnTo>
                  <a:lnTo>
                    <a:pt x="59770" y="69600"/>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7" name="Shape 487"/>
            <p:cNvSpPr/>
            <p:nvPr/>
          </p:nvSpPr>
          <p:spPr>
            <a:xfrm>
              <a:off x="11841163" y="2163763"/>
              <a:ext cx="92074" cy="107949"/>
            </a:xfrm>
            <a:custGeom>
              <a:avLst/>
              <a:gdLst/>
              <a:ahLst/>
              <a:cxnLst/>
              <a:rect l="0" t="0" r="0" b="0"/>
              <a:pathLst>
                <a:path w="120000" h="120000" extrusionOk="0">
                  <a:moveTo>
                    <a:pt x="59770" y="51147"/>
                  </a:moveTo>
                  <a:lnTo>
                    <a:pt x="59770" y="51147"/>
                  </a:lnTo>
                  <a:lnTo>
                    <a:pt x="47356" y="51147"/>
                  </a:lnTo>
                  <a:lnTo>
                    <a:pt x="37241" y="47213"/>
                  </a:lnTo>
                  <a:lnTo>
                    <a:pt x="27126" y="42885"/>
                  </a:lnTo>
                  <a:lnTo>
                    <a:pt x="17471" y="36196"/>
                  </a:lnTo>
                  <a:lnTo>
                    <a:pt x="10114" y="29901"/>
                  </a:lnTo>
                  <a:lnTo>
                    <a:pt x="5057" y="21639"/>
                  </a:lnTo>
                  <a:lnTo>
                    <a:pt x="2298" y="10622"/>
                  </a:lnTo>
                  <a:lnTo>
                    <a:pt x="0" y="0"/>
                  </a:lnTo>
                  <a:lnTo>
                    <a:pt x="0" y="108983"/>
                  </a:lnTo>
                  <a:lnTo>
                    <a:pt x="0" y="108983"/>
                  </a:lnTo>
                  <a:lnTo>
                    <a:pt x="14712" y="113311"/>
                  </a:lnTo>
                  <a:lnTo>
                    <a:pt x="29885" y="117639"/>
                  </a:lnTo>
                  <a:lnTo>
                    <a:pt x="44597" y="119606"/>
                  </a:lnTo>
                  <a:lnTo>
                    <a:pt x="59770" y="119606"/>
                  </a:lnTo>
                  <a:lnTo>
                    <a:pt x="59770" y="119606"/>
                  </a:lnTo>
                  <a:lnTo>
                    <a:pt x="74942" y="119606"/>
                  </a:lnTo>
                  <a:lnTo>
                    <a:pt x="92413" y="117639"/>
                  </a:lnTo>
                  <a:lnTo>
                    <a:pt x="104827" y="113311"/>
                  </a:lnTo>
                  <a:lnTo>
                    <a:pt x="119540" y="108983"/>
                  </a:lnTo>
                  <a:lnTo>
                    <a:pt x="119540" y="0"/>
                  </a:lnTo>
                  <a:lnTo>
                    <a:pt x="119540" y="0"/>
                  </a:lnTo>
                  <a:lnTo>
                    <a:pt x="117241" y="10622"/>
                  </a:lnTo>
                  <a:lnTo>
                    <a:pt x="114482" y="21639"/>
                  </a:lnTo>
                  <a:lnTo>
                    <a:pt x="109425" y="29901"/>
                  </a:lnTo>
                  <a:lnTo>
                    <a:pt x="102068" y="36196"/>
                  </a:lnTo>
                  <a:lnTo>
                    <a:pt x="92413" y="42885"/>
                  </a:lnTo>
                  <a:lnTo>
                    <a:pt x="82298" y="47213"/>
                  </a:lnTo>
                  <a:lnTo>
                    <a:pt x="72183" y="51147"/>
                  </a:lnTo>
                  <a:lnTo>
                    <a:pt x="59770" y="51147"/>
                  </a:lnTo>
                </a:path>
              </a:pathLst>
            </a:custGeom>
            <a:solidFill>
              <a:srgbClr val="F8D44C"/>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8" name="Shape 488"/>
            <p:cNvSpPr/>
            <p:nvPr/>
          </p:nvSpPr>
          <p:spPr>
            <a:xfrm>
              <a:off x="11777663" y="2066925"/>
              <a:ext cx="61913" cy="196850"/>
            </a:xfrm>
            <a:custGeom>
              <a:avLst/>
              <a:gdLst/>
              <a:ahLst/>
              <a:cxnLst/>
              <a:rect l="0" t="0" r="0" b="0"/>
              <a:pathLst>
                <a:path w="120000" h="120000" extrusionOk="0">
                  <a:moveTo>
                    <a:pt x="119314" y="0"/>
                  </a:moveTo>
                  <a:lnTo>
                    <a:pt x="119314" y="0"/>
                  </a:lnTo>
                  <a:lnTo>
                    <a:pt x="93257" y="4800"/>
                  </a:lnTo>
                  <a:lnTo>
                    <a:pt x="70628" y="9600"/>
                  </a:lnTo>
                  <a:lnTo>
                    <a:pt x="52114" y="16800"/>
                  </a:lnTo>
                  <a:lnTo>
                    <a:pt x="33600" y="23781"/>
                  </a:lnTo>
                  <a:lnTo>
                    <a:pt x="18514" y="32072"/>
                  </a:lnTo>
                  <a:lnTo>
                    <a:pt x="10971" y="40363"/>
                  </a:lnTo>
                  <a:lnTo>
                    <a:pt x="4114" y="49963"/>
                  </a:lnTo>
                  <a:lnTo>
                    <a:pt x="0" y="59345"/>
                  </a:lnTo>
                  <a:lnTo>
                    <a:pt x="0" y="59345"/>
                  </a:lnTo>
                  <a:lnTo>
                    <a:pt x="4114" y="70036"/>
                  </a:lnTo>
                  <a:lnTo>
                    <a:pt x="10971" y="78327"/>
                  </a:lnTo>
                  <a:lnTo>
                    <a:pt x="18514" y="87709"/>
                  </a:lnTo>
                  <a:lnTo>
                    <a:pt x="33600" y="96000"/>
                  </a:lnTo>
                  <a:lnTo>
                    <a:pt x="52114" y="103200"/>
                  </a:lnTo>
                  <a:lnTo>
                    <a:pt x="70628" y="109090"/>
                  </a:lnTo>
                  <a:lnTo>
                    <a:pt x="93257" y="114981"/>
                  </a:lnTo>
                  <a:lnTo>
                    <a:pt x="119314" y="119781"/>
                  </a:lnTo>
                  <a:lnTo>
                    <a:pt x="119314" y="59345"/>
                  </a:lnTo>
                  <a:lnTo>
                    <a:pt x="119314"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89" name="Shape 489"/>
            <p:cNvSpPr/>
            <p:nvPr/>
          </p:nvSpPr>
          <p:spPr>
            <a:xfrm>
              <a:off x="11934825" y="2066925"/>
              <a:ext cx="61913" cy="196850"/>
            </a:xfrm>
            <a:custGeom>
              <a:avLst/>
              <a:gdLst/>
              <a:ahLst/>
              <a:cxnLst/>
              <a:rect l="0" t="0" r="0" b="0"/>
              <a:pathLst>
                <a:path w="120000" h="120000" extrusionOk="0">
                  <a:moveTo>
                    <a:pt x="0" y="0"/>
                  </a:moveTo>
                  <a:lnTo>
                    <a:pt x="0" y="59345"/>
                  </a:lnTo>
                  <a:lnTo>
                    <a:pt x="0" y="119781"/>
                  </a:lnTo>
                  <a:lnTo>
                    <a:pt x="0" y="119781"/>
                  </a:lnTo>
                  <a:lnTo>
                    <a:pt x="26057" y="114981"/>
                  </a:lnTo>
                  <a:lnTo>
                    <a:pt x="48685" y="109090"/>
                  </a:lnTo>
                  <a:lnTo>
                    <a:pt x="67200" y="103200"/>
                  </a:lnTo>
                  <a:lnTo>
                    <a:pt x="85714" y="96000"/>
                  </a:lnTo>
                  <a:lnTo>
                    <a:pt x="100800" y="87709"/>
                  </a:lnTo>
                  <a:lnTo>
                    <a:pt x="111771" y="78327"/>
                  </a:lnTo>
                  <a:lnTo>
                    <a:pt x="115199" y="70036"/>
                  </a:lnTo>
                  <a:lnTo>
                    <a:pt x="119314" y="59345"/>
                  </a:lnTo>
                  <a:lnTo>
                    <a:pt x="119314" y="59345"/>
                  </a:lnTo>
                  <a:lnTo>
                    <a:pt x="115199" y="49963"/>
                  </a:lnTo>
                  <a:lnTo>
                    <a:pt x="111771" y="40363"/>
                  </a:lnTo>
                  <a:lnTo>
                    <a:pt x="100800" y="32072"/>
                  </a:lnTo>
                  <a:lnTo>
                    <a:pt x="85714" y="23781"/>
                  </a:lnTo>
                  <a:lnTo>
                    <a:pt x="67200" y="16800"/>
                  </a:lnTo>
                  <a:lnTo>
                    <a:pt x="48685" y="9600"/>
                  </a:lnTo>
                  <a:lnTo>
                    <a:pt x="26057" y="4800"/>
                  </a:lnTo>
                  <a:lnTo>
                    <a:pt x="0" y="0"/>
                  </a:lnTo>
                </a:path>
              </a:pathLst>
            </a:custGeom>
            <a:solidFill>
              <a:srgbClr val="005884"/>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90" name="Shape 490"/>
            <p:cNvSpPr/>
            <p:nvPr/>
          </p:nvSpPr>
          <p:spPr>
            <a:xfrm>
              <a:off x="10533063" y="2978150"/>
              <a:ext cx="674687" cy="665161"/>
            </a:xfrm>
            <a:custGeom>
              <a:avLst/>
              <a:gdLst/>
              <a:ahLst/>
              <a:cxnLst/>
              <a:rect l="0" t="0" r="0" b="0"/>
              <a:pathLst>
                <a:path w="120000" h="120000" extrusionOk="0">
                  <a:moveTo>
                    <a:pt x="64502" y="1748"/>
                  </a:moveTo>
                  <a:lnTo>
                    <a:pt x="64502" y="1748"/>
                  </a:lnTo>
                  <a:lnTo>
                    <a:pt x="63799" y="1036"/>
                  </a:lnTo>
                  <a:lnTo>
                    <a:pt x="62714" y="323"/>
                  </a:lnTo>
                  <a:lnTo>
                    <a:pt x="61692" y="0"/>
                  </a:lnTo>
                  <a:lnTo>
                    <a:pt x="60670" y="0"/>
                  </a:lnTo>
                  <a:lnTo>
                    <a:pt x="60670" y="0"/>
                  </a:lnTo>
                  <a:lnTo>
                    <a:pt x="59648" y="0"/>
                  </a:lnTo>
                  <a:lnTo>
                    <a:pt x="58626" y="323"/>
                  </a:lnTo>
                  <a:lnTo>
                    <a:pt x="57541" y="1036"/>
                  </a:lnTo>
                  <a:lnTo>
                    <a:pt x="56838" y="1748"/>
                  </a:lnTo>
                  <a:lnTo>
                    <a:pt x="1405" y="57701"/>
                  </a:lnTo>
                  <a:lnTo>
                    <a:pt x="1405" y="57701"/>
                  </a:lnTo>
                  <a:lnTo>
                    <a:pt x="638" y="58737"/>
                  </a:lnTo>
                  <a:lnTo>
                    <a:pt x="383" y="59449"/>
                  </a:lnTo>
                  <a:lnTo>
                    <a:pt x="0" y="60485"/>
                  </a:lnTo>
                  <a:lnTo>
                    <a:pt x="0" y="61910"/>
                  </a:lnTo>
                  <a:lnTo>
                    <a:pt x="0" y="61910"/>
                  </a:lnTo>
                  <a:lnTo>
                    <a:pt x="0" y="62946"/>
                  </a:lnTo>
                  <a:lnTo>
                    <a:pt x="383" y="63982"/>
                  </a:lnTo>
                  <a:lnTo>
                    <a:pt x="638" y="64695"/>
                  </a:lnTo>
                  <a:lnTo>
                    <a:pt x="1405" y="65731"/>
                  </a:lnTo>
                  <a:lnTo>
                    <a:pt x="55114" y="119935"/>
                  </a:lnTo>
                  <a:lnTo>
                    <a:pt x="55114" y="104133"/>
                  </a:lnTo>
                  <a:lnTo>
                    <a:pt x="13155" y="61521"/>
                  </a:lnTo>
                  <a:lnTo>
                    <a:pt x="60670" y="13729"/>
                  </a:lnTo>
                  <a:lnTo>
                    <a:pt x="111953" y="65731"/>
                  </a:lnTo>
                  <a:lnTo>
                    <a:pt x="119936" y="57701"/>
                  </a:lnTo>
                  <a:lnTo>
                    <a:pt x="64502" y="1748"/>
                  </a:lnTo>
                </a:path>
              </a:pathLst>
            </a:custGeom>
            <a:solidFill>
              <a:srgbClr val="00A8E1"/>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Segue/Quote BLUE">
    <p:bg>
      <p:bgPr>
        <a:solidFill>
          <a:schemeClr val="dk2"/>
        </a:solidFill>
        <a:effectLst/>
      </p:bgPr>
    </p:bg>
    <p:spTree>
      <p:nvGrpSpPr>
        <p:cNvPr id="1" name="Shape 2379"/>
        <p:cNvGrpSpPr/>
        <p:nvPr/>
      </p:nvGrpSpPr>
      <p:grpSpPr>
        <a:xfrm>
          <a:off x="0" y="0"/>
          <a:ext cx="0" cy="0"/>
          <a:chOff x="0" y="0"/>
          <a:chExt cx="0" cy="0"/>
        </a:xfrm>
      </p:grpSpPr>
      <p:sp>
        <p:nvSpPr>
          <p:cNvPr id="2380" name="Shape 2380"/>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lt2"/>
              </a:buClr>
              <a:buFont typeface="Calibri"/>
              <a:buNone/>
              <a:defRPr sz="4400" b="0"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81" name="Shape 2381"/>
          <p:cNvSpPr txBox="1">
            <a:spLocks noGrp="1"/>
          </p:cNvSpPr>
          <p:nvPr>
            <p:ph type="subTitle" idx="1"/>
          </p:nvPr>
        </p:nvSpPr>
        <p:spPr>
          <a:xfrm>
            <a:off x="435702" y="4662996"/>
            <a:ext cx="8200296"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2382" name="Shape 2382"/>
          <p:cNvGrpSpPr/>
          <p:nvPr/>
        </p:nvGrpSpPr>
        <p:grpSpPr>
          <a:xfrm>
            <a:off x="509984" y="6385629"/>
            <a:ext cx="1164826" cy="226840"/>
            <a:chOff x="382587" y="4784726"/>
            <a:chExt cx="896937" cy="174625"/>
          </a:xfrm>
        </p:grpSpPr>
        <p:sp>
          <p:nvSpPr>
            <p:cNvPr id="2383" name="Shape 238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84" name="Shape 238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85" name="Shape 238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86" name="Shape 238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87" name="Shape 238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88" name="Shape 238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89" name="Shape 238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90" name="Shape 239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Segue/Quote DARK BLUE">
    <p:bg>
      <p:bgPr>
        <a:solidFill>
          <a:schemeClr val="dk1"/>
        </a:solidFill>
        <a:effectLst/>
      </p:bgPr>
    </p:bg>
    <p:spTree>
      <p:nvGrpSpPr>
        <p:cNvPr id="1" name="Shape 2391"/>
        <p:cNvGrpSpPr/>
        <p:nvPr/>
      </p:nvGrpSpPr>
      <p:grpSpPr>
        <a:xfrm>
          <a:off x="0" y="0"/>
          <a:ext cx="0" cy="0"/>
          <a:chOff x="0" y="0"/>
          <a:chExt cx="0" cy="0"/>
        </a:xfrm>
      </p:grpSpPr>
      <p:sp>
        <p:nvSpPr>
          <p:cNvPr id="2392" name="Shape 2392"/>
          <p:cNvSpPr txBox="1">
            <a:spLocks noGrp="1"/>
          </p:cNvSpPr>
          <p:nvPr>
            <p:ph type="ctrTitle"/>
          </p:nvPr>
        </p:nvSpPr>
        <p:spPr>
          <a:xfrm>
            <a:off x="410302" y="2191550"/>
            <a:ext cx="8225697"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chemeClr val="lt2"/>
              </a:buClr>
              <a:buFont typeface="Calibri"/>
              <a:buNone/>
              <a:defRPr sz="4400" b="0"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93" name="Shape 2393"/>
          <p:cNvSpPr txBox="1">
            <a:spLocks noGrp="1"/>
          </p:cNvSpPr>
          <p:nvPr>
            <p:ph type="subTitle" idx="1"/>
          </p:nvPr>
        </p:nvSpPr>
        <p:spPr>
          <a:xfrm>
            <a:off x="435702" y="4675696"/>
            <a:ext cx="8200296"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rgbClr val="7DC9EB"/>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grpSp>
        <p:nvGrpSpPr>
          <p:cNvPr id="2394" name="Shape 2394"/>
          <p:cNvGrpSpPr/>
          <p:nvPr/>
        </p:nvGrpSpPr>
        <p:grpSpPr>
          <a:xfrm>
            <a:off x="509984" y="6385629"/>
            <a:ext cx="1164826" cy="226840"/>
            <a:chOff x="382587" y="4784726"/>
            <a:chExt cx="896937" cy="174625"/>
          </a:xfrm>
        </p:grpSpPr>
        <p:sp>
          <p:nvSpPr>
            <p:cNvPr id="2395" name="Shape 2395"/>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96" name="Shape 2396"/>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97" name="Shape 2397"/>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98" name="Shape 2398"/>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399" name="Shape 2399"/>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00" name="Shape 2400"/>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01" name="Shape 2401"/>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02" name="Shape 2402"/>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Closing WHITE">
    <p:spTree>
      <p:nvGrpSpPr>
        <p:cNvPr id="1" name="Shape 2403"/>
        <p:cNvGrpSpPr/>
        <p:nvPr/>
      </p:nvGrpSpPr>
      <p:grpSpPr>
        <a:xfrm>
          <a:off x="0" y="0"/>
          <a:ext cx="0" cy="0"/>
          <a:chOff x="0" y="0"/>
          <a:chExt cx="0" cy="0"/>
        </a:xfrm>
      </p:grpSpPr>
      <p:sp>
        <p:nvSpPr>
          <p:cNvPr id="2404" name="Shape 2404"/>
          <p:cNvSpPr txBox="1">
            <a:spLocks noGrp="1"/>
          </p:cNvSpPr>
          <p:nvPr>
            <p:ph type="ctrTitle"/>
          </p:nvPr>
        </p:nvSpPr>
        <p:spPr>
          <a:xfrm>
            <a:off x="5740842" y="2971799"/>
            <a:ext cx="5282757" cy="757137"/>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56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2405" name="Shape 2405"/>
          <p:cNvGrpSpPr/>
          <p:nvPr/>
        </p:nvGrpSpPr>
        <p:grpSpPr>
          <a:xfrm>
            <a:off x="5853509" y="2436319"/>
            <a:ext cx="1633139" cy="318040"/>
            <a:chOff x="382587" y="4784726"/>
            <a:chExt cx="896937" cy="174625"/>
          </a:xfrm>
        </p:grpSpPr>
        <p:sp>
          <p:nvSpPr>
            <p:cNvPr id="2406" name="Shape 2406"/>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07" name="Shape 2407"/>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08" name="Shape 2408"/>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09" name="Shape 2409"/>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10" name="Shape 2410"/>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11" name="Shape 2411"/>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12" name="Shape 2412"/>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13" name="Shape 2413"/>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pic>
        <p:nvPicPr>
          <p:cNvPr id="2414" name="Shape 2414"/>
          <p:cNvPicPr preferRelativeResize="0"/>
          <p:nvPr/>
        </p:nvPicPr>
        <p:blipFill rotWithShape="1">
          <a:blip r:embed="rId2">
            <a:alphaModFix/>
          </a:blip>
          <a:srcRect/>
          <a:stretch/>
        </p:blipFill>
        <p:spPr>
          <a:xfrm>
            <a:off x="1536700" y="1308291"/>
            <a:ext cx="3689175" cy="4233672"/>
          </a:xfrm>
          <a:prstGeom prst="rect">
            <a:avLst/>
          </a:prstGeom>
          <a:noFill/>
          <a:ln>
            <a:noFill/>
          </a:ln>
        </p:spPr>
      </p:pic>
      <p:sp>
        <p:nvSpPr>
          <p:cNvPr id="2415" name="Shape 2415"/>
          <p:cNvSpPr txBox="1">
            <a:spLocks noGrp="1"/>
          </p:cNvSpPr>
          <p:nvPr>
            <p:ph type="subTitle" idx="1"/>
          </p:nvPr>
        </p:nvSpPr>
        <p:spPr>
          <a:xfrm>
            <a:off x="5777310" y="3756673"/>
            <a:ext cx="5246289"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2416" name="Shape 2416"/>
          <p:cNvSpPr/>
          <p:nvPr/>
        </p:nvSpPr>
        <p:spPr>
          <a:xfrm>
            <a:off x="381000" y="6362700"/>
            <a:ext cx="1473199" cy="296415"/>
          </a:xfrm>
          <a:prstGeom prst="rect">
            <a:avLst/>
          </a:prstGeom>
          <a:solidFill>
            <a:schemeClr val="lt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Closing BLUE">
    <p:bg>
      <p:bgPr>
        <a:solidFill>
          <a:schemeClr val="dk2"/>
        </a:solidFill>
        <a:effectLst/>
      </p:bgPr>
    </p:bg>
    <p:spTree>
      <p:nvGrpSpPr>
        <p:cNvPr id="1" name="Shape 2417"/>
        <p:cNvGrpSpPr/>
        <p:nvPr/>
      </p:nvGrpSpPr>
      <p:grpSpPr>
        <a:xfrm>
          <a:off x="0" y="0"/>
          <a:ext cx="0" cy="0"/>
          <a:chOff x="0" y="0"/>
          <a:chExt cx="0" cy="0"/>
        </a:xfrm>
      </p:grpSpPr>
      <p:sp>
        <p:nvSpPr>
          <p:cNvPr id="2418" name="Shape 2418"/>
          <p:cNvSpPr txBox="1">
            <a:spLocks noGrp="1"/>
          </p:cNvSpPr>
          <p:nvPr>
            <p:ph type="ctrTitle"/>
          </p:nvPr>
        </p:nvSpPr>
        <p:spPr>
          <a:xfrm>
            <a:off x="5740842" y="2933700"/>
            <a:ext cx="5282757" cy="797573"/>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lt2"/>
              </a:buClr>
              <a:buFont typeface="Calibri"/>
              <a:buNone/>
              <a:defRPr sz="5600" b="0" i="0" u="none" strike="noStrike" cap="none">
                <a:solidFill>
                  <a:schemeClr val="lt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2419" name="Shape 2419"/>
          <p:cNvGrpSpPr/>
          <p:nvPr/>
        </p:nvGrpSpPr>
        <p:grpSpPr>
          <a:xfrm>
            <a:off x="5853509" y="2436319"/>
            <a:ext cx="1633139" cy="318040"/>
            <a:chOff x="382587" y="4784726"/>
            <a:chExt cx="896937" cy="174625"/>
          </a:xfrm>
        </p:grpSpPr>
        <p:sp>
          <p:nvSpPr>
            <p:cNvPr id="2420" name="Shape 2420"/>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1" name="Shape 2421"/>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2" name="Shape 2422"/>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3" name="Shape 2423"/>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4" name="Shape 2424"/>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5" name="Shape 2425"/>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6" name="Shape 2426"/>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7" name="Shape 2427"/>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2"/>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2428" name="Shape 2428"/>
          <p:cNvSpPr/>
          <p:nvPr/>
        </p:nvSpPr>
        <p:spPr>
          <a:xfrm>
            <a:off x="1536700" y="1309687"/>
            <a:ext cx="3684216" cy="4233672"/>
          </a:xfrm>
          <a:custGeom>
            <a:avLst/>
            <a:gdLst/>
            <a:ahLst/>
            <a:cxnLst/>
            <a:rect l="0" t="0" r="0" b="0"/>
            <a:pathLst>
              <a:path w="120000" h="120000" extrusionOk="0">
                <a:moveTo>
                  <a:pt x="120000" y="31285"/>
                </a:moveTo>
                <a:cubicBezTo>
                  <a:pt x="120000" y="30407"/>
                  <a:pt x="119495" y="29623"/>
                  <a:pt x="118631" y="29216"/>
                </a:cubicBezTo>
                <a:cubicBezTo>
                  <a:pt x="61368" y="438"/>
                  <a:pt x="61368" y="438"/>
                  <a:pt x="61368" y="438"/>
                </a:cubicBezTo>
                <a:cubicBezTo>
                  <a:pt x="60540" y="0"/>
                  <a:pt x="59459" y="0"/>
                  <a:pt x="58631" y="438"/>
                </a:cubicBezTo>
                <a:cubicBezTo>
                  <a:pt x="1368" y="29216"/>
                  <a:pt x="1368" y="29216"/>
                  <a:pt x="1368" y="29216"/>
                </a:cubicBezTo>
                <a:cubicBezTo>
                  <a:pt x="540" y="29623"/>
                  <a:pt x="0" y="30407"/>
                  <a:pt x="0" y="31285"/>
                </a:cubicBezTo>
                <a:cubicBezTo>
                  <a:pt x="0" y="88808"/>
                  <a:pt x="0" y="88808"/>
                  <a:pt x="0" y="88808"/>
                </a:cubicBezTo>
                <a:cubicBezTo>
                  <a:pt x="0" y="89686"/>
                  <a:pt x="504" y="90470"/>
                  <a:pt x="1368" y="90909"/>
                </a:cubicBezTo>
                <a:cubicBezTo>
                  <a:pt x="58631" y="119686"/>
                  <a:pt x="58631" y="119686"/>
                  <a:pt x="58631" y="119686"/>
                </a:cubicBezTo>
                <a:cubicBezTo>
                  <a:pt x="59063" y="119874"/>
                  <a:pt x="59531" y="120000"/>
                  <a:pt x="60000" y="120000"/>
                </a:cubicBezTo>
                <a:cubicBezTo>
                  <a:pt x="60468" y="120000"/>
                  <a:pt x="60972" y="119874"/>
                  <a:pt x="61368" y="119686"/>
                </a:cubicBezTo>
                <a:cubicBezTo>
                  <a:pt x="118631" y="90909"/>
                  <a:pt x="118631" y="90909"/>
                  <a:pt x="118631" y="90909"/>
                </a:cubicBezTo>
                <a:cubicBezTo>
                  <a:pt x="119495" y="90470"/>
                  <a:pt x="120000" y="89686"/>
                  <a:pt x="120000" y="88840"/>
                </a:cubicBezTo>
                <a:lnTo>
                  <a:pt x="120000" y="31285"/>
                </a:lnTo>
                <a:close/>
                <a:moveTo>
                  <a:pt x="114489" y="53072"/>
                </a:moveTo>
                <a:cubicBezTo>
                  <a:pt x="107503" y="56614"/>
                  <a:pt x="107503" y="56614"/>
                  <a:pt x="107503" y="56614"/>
                </a:cubicBezTo>
                <a:cubicBezTo>
                  <a:pt x="107503" y="38965"/>
                  <a:pt x="107503" y="38965"/>
                  <a:pt x="107503" y="38965"/>
                </a:cubicBezTo>
                <a:cubicBezTo>
                  <a:pt x="107503" y="38965"/>
                  <a:pt x="107503" y="38965"/>
                  <a:pt x="107503" y="38965"/>
                </a:cubicBezTo>
                <a:cubicBezTo>
                  <a:pt x="107503" y="38965"/>
                  <a:pt x="107503" y="38965"/>
                  <a:pt x="107503" y="38965"/>
                </a:cubicBezTo>
                <a:cubicBezTo>
                  <a:pt x="114489" y="35423"/>
                  <a:pt x="114489" y="35423"/>
                  <a:pt x="114489" y="35423"/>
                </a:cubicBezTo>
                <a:lnTo>
                  <a:pt x="114489" y="53072"/>
                </a:lnTo>
                <a:close/>
                <a:moveTo>
                  <a:pt x="62773" y="6677"/>
                </a:moveTo>
                <a:cubicBezTo>
                  <a:pt x="79411" y="15047"/>
                  <a:pt x="79411" y="15047"/>
                  <a:pt x="79411" y="15047"/>
                </a:cubicBezTo>
                <a:cubicBezTo>
                  <a:pt x="72388" y="18557"/>
                  <a:pt x="72388" y="18557"/>
                  <a:pt x="72388" y="18557"/>
                </a:cubicBezTo>
                <a:cubicBezTo>
                  <a:pt x="62773" y="13699"/>
                  <a:pt x="62773" y="13699"/>
                  <a:pt x="62773" y="13699"/>
                </a:cubicBezTo>
                <a:lnTo>
                  <a:pt x="62773" y="6677"/>
                </a:lnTo>
                <a:close/>
                <a:moveTo>
                  <a:pt x="92340" y="41034"/>
                </a:moveTo>
                <a:cubicBezTo>
                  <a:pt x="65510" y="27554"/>
                  <a:pt x="65510" y="27554"/>
                  <a:pt x="65510" y="27554"/>
                </a:cubicBezTo>
                <a:cubicBezTo>
                  <a:pt x="72388" y="24106"/>
                  <a:pt x="72388" y="24106"/>
                  <a:pt x="72388" y="24106"/>
                </a:cubicBezTo>
                <a:cubicBezTo>
                  <a:pt x="99219" y="37586"/>
                  <a:pt x="99219" y="37586"/>
                  <a:pt x="99219" y="37586"/>
                </a:cubicBezTo>
                <a:lnTo>
                  <a:pt x="92340" y="41034"/>
                </a:lnTo>
                <a:close/>
                <a:moveTo>
                  <a:pt x="101992" y="41724"/>
                </a:moveTo>
                <a:cubicBezTo>
                  <a:pt x="101992" y="45862"/>
                  <a:pt x="101992" y="45862"/>
                  <a:pt x="101992" y="45862"/>
                </a:cubicBezTo>
                <a:cubicBezTo>
                  <a:pt x="97851" y="43793"/>
                  <a:pt x="97851" y="43793"/>
                  <a:pt x="97851" y="43793"/>
                </a:cubicBezTo>
                <a:lnTo>
                  <a:pt x="101992" y="41724"/>
                </a:lnTo>
                <a:close/>
                <a:moveTo>
                  <a:pt x="65582" y="80062"/>
                </a:moveTo>
                <a:cubicBezTo>
                  <a:pt x="81320" y="72163"/>
                  <a:pt x="81320" y="72163"/>
                  <a:pt x="81320" y="72163"/>
                </a:cubicBezTo>
                <a:cubicBezTo>
                  <a:pt x="82184" y="71724"/>
                  <a:pt x="82689" y="70940"/>
                  <a:pt x="82689" y="70062"/>
                </a:cubicBezTo>
                <a:cubicBezTo>
                  <a:pt x="82689" y="50031"/>
                  <a:pt x="82689" y="50031"/>
                  <a:pt x="82689" y="50031"/>
                </a:cubicBezTo>
                <a:cubicBezTo>
                  <a:pt x="82689" y="49184"/>
                  <a:pt x="82184" y="48369"/>
                  <a:pt x="81320" y="47962"/>
                </a:cubicBezTo>
                <a:cubicBezTo>
                  <a:pt x="77899" y="46238"/>
                  <a:pt x="77899" y="46238"/>
                  <a:pt x="77899" y="46238"/>
                </a:cubicBezTo>
                <a:cubicBezTo>
                  <a:pt x="72388" y="49028"/>
                  <a:pt x="72388" y="49028"/>
                  <a:pt x="72388" y="49028"/>
                </a:cubicBezTo>
                <a:cubicBezTo>
                  <a:pt x="77178" y="51410"/>
                  <a:pt x="77178" y="51410"/>
                  <a:pt x="77178" y="51410"/>
                </a:cubicBezTo>
                <a:cubicBezTo>
                  <a:pt x="77178" y="68683"/>
                  <a:pt x="77178" y="68683"/>
                  <a:pt x="77178" y="68683"/>
                </a:cubicBezTo>
                <a:cubicBezTo>
                  <a:pt x="62773" y="75924"/>
                  <a:pt x="62773" y="75924"/>
                  <a:pt x="62773" y="75924"/>
                </a:cubicBezTo>
                <a:cubicBezTo>
                  <a:pt x="62773" y="69028"/>
                  <a:pt x="62773" y="69028"/>
                  <a:pt x="62773" y="69028"/>
                </a:cubicBezTo>
                <a:cubicBezTo>
                  <a:pt x="68931" y="65924"/>
                  <a:pt x="68931" y="65924"/>
                  <a:pt x="68931" y="65924"/>
                </a:cubicBezTo>
                <a:cubicBezTo>
                  <a:pt x="69759" y="65485"/>
                  <a:pt x="70300" y="64702"/>
                  <a:pt x="70300" y="63855"/>
                </a:cubicBezTo>
                <a:cubicBezTo>
                  <a:pt x="70300" y="56269"/>
                  <a:pt x="70300" y="56269"/>
                  <a:pt x="70300" y="56269"/>
                </a:cubicBezTo>
                <a:cubicBezTo>
                  <a:pt x="70300" y="55391"/>
                  <a:pt x="69759" y="54608"/>
                  <a:pt x="68931" y="54200"/>
                </a:cubicBezTo>
                <a:cubicBezTo>
                  <a:pt x="65510" y="52476"/>
                  <a:pt x="65510" y="52476"/>
                  <a:pt x="65510" y="52476"/>
                </a:cubicBezTo>
                <a:cubicBezTo>
                  <a:pt x="72388" y="49028"/>
                  <a:pt x="72388" y="49028"/>
                  <a:pt x="72388" y="49028"/>
                </a:cubicBezTo>
                <a:cubicBezTo>
                  <a:pt x="77899" y="46238"/>
                  <a:pt x="77899" y="46238"/>
                  <a:pt x="77899" y="46238"/>
                </a:cubicBezTo>
                <a:cubicBezTo>
                  <a:pt x="84777" y="42789"/>
                  <a:pt x="84777" y="42789"/>
                  <a:pt x="84777" y="42789"/>
                </a:cubicBezTo>
                <a:cubicBezTo>
                  <a:pt x="89567" y="45172"/>
                  <a:pt x="89567" y="45172"/>
                  <a:pt x="89567" y="45172"/>
                </a:cubicBezTo>
                <a:cubicBezTo>
                  <a:pt x="89567" y="74921"/>
                  <a:pt x="89567" y="74921"/>
                  <a:pt x="89567" y="74921"/>
                </a:cubicBezTo>
                <a:cubicBezTo>
                  <a:pt x="72460" y="83510"/>
                  <a:pt x="72460" y="83510"/>
                  <a:pt x="72460" y="83510"/>
                </a:cubicBezTo>
                <a:lnTo>
                  <a:pt x="65582" y="80062"/>
                </a:lnTo>
                <a:close/>
                <a:moveTo>
                  <a:pt x="66950" y="86300"/>
                </a:moveTo>
                <a:cubicBezTo>
                  <a:pt x="62773" y="88401"/>
                  <a:pt x="62773" y="88401"/>
                  <a:pt x="62773" y="88401"/>
                </a:cubicBezTo>
                <a:cubicBezTo>
                  <a:pt x="62773" y="84169"/>
                  <a:pt x="62773" y="84169"/>
                  <a:pt x="62773" y="84169"/>
                </a:cubicBezTo>
                <a:lnTo>
                  <a:pt x="66950" y="86300"/>
                </a:lnTo>
                <a:close/>
                <a:moveTo>
                  <a:pt x="62773" y="19247"/>
                </a:moveTo>
                <a:cubicBezTo>
                  <a:pt x="66878" y="21316"/>
                  <a:pt x="66878" y="21316"/>
                  <a:pt x="66878" y="21316"/>
                </a:cubicBezTo>
                <a:cubicBezTo>
                  <a:pt x="62773" y="23385"/>
                  <a:pt x="62773" y="23385"/>
                  <a:pt x="62773" y="23385"/>
                </a:cubicBezTo>
                <a:lnTo>
                  <a:pt x="62773" y="19247"/>
                </a:lnTo>
                <a:close/>
                <a:moveTo>
                  <a:pt x="62773" y="31724"/>
                </a:moveTo>
                <a:cubicBezTo>
                  <a:pt x="79267" y="40000"/>
                  <a:pt x="79267" y="40000"/>
                  <a:pt x="79267" y="40000"/>
                </a:cubicBezTo>
                <a:cubicBezTo>
                  <a:pt x="72388" y="43479"/>
                  <a:pt x="72388" y="43479"/>
                  <a:pt x="72388" y="43479"/>
                </a:cubicBezTo>
                <a:cubicBezTo>
                  <a:pt x="62773" y="38620"/>
                  <a:pt x="62773" y="38620"/>
                  <a:pt x="62773" y="38620"/>
                </a:cubicBezTo>
                <a:lnTo>
                  <a:pt x="62773" y="31724"/>
                </a:lnTo>
                <a:close/>
                <a:moveTo>
                  <a:pt x="62773" y="44169"/>
                </a:moveTo>
                <a:cubicBezTo>
                  <a:pt x="66878" y="46238"/>
                  <a:pt x="66878" y="46238"/>
                  <a:pt x="66878" y="46238"/>
                </a:cubicBezTo>
                <a:cubicBezTo>
                  <a:pt x="66878" y="46238"/>
                  <a:pt x="66878" y="46238"/>
                  <a:pt x="66878" y="46238"/>
                </a:cubicBezTo>
                <a:cubicBezTo>
                  <a:pt x="62773" y="48307"/>
                  <a:pt x="62773" y="48307"/>
                  <a:pt x="62773" y="48307"/>
                </a:cubicBezTo>
                <a:lnTo>
                  <a:pt x="62773" y="44169"/>
                </a:lnTo>
                <a:close/>
                <a:moveTo>
                  <a:pt x="49699" y="62445"/>
                </a:moveTo>
                <a:cubicBezTo>
                  <a:pt x="42821" y="65924"/>
                  <a:pt x="42821" y="65924"/>
                  <a:pt x="42821" y="65924"/>
                </a:cubicBezTo>
                <a:cubicBezTo>
                  <a:pt x="42821" y="51410"/>
                  <a:pt x="42821" y="51410"/>
                  <a:pt x="42821" y="51410"/>
                </a:cubicBezTo>
                <a:cubicBezTo>
                  <a:pt x="57262" y="44169"/>
                  <a:pt x="57262" y="44169"/>
                  <a:pt x="57262" y="44169"/>
                </a:cubicBezTo>
                <a:cubicBezTo>
                  <a:pt x="57262" y="51097"/>
                  <a:pt x="57262" y="51097"/>
                  <a:pt x="57262" y="51097"/>
                </a:cubicBezTo>
                <a:cubicBezTo>
                  <a:pt x="58595" y="50407"/>
                  <a:pt x="58595" y="50407"/>
                  <a:pt x="58595" y="50407"/>
                </a:cubicBezTo>
                <a:cubicBezTo>
                  <a:pt x="58595" y="50407"/>
                  <a:pt x="58595" y="50407"/>
                  <a:pt x="58595" y="50407"/>
                </a:cubicBezTo>
                <a:cubicBezTo>
                  <a:pt x="51068" y="54200"/>
                  <a:pt x="51068" y="54200"/>
                  <a:pt x="51068" y="54200"/>
                </a:cubicBezTo>
                <a:cubicBezTo>
                  <a:pt x="50240" y="54608"/>
                  <a:pt x="49699" y="55423"/>
                  <a:pt x="49699" y="56269"/>
                </a:cubicBezTo>
                <a:lnTo>
                  <a:pt x="49699" y="62445"/>
                </a:lnTo>
                <a:close/>
                <a:moveTo>
                  <a:pt x="37310" y="83918"/>
                </a:moveTo>
                <a:cubicBezTo>
                  <a:pt x="42821" y="86677"/>
                  <a:pt x="42821" y="86677"/>
                  <a:pt x="42821" y="86677"/>
                </a:cubicBezTo>
                <a:cubicBezTo>
                  <a:pt x="47034" y="88808"/>
                  <a:pt x="47034" y="88808"/>
                  <a:pt x="47034" y="88808"/>
                </a:cubicBezTo>
                <a:cubicBezTo>
                  <a:pt x="40120" y="92257"/>
                  <a:pt x="40120" y="92257"/>
                  <a:pt x="40120" y="92257"/>
                </a:cubicBezTo>
                <a:cubicBezTo>
                  <a:pt x="30432" y="87366"/>
                  <a:pt x="30432" y="87366"/>
                  <a:pt x="30432" y="87366"/>
                </a:cubicBezTo>
                <a:cubicBezTo>
                  <a:pt x="30432" y="80470"/>
                  <a:pt x="30432" y="80470"/>
                  <a:pt x="30432" y="80470"/>
                </a:cubicBezTo>
                <a:lnTo>
                  <a:pt x="37310" y="83918"/>
                </a:lnTo>
                <a:close/>
                <a:moveTo>
                  <a:pt x="33169" y="76300"/>
                </a:moveTo>
                <a:cubicBezTo>
                  <a:pt x="37310" y="74231"/>
                  <a:pt x="37310" y="74231"/>
                  <a:pt x="37310" y="74231"/>
                </a:cubicBezTo>
                <a:cubicBezTo>
                  <a:pt x="37310" y="78369"/>
                  <a:pt x="37310" y="78369"/>
                  <a:pt x="37310" y="78369"/>
                </a:cubicBezTo>
                <a:lnTo>
                  <a:pt x="33169" y="76300"/>
                </a:lnTo>
                <a:close/>
                <a:moveTo>
                  <a:pt x="38679" y="47962"/>
                </a:moveTo>
                <a:cubicBezTo>
                  <a:pt x="37815" y="48369"/>
                  <a:pt x="37310" y="49184"/>
                  <a:pt x="37310" y="50031"/>
                </a:cubicBezTo>
                <a:cubicBezTo>
                  <a:pt x="37310" y="68683"/>
                  <a:pt x="37310" y="68683"/>
                  <a:pt x="37310" y="68683"/>
                </a:cubicBezTo>
                <a:cubicBezTo>
                  <a:pt x="30432" y="72163"/>
                  <a:pt x="30432" y="72163"/>
                  <a:pt x="30432" y="72163"/>
                </a:cubicBezTo>
                <a:cubicBezTo>
                  <a:pt x="30432" y="45172"/>
                  <a:pt x="30432" y="45172"/>
                  <a:pt x="30432" y="45172"/>
                </a:cubicBezTo>
                <a:cubicBezTo>
                  <a:pt x="37346" y="41724"/>
                  <a:pt x="37346" y="41724"/>
                  <a:pt x="37346" y="41724"/>
                </a:cubicBezTo>
                <a:cubicBezTo>
                  <a:pt x="44225" y="45172"/>
                  <a:pt x="44225" y="45172"/>
                  <a:pt x="44225" y="45172"/>
                </a:cubicBezTo>
                <a:lnTo>
                  <a:pt x="38679" y="47962"/>
                </a:lnTo>
                <a:close/>
                <a:moveTo>
                  <a:pt x="52472" y="38620"/>
                </a:moveTo>
                <a:cubicBezTo>
                  <a:pt x="52472" y="34106"/>
                  <a:pt x="52472" y="34106"/>
                  <a:pt x="52472" y="34106"/>
                </a:cubicBezTo>
                <a:cubicBezTo>
                  <a:pt x="57262" y="31724"/>
                  <a:pt x="57262" y="31724"/>
                  <a:pt x="57262" y="31724"/>
                </a:cubicBezTo>
                <a:cubicBezTo>
                  <a:pt x="57262" y="38620"/>
                  <a:pt x="57262" y="38620"/>
                  <a:pt x="57262" y="38620"/>
                </a:cubicBezTo>
                <a:cubicBezTo>
                  <a:pt x="52472" y="41034"/>
                  <a:pt x="52472" y="41034"/>
                  <a:pt x="52472" y="41034"/>
                </a:cubicBezTo>
                <a:lnTo>
                  <a:pt x="52472" y="38620"/>
                </a:lnTo>
                <a:close/>
                <a:moveTo>
                  <a:pt x="52472" y="28557"/>
                </a:moveTo>
                <a:cubicBezTo>
                  <a:pt x="52472" y="32539"/>
                  <a:pt x="52472" y="32539"/>
                  <a:pt x="52472" y="32539"/>
                </a:cubicBezTo>
                <a:cubicBezTo>
                  <a:pt x="52472" y="32539"/>
                  <a:pt x="52472" y="32539"/>
                  <a:pt x="52472" y="32539"/>
                </a:cubicBezTo>
                <a:cubicBezTo>
                  <a:pt x="52472" y="28557"/>
                  <a:pt x="52472" y="28557"/>
                  <a:pt x="52472" y="28557"/>
                </a:cubicBezTo>
                <a:cubicBezTo>
                  <a:pt x="52472" y="28557"/>
                  <a:pt x="52472" y="28557"/>
                  <a:pt x="52472" y="28557"/>
                </a:cubicBezTo>
                <a:cubicBezTo>
                  <a:pt x="52472" y="21661"/>
                  <a:pt x="52472" y="21661"/>
                  <a:pt x="52472" y="21661"/>
                </a:cubicBezTo>
                <a:cubicBezTo>
                  <a:pt x="57262" y="19247"/>
                  <a:pt x="57262" y="19247"/>
                  <a:pt x="57262" y="19247"/>
                </a:cubicBezTo>
                <a:cubicBezTo>
                  <a:pt x="57262" y="26175"/>
                  <a:pt x="57262" y="26175"/>
                  <a:pt x="57262" y="26175"/>
                </a:cubicBezTo>
                <a:lnTo>
                  <a:pt x="52472" y="28557"/>
                </a:lnTo>
                <a:close/>
                <a:moveTo>
                  <a:pt x="46962" y="38620"/>
                </a:moveTo>
                <a:cubicBezTo>
                  <a:pt x="46962" y="41003"/>
                  <a:pt x="46962" y="41003"/>
                  <a:pt x="46962" y="41003"/>
                </a:cubicBezTo>
                <a:cubicBezTo>
                  <a:pt x="42857" y="38934"/>
                  <a:pt x="42857" y="38934"/>
                  <a:pt x="42857" y="38934"/>
                </a:cubicBezTo>
                <a:cubicBezTo>
                  <a:pt x="46962" y="36865"/>
                  <a:pt x="46962" y="36865"/>
                  <a:pt x="46962" y="36865"/>
                </a:cubicBezTo>
                <a:lnTo>
                  <a:pt x="46962" y="38620"/>
                </a:lnTo>
                <a:close/>
                <a:moveTo>
                  <a:pt x="5510" y="32664"/>
                </a:moveTo>
                <a:cubicBezTo>
                  <a:pt x="12460" y="29153"/>
                  <a:pt x="12460" y="29153"/>
                  <a:pt x="12460" y="29153"/>
                </a:cubicBezTo>
                <a:cubicBezTo>
                  <a:pt x="19447" y="32695"/>
                  <a:pt x="19447" y="32695"/>
                  <a:pt x="19447" y="32695"/>
                </a:cubicBezTo>
                <a:cubicBezTo>
                  <a:pt x="19447" y="32695"/>
                  <a:pt x="19447" y="32695"/>
                  <a:pt x="19447" y="32695"/>
                </a:cubicBezTo>
                <a:cubicBezTo>
                  <a:pt x="19447" y="32695"/>
                  <a:pt x="19447" y="32695"/>
                  <a:pt x="19447" y="32695"/>
                </a:cubicBezTo>
                <a:cubicBezTo>
                  <a:pt x="13901" y="35485"/>
                  <a:pt x="13901" y="35485"/>
                  <a:pt x="13901" y="35485"/>
                </a:cubicBezTo>
                <a:cubicBezTo>
                  <a:pt x="13901" y="35485"/>
                  <a:pt x="13901" y="35485"/>
                  <a:pt x="13901" y="35485"/>
                </a:cubicBezTo>
                <a:cubicBezTo>
                  <a:pt x="5510" y="39717"/>
                  <a:pt x="5510" y="39717"/>
                  <a:pt x="5510" y="39717"/>
                </a:cubicBezTo>
                <a:lnTo>
                  <a:pt x="5510" y="32664"/>
                </a:lnTo>
                <a:close/>
                <a:moveTo>
                  <a:pt x="5510" y="45235"/>
                </a:moveTo>
                <a:cubicBezTo>
                  <a:pt x="12533" y="41724"/>
                  <a:pt x="12533" y="41724"/>
                  <a:pt x="12533" y="41724"/>
                </a:cubicBezTo>
                <a:cubicBezTo>
                  <a:pt x="12533" y="48652"/>
                  <a:pt x="12533" y="48652"/>
                  <a:pt x="12533" y="48652"/>
                </a:cubicBezTo>
                <a:cubicBezTo>
                  <a:pt x="5510" y="52163"/>
                  <a:pt x="5510" y="52163"/>
                  <a:pt x="5510" y="52163"/>
                </a:cubicBezTo>
                <a:lnTo>
                  <a:pt x="5510" y="45235"/>
                </a:lnTo>
                <a:close/>
                <a:moveTo>
                  <a:pt x="12533" y="54200"/>
                </a:moveTo>
                <a:cubicBezTo>
                  <a:pt x="12533" y="58087"/>
                  <a:pt x="12533" y="58087"/>
                  <a:pt x="12533" y="58087"/>
                </a:cubicBezTo>
                <a:cubicBezTo>
                  <a:pt x="8643" y="56144"/>
                  <a:pt x="8643" y="56144"/>
                  <a:pt x="8643" y="56144"/>
                </a:cubicBezTo>
                <a:lnTo>
                  <a:pt x="12533" y="54200"/>
                </a:lnTo>
                <a:close/>
                <a:moveTo>
                  <a:pt x="5510" y="60125"/>
                </a:moveTo>
                <a:cubicBezTo>
                  <a:pt x="12496" y="63636"/>
                  <a:pt x="12496" y="63636"/>
                  <a:pt x="12496" y="63636"/>
                </a:cubicBezTo>
                <a:cubicBezTo>
                  <a:pt x="12496" y="81159"/>
                  <a:pt x="12496" y="81159"/>
                  <a:pt x="12496" y="81159"/>
                </a:cubicBezTo>
                <a:cubicBezTo>
                  <a:pt x="5510" y="84670"/>
                  <a:pt x="5510" y="84670"/>
                  <a:pt x="5510" y="84670"/>
                </a:cubicBezTo>
                <a:lnTo>
                  <a:pt x="5510" y="60125"/>
                </a:lnTo>
                <a:close/>
                <a:moveTo>
                  <a:pt x="24921" y="97178"/>
                </a:moveTo>
                <a:cubicBezTo>
                  <a:pt x="8283" y="88840"/>
                  <a:pt x="8283" y="88840"/>
                  <a:pt x="8283" y="88840"/>
                </a:cubicBezTo>
                <a:cubicBezTo>
                  <a:pt x="15270" y="85297"/>
                  <a:pt x="15270" y="85297"/>
                  <a:pt x="15270" y="85297"/>
                </a:cubicBezTo>
                <a:cubicBezTo>
                  <a:pt x="24921" y="90156"/>
                  <a:pt x="24921" y="90156"/>
                  <a:pt x="24921" y="90156"/>
                </a:cubicBezTo>
                <a:lnTo>
                  <a:pt x="24921" y="97178"/>
                </a:lnTo>
                <a:close/>
                <a:moveTo>
                  <a:pt x="24921" y="84608"/>
                </a:moveTo>
                <a:cubicBezTo>
                  <a:pt x="20780" y="82539"/>
                  <a:pt x="20780" y="82539"/>
                  <a:pt x="20780" y="82539"/>
                </a:cubicBezTo>
                <a:cubicBezTo>
                  <a:pt x="20780" y="82539"/>
                  <a:pt x="20780" y="82539"/>
                  <a:pt x="20780" y="82539"/>
                </a:cubicBezTo>
                <a:cubicBezTo>
                  <a:pt x="24921" y="80470"/>
                  <a:pt x="24921" y="80470"/>
                  <a:pt x="24921" y="80470"/>
                </a:cubicBezTo>
                <a:lnTo>
                  <a:pt x="24921" y="84608"/>
                </a:lnTo>
                <a:close/>
                <a:moveTo>
                  <a:pt x="24921" y="74921"/>
                </a:moveTo>
                <a:cubicBezTo>
                  <a:pt x="18007" y="78369"/>
                  <a:pt x="18007" y="78369"/>
                  <a:pt x="18007" y="78369"/>
                </a:cubicBezTo>
                <a:cubicBezTo>
                  <a:pt x="18043" y="51410"/>
                  <a:pt x="18043" y="51410"/>
                  <a:pt x="18043" y="51410"/>
                </a:cubicBezTo>
                <a:cubicBezTo>
                  <a:pt x="24921" y="47962"/>
                  <a:pt x="24921" y="47962"/>
                  <a:pt x="24921" y="47962"/>
                </a:cubicBezTo>
                <a:lnTo>
                  <a:pt x="24921" y="74921"/>
                </a:lnTo>
                <a:close/>
                <a:moveTo>
                  <a:pt x="26290" y="41724"/>
                </a:moveTo>
                <a:cubicBezTo>
                  <a:pt x="18043" y="45862"/>
                  <a:pt x="18043" y="45862"/>
                  <a:pt x="18043" y="45862"/>
                </a:cubicBezTo>
                <a:cubicBezTo>
                  <a:pt x="18043" y="38965"/>
                  <a:pt x="18043" y="38965"/>
                  <a:pt x="18043" y="38965"/>
                </a:cubicBezTo>
                <a:cubicBezTo>
                  <a:pt x="24993" y="35454"/>
                  <a:pt x="24993" y="35454"/>
                  <a:pt x="24993" y="35454"/>
                </a:cubicBezTo>
                <a:cubicBezTo>
                  <a:pt x="24993" y="35454"/>
                  <a:pt x="24993" y="35454"/>
                  <a:pt x="24993" y="35454"/>
                </a:cubicBezTo>
                <a:cubicBezTo>
                  <a:pt x="30504" y="32695"/>
                  <a:pt x="30504" y="32695"/>
                  <a:pt x="30504" y="32695"/>
                </a:cubicBezTo>
                <a:cubicBezTo>
                  <a:pt x="24957" y="29937"/>
                  <a:pt x="24957" y="29937"/>
                  <a:pt x="24957" y="29937"/>
                </a:cubicBezTo>
                <a:cubicBezTo>
                  <a:pt x="24993" y="29937"/>
                  <a:pt x="24993" y="29937"/>
                  <a:pt x="24993" y="29937"/>
                </a:cubicBezTo>
                <a:cubicBezTo>
                  <a:pt x="17971" y="26394"/>
                  <a:pt x="17971" y="26394"/>
                  <a:pt x="17971" y="26394"/>
                </a:cubicBezTo>
                <a:cubicBezTo>
                  <a:pt x="57262" y="6677"/>
                  <a:pt x="57262" y="6677"/>
                  <a:pt x="57262" y="6677"/>
                </a:cubicBezTo>
                <a:cubicBezTo>
                  <a:pt x="57262" y="13699"/>
                  <a:pt x="57262" y="13699"/>
                  <a:pt x="57262" y="13699"/>
                </a:cubicBezTo>
                <a:cubicBezTo>
                  <a:pt x="52472" y="16112"/>
                  <a:pt x="52472" y="16112"/>
                  <a:pt x="52472" y="16112"/>
                </a:cubicBezTo>
                <a:cubicBezTo>
                  <a:pt x="46962" y="18871"/>
                  <a:pt x="46962" y="18871"/>
                  <a:pt x="46962" y="18871"/>
                </a:cubicBezTo>
                <a:cubicBezTo>
                  <a:pt x="24993" y="29937"/>
                  <a:pt x="24993" y="29937"/>
                  <a:pt x="24993" y="29937"/>
                </a:cubicBezTo>
                <a:cubicBezTo>
                  <a:pt x="30504" y="32695"/>
                  <a:pt x="30504" y="32695"/>
                  <a:pt x="30504" y="32695"/>
                </a:cubicBezTo>
                <a:cubicBezTo>
                  <a:pt x="46962" y="24420"/>
                  <a:pt x="46962" y="24420"/>
                  <a:pt x="46962" y="24420"/>
                </a:cubicBezTo>
                <a:cubicBezTo>
                  <a:pt x="46962" y="31347"/>
                  <a:pt x="46962" y="31347"/>
                  <a:pt x="46962" y="31347"/>
                </a:cubicBezTo>
                <a:cubicBezTo>
                  <a:pt x="46962" y="31347"/>
                  <a:pt x="46962" y="31347"/>
                  <a:pt x="46962" y="31347"/>
                </a:cubicBezTo>
                <a:cubicBezTo>
                  <a:pt x="46962" y="31347"/>
                  <a:pt x="46962" y="31347"/>
                  <a:pt x="46962" y="31347"/>
                </a:cubicBezTo>
                <a:cubicBezTo>
                  <a:pt x="37346" y="36175"/>
                  <a:pt x="37346" y="36175"/>
                  <a:pt x="37346" y="36175"/>
                </a:cubicBezTo>
                <a:cubicBezTo>
                  <a:pt x="30504" y="32695"/>
                  <a:pt x="30504" y="32695"/>
                  <a:pt x="30504" y="32695"/>
                </a:cubicBezTo>
                <a:cubicBezTo>
                  <a:pt x="24993" y="35454"/>
                  <a:pt x="24993" y="35454"/>
                  <a:pt x="24993" y="35454"/>
                </a:cubicBezTo>
                <a:cubicBezTo>
                  <a:pt x="31836" y="38934"/>
                  <a:pt x="31836" y="38934"/>
                  <a:pt x="31836" y="38934"/>
                </a:cubicBezTo>
                <a:cubicBezTo>
                  <a:pt x="26290" y="41724"/>
                  <a:pt x="26290" y="41724"/>
                  <a:pt x="26290" y="41724"/>
                </a:cubicBezTo>
                <a:cubicBezTo>
                  <a:pt x="26290" y="41724"/>
                  <a:pt x="26290" y="41724"/>
                  <a:pt x="26290" y="41724"/>
                </a:cubicBezTo>
                <a:close/>
                <a:moveTo>
                  <a:pt x="30432" y="92915"/>
                </a:moveTo>
                <a:cubicBezTo>
                  <a:pt x="34609" y="95015"/>
                  <a:pt x="34609" y="95015"/>
                  <a:pt x="34609" y="95015"/>
                </a:cubicBezTo>
                <a:cubicBezTo>
                  <a:pt x="30432" y="97147"/>
                  <a:pt x="30432" y="97147"/>
                  <a:pt x="30432" y="97147"/>
                </a:cubicBezTo>
                <a:lnTo>
                  <a:pt x="30432" y="92915"/>
                </a:lnTo>
                <a:close/>
                <a:moveTo>
                  <a:pt x="57262" y="113448"/>
                </a:moveTo>
                <a:cubicBezTo>
                  <a:pt x="33133" y="101316"/>
                  <a:pt x="33133" y="101316"/>
                  <a:pt x="33133" y="101316"/>
                </a:cubicBezTo>
                <a:cubicBezTo>
                  <a:pt x="40120" y="97805"/>
                  <a:pt x="40120" y="97805"/>
                  <a:pt x="40120" y="97805"/>
                </a:cubicBezTo>
                <a:cubicBezTo>
                  <a:pt x="57262" y="106394"/>
                  <a:pt x="57262" y="106394"/>
                  <a:pt x="57262" y="106394"/>
                </a:cubicBezTo>
                <a:lnTo>
                  <a:pt x="57262" y="113448"/>
                </a:lnTo>
                <a:close/>
                <a:moveTo>
                  <a:pt x="57262" y="100846"/>
                </a:moveTo>
                <a:cubicBezTo>
                  <a:pt x="45630" y="95015"/>
                  <a:pt x="45630" y="95015"/>
                  <a:pt x="45630" y="95015"/>
                </a:cubicBezTo>
                <a:cubicBezTo>
                  <a:pt x="52545" y="91567"/>
                  <a:pt x="52545" y="91567"/>
                  <a:pt x="52545" y="91567"/>
                </a:cubicBezTo>
                <a:cubicBezTo>
                  <a:pt x="57262" y="93949"/>
                  <a:pt x="57262" y="93949"/>
                  <a:pt x="57262" y="93949"/>
                </a:cubicBezTo>
                <a:lnTo>
                  <a:pt x="57262" y="100846"/>
                </a:lnTo>
                <a:close/>
                <a:moveTo>
                  <a:pt x="57262" y="88401"/>
                </a:moveTo>
                <a:cubicBezTo>
                  <a:pt x="42821" y="81159"/>
                  <a:pt x="42821" y="81159"/>
                  <a:pt x="42821" y="81159"/>
                </a:cubicBezTo>
                <a:cubicBezTo>
                  <a:pt x="42821" y="74231"/>
                  <a:pt x="42821" y="74231"/>
                  <a:pt x="42821" y="74231"/>
                </a:cubicBezTo>
                <a:cubicBezTo>
                  <a:pt x="57262" y="81473"/>
                  <a:pt x="57262" y="81473"/>
                  <a:pt x="57262" y="81473"/>
                </a:cubicBezTo>
                <a:lnTo>
                  <a:pt x="57262" y="88401"/>
                </a:lnTo>
                <a:close/>
                <a:moveTo>
                  <a:pt x="57262" y="75924"/>
                </a:moveTo>
                <a:cubicBezTo>
                  <a:pt x="45594" y="70062"/>
                  <a:pt x="45594" y="70062"/>
                  <a:pt x="45594" y="70062"/>
                </a:cubicBezTo>
                <a:cubicBezTo>
                  <a:pt x="52472" y="66614"/>
                  <a:pt x="52472" y="66614"/>
                  <a:pt x="52472" y="66614"/>
                </a:cubicBezTo>
                <a:cubicBezTo>
                  <a:pt x="57262" y="69028"/>
                  <a:pt x="57262" y="69028"/>
                  <a:pt x="57262" y="69028"/>
                </a:cubicBezTo>
                <a:lnTo>
                  <a:pt x="57262" y="75924"/>
                </a:lnTo>
                <a:close/>
                <a:moveTo>
                  <a:pt x="60000" y="64858"/>
                </a:moveTo>
                <a:cubicBezTo>
                  <a:pt x="55210" y="62445"/>
                  <a:pt x="55210" y="62445"/>
                  <a:pt x="55210" y="62445"/>
                </a:cubicBezTo>
                <a:cubicBezTo>
                  <a:pt x="55210" y="57648"/>
                  <a:pt x="55210" y="57648"/>
                  <a:pt x="55210" y="57648"/>
                </a:cubicBezTo>
                <a:cubicBezTo>
                  <a:pt x="60000" y="55235"/>
                  <a:pt x="60000" y="55235"/>
                  <a:pt x="60000" y="55235"/>
                </a:cubicBezTo>
                <a:cubicBezTo>
                  <a:pt x="64789" y="57648"/>
                  <a:pt x="64789" y="57648"/>
                  <a:pt x="64789" y="57648"/>
                </a:cubicBezTo>
                <a:cubicBezTo>
                  <a:pt x="64789" y="62476"/>
                  <a:pt x="64789" y="62476"/>
                  <a:pt x="64789" y="62476"/>
                </a:cubicBezTo>
                <a:lnTo>
                  <a:pt x="60000" y="64858"/>
                </a:lnTo>
                <a:close/>
                <a:moveTo>
                  <a:pt x="62773" y="113448"/>
                </a:moveTo>
                <a:cubicBezTo>
                  <a:pt x="62773" y="106394"/>
                  <a:pt x="62773" y="106394"/>
                  <a:pt x="62773" y="106394"/>
                </a:cubicBezTo>
                <a:cubicBezTo>
                  <a:pt x="62773" y="106394"/>
                  <a:pt x="62773" y="106394"/>
                  <a:pt x="62773" y="106394"/>
                </a:cubicBezTo>
                <a:cubicBezTo>
                  <a:pt x="62773" y="100846"/>
                  <a:pt x="62773" y="100846"/>
                  <a:pt x="62773" y="100846"/>
                </a:cubicBezTo>
                <a:cubicBezTo>
                  <a:pt x="62773" y="93949"/>
                  <a:pt x="62773" y="93949"/>
                  <a:pt x="62773" y="93949"/>
                </a:cubicBezTo>
                <a:cubicBezTo>
                  <a:pt x="72460" y="89059"/>
                  <a:pt x="72460" y="89059"/>
                  <a:pt x="72460" y="89059"/>
                </a:cubicBezTo>
                <a:cubicBezTo>
                  <a:pt x="79339" y="92539"/>
                  <a:pt x="79339" y="92539"/>
                  <a:pt x="79339" y="92539"/>
                </a:cubicBezTo>
                <a:cubicBezTo>
                  <a:pt x="62773" y="100846"/>
                  <a:pt x="62773" y="100846"/>
                  <a:pt x="62773" y="100846"/>
                </a:cubicBezTo>
                <a:cubicBezTo>
                  <a:pt x="62773" y="106394"/>
                  <a:pt x="62773" y="106394"/>
                  <a:pt x="62773" y="106394"/>
                </a:cubicBezTo>
                <a:cubicBezTo>
                  <a:pt x="84849" y="95297"/>
                  <a:pt x="84849" y="95297"/>
                  <a:pt x="84849" y="95297"/>
                </a:cubicBezTo>
                <a:cubicBezTo>
                  <a:pt x="91836" y="98840"/>
                  <a:pt x="91836" y="98840"/>
                  <a:pt x="91836" y="98840"/>
                </a:cubicBezTo>
                <a:lnTo>
                  <a:pt x="62773" y="113448"/>
                </a:lnTo>
                <a:close/>
                <a:moveTo>
                  <a:pt x="101992" y="93730"/>
                </a:moveTo>
                <a:cubicBezTo>
                  <a:pt x="97346" y="96050"/>
                  <a:pt x="97346" y="96050"/>
                  <a:pt x="97346" y="96050"/>
                </a:cubicBezTo>
                <a:cubicBezTo>
                  <a:pt x="90360" y="92539"/>
                  <a:pt x="90360" y="92539"/>
                  <a:pt x="90360" y="92539"/>
                </a:cubicBezTo>
                <a:cubicBezTo>
                  <a:pt x="90360" y="92539"/>
                  <a:pt x="90360" y="92539"/>
                  <a:pt x="90360" y="92539"/>
                </a:cubicBezTo>
                <a:cubicBezTo>
                  <a:pt x="90360" y="92539"/>
                  <a:pt x="90360" y="92539"/>
                  <a:pt x="90360" y="92539"/>
                </a:cubicBezTo>
                <a:cubicBezTo>
                  <a:pt x="101992" y="86677"/>
                  <a:pt x="101992" y="86677"/>
                  <a:pt x="101992" y="86677"/>
                </a:cubicBezTo>
                <a:lnTo>
                  <a:pt x="101992" y="93730"/>
                </a:lnTo>
                <a:close/>
                <a:moveTo>
                  <a:pt x="84849" y="89749"/>
                </a:moveTo>
                <a:cubicBezTo>
                  <a:pt x="77971" y="86300"/>
                  <a:pt x="77971" y="86300"/>
                  <a:pt x="77971" y="86300"/>
                </a:cubicBezTo>
                <a:cubicBezTo>
                  <a:pt x="93709" y="78369"/>
                  <a:pt x="93709" y="78369"/>
                  <a:pt x="93709" y="78369"/>
                </a:cubicBezTo>
                <a:cubicBezTo>
                  <a:pt x="94573" y="77962"/>
                  <a:pt x="95078" y="77147"/>
                  <a:pt x="95078" y="76300"/>
                </a:cubicBezTo>
                <a:cubicBezTo>
                  <a:pt x="95078" y="71034"/>
                  <a:pt x="95078" y="71034"/>
                  <a:pt x="95078" y="71034"/>
                </a:cubicBezTo>
                <a:cubicBezTo>
                  <a:pt x="101992" y="74482"/>
                  <a:pt x="101992" y="74482"/>
                  <a:pt x="101992" y="74482"/>
                </a:cubicBezTo>
                <a:cubicBezTo>
                  <a:pt x="101992" y="81159"/>
                  <a:pt x="101992" y="81159"/>
                  <a:pt x="101992" y="81159"/>
                </a:cubicBezTo>
                <a:lnTo>
                  <a:pt x="84849" y="89749"/>
                </a:lnTo>
                <a:close/>
                <a:moveTo>
                  <a:pt x="97959" y="66927"/>
                </a:moveTo>
                <a:cubicBezTo>
                  <a:pt x="101992" y="64921"/>
                  <a:pt x="101992" y="64921"/>
                  <a:pt x="101992" y="64921"/>
                </a:cubicBezTo>
                <a:cubicBezTo>
                  <a:pt x="101992" y="68934"/>
                  <a:pt x="101992" y="68934"/>
                  <a:pt x="101992" y="68934"/>
                </a:cubicBezTo>
                <a:lnTo>
                  <a:pt x="97959" y="66927"/>
                </a:lnTo>
                <a:close/>
                <a:moveTo>
                  <a:pt x="101956" y="59373"/>
                </a:moveTo>
                <a:cubicBezTo>
                  <a:pt x="95078" y="62821"/>
                  <a:pt x="95078" y="62821"/>
                  <a:pt x="95078" y="62821"/>
                </a:cubicBezTo>
                <a:cubicBezTo>
                  <a:pt x="95078" y="47962"/>
                  <a:pt x="95078" y="47962"/>
                  <a:pt x="95078" y="47962"/>
                </a:cubicBezTo>
                <a:cubicBezTo>
                  <a:pt x="101992" y="51410"/>
                  <a:pt x="101992" y="51410"/>
                  <a:pt x="101992" y="51410"/>
                </a:cubicBezTo>
                <a:cubicBezTo>
                  <a:pt x="101992" y="59373"/>
                  <a:pt x="101992" y="59373"/>
                  <a:pt x="101992" y="59373"/>
                </a:cubicBezTo>
                <a:lnTo>
                  <a:pt x="101956" y="59373"/>
                </a:lnTo>
                <a:close/>
                <a:moveTo>
                  <a:pt x="77899" y="21316"/>
                </a:moveTo>
                <a:cubicBezTo>
                  <a:pt x="84921" y="17805"/>
                  <a:pt x="84921" y="17805"/>
                  <a:pt x="84921" y="17805"/>
                </a:cubicBezTo>
                <a:cubicBezTo>
                  <a:pt x="111752" y="31285"/>
                  <a:pt x="111752" y="31285"/>
                  <a:pt x="111752" y="31285"/>
                </a:cubicBezTo>
                <a:cubicBezTo>
                  <a:pt x="104729" y="34796"/>
                  <a:pt x="104729" y="34796"/>
                  <a:pt x="104729" y="34796"/>
                </a:cubicBezTo>
                <a:lnTo>
                  <a:pt x="77899" y="21316"/>
                </a:lnTo>
                <a:close/>
                <a:moveTo>
                  <a:pt x="107503" y="90971"/>
                </a:moveTo>
                <a:cubicBezTo>
                  <a:pt x="107503" y="82539"/>
                  <a:pt x="107503" y="82539"/>
                  <a:pt x="107503" y="82539"/>
                </a:cubicBezTo>
                <a:cubicBezTo>
                  <a:pt x="107503" y="82539"/>
                  <a:pt x="107503" y="82539"/>
                  <a:pt x="107503" y="82539"/>
                </a:cubicBezTo>
                <a:cubicBezTo>
                  <a:pt x="107503" y="62131"/>
                  <a:pt x="107503" y="62131"/>
                  <a:pt x="107503" y="62131"/>
                </a:cubicBezTo>
                <a:cubicBezTo>
                  <a:pt x="107503" y="62131"/>
                  <a:pt x="107503" y="62131"/>
                  <a:pt x="107503" y="62131"/>
                </a:cubicBezTo>
                <a:cubicBezTo>
                  <a:pt x="114489" y="58620"/>
                  <a:pt x="114489" y="58620"/>
                  <a:pt x="114489" y="58620"/>
                </a:cubicBezTo>
                <a:cubicBezTo>
                  <a:pt x="114489" y="87429"/>
                  <a:pt x="114489" y="87429"/>
                  <a:pt x="114489" y="87429"/>
                </a:cubicBezTo>
                <a:lnTo>
                  <a:pt x="107503" y="90971"/>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29" name="Shape 2429"/>
          <p:cNvSpPr txBox="1">
            <a:spLocks noGrp="1"/>
          </p:cNvSpPr>
          <p:nvPr>
            <p:ph type="subTitle" idx="1"/>
          </p:nvPr>
        </p:nvSpPr>
        <p:spPr>
          <a:xfrm>
            <a:off x="5777310" y="3756673"/>
            <a:ext cx="5246289" cy="624449"/>
          </a:xfrm>
          <a:prstGeom prst="rect">
            <a:avLst/>
          </a:prstGeom>
          <a:noFill/>
          <a:ln>
            <a:noFill/>
          </a:ln>
        </p:spPr>
        <p:txBody>
          <a:bodyPr lIns="91425" tIns="91425" rIns="91425" bIns="91425" anchor="t" anchorCtr="0"/>
          <a:lstStyle>
            <a:lvl1pPr marL="0" marR="0" lvl="0" indent="0" algn="l" rtl="0">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2430" name="Shape 2430"/>
          <p:cNvSpPr/>
          <p:nvPr/>
        </p:nvSpPr>
        <p:spPr>
          <a:xfrm>
            <a:off x="381000" y="6362700"/>
            <a:ext cx="1473199" cy="296415"/>
          </a:xfrm>
          <a:prstGeom prst="rect">
            <a:avLst/>
          </a:prstGeom>
          <a:solidFill>
            <a:schemeClr val="dk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1_Closing WHITE">
    <p:spTree>
      <p:nvGrpSpPr>
        <p:cNvPr id="1" name="Shape 2431"/>
        <p:cNvGrpSpPr/>
        <p:nvPr/>
      </p:nvGrpSpPr>
      <p:grpSpPr>
        <a:xfrm>
          <a:off x="0" y="0"/>
          <a:ext cx="0" cy="0"/>
          <a:chOff x="0" y="0"/>
          <a:chExt cx="0" cy="0"/>
        </a:xfrm>
      </p:grpSpPr>
      <p:grpSp>
        <p:nvGrpSpPr>
          <p:cNvPr id="2432" name="Shape 2432"/>
          <p:cNvGrpSpPr/>
          <p:nvPr/>
        </p:nvGrpSpPr>
        <p:grpSpPr>
          <a:xfrm>
            <a:off x="5853508" y="2436319"/>
            <a:ext cx="1633138" cy="318040"/>
            <a:chOff x="382587" y="4784726"/>
            <a:chExt cx="896937" cy="174625"/>
          </a:xfrm>
        </p:grpSpPr>
        <p:sp>
          <p:nvSpPr>
            <p:cNvPr id="2433" name="Shape 2433"/>
            <p:cNvSpPr/>
            <p:nvPr/>
          </p:nvSpPr>
          <p:spPr>
            <a:xfrm>
              <a:off x="1087437" y="4824412"/>
              <a:ext cx="77787"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34" name="Shape 2434"/>
            <p:cNvSpPr/>
            <p:nvPr/>
          </p:nvSpPr>
          <p:spPr>
            <a:xfrm>
              <a:off x="512762" y="4784726"/>
              <a:ext cx="33336"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35" name="Shape 243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36" name="Shape 243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37" name="Shape 2437"/>
            <p:cNvSpPr/>
            <p:nvPr/>
          </p:nvSpPr>
          <p:spPr>
            <a:xfrm>
              <a:off x="692150" y="4824412"/>
              <a:ext cx="114300" cy="134936"/>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38" name="Shape 243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39" name="Shape 243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2440" name="Shape 244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2441" name="Shape 2441"/>
          <p:cNvSpPr txBox="1">
            <a:spLocks noGrp="1"/>
          </p:cNvSpPr>
          <p:nvPr>
            <p:ph type="title"/>
          </p:nvPr>
        </p:nvSpPr>
        <p:spPr>
          <a:xfrm>
            <a:off x="5740842" y="3076575"/>
            <a:ext cx="5498656" cy="1202138"/>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pic>
        <p:nvPicPr>
          <p:cNvPr id="2442" name="Shape 2442"/>
          <p:cNvPicPr preferRelativeResize="0"/>
          <p:nvPr/>
        </p:nvPicPr>
        <p:blipFill rotWithShape="1">
          <a:blip r:embed="rId2">
            <a:alphaModFix/>
          </a:blip>
          <a:srcRect/>
          <a:stretch/>
        </p:blipFill>
        <p:spPr>
          <a:xfrm>
            <a:off x="1536700" y="1308291"/>
            <a:ext cx="3689175" cy="4233672"/>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443"/>
        <p:cNvGrpSpPr/>
        <p:nvPr/>
      </p:nvGrpSpPr>
      <p:grpSpPr>
        <a:xfrm>
          <a:off x="0" y="0"/>
          <a:ext cx="0" cy="0"/>
          <a:chOff x="0" y="0"/>
          <a:chExt cx="0" cy="0"/>
        </a:xfrm>
      </p:grpSpPr>
      <p:sp>
        <p:nvSpPr>
          <p:cNvPr id="2444" name="Shape 2444"/>
          <p:cNvSpPr txBox="1">
            <a:spLocks noGrp="1"/>
          </p:cNvSpPr>
          <p:nvPr>
            <p:ph type="dt" idx="10"/>
          </p:nvPr>
        </p:nvSpPr>
        <p:spPr>
          <a:xfrm>
            <a:off x="2351005" y="6370637"/>
            <a:ext cx="852793" cy="284162"/>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45" name="Shape 2445"/>
          <p:cNvSpPr txBox="1">
            <a:spLocks noGrp="1"/>
          </p:cNvSpPr>
          <p:nvPr>
            <p:ph type="ftr" idx="11"/>
          </p:nvPr>
        </p:nvSpPr>
        <p:spPr>
          <a:xfrm>
            <a:off x="6143083" y="6370637"/>
            <a:ext cx="4646990" cy="28575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446" name="Shape 2446"/>
          <p:cNvSpPr txBox="1">
            <a:spLocks noGrp="1"/>
          </p:cNvSpPr>
          <p:nvPr>
            <p:ph type="sldNum" idx="12"/>
          </p:nvPr>
        </p:nvSpPr>
        <p:spPr>
          <a:xfrm>
            <a:off x="11319103" y="6369051"/>
            <a:ext cx="427454" cy="29051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5586"/>
              </a:buClr>
              <a:buSzPct val="25000"/>
              <a:buFont typeface="Calibri"/>
              <a:buNone/>
            </a:pPr>
            <a:fld id="{00000000-1234-1234-1234-123412341234}" type="slidenum">
              <a:rPr lang="en-US" sz="1800" b="0" i="0" u="none" strike="noStrike" cap="none">
                <a:solidFill>
                  <a:srgbClr val="005586"/>
                </a:solidFill>
                <a:latin typeface="Calibri"/>
                <a:ea typeface="Calibri"/>
                <a:cs typeface="Calibri"/>
                <a:sym typeface="Calibri"/>
              </a:rPr>
              <a:t>‹#›</a:t>
            </a:fld>
            <a:endParaRPr lang="en-US" sz="1800" b="0" i="0" u="none" strike="noStrike" cap="none">
              <a:solidFill>
                <a:srgbClr val="005586"/>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Slide 4 BLUE">
    <p:bg>
      <p:bgPr>
        <a:solidFill>
          <a:schemeClr val="dk2"/>
        </a:solidFill>
        <a:effectLst/>
      </p:bgPr>
    </p:bg>
    <p:spTree>
      <p:nvGrpSpPr>
        <p:cNvPr id="1" name="Shape 491"/>
        <p:cNvGrpSpPr/>
        <p:nvPr/>
      </p:nvGrpSpPr>
      <p:grpSpPr>
        <a:xfrm>
          <a:off x="0" y="0"/>
          <a:ext cx="0" cy="0"/>
          <a:chOff x="0" y="0"/>
          <a:chExt cx="0" cy="0"/>
        </a:xfrm>
      </p:grpSpPr>
      <p:sp>
        <p:nvSpPr>
          <p:cNvPr id="492" name="Shape 492"/>
          <p:cNvSpPr txBox="1">
            <a:spLocks noGrp="1"/>
          </p:cNvSpPr>
          <p:nvPr>
            <p:ph type="subTitle" idx="1"/>
          </p:nvPr>
        </p:nvSpPr>
        <p:spPr>
          <a:xfrm>
            <a:off x="435702" y="5179917"/>
            <a:ext cx="7338387" cy="1019366"/>
          </a:xfrm>
          <a:prstGeom prst="rect">
            <a:avLst/>
          </a:prstGeom>
          <a:noFill/>
          <a:ln>
            <a:noFill/>
          </a:ln>
        </p:spPr>
        <p:txBody>
          <a:bodyPr lIns="91425" tIns="91425" rIns="91425" bIns="91425" anchor="t" anchorCtr="0"/>
          <a:lstStyle>
            <a:lvl1pPr marL="0" marR="0" lvl="0" indent="0" algn="l" rtl="0">
              <a:lnSpc>
                <a:spcPct val="100000"/>
              </a:lnSpc>
              <a:spcBef>
                <a:spcPts val="520"/>
              </a:spcBef>
              <a:buClr>
                <a:schemeClr val="dk1"/>
              </a:buClr>
              <a:buFont typeface="Arial"/>
              <a:buNone/>
              <a:defRPr sz="2600" b="0" i="0" u="none" strike="noStrike" cap="none">
                <a:solidFill>
                  <a:schemeClr val="dk1"/>
                </a:solidFill>
                <a:latin typeface="Calibri"/>
                <a:ea typeface="Calibri"/>
                <a:cs typeface="Calibri"/>
                <a:sym typeface="Calibri"/>
              </a:defRPr>
            </a:lvl1pPr>
            <a:lvl2pPr marL="457200" marR="0" lvl="1"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2pPr>
            <a:lvl3pPr marL="914400" marR="0" lvl="2"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3pPr>
            <a:lvl4pPr marL="1371600" marR="0" lvl="3"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4pPr>
            <a:lvl5pPr marL="1828800" marR="0" lvl="4" indent="0" algn="ctr" rtl="0">
              <a:spcBef>
                <a:spcPts val="520"/>
              </a:spcBef>
              <a:buClr>
                <a:schemeClr val="dk1"/>
              </a:buClr>
              <a:buFont typeface="Arial"/>
              <a:buNone/>
              <a:defRPr sz="2600" b="0" i="0" u="none" strike="noStrike" cap="none">
                <a:solidFill>
                  <a:srgbClr val="8897AE"/>
                </a:solidFill>
                <a:latin typeface="Calibri"/>
                <a:ea typeface="Calibri"/>
                <a:cs typeface="Calibri"/>
                <a:sym typeface="Calibri"/>
              </a:defRPr>
            </a:lvl5pPr>
            <a:lvl6pPr marL="2286000" marR="0" lvl="5"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6pPr>
            <a:lvl7pPr marL="2743200" marR="0" lvl="6"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7pPr>
            <a:lvl8pPr marL="3200400" marR="0" lvl="7"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8pPr>
            <a:lvl9pPr marL="3657600" marR="0" lvl="8" indent="0" algn="ctr" rtl="0">
              <a:spcBef>
                <a:spcPts val="400"/>
              </a:spcBef>
              <a:buClr>
                <a:srgbClr val="8897AE"/>
              </a:buClr>
              <a:buFont typeface="Arial"/>
              <a:buNone/>
              <a:defRPr sz="2000" b="0" i="0" u="none" strike="noStrike" cap="none">
                <a:solidFill>
                  <a:srgbClr val="8897AE"/>
                </a:solidFill>
                <a:latin typeface="Calibri"/>
                <a:ea typeface="Calibri"/>
                <a:cs typeface="Calibri"/>
                <a:sym typeface="Calibri"/>
              </a:defRPr>
            </a:lvl9pPr>
          </a:lstStyle>
          <a:p>
            <a:endParaRPr/>
          </a:p>
        </p:txBody>
      </p:sp>
      <p:sp>
        <p:nvSpPr>
          <p:cNvPr id="493" name="Shape 493"/>
          <p:cNvSpPr txBox="1">
            <a:spLocks noGrp="1"/>
          </p:cNvSpPr>
          <p:nvPr>
            <p:ph type="ctrTitle"/>
          </p:nvPr>
        </p:nvSpPr>
        <p:spPr>
          <a:xfrm>
            <a:off x="410302" y="2701233"/>
            <a:ext cx="7363788" cy="2471446"/>
          </a:xfrm>
          <a:prstGeom prst="rect">
            <a:avLst/>
          </a:prstGeom>
          <a:noFill/>
          <a:ln>
            <a:noFill/>
          </a:ln>
        </p:spPr>
        <p:txBody>
          <a:bodyPr lIns="91425" tIns="91425" rIns="91425" bIns="91425" anchor="b" anchorCtr="0"/>
          <a:lstStyle>
            <a:lvl1pPr marL="0" marR="0" lvl="0" indent="0" algn="l" rtl="0">
              <a:lnSpc>
                <a:spcPct val="80000"/>
              </a:lnSpc>
              <a:spcBef>
                <a:spcPts val="0"/>
              </a:spcBef>
              <a:buClr>
                <a:srgbClr val="F5F5F5"/>
              </a:buClr>
              <a:buFont typeface="Calibri"/>
              <a:buNone/>
              <a:defRPr sz="4400" b="0" i="0" u="none" strike="noStrike" cap="none">
                <a:solidFill>
                  <a:srgbClr val="F5F5F5"/>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grpSp>
        <p:nvGrpSpPr>
          <p:cNvPr id="494" name="Shape 494"/>
          <p:cNvGrpSpPr/>
          <p:nvPr/>
        </p:nvGrpSpPr>
        <p:grpSpPr>
          <a:xfrm>
            <a:off x="528435" y="656874"/>
            <a:ext cx="1614660" cy="296779"/>
            <a:chOff x="566737" y="1811338"/>
            <a:chExt cx="5018087" cy="922337"/>
          </a:xfrm>
        </p:grpSpPr>
        <p:sp>
          <p:nvSpPr>
            <p:cNvPr id="495" name="Shape 495"/>
            <p:cNvSpPr/>
            <p:nvPr/>
          </p:nvSpPr>
          <p:spPr>
            <a:xfrm>
              <a:off x="4365625" y="2020888"/>
              <a:ext cx="412749" cy="709612"/>
            </a:xfrm>
            <a:custGeom>
              <a:avLst/>
              <a:gdLst/>
              <a:ahLst/>
              <a:cxnLst/>
              <a:rect l="0" t="0" r="0" b="0"/>
              <a:pathLst>
                <a:path w="120000" h="120000" extrusionOk="0">
                  <a:moveTo>
                    <a:pt x="106909" y="0"/>
                  </a:moveTo>
                  <a:cubicBezTo>
                    <a:pt x="93818" y="0"/>
                    <a:pt x="79636" y="634"/>
                    <a:pt x="66545" y="3174"/>
                  </a:cubicBezTo>
                  <a:cubicBezTo>
                    <a:pt x="61090" y="3809"/>
                    <a:pt x="54545" y="5079"/>
                    <a:pt x="49090" y="6349"/>
                  </a:cubicBezTo>
                  <a:cubicBezTo>
                    <a:pt x="48000" y="5714"/>
                    <a:pt x="46909" y="5079"/>
                    <a:pt x="45818" y="3809"/>
                  </a:cubicBezTo>
                  <a:cubicBezTo>
                    <a:pt x="40363" y="1269"/>
                    <a:pt x="34909" y="0"/>
                    <a:pt x="27272" y="0"/>
                  </a:cubicBezTo>
                  <a:cubicBezTo>
                    <a:pt x="0" y="0"/>
                    <a:pt x="0" y="0"/>
                    <a:pt x="0" y="0"/>
                  </a:cubicBezTo>
                  <a:cubicBezTo>
                    <a:pt x="0" y="120000"/>
                    <a:pt x="0" y="120000"/>
                    <a:pt x="0" y="120000"/>
                  </a:cubicBezTo>
                  <a:cubicBezTo>
                    <a:pt x="53454" y="120000"/>
                    <a:pt x="53454" y="120000"/>
                    <a:pt x="53454" y="120000"/>
                  </a:cubicBezTo>
                  <a:cubicBezTo>
                    <a:pt x="53454" y="57142"/>
                    <a:pt x="53454" y="57142"/>
                    <a:pt x="53454" y="57142"/>
                  </a:cubicBezTo>
                  <a:cubicBezTo>
                    <a:pt x="53454" y="45079"/>
                    <a:pt x="56727" y="40634"/>
                    <a:pt x="64363" y="36190"/>
                  </a:cubicBezTo>
                  <a:cubicBezTo>
                    <a:pt x="70909" y="32380"/>
                    <a:pt x="81818" y="30476"/>
                    <a:pt x="97090" y="30476"/>
                  </a:cubicBezTo>
                  <a:cubicBezTo>
                    <a:pt x="120000" y="30476"/>
                    <a:pt x="120000" y="30476"/>
                    <a:pt x="120000" y="30476"/>
                  </a:cubicBezTo>
                  <a:cubicBezTo>
                    <a:pt x="120000" y="0"/>
                    <a:pt x="120000" y="0"/>
                    <a:pt x="120000" y="0"/>
                  </a:cubicBezTo>
                  <a:cubicBezTo>
                    <a:pt x="106909" y="0"/>
                    <a:pt x="106909" y="0"/>
                    <a:pt x="106909"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496" name="Shape 496"/>
            <p:cNvSpPr/>
            <p:nvPr/>
          </p:nvSpPr>
          <p:spPr>
            <a:xfrm>
              <a:off x="1268412" y="1811338"/>
              <a:ext cx="184149" cy="919162"/>
            </a:xfrm>
            <a:custGeom>
              <a:avLst/>
              <a:gdLst/>
              <a:ahLst/>
              <a:cxnLst/>
              <a:rect l="0" t="0" r="0" b="0"/>
              <a:pathLst>
                <a:path w="120000" h="120000" extrusionOk="0">
                  <a:moveTo>
                    <a:pt x="61224" y="0"/>
                  </a:moveTo>
                  <a:cubicBezTo>
                    <a:pt x="0" y="0"/>
                    <a:pt x="0" y="0"/>
                    <a:pt x="0" y="0"/>
                  </a:cubicBezTo>
                  <a:cubicBezTo>
                    <a:pt x="0" y="108244"/>
                    <a:pt x="0" y="108244"/>
                    <a:pt x="0" y="108244"/>
                  </a:cubicBezTo>
                  <a:cubicBezTo>
                    <a:pt x="0" y="111673"/>
                    <a:pt x="4897" y="114122"/>
                    <a:pt x="17142" y="116571"/>
                  </a:cubicBezTo>
                  <a:cubicBezTo>
                    <a:pt x="26938" y="118530"/>
                    <a:pt x="41632" y="120000"/>
                    <a:pt x="58775" y="120000"/>
                  </a:cubicBezTo>
                  <a:cubicBezTo>
                    <a:pt x="119999" y="120000"/>
                    <a:pt x="119999" y="120000"/>
                    <a:pt x="119999" y="120000"/>
                  </a:cubicBezTo>
                  <a:cubicBezTo>
                    <a:pt x="119999" y="11265"/>
                    <a:pt x="119999" y="11265"/>
                    <a:pt x="119999" y="11265"/>
                  </a:cubicBezTo>
                  <a:cubicBezTo>
                    <a:pt x="119999" y="7836"/>
                    <a:pt x="115102" y="5387"/>
                    <a:pt x="102857" y="3428"/>
                  </a:cubicBezTo>
                  <a:cubicBezTo>
                    <a:pt x="90612" y="979"/>
                    <a:pt x="78367" y="0"/>
                    <a:pt x="61224" y="0"/>
                  </a:cubicBezTo>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497" name="Shape 497"/>
            <p:cNvSpPr/>
            <p:nvPr/>
          </p:nvSpPr>
          <p:spPr>
            <a:xfrm>
              <a:off x="1522412" y="2001838"/>
              <a:ext cx="646112" cy="731837"/>
            </a:xfrm>
            <a:custGeom>
              <a:avLst/>
              <a:gdLst/>
              <a:ahLst/>
              <a:cxnLst/>
              <a:rect l="0" t="0" r="0" b="0"/>
              <a:pathLst>
                <a:path w="120000" h="120000" extrusionOk="0">
                  <a:moveTo>
                    <a:pt x="60000" y="95384"/>
                  </a:moveTo>
                  <a:cubicBezTo>
                    <a:pt x="80232" y="95384"/>
                    <a:pt x="86511" y="76307"/>
                    <a:pt x="86511" y="60307"/>
                  </a:cubicBezTo>
                  <a:cubicBezTo>
                    <a:pt x="86511" y="44923"/>
                    <a:pt x="80232" y="25230"/>
                    <a:pt x="60000" y="25230"/>
                  </a:cubicBezTo>
                  <a:cubicBezTo>
                    <a:pt x="39767" y="25230"/>
                    <a:pt x="33488" y="44923"/>
                    <a:pt x="33488" y="60307"/>
                  </a:cubicBezTo>
                  <a:cubicBezTo>
                    <a:pt x="33488" y="76307"/>
                    <a:pt x="39767" y="95384"/>
                    <a:pt x="60000" y="95384"/>
                  </a:cubicBezTo>
                  <a:close/>
                  <a:moveTo>
                    <a:pt x="60000" y="0"/>
                  </a:moveTo>
                  <a:cubicBezTo>
                    <a:pt x="98372" y="0"/>
                    <a:pt x="120000" y="22769"/>
                    <a:pt x="120000" y="60307"/>
                  </a:cubicBezTo>
                  <a:cubicBezTo>
                    <a:pt x="120000" y="97846"/>
                    <a:pt x="98372" y="120000"/>
                    <a:pt x="60000" y="120000"/>
                  </a:cubicBezTo>
                  <a:cubicBezTo>
                    <a:pt x="20232" y="120000"/>
                    <a:pt x="0" y="97846"/>
                    <a:pt x="0" y="60307"/>
                  </a:cubicBezTo>
                  <a:cubicBezTo>
                    <a:pt x="0" y="22769"/>
                    <a:pt x="20232" y="0"/>
                    <a:pt x="60000"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498" name="Shape 498"/>
            <p:cNvSpPr/>
            <p:nvPr/>
          </p:nvSpPr>
          <p:spPr>
            <a:xfrm>
              <a:off x="566737" y="2001838"/>
              <a:ext cx="630236" cy="731837"/>
            </a:xfrm>
            <a:custGeom>
              <a:avLst/>
              <a:gdLst/>
              <a:ahLst/>
              <a:cxnLst/>
              <a:rect l="0" t="0" r="0" b="0"/>
              <a:pathLst>
                <a:path w="120000" h="120000" extrusionOk="0">
                  <a:moveTo>
                    <a:pt x="61428" y="95384"/>
                  </a:moveTo>
                  <a:cubicBezTo>
                    <a:pt x="40714" y="95384"/>
                    <a:pt x="34285" y="76307"/>
                    <a:pt x="34285" y="60307"/>
                  </a:cubicBezTo>
                  <a:cubicBezTo>
                    <a:pt x="34285" y="44923"/>
                    <a:pt x="40714" y="25230"/>
                    <a:pt x="61428" y="25230"/>
                  </a:cubicBezTo>
                  <a:cubicBezTo>
                    <a:pt x="72857" y="25230"/>
                    <a:pt x="79285" y="30769"/>
                    <a:pt x="83571" y="38153"/>
                  </a:cubicBezTo>
                  <a:cubicBezTo>
                    <a:pt x="120000" y="38153"/>
                    <a:pt x="120000" y="38153"/>
                    <a:pt x="120000" y="38153"/>
                  </a:cubicBezTo>
                  <a:cubicBezTo>
                    <a:pt x="112857" y="14153"/>
                    <a:pt x="92857" y="0"/>
                    <a:pt x="61428" y="0"/>
                  </a:cubicBezTo>
                  <a:cubicBezTo>
                    <a:pt x="21428" y="0"/>
                    <a:pt x="0" y="22769"/>
                    <a:pt x="0" y="60307"/>
                  </a:cubicBezTo>
                  <a:cubicBezTo>
                    <a:pt x="0" y="97846"/>
                    <a:pt x="21428" y="120000"/>
                    <a:pt x="61428" y="120000"/>
                  </a:cubicBezTo>
                  <a:cubicBezTo>
                    <a:pt x="92857" y="120000"/>
                    <a:pt x="112857" y="106461"/>
                    <a:pt x="120000" y="82461"/>
                  </a:cubicBezTo>
                  <a:cubicBezTo>
                    <a:pt x="96428" y="82461"/>
                    <a:pt x="96428" y="82461"/>
                    <a:pt x="96428" y="82461"/>
                  </a:cubicBezTo>
                  <a:cubicBezTo>
                    <a:pt x="96428" y="82461"/>
                    <a:pt x="90000" y="82461"/>
                    <a:pt x="86428" y="85538"/>
                  </a:cubicBezTo>
                  <a:cubicBezTo>
                    <a:pt x="80000" y="90461"/>
                    <a:pt x="75000" y="95384"/>
                    <a:pt x="61428" y="9538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499" name="Shape 499"/>
            <p:cNvSpPr/>
            <p:nvPr/>
          </p:nvSpPr>
          <p:spPr>
            <a:xfrm>
              <a:off x="2239963" y="2020888"/>
              <a:ext cx="611187" cy="712786"/>
            </a:xfrm>
            <a:custGeom>
              <a:avLst/>
              <a:gdLst/>
              <a:ahLst/>
              <a:cxnLst/>
              <a:rect l="0" t="0" r="0" b="0"/>
              <a:pathLst>
                <a:path w="120000" h="120000" extrusionOk="0">
                  <a:moveTo>
                    <a:pt x="115582" y="4421"/>
                  </a:moveTo>
                  <a:cubicBezTo>
                    <a:pt x="111901" y="1263"/>
                    <a:pt x="108220" y="0"/>
                    <a:pt x="102331" y="0"/>
                  </a:cubicBezTo>
                  <a:cubicBezTo>
                    <a:pt x="84662" y="0"/>
                    <a:pt x="84662" y="0"/>
                    <a:pt x="84662" y="0"/>
                  </a:cubicBezTo>
                  <a:cubicBezTo>
                    <a:pt x="84662" y="74526"/>
                    <a:pt x="84662" y="74526"/>
                    <a:pt x="84662" y="74526"/>
                  </a:cubicBezTo>
                  <a:cubicBezTo>
                    <a:pt x="84662" y="81473"/>
                    <a:pt x="81717" y="86526"/>
                    <a:pt x="77300" y="89684"/>
                  </a:cubicBezTo>
                  <a:cubicBezTo>
                    <a:pt x="72147" y="93473"/>
                    <a:pt x="66257" y="94736"/>
                    <a:pt x="60368" y="94736"/>
                  </a:cubicBezTo>
                  <a:cubicBezTo>
                    <a:pt x="53742" y="94736"/>
                    <a:pt x="47852" y="93473"/>
                    <a:pt x="43435" y="89684"/>
                  </a:cubicBezTo>
                  <a:cubicBezTo>
                    <a:pt x="38282" y="86526"/>
                    <a:pt x="35337" y="81473"/>
                    <a:pt x="35337" y="74526"/>
                  </a:cubicBezTo>
                  <a:cubicBezTo>
                    <a:pt x="35337" y="14526"/>
                    <a:pt x="35337" y="14526"/>
                    <a:pt x="35337" y="14526"/>
                  </a:cubicBezTo>
                  <a:cubicBezTo>
                    <a:pt x="35337" y="10736"/>
                    <a:pt x="33865" y="6947"/>
                    <a:pt x="30920" y="4421"/>
                  </a:cubicBezTo>
                  <a:cubicBezTo>
                    <a:pt x="27239" y="1263"/>
                    <a:pt x="23558" y="0"/>
                    <a:pt x="18404" y="0"/>
                  </a:cubicBezTo>
                  <a:cubicBezTo>
                    <a:pt x="0" y="0"/>
                    <a:pt x="0" y="0"/>
                    <a:pt x="0" y="0"/>
                  </a:cubicBezTo>
                  <a:cubicBezTo>
                    <a:pt x="0" y="68842"/>
                    <a:pt x="0" y="68842"/>
                    <a:pt x="0" y="68842"/>
                  </a:cubicBezTo>
                  <a:cubicBezTo>
                    <a:pt x="0" y="90315"/>
                    <a:pt x="6625" y="102947"/>
                    <a:pt x="19141" y="110526"/>
                  </a:cubicBezTo>
                  <a:cubicBezTo>
                    <a:pt x="30920" y="117473"/>
                    <a:pt x="44907" y="120000"/>
                    <a:pt x="60368" y="120000"/>
                  </a:cubicBezTo>
                  <a:cubicBezTo>
                    <a:pt x="75092" y="120000"/>
                    <a:pt x="89079" y="117473"/>
                    <a:pt x="100858" y="110526"/>
                  </a:cubicBezTo>
                  <a:cubicBezTo>
                    <a:pt x="113374" y="102947"/>
                    <a:pt x="120000" y="90315"/>
                    <a:pt x="120000" y="68842"/>
                  </a:cubicBezTo>
                  <a:cubicBezTo>
                    <a:pt x="120000" y="14526"/>
                    <a:pt x="120000" y="14526"/>
                    <a:pt x="120000" y="14526"/>
                  </a:cubicBezTo>
                  <a:cubicBezTo>
                    <a:pt x="120000" y="10736"/>
                    <a:pt x="118527" y="6947"/>
                    <a:pt x="115582" y="4421"/>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500" name="Shape 500"/>
            <p:cNvSpPr/>
            <p:nvPr/>
          </p:nvSpPr>
          <p:spPr>
            <a:xfrm>
              <a:off x="2925763" y="1811338"/>
              <a:ext cx="655636" cy="922337"/>
            </a:xfrm>
            <a:custGeom>
              <a:avLst/>
              <a:gdLst/>
              <a:ahLst/>
              <a:cxnLst/>
              <a:rect l="0" t="0" r="0" b="0"/>
              <a:pathLst>
                <a:path w="120000" h="120000" extrusionOk="0">
                  <a:moveTo>
                    <a:pt x="115199" y="3414"/>
                  </a:moveTo>
                  <a:cubicBezTo>
                    <a:pt x="111771" y="975"/>
                    <a:pt x="108342" y="0"/>
                    <a:pt x="103542" y="0"/>
                  </a:cubicBezTo>
                  <a:cubicBezTo>
                    <a:pt x="87085" y="0"/>
                    <a:pt x="87085" y="0"/>
                    <a:pt x="87085" y="0"/>
                  </a:cubicBezTo>
                  <a:cubicBezTo>
                    <a:pt x="87085" y="34146"/>
                    <a:pt x="87085" y="34146"/>
                    <a:pt x="87085" y="34146"/>
                  </a:cubicBezTo>
                  <a:cubicBezTo>
                    <a:pt x="81600" y="30731"/>
                    <a:pt x="70628" y="24878"/>
                    <a:pt x="54171" y="24878"/>
                  </a:cubicBezTo>
                  <a:cubicBezTo>
                    <a:pt x="19885" y="24878"/>
                    <a:pt x="0" y="42926"/>
                    <a:pt x="0" y="72682"/>
                  </a:cubicBezTo>
                  <a:cubicBezTo>
                    <a:pt x="0" y="102439"/>
                    <a:pt x="20571" y="120000"/>
                    <a:pt x="59657" y="120000"/>
                  </a:cubicBezTo>
                  <a:cubicBezTo>
                    <a:pt x="98742" y="120000"/>
                    <a:pt x="119999" y="102439"/>
                    <a:pt x="119999" y="73170"/>
                  </a:cubicBezTo>
                  <a:cubicBezTo>
                    <a:pt x="119999" y="73170"/>
                    <a:pt x="119999" y="73170"/>
                    <a:pt x="119999" y="73170"/>
                  </a:cubicBezTo>
                  <a:cubicBezTo>
                    <a:pt x="119999" y="11219"/>
                    <a:pt x="119999" y="11219"/>
                    <a:pt x="119999" y="11219"/>
                  </a:cubicBezTo>
                  <a:cubicBezTo>
                    <a:pt x="119999" y="7804"/>
                    <a:pt x="118628" y="5365"/>
                    <a:pt x="115199" y="3414"/>
                  </a:cubicBezTo>
                  <a:close/>
                  <a:moveTo>
                    <a:pt x="59657" y="100487"/>
                  </a:moveTo>
                  <a:cubicBezTo>
                    <a:pt x="39771" y="100487"/>
                    <a:pt x="33600" y="85365"/>
                    <a:pt x="33600" y="72682"/>
                  </a:cubicBezTo>
                  <a:cubicBezTo>
                    <a:pt x="33600" y="60487"/>
                    <a:pt x="39771" y="44878"/>
                    <a:pt x="59657" y="44878"/>
                  </a:cubicBezTo>
                  <a:cubicBezTo>
                    <a:pt x="80228" y="44878"/>
                    <a:pt x="86400" y="60000"/>
                    <a:pt x="87085" y="72682"/>
                  </a:cubicBezTo>
                  <a:cubicBezTo>
                    <a:pt x="87085" y="73170"/>
                    <a:pt x="87085" y="73170"/>
                    <a:pt x="87085" y="73170"/>
                  </a:cubicBezTo>
                  <a:cubicBezTo>
                    <a:pt x="87085" y="73170"/>
                    <a:pt x="87085" y="73170"/>
                    <a:pt x="87085" y="73170"/>
                  </a:cubicBezTo>
                  <a:cubicBezTo>
                    <a:pt x="87085" y="85853"/>
                    <a:pt x="80228" y="100487"/>
                    <a:pt x="59657" y="100487"/>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501" name="Shape 501"/>
            <p:cNvSpPr/>
            <p:nvPr/>
          </p:nvSpPr>
          <p:spPr>
            <a:xfrm>
              <a:off x="3652837" y="2001838"/>
              <a:ext cx="646112" cy="731837"/>
            </a:xfrm>
            <a:custGeom>
              <a:avLst/>
              <a:gdLst/>
              <a:ahLst/>
              <a:cxnLst/>
              <a:rect l="0" t="0" r="0" b="0"/>
              <a:pathLst>
                <a:path w="120000" h="120000" extrusionOk="0">
                  <a:moveTo>
                    <a:pt x="120000" y="53538"/>
                  </a:moveTo>
                  <a:cubicBezTo>
                    <a:pt x="120000" y="56000"/>
                    <a:pt x="119302" y="58461"/>
                    <a:pt x="117906" y="60307"/>
                  </a:cubicBezTo>
                  <a:cubicBezTo>
                    <a:pt x="117209" y="61538"/>
                    <a:pt x="116511" y="62769"/>
                    <a:pt x="115116" y="64000"/>
                  </a:cubicBezTo>
                  <a:cubicBezTo>
                    <a:pt x="111627" y="66461"/>
                    <a:pt x="108139" y="68307"/>
                    <a:pt x="103255" y="68307"/>
                  </a:cubicBezTo>
                  <a:cubicBezTo>
                    <a:pt x="33488" y="68307"/>
                    <a:pt x="33488" y="68307"/>
                    <a:pt x="33488" y="68307"/>
                  </a:cubicBezTo>
                  <a:cubicBezTo>
                    <a:pt x="34883" y="81846"/>
                    <a:pt x="42558" y="95384"/>
                    <a:pt x="60000" y="95384"/>
                  </a:cubicBezTo>
                  <a:cubicBezTo>
                    <a:pt x="72558" y="95384"/>
                    <a:pt x="77441" y="90461"/>
                    <a:pt x="83720" y="85538"/>
                  </a:cubicBezTo>
                  <a:cubicBezTo>
                    <a:pt x="87209" y="82461"/>
                    <a:pt x="93488" y="82461"/>
                    <a:pt x="93488" y="82461"/>
                  </a:cubicBezTo>
                  <a:cubicBezTo>
                    <a:pt x="117209" y="82461"/>
                    <a:pt x="117209" y="82461"/>
                    <a:pt x="117209" y="82461"/>
                  </a:cubicBezTo>
                  <a:cubicBezTo>
                    <a:pt x="109534" y="106461"/>
                    <a:pt x="90000" y="120000"/>
                    <a:pt x="60000" y="120000"/>
                  </a:cubicBezTo>
                  <a:cubicBezTo>
                    <a:pt x="20232" y="120000"/>
                    <a:pt x="0" y="97846"/>
                    <a:pt x="0" y="60307"/>
                  </a:cubicBezTo>
                  <a:cubicBezTo>
                    <a:pt x="0" y="22769"/>
                    <a:pt x="20232" y="0"/>
                    <a:pt x="60000" y="0"/>
                  </a:cubicBezTo>
                  <a:cubicBezTo>
                    <a:pt x="90000" y="0"/>
                    <a:pt x="110232" y="14153"/>
                    <a:pt x="117209" y="38153"/>
                  </a:cubicBezTo>
                  <a:cubicBezTo>
                    <a:pt x="118604" y="41846"/>
                    <a:pt x="119302" y="46769"/>
                    <a:pt x="120000" y="51692"/>
                  </a:cubicBezTo>
                  <a:lnTo>
                    <a:pt x="120000" y="53538"/>
                  </a:lnTo>
                  <a:close/>
                  <a:moveTo>
                    <a:pt x="60000" y="25230"/>
                  </a:moveTo>
                  <a:cubicBezTo>
                    <a:pt x="45348" y="25230"/>
                    <a:pt x="36279" y="35076"/>
                    <a:pt x="34883" y="45538"/>
                  </a:cubicBezTo>
                  <a:cubicBezTo>
                    <a:pt x="84418" y="45538"/>
                    <a:pt x="84418" y="45538"/>
                    <a:pt x="84418" y="45538"/>
                  </a:cubicBezTo>
                  <a:cubicBezTo>
                    <a:pt x="84418" y="35076"/>
                    <a:pt x="73953" y="25230"/>
                    <a:pt x="60000" y="2523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502" name="Shape 502"/>
            <p:cNvSpPr/>
            <p:nvPr/>
          </p:nvSpPr>
          <p:spPr>
            <a:xfrm>
              <a:off x="4805362" y="2001838"/>
              <a:ext cx="592136" cy="731837"/>
            </a:xfrm>
            <a:custGeom>
              <a:avLst/>
              <a:gdLst/>
              <a:ahLst/>
              <a:cxnLst/>
              <a:rect l="0" t="0" r="0" b="0"/>
              <a:pathLst>
                <a:path w="120000" h="120000" extrusionOk="0">
                  <a:moveTo>
                    <a:pt x="120000" y="32000"/>
                  </a:moveTo>
                  <a:cubicBezTo>
                    <a:pt x="120000" y="22153"/>
                    <a:pt x="114683" y="14153"/>
                    <a:pt x="104810" y="8000"/>
                  </a:cubicBezTo>
                  <a:cubicBezTo>
                    <a:pt x="94936" y="3076"/>
                    <a:pt x="79746" y="0"/>
                    <a:pt x="60000" y="0"/>
                  </a:cubicBezTo>
                  <a:cubicBezTo>
                    <a:pt x="41772" y="0"/>
                    <a:pt x="28101" y="3692"/>
                    <a:pt x="18227" y="9846"/>
                  </a:cubicBezTo>
                  <a:cubicBezTo>
                    <a:pt x="9873" y="15384"/>
                    <a:pt x="4556" y="23384"/>
                    <a:pt x="3037" y="32615"/>
                  </a:cubicBezTo>
                  <a:cubicBezTo>
                    <a:pt x="39493" y="32615"/>
                    <a:pt x="39493" y="32615"/>
                    <a:pt x="39493" y="32615"/>
                  </a:cubicBezTo>
                  <a:cubicBezTo>
                    <a:pt x="41012" y="28923"/>
                    <a:pt x="44050" y="26461"/>
                    <a:pt x="47848" y="25230"/>
                  </a:cubicBezTo>
                  <a:cubicBezTo>
                    <a:pt x="51645" y="24000"/>
                    <a:pt x="56202" y="23384"/>
                    <a:pt x="61518" y="23384"/>
                  </a:cubicBezTo>
                  <a:cubicBezTo>
                    <a:pt x="67594" y="23384"/>
                    <a:pt x="72151" y="24000"/>
                    <a:pt x="76708" y="25846"/>
                  </a:cubicBezTo>
                  <a:cubicBezTo>
                    <a:pt x="82025" y="27076"/>
                    <a:pt x="84303" y="29538"/>
                    <a:pt x="84303" y="33846"/>
                  </a:cubicBezTo>
                  <a:cubicBezTo>
                    <a:pt x="84303" y="38769"/>
                    <a:pt x="76708" y="43076"/>
                    <a:pt x="61518" y="44307"/>
                  </a:cubicBezTo>
                  <a:cubicBezTo>
                    <a:pt x="42531" y="46769"/>
                    <a:pt x="27341" y="48000"/>
                    <a:pt x="13670" y="56000"/>
                  </a:cubicBezTo>
                  <a:cubicBezTo>
                    <a:pt x="5316" y="61538"/>
                    <a:pt x="0" y="70769"/>
                    <a:pt x="0" y="83076"/>
                  </a:cubicBezTo>
                  <a:cubicBezTo>
                    <a:pt x="0" y="95384"/>
                    <a:pt x="4556" y="104615"/>
                    <a:pt x="14430" y="110769"/>
                  </a:cubicBezTo>
                  <a:cubicBezTo>
                    <a:pt x="22784" y="115692"/>
                    <a:pt x="36455" y="120000"/>
                    <a:pt x="58481" y="120000"/>
                  </a:cubicBezTo>
                  <a:cubicBezTo>
                    <a:pt x="78227" y="120000"/>
                    <a:pt x="93417" y="116307"/>
                    <a:pt x="103291" y="111384"/>
                  </a:cubicBezTo>
                  <a:cubicBezTo>
                    <a:pt x="113924" y="105230"/>
                    <a:pt x="120000" y="98461"/>
                    <a:pt x="120000" y="86769"/>
                  </a:cubicBezTo>
                  <a:lnTo>
                    <a:pt x="120000" y="32000"/>
                  </a:lnTo>
                  <a:close/>
                  <a:moveTo>
                    <a:pt x="79746" y="88615"/>
                  </a:moveTo>
                  <a:cubicBezTo>
                    <a:pt x="74430" y="93538"/>
                    <a:pt x="66075" y="95384"/>
                    <a:pt x="56202" y="95384"/>
                  </a:cubicBezTo>
                  <a:cubicBezTo>
                    <a:pt x="53164" y="95384"/>
                    <a:pt x="43291" y="94769"/>
                    <a:pt x="39493" y="91692"/>
                  </a:cubicBezTo>
                  <a:cubicBezTo>
                    <a:pt x="36455" y="89230"/>
                    <a:pt x="34177" y="87384"/>
                    <a:pt x="34177" y="83076"/>
                  </a:cubicBezTo>
                  <a:cubicBezTo>
                    <a:pt x="34177" y="80000"/>
                    <a:pt x="35696" y="76923"/>
                    <a:pt x="37974" y="75076"/>
                  </a:cubicBezTo>
                  <a:cubicBezTo>
                    <a:pt x="43291" y="70153"/>
                    <a:pt x="49367" y="69538"/>
                    <a:pt x="61518" y="67692"/>
                  </a:cubicBezTo>
                  <a:cubicBezTo>
                    <a:pt x="69873" y="65846"/>
                    <a:pt x="80506" y="63384"/>
                    <a:pt x="85063" y="60923"/>
                  </a:cubicBezTo>
                  <a:cubicBezTo>
                    <a:pt x="85063" y="70153"/>
                    <a:pt x="85063" y="70153"/>
                    <a:pt x="85063" y="70153"/>
                  </a:cubicBezTo>
                  <a:cubicBezTo>
                    <a:pt x="85063" y="77538"/>
                    <a:pt x="85822" y="84307"/>
                    <a:pt x="79746" y="88615"/>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sp>
          <p:nvSpPr>
            <p:cNvPr id="503" name="Shape 503"/>
            <p:cNvSpPr/>
            <p:nvPr/>
          </p:nvSpPr>
          <p:spPr>
            <a:xfrm>
              <a:off x="5441950" y="2006600"/>
              <a:ext cx="142875" cy="146050"/>
            </a:xfrm>
            <a:custGeom>
              <a:avLst/>
              <a:gdLst/>
              <a:ahLst/>
              <a:cxnLst/>
              <a:rect l="0" t="0" r="0" b="0"/>
              <a:pathLst>
                <a:path w="120000" h="120000" extrusionOk="0">
                  <a:moveTo>
                    <a:pt x="60000" y="0"/>
                  </a:moveTo>
                  <a:cubicBezTo>
                    <a:pt x="94736" y="0"/>
                    <a:pt x="120000" y="27692"/>
                    <a:pt x="120000" y="61538"/>
                  </a:cubicBezTo>
                  <a:cubicBezTo>
                    <a:pt x="120000" y="92307"/>
                    <a:pt x="94736" y="120000"/>
                    <a:pt x="60000" y="120000"/>
                  </a:cubicBezTo>
                  <a:cubicBezTo>
                    <a:pt x="22105" y="120000"/>
                    <a:pt x="0" y="92307"/>
                    <a:pt x="0" y="61538"/>
                  </a:cubicBezTo>
                  <a:cubicBezTo>
                    <a:pt x="0" y="27692"/>
                    <a:pt x="22105" y="0"/>
                    <a:pt x="60000" y="0"/>
                  </a:cubicBezTo>
                  <a:close/>
                  <a:moveTo>
                    <a:pt x="60000" y="110769"/>
                  </a:moveTo>
                  <a:cubicBezTo>
                    <a:pt x="88421" y="110769"/>
                    <a:pt x="107368" y="89230"/>
                    <a:pt x="107368" y="61538"/>
                  </a:cubicBezTo>
                  <a:cubicBezTo>
                    <a:pt x="107368" y="33846"/>
                    <a:pt x="88421" y="9230"/>
                    <a:pt x="60000" y="9230"/>
                  </a:cubicBezTo>
                  <a:cubicBezTo>
                    <a:pt x="31578" y="9230"/>
                    <a:pt x="9473" y="33846"/>
                    <a:pt x="9473" y="61538"/>
                  </a:cubicBezTo>
                  <a:cubicBezTo>
                    <a:pt x="9473" y="89230"/>
                    <a:pt x="31578" y="110769"/>
                    <a:pt x="60000" y="110769"/>
                  </a:cubicBezTo>
                  <a:close/>
                  <a:moveTo>
                    <a:pt x="60000" y="70769"/>
                  </a:moveTo>
                  <a:cubicBezTo>
                    <a:pt x="47368" y="70769"/>
                    <a:pt x="47368" y="70769"/>
                    <a:pt x="47368" y="70769"/>
                  </a:cubicBezTo>
                  <a:cubicBezTo>
                    <a:pt x="47368" y="95384"/>
                    <a:pt x="47368" y="95384"/>
                    <a:pt x="47368" y="95384"/>
                  </a:cubicBezTo>
                  <a:cubicBezTo>
                    <a:pt x="34736" y="95384"/>
                    <a:pt x="34736" y="95384"/>
                    <a:pt x="34736" y="95384"/>
                  </a:cubicBezTo>
                  <a:cubicBezTo>
                    <a:pt x="34736" y="27692"/>
                    <a:pt x="34736" y="27692"/>
                    <a:pt x="34736" y="27692"/>
                  </a:cubicBezTo>
                  <a:cubicBezTo>
                    <a:pt x="56842" y="27692"/>
                    <a:pt x="56842" y="27692"/>
                    <a:pt x="56842" y="27692"/>
                  </a:cubicBezTo>
                  <a:cubicBezTo>
                    <a:pt x="75789" y="27692"/>
                    <a:pt x="85263" y="30769"/>
                    <a:pt x="85263" y="46153"/>
                  </a:cubicBezTo>
                  <a:cubicBezTo>
                    <a:pt x="85263" y="58461"/>
                    <a:pt x="82105" y="64615"/>
                    <a:pt x="72631" y="67692"/>
                  </a:cubicBezTo>
                  <a:cubicBezTo>
                    <a:pt x="85263" y="95384"/>
                    <a:pt x="85263" y="95384"/>
                    <a:pt x="85263" y="95384"/>
                  </a:cubicBezTo>
                  <a:cubicBezTo>
                    <a:pt x="72631" y="95384"/>
                    <a:pt x="72631" y="95384"/>
                    <a:pt x="72631" y="95384"/>
                  </a:cubicBezTo>
                  <a:lnTo>
                    <a:pt x="60000" y="70769"/>
                  </a:lnTo>
                  <a:close/>
                  <a:moveTo>
                    <a:pt x="47368" y="58461"/>
                  </a:moveTo>
                  <a:cubicBezTo>
                    <a:pt x="60000" y="58461"/>
                    <a:pt x="60000" y="58461"/>
                    <a:pt x="60000" y="58461"/>
                  </a:cubicBezTo>
                  <a:cubicBezTo>
                    <a:pt x="69473" y="58461"/>
                    <a:pt x="72631" y="55384"/>
                    <a:pt x="72631" y="49230"/>
                  </a:cubicBezTo>
                  <a:cubicBezTo>
                    <a:pt x="72631" y="40000"/>
                    <a:pt x="66315" y="36923"/>
                    <a:pt x="56842" y="36923"/>
                  </a:cubicBezTo>
                  <a:cubicBezTo>
                    <a:pt x="47368" y="36923"/>
                    <a:pt x="47368" y="36923"/>
                    <a:pt x="47368" y="36923"/>
                  </a:cubicBezTo>
                  <a:lnTo>
                    <a:pt x="47368" y="58461"/>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2400">
                <a:solidFill>
                  <a:srgbClr val="004169"/>
                </a:solidFill>
                <a:latin typeface="Calibri"/>
                <a:ea typeface="Calibri"/>
                <a:cs typeface="Calibri"/>
                <a:sym typeface="Calibri"/>
              </a:endParaRPr>
            </a:p>
          </p:txBody>
        </p:sp>
      </p:grpSp>
      <p:grpSp>
        <p:nvGrpSpPr>
          <p:cNvPr id="504" name="Shape 504"/>
          <p:cNvGrpSpPr/>
          <p:nvPr/>
        </p:nvGrpSpPr>
        <p:grpSpPr>
          <a:xfrm>
            <a:off x="509984" y="6385629"/>
            <a:ext cx="1164826" cy="226840"/>
            <a:chOff x="382587" y="4784726"/>
            <a:chExt cx="896937" cy="174625"/>
          </a:xfrm>
        </p:grpSpPr>
        <p:sp>
          <p:nvSpPr>
            <p:cNvPr id="505" name="Shape 505"/>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6" name="Shape 506"/>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7" name="Shape 507"/>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8" name="Shape 508"/>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9" name="Shape 509"/>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0" name="Shape 510"/>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1" name="Shape 511"/>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2" name="Shape 512"/>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l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513" name="Shape 513"/>
          <p:cNvSpPr/>
          <p:nvPr/>
        </p:nvSpPr>
        <p:spPr>
          <a:xfrm>
            <a:off x="381000" y="6362700"/>
            <a:ext cx="1473199" cy="296415"/>
          </a:xfrm>
          <a:prstGeom prst="rect">
            <a:avLst/>
          </a:prstGeom>
          <a:solidFill>
            <a:srgbClr val="29A7D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4" name="Shape 514"/>
          <p:cNvSpPr/>
          <p:nvPr/>
        </p:nvSpPr>
        <p:spPr>
          <a:xfrm>
            <a:off x="0" y="6311900"/>
            <a:ext cx="12188824" cy="5460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nvGrpSpPr>
          <p:cNvPr id="515" name="Shape 515"/>
          <p:cNvGrpSpPr/>
          <p:nvPr/>
        </p:nvGrpSpPr>
        <p:grpSpPr>
          <a:xfrm>
            <a:off x="7099301" y="172975"/>
            <a:ext cx="4795837" cy="6694548"/>
            <a:chOff x="7573963" y="693737"/>
            <a:chExt cx="4422774" cy="6173786"/>
          </a:xfrm>
        </p:grpSpPr>
        <p:sp>
          <p:nvSpPr>
            <p:cNvPr id="516" name="Shape 516"/>
            <p:cNvSpPr/>
            <p:nvPr/>
          </p:nvSpPr>
          <p:spPr>
            <a:xfrm>
              <a:off x="11466513" y="1619250"/>
              <a:ext cx="61913" cy="984250"/>
            </a:xfrm>
            <a:custGeom>
              <a:avLst/>
              <a:gdLst/>
              <a:ahLst/>
              <a:cxnLst/>
              <a:rect l="0" t="0" r="0" b="0"/>
              <a:pathLst>
                <a:path w="120000" h="120000" extrusionOk="0">
                  <a:moveTo>
                    <a:pt x="0" y="0"/>
                  </a:moveTo>
                  <a:lnTo>
                    <a:pt x="0" y="119956"/>
                  </a:lnTo>
                  <a:lnTo>
                    <a:pt x="119314" y="119956"/>
                  </a:lnTo>
                  <a:lnTo>
                    <a:pt x="119314" y="11916"/>
                  </a:lnTo>
                  <a:lnTo>
                    <a:pt x="119314" y="11916"/>
                  </a:lnTo>
                  <a:lnTo>
                    <a:pt x="93257" y="10952"/>
                  </a:lnTo>
                  <a:lnTo>
                    <a:pt x="70628" y="9769"/>
                  </a:lnTo>
                  <a:lnTo>
                    <a:pt x="52114" y="8587"/>
                  </a:lnTo>
                  <a:lnTo>
                    <a:pt x="33600" y="7185"/>
                  </a:lnTo>
                  <a:lnTo>
                    <a:pt x="18514" y="5476"/>
                  </a:lnTo>
                  <a:lnTo>
                    <a:pt x="7542" y="3811"/>
                  </a:lnTo>
                  <a:lnTo>
                    <a:pt x="3428" y="1927"/>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7" name="Shape 517"/>
            <p:cNvSpPr/>
            <p:nvPr/>
          </p:nvSpPr>
          <p:spPr>
            <a:xfrm>
              <a:off x="10220325" y="4595812"/>
              <a:ext cx="61913" cy="168274"/>
            </a:xfrm>
            <a:custGeom>
              <a:avLst/>
              <a:gdLst/>
              <a:ahLst/>
              <a:cxnLst/>
              <a:rect l="0" t="0" r="0" b="0"/>
              <a:pathLst>
                <a:path w="120000" h="120000" extrusionOk="0">
                  <a:moveTo>
                    <a:pt x="0" y="69113"/>
                  </a:moveTo>
                  <a:lnTo>
                    <a:pt x="0" y="119746"/>
                  </a:lnTo>
                  <a:lnTo>
                    <a:pt x="119314" y="119746"/>
                  </a:lnTo>
                  <a:lnTo>
                    <a:pt x="119314" y="0"/>
                  </a:lnTo>
                  <a:lnTo>
                    <a:pt x="119314" y="0"/>
                  </a:lnTo>
                  <a:lnTo>
                    <a:pt x="119314" y="11139"/>
                  </a:lnTo>
                  <a:lnTo>
                    <a:pt x="111771" y="22278"/>
                  </a:lnTo>
                  <a:lnTo>
                    <a:pt x="100800" y="31645"/>
                  </a:lnTo>
                  <a:lnTo>
                    <a:pt x="85714" y="41518"/>
                  </a:lnTo>
                  <a:lnTo>
                    <a:pt x="70628" y="49620"/>
                  </a:lnTo>
                  <a:lnTo>
                    <a:pt x="48685" y="57974"/>
                  </a:lnTo>
                  <a:lnTo>
                    <a:pt x="26057" y="63291"/>
                  </a:lnTo>
                  <a:lnTo>
                    <a:pt x="0" y="6911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8" name="Shape 518"/>
            <p:cNvSpPr/>
            <p:nvPr/>
          </p:nvSpPr>
          <p:spPr>
            <a:xfrm>
              <a:off x="8662988" y="6008687"/>
              <a:ext cx="60324" cy="261936"/>
            </a:xfrm>
            <a:custGeom>
              <a:avLst/>
              <a:gdLst/>
              <a:ahLst/>
              <a:cxnLst/>
              <a:rect l="0" t="0" r="0" b="0"/>
              <a:pathLst>
                <a:path w="120000" h="120000" extrusionOk="0">
                  <a:moveTo>
                    <a:pt x="0" y="44305"/>
                  </a:moveTo>
                  <a:lnTo>
                    <a:pt x="0" y="119836"/>
                  </a:lnTo>
                  <a:lnTo>
                    <a:pt x="119310" y="119836"/>
                  </a:lnTo>
                  <a:lnTo>
                    <a:pt x="119310" y="0"/>
                  </a:lnTo>
                  <a:lnTo>
                    <a:pt x="119310" y="0"/>
                  </a:lnTo>
                  <a:lnTo>
                    <a:pt x="119310" y="7029"/>
                  </a:lnTo>
                  <a:lnTo>
                    <a:pt x="111724" y="14223"/>
                  </a:lnTo>
                  <a:lnTo>
                    <a:pt x="100689" y="20435"/>
                  </a:lnTo>
                  <a:lnTo>
                    <a:pt x="89655" y="26648"/>
                  </a:lnTo>
                  <a:lnTo>
                    <a:pt x="70344" y="32043"/>
                  </a:lnTo>
                  <a:lnTo>
                    <a:pt x="48275" y="37275"/>
                  </a:lnTo>
                  <a:lnTo>
                    <a:pt x="25517" y="40871"/>
                  </a:lnTo>
                  <a:lnTo>
                    <a:pt x="0" y="4430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9" name="Shape 519"/>
            <p:cNvSpPr/>
            <p:nvPr/>
          </p:nvSpPr>
          <p:spPr>
            <a:xfrm>
              <a:off x="11310938" y="2573338"/>
              <a:ext cx="374649" cy="217487"/>
            </a:xfrm>
            <a:custGeom>
              <a:avLst/>
              <a:gdLst/>
              <a:ahLst/>
              <a:cxnLst/>
              <a:rect l="0" t="0" r="0" b="0"/>
              <a:pathLst>
                <a:path w="120000" h="120000" extrusionOk="0">
                  <a:moveTo>
                    <a:pt x="59942" y="119803"/>
                  </a:moveTo>
                  <a:lnTo>
                    <a:pt x="56145" y="118819"/>
                  </a:lnTo>
                  <a:lnTo>
                    <a:pt x="54304" y="116655"/>
                  </a:lnTo>
                  <a:lnTo>
                    <a:pt x="53039" y="114295"/>
                  </a:lnTo>
                  <a:lnTo>
                    <a:pt x="3106" y="29901"/>
                  </a:lnTo>
                  <a:lnTo>
                    <a:pt x="1150" y="25770"/>
                  </a:lnTo>
                  <a:lnTo>
                    <a:pt x="0" y="20459"/>
                  </a:lnTo>
                  <a:lnTo>
                    <a:pt x="0" y="16131"/>
                  </a:lnTo>
                  <a:lnTo>
                    <a:pt x="575" y="10819"/>
                  </a:lnTo>
                  <a:lnTo>
                    <a:pt x="2416" y="6491"/>
                  </a:lnTo>
                  <a:lnTo>
                    <a:pt x="4256" y="3344"/>
                  </a:lnTo>
                  <a:lnTo>
                    <a:pt x="7478" y="1180"/>
                  </a:lnTo>
                  <a:lnTo>
                    <a:pt x="9894" y="0"/>
                  </a:lnTo>
                  <a:lnTo>
                    <a:pt x="109875" y="0"/>
                  </a:lnTo>
                  <a:lnTo>
                    <a:pt x="112406" y="1180"/>
                  </a:lnTo>
                  <a:lnTo>
                    <a:pt x="115512" y="3344"/>
                  </a:lnTo>
                  <a:lnTo>
                    <a:pt x="117353" y="6491"/>
                  </a:lnTo>
                  <a:lnTo>
                    <a:pt x="118619" y="10819"/>
                  </a:lnTo>
                  <a:lnTo>
                    <a:pt x="119884" y="16131"/>
                  </a:lnTo>
                  <a:lnTo>
                    <a:pt x="119309" y="20459"/>
                  </a:lnTo>
                  <a:lnTo>
                    <a:pt x="118619" y="25770"/>
                  </a:lnTo>
                  <a:lnTo>
                    <a:pt x="116663" y="29901"/>
                  </a:lnTo>
                  <a:lnTo>
                    <a:pt x="66845" y="114295"/>
                  </a:lnTo>
                  <a:lnTo>
                    <a:pt x="65580" y="116655"/>
                  </a:lnTo>
                  <a:lnTo>
                    <a:pt x="63624" y="118819"/>
                  </a:lnTo>
                  <a:lnTo>
                    <a:pt x="59942" y="119803"/>
                  </a:lnTo>
                  <a:close/>
                  <a:moveTo>
                    <a:pt x="34285" y="34229"/>
                  </a:moveTo>
                  <a:lnTo>
                    <a:pt x="59942" y="78098"/>
                  </a:lnTo>
                  <a:lnTo>
                    <a:pt x="85484" y="34229"/>
                  </a:lnTo>
                  <a:lnTo>
                    <a:pt x="34285"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0" name="Shape 520"/>
            <p:cNvSpPr/>
            <p:nvPr/>
          </p:nvSpPr>
          <p:spPr>
            <a:xfrm>
              <a:off x="11156950" y="1960563"/>
              <a:ext cx="60324" cy="4141787"/>
            </a:xfrm>
            <a:custGeom>
              <a:avLst/>
              <a:gdLst/>
              <a:ahLst/>
              <a:cxnLst/>
              <a:rect l="0" t="0" r="0" b="0"/>
              <a:pathLst>
                <a:path w="120000" h="120000" extrusionOk="0">
                  <a:moveTo>
                    <a:pt x="0" y="30523"/>
                  </a:moveTo>
                  <a:lnTo>
                    <a:pt x="0" y="30523"/>
                  </a:lnTo>
                  <a:lnTo>
                    <a:pt x="0" y="30075"/>
                  </a:lnTo>
                  <a:lnTo>
                    <a:pt x="6896" y="29616"/>
                  </a:lnTo>
                  <a:lnTo>
                    <a:pt x="18620" y="29220"/>
                  </a:lnTo>
                  <a:lnTo>
                    <a:pt x="29655" y="28824"/>
                  </a:lnTo>
                  <a:lnTo>
                    <a:pt x="48275" y="28491"/>
                  </a:lnTo>
                  <a:lnTo>
                    <a:pt x="71034" y="28146"/>
                  </a:lnTo>
                  <a:lnTo>
                    <a:pt x="93103" y="27917"/>
                  </a:lnTo>
                  <a:lnTo>
                    <a:pt x="119310" y="27688"/>
                  </a:lnTo>
                  <a:lnTo>
                    <a:pt x="119310" y="0"/>
                  </a:lnTo>
                  <a:lnTo>
                    <a:pt x="0" y="0"/>
                  </a:lnTo>
                  <a:lnTo>
                    <a:pt x="0" y="119989"/>
                  </a:lnTo>
                  <a:lnTo>
                    <a:pt x="119310" y="119989"/>
                  </a:lnTo>
                  <a:lnTo>
                    <a:pt x="119310" y="33411"/>
                  </a:lnTo>
                  <a:lnTo>
                    <a:pt x="119310" y="33411"/>
                  </a:lnTo>
                  <a:lnTo>
                    <a:pt x="93103" y="33192"/>
                  </a:lnTo>
                  <a:lnTo>
                    <a:pt x="71034" y="32900"/>
                  </a:lnTo>
                  <a:lnTo>
                    <a:pt x="48275" y="32619"/>
                  </a:lnTo>
                  <a:lnTo>
                    <a:pt x="29655" y="32223"/>
                  </a:lnTo>
                  <a:lnTo>
                    <a:pt x="18620" y="31889"/>
                  </a:lnTo>
                  <a:lnTo>
                    <a:pt x="6896" y="31430"/>
                  </a:lnTo>
                  <a:lnTo>
                    <a:pt x="0" y="30982"/>
                  </a:lnTo>
                  <a:lnTo>
                    <a:pt x="0" y="3052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1" name="Shape 521"/>
            <p:cNvSpPr/>
            <p:nvPr/>
          </p:nvSpPr>
          <p:spPr>
            <a:xfrm>
              <a:off x="11310938" y="2117725"/>
              <a:ext cx="60324" cy="896937"/>
            </a:xfrm>
            <a:custGeom>
              <a:avLst/>
              <a:gdLst/>
              <a:ahLst/>
              <a:cxnLst/>
              <a:rect l="0" t="0" r="0" b="0"/>
              <a:pathLst>
                <a:path w="120000" h="120000" extrusionOk="0">
                  <a:moveTo>
                    <a:pt x="0" y="0"/>
                  </a:moveTo>
                  <a:lnTo>
                    <a:pt x="0" y="106864"/>
                  </a:lnTo>
                  <a:lnTo>
                    <a:pt x="0" y="106864"/>
                  </a:lnTo>
                  <a:lnTo>
                    <a:pt x="25517" y="107923"/>
                  </a:lnTo>
                  <a:lnTo>
                    <a:pt x="48275" y="108981"/>
                  </a:lnTo>
                  <a:lnTo>
                    <a:pt x="70344" y="110569"/>
                  </a:lnTo>
                  <a:lnTo>
                    <a:pt x="86206" y="112109"/>
                  </a:lnTo>
                  <a:lnTo>
                    <a:pt x="100689" y="113937"/>
                  </a:lnTo>
                  <a:lnTo>
                    <a:pt x="111724" y="115765"/>
                  </a:lnTo>
                  <a:lnTo>
                    <a:pt x="119310" y="117882"/>
                  </a:lnTo>
                  <a:lnTo>
                    <a:pt x="119310" y="119951"/>
                  </a:lnTo>
                  <a:lnTo>
                    <a:pt x="119310"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2" name="Shape 522"/>
            <p:cNvSpPr/>
            <p:nvPr/>
          </p:nvSpPr>
          <p:spPr>
            <a:xfrm>
              <a:off x="11310938" y="3014663"/>
              <a:ext cx="60324" cy="538161"/>
            </a:xfrm>
            <a:custGeom>
              <a:avLst/>
              <a:gdLst/>
              <a:ahLst/>
              <a:cxnLst/>
              <a:rect l="0" t="0" r="0" b="0"/>
              <a:pathLst>
                <a:path w="120000" h="120000" extrusionOk="0">
                  <a:moveTo>
                    <a:pt x="0" y="22160"/>
                  </a:moveTo>
                  <a:lnTo>
                    <a:pt x="0" y="119920"/>
                  </a:lnTo>
                  <a:lnTo>
                    <a:pt x="119310" y="119920"/>
                  </a:lnTo>
                  <a:lnTo>
                    <a:pt x="119310" y="0"/>
                  </a:lnTo>
                  <a:lnTo>
                    <a:pt x="119310" y="0"/>
                  </a:lnTo>
                  <a:lnTo>
                    <a:pt x="119310" y="3520"/>
                  </a:lnTo>
                  <a:lnTo>
                    <a:pt x="111724" y="6960"/>
                  </a:lnTo>
                  <a:lnTo>
                    <a:pt x="100689" y="10480"/>
                  </a:lnTo>
                  <a:lnTo>
                    <a:pt x="86206" y="13040"/>
                  </a:lnTo>
                  <a:lnTo>
                    <a:pt x="70344" y="16080"/>
                  </a:lnTo>
                  <a:lnTo>
                    <a:pt x="48275" y="18240"/>
                  </a:lnTo>
                  <a:lnTo>
                    <a:pt x="25517" y="20480"/>
                  </a:lnTo>
                  <a:lnTo>
                    <a:pt x="0" y="2216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3" name="Shape 523"/>
            <p:cNvSpPr/>
            <p:nvPr/>
          </p:nvSpPr>
          <p:spPr>
            <a:xfrm>
              <a:off x="11218863" y="2905125"/>
              <a:ext cx="90487" cy="217487"/>
            </a:xfrm>
            <a:custGeom>
              <a:avLst/>
              <a:gdLst/>
              <a:ahLst/>
              <a:cxnLst/>
              <a:rect l="0" t="0" r="0" b="0"/>
              <a:pathLst>
                <a:path w="120000" h="120000" extrusionOk="0">
                  <a:moveTo>
                    <a:pt x="58365" y="85714"/>
                  </a:moveTo>
                  <a:lnTo>
                    <a:pt x="58365" y="85714"/>
                  </a:lnTo>
                  <a:lnTo>
                    <a:pt x="48560" y="85714"/>
                  </a:lnTo>
                  <a:lnTo>
                    <a:pt x="35953" y="83349"/>
                  </a:lnTo>
                  <a:lnTo>
                    <a:pt x="25214" y="81379"/>
                  </a:lnTo>
                  <a:lnTo>
                    <a:pt x="17743" y="78029"/>
                  </a:lnTo>
                  <a:lnTo>
                    <a:pt x="10272" y="74876"/>
                  </a:lnTo>
                  <a:lnTo>
                    <a:pt x="2801" y="70541"/>
                  </a:lnTo>
                  <a:lnTo>
                    <a:pt x="0" y="65221"/>
                  </a:lnTo>
                  <a:lnTo>
                    <a:pt x="0" y="59901"/>
                  </a:lnTo>
                  <a:lnTo>
                    <a:pt x="0" y="59901"/>
                  </a:lnTo>
                  <a:lnTo>
                    <a:pt x="0" y="54581"/>
                  </a:lnTo>
                  <a:lnTo>
                    <a:pt x="2801" y="50246"/>
                  </a:lnTo>
                  <a:lnTo>
                    <a:pt x="10272" y="45911"/>
                  </a:lnTo>
                  <a:lnTo>
                    <a:pt x="17743" y="41773"/>
                  </a:lnTo>
                  <a:lnTo>
                    <a:pt x="25214" y="39605"/>
                  </a:lnTo>
                  <a:lnTo>
                    <a:pt x="35953" y="36453"/>
                  </a:lnTo>
                  <a:lnTo>
                    <a:pt x="48560" y="35270"/>
                  </a:lnTo>
                  <a:lnTo>
                    <a:pt x="58365" y="34088"/>
                  </a:lnTo>
                  <a:lnTo>
                    <a:pt x="58365" y="34088"/>
                  </a:lnTo>
                  <a:lnTo>
                    <a:pt x="70972" y="35270"/>
                  </a:lnTo>
                  <a:lnTo>
                    <a:pt x="83579" y="36453"/>
                  </a:lnTo>
                  <a:lnTo>
                    <a:pt x="93852" y="39605"/>
                  </a:lnTo>
                  <a:lnTo>
                    <a:pt x="101789" y="41773"/>
                  </a:lnTo>
                  <a:lnTo>
                    <a:pt x="109260" y="45911"/>
                  </a:lnTo>
                  <a:lnTo>
                    <a:pt x="114396" y="50246"/>
                  </a:lnTo>
                  <a:lnTo>
                    <a:pt x="119533" y="54581"/>
                  </a:lnTo>
                  <a:lnTo>
                    <a:pt x="119533" y="59901"/>
                  </a:lnTo>
                  <a:lnTo>
                    <a:pt x="119533" y="6305"/>
                  </a:lnTo>
                  <a:lnTo>
                    <a:pt x="119533" y="6305"/>
                  </a:lnTo>
                  <a:lnTo>
                    <a:pt x="106926" y="4137"/>
                  </a:lnTo>
                  <a:lnTo>
                    <a:pt x="91517" y="2167"/>
                  </a:lnTo>
                  <a:lnTo>
                    <a:pt x="76108" y="985"/>
                  </a:lnTo>
                  <a:lnTo>
                    <a:pt x="58365" y="0"/>
                  </a:lnTo>
                  <a:lnTo>
                    <a:pt x="58365" y="0"/>
                  </a:lnTo>
                  <a:lnTo>
                    <a:pt x="43424" y="985"/>
                  </a:lnTo>
                  <a:lnTo>
                    <a:pt x="28015" y="2167"/>
                  </a:lnTo>
                  <a:lnTo>
                    <a:pt x="12607" y="4137"/>
                  </a:lnTo>
                  <a:lnTo>
                    <a:pt x="0" y="6305"/>
                  </a:lnTo>
                  <a:lnTo>
                    <a:pt x="0" y="114482"/>
                  </a:lnTo>
                  <a:lnTo>
                    <a:pt x="0" y="114482"/>
                  </a:lnTo>
                  <a:lnTo>
                    <a:pt x="12607" y="116650"/>
                  </a:lnTo>
                  <a:lnTo>
                    <a:pt x="28015" y="118817"/>
                  </a:lnTo>
                  <a:lnTo>
                    <a:pt x="43424" y="119802"/>
                  </a:lnTo>
                  <a:lnTo>
                    <a:pt x="58365" y="119802"/>
                  </a:lnTo>
                  <a:lnTo>
                    <a:pt x="58365" y="119802"/>
                  </a:lnTo>
                  <a:lnTo>
                    <a:pt x="76108" y="119802"/>
                  </a:lnTo>
                  <a:lnTo>
                    <a:pt x="91517" y="118817"/>
                  </a:lnTo>
                  <a:lnTo>
                    <a:pt x="106926" y="116650"/>
                  </a:lnTo>
                  <a:lnTo>
                    <a:pt x="119533" y="114482"/>
                  </a:lnTo>
                  <a:lnTo>
                    <a:pt x="119533" y="59901"/>
                  </a:lnTo>
                  <a:lnTo>
                    <a:pt x="119533" y="59901"/>
                  </a:lnTo>
                  <a:lnTo>
                    <a:pt x="119533" y="65221"/>
                  </a:lnTo>
                  <a:lnTo>
                    <a:pt x="114396" y="70541"/>
                  </a:lnTo>
                  <a:lnTo>
                    <a:pt x="109260" y="74876"/>
                  </a:lnTo>
                  <a:lnTo>
                    <a:pt x="101789" y="78029"/>
                  </a:lnTo>
                  <a:lnTo>
                    <a:pt x="93852" y="81379"/>
                  </a:lnTo>
                  <a:lnTo>
                    <a:pt x="83579" y="83349"/>
                  </a:lnTo>
                  <a:lnTo>
                    <a:pt x="70972" y="85714"/>
                  </a:lnTo>
                  <a:lnTo>
                    <a:pt x="58365" y="8571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4" name="Shape 524"/>
            <p:cNvSpPr/>
            <p:nvPr/>
          </p:nvSpPr>
          <p:spPr>
            <a:xfrm>
              <a:off x="11156950" y="2917825"/>
              <a:ext cx="60324" cy="196850"/>
            </a:xfrm>
            <a:custGeom>
              <a:avLst/>
              <a:gdLst/>
              <a:ahLst/>
              <a:cxnLst/>
              <a:rect l="0" t="0" r="0" b="0"/>
              <a:pathLst>
                <a:path w="120000" h="120000" extrusionOk="0">
                  <a:moveTo>
                    <a:pt x="0" y="59345"/>
                  </a:moveTo>
                  <a:lnTo>
                    <a:pt x="0" y="59345"/>
                  </a:lnTo>
                  <a:lnTo>
                    <a:pt x="0" y="68945"/>
                  </a:lnTo>
                  <a:lnTo>
                    <a:pt x="6896" y="78327"/>
                  </a:lnTo>
                  <a:lnTo>
                    <a:pt x="18620" y="87927"/>
                  </a:lnTo>
                  <a:lnTo>
                    <a:pt x="29655" y="94909"/>
                  </a:lnTo>
                  <a:lnTo>
                    <a:pt x="48275" y="103200"/>
                  </a:lnTo>
                  <a:lnTo>
                    <a:pt x="71034" y="109090"/>
                  </a:lnTo>
                  <a:lnTo>
                    <a:pt x="93103" y="115200"/>
                  </a:lnTo>
                  <a:lnTo>
                    <a:pt x="119310" y="119781"/>
                  </a:lnTo>
                  <a:lnTo>
                    <a:pt x="119310" y="0"/>
                  </a:lnTo>
                  <a:lnTo>
                    <a:pt x="119310" y="0"/>
                  </a:lnTo>
                  <a:lnTo>
                    <a:pt x="93103" y="4800"/>
                  </a:lnTo>
                  <a:lnTo>
                    <a:pt x="71034" y="9600"/>
                  </a:lnTo>
                  <a:lnTo>
                    <a:pt x="48275" y="16800"/>
                  </a:lnTo>
                  <a:lnTo>
                    <a:pt x="29655" y="23781"/>
                  </a:lnTo>
                  <a:lnTo>
                    <a:pt x="18620" y="32072"/>
                  </a:lnTo>
                  <a:lnTo>
                    <a:pt x="6896" y="40363"/>
                  </a:lnTo>
                  <a:lnTo>
                    <a:pt x="0" y="49963"/>
                  </a:lnTo>
                  <a:lnTo>
                    <a:pt x="0" y="5934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5" name="Shape 525"/>
            <p:cNvSpPr/>
            <p:nvPr/>
          </p:nvSpPr>
          <p:spPr>
            <a:xfrm>
              <a:off x="11310938" y="2917825"/>
              <a:ext cx="60324" cy="196850"/>
            </a:xfrm>
            <a:custGeom>
              <a:avLst/>
              <a:gdLst/>
              <a:ahLst/>
              <a:cxnLst/>
              <a:rect l="0" t="0" r="0" b="0"/>
              <a:pathLst>
                <a:path w="120000" h="120000" extrusionOk="0">
                  <a:moveTo>
                    <a:pt x="0" y="0"/>
                  </a:moveTo>
                  <a:lnTo>
                    <a:pt x="0" y="59345"/>
                  </a:lnTo>
                  <a:lnTo>
                    <a:pt x="0" y="119781"/>
                  </a:lnTo>
                  <a:lnTo>
                    <a:pt x="0" y="119781"/>
                  </a:lnTo>
                  <a:lnTo>
                    <a:pt x="25517" y="115200"/>
                  </a:lnTo>
                  <a:lnTo>
                    <a:pt x="48275" y="109090"/>
                  </a:lnTo>
                  <a:lnTo>
                    <a:pt x="70344" y="103200"/>
                  </a:lnTo>
                  <a:lnTo>
                    <a:pt x="86206" y="94909"/>
                  </a:lnTo>
                  <a:lnTo>
                    <a:pt x="100689" y="87927"/>
                  </a:lnTo>
                  <a:lnTo>
                    <a:pt x="111724" y="78327"/>
                  </a:lnTo>
                  <a:lnTo>
                    <a:pt x="119310" y="68945"/>
                  </a:lnTo>
                  <a:lnTo>
                    <a:pt x="119310" y="59345"/>
                  </a:lnTo>
                  <a:lnTo>
                    <a:pt x="119310" y="59345"/>
                  </a:lnTo>
                  <a:lnTo>
                    <a:pt x="119310" y="49963"/>
                  </a:lnTo>
                  <a:lnTo>
                    <a:pt x="111724" y="40363"/>
                  </a:lnTo>
                  <a:lnTo>
                    <a:pt x="100689" y="32072"/>
                  </a:lnTo>
                  <a:lnTo>
                    <a:pt x="86206" y="23781"/>
                  </a:lnTo>
                  <a:lnTo>
                    <a:pt x="70344" y="16800"/>
                  </a:lnTo>
                  <a:lnTo>
                    <a:pt x="48275" y="9600"/>
                  </a:lnTo>
                  <a:lnTo>
                    <a:pt x="25517" y="480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6" name="Shape 526"/>
            <p:cNvSpPr/>
            <p:nvPr/>
          </p:nvSpPr>
          <p:spPr>
            <a:xfrm>
              <a:off x="11777663" y="5870575"/>
              <a:ext cx="61913" cy="993774"/>
            </a:xfrm>
            <a:custGeom>
              <a:avLst/>
              <a:gdLst/>
              <a:ahLst/>
              <a:cxnLst/>
              <a:rect l="0" t="0" r="0" b="0"/>
              <a:pathLst>
                <a:path w="120000" h="120000" extrusionOk="0">
                  <a:moveTo>
                    <a:pt x="0" y="0"/>
                  </a:moveTo>
                  <a:lnTo>
                    <a:pt x="0" y="119956"/>
                  </a:lnTo>
                  <a:lnTo>
                    <a:pt x="119314" y="119956"/>
                  </a:lnTo>
                  <a:lnTo>
                    <a:pt x="119314" y="11800"/>
                  </a:lnTo>
                  <a:lnTo>
                    <a:pt x="119314" y="11800"/>
                  </a:lnTo>
                  <a:lnTo>
                    <a:pt x="93257" y="10845"/>
                  </a:lnTo>
                  <a:lnTo>
                    <a:pt x="70628" y="9891"/>
                  </a:lnTo>
                  <a:lnTo>
                    <a:pt x="52114" y="8459"/>
                  </a:lnTo>
                  <a:lnTo>
                    <a:pt x="33600" y="7071"/>
                  </a:lnTo>
                  <a:lnTo>
                    <a:pt x="18514" y="5422"/>
                  </a:lnTo>
                  <a:lnTo>
                    <a:pt x="10971" y="3774"/>
                  </a:lnTo>
                  <a:lnTo>
                    <a:pt x="4114" y="1865"/>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7" name="Shape 527"/>
            <p:cNvSpPr/>
            <p:nvPr/>
          </p:nvSpPr>
          <p:spPr>
            <a:xfrm>
              <a:off x="11841163" y="58705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8" name="Shape 528"/>
            <p:cNvSpPr/>
            <p:nvPr/>
          </p:nvSpPr>
          <p:spPr>
            <a:xfrm>
              <a:off x="11934825" y="5870575"/>
              <a:ext cx="61913" cy="993774"/>
            </a:xfrm>
            <a:custGeom>
              <a:avLst/>
              <a:gdLst/>
              <a:ahLst/>
              <a:cxnLst/>
              <a:rect l="0" t="0" r="0" b="0"/>
              <a:pathLst>
                <a:path w="120000" h="120000" extrusionOk="0">
                  <a:moveTo>
                    <a:pt x="0" y="11800"/>
                  </a:moveTo>
                  <a:lnTo>
                    <a:pt x="0" y="119956"/>
                  </a:lnTo>
                  <a:lnTo>
                    <a:pt x="119314" y="119956"/>
                  </a:lnTo>
                  <a:lnTo>
                    <a:pt x="119314" y="0"/>
                  </a:lnTo>
                  <a:lnTo>
                    <a:pt x="119314" y="0"/>
                  </a:lnTo>
                  <a:lnTo>
                    <a:pt x="115199" y="1865"/>
                  </a:lnTo>
                  <a:lnTo>
                    <a:pt x="111771" y="3774"/>
                  </a:lnTo>
                  <a:lnTo>
                    <a:pt x="100800" y="5422"/>
                  </a:lnTo>
                  <a:lnTo>
                    <a:pt x="85714" y="7071"/>
                  </a:lnTo>
                  <a:lnTo>
                    <a:pt x="67200" y="8459"/>
                  </a:lnTo>
                  <a:lnTo>
                    <a:pt x="48685" y="9891"/>
                  </a:lnTo>
                  <a:lnTo>
                    <a:pt x="26057" y="10845"/>
                  </a:lnTo>
                  <a:lnTo>
                    <a:pt x="0" y="1180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29" name="Shape 529"/>
            <p:cNvSpPr/>
            <p:nvPr/>
          </p:nvSpPr>
          <p:spPr>
            <a:xfrm>
              <a:off x="11934825" y="2163763"/>
              <a:ext cx="61913" cy="3703637"/>
            </a:xfrm>
            <a:custGeom>
              <a:avLst/>
              <a:gdLst/>
              <a:ahLst/>
              <a:cxnLst/>
              <a:rect l="0" t="0" r="0" b="0"/>
              <a:pathLst>
                <a:path w="120000" h="120000" extrusionOk="0">
                  <a:moveTo>
                    <a:pt x="0" y="0"/>
                  </a:moveTo>
                  <a:lnTo>
                    <a:pt x="0" y="116759"/>
                  </a:lnTo>
                  <a:lnTo>
                    <a:pt x="0" y="116759"/>
                  </a:lnTo>
                  <a:lnTo>
                    <a:pt x="26057" y="117015"/>
                  </a:lnTo>
                  <a:lnTo>
                    <a:pt x="48685" y="117330"/>
                  </a:lnTo>
                  <a:lnTo>
                    <a:pt x="67200" y="117645"/>
                  </a:lnTo>
                  <a:lnTo>
                    <a:pt x="85714" y="118088"/>
                  </a:lnTo>
                  <a:lnTo>
                    <a:pt x="100800" y="118472"/>
                  </a:lnTo>
                  <a:lnTo>
                    <a:pt x="111771" y="118974"/>
                  </a:lnTo>
                  <a:lnTo>
                    <a:pt x="115199" y="119487"/>
                  </a:lnTo>
                  <a:lnTo>
                    <a:pt x="119314" y="119988"/>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0" name="Shape 530"/>
            <p:cNvSpPr/>
            <p:nvPr/>
          </p:nvSpPr>
          <p:spPr>
            <a:xfrm>
              <a:off x="11777663" y="58705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1" name="Shape 531"/>
            <p:cNvSpPr/>
            <p:nvPr/>
          </p:nvSpPr>
          <p:spPr>
            <a:xfrm>
              <a:off x="11841163" y="5870575"/>
              <a:ext cx="92074" cy="107949"/>
            </a:xfrm>
            <a:custGeom>
              <a:avLst/>
              <a:gdLst/>
              <a:ahLst/>
              <a:cxnLst/>
              <a:rect l="0" t="0" r="0" b="0"/>
              <a:pathLst>
                <a:path w="120000" h="120000" extrusionOk="0">
                  <a:moveTo>
                    <a:pt x="59770" y="51540"/>
                  </a:moveTo>
                  <a:lnTo>
                    <a:pt x="59770" y="51540"/>
                  </a:lnTo>
                  <a:lnTo>
                    <a:pt x="47356" y="49180"/>
                  </a:lnTo>
                  <a:lnTo>
                    <a:pt x="37241" y="47213"/>
                  </a:lnTo>
                  <a:lnTo>
                    <a:pt x="27126" y="40524"/>
                  </a:lnTo>
                  <a:lnTo>
                    <a:pt x="17471" y="36590"/>
                  </a:lnTo>
                  <a:lnTo>
                    <a:pt x="10114" y="27540"/>
                  </a:lnTo>
                  <a:lnTo>
                    <a:pt x="5057" y="19278"/>
                  </a:lnTo>
                  <a:lnTo>
                    <a:pt x="2298" y="10622"/>
                  </a:lnTo>
                  <a:lnTo>
                    <a:pt x="0" y="0"/>
                  </a:lnTo>
                  <a:lnTo>
                    <a:pt x="0" y="107016"/>
                  </a:lnTo>
                  <a:lnTo>
                    <a:pt x="0" y="107016"/>
                  </a:lnTo>
                  <a:lnTo>
                    <a:pt x="14712" y="111344"/>
                  </a:lnTo>
                  <a:lnTo>
                    <a:pt x="29885" y="115278"/>
                  </a:lnTo>
                  <a:lnTo>
                    <a:pt x="44597" y="117639"/>
                  </a:lnTo>
                  <a:lnTo>
                    <a:pt x="59770" y="119606"/>
                  </a:lnTo>
                  <a:lnTo>
                    <a:pt x="59770" y="119606"/>
                  </a:lnTo>
                  <a:lnTo>
                    <a:pt x="74942" y="117639"/>
                  </a:lnTo>
                  <a:lnTo>
                    <a:pt x="92413" y="115278"/>
                  </a:lnTo>
                  <a:lnTo>
                    <a:pt x="104827" y="111344"/>
                  </a:lnTo>
                  <a:lnTo>
                    <a:pt x="119540" y="107016"/>
                  </a:lnTo>
                  <a:lnTo>
                    <a:pt x="119540" y="0"/>
                  </a:lnTo>
                  <a:lnTo>
                    <a:pt x="119540" y="0"/>
                  </a:lnTo>
                  <a:lnTo>
                    <a:pt x="117241" y="10622"/>
                  </a:lnTo>
                  <a:lnTo>
                    <a:pt x="114482" y="19278"/>
                  </a:lnTo>
                  <a:lnTo>
                    <a:pt x="109425" y="27540"/>
                  </a:lnTo>
                  <a:lnTo>
                    <a:pt x="102068" y="36590"/>
                  </a:lnTo>
                  <a:lnTo>
                    <a:pt x="92413" y="40524"/>
                  </a:lnTo>
                  <a:lnTo>
                    <a:pt x="82298" y="47213"/>
                  </a:lnTo>
                  <a:lnTo>
                    <a:pt x="72183" y="49180"/>
                  </a:lnTo>
                  <a:lnTo>
                    <a:pt x="59770" y="5154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2" name="Shape 532"/>
            <p:cNvSpPr/>
            <p:nvPr/>
          </p:nvSpPr>
          <p:spPr>
            <a:xfrm>
              <a:off x="11841163" y="5761037"/>
              <a:ext cx="92074" cy="107949"/>
            </a:xfrm>
            <a:custGeom>
              <a:avLst/>
              <a:gdLst/>
              <a:ahLst/>
              <a:cxnLst/>
              <a:rect l="0" t="0" r="0" b="0"/>
              <a:pathLst>
                <a:path w="120000" h="120000" extrusionOk="0">
                  <a:moveTo>
                    <a:pt x="59770" y="68459"/>
                  </a:moveTo>
                  <a:lnTo>
                    <a:pt x="59770" y="68459"/>
                  </a:lnTo>
                  <a:lnTo>
                    <a:pt x="72183" y="68459"/>
                  </a:lnTo>
                  <a:lnTo>
                    <a:pt x="82298" y="72786"/>
                  </a:lnTo>
                  <a:lnTo>
                    <a:pt x="92413" y="76721"/>
                  </a:lnTo>
                  <a:lnTo>
                    <a:pt x="102068" y="83409"/>
                  </a:lnTo>
                  <a:lnTo>
                    <a:pt x="109425" y="89704"/>
                  </a:lnTo>
                  <a:lnTo>
                    <a:pt x="114482" y="98360"/>
                  </a:lnTo>
                  <a:lnTo>
                    <a:pt x="117241" y="108983"/>
                  </a:lnTo>
                  <a:lnTo>
                    <a:pt x="119540" y="119606"/>
                  </a:lnTo>
                  <a:lnTo>
                    <a:pt x="119540" y="10622"/>
                  </a:lnTo>
                  <a:lnTo>
                    <a:pt x="119540" y="10622"/>
                  </a:lnTo>
                  <a:lnTo>
                    <a:pt x="104827" y="6295"/>
                  </a:lnTo>
                  <a:lnTo>
                    <a:pt x="92413" y="2360"/>
                  </a:lnTo>
                  <a:lnTo>
                    <a:pt x="74942" y="0"/>
                  </a:lnTo>
                  <a:lnTo>
                    <a:pt x="59770" y="0"/>
                  </a:lnTo>
                  <a:lnTo>
                    <a:pt x="59770" y="0"/>
                  </a:lnTo>
                  <a:lnTo>
                    <a:pt x="44597" y="0"/>
                  </a:lnTo>
                  <a:lnTo>
                    <a:pt x="29885" y="2360"/>
                  </a:lnTo>
                  <a:lnTo>
                    <a:pt x="14712" y="6295"/>
                  </a:lnTo>
                  <a:lnTo>
                    <a:pt x="0" y="10622"/>
                  </a:lnTo>
                  <a:lnTo>
                    <a:pt x="0" y="119606"/>
                  </a:lnTo>
                  <a:lnTo>
                    <a:pt x="0" y="119606"/>
                  </a:lnTo>
                  <a:lnTo>
                    <a:pt x="2298" y="108983"/>
                  </a:lnTo>
                  <a:lnTo>
                    <a:pt x="5057" y="98360"/>
                  </a:lnTo>
                  <a:lnTo>
                    <a:pt x="10114" y="89704"/>
                  </a:lnTo>
                  <a:lnTo>
                    <a:pt x="17471" y="83409"/>
                  </a:lnTo>
                  <a:lnTo>
                    <a:pt x="27126" y="76721"/>
                  </a:lnTo>
                  <a:lnTo>
                    <a:pt x="37241" y="72786"/>
                  </a:lnTo>
                  <a:lnTo>
                    <a:pt x="47356" y="68459"/>
                  </a:lnTo>
                  <a:lnTo>
                    <a:pt x="59770" y="6845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3" name="Shape 533"/>
            <p:cNvSpPr/>
            <p:nvPr/>
          </p:nvSpPr>
          <p:spPr>
            <a:xfrm>
              <a:off x="11777663" y="5770562"/>
              <a:ext cx="61913" cy="196850"/>
            </a:xfrm>
            <a:custGeom>
              <a:avLst/>
              <a:gdLst/>
              <a:ahLst/>
              <a:cxnLst/>
              <a:rect l="0" t="0" r="0" b="0"/>
              <a:pathLst>
                <a:path w="120000" h="120000" extrusionOk="0">
                  <a:moveTo>
                    <a:pt x="119314" y="60436"/>
                  </a:moveTo>
                  <a:lnTo>
                    <a:pt x="119314" y="60436"/>
                  </a:lnTo>
                  <a:lnTo>
                    <a:pt x="119314" y="60436"/>
                  </a:lnTo>
                  <a:lnTo>
                    <a:pt x="119314" y="0"/>
                  </a:lnTo>
                  <a:lnTo>
                    <a:pt x="119314" y="0"/>
                  </a:lnTo>
                  <a:lnTo>
                    <a:pt x="93257" y="4800"/>
                  </a:lnTo>
                  <a:lnTo>
                    <a:pt x="70628" y="10690"/>
                  </a:lnTo>
                  <a:lnTo>
                    <a:pt x="52114" y="16581"/>
                  </a:lnTo>
                  <a:lnTo>
                    <a:pt x="33600" y="23781"/>
                  </a:lnTo>
                  <a:lnTo>
                    <a:pt x="18514" y="32072"/>
                  </a:lnTo>
                  <a:lnTo>
                    <a:pt x="10971" y="41454"/>
                  </a:lnTo>
                  <a:lnTo>
                    <a:pt x="4114" y="49745"/>
                  </a:lnTo>
                  <a:lnTo>
                    <a:pt x="0" y="60436"/>
                  </a:lnTo>
                  <a:lnTo>
                    <a:pt x="0" y="60436"/>
                  </a:lnTo>
                  <a:lnTo>
                    <a:pt x="0" y="60436"/>
                  </a:lnTo>
                  <a:lnTo>
                    <a:pt x="4114" y="69818"/>
                  </a:lnTo>
                  <a:lnTo>
                    <a:pt x="10971" y="79418"/>
                  </a:lnTo>
                  <a:lnTo>
                    <a:pt x="18514" y="87709"/>
                  </a:lnTo>
                  <a:lnTo>
                    <a:pt x="33600" y="96000"/>
                  </a:lnTo>
                  <a:lnTo>
                    <a:pt x="52114" y="102981"/>
                  </a:lnTo>
                  <a:lnTo>
                    <a:pt x="70628" y="110181"/>
                  </a:lnTo>
                  <a:lnTo>
                    <a:pt x="93257" y="114981"/>
                  </a:lnTo>
                  <a:lnTo>
                    <a:pt x="119314" y="119781"/>
                  </a:lnTo>
                  <a:lnTo>
                    <a:pt x="119314" y="6043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4" name="Shape 534"/>
            <p:cNvSpPr/>
            <p:nvPr/>
          </p:nvSpPr>
          <p:spPr>
            <a:xfrm>
              <a:off x="11934825" y="57705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685" y="110181"/>
                  </a:lnTo>
                  <a:lnTo>
                    <a:pt x="67200" y="102981"/>
                  </a:lnTo>
                  <a:lnTo>
                    <a:pt x="85714" y="96000"/>
                  </a:lnTo>
                  <a:lnTo>
                    <a:pt x="100800" y="87709"/>
                  </a:lnTo>
                  <a:lnTo>
                    <a:pt x="111771" y="79418"/>
                  </a:lnTo>
                  <a:lnTo>
                    <a:pt x="115199" y="69818"/>
                  </a:lnTo>
                  <a:lnTo>
                    <a:pt x="119314" y="60436"/>
                  </a:lnTo>
                  <a:lnTo>
                    <a:pt x="119314" y="60436"/>
                  </a:lnTo>
                  <a:lnTo>
                    <a:pt x="115199" y="51054"/>
                  </a:lnTo>
                  <a:lnTo>
                    <a:pt x="111771" y="41454"/>
                  </a:lnTo>
                  <a:lnTo>
                    <a:pt x="100800" y="32072"/>
                  </a:lnTo>
                  <a:lnTo>
                    <a:pt x="85714" y="24872"/>
                  </a:lnTo>
                  <a:lnTo>
                    <a:pt x="67200" y="16581"/>
                  </a:lnTo>
                  <a:lnTo>
                    <a:pt x="48685" y="1069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5" name="Shape 535"/>
            <p:cNvSpPr/>
            <p:nvPr/>
          </p:nvSpPr>
          <p:spPr>
            <a:xfrm>
              <a:off x="10906125" y="58324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6" name="Shape 536"/>
            <p:cNvSpPr/>
            <p:nvPr/>
          </p:nvSpPr>
          <p:spPr>
            <a:xfrm>
              <a:off x="10844213" y="5832475"/>
              <a:ext cx="61913" cy="190500"/>
            </a:xfrm>
            <a:custGeom>
              <a:avLst/>
              <a:gdLst/>
              <a:ahLst/>
              <a:cxnLst/>
              <a:rect l="0" t="0" r="0" b="0"/>
              <a:pathLst>
                <a:path w="120000" h="120000" extrusionOk="0">
                  <a:moveTo>
                    <a:pt x="0" y="0"/>
                  </a:moveTo>
                  <a:lnTo>
                    <a:pt x="0" y="119774"/>
                  </a:lnTo>
                  <a:lnTo>
                    <a:pt x="119314" y="119774"/>
                  </a:lnTo>
                  <a:lnTo>
                    <a:pt x="119314" y="62363"/>
                  </a:lnTo>
                  <a:lnTo>
                    <a:pt x="119314" y="62363"/>
                  </a:lnTo>
                  <a:lnTo>
                    <a:pt x="93257" y="57410"/>
                  </a:lnTo>
                  <a:lnTo>
                    <a:pt x="70628" y="51332"/>
                  </a:lnTo>
                  <a:lnTo>
                    <a:pt x="52114" y="45253"/>
                  </a:lnTo>
                  <a:lnTo>
                    <a:pt x="33600" y="36697"/>
                  </a:lnTo>
                  <a:lnTo>
                    <a:pt x="18514" y="29268"/>
                  </a:lnTo>
                  <a:lnTo>
                    <a:pt x="10971" y="19587"/>
                  </a:lnTo>
                  <a:lnTo>
                    <a:pt x="3428" y="11031"/>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7" name="Shape 537"/>
            <p:cNvSpPr/>
            <p:nvPr/>
          </p:nvSpPr>
          <p:spPr>
            <a:xfrm>
              <a:off x="10844213" y="3382962"/>
              <a:ext cx="61913" cy="2449512"/>
            </a:xfrm>
            <a:custGeom>
              <a:avLst/>
              <a:gdLst/>
              <a:ahLst/>
              <a:cxnLst/>
              <a:rect l="0" t="0" r="0" b="0"/>
              <a:pathLst>
                <a:path w="120000" h="120000" extrusionOk="0">
                  <a:moveTo>
                    <a:pt x="119314" y="115188"/>
                  </a:moveTo>
                  <a:lnTo>
                    <a:pt x="119314" y="0"/>
                  </a:lnTo>
                  <a:lnTo>
                    <a:pt x="0" y="0"/>
                  </a:lnTo>
                  <a:lnTo>
                    <a:pt x="0" y="119982"/>
                  </a:lnTo>
                  <a:lnTo>
                    <a:pt x="0" y="119982"/>
                  </a:lnTo>
                  <a:lnTo>
                    <a:pt x="3428" y="119224"/>
                  </a:lnTo>
                  <a:lnTo>
                    <a:pt x="10971" y="118448"/>
                  </a:lnTo>
                  <a:lnTo>
                    <a:pt x="18514" y="117779"/>
                  </a:lnTo>
                  <a:lnTo>
                    <a:pt x="33600" y="117109"/>
                  </a:lnTo>
                  <a:lnTo>
                    <a:pt x="52114" y="116545"/>
                  </a:lnTo>
                  <a:lnTo>
                    <a:pt x="70628" y="115963"/>
                  </a:lnTo>
                  <a:lnTo>
                    <a:pt x="93257" y="115575"/>
                  </a:lnTo>
                  <a:lnTo>
                    <a:pt x="119314" y="11518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8" name="Shape 538"/>
            <p:cNvSpPr/>
            <p:nvPr/>
          </p:nvSpPr>
          <p:spPr>
            <a:xfrm>
              <a:off x="10999788" y="5832475"/>
              <a:ext cx="61913" cy="269874"/>
            </a:xfrm>
            <a:custGeom>
              <a:avLst/>
              <a:gdLst/>
              <a:ahLst/>
              <a:cxnLst/>
              <a:rect l="0" t="0" r="0" b="0"/>
              <a:pathLst>
                <a:path w="120000" h="120000" extrusionOk="0">
                  <a:moveTo>
                    <a:pt x="0" y="43968"/>
                  </a:moveTo>
                  <a:lnTo>
                    <a:pt x="0" y="119841"/>
                  </a:lnTo>
                  <a:lnTo>
                    <a:pt x="119314" y="119841"/>
                  </a:lnTo>
                  <a:lnTo>
                    <a:pt x="119314" y="0"/>
                  </a:lnTo>
                  <a:lnTo>
                    <a:pt x="119314" y="0"/>
                  </a:lnTo>
                  <a:lnTo>
                    <a:pt x="115885" y="9523"/>
                  </a:lnTo>
                  <a:lnTo>
                    <a:pt x="104228" y="18888"/>
                  </a:lnTo>
                  <a:lnTo>
                    <a:pt x="82285" y="26825"/>
                  </a:lnTo>
                  <a:lnTo>
                    <a:pt x="55542" y="34444"/>
                  </a:lnTo>
                  <a:lnTo>
                    <a:pt x="55542" y="34444"/>
                  </a:lnTo>
                  <a:lnTo>
                    <a:pt x="30171" y="39682"/>
                  </a:lnTo>
                  <a:lnTo>
                    <a:pt x="0" y="4396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39" name="Shape 539"/>
            <p:cNvSpPr/>
            <p:nvPr/>
          </p:nvSpPr>
          <p:spPr>
            <a:xfrm>
              <a:off x="10999788" y="5634037"/>
              <a:ext cx="61913" cy="198436"/>
            </a:xfrm>
            <a:custGeom>
              <a:avLst/>
              <a:gdLst/>
              <a:ahLst/>
              <a:cxnLst/>
              <a:rect l="0" t="0" r="0" b="0"/>
              <a:pathLst>
                <a:path w="120000" h="120000" extrusionOk="0">
                  <a:moveTo>
                    <a:pt x="0" y="0"/>
                  </a:moveTo>
                  <a:lnTo>
                    <a:pt x="0" y="60972"/>
                  </a:lnTo>
                  <a:lnTo>
                    <a:pt x="0" y="60972"/>
                  </a:lnTo>
                  <a:lnTo>
                    <a:pt x="30171" y="65729"/>
                  </a:lnTo>
                  <a:lnTo>
                    <a:pt x="55542" y="73945"/>
                  </a:lnTo>
                  <a:lnTo>
                    <a:pt x="55542" y="73945"/>
                  </a:lnTo>
                  <a:lnTo>
                    <a:pt x="85714" y="83459"/>
                  </a:lnTo>
                  <a:lnTo>
                    <a:pt x="104228" y="95135"/>
                  </a:lnTo>
                  <a:lnTo>
                    <a:pt x="115885" y="106810"/>
                  </a:lnTo>
                  <a:lnTo>
                    <a:pt x="119314" y="119783"/>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0" name="Shape 540"/>
            <p:cNvSpPr/>
            <p:nvPr/>
          </p:nvSpPr>
          <p:spPr>
            <a:xfrm>
              <a:off x="10906125" y="5722937"/>
              <a:ext cx="92074" cy="107949"/>
            </a:xfrm>
            <a:custGeom>
              <a:avLst/>
              <a:gdLst/>
              <a:ahLst/>
              <a:cxnLst/>
              <a:rect l="0" t="0" r="0" b="0"/>
              <a:pathLst>
                <a:path w="120000" h="120000" extrusionOk="0">
                  <a:moveTo>
                    <a:pt x="59770" y="68065"/>
                  </a:moveTo>
                  <a:lnTo>
                    <a:pt x="59770" y="68065"/>
                  </a:lnTo>
                  <a:lnTo>
                    <a:pt x="72183" y="70426"/>
                  </a:lnTo>
                  <a:lnTo>
                    <a:pt x="82298" y="72393"/>
                  </a:lnTo>
                  <a:lnTo>
                    <a:pt x="92413" y="76721"/>
                  </a:lnTo>
                  <a:lnTo>
                    <a:pt x="102068" y="83016"/>
                  </a:lnTo>
                  <a:lnTo>
                    <a:pt x="102068" y="83016"/>
                  </a:lnTo>
                  <a:lnTo>
                    <a:pt x="109885" y="91672"/>
                  </a:lnTo>
                  <a:lnTo>
                    <a:pt x="114482" y="100327"/>
                  </a:lnTo>
                  <a:lnTo>
                    <a:pt x="117241" y="108983"/>
                  </a:lnTo>
                  <a:lnTo>
                    <a:pt x="119540" y="119606"/>
                  </a:lnTo>
                  <a:lnTo>
                    <a:pt x="119540" y="12590"/>
                  </a:lnTo>
                  <a:lnTo>
                    <a:pt x="119540" y="12590"/>
                  </a:lnTo>
                  <a:lnTo>
                    <a:pt x="104827" y="6295"/>
                  </a:lnTo>
                  <a:lnTo>
                    <a:pt x="89655" y="4327"/>
                  </a:lnTo>
                  <a:lnTo>
                    <a:pt x="74482" y="1967"/>
                  </a:lnTo>
                  <a:lnTo>
                    <a:pt x="59770" y="0"/>
                  </a:lnTo>
                  <a:lnTo>
                    <a:pt x="59770" y="0"/>
                  </a:lnTo>
                  <a:lnTo>
                    <a:pt x="44597" y="1967"/>
                  </a:lnTo>
                  <a:lnTo>
                    <a:pt x="29885" y="4327"/>
                  </a:lnTo>
                  <a:lnTo>
                    <a:pt x="15172" y="6295"/>
                  </a:lnTo>
                  <a:lnTo>
                    <a:pt x="0" y="12590"/>
                  </a:lnTo>
                  <a:lnTo>
                    <a:pt x="0" y="119606"/>
                  </a:lnTo>
                  <a:lnTo>
                    <a:pt x="0" y="119606"/>
                  </a:lnTo>
                  <a:lnTo>
                    <a:pt x="2298" y="108983"/>
                  </a:lnTo>
                  <a:lnTo>
                    <a:pt x="4597" y="100327"/>
                  </a:lnTo>
                  <a:lnTo>
                    <a:pt x="9655" y="91672"/>
                  </a:lnTo>
                  <a:lnTo>
                    <a:pt x="17011" y="83016"/>
                  </a:lnTo>
                  <a:lnTo>
                    <a:pt x="27586" y="76721"/>
                  </a:lnTo>
                  <a:lnTo>
                    <a:pt x="37241" y="72393"/>
                  </a:lnTo>
                  <a:lnTo>
                    <a:pt x="47356" y="70426"/>
                  </a:lnTo>
                  <a:lnTo>
                    <a:pt x="59770" y="6806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1" name="Shape 541"/>
            <p:cNvSpPr/>
            <p:nvPr/>
          </p:nvSpPr>
          <p:spPr>
            <a:xfrm>
              <a:off x="10844213" y="583247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2" name="Shape 542"/>
            <p:cNvSpPr/>
            <p:nvPr/>
          </p:nvSpPr>
          <p:spPr>
            <a:xfrm>
              <a:off x="10906125" y="5832475"/>
              <a:ext cx="92074" cy="107949"/>
            </a:xfrm>
            <a:custGeom>
              <a:avLst/>
              <a:gdLst/>
              <a:ahLst/>
              <a:cxnLst/>
              <a:rect l="0" t="0" r="0" b="0"/>
              <a:pathLst>
                <a:path w="120000" h="120000" extrusionOk="0">
                  <a:moveTo>
                    <a:pt x="102068" y="36196"/>
                  </a:moveTo>
                  <a:lnTo>
                    <a:pt x="102068" y="36196"/>
                  </a:lnTo>
                  <a:lnTo>
                    <a:pt x="92413" y="42885"/>
                  </a:lnTo>
                  <a:lnTo>
                    <a:pt x="82298" y="46819"/>
                  </a:lnTo>
                  <a:lnTo>
                    <a:pt x="72183" y="51147"/>
                  </a:lnTo>
                  <a:lnTo>
                    <a:pt x="59770" y="51147"/>
                  </a:lnTo>
                  <a:lnTo>
                    <a:pt x="59770" y="51147"/>
                  </a:lnTo>
                  <a:lnTo>
                    <a:pt x="47356" y="51147"/>
                  </a:lnTo>
                  <a:lnTo>
                    <a:pt x="37241" y="46819"/>
                  </a:lnTo>
                  <a:lnTo>
                    <a:pt x="27586" y="42885"/>
                  </a:lnTo>
                  <a:lnTo>
                    <a:pt x="17011" y="36196"/>
                  </a:lnTo>
                  <a:lnTo>
                    <a:pt x="9655" y="29901"/>
                  </a:lnTo>
                  <a:lnTo>
                    <a:pt x="4597" y="21245"/>
                  </a:lnTo>
                  <a:lnTo>
                    <a:pt x="2298" y="10622"/>
                  </a:lnTo>
                  <a:lnTo>
                    <a:pt x="0" y="0"/>
                  </a:lnTo>
                  <a:lnTo>
                    <a:pt x="0" y="108983"/>
                  </a:lnTo>
                  <a:lnTo>
                    <a:pt x="0" y="108983"/>
                  </a:lnTo>
                  <a:lnTo>
                    <a:pt x="15172" y="113311"/>
                  </a:lnTo>
                  <a:lnTo>
                    <a:pt x="29885" y="117245"/>
                  </a:lnTo>
                  <a:lnTo>
                    <a:pt x="44597" y="119606"/>
                  </a:lnTo>
                  <a:lnTo>
                    <a:pt x="59770" y="119606"/>
                  </a:lnTo>
                  <a:lnTo>
                    <a:pt x="59770" y="119606"/>
                  </a:lnTo>
                  <a:lnTo>
                    <a:pt x="74482" y="119606"/>
                  </a:lnTo>
                  <a:lnTo>
                    <a:pt x="89655" y="117245"/>
                  </a:lnTo>
                  <a:lnTo>
                    <a:pt x="104827" y="113311"/>
                  </a:lnTo>
                  <a:lnTo>
                    <a:pt x="119540" y="108983"/>
                  </a:lnTo>
                  <a:lnTo>
                    <a:pt x="119540" y="0"/>
                  </a:lnTo>
                  <a:lnTo>
                    <a:pt x="119540" y="0"/>
                  </a:lnTo>
                  <a:lnTo>
                    <a:pt x="117241" y="10622"/>
                  </a:lnTo>
                  <a:lnTo>
                    <a:pt x="114482" y="19278"/>
                  </a:lnTo>
                  <a:lnTo>
                    <a:pt x="109885" y="27934"/>
                  </a:lnTo>
                  <a:lnTo>
                    <a:pt x="102068" y="3619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3" name="Shape 543"/>
            <p:cNvSpPr/>
            <p:nvPr/>
          </p:nvSpPr>
          <p:spPr>
            <a:xfrm>
              <a:off x="10844213" y="5735637"/>
              <a:ext cx="61913" cy="196850"/>
            </a:xfrm>
            <a:custGeom>
              <a:avLst/>
              <a:gdLst/>
              <a:ahLst/>
              <a:cxnLst/>
              <a:rect l="0" t="0" r="0" b="0"/>
              <a:pathLst>
                <a:path w="120000" h="120000" extrusionOk="0">
                  <a:moveTo>
                    <a:pt x="119314" y="59345"/>
                  </a:moveTo>
                  <a:lnTo>
                    <a:pt x="119314" y="59345"/>
                  </a:lnTo>
                  <a:lnTo>
                    <a:pt x="119314" y="59345"/>
                  </a:lnTo>
                  <a:lnTo>
                    <a:pt x="119314" y="0"/>
                  </a:lnTo>
                  <a:lnTo>
                    <a:pt x="119314" y="0"/>
                  </a:lnTo>
                  <a:lnTo>
                    <a:pt x="93257" y="4800"/>
                  </a:lnTo>
                  <a:lnTo>
                    <a:pt x="70628" y="9600"/>
                  </a:lnTo>
                  <a:lnTo>
                    <a:pt x="52114" y="16800"/>
                  </a:lnTo>
                  <a:lnTo>
                    <a:pt x="33600" y="23781"/>
                  </a:lnTo>
                  <a:lnTo>
                    <a:pt x="18514" y="32072"/>
                  </a:lnTo>
                  <a:lnTo>
                    <a:pt x="10971" y="40363"/>
                  </a:lnTo>
                  <a:lnTo>
                    <a:pt x="3428" y="49963"/>
                  </a:lnTo>
                  <a:lnTo>
                    <a:pt x="0" y="59345"/>
                  </a:lnTo>
                  <a:lnTo>
                    <a:pt x="0" y="59345"/>
                  </a:lnTo>
                  <a:lnTo>
                    <a:pt x="0" y="59345"/>
                  </a:lnTo>
                  <a:lnTo>
                    <a:pt x="3428" y="70036"/>
                  </a:lnTo>
                  <a:lnTo>
                    <a:pt x="10971" y="78327"/>
                  </a:lnTo>
                  <a:lnTo>
                    <a:pt x="18514" y="87709"/>
                  </a:lnTo>
                  <a:lnTo>
                    <a:pt x="33600" y="94909"/>
                  </a:lnTo>
                  <a:lnTo>
                    <a:pt x="52114" y="103200"/>
                  </a:lnTo>
                  <a:lnTo>
                    <a:pt x="70628" y="109090"/>
                  </a:lnTo>
                  <a:lnTo>
                    <a:pt x="93257" y="114981"/>
                  </a:lnTo>
                  <a:lnTo>
                    <a:pt x="119314" y="119781"/>
                  </a:lnTo>
                  <a:lnTo>
                    <a:pt x="119314" y="5934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4" name="Shape 544"/>
            <p:cNvSpPr/>
            <p:nvPr/>
          </p:nvSpPr>
          <p:spPr>
            <a:xfrm>
              <a:off x="10999788" y="5735637"/>
              <a:ext cx="61913" cy="196850"/>
            </a:xfrm>
            <a:custGeom>
              <a:avLst/>
              <a:gdLst/>
              <a:ahLst/>
              <a:cxnLst/>
              <a:rect l="0" t="0" r="0" b="0"/>
              <a:pathLst>
                <a:path w="120000" h="120000" extrusionOk="0">
                  <a:moveTo>
                    <a:pt x="0" y="0"/>
                  </a:moveTo>
                  <a:lnTo>
                    <a:pt x="0" y="59345"/>
                  </a:lnTo>
                  <a:lnTo>
                    <a:pt x="0" y="119781"/>
                  </a:lnTo>
                  <a:lnTo>
                    <a:pt x="0" y="119781"/>
                  </a:lnTo>
                  <a:lnTo>
                    <a:pt x="30171" y="113890"/>
                  </a:lnTo>
                  <a:lnTo>
                    <a:pt x="55542" y="106690"/>
                  </a:lnTo>
                  <a:lnTo>
                    <a:pt x="55542" y="106690"/>
                  </a:lnTo>
                  <a:lnTo>
                    <a:pt x="82285" y="96218"/>
                  </a:lnTo>
                  <a:lnTo>
                    <a:pt x="104228" y="85309"/>
                  </a:lnTo>
                  <a:lnTo>
                    <a:pt x="115885" y="72436"/>
                  </a:lnTo>
                  <a:lnTo>
                    <a:pt x="119314" y="59345"/>
                  </a:lnTo>
                  <a:lnTo>
                    <a:pt x="119314" y="59345"/>
                  </a:lnTo>
                  <a:lnTo>
                    <a:pt x="115885" y="46254"/>
                  </a:lnTo>
                  <a:lnTo>
                    <a:pt x="104228" y="34472"/>
                  </a:lnTo>
                  <a:lnTo>
                    <a:pt x="85714" y="22690"/>
                  </a:lnTo>
                  <a:lnTo>
                    <a:pt x="55542" y="13090"/>
                  </a:lnTo>
                  <a:lnTo>
                    <a:pt x="55542" y="13090"/>
                  </a:lnTo>
                  <a:lnTo>
                    <a:pt x="30171" y="480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5" name="Shape 545"/>
            <p:cNvSpPr/>
            <p:nvPr/>
          </p:nvSpPr>
          <p:spPr>
            <a:xfrm>
              <a:off x="10282238" y="647858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6" name="Shape 546"/>
            <p:cNvSpPr/>
            <p:nvPr/>
          </p:nvSpPr>
          <p:spPr>
            <a:xfrm>
              <a:off x="10220325" y="5078412"/>
              <a:ext cx="61913" cy="1785937"/>
            </a:xfrm>
            <a:custGeom>
              <a:avLst/>
              <a:gdLst/>
              <a:ahLst/>
              <a:cxnLst/>
              <a:rect l="0" t="0" r="0" b="0"/>
              <a:pathLst>
                <a:path w="120000" h="120000" extrusionOk="0">
                  <a:moveTo>
                    <a:pt x="0" y="93999"/>
                  </a:moveTo>
                  <a:lnTo>
                    <a:pt x="0" y="93999"/>
                  </a:lnTo>
                  <a:lnTo>
                    <a:pt x="4114" y="92935"/>
                  </a:lnTo>
                  <a:lnTo>
                    <a:pt x="11657" y="91872"/>
                  </a:lnTo>
                  <a:lnTo>
                    <a:pt x="22628" y="90978"/>
                  </a:lnTo>
                  <a:lnTo>
                    <a:pt x="33600" y="90060"/>
                  </a:lnTo>
                  <a:lnTo>
                    <a:pt x="52114" y="89262"/>
                  </a:lnTo>
                  <a:lnTo>
                    <a:pt x="70628" y="88610"/>
                  </a:lnTo>
                  <a:lnTo>
                    <a:pt x="97371" y="87958"/>
                  </a:lnTo>
                  <a:lnTo>
                    <a:pt x="119314" y="87426"/>
                  </a:lnTo>
                  <a:lnTo>
                    <a:pt x="119314" y="0"/>
                  </a:lnTo>
                  <a:lnTo>
                    <a:pt x="0" y="0"/>
                  </a:lnTo>
                  <a:lnTo>
                    <a:pt x="0" y="67466"/>
                  </a:lnTo>
                  <a:lnTo>
                    <a:pt x="0" y="67466"/>
                  </a:lnTo>
                  <a:lnTo>
                    <a:pt x="26057" y="67877"/>
                  </a:lnTo>
                  <a:lnTo>
                    <a:pt x="48685" y="68530"/>
                  </a:lnTo>
                  <a:lnTo>
                    <a:pt x="70628" y="69303"/>
                  </a:lnTo>
                  <a:lnTo>
                    <a:pt x="85714" y="70100"/>
                  </a:lnTo>
                  <a:lnTo>
                    <a:pt x="100800" y="71018"/>
                  </a:lnTo>
                  <a:lnTo>
                    <a:pt x="111771" y="71937"/>
                  </a:lnTo>
                  <a:lnTo>
                    <a:pt x="119314" y="72976"/>
                  </a:lnTo>
                  <a:lnTo>
                    <a:pt x="119314" y="74039"/>
                  </a:lnTo>
                  <a:lnTo>
                    <a:pt x="119314" y="74039"/>
                  </a:lnTo>
                  <a:lnTo>
                    <a:pt x="119314" y="75078"/>
                  </a:lnTo>
                  <a:lnTo>
                    <a:pt x="111771" y="76141"/>
                  </a:lnTo>
                  <a:lnTo>
                    <a:pt x="100800" y="77060"/>
                  </a:lnTo>
                  <a:lnTo>
                    <a:pt x="85714" y="77978"/>
                  </a:lnTo>
                  <a:lnTo>
                    <a:pt x="70628" y="78751"/>
                  </a:lnTo>
                  <a:lnTo>
                    <a:pt x="48685" y="79548"/>
                  </a:lnTo>
                  <a:lnTo>
                    <a:pt x="26057" y="80201"/>
                  </a:lnTo>
                  <a:lnTo>
                    <a:pt x="0" y="80612"/>
                  </a:lnTo>
                  <a:lnTo>
                    <a:pt x="0" y="119975"/>
                  </a:lnTo>
                  <a:lnTo>
                    <a:pt x="119314" y="119975"/>
                  </a:lnTo>
                  <a:lnTo>
                    <a:pt x="119314" y="100668"/>
                  </a:lnTo>
                  <a:lnTo>
                    <a:pt x="119314" y="100668"/>
                  </a:lnTo>
                  <a:lnTo>
                    <a:pt x="97371" y="100161"/>
                  </a:lnTo>
                  <a:lnTo>
                    <a:pt x="70628" y="99508"/>
                  </a:lnTo>
                  <a:lnTo>
                    <a:pt x="52114" y="98856"/>
                  </a:lnTo>
                  <a:lnTo>
                    <a:pt x="33600" y="98058"/>
                  </a:lnTo>
                  <a:lnTo>
                    <a:pt x="22628" y="97140"/>
                  </a:lnTo>
                  <a:lnTo>
                    <a:pt x="11657" y="96101"/>
                  </a:lnTo>
                  <a:lnTo>
                    <a:pt x="4114" y="95159"/>
                  </a:lnTo>
                  <a:lnTo>
                    <a:pt x="0" y="9399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7" name="Shape 547"/>
            <p:cNvSpPr/>
            <p:nvPr/>
          </p:nvSpPr>
          <p:spPr>
            <a:xfrm>
              <a:off x="10375900" y="6024562"/>
              <a:ext cx="61913" cy="839787"/>
            </a:xfrm>
            <a:custGeom>
              <a:avLst/>
              <a:gdLst/>
              <a:ahLst/>
              <a:cxnLst/>
              <a:rect l="0" t="0" r="0" b="0"/>
              <a:pathLst>
                <a:path w="120000" h="120000" extrusionOk="0">
                  <a:moveTo>
                    <a:pt x="0" y="0"/>
                  </a:moveTo>
                  <a:lnTo>
                    <a:pt x="0" y="50783"/>
                  </a:lnTo>
                  <a:lnTo>
                    <a:pt x="0" y="50783"/>
                  </a:lnTo>
                  <a:lnTo>
                    <a:pt x="26742" y="51912"/>
                  </a:lnTo>
                  <a:lnTo>
                    <a:pt x="48685" y="53299"/>
                  </a:lnTo>
                  <a:lnTo>
                    <a:pt x="67200" y="54685"/>
                  </a:lnTo>
                  <a:lnTo>
                    <a:pt x="85714" y="56379"/>
                  </a:lnTo>
                  <a:lnTo>
                    <a:pt x="100800" y="58331"/>
                  </a:lnTo>
                  <a:lnTo>
                    <a:pt x="112457" y="60231"/>
                  </a:lnTo>
                  <a:lnTo>
                    <a:pt x="115885" y="62490"/>
                  </a:lnTo>
                  <a:lnTo>
                    <a:pt x="119314" y="64749"/>
                  </a:lnTo>
                  <a:lnTo>
                    <a:pt x="119314" y="64749"/>
                  </a:lnTo>
                  <a:lnTo>
                    <a:pt x="115885" y="67214"/>
                  </a:lnTo>
                  <a:lnTo>
                    <a:pt x="112457" y="69216"/>
                  </a:lnTo>
                  <a:lnTo>
                    <a:pt x="100800" y="71424"/>
                  </a:lnTo>
                  <a:lnTo>
                    <a:pt x="85714" y="73376"/>
                  </a:lnTo>
                  <a:lnTo>
                    <a:pt x="67200" y="75070"/>
                  </a:lnTo>
                  <a:lnTo>
                    <a:pt x="48685" y="76456"/>
                  </a:lnTo>
                  <a:lnTo>
                    <a:pt x="26742" y="77843"/>
                  </a:lnTo>
                  <a:lnTo>
                    <a:pt x="0" y="78921"/>
                  </a:lnTo>
                  <a:lnTo>
                    <a:pt x="0" y="119948"/>
                  </a:lnTo>
                  <a:lnTo>
                    <a:pt x="119314" y="119948"/>
                  </a:lnTo>
                  <a:lnTo>
                    <a:pt x="119314" y="13966"/>
                  </a:lnTo>
                  <a:lnTo>
                    <a:pt x="119314" y="13966"/>
                  </a:lnTo>
                  <a:lnTo>
                    <a:pt x="93942" y="13093"/>
                  </a:lnTo>
                  <a:lnTo>
                    <a:pt x="71314" y="11707"/>
                  </a:lnTo>
                  <a:lnTo>
                    <a:pt x="52799" y="10320"/>
                  </a:lnTo>
                  <a:lnTo>
                    <a:pt x="33600" y="8369"/>
                  </a:lnTo>
                  <a:lnTo>
                    <a:pt x="19200" y="6675"/>
                  </a:lnTo>
                  <a:lnTo>
                    <a:pt x="8228" y="4467"/>
                  </a:lnTo>
                  <a:lnTo>
                    <a:pt x="4114" y="2259"/>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8" name="Shape 548"/>
            <p:cNvSpPr/>
            <p:nvPr/>
          </p:nvSpPr>
          <p:spPr>
            <a:xfrm>
              <a:off x="10282238" y="6370637"/>
              <a:ext cx="92074" cy="215899"/>
            </a:xfrm>
            <a:custGeom>
              <a:avLst/>
              <a:gdLst/>
              <a:ahLst/>
              <a:cxnLst/>
              <a:rect l="0" t="0" r="0" b="0"/>
              <a:pathLst>
                <a:path w="120000" h="120000" extrusionOk="0">
                  <a:moveTo>
                    <a:pt x="59770" y="0"/>
                  </a:moveTo>
                  <a:lnTo>
                    <a:pt x="59770" y="0"/>
                  </a:lnTo>
                  <a:lnTo>
                    <a:pt x="44597" y="0"/>
                  </a:lnTo>
                  <a:lnTo>
                    <a:pt x="29885" y="993"/>
                  </a:lnTo>
                  <a:lnTo>
                    <a:pt x="15172" y="3178"/>
                  </a:lnTo>
                  <a:lnTo>
                    <a:pt x="0" y="5364"/>
                  </a:lnTo>
                  <a:lnTo>
                    <a:pt x="0" y="59403"/>
                  </a:lnTo>
                  <a:lnTo>
                    <a:pt x="0" y="59403"/>
                  </a:lnTo>
                  <a:lnTo>
                    <a:pt x="2298" y="53841"/>
                  </a:lnTo>
                  <a:lnTo>
                    <a:pt x="5057" y="49668"/>
                  </a:lnTo>
                  <a:lnTo>
                    <a:pt x="12413" y="45298"/>
                  </a:lnTo>
                  <a:lnTo>
                    <a:pt x="19770" y="40927"/>
                  </a:lnTo>
                  <a:lnTo>
                    <a:pt x="27586" y="38741"/>
                  </a:lnTo>
                  <a:lnTo>
                    <a:pt x="37241" y="35562"/>
                  </a:lnTo>
                  <a:lnTo>
                    <a:pt x="47356" y="34569"/>
                  </a:lnTo>
                  <a:lnTo>
                    <a:pt x="59770" y="34569"/>
                  </a:lnTo>
                  <a:lnTo>
                    <a:pt x="59770" y="34569"/>
                  </a:lnTo>
                  <a:lnTo>
                    <a:pt x="72183" y="34569"/>
                  </a:lnTo>
                  <a:lnTo>
                    <a:pt x="85057" y="35562"/>
                  </a:lnTo>
                  <a:lnTo>
                    <a:pt x="94712" y="38741"/>
                  </a:lnTo>
                  <a:lnTo>
                    <a:pt x="102068" y="41920"/>
                  </a:lnTo>
                  <a:lnTo>
                    <a:pt x="109885" y="45298"/>
                  </a:lnTo>
                  <a:lnTo>
                    <a:pt x="114482" y="49668"/>
                  </a:lnTo>
                  <a:lnTo>
                    <a:pt x="119540" y="55033"/>
                  </a:lnTo>
                  <a:lnTo>
                    <a:pt x="119540" y="59403"/>
                  </a:lnTo>
                  <a:lnTo>
                    <a:pt x="119540" y="59403"/>
                  </a:lnTo>
                  <a:lnTo>
                    <a:pt x="119540" y="64768"/>
                  </a:lnTo>
                  <a:lnTo>
                    <a:pt x="114482" y="70132"/>
                  </a:lnTo>
                  <a:lnTo>
                    <a:pt x="109885" y="74503"/>
                  </a:lnTo>
                  <a:lnTo>
                    <a:pt x="102068" y="77682"/>
                  </a:lnTo>
                  <a:lnTo>
                    <a:pt x="94712" y="80860"/>
                  </a:lnTo>
                  <a:lnTo>
                    <a:pt x="82298" y="83046"/>
                  </a:lnTo>
                  <a:lnTo>
                    <a:pt x="72183" y="85231"/>
                  </a:lnTo>
                  <a:lnTo>
                    <a:pt x="59770" y="85231"/>
                  </a:lnTo>
                  <a:lnTo>
                    <a:pt x="59770" y="85231"/>
                  </a:lnTo>
                  <a:lnTo>
                    <a:pt x="47356" y="85231"/>
                  </a:lnTo>
                  <a:lnTo>
                    <a:pt x="37241" y="83046"/>
                  </a:lnTo>
                  <a:lnTo>
                    <a:pt x="27586" y="80860"/>
                  </a:lnTo>
                  <a:lnTo>
                    <a:pt x="19770" y="77682"/>
                  </a:lnTo>
                  <a:lnTo>
                    <a:pt x="12413" y="74503"/>
                  </a:lnTo>
                  <a:lnTo>
                    <a:pt x="5057" y="70132"/>
                  </a:lnTo>
                  <a:lnTo>
                    <a:pt x="2298" y="65761"/>
                  </a:lnTo>
                  <a:lnTo>
                    <a:pt x="0" y="60397"/>
                  </a:lnTo>
                  <a:lnTo>
                    <a:pt x="0" y="114238"/>
                  </a:lnTo>
                  <a:lnTo>
                    <a:pt x="0" y="114238"/>
                  </a:lnTo>
                  <a:lnTo>
                    <a:pt x="15172" y="116423"/>
                  </a:lnTo>
                  <a:lnTo>
                    <a:pt x="29885" y="118609"/>
                  </a:lnTo>
                  <a:lnTo>
                    <a:pt x="44597" y="119801"/>
                  </a:lnTo>
                  <a:lnTo>
                    <a:pt x="59770" y="119801"/>
                  </a:lnTo>
                  <a:lnTo>
                    <a:pt x="59770" y="119801"/>
                  </a:lnTo>
                  <a:lnTo>
                    <a:pt x="77241" y="119801"/>
                  </a:lnTo>
                  <a:lnTo>
                    <a:pt x="92413" y="118609"/>
                  </a:lnTo>
                  <a:lnTo>
                    <a:pt x="104827" y="116423"/>
                  </a:lnTo>
                  <a:lnTo>
                    <a:pt x="119540" y="114238"/>
                  </a:lnTo>
                  <a:lnTo>
                    <a:pt x="119540" y="5364"/>
                  </a:lnTo>
                  <a:lnTo>
                    <a:pt x="119540" y="5364"/>
                  </a:lnTo>
                  <a:lnTo>
                    <a:pt x="104827" y="3178"/>
                  </a:lnTo>
                  <a:lnTo>
                    <a:pt x="92413" y="993"/>
                  </a:lnTo>
                  <a:lnTo>
                    <a:pt x="77241" y="0"/>
                  </a:lnTo>
                  <a:lnTo>
                    <a:pt x="5977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49" name="Shape 549"/>
            <p:cNvSpPr/>
            <p:nvPr/>
          </p:nvSpPr>
          <p:spPr>
            <a:xfrm>
              <a:off x="10220325" y="6380162"/>
              <a:ext cx="61913" cy="195261"/>
            </a:xfrm>
            <a:custGeom>
              <a:avLst/>
              <a:gdLst/>
              <a:ahLst/>
              <a:cxnLst/>
              <a:rect l="0" t="0" r="0" b="0"/>
              <a:pathLst>
                <a:path w="120000" h="120000" extrusionOk="0">
                  <a:moveTo>
                    <a:pt x="119314" y="59453"/>
                  </a:moveTo>
                  <a:lnTo>
                    <a:pt x="119314" y="59453"/>
                  </a:lnTo>
                  <a:lnTo>
                    <a:pt x="119314" y="59453"/>
                  </a:lnTo>
                  <a:lnTo>
                    <a:pt x="119314" y="0"/>
                  </a:lnTo>
                  <a:lnTo>
                    <a:pt x="119314" y="0"/>
                  </a:lnTo>
                  <a:lnTo>
                    <a:pt x="97371" y="4808"/>
                  </a:lnTo>
                  <a:lnTo>
                    <a:pt x="70628" y="10710"/>
                  </a:lnTo>
                  <a:lnTo>
                    <a:pt x="52114" y="16612"/>
                  </a:lnTo>
                  <a:lnTo>
                    <a:pt x="33600" y="23825"/>
                  </a:lnTo>
                  <a:lnTo>
                    <a:pt x="22628" y="32131"/>
                  </a:lnTo>
                  <a:lnTo>
                    <a:pt x="11657" y="40218"/>
                  </a:lnTo>
                  <a:lnTo>
                    <a:pt x="4114" y="49836"/>
                  </a:lnTo>
                  <a:lnTo>
                    <a:pt x="0" y="59453"/>
                  </a:lnTo>
                  <a:lnTo>
                    <a:pt x="0" y="59453"/>
                  </a:lnTo>
                  <a:lnTo>
                    <a:pt x="4114" y="69945"/>
                  </a:lnTo>
                  <a:lnTo>
                    <a:pt x="11657" y="78469"/>
                  </a:lnTo>
                  <a:lnTo>
                    <a:pt x="22628" y="87868"/>
                  </a:lnTo>
                  <a:lnTo>
                    <a:pt x="33600" y="96174"/>
                  </a:lnTo>
                  <a:lnTo>
                    <a:pt x="52114" y="103387"/>
                  </a:lnTo>
                  <a:lnTo>
                    <a:pt x="70628" y="109289"/>
                  </a:lnTo>
                  <a:lnTo>
                    <a:pt x="97371" y="115191"/>
                  </a:lnTo>
                  <a:lnTo>
                    <a:pt x="119314" y="119781"/>
                  </a:lnTo>
                  <a:lnTo>
                    <a:pt x="119314" y="60546"/>
                  </a:lnTo>
                  <a:lnTo>
                    <a:pt x="119314" y="60546"/>
                  </a:lnTo>
                  <a:lnTo>
                    <a:pt x="119314" y="5945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0" name="Shape 550"/>
            <p:cNvSpPr/>
            <p:nvPr/>
          </p:nvSpPr>
          <p:spPr>
            <a:xfrm>
              <a:off x="10375900" y="6380162"/>
              <a:ext cx="61913" cy="195261"/>
            </a:xfrm>
            <a:custGeom>
              <a:avLst/>
              <a:gdLst/>
              <a:ahLst/>
              <a:cxnLst/>
              <a:rect l="0" t="0" r="0" b="0"/>
              <a:pathLst>
                <a:path w="120000" h="120000" extrusionOk="0">
                  <a:moveTo>
                    <a:pt x="119314" y="59453"/>
                  </a:moveTo>
                  <a:lnTo>
                    <a:pt x="119314" y="59453"/>
                  </a:lnTo>
                  <a:lnTo>
                    <a:pt x="115885" y="49836"/>
                  </a:lnTo>
                  <a:lnTo>
                    <a:pt x="112457" y="40218"/>
                  </a:lnTo>
                  <a:lnTo>
                    <a:pt x="100800" y="32131"/>
                  </a:lnTo>
                  <a:lnTo>
                    <a:pt x="85714" y="23825"/>
                  </a:lnTo>
                  <a:lnTo>
                    <a:pt x="67200" y="16612"/>
                  </a:lnTo>
                  <a:lnTo>
                    <a:pt x="48685" y="10710"/>
                  </a:lnTo>
                  <a:lnTo>
                    <a:pt x="26742" y="4808"/>
                  </a:lnTo>
                  <a:lnTo>
                    <a:pt x="0" y="0"/>
                  </a:lnTo>
                  <a:lnTo>
                    <a:pt x="0" y="119781"/>
                  </a:lnTo>
                  <a:lnTo>
                    <a:pt x="0" y="119781"/>
                  </a:lnTo>
                  <a:lnTo>
                    <a:pt x="26742" y="115191"/>
                  </a:lnTo>
                  <a:lnTo>
                    <a:pt x="48685" y="109289"/>
                  </a:lnTo>
                  <a:lnTo>
                    <a:pt x="67200" y="103387"/>
                  </a:lnTo>
                  <a:lnTo>
                    <a:pt x="85714" y="96174"/>
                  </a:lnTo>
                  <a:lnTo>
                    <a:pt x="100800" y="87868"/>
                  </a:lnTo>
                  <a:lnTo>
                    <a:pt x="112457" y="78469"/>
                  </a:lnTo>
                  <a:lnTo>
                    <a:pt x="115885" y="69945"/>
                  </a:lnTo>
                  <a:lnTo>
                    <a:pt x="119314" y="5945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1" name="Shape 551"/>
            <p:cNvSpPr/>
            <p:nvPr/>
          </p:nvSpPr>
          <p:spPr>
            <a:xfrm>
              <a:off x="10687050" y="3957637"/>
              <a:ext cx="60324" cy="2065337"/>
            </a:xfrm>
            <a:custGeom>
              <a:avLst/>
              <a:gdLst/>
              <a:ahLst/>
              <a:cxnLst/>
              <a:rect l="0" t="0" r="0" b="0"/>
              <a:pathLst>
                <a:path w="120000" h="120000" extrusionOk="0">
                  <a:moveTo>
                    <a:pt x="119310" y="119979"/>
                  </a:moveTo>
                  <a:lnTo>
                    <a:pt x="0" y="119979"/>
                  </a:lnTo>
                  <a:lnTo>
                    <a:pt x="0" y="0"/>
                  </a:lnTo>
                  <a:lnTo>
                    <a:pt x="119310" y="0"/>
                  </a:lnTo>
                  <a:lnTo>
                    <a:pt x="119310" y="11997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2" name="Shape 552"/>
            <p:cNvSpPr/>
            <p:nvPr/>
          </p:nvSpPr>
          <p:spPr>
            <a:xfrm>
              <a:off x="10533063" y="5992812"/>
              <a:ext cx="371474" cy="217487"/>
            </a:xfrm>
            <a:custGeom>
              <a:avLst/>
              <a:gdLst/>
              <a:ahLst/>
              <a:cxnLst/>
              <a:rect l="0" t="0" r="0" b="0"/>
              <a:pathLst>
                <a:path w="120000" h="120000" extrusionOk="0">
                  <a:moveTo>
                    <a:pt x="59653" y="119802"/>
                  </a:moveTo>
                  <a:lnTo>
                    <a:pt x="55838" y="118620"/>
                  </a:lnTo>
                  <a:lnTo>
                    <a:pt x="54566" y="116453"/>
                  </a:lnTo>
                  <a:lnTo>
                    <a:pt x="52716" y="114482"/>
                  </a:lnTo>
                  <a:lnTo>
                    <a:pt x="2543" y="28768"/>
                  </a:lnTo>
                  <a:lnTo>
                    <a:pt x="1156" y="25615"/>
                  </a:lnTo>
                  <a:lnTo>
                    <a:pt x="0" y="20098"/>
                  </a:lnTo>
                  <a:lnTo>
                    <a:pt x="0" y="15960"/>
                  </a:lnTo>
                  <a:lnTo>
                    <a:pt x="693" y="10640"/>
                  </a:lnTo>
                  <a:lnTo>
                    <a:pt x="1849" y="6305"/>
                  </a:lnTo>
                  <a:lnTo>
                    <a:pt x="4393" y="3152"/>
                  </a:lnTo>
                  <a:lnTo>
                    <a:pt x="6936" y="985"/>
                  </a:lnTo>
                  <a:lnTo>
                    <a:pt x="10057" y="0"/>
                  </a:lnTo>
                  <a:lnTo>
                    <a:pt x="109826" y="0"/>
                  </a:lnTo>
                  <a:lnTo>
                    <a:pt x="112947" y="985"/>
                  </a:lnTo>
                  <a:lnTo>
                    <a:pt x="115491" y="3152"/>
                  </a:lnTo>
                  <a:lnTo>
                    <a:pt x="117341" y="6305"/>
                  </a:lnTo>
                  <a:lnTo>
                    <a:pt x="119190" y="10640"/>
                  </a:lnTo>
                  <a:lnTo>
                    <a:pt x="119884" y="15960"/>
                  </a:lnTo>
                  <a:lnTo>
                    <a:pt x="119884" y="20098"/>
                  </a:lnTo>
                  <a:lnTo>
                    <a:pt x="118612" y="25615"/>
                  </a:lnTo>
                  <a:lnTo>
                    <a:pt x="116763" y="28768"/>
                  </a:lnTo>
                  <a:lnTo>
                    <a:pt x="67167" y="114482"/>
                  </a:lnTo>
                  <a:lnTo>
                    <a:pt x="65202" y="116453"/>
                  </a:lnTo>
                  <a:lnTo>
                    <a:pt x="63352" y="118620"/>
                  </a:lnTo>
                  <a:lnTo>
                    <a:pt x="59653" y="119802"/>
                  </a:lnTo>
                  <a:close/>
                  <a:moveTo>
                    <a:pt x="33872" y="34088"/>
                  </a:moveTo>
                  <a:lnTo>
                    <a:pt x="59653" y="78029"/>
                  </a:lnTo>
                  <a:lnTo>
                    <a:pt x="85317" y="34088"/>
                  </a:lnTo>
                  <a:lnTo>
                    <a:pt x="33872" y="34088"/>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3" name="Shape 553"/>
            <p:cNvSpPr/>
            <p:nvPr/>
          </p:nvSpPr>
          <p:spPr>
            <a:xfrm>
              <a:off x="10375900" y="5172075"/>
              <a:ext cx="61913" cy="850899"/>
            </a:xfrm>
            <a:custGeom>
              <a:avLst/>
              <a:gdLst/>
              <a:ahLst/>
              <a:cxnLst/>
              <a:rect l="0" t="0" r="0" b="0"/>
              <a:pathLst>
                <a:path w="120000" h="120000" extrusionOk="0">
                  <a:moveTo>
                    <a:pt x="119314" y="106222"/>
                  </a:moveTo>
                  <a:lnTo>
                    <a:pt x="119314" y="13727"/>
                  </a:lnTo>
                  <a:lnTo>
                    <a:pt x="119314" y="13727"/>
                  </a:lnTo>
                  <a:lnTo>
                    <a:pt x="93942" y="12663"/>
                  </a:lnTo>
                  <a:lnTo>
                    <a:pt x="71314" y="11295"/>
                  </a:lnTo>
                  <a:lnTo>
                    <a:pt x="52799" y="9928"/>
                  </a:lnTo>
                  <a:lnTo>
                    <a:pt x="33600" y="8256"/>
                  </a:lnTo>
                  <a:lnTo>
                    <a:pt x="19200" y="6331"/>
                  </a:lnTo>
                  <a:lnTo>
                    <a:pt x="8228" y="4406"/>
                  </a:lnTo>
                  <a:lnTo>
                    <a:pt x="4114" y="2178"/>
                  </a:lnTo>
                  <a:lnTo>
                    <a:pt x="0" y="0"/>
                  </a:lnTo>
                  <a:lnTo>
                    <a:pt x="0" y="119949"/>
                  </a:lnTo>
                  <a:lnTo>
                    <a:pt x="0" y="119949"/>
                  </a:lnTo>
                  <a:lnTo>
                    <a:pt x="4114" y="117771"/>
                  </a:lnTo>
                  <a:lnTo>
                    <a:pt x="8228" y="115593"/>
                  </a:lnTo>
                  <a:lnTo>
                    <a:pt x="19200" y="113617"/>
                  </a:lnTo>
                  <a:lnTo>
                    <a:pt x="33600" y="111692"/>
                  </a:lnTo>
                  <a:lnTo>
                    <a:pt x="52799" y="110071"/>
                  </a:lnTo>
                  <a:lnTo>
                    <a:pt x="71314" y="108400"/>
                  </a:lnTo>
                  <a:lnTo>
                    <a:pt x="93942" y="107032"/>
                  </a:lnTo>
                  <a:lnTo>
                    <a:pt x="119314" y="10622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4" name="Shape 554"/>
            <p:cNvSpPr/>
            <p:nvPr/>
          </p:nvSpPr>
          <p:spPr>
            <a:xfrm>
              <a:off x="10439400" y="6024562"/>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5" name="Shape 555"/>
            <p:cNvSpPr/>
            <p:nvPr/>
          </p:nvSpPr>
          <p:spPr>
            <a:xfrm>
              <a:off x="10533063" y="5797550"/>
              <a:ext cx="61913" cy="225425"/>
            </a:xfrm>
            <a:custGeom>
              <a:avLst/>
              <a:gdLst/>
              <a:ahLst/>
              <a:cxnLst/>
              <a:rect l="0" t="0" r="0" b="0"/>
              <a:pathLst>
                <a:path w="120000" h="120000" extrusionOk="0">
                  <a:moveTo>
                    <a:pt x="0" y="0"/>
                  </a:moveTo>
                  <a:lnTo>
                    <a:pt x="0" y="68272"/>
                  </a:lnTo>
                  <a:lnTo>
                    <a:pt x="0" y="68272"/>
                  </a:lnTo>
                  <a:lnTo>
                    <a:pt x="29485" y="72266"/>
                  </a:lnTo>
                  <a:lnTo>
                    <a:pt x="55542" y="79683"/>
                  </a:lnTo>
                  <a:lnTo>
                    <a:pt x="55542" y="79683"/>
                  </a:lnTo>
                  <a:lnTo>
                    <a:pt x="81600" y="87860"/>
                  </a:lnTo>
                  <a:lnTo>
                    <a:pt x="104228" y="98129"/>
                  </a:lnTo>
                  <a:lnTo>
                    <a:pt x="115199" y="108589"/>
                  </a:lnTo>
                  <a:lnTo>
                    <a:pt x="119314" y="119809"/>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6" name="Shape 556"/>
            <p:cNvSpPr/>
            <p:nvPr/>
          </p:nvSpPr>
          <p:spPr>
            <a:xfrm>
              <a:off x="10533063" y="6024562"/>
              <a:ext cx="61913" cy="839787"/>
            </a:xfrm>
            <a:custGeom>
              <a:avLst/>
              <a:gdLst/>
              <a:ahLst/>
              <a:cxnLst/>
              <a:rect l="0" t="0" r="0" b="0"/>
              <a:pathLst>
                <a:path w="120000" h="120000" extrusionOk="0">
                  <a:moveTo>
                    <a:pt x="0" y="14274"/>
                  </a:moveTo>
                  <a:lnTo>
                    <a:pt x="0" y="119948"/>
                  </a:lnTo>
                  <a:lnTo>
                    <a:pt x="119314" y="119948"/>
                  </a:lnTo>
                  <a:lnTo>
                    <a:pt x="119314" y="0"/>
                  </a:lnTo>
                  <a:lnTo>
                    <a:pt x="119314" y="0"/>
                  </a:lnTo>
                  <a:lnTo>
                    <a:pt x="115199" y="3080"/>
                  </a:lnTo>
                  <a:lnTo>
                    <a:pt x="104228" y="5853"/>
                  </a:lnTo>
                  <a:lnTo>
                    <a:pt x="81600" y="8677"/>
                  </a:lnTo>
                  <a:lnTo>
                    <a:pt x="55542" y="11193"/>
                  </a:lnTo>
                  <a:lnTo>
                    <a:pt x="55542" y="11193"/>
                  </a:lnTo>
                  <a:lnTo>
                    <a:pt x="29485" y="12836"/>
                  </a:lnTo>
                  <a:lnTo>
                    <a:pt x="0" y="1427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7" name="Shape 557"/>
            <p:cNvSpPr/>
            <p:nvPr/>
          </p:nvSpPr>
          <p:spPr>
            <a:xfrm>
              <a:off x="10439400" y="5915025"/>
              <a:ext cx="92074" cy="107949"/>
            </a:xfrm>
            <a:custGeom>
              <a:avLst/>
              <a:gdLst/>
              <a:ahLst/>
              <a:cxnLst/>
              <a:rect l="0" t="0" r="0" b="0"/>
              <a:pathLst>
                <a:path w="120000" h="120000" extrusionOk="0">
                  <a:moveTo>
                    <a:pt x="60000" y="68459"/>
                  </a:moveTo>
                  <a:lnTo>
                    <a:pt x="60000" y="68459"/>
                  </a:lnTo>
                  <a:lnTo>
                    <a:pt x="72366" y="70426"/>
                  </a:lnTo>
                  <a:lnTo>
                    <a:pt x="81984" y="72786"/>
                  </a:lnTo>
                  <a:lnTo>
                    <a:pt x="92061" y="76721"/>
                  </a:lnTo>
                  <a:lnTo>
                    <a:pt x="102137" y="83409"/>
                  </a:lnTo>
                  <a:lnTo>
                    <a:pt x="102137" y="83409"/>
                  </a:lnTo>
                  <a:lnTo>
                    <a:pt x="109465" y="92065"/>
                  </a:lnTo>
                  <a:lnTo>
                    <a:pt x="114503" y="100327"/>
                  </a:lnTo>
                  <a:lnTo>
                    <a:pt x="116793" y="108983"/>
                  </a:lnTo>
                  <a:lnTo>
                    <a:pt x="119541" y="119606"/>
                  </a:lnTo>
                  <a:lnTo>
                    <a:pt x="119541" y="12983"/>
                  </a:lnTo>
                  <a:lnTo>
                    <a:pt x="119541" y="12983"/>
                  </a:lnTo>
                  <a:lnTo>
                    <a:pt x="104427" y="6295"/>
                  </a:lnTo>
                  <a:lnTo>
                    <a:pt x="89770" y="4327"/>
                  </a:lnTo>
                  <a:lnTo>
                    <a:pt x="74656" y="2360"/>
                  </a:lnTo>
                  <a:lnTo>
                    <a:pt x="60000" y="0"/>
                  </a:lnTo>
                  <a:lnTo>
                    <a:pt x="60000" y="0"/>
                  </a:lnTo>
                  <a:lnTo>
                    <a:pt x="44885" y="2360"/>
                  </a:lnTo>
                  <a:lnTo>
                    <a:pt x="27480" y="4327"/>
                  </a:lnTo>
                  <a:lnTo>
                    <a:pt x="15114" y="6295"/>
                  </a:lnTo>
                  <a:lnTo>
                    <a:pt x="0" y="12983"/>
                  </a:lnTo>
                  <a:lnTo>
                    <a:pt x="0" y="119606"/>
                  </a:lnTo>
                  <a:lnTo>
                    <a:pt x="0" y="119606"/>
                  </a:lnTo>
                  <a:lnTo>
                    <a:pt x="2748" y="108983"/>
                  </a:lnTo>
                  <a:lnTo>
                    <a:pt x="5038" y="100327"/>
                  </a:lnTo>
                  <a:lnTo>
                    <a:pt x="10076" y="92065"/>
                  </a:lnTo>
                  <a:lnTo>
                    <a:pt x="17404" y="83409"/>
                  </a:lnTo>
                  <a:lnTo>
                    <a:pt x="27480" y="76721"/>
                  </a:lnTo>
                  <a:lnTo>
                    <a:pt x="37557" y="72786"/>
                  </a:lnTo>
                  <a:lnTo>
                    <a:pt x="47175" y="70426"/>
                  </a:lnTo>
                  <a:lnTo>
                    <a:pt x="60000" y="6845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8" name="Shape 558"/>
            <p:cNvSpPr/>
            <p:nvPr/>
          </p:nvSpPr>
          <p:spPr>
            <a:xfrm>
              <a:off x="10439400" y="6024562"/>
              <a:ext cx="92074" cy="107949"/>
            </a:xfrm>
            <a:custGeom>
              <a:avLst/>
              <a:gdLst/>
              <a:ahLst/>
              <a:cxnLst/>
              <a:rect l="0" t="0" r="0" b="0"/>
              <a:pathLst>
                <a:path w="120000" h="120000" extrusionOk="0">
                  <a:moveTo>
                    <a:pt x="102137" y="36470"/>
                  </a:moveTo>
                  <a:lnTo>
                    <a:pt x="102137" y="36470"/>
                  </a:lnTo>
                  <a:lnTo>
                    <a:pt x="92061" y="42745"/>
                  </a:lnTo>
                  <a:lnTo>
                    <a:pt x="81984" y="47058"/>
                  </a:lnTo>
                  <a:lnTo>
                    <a:pt x="72366" y="49019"/>
                  </a:lnTo>
                  <a:lnTo>
                    <a:pt x="60000" y="50980"/>
                  </a:lnTo>
                  <a:lnTo>
                    <a:pt x="60000" y="50980"/>
                  </a:lnTo>
                  <a:lnTo>
                    <a:pt x="47175" y="49019"/>
                  </a:lnTo>
                  <a:lnTo>
                    <a:pt x="37557" y="47058"/>
                  </a:lnTo>
                  <a:lnTo>
                    <a:pt x="27480" y="42745"/>
                  </a:lnTo>
                  <a:lnTo>
                    <a:pt x="17404" y="36470"/>
                  </a:lnTo>
                  <a:lnTo>
                    <a:pt x="10076" y="27843"/>
                  </a:lnTo>
                  <a:lnTo>
                    <a:pt x="5038" y="19215"/>
                  </a:lnTo>
                  <a:lnTo>
                    <a:pt x="2748" y="10980"/>
                  </a:lnTo>
                  <a:lnTo>
                    <a:pt x="0" y="0"/>
                  </a:lnTo>
                  <a:lnTo>
                    <a:pt x="0" y="106666"/>
                  </a:lnTo>
                  <a:lnTo>
                    <a:pt x="0" y="106666"/>
                  </a:lnTo>
                  <a:lnTo>
                    <a:pt x="15114" y="112941"/>
                  </a:lnTo>
                  <a:lnTo>
                    <a:pt x="27480" y="115294"/>
                  </a:lnTo>
                  <a:lnTo>
                    <a:pt x="44885" y="119607"/>
                  </a:lnTo>
                  <a:lnTo>
                    <a:pt x="60000" y="119607"/>
                  </a:lnTo>
                  <a:lnTo>
                    <a:pt x="60000" y="119607"/>
                  </a:lnTo>
                  <a:lnTo>
                    <a:pt x="74656" y="119607"/>
                  </a:lnTo>
                  <a:lnTo>
                    <a:pt x="89770" y="117254"/>
                  </a:lnTo>
                  <a:lnTo>
                    <a:pt x="104427" y="112941"/>
                  </a:lnTo>
                  <a:lnTo>
                    <a:pt x="119541" y="109019"/>
                  </a:lnTo>
                  <a:lnTo>
                    <a:pt x="119541" y="0"/>
                  </a:lnTo>
                  <a:lnTo>
                    <a:pt x="119541" y="0"/>
                  </a:lnTo>
                  <a:lnTo>
                    <a:pt x="116793" y="10980"/>
                  </a:lnTo>
                  <a:lnTo>
                    <a:pt x="114503" y="19215"/>
                  </a:lnTo>
                  <a:lnTo>
                    <a:pt x="109465" y="27843"/>
                  </a:lnTo>
                  <a:lnTo>
                    <a:pt x="102137" y="3647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9" name="Shape 559"/>
            <p:cNvSpPr/>
            <p:nvPr/>
          </p:nvSpPr>
          <p:spPr>
            <a:xfrm>
              <a:off x="10375900" y="6024562"/>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0" name="Shape 560"/>
            <p:cNvSpPr/>
            <p:nvPr/>
          </p:nvSpPr>
          <p:spPr>
            <a:xfrm>
              <a:off x="10375900" y="5926137"/>
              <a:ext cx="61913" cy="193675"/>
            </a:xfrm>
            <a:custGeom>
              <a:avLst/>
              <a:gdLst/>
              <a:ahLst/>
              <a:cxnLst/>
              <a:rect l="0" t="0" r="0" b="0"/>
              <a:pathLst>
                <a:path w="120000" h="120000" extrusionOk="0">
                  <a:moveTo>
                    <a:pt x="119314" y="59779"/>
                  </a:moveTo>
                  <a:lnTo>
                    <a:pt x="119314" y="59779"/>
                  </a:lnTo>
                  <a:lnTo>
                    <a:pt x="119314" y="59779"/>
                  </a:lnTo>
                  <a:lnTo>
                    <a:pt x="119314" y="0"/>
                  </a:lnTo>
                  <a:lnTo>
                    <a:pt x="119314" y="0"/>
                  </a:lnTo>
                  <a:lnTo>
                    <a:pt x="93942" y="3529"/>
                  </a:lnTo>
                  <a:lnTo>
                    <a:pt x="71314" y="9485"/>
                  </a:lnTo>
                  <a:lnTo>
                    <a:pt x="52799" y="16764"/>
                  </a:lnTo>
                  <a:lnTo>
                    <a:pt x="33600" y="23823"/>
                  </a:lnTo>
                  <a:lnTo>
                    <a:pt x="19200" y="32205"/>
                  </a:lnTo>
                  <a:lnTo>
                    <a:pt x="8228" y="40808"/>
                  </a:lnTo>
                  <a:lnTo>
                    <a:pt x="4114" y="50294"/>
                  </a:lnTo>
                  <a:lnTo>
                    <a:pt x="0" y="59779"/>
                  </a:lnTo>
                  <a:lnTo>
                    <a:pt x="0" y="59779"/>
                  </a:lnTo>
                  <a:lnTo>
                    <a:pt x="0" y="59779"/>
                  </a:lnTo>
                  <a:lnTo>
                    <a:pt x="4114" y="69485"/>
                  </a:lnTo>
                  <a:lnTo>
                    <a:pt x="8228" y="78970"/>
                  </a:lnTo>
                  <a:lnTo>
                    <a:pt x="19200" y="88455"/>
                  </a:lnTo>
                  <a:lnTo>
                    <a:pt x="33600" y="95735"/>
                  </a:lnTo>
                  <a:lnTo>
                    <a:pt x="52799" y="104117"/>
                  </a:lnTo>
                  <a:lnTo>
                    <a:pt x="71314" y="110073"/>
                  </a:lnTo>
                  <a:lnTo>
                    <a:pt x="93942" y="116029"/>
                  </a:lnTo>
                  <a:lnTo>
                    <a:pt x="119314" y="119779"/>
                  </a:lnTo>
                  <a:lnTo>
                    <a:pt x="119314" y="5977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1" name="Shape 561"/>
            <p:cNvSpPr/>
            <p:nvPr/>
          </p:nvSpPr>
          <p:spPr>
            <a:xfrm>
              <a:off x="10439400" y="5168900"/>
              <a:ext cx="0" cy="1587"/>
            </a:xfrm>
            <a:custGeom>
              <a:avLst/>
              <a:gdLst/>
              <a:ahLst/>
              <a:cxnLst/>
              <a:rect l="0" t="0" r="0" b="0"/>
              <a:pathLst>
                <a:path w="120000" h="120000" extrusionOk="0">
                  <a:moveTo>
                    <a:pt x="0" y="102857"/>
                  </a:moveTo>
                  <a:lnTo>
                    <a:pt x="0" y="0"/>
                  </a:lnTo>
                  <a:lnTo>
                    <a:pt x="0" y="0"/>
                  </a:lnTo>
                  <a:lnTo>
                    <a:pt x="0" y="10285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2" name="Shape 562"/>
            <p:cNvSpPr/>
            <p:nvPr/>
          </p:nvSpPr>
          <p:spPr>
            <a:xfrm>
              <a:off x="10375900" y="4419600"/>
              <a:ext cx="61913" cy="749299"/>
            </a:xfrm>
            <a:custGeom>
              <a:avLst/>
              <a:gdLst/>
              <a:ahLst/>
              <a:cxnLst/>
              <a:rect l="0" t="0" r="0" b="0"/>
              <a:pathLst>
                <a:path w="120000" h="120000" extrusionOk="0">
                  <a:moveTo>
                    <a:pt x="119314" y="104352"/>
                  </a:moveTo>
                  <a:lnTo>
                    <a:pt x="119314" y="0"/>
                  </a:lnTo>
                  <a:lnTo>
                    <a:pt x="0" y="0"/>
                  </a:lnTo>
                  <a:lnTo>
                    <a:pt x="0" y="119942"/>
                  </a:lnTo>
                  <a:lnTo>
                    <a:pt x="0" y="119942"/>
                  </a:lnTo>
                  <a:lnTo>
                    <a:pt x="4114" y="117468"/>
                  </a:lnTo>
                  <a:lnTo>
                    <a:pt x="8228" y="114937"/>
                  </a:lnTo>
                  <a:lnTo>
                    <a:pt x="19200" y="112751"/>
                  </a:lnTo>
                  <a:lnTo>
                    <a:pt x="33600" y="110623"/>
                  </a:lnTo>
                  <a:lnTo>
                    <a:pt x="52799" y="108724"/>
                  </a:lnTo>
                  <a:lnTo>
                    <a:pt x="71314" y="107171"/>
                  </a:lnTo>
                  <a:lnTo>
                    <a:pt x="93942" y="105618"/>
                  </a:lnTo>
                  <a:lnTo>
                    <a:pt x="119314" y="10435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3" name="Shape 563"/>
            <p:cNvSpPr/>
            <p:nvPr/>
          </p:nvSpPr>
          <p:spPr>
            <a:xfrm>
              <a:off x="10533063" y="4264025"/>
              <a:ext cx="61913" cy="1758949"/>
            </a:xfrm>
            <a:custGeom>
              <a:avLst/>
              <a:gdLst/>
              <a:ahLst/>
              <a:cxnLst/>
              <a:rect l="0" t="0" r="0" b="0"/>
              <a:pathLst>
                <a:path w="120000" h="120000" extrusionOk="0">
                  <a:moveTo>
                    <a:pt x="100114" y="1472"/>
                  </a:moveTo>
                  <a:lnTo>
                    <a:pt x="0" y="5079"/>
                  </a:lnTo>
                  <a:lnTo>
                    <a:pt x="0" y="55067"/>
                  </a:lnTo>
                  <a:lnTo>
                    <a:pt x="0" y="55067"/>
                  </a:lnTo>
                  <a:lnTo>
                    <a:pt x="29485" y="55730"/>
                  </a:lnTo>
                  <a:lnTo>
                    <a:pt x="55542" y="56515"/>
                  </a:lnTo>
                  <a:lnTo>
                    <a:pt x="55542" y="56515"/>
                  </a:lnTo>
                  <a:lnTo>
                    <a:pt x="81600" y="57742"/>
                  </a:lnTo>
                  <a:lnTo>
                    <a:pt x="104228" y="58920"/>
                  </a:lnTo>
                  <a:lnTo>
                    <a:pt x="115199" y="60392"/>
                  </a:lnTo>
                  <a:lnTo>
                    <a:pt x="119314" y="61865"/>
                  </a:lnTo>
                  <a:lnTo>
                    <a:pt x="119314" y="61865"/>
                  </a:lnTo>
                  <a:lnTo>
                    <a:pt x="115199" y="63190"/>
                  </a:lnTo>
                  <a:lnTo>
                    <a:pt x="104228" y="64662"/>
                  </a:lnTo>
                  <a:lnTo>
                    <a:pt x="81600" y="65865"/>
                  </a:lnTo>
                  <a:lnTo>
                    <a:pt x="55542" y="67067"/>
                  </a:lnTo>
                  <a:lnTo>
                    <a:pt x="55542" y="67067"/>
                  </a:lnTo>
                  <a:lnTo>
                    <a:pt x="29485" y="67852"/>
                  </a:lnTo>
                  <a:lnTo>
                    <a:pt x="0" y="68515"/>
                  </a:lnTo>
                  <a:lnTo>
                    <a:pt x="0" y="119975"/>
                  </a:lnTo>
                  <a:lnTo>
                    <a:pt x="119314" y="119975"/>
                  </a:lnTo>
                  <a:lnTo>
                    <a:pt x="119314" y="0"/>
                  </a:lnTo>
                  <a:lnTo>
                    <a:pt x="119314" y="0"/>
                  </a:lnTo>
                  <a:lnTo>
                    <a:pt x="111085" y="809"/>
                  </a:lnTo>
                  <a:lnTo>
                    <a:pt x="100114" y="147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4" name="Shape 564"/>
            <p:cNvSpPr/>
            <p:nvPr/>
          </p:nvSpPr>
          <p:spPr>
            <a:xfrm>
              <a:off x="10439400" y="5062537"/>
              <a:ext cx="92074" cy="215899"/>
            </a:xfrm>
            <a:custGeom>
              <a:avLst/>
              <a:gdLst/>
              <a:ahLst/>
              <a:cxnLst/>
              <a:rect l="0" t="0" r="0" b="0"/>
              <a:pathLst>
                <a:path w="120000" h="120000" extrusionOk="0">
                  <a:moveTo>
                    <a:pt x="60000" y="0"/>
                  </a:moveTo>
                  <a:lnTo>
                    <a:pt x="60000" y="0"/>
                  </a:lnTo>
                  <a:lnTo>
                    <a:pt x="44885" y="0"/>
                  </a:lnTo>
                  <a:lnTo>
                    <a:pt x="27480" y="995"/>
                  </a:lnTo>
                  <a:lnTo>
                    <a:pt x="15114" y="3184"/>
                  </a:lnTo>
                  <a:lnTo>
                    <a:pt x="0" y="5373"/>
                  </a:lnTo>
                  <a:lnTo>
                    <a:pt x="0" y="59303"/>
                  </a:lnTo>
                  <a:lnTo>
                    <a:pt x="0" y="59303"/>
                  </a:lnTo>
                  <a:lnTo>
                    <a:pt x="2748" y="55124"/>
                  </a:lnTo>
                  <a:lnTo>
                    <a:pt x="5038" y="49751"/>
                  </a:lnTo>
                  <a:lnTo>
                    <a:pt x="10076" y="45373"/>
                  </a:lnTo>
                  <a:lnTo>
                    <a:pt x="17404" y="41990"/>
                  </a:lnTo>
                  <a:lnTo>
                    <a:pt x="27480" y="38805"/>
                  </a:lnTo>
                  <a:lnTo>
                    <a:pt x="37557" y="36616"/>
                  </a:lnTo>
                  <a:lnTo>
                    <a:pt x="47175" y="34427"/>
                  </a:lnTo>
                  <a:lnTo>
                    <a:pt x="60000" y="34427"/>
                  </a:lnTo>
                  <a:lnTo>
                    <a:pt x="60000" y="34427"/>
                  </a:lnTo>
                  <a:lnTo>
                    <a:pt x="72366" y="34427"/>
                  </a:lnTo>
                  <a:lnTo>
                    <a:pt x="81984" y="35621"/>
                  </a:lnTo>
                  <a:lnTo>
                    <a:pt x="92061" y="38805"/>
                  </a:lnTo>
                  <a:lnTo>
                    <a:pt x="102137" y="41990"/>
                  </a:lnTo>
                  <a:lnTo>
                    <a:pt x="102137" y="41990"/>
                  </a:lnTo>
                  <a:lnTo>
                    <a:pt x="109465" y="45373"/>
                  </a:lnTo>
                  <a:lnTo>
                    <a:pt x="114503" y="49751"/>
                  </a:lnTo>
                  <a:lnTo>
                    <a:pt x="116793" y="55124"/>
                  </a:lnTo>
                  <a:lnTo>
                    <a:pt x="119541" y="60497"/>
                  </a:lnTo>
                  <a:lnTo>
                    <a:pt x="119541" y="60497"/>
                  </a:lnTo>
                  <a:lnTo>
                    <a:pt x="116793" y="64676"/>
                  </a:lnTo>
                  <a:lnTo>
                    <a:pt x="114503" y="70248"/>
                  </a:lnTo>
                  <a:lnTo>
                    <a:pt x="109465" y="74626"/>
                  </a:lnTo>
                  <a:lnTo>
                    <a:pt x="102137" y="77810"/>
                  </a:lnTo>
                  <a:lnTo>
                    <a:pt x="102137" y="77810"/>
                  </a:lnTo>
                  <a:lnTo>
                    <a:pt x="92061" y="80995"/>
                  </a:lnTo>
                  <a:lnTo>
                    <a:pt x="81984" y="84179"/>
                  </a:lnTo>
                  <a:lnTo>
                    <a:pt x="72366" y="85373"/>
                  </a:lnTo>
                  <a:lnTo>
                    <a:pt x="60000" y="85373"/>
                  </a:lnTo>
                  <a:lnTo>
                    <a:pt x="60000" y="85373"/>
                  </a:lnTo>
                  <a:lnTo>
                    <a:pt x="47175" y="85373"/>
                  </a:lnTo>
                  <a:lnTo>
                    <a:pt x="37557" y="83184"/>
                  </a:lnTo>
                  <a:lnTo>
                    <a:pt x="27480" y="80995"/>
                  </a:lnTo>
                  <a:lnTo>
                    <a:pt x="17404" y="77810"/>
                  </a:lnTo>
                  <a:lnTo>
                    <a:pt x="10076" y="74626"/>
                  </a:lnTo>
                  <a:lnTo>
                    <a:pt x="5038" y="70248"/>
                  </a:lnTo>
                  <a:lnTo>
                    <a:pt x="2748" y="64676"/>
                  </a:lnTo>
                  <a:lnTo>
                    <a:pt x="0" y="60497"/>
                  </a:lnTo>
                  <a:lnTo>
                    <a:pt x="0" y="114427"/>
                  </a:lnTo>
                  <a:lnTo>
                    <a:pt x="0" y="114427"/>
                  </a:lnTo>
                  <a:lnTo>
                    <a:pt x="15114" y="116616"/>
                  </a:lnTo>
                  <a:lnTo>
                    <a:pt x="27480" y="118805"/>
                  </a:lnTo>
                  <a:lnTo>
                    <a:pt x="44885" y="119800"/>
                  </a:lnTo>
                  <a:lnTo>
                    <a:pt x="60000" y="119800"/>
                  </a:lnTo>
                  <a:lnTo>
                    <a:pt x="60000" y="119800"/>
                  </a:lnTo>
                  <a:lnTo>
                    <a:pt x="74656" y="119800"/>
                  </a:lnTo>
                  <a:lnTo>
                    <a:pt x="89770" y="118805"/>
                  </a:lnTo>
                  <a:lnTo>
                    <a:pt x="104427" y="116616"/>
                  </a:lnTo>
                  <a:lnTo>
                    <a:pt x="119541" y="114427"/>
                  </a:lnTo>
                  <a:lnTo>
                    <a:pt x="119541" y="5373"/>
                  </a:lnTo>
                  <a:lnTo>
                    <a:pt x="119541" y="5373"/>
                  </a:lnTo>
                  <a:lnTo>
                    <a:pt x="104427" y="3184"/>
                  </a:lnTo>
                  <a:lnTo>
                    <a:pt x="89770" y="995"/>
                  </a:lnTo>
                  <a:lnTo>
                    <a:pt x="74656" y="0"/>
                  </a:lnTo>
                  <a:lnTo>
                    <a:pt x="6000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5" name="Shape 565"/>
            <p:cNvSpPr/>
            <p:nvPr/>
          </p:nvSpPr>
          <p:spPr>
            <a:xfrm>
              <a:off x="10375900" y="5168900"/>
              <a:ext cx="0" cy="1587"/>
            </a:xfrm>
            <a:custGeom>
              <a:avLst/>
              <a:gdLst/>
              <a:ahLst/>
              <a:cxnLst/>
              <a:rect l="0" t="0" r="0" b="0"/>
              <a:pathLst>
                <a:path w="120000" h="120000" extrusionOk="0">
                  <a:moveTo>
                    <a:pt x="0" y="102857"/>
                  </a:moveTo>
                  <a:lnTo>
                    <a:pt x="0" y="102857"/>
                  </a:lnTo>
                  <a:lnTo>
                    <a:pt x="0" y="102857"/>
                  </a:lnTo>
                  <a:lnTo>
                    <a:pt x="0" y="0"/>
                  </a:lnTo>
                  <a:lnTo>
                    <a:pt x="0" y="0"/>
                  </a:lnTo>
                  <a:lnTo>
                    <a:pt x="0" y="10285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6" name="Shape 566"/>
            <p:cNvSpPr/>
            <p:nvPr/>
          </p:nvSpPr>
          <p:spPr>
            <a:xfrm>
              <a:off x="10375900" y="5072062"/>
              <a:ext cx="61913" cy="195261"/>
            </a:xfrm>
            <a:custGeom>
              <a:avLst/>
              <a:gdLst/>
              <a:ahLst/>
              <a:cxnLst/>
              <a:rect l="0" t="0" r="0" b="0"/>
              <a:pathLst>
                <a:path w="120000" h="120000" extrusionOk="0">
                  <a:moveTo>
                    <a:pt x="119314" y="60546"/>
                  </a:moveTo>
                  <a:lnTo>
                    <a:pt x="119314" y="60546"/>
                  </a:lnTo>
                  <a:lnTo>
                    <a:pt x="119314" y="59234"/>
                  </a:lnTo>
                  <a:lnTo>
                    <a:pt x="119314" y="0"/>
                  </a:lnTo>
                  <a:lnTo>
                    <a:pt x="119314" y="0"/>
                  </a:lnTo>
                  <a:lnTo>
                    <a:pt x="93942" y="4808"/>
                  </a:lnTo>
                  <a:lnTo>
                    <a:pt x="71314" y="10710"/>
                  </a:lnTo>
                  <a:lnTo>
                    <a:pt x="52799" y="16612"/>
                  </a:lnTo>
                  <a:lnTo>
                    <a:pt x="33600" y="23825"/>
                  </a:lnTo>
                  <a:lnTo>
                    <a:pt x="19200" y="31912"/>
                  </a:lnTo>
                  <a:lnTo>
                    <a:pt x="8228" y="40218"/>
                  </a:lnTo>
                  <a:lnTo>
                    <a:pt x="4114" y="49836"/>
                  </a:lnTo>
                  <a:lnTo>
                    <a:pt x="0" y="59234"/>
                  </a:lnTo>
                  <a:lnTo>
                    <a:pt x="0" y="60546"/>
                  </a:lnTo>
                  <a:lnTo>
                    <a:pt x="0" y="60546"/>
                  </a:lnTo>
                  <a:lnTo>
                    <a:pt x="4114" y="69945"/>
                  </a:lnTo>
                  <a:lnTo>
                    <a:pt x="8228" y="79562"/>
                  </a:lnTo>
                  <a:lnTo>
                    <a:pt x="19200" y="87868"/>
                  </a:lnTo>
                  <a:lnTo>
                    <a:pt x="33600" y="96174"/>
                  </a:lnTo>
                  <a:lnTo>
                    <a:pt x="52799" y="103387"/>
                  </a:lnTo>
                  <a:lnTo>
                    <a:pt x="71314" y="109289"/>
                  </a:lnTo>
                  <a:lnTo>
                    <a:pt x="93942" y="115191"/>
                  </a:lnTo>
                  <a:lnTo>
                    <a:pt x="119314" y="119781"/>
                  </a:lnTo>
                  <a:lnTo>
                    <a:pt x="119314" y="6054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7" name="Shape 567"/>
            <p:cNvSpPr/>
            <p:nvPr/>
          </p:nvSpPr>
          <p:spPr>
            <a:xfrm>
              <a:off x="10533063" y="5072062"/>
              <a:ext cx="61913" cy="195261"/>
            </a:xfrm>
            <a:custGeom>
              <a:avLst/>
              <a:gdLst/>
              <a:ahLst/>
              <a:cxnLst/>
              <a:rect l="0" t="0" r="0" b="0"/>
              <a:pathLst>
                <a:path w="120000" h="120000" extrusionOk="0">
                  <a:moveTo>
                    <a:pt x="119314" y="60546"/>
                  </a:moveTo>
                  <a:lnTo>
                    <a:pt x="119314" y="60546"/>
                  </a:lnTo>
                  <a:lnTo>
                    <a:pt x="115199" y="47431"/>
                  </a:lnTo>
                  <a:lnTo>
                    <a:pt x="104228" y="34316"/>
                  </a:lnTo>
                  <a:lnTo>
                    <a:pt x="81600" y="23825"/>
                  </a:lnTo>
                  <a:lnTo>
                    <a:pt x="55542" y="12896"/>
                  </a:lnTo>
                  <a:lnTo>
                    <a:pt x="55542" y="12896"/>
                  </a:lnTo>
                  <a:lnTo>
                    <a:pt x="29485" y="5901"/>
                  </a:lnTo>
                  <a:lnTo>
                    <a:pt x="0" y="0"/>
                  </a:lnTo>
                  <a:lnTo>
                    <a:pt x="0" y="119781"/>
                  </a:lnTo>
                  <a:lnTo>
                    <a:pt x="0" y="119781"/>
                  </a:lnTo>
                  <a:lnTo>
                    <a:pt x="29485" y="113879"/>
                  </a:lnTo>
                  <a:lnTo>
                    <a:pt x="55542" y="106885"/>
                  </a:lnTo>
                  <a:lnTo>
                    <a:pt x="55542" y="106885"/>
                  </a:lnTo>
                  <a:lnTo>
                    <a:pt x="81600" y="96174"/>
                  </a:lnTo>
                  <a:lnTo>
                    <a:pt x="104228" y="85464"/>
                  </a:lnTo>
                  <a:lnTo>
                    <a:pt x="115199" y="72349"/>
                  </a:lnTo>
                  <a:lnTo>
                    <a:pt x="119314" y="6054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8" name="Shape 568"/>
            <p:cNvSpPr/>
            <p:nvPr/>
          </p:nvSpPr>
          <p:spPr>
            <a:xfrm>
              <a:off x="11310938" y="3865562"/>
              <a:ext cx="60324" cy="1123950"/>
            </a:xfrm>
            <a:custGeom>
              <a:avLst/>
              <a:gdLst/>
              <a:ahLst/>
              <a:cxnLst/>
              <a:rect l="0" t="0" r="0" b="0"/>
              <a:pathLst>
                <a:path w="120000" h="120000" extrusionOk="0">
                  <a:moveTo>
                    <a:pt x="119310" y="119961"/>
                  </a:moveTo>
                  <a:lnTo>
                    <a:pt x="0" y="119961"/>
                  </a:lnTo>
                  <a:lnTo>
                    <a:pt x="0" y="0"/>
                  </a:lnTo>
                  <a:lnTo>
                    <a:pt x="119310" y="0"/>
                  </a:lnTo>
                  <a:lnTo>
                    <a:pt x="119310" y="11996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9" name="Shape 569"/>
            <p:cNvSpPr/>
            <p:nvPr/>
          </p:nvSpPr>
          <p:spPr>
            <a:xfrm>
              <a:off x="11777663" y="1036637"/>
              <a:ext cx="61913" cy="1127125"/>
            </a:xfrm>
            <a:custGeom>
              <a:avLst/>
              <a:gdLst/>
              <a:ahLst/>
              <a:cxnLst/>
              <a:rect l="0" t="0" r="0" b="0"/>
              <a:pathLst>
                <a:path w="120000" h="120000" extrusionOk="0">
                  <a:moveTo>
                    <a:pt x="119314" y="119961"/>
                  </a:moveTo>
                  <a:lnTo>
                    <a:pt x="0" y="119961"/>
                  </a:lnTo>
                  <a:lnTo>
                    <a:pt x="0" y="0"/>
                  </a:lnTo>
                  <a:lnTo>
                    <a:pt x="119314" y="0"/>
                  </a:lnTo>
                  <a:lnTo>
                    <a:pt x="119314" y="11996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0" name="Shape 570"/>
            <p:cNvSpPr/>
            <p:nvPr/>
          </p:nvSpPr>
          <p:spPr>
            <a:xfrm>
              <a:off x="11934825" y="881062"/>
              <a:ext cx="61913" cy="1281111"/>
            </a:xfrm>
            <a:custGeom>
              <a:avLst/>
              <a:gdLst/>
              <a:ahLst/>
              <a:cxnLst/>
              <a:rect l="0" t="0" r="0" b="0"/>
              <a:pathLst>
                <a:path w="120000" h="120000" extrusionOk="0">
                  <a:moveTo>
                    <a:pt x="119314" y="119966"/>
                  </a:moveTo>
                  <a:lnTo>
                    <a:pt x="0" y="119966"/>
                  </a:lnTo>
                  <a:lnTo>
                    <a:pt x="0" y="0"/>
                  </a:lnTo>
                  <a:lnTo>
                    <a:pt x="119314" y="0"/>
                  </a:lnTo>
                  <a:lnTo>
                    <a:pt x="119314" y="11996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1" name="Shape 571"/>
            <p:cNvSpPr/>
            <p:nvPr/>
          </p:nvSpPr>
          <p:spPr>
            <a:xfrm>
              <a:off x="10533063" y="3729037"/>
              <a:ext cx="61913" cy="227012"/>
            </a:xfrm>
            <a:custGeom>
              <a:avLst/>
              <a:gdLst/>
              <a:ahLst/>
              <a:cxnLst/>
              <a:rect l="0" t="0" r="0" b="0"/>
              <a:pathLst>
                <a:path w="120000" h="120000" extrusionOk="0">
                  <a:moveTo>
                    <a:pt x="119314" y="119811"/>
                  </a:moveTo>
                  <a:lnTo>
                    <a:pt x="0" y="119811"/>
                  </a:lnTo>
                  <a:lnTo>
                    <a:pt x="0" y="0"/>
                  </a:lnTo>
                  <a:lnTo>
                    <a:pt x="119314" y="0"/>
                  </a:lnTo>
                  <a:lnTo>
                    <a:pt x="119314" y="11981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2" name="Shape 572"/>
            <p:cNvSpPr/>
            <p:nvPr/>
          </p:nvSpPr>
          <p:spPr>
            <a:xfrm>
              <a:off x="10999788" y="2381250"/>
              <a:ext cx="61913" cy="782637"/>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3" name="Shape 573"/>
            <p:cNvSpPr/>
            <p:nvPr/>
          </p:nvSpPr>
          <p:spPr>
            <a:xfrm>
              <a:off x="10533063" y="3322637"/>
              <a:ext cx="61913" cy="404811"/>
            </a:xfrm>
            <a:custGeom>
              <a:avLst/>
              <a:gdLst/>
              <a:ahLst/>
              <a:cxnLst/>
              <a:rect l="0" t="0" r="0" b="0"/>
              <a:pathLst>
                <a:path w="120000" h="120000" extrusionOk="0">
                  <a:moveTo>
                    <a:pt x="119314" y="119893"/>
                  </a:moveTo>
                  <a:lnTo>
                    <a:pt x="0" y="119893"/>
                  </a:lnTo>
                  <a:lnTo>
                    <a:pt x="0" y="0"/>
                  </a:lnTo>
                  <a:lnTo>
                    <a:pt x="119314" y="0"/>
                  </a:lnTo>
                  <a:lnTo>
                    <a:pt x="119314" y="11989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4" name="Shape 574"/>
            <p:cNvSpPr/>
            <p:nvPr/>
          </p:nvSpPr>
          <p:spPr>
            <a:xfrm>
              <a:off x="10999788" y="3382962"/>
              <a:ext cx="61913" cy="482599"/>
            </a:xfrm>
            <a:custGeom>
              <a:avLst/>
              <a:gdLst/>
              <a:ahLst/>
              <a:cxnLst/>
              <a:rect l="0" t="0" r="0" b="0"/>
              <a:pathLst>
                <a:path w="120000" h="120000" extrusionOk="0">
                  <a:moveTo>
                    <a:pt x="119314" y="119910"/>
                  </a:moveTo>
                  <a:lnTo>
                    <a:pt x="0" y="119910"/>
                  </a:lnTo>
                  <a:lnTo>
                    <a:pt x="0" y="0"/>
                  </a:lnTo>
                  <a:lnTo>
                    <a:pt x="119314" y="0"/>
                  </a:lnTo>
                  <a:lnTo>
                    <a:pt x="119314" y="11991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5" name="Shape 575"/>
            <p:cNvSpPr/>
            <p:nvPr/>
          </p:nvSpPr>
          <p:spPr>
            <a:xfrm>
              <a:off x="11156950" y="6103937"/>
              <a:ext cx="60324" cy="758825"/>
            </a:xfrm>
            <a:custGeom>
              <a:avLst/>
              <a:gdLst/>
              <a:ahLst/>
              <a:cxnLst/>
              <a:rect l="0" t="0" r="0" b="0"/>
              <a:pathLst>
                <a:path w="120000" h="120000" extrusionOk="0">
                  <a:moveTo>
                    <a:pt x="119310" y="119943"/>
                  </a:moveTo>
                  <a:lnTo>
                    <a:pt x="0" y="119943"/>
                  </a:lnTo>
                  <a:lnTo>
                    <a:pt x="0" y="0"/>
                  </a:lnTo>
                  <a:lnTo>
                    <a:pt x="119310" y="0"/>
                  </a:lnTo>
                  <a:lnTo>
                    <a:pt x="119310" y="11994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6" name="Shape 576"/>
            <p:cNvSpPr/>
            <p:nvPr/>
          </p:nvSpPr>
          <p:spPr>
            <a:xfrm>
              <a:off x="10999788" y="6103937"/>
              <a:ext cx="61913" cy="758825"/>
            </a:xfrm>
            <a:custGeom>
              <a:avLst/>
              <a:gdLst/>
              <a:ahLst/>
              <a:cxnLst/>
              <a:rect l="0" t="0" r="0" b="0"/>
              <a:pathLst>
                <a:path w="120000" h="120000" extrusionOk="0">
                  <a:moveTo>
                    <a:pt x="119314" y="119943"/>
                  </a:moveTo>
                  <a:lnTo>
                    <a:pt x="0" y="119943"/>
                  </a:lnTo>
                  <a:lnTo>
                    <a:pt x="0" y="0"/>
                  </a:lnTo>
                  <a:lnTo>
                    <a:pt x="119314" y="0"/>
                  </a:lnTo>
                  <a:lnTo>
                    <a:pt x="119314" y="11994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7" name="Shape 577"/>
            <p:cNvSpPr/>
            <p:nvPr/>
          </p:nvSpPr>
          <p:spPr>
            <a:xfrm>
              <a:off x="11320463" y="4914900"/>
              <a:ext cx="354013" cy="355600"/>
            </a:xfrm>
            <a:custGeom>
              <a:avLst/>
              <a:gdLst/>
              <a:ahLst/>
              <a:cxnLst/>
              <a:rect l="0" t="0" r="0" b="0"/>
              <a:pathLst>
                <a:path w="120000" h="120000" extrusionOk="0">
                  <a:moveTo>
                    <a:pt x="104817" y="119878"/>
                  </a:moveTo>
                  <a:lnTo>
                    <a:pt x="0" y="14545"/>
                  </a:lnTo>
                  <a:lnTo>
                    <a:pt x="15182" y="0"/>
                  </a:lnTo>
                  <a:lnTo>
                    <a:pt x="119878" y="104727"/>
                  </a:lnTo>
                  <a:lnTo>
                    <a:pt x="104817" y="11987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8" name="Shape 578"/>
            <p:cNvSpPr/>
            <p:nvPr/>
          </p:nvSpPr>
          <p:spPr>
            <a:xfrm>
              <a:off x="11623675" y="5060950"/>
              <a:ext cx="61913" cy="595311"/>
            </a:xfrm>
            <a:custGeom>
              <a:avLst/>
              <a:gdLst/>
              <a:ahLst/>
              <a:cxnLst/>
              <a:rect l="0" t="0" r="0" b="0"/>
              <a:pathLst>
                <a:path w="120000" h="120000" extrusionOk="0">
                  <a:moveTo>
                    <a:pt x="119314" y="119927"/>
                  </a:moveTo>
                  <a:lnTo>
                    <a:pt x="0" y="119927"/>
                  </a:lnTo>
                  <a:lnTo>
                    <a:pt x="0" y="0"/>
                  </a:lnTo>
                  <a:lnTo>
                    <a:pt x="119314" y="0"/>
                  </a:lnTo>
                  <a:lnTo>
                    <a:pt x="119314" y="11992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9" name="Shape 579"/>
            <p:cNvSpPr/>
            <p:nvPr/>
          </p:nvSpPr>
          <p:spPr>
            <a:xfrm>
              <a:off x="9909175" y="4921250"/>
              <a:ext cx="61913" cy="288925"/>
            </a:xfrm>
            <a:custGeom>
              <a:avLst/>
              <a:gdLst/>
              <a:ahLst/>
              <a:cxnLst/>
              <a:rect l="0" t="0" r="0" b="0"/>
              <a:pathLst>
                <a:path w="120000" h="120000" extrusionOk="0">
                  <a:moveTo>
                    <a:pt x="119314" y="119850"/>
                  </a:moveTo>
                  <a:lnTo>
                    <a:pt x="0" y="119850"/>
                  </a:lnTo>
                  <a:lnTo>
                    <a:pt x="0" y="0"/>
                  </a:lnTo>
                  <a:lnTo>
                    <a:pt x="119314" y="0"/>
                  </a:lnTo>
                  <a:lnTo>
                    <a:pt x="119314" y="11985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0" name="Shape 580"/>
            <p:cNvSpPr/>
            <p:nvPr/>
          </p:nvSpPr>
          <p:spPr>
            <a:xfrm>
              <a:off x="9442450" y="5367337"/>
              <a:ext cx="61913" cy="255587"/>
            </a:xfrm>
            <a:custGeom>
              <a:avLst/>
              <a:gdLst/>
              <a:ahLst/>
              <a:cxnLst/>
              <a:rect l="0" t="0" r="0" b="0"/>
              <a:pathLst>
                <a:path w="120000" h="120000" extrusionOk="0">
                  <a:moveTo>
                    <a:pt x="119314" y="119831"/>
                  </a:moveTo>
                  <a:lnTo>
                    <a:pt x="0" y="119831"/>
                  </a:lnTo>
                  <a:lnTo>
                    <a:pt x="0" y="0"/>
                  </a:lnTo>
                  <a:lnTo>
                    <a:pt x="119314" y="0"/>
                  </a:lnTo>
                  <a:lnTo>
                    <a:pt x="119314" y="11983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1" name="Shape 581"/>
            <p:cNvSpPr/>
            <p:nvPr/>
          </p:nvSpPr>
          <p:spPr>
            <a:xfrm>
              <a:off x="1146651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2" name="Shape 582"/>
            <p:cNvSpPr/>
            <p:nvPr/>
          </p:nvSpPr>
          <p:spPr>
            <a:xfrm>
              <a:off x="11623675" y="2605088"/>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3" name="Shape 583"/>
            <p:cNvSpPr/>
            <p:nvPr/>
          </p:nvSpPr>
          <p:spPr>
            <a:xfrm>
              <a:off x="11623675" y="881062"/>
              <a:ext cx="61913" cy="735011"/>
            </a:xfrm>
            <a:custGeom>
              <a:avLst/>
              <a:gdLst/>
              <a:ahLst/>
              <a:cxnLst/>
              <a:rect l="0" t="0" r="0" b="0"/>
              <a:pathLst>
                <a:path w="120000" h="120000" extrusionOk="0">
                  <a:moveTo>
                    <a:pt x="119314" y="119941"/>
                  </a:moveTo>
                  <a:lnTo>
                    <a:pt x="0" y="119941"/>
                  </a:lnTo>
                  <a:lnTo>
                    <a:pt x="0" y="0"/>
                  </a:lnTo>
                  <a:lnTo>
                    <a:pt x="119314" y="0"/>
                  </a:lnTo>
                  <a:lnTo>
                    <a:pt x="119314" y="11994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4" name="Shape 584"/>
            <p:cNvSpPr/>
            <p:nvPr/>
          </p:nvSpPr>
          <p:spPr>
            <a:xfrm>
              <a:off x="11777663" y="2760663"/>
              <a:ext cx="61913" cy="2019299"/>
            </a:xfrm>
            <a:custGeom>
              <a:avLst/>
              <a:gdLst/>
              <a:ahLst/>
              <a:cxnLst/>
              <a:rect l="0" t="0" r="0" b="0"/>
              <a:pathLst>
                <a:path w="120000" h="120000" extrusionOk="0">
                  <a:moveTo>
                    <a:pt x="119314" y="119978"/>
                  </a:moveTo>
                  <a:lnTo>
                    <a:pt x="0" y="119978"/>
                  </a:lnTo>
                  <a:lnTo>
                    <a:pt x="0" y="0"/>
                  </a:lnTo>
                  <a:lnTo>
                    <a:pt x="119314" y="0"/>
                  </a:lnTo>
                  <a:lnTo>
                    <a:pt x="119314" y="11997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5" name="Shape 585"/>
            <p:cNvSpPr/>
            <p:nvPr/>
          </p:nvSpPr>
          <p:spPr>
            <a:xfrm>
              <a:off x="10375900" y="3729037"/>
              <a:ext cx="61913" cy="377824"/>
            </a:xfrm>
            <a:custGeom>
              <a:avLst/>
              <a:gdLst/>
              <a:ahLst/>
              <a:cxnLst/>
              <a:rect l="0" t="0" r="0" b="0"/>
              <a:pathLst>
                <a:path w="120000" h="120000" extrusionOk="0">
                  <a:moveTo>
                    <a:pt x="119314" y="119886"/>
                  </a:moveTo>
                  <a:lnTo>
                    <a:pt x="0" y="119886"/>
                  </a:lnTo>
                  <a:lnTo>
                    <a:pt x="0" y="0"/>
                  </a:lnTo>
                  <a:lnTo>
                    <a:pt x="119314" y="0"/>
                  </a:lnTo>
                  <a:lnTo>
                    <a:pt x="119314" y="11988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6" name="Shape 586"/>
            <p:cNvSpPr/>
            <p:nvPr/>
          </p:nvSpPr>
          <p:spPr>
            <a:xfrm>
              <a:off x="8975725" y="5703887"/>
              <a:ext cx="371474" cy="374649"/>
            </a:xfrm>
            <a:custGeom>
              <a:avLst/>
              <a:gdLst/>
              <a:ahLst/>
              <a:cxnLst/>
              <a:rect l="0" t="0" r="0" b="0"/>
              <a:pathLst>
                <a:path w="120000" h="120000" extrusionOk="0">
                  <a:moveTo>
                    <a:pt x="60231" y="119885"/>
                  </a:moveTo>
                  <a:lnTo>
                    <a:pt x="56531" y="119196"/>
                  </a:lnTo>
                  <a:lnTo>
                    <a:pt x="54682" y="117933"/>
                  </a:lnTo>
                  <a:lnTo>
                    <a:pt x="52716" y="116669"/>
                  </a:lnTo>
                  <a:lnTo>
                    <a:pt x="3121" y="66832"/>
                  </a:lnTo>
                  <a:lnTo>
                    <a:pt x="1965" y="65569"/>
                  </a:lnTo>
                  <a:lnTo>
                    <a:pt x="693" y="63732"/>
                  </a:lnTo>
                  <a:lnTo>
                    <a:pt x="0" y="61779"/>
                  </a:lnTo>
                  <a:lnTo>
                    <a:pt x="0" y="59942"/>
                  </a:lnTo>
                  <a:lnTo>
                    <a:pt x="0" y="57990"/>
                  </a:lnTo>
                  <a:lnTo>
                    <a:pt x="693" y="56153"/>
                  </a:lnTo>
                  <a:lnTo>
                    <a:pt x="1965" y="54315"/>
                  </a:lnTo>
                  <a:lnTo>
                    <a:pt x="3121" y="53052"/>
                  </a:lnTo>
                  <a:lnTo>
                    <a:pt x="52716" y="3215"/>
                  </a:lnTo>
                  <a:lnTo>
                    <a:pt x="54682" y="1837"/>
                  </a:lnTo>
                  <a:lnTo>
                    <a:pt x="55838" y="1377"/>
                  </a:lnTo>
                  <a:lnTo>
                    <a:pt x="57803" y="688"/>
                  </a:lnTo>
                  <a:lnTo>
                    <a:pt x="60231" y="0"/>
                  </a:lnTo>
                  <a:lnTo>
                    <a:pt x="62080" y="688"/>
                  </a:lnTo>
                  <a:lnTo>
                    <a:pt x="64046" y="1377"/>
                  </a:lnTo>
                  <a:lnTo>
                    <a:pt x="65317" y="1837"/>
                  </a:lnTo>
                  <a:lnTo>
                    <a:pt x="67167" y="3215"/>
                  </a:lnTo>
                  <a:lnTo>
                    <a:pt x="117341" y="53052"/>
                  </a:lnTo>
                  <a:lnTo>
                    <a:pt x="118612" y="54315"/>
                  </a:lnTo>
                  <a:lnTo>
                    <a:pt x="119190" y="56153"/>
                  </a:lnTo>
                  <a:lnTo>
                    <a:pt x="119884" y="57990"/>
                  </a:lnTo>
                  <a:lnTo>
                    <a:pt x="119884" y="59942"/>
                  </a:lnTo>
                  <a:lnTo>
                    <a:pt x="119884" y="61779"/>
                  </a:lnTo>
                  <a:lnTo>
                    <a:pt x="119190" y="63732"/>
                  </a:lnTo>
                  <a:lnTo>
                    <a:pt x="118612" y="65569"/>
                  </a:lnTo>
                  <a:lnTo>
                    <a:pt x="117341" y="66832"/>
                  </a:lnTo>
                  <a:lnTo>
                    <a:pt x="67167" y="116669"/>
                  </a:lnTo>
                  <a:lnTo>
                    <a:pt x="65317" y="117933"/>
                  </a:lnTo>
                  <a:lnTo>
                    <a:pt x="64046" y="119196"/>
                  </a:lnTo>
                  <a:lnTo>
                    <a:pt x="60231" y="119885"/>
                  </a:lnTo>
                  <a:close/>
                  <a:moveTo>
                    <a:pt x="24508" y="59942"/>
                  </a:moveTo>
                  <a:lnTo>
                    <a:pt x="60231" y="95540"/>
                  </a:lnTo>
                  <a:lnTo>
                    <a:pt x="96069" y="59942"/>
                  </a:lnTo>
                  <a:lnTo>
                    <a:pt x="60231" y="24344"/>
                  </a:lnTo>
                  <a:lnTo>
                    <a:pt x="24508" y="59942"/>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7" name="Shape 587"/>
            <p:cNvSpPr/>
            <p:nvPr/>
          </p:nvSpPr>
          <p:spPr>
            <a:xfrm>
              <a:off x="11310938" y="4592637"/>
              <a:ext cx="684213" cy="1062037"/>
            </a:xfrm>
            <a:custGeom>
              <a:avLst/>
              <a:gdLst/>
              <a:ahLst/>
              <a:cxnLst/>
              <a:rect l="0" t="0" r="0" b="0"/>
              <a:pathLst>
                <a:path w="120000" h="120000" extrusionOk="0">
                  <a:moveTo>
                    <a:pt x="10891" y="119959"/>
                  </a:moveTo>
                  <a:lnTo>
                    <a:pt x="0" y="119959"/>
                  </a:lnTo>
                  <a:lnTo>
                    <a:pt x="0" y="38809"/>
                  </a:lnTo>
                  <a:lnTo>
                    <a:pt x="0" y="38809"/>
                  </a:lnTo>
                  <a:lnTo>
                    <a:pt x="0" y="38159"/>
                  </a:lnTo>
                  <a:lnTo>
                    <a:pt x="314" y="37510"/>
                  </a:lnTo>
                  <a:lnTo>
                    <a:pt x="1007" y="36820"/>
                  </a:lnTo>
                  <a:lnTo>
                    <a:pt x="1699" y="36373"/>
                  </a:lnTo>
                  <a:lnTo>
                    <a:pt x="56033" y="1096"/>
                  </a:lnTo>
                  <a:lnTo>
                    <a:pt x="56033" y="1096"/>
                  </a:lnTo>
                  <a:lnTo>
                    <a:pt x="57040" y="649"/>
                  </a:lnTo>
                  <a:lnTo>
                    <a:pt x="57733" y="405"/>
                  </a:lnTo>
                  <a:lnTo>
                    <a:pt x="58740" y="243"/>
                  </a:lnTo>
                  <a:lnTo>
                    <a:pt x="60125" y="0"/>
                  </a:lnTo>
                  <a:lnTo>
                    <a:pt x="60125" y="0"/>
                  </a:lnTo>
                  <a:lnTo>
                    <a:pt x="60125" y="0"/>
                  </a:lnTo>
                  <a:lnTo>
                    <a:pt x="61133" y="243"/>
                  </a:lnTo>
                  <a:lnTo>
                    <a:pt x="62140" y="405"/>
                  </a:lnTo>
                  <a:lnTo>
                    <a:pt x="62833" y="649"/>
                  </a:lnTo>
                  <a:lnTo>
                    <a:pt x="63840" y="1096"/>
                  </a:lnTo>
                  <a:lnTo>
                    <a:pt x="118237" y="36373"/>
                  </a:lnTo>
                  <a:lnTo>
                    <a:pt x="118237" y="36373"/>
                  </a:lnTo>
                  <a:lnTo>
                    <a:pt x="118929" y="36820"/>
                  </a:lnTo>
                  <a:lnTo>
                    <a:pt x="119559" y="37510"/>
                  </a:lnTo>
                  <a:lnTo>
                    <a:pt x="119937" y="38809"/>
                  </a:lnTo>
                  <a:lnTo>
                    <a:pt x="119559" y="40108"/>
                  </a:lnTo>
                  <a:lnTo>
                    <a:pt x="118929" y="40798"/>
                  </a:lnTo>
                  <a:lnTo>
                    <a:pt x="118237" y="41244"/>
                  </a:lnTo>
                  <a:lnTo>
                    <a:pt x="91605" y="58457"/>
                  </a:lnTo>
                  <a:lnTo>
                    <a:pt x="83735" y="53585"/>
                  </a:lnTo>
                  <a:lnTo>
                    <a:pt x="106589" y="38809"/>
                  </a:lnTo>
                  <a:lnTo>
                    <a:pt x="60125" y="8606"/>
                  </a:lnTo>
                  <a:lnTo>
                    <a:pt x="10891" y="40351"/>
                  </a:lnTo>
                  <a:lnTo>
                    <a:pt x="10891" y="11995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8" name="Shape 588"/>
            <p:cNvSpPr/>
            <p:nvPr/>
          </p:nvSpPr>
          <p:spPr>
            <a:xfrm>
              <a:off x="7727949" y="6732588"/>
              <a:ext cx="63501" cy="125412"/>
            </a:xfrm>
            <a:custGeom>
              <a:avLst/>
              <a:gdLst/>
              <a:ahLst/>
              <a:cxnLst/>
              <a:rect l="0" t="0" r="0" b="0"/>
              <a:pathLst>
                <a:path w="120000" h="120000" extrusionOk="0">
                  <a:moveTo>
                    <a:pt x="119314" y="119901"/>
                  </a:moveTo>
                  <a:lnTo>
                    <a:pt x="0" y="119901"/>
                  </a:lnTo>
                  <a:lnTo>
                    <a:pt x="0" y="0"/>
                  </a:lnTo>
                  <a:lnTo>
                    <a:pt x="119314" y="0"/>
                  </a:lnTo>
                  <a:lnTo>
                    <a:pt x="119314" y="11990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9" name="Shape 589"/>
            <p:cNvSpPr/>
            <p:nvPr/>
          </p:nvSpPr>
          <p:spPr>
            <a:xfrm>
              <a:off x="8040688" y="6053137"/>
              <a:ext cx="215899" cy="215899"/>
            </a:xfrm>
            <a:custGeom>
              <a:avLst/>
              <a:gdLst/>
              <a:ahLst/>
              <a:cxnLst/>
              <a:rect l="0" t="0" r="0" b="0"/>
              <a:pathLst>
                <a:path w="120000" h="120000" extrusionOk="0">
                  <a:moveTo>
                    <a:pt x="60397" y="119801"/>
                  </a:moveTo>
                  <a:lnTo>
                    <a:pt x="47483" y="118807"/>
                  </a:lnTo>
                  <a:lnTo>
                    <a:pt x="36556" y="115430"/>
                  </a:lnTo>
                  <a:lnTo>
                    <a:pt x="25827" y="110066"/>
                  </a:lnTo>
                  <a:lnTo>
                    <a:pt x="17284" y="102516"/>
                  </a:lnTo>
                  <a:lnTo>
                    <a:pt x="9735" y="93973"/>
                  </a:lnTo>
                  <a:lnTo>
                    <a:pt x="4370" y="83046"/>
                  </a:lnTo>
                  <a:lnTo>
                    <a:pt x="993" y="72317"/>
                  </a:lnTo>
                  <a:lnTo>
                    <a:pt x="0" y="59205"/>
                  </a:lnTo>
                  <a:lnTo>
                    <a:pt x="993" y="47483"/>
                  </a:lnTo>
                  <a:lnTo>
                    <a:pt x="4370" y="36556"/>
                  </a:lnTo>
                  <a:lnTo>
                    <a:pt x="9735" y="25827"/>
                  </a:lnTo>
                  <a:lnTo>
                    <a:pt x="17284" y="17284"/>
                  </a:lnTo>
                  <a:lnTo>
                    <a:pt x="25827" y="9536"/>
                  </a:lnTo>
                  <a:lnTo>
                    <a:pt x="36556" y="4172"/>
                  </a:lnTo>
                  <a:lnTo>
                    <a:pt x="47483" y="993"/>
                  </a:lnTo>
                  <a:lnTo>
                    <a:pt x="60397" y="0"/>
                  </a:lnTo>
                  <a:lnTo>
                    <a:pt x="72317" y="993"/>
                  </a:lnTo>
                  <a:lnTo>
                    <a:pt x="83046" y="4172"/>
                  </a:lnTo>
                  <a:lnTo>
                    <a:pt x="93774" y="9536"/>
                  </a:lnTo>
                  <a:lnTo>
                    <a:pt x="102516" y="17284"/>
                  </a:lnTo>
                  <a:lnTo>
                    <a:pt x="110066" y="25827"/>
                  </a:lnTo>
                  <a:lnTo>
                    <a:pt x="115430" y="36556"/>
                  </a:lnTo>
                  <a:lnTo>
                    <a:pt x="118609" y="47483"/>
                  </a:lnTo>
                  <a:lnTo>
                    <a:pt x="119801" y="59205"/>
                  </a:lnTo>
                  <a:lnTo>
                    <a:pt x="118609" y="72317"/>
                  </a:lnTo>
                  <a:lnTo>
                    <a:pt x="115430" y="83046"/>
                  </a:lnTo>
                  <a:lnTo>
                    <a:pt x="110066" y="93973"/>
                  </a:lnTo>
                  <a:lnTo>
                    <a:pt x="102516" y="102516"/>
                  </a:lnTo>
                  <a:lnTo>
                    <a:pt x="93774" y="110066"/>
                  </a:lnTo>
                  <a:lnTo>
                    <a:pt x="83046" y="115430"/>
                  </a:lnTo>
                  <a:lnTo>
                    <a:pt x="72317" y="118807"/>
                  </a:lnTo>
                  <a:lnTo>
                    <a:pt x="60397" y="119801"/>
                  </a:lnTo>
                  <a:close/>
                  <a:moveTo>
                    <a:pt x="60397" y="34370"/>
                  </a:moveTo>
                  <a:lnTo>
                    <a:pt x="55033" y="34370"/>
                  </a:lnTo>
                  <a:lnTo>
                    <a:pt x="49668" y="35562"/>
                  </a:lnTo>
                  <a:lnTo>
                    <a:pt x="45298" y="38940"/>
                  </a:lnTo>
                  <a:lnTo>
                    <a:pt x="42119" y="42119"/>
                  </a:lnTo>
                  <a:lnTo>
                    <a:pt x="38940" y="45298"/>
                  </a:lnTo>
                  <a:lnTo>
                    <a:pt x="36556" y="49668"/>
                  </a:lnTo>
                  <a:lnTo>
                    <a:pt x="34569" y="55033"/>
                  </a:lnTo>
                  <a:lnTo>
                    <a:pt x="34569" y="59205"/>
                  </a:lnTo>
                  <a:lnTo>
                    <a:pt x="34569" y="64569"/>
                  </a:lnTo>
                  <a:lnTo>
                    <a:pt x="36556" y="70132"/>
                  </a:lnTo>
                  <a:lnTo>
                    <a:pt x="38940" y="74503"/>
                  </a:lnTo>
                  <a:lnTo>
                    <a:pt x="42119" y="77682"/>
                  </a:lnTo>
                  <a:lnTo>
                    <a:pt x="45298" y="80860"/>
                  </a:lnTo>
                  <a:lnTo>
                    <a:pt x="49668" y="83046"/>
                  </a:lnTo>
                  <a:lnTo>
                    <a:pt x="55033" y="85231"/>
                  </a:lnTo>
                  <a:lnTo>
                    <a:pt x="60397" y="85231"/>
                  </a:lnTo>
                  <a:lnTo>
                    <a:pt x="64768" y="85231"/>
                  </a:lnTo>
                  <a:lnTo>
                    <a:pt x="70132" y="83046"/>
                  </a:lnTo>
                  <a:lnTo>
                    <a:pt x="74503" y="80860"/>
                  </a:lnTo>
                  <a:lnTo>
                    <a:pt x="77682" y="77682"/>
                  </a:lnTo>
                  <a:lnTo>
                    <a:pt x="80860" y="74503"/>
                  </a:lnTo>
                  <a:lnTo>
                    <a:pt x="84238" y="70132"/>
                  </a:lnTo>
                  <a:lnTo>
                    <a:pt x="85231" y="64569"/>
                  </a:lnTo>
                  <a:lnTo>
                    <a:pt x="85231" y="59205"/>
                  </a:lnTo>
                  <a:lnTo>
                    <a:pt x="85231" y="55033"/>
                  </a:lnTo>
                  <a:lnTo>
                    <a:pt x="84238" y="49668"/>
                  </a:lnTo>
                  <a:lnTo>
                    <a:pt x="80860" y="45298"/>
                  </a:lnTo>
                  <a:lnTo>
                    <a:pt x="77682" y="42119"/>
                  </a:lnTo>
                  <a:lnTo>
                    <a:pt x="74503" y="38940"/>
                  </a:lnTo>
                  <a:lnTo>
                    <a:pt x="70132" y="35562"/>
                  </a:lnTo>
                  <a:lnTo>
                    <a:pt x="64768" y="34370"/>
                  </a:lnTo>
                  <a:lnTo>
                    <a:pt x="60397" y="34370"/>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0" name="Shape 590"/>
            <p:cNvSpPr/>
            <p:nvPr/>
          </p:nvSpPr>
          <p:spPr>
            <a:xfrm>
              <a:off x="7573963" y="6389687"/>
              <a:ext cx="371474" cy="371474"/>
            </a:xfrm>
            <a:custGeom>
              <a:avLst/>
              <a:gdLst/>
              <a:ahLst/>
              <a:cxnLst/>
              <a:rect l="0" t="0" r="0" b="0"/>
              <a:pathLst>
                <a:path w="120000" h="120000" extrusionOk="0">
                  <a:moveTo>
                    <a:pt x="59537" y="119884"/>
                  </a:moveTo>
                  <a:lnTo>
                    <a:pt x="55838" y="119306"/>
                  </a:lnTo>
                  <a:lnTo>
                    <a:pt x="54566" y="118728"/>
                  </a:lnTo>
                  <a:lnTo>
                    <a:pt x="52716" y="117341"/>
                  </a:lnTo>
                  <a:lnTo>
                    <a:pt x="2427" y="67167"/>
                  </a:lnTo>
                  <a:lnTo>
                    <a:pt x="1271" y="65895"/>
                  </a:lnTo>
                  <a:lnTo>
                    <a:pt x="578" y="64046"/>
                  </a:lnTo>
                  <a:lnTo>
                    <a:pt x="0" y="62196"/>
                  </a:lnTo>
                  <a:lnTo>
                    <a:pt x="0" y="60231"/>
                  </a:lnTo>
                  <a:lnTo>
                    <a:pt x="0" y="58381"/>
                  </a:lnTo>
                  <a:lnTo>
                    <a:pt x="578" y="56416"/>
                  </a:lnTo>
                  <a:lnTo>
                    <a:pt x="1271" y="54566"/>
                  </a:lnTo>
                  <a:lnTo>
                    <a:pt x="2427" y="52716"/>
                  </a:lnTo>
                  <a:lnTo>
                    <a:pt x="52716" y="3121"/>
                  </a:lnTo>
                  <a:lnTo>
                    <a:pt x="53988" y="1849"/>
                  </a:lnTo>
                  <a:lnTo>
                    <a:pt x="55838" y="578"/>
                  </a:lnTo>
                  <a:lnTo>
                    <a:pt x="57687" y="0"/>
                  </a:lnTo>
                  <a:lnTo>
                    <a:pt x="59537" y="0"/>
                  </a:lnTo>
                  <a:lnTo>
                    <a:pt x="62080" y="0"/>
                  </a:lnTo>
                  <a:lnTo>
                    <a:pt x="63352" y="578"/>
                  </a:lnTo>
                  <a:lnTo>
                    <a:pt x="65202" y="1849"/>
                  </a:lnTo>
                  <a:lnTo>
                    <a:pt x="67052" y="3121"/>
                  </a:lnTo>
                  <a:lnTo>
                    <a:pt x="116647" y="52716"/>
                  </a:lnTo>
                  <a:lnTo>
                    <a:pt x="118034" y="54566"/>
                  </a:lnTo>
                  <a:lnTo>
                    <a:pt x="119190" y="56416"/>
                  </a:lnTo>
                  <a:lnTo>
                    <a:pt x="119884" y="58381"/>
                  </a:lnTo>
                  <a:lnTo>
                    <a:pt x="119884" y="60231"/>
                  </a:lnTo>
                  <a:lnTo>
                    <a:pt x="119884" y="62196"/>
                  </a:lnTo>
                  <a:lnTo>
                    <a:pt x="119190" y="64046"/>
                  </a:lnTo>
                  <a:lnTo>
                    <a:pt x="118034" y="65895"/>
                  </a:lnTo>
                  <a:lnTo>
                    <a:pt x="116647" y="67167"/>
                  </a:lnTo>
                  <a:lnTo>
                    <a:pt x="67052" y="117341"/>
                  </a:lnTo>
                  <a:lnTo>
                    <a:pt x="65202" y="118728"/>
                  </a:lnTo>
                  <a:lnTo>
                    <a:pt x="63352" y="119306"/>
                  </a:lnTo>
                  <a:lnTo>
                    <a:pt x="59537" y="119884"/>
                  </a:lnTo>
                  <a:close/>
                  <a:moveTo>
                    <a:pt x="23815" y="60231"/>
                  </a:moveTo>
                  <a:lnTo>
                    <a:pt x="59537" y="96069"/>
                  </a:lnTo>
                  <a:lnTo>
                    <a:pt x="95375" y="60231"/>
                  </a:lnTo>
                  <a:lnTo>
                    <a:pt x="59537" y="24393"/>
                  </a:lnTo>
                  <a:lnTo>
                    <a:pt x="23815" y="60231"/>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1" name="Shape 591"/>
            <p:cNvSpPr/>
            <p:nvPr/>
          </p:nvSpPr>
          <p:spPr>
            <a:xfrm>
              <a:off x="11623675" y="4078287"/>
              <a:ext cx="215899" cy="217487"/>
            </a:xfrm>
            <a:custGeom>
              <a:avLst/>
              <a:gdLst/>
              <a:ahLst/>
              <a:cxnLst/>
              <a:rect l="0" t="0" r="0" b="0"/>
              <a:pathLst>
                <a:path w="120000" h="120000" extrusionOk="0">
                  <a:moveTo>
                    <a:pt x="59403" y="119803"/>
                  </a:moveTo>
                  <a:lnTo>
                    <a:pt x="47483" y="117639"/>
                  </a:lnTo>
                  <a:lnTo>
                    <a:pt x="36754" y="114295"/>
                  </a:lnTo>
                  <a:lnTo>
                    <a:pt x="25827" y="108983"/>
                  </a:lnTo>
                  <a:lnTo>
                    <a:pt x="17284" y="101508"/>
                  </a:lnTo>
                  <a:lnTo>
                    <a:pt x="9735" y="93049"/>
                  </a:lnTo>
                  <a:lnTo>
                    <a:pt x="4370" y="82426"/>
                  </a:lnTo>
                  <a:lnTo>
                    <a:pt x="1192" y="71606"/>
                  </a:lnTo>
                  <a:lnTo>
                    <a:pt x="0" y="60000"/>
                  </a:lnTo>
                  <a:lnTo>
                    <a:pt x="1192" y="47016"/>
                  </a:lnTo>
                  <a:lnTo>
                    <a:pt x="4370" y="36393"/>
                  </a:lnTo>
                  <a:lnTo>
                    <a:pt x="9735" y="25573"/>
                  </a:lnTo>
                  <a:lnTo>
                    <a:pt x="17284" y="17114"/>
                  </a:lnTo>
                  <a:lnTo>
                    <a:pt x="25827" y="9639"/>
                  </a:lnTo>
                  <a:lnTo>
                    <a:pt x="36754" y="4327"/>
                  </a:lnTo>
                  <a:lnTo>
                    <a:pt x="47483" y="983"/>
                  </a:lnTo>
                  <a:lnTo>
                    <a:pt x="59403" y="0"/>
                  </a:lnTo>
                  <a:lnTo>
                    <a:pt x="71125" y="983"/>
                  </a:lnTo>
                  <a:lnTo>
                    <a:pt x="83046" y="4327"/>
                  </a:lnTo>
                  <a:lnTo>
                    <a:pt x="92781" y="9639"/>
                  </a:lnTo>
                  <a:lnTo>
                    <a:pt x="102516" y="17114"/>
                  </a:lnTo>
                  <a:lnTo>
                    <a:pt x="110066" y="26754"/>
                  </a:lnTo>
                  <a:lnTo>
                    <a:pt x="115430" y="36393"/>
                  </a:lnTo>
                  <a:lnTo>
                    <a:pt x="118609" y="48196"/>
                  </a:lnTo>
                  <a:lnTo>
                    <a:pt x="119801" y="60000"/>
                  </a:lnTo>
                  <a:lnTo>
                    <a:pt x="118609" y="71606"/>
                  </a:lnTo>
                  <a:lnTo>
                    <a:pt x="115430" y="82426"/>
                  </a:lnTo>
                  <a:lnTo>
                    <a:pt x="110066" y="93049"/>
                  </a:lnTo>
                  <a:lnTo>
                    <a:pt x="102516" y="101508"/>
                  </a:lnTo>
                  <a:lnTo>
                    <a:pt x="92781" y="108983"/>
                  </a:lnTo>
                  <a:lnTo>
                    <a:pt x="83046" y="114295"/>
                  </a:lnTo>
                  <a:lnTo>
                    <a:pt x="71125" y="117639"/>
                  </a:lnTo>
                  <a:lnTo>
                    <a:pt x="59403" y="119803"/>
                  </a:lnTo>
                  <a:close/>
                  <a:moveTo>
                    <a:pt x="59403" y="34229"/>
                  </a:moveTo>
                  <a:lnTo>
                    <a:pt x="55033" y="34229"/>
                  </a:lnTo>
                  <a:lnTo>
                    <a:pt x="49668" y="36393"/>
                  </a:lnTo>
                  <a:lnTo>
                    <a:pt x="45298" y="38557"/>
                  </a:lnTo>
                  <a:lnTo>
                    <a:pt x="42119" y="41704"/>
                  </a:lnTo>
                  <a:lnTo>
                    <a:pt x="38940" y="44852"/>
                  </a:lnTo>
                  <a:lnTo>
                    <a:pt x="35562" y="49180"/>
                  </a:lnTo>
                  <a:lnTo>
                    <a:pt x="34569" y="54491"/>
                  </a:lnTo>
                  <a:lnTo>
                    <a:pt x="34569" y="60000"/>
                  </a:lnTo>
                  <a:lnTo>
                    <a:pt x="34569" y="64131"/>
                  </a:lnTo>
                  <a:lnTo>
                    <a:pt x="35562" y="69442"/>
                  </a:lnTo>
                  <a:lnTo>
                    <a:pt x="38940" y="73770"/>
                  </a:lnTo>
                  <a:lnTo>
                    <a:pt x="42119" y="78098"/>
                  </a:lnTo>
                  <a:lnTo>
                    <a:pt x="45298" y="80262"/>
                  </a:lnTo>
                  <a:lnTo>
                    <a:pt x="49668" y="83409"/>
                  </a:lnTo>
                  <a:lnTo>
                    <a:pt x="55033" y="84393"/>
                  </a:lnTo>
                  <a:lnTo>
                    <a:pt x="59403" y="85573"/>
                  </a:lnTo>
                  <a:lnTo>
                    <a:pt x="64768" y="84393"/>
                  </a:lnTo>
                  <a:lnTo>
                    <a:pt x="70132" y="83409"/>
                  </a:lnTo>
                  <a:lnTo>
                    <a:pt x="74503" y="81245"/>
                  </a:lnTo>
                  <a:lnTo>
                    <a:pt x="77682" y="78098"/>
                  </a:lnTo>
                  <a:lnTo>
                    <a:pt x="80860" y="73770"/>
                  </a:lnTo>
                  <a:lnTo>
                    <a:pt x="83046" y="69442"/>
                  </a:lnTo>
                  <a:lnTo>
                    <a:pt x="85231" y="64131"/>
                  </a:lnTo>
                  <a:lnTo>
                    <a:pt x="85231" y="60000"/>
                  </a:lnTo>
                  <a:lnTo>
                    <a:pt x="85231" y="54491"/>
                  </a:lnTo>
                  <a:lnTo>
                    <a:pt x="83046" y="50163"/>
                  </a:lnTo>
                  <a:lnTo>
                    <a:pt x="80860" y="44852"/>
                  </a:lnTo>
                  <a:lnTo>
                    <a:pt x="77682" y="41704"/>
                  </a:lnTo>
                  <a:lnTo>
                    <a:pt x="74503" y="38557"/>
                  </a:lnTo>
                  <a:lnTo>
                    <a:pt x="70132" y="36393"/>
                  </a:lnTo>
                  <a:lnTo>
                    <a:pt x="64768" y="34229"/>
                  </a:lnTo>
                  <a:lnTo>
                    <a:pt x="59403"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2" name="Shape 592"/>
            <p:cNvSpPr/>
            <p:nvPr/>
          </p:nvSpPr>
          <p:spPr>
            <a:xfrm>
              <a:off x="8351838" y="6413500"/>
              <a:ext cx="217487" cy="219075"/>
            </a:xfrm>
            <a:custGeom>
              <a:avLst/>
              <a:gdLst/>
              <a:ahLst/>
              <a:cxnLst/>
              <a:rect l="0" t="0" r="0" b="0"/>
              <a:pathLst>
                <a:path w="120000" h="120000" extrusionOk="0">
                  <a:moveTo>
                    <a:pt x="102857" y="119804"/>
                  </a:moveTo>
                  <a:lnTo>
                    <a:pt x="17142" y="119804"/>
                  </a:lnTo>
                  <a:lnTo>
                    <a:pt x="13990" y="119804"/>
                  </a:lnTo>
                  <a:lnTo>
                    <a:pt x="10640" y="118634"/>
                  </a:lnTo>
                  <a:lnTo>
                    <a:pt x="5320" y="114536"/>
                  </a:lnTo>
                  <a:lnTo>
                    <a:pt x="1182" y="109268"/>
                  </a:lnTo>
                  <a:lnTo>
                    <a:pt x="0" y="106146"/>
                  </a:lnTo>
                  <a:lnTo>
                    <a:pt x="0" y="102829"/>
                  </a:lnTo>
                  <a:lnTo>
                    <a:pt x="0" y="16975"/>
                  </a:lnTo>
                  <a:lnTo>
                    <a:pt x="0" y="13853"/>
                  </a:lnTo>
                  <a:lnTo>
                    <a:pt x="1182" y="10731"/>
                  </a:lnTo>
                  <a:lnTo>
                    <a:pt x="5320" y="5463"/>
                  </a:lnTo>
                  <a:lnTo>
                    <a:pt x="10640" y="1170"/>
                  </a:lnTo>
                  <a:lnTo>
                    <a:pt x="13990" y="0"/>
                  </a:lnTo>
                  <a:lnTo>
                    <a:pt x="17142" y="0"/>
                  </a:lnTo>
                  <a:lnTo>
                    <a:pt x="102857" y="0"/>
                  </a:lnTo>
                  <a:lnTo>
                    <a:pt x="106009" y="0"/>
                  </a:lnTo>
                  <a:lnTo>
                    <a:pt x="109162" y="1170"/>
                  </a:lnTo>
                  <a:lnTo>
                    <a:pt x="114482" y="5463"/>
                  </a:lnTo>
                  <a:lnTo>
                    <a:pt x="118817" y="10731"/>
                  </a:lnTo>
                  <a:lnTo>
                    <a:pt x="118817" y="13853"/>
                  </a:lnTo>
                  <a:lnTo>
                    <a:pt x="119802" y="16975"/>
                  </a:lnTo>
                  <a:lnTo>
                    <a:pt x="119802" y="102829"/>
                  </a:lnTo>
                  <a:lnTo>
                    <a:pt x="118817" y="106146"/>
                  </a:lnTo>
                  <a:lnTo>
                    <a:pt x="118817" y="109268"/>
                  </a:lnTo>
                  <a:lnTo>
                    <a:pt x="114482" y="114536"/>
                  </a:lnTo>
                  <a:lnTo>
                    <a:pt x="109162" y="118634"/>
                  </a:lnTo>
                  <a:lnTo>
                    <a:pt x="106009" y="119804"/>
                  </a:lnTo>
                  <a:lnTo>
                    <a:pt x="102857" y="119804"/>
                  </a:lnTo>
                  <a:close/>
                  <a:moveTo>
                    <a:pt x="34285" y="85853"/>
                  </a:moveTo>
                  <a:lnTo>
                    <a:pt x="85714" y="85853"/>
                  </a:lnTo>
                  <a:lnTo>
                    <a:pt x="85714" y="33951"/>
                  </a:lnTo>
                  <a:lnTo>
                    <a:pt x="34285" y="33951"/>
                  </a:lnTo>
                  <a:lnTo>
                    <a:pt x="34285" y="85853"/>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3" name="Shape 593"/>
            <p:cNvSpPr/>
            <p:nvPr/>
          </p:nvSpPr>
          <p:spPr>
            <a:xfrm>
              <a:off x="9442450" y="5757862"/>
              <a:ext cx="217487" cy="219075"/>
            </a:xfrm>
            <a:custGeom>
              <a:avLst/>
              <a:gdLst/>
              <a:ahLst/>
              <a:cxnLst/>
              <a:rect l="0" t="0" r="0" b="0"/>
              <a:pathLst>
                <a:path w="120000" h="120000" extrusionOk="0">
                  <a:moveTo>
                    <a:pt x="102857" y="119804"/>
                  </a:moveTo>
                  <a:lnTo>
                    <a:pt x="17339" y="119804"/>
                  </a:lnTo>
                  <a:lnTo>
                    <a:pt x="13990" y="118827"/>
                  </a:lnTo>
                  <a:lnTo>
                    <a:pt x="10837" y="117654"/>
                  </a:lnTo>
                  <a:lnTo>
                    <a:pt x="5517" y="114527"/>
                  </a:lnTo>
                  <a:lnTo>
                    <a:pt x="1182" y="109250"/>
                  </a:lnTo>
                  <a:lnTo>
                    <a:pt x="0" y="106123"/>
                  </a:lnTo>
                  <a:lnTo>
                    <a:pt x="0" y="102996"/>
                  </a:lnTo>
                  <a:lnTo>
                    <a:pt x="0" y="16807"/>
                  </a:lnTo>
                  <a:lnTo>
                    <a:pt x="0" y="12703"/>
                  </a:lnTo>
                  <a:lnTo>
                    <a:pt x="1182" y="9381"/>
                  </a:lnTo>
                  <a:lnTo>
                    <a:pt x="5517" y="4104"/>
                  </a:lnTo>
                  <a:lnTo>
                    <a:pt x="10837" y="977"/>
                  </a:lnTo>
                  <a:lnTo>
                    <a:pt x="13990" y="0"/>
                  </a:lnTo>
                  <a:lnTo>
                    <a:pt x="17339" y="0"/>
                  </a:lnTo>
                  <a:lnTo>
                    <a:pt x="102857" y="0"/>
                  </a:lnTo>
                  <a:lnTo>
                    <a:pt x="106009" y="0"/>
                  </a:lnTo>
                  <a:lnTo>
                    <a:pt x="109162" y="977"/>
                  </a:lnTo>
                  <a:lnTo>
                    <a:pt x="114482" y="4104"/>
                  </a:lnTo>
                  <a:lnTo>
                    <a:pt x="117832" y="9381"/>
                  </a:lnTo>
                  <a:lnTo>
                    <a:pt x="118817" y="12703"/>
                  </a:lnTo>
                  <a:lnTo>
                    <a:pt x="119802" y="16807"/>
                  </a:lnTo>
                  <a:lnTo>
                    <a:pt x="119802" y="102996"/>
                  </a:lnTo>
                  <a:lnTo>
                    <a:pt x="118817" y="106123"/>
                  </a:lnTo>
                  <a:lnTo>
                    <a:pt x="117832" y="109250"/>
                  </a:lnTo>
                  <a:lnTo>
                    <a:pt x="114482" y="114527"/>
                  </a:lnTo>
                  <a:lnTo>
                    <a:pt x="109162" y="117654"/>
                  </a:lnTo>
                  <a:lnTo>
                    <a:pt x="106009" y="118827"/>
                  </a:lnTo>
                  <a:lnTo>
                    <a:pt x="102857" y="119804"/>
                  </a:lnTo>
                  <a:close/>
                  <a:moveTo>
                    <a:pt x="34285" y="85993"/>
                  </a:moveTo>
                  <a:lnTo>
                    <a:pt x="85714" y="85993"/>
                  </a:lnTo>
                  <a:lnTo>
                    <a:pt x="85714" y="33811"/>
                  </a:lnTo>
                  <a:lnTo>
                    <a:pt x="34285" y="33811"/>
                  </a:lnTo>
                  <a:lnTo>
                    <a:pt x="34285" y="85993"/>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4" name="Shape 594"/>
            <p:cNvSpPr/>
            <p:nvPr/>
          </p:nvSpPr>
          <p:spPr>
            <a:xfrm>
              <a:off x="10999788" y="4273550"/>
              <a:ext cx="217487" cy="219075"/>
            </a:xfrm>
            <a:custGeom>
              <a:avLst/>
              <a:gdLst/>
              <a:ahLst/>
              <a:cxnLst/>
              <a:rect l="0" t="0" r="0" b="0"/>
              <a:pathLst>
                <a:path w="120000" h="120000" extrusionOk="0">
                  <a:moveTo>
                    <a:pt x="102857" y="119804"/>
                  </a:moveTo>
                  <a:lnTo>
                    <a:pt x="17142" y="119804"/>
                  </a:lnTo>
                  <a:lnTo>
                    <a:pt x="13990" y="119804"/>
                  </a:lnTo>
                  <a:lnTo>
                    <a:pt x="10640" y="118827"/>
                  </a:lnTo>
                  <a:lnTo>
                    <a:pt x="5320" y="114527"/>
                  </a:lnTo>
                  <a:lnTo>
                    <a:pt x="1182" y="109250"/>
                  </a:lnTo>
                  <a:lnTo>
                    <a:pt x="0" y="106123"/>
                  </a:lnTo>
                  <a:lnTo>
                    <a:pt x="0" y="102996"/>
                  </a:lnTo>
                  <a:lnTo>
                    <a:pt x="0" y="16807"/>
                  </a:lnTo>
                  <a:lnTo>
                    <a:pt x="0" y="13680"/>
                  </a:lnTo>
                  <a:lnTo>
                    <a:pt x="1182" y="10553"/>
                  </a:lnTo>
                  <a:lnTo>
                    <a:pt x="5320" y="5276"/>
                  </a:lnTo>
                  <a:lnTo>
                    <a:pt x="10640" y="977"/>
                  </a:lnTo>
                  <a:lnTo>
                    <a:pt x="13990" y="0"/>
                  </a:lnTo>
                  <a:lnTo>
                    <a:pt x="17142" y="0"/>
                  </a:lnTo>
                  <a:lnTo>
                    <a:pt x="102857" y="0"/>
                  </a:lnTo>
                  <a:lnTo>
                    <a:pt x="106009" y="0"/>
                  </a:lnTo>
                  <a:lnTo>
                    <a:pt x="109162" y="977"/>
                  </a:lnTo>
                  <a:lnTo>
                    <a:pt x="114482" y="5276"/>
                  </a:lnTo>
                  <a:lnTo>
                    <a:pt x="117635" y="10553"/>
                  </a:lnTo>
                  <a:lnTo>
                    <a:pt x="118817" y="13680"/>
                  </a:lnTo>
                  <a:lnTo>
                    <a:pt x="119802" y="16807"/>
                  </a:lnTo>
                  <a:lnTo>
                    <a:pt x="119802" y="102996"/>
                  </a:lnTo>
                  <a:lnTo>
                    <a:pt x="118817" y="106123"/>
                  </a:lnTo>
                  <a:lnTo>
                    <a:pt x="117635" y="109250"/>
                  </a:lnTo>
                  <a:lnTo>
                    <a:pt x="114482" y="114527"/>
                  </a:lnTo>
                  <a:lnTo>
                    <a:pt x="109162" y="118827"/>
                  </a:lnTo>
                  <a:lnTo>
                    <a:pt x="106009" y="119804"/>
                  </a:lnTo>
                  <a:lnTo>
                    <a:pt x="102857" y="119804"/>
                  </a:lnTo>
                  <a:close/>
                  <a:moveTo>
                    <a:pt x="34285" y="85798"/>
                  </a:moveTo>
                  <a:lnTo>
                    <a:pt x="85714" y="85798"/>
                  </a:lnTo>
                  <a:lnTo>
                    <a:pt x="85714" y="33811"/>
                  </a:lnTo>
                  <a:lnTo>
                    <a:pt x="34285" y="33811"/>
                  </a:lnTo>
                  <a:lnTo>
                    <a:pt x="34285" y="85798"/>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5" name="Shape 595"/>
            <p:cNvSpPr/>
            <p:nvPr/>
          </p:nvSpPr>
          <p:spPr>
            <a:xfrm>
              <a:off x="8509000" y="6242050"/>
              <a:ext cx="371474" cy="215899"/>
            </a:xfrm>
            <a:custGeom>
              <a:avLst/>
              <a:gdLst/>
              <a:ahLst/>
              <a:cxnLst/>
              <a:rect l="0" t="0" r="0" b="0"/>
              <a:pathLst>
                <a:path w="120000" h="120000" extrusionOk="0">
                  <a:moveTo>
                    <a:pt x="59537" y="119801"/>
                  </a:moveTo>
                  <a:lnTo>
                    <a:pt x="55838" y="118807"/>
                  </a:lnTo>
                  <a:lnTo>
                    <a:pt x="54566" y="117814"/>
                  </a:lnTo>
                  <a:lnTo>
                    <a:pt x="52716" y="115430"/>
                  </a:lnTo>
                  <a:lnTo>
                    <a:pt x="2427" y="29205"/>
                  </a:lnTo>
                  <a:lnTo>
                    <a:pt x="1156" y="24834"/>
                  </a:lnTo>
                  <a:lnTo>
                    <a:pt x="0" y="20662"/>
                  </a:lnTo>
                  <a:lnTo>
                    <a:pt x="0" y="15298"/>
                  </a:lnTo>
                  <a:lnTo>
                    <a:pt x="578" y="10728"/>
                  </a:lnTo>
                  <a:lnTo>
                    <a:pt x="1849" y="5364"/>
                  </a:lnTo>
                  <a:lnTo>
                    <a:pt x="4393" y="2185"/>
                  </a:lnTo>
                  <a:lnTo>
                    <a:pt x="6820" y="0"/>
                  </a:lnTo>
                  <a:lnTo>
                    <a:pt x="10057" y="0"/>
                  </a:lnTo>
                  <a:lnTo>
                    <a:pt x="109826" y="0"/>
                  </a:lnTo>
                  <a:lnTo>
                    <a:pt x="112947" y="0"/>
                  </a:lnTo>
                  <a:lnTo>
                    <a:pt x="115491" y="2185"/>
                  </a:lnTo>
                  <a:lnTo>
                    <a:pt x="117919" y="5364"/>
                  </a:lnTo>
                  <a:lnTo>
                    <a:pt x="119190" y="10728"/>
                  </a:lnTo>
                  <a:lnTo>
                    <a:pt x="119884" y="15298"/>
                  </a:lnTo>
                  <a:lnTo>
                    <a:pt x="119884" y="20662"/>
                  </a:lnTo>
                  <a:lnTo>
                    <a:pt x="118612" y="24834"/>
                  </a:lnTo>
                  <a:lnTo>
                    <a:pt x="117341" y="29205"/>
                  </a:lnTo>
                  <a:lnTo>
                    <a:pt x="67167" y="115430"/>
                  </a:lnTo>
                  <a:lnTo>
                    <a:pt x="65202" y="117814"/>
                  </a:lnTo>
                  <a:lnTo>
                    <a:pt x="64046" y="118807"/>
                  </a:lnTo>
                  <a:lnTo>
                    <a:pt x="59537" y="119801"/>
                  </a:lnTo>
                  <a:close/>
                  <a:moveTo>
                    <a:pt x="34450" y="34569"/>
                  </a:moveTo>
                  <a:lnTo>
                    <a:pt x="59537" y="78874"/>
                  </a:lnTo>
                  <a:lnTo>
                    <a:pt x="85317" y="34569"/>
                  </a:lnTo>
                  <a:lnTo>
                    <a:pt x="34450"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6" name="Shape 596"/>
            <p:cNvSpPr/>
            <p:nvPr/>
          </p:nvSpPr>
          <p:spPr>
            <a:xfrm>
              <a:off x="7577136" y="6556375"/>
              <a:ext cx="61913" cy="301624"/>
            </a:xfrm>
            <a:custGeom>
              <a:avLst/>
              <a:gdLst/>
              <a:ahLst/>
              <a:cxnLst/>
              <a:rect l="0" t="0" r="0" b="0"/>
              <a:pathLst>
                <a:path w="120000" h="120000" extrusionOk="0">
                  <a:moveTo>
                    <a:pt x="119310" y="119927"/>
                  </a:moveTo>
                  <a:lnTo>
                    <a:pt x="0" y="119927"/>
                  </a:lnTo>
                  <a:lnTo>
                    <a:pt x="0" y="0"/>
                  </a:lnTo>
                  <a:lnTo>
                    <a:pt x="119310" y="0"/>
                  </a:lnTo>
                  <a:lnTo>
                    <a:pt x="119310" y="11992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7" name="Shape 597"/>
            <p:cNvSpPr/>
            <p:nvPr/>
          </p:nvSpPr>
          <p:spPr>
            <a:xfrm>
              <a:off x="8570913" y="5899150"/>
              <a:ext cx="90487" cy="217487"/>
            </a:xfrm>
            <a:custGeom>
              <a:avLst/>
              <a:gdLst/>
              <a:ahLst/>
              <a:cxnLst/>
              <a:rect l="0" t="0" r="0" b="0"/>
              <a:pathLst>
                <a:path w="120000" h="120000" extrusionOk="0">
                  <a:moveTo>
                    <a:pt x="61167" y="85517"/>
                  </a:moveTo>
                  <a:lnTo>
                    <a:pt x="61167" y="85517"/>
                  </a:lnTo>
                  <a:lnTo>
                    <a:pt x="48560" y="84532"/>
                  </a:lnTo>
                  <a:lnTo>
                    <a:pt x="35953" y="83349"/>
                  </a:lnTo>
                  <a:lnTo>
                    <a:pt x="25214" y="81379"/>
                  </a:lnTo>
                  <a:lnTo>
                    <a:pt x="17743" y="78029"/>
                  </a:lnTo>
                  <a:lnTo>
                    <a:pt x="10272" y="73891"/>
                  </a:lnTo>
                  <a:lnTo>
                    <a:pt x="5136" y="69556"/>
                  </a:lnTo>
                  <a:lnTo>
                    <a:pt x="0" y="65221"/>
                  </a:lnTo>
                  <a:lnTo>
                    <a:pt x="0" y="59901"/>
                  </a:lnTo>
                  <a:lnTo>
                    <a:pt x="0" y="59901"/>
                  </a:lnTo>
                  <a:lnTo>
                    <a:pt x="0" y="54581"/>
                  </a:lnTo>
                  <a:lnTo>
                    <a:pt x="5136" y="50246"/>
                  </a:lnTo>
                  <a:lnTo>
                    <a:pt x="10272" y="45911"/>
                  </a:lnTo>
                  <a:lnTo>
                    <a:pt x="17743" y="41576"/>
                  </a:lnTo>
                  <a:lnTo>
                    <a:pt x="25214" y="38423"/>
                  </a:lnTo>
                  <a:lnTo>
                    <a:pt x="35953" y="36256"/>
                  </a:lnTo>
                  <a:lnTo>
                    <a:pt x="48560" y="34088"/>
                  </a:lnTo>
                  <a:lnTo>
                    <a:pt x="61167" y="34088"/>
                  </a:lnTo>
                  <a:lnTo>
                    <a:pt x="61167" y="34088"/>
                  </a:lnTo>
                  <a:lnTo>
                    <a:pt x="70972" y="34088"/>
                  </a:lnTo>
                  <a:lnTo>
                    <a:pt x="83579" y="36256"/>
                  </a:lnTo>
                  <a:lnTo>
                    <a:pt x="93852" y="38423"/>
                  </a:lnTo>
                  <a:lnTo>
                    <a:pt x="101789" y="41576"/>
                  </a:lnTo>
                  <a:lnTo>
                    <a:pt x="109260" y="45911"/>
                  </a:lnTo>
                  <a:lnTo>
                    <a:pt x="116731" y="50246"/>
                  </a:lnTo>
                  <a:lnTo>
                    <a:pt x="119533" y="54581"/>
                  </a:lnTo>
                  <a:lnTo>
                    <a:pt x="119533" y="59901"/>
                  </a:lnTo>
                  <a:lnTo>
                    <a:pt x="119533" y="5320"/>
                  </a:lnTo>
                  <a:lnTo>
                    <a:pt x="119533" y="5320"/>
                  </a:lnTo>
                  <a:lnTo>
                    <a:pt x="106926" y="3152"/>
                  </a:lnTo>
                  <a:lnTo>
                    <a:pt x="91517" y="985"/>
                  </a:lnTo>
                  <a:lnTo>
                    <a:pt x="76108" y="0"/>
                  </a:lnTo>
                  <a:lnTo>
                    <a:pt x="61167" y="0"/>
                  </a:lnTo>
                  <a:lnTo>
                    <a:pt x="61167" y="0"/>
                  </a:lnTo>
                  <a:lnTo>
                    <a:pt x="43424" y="0"/>
                  </a:lnTo>
                  <a:lnTo>
                    <a:pt x="28015" y="985"/>
                  </a:lnTo>
                  <a:lnTo>
                    <a:pt x="12607" y="3152"/>
                  </a:lnTo>
                  <a:lnTo>
                    <a:pt x="0" y="5320"/>
                  </a:lnTo>
                  <a:lnTo>
                    <a:pt x="0" y="113300"/>
                  </a:lnTo>
                  <a:lnTo>
                    <a:pt x="0" y="113300"/>
                  </a:lnTo>
                  <a:lnTo>
                    <a:pt x="12607" y="116650"/>
                  </a:lnTo>
                  <a:lnTo>
                    <a:pt x="28015" y="117635"/>
                  </a:lnTo>
                  <a:lnTo>
                    <a:pt x="43424" y="118620"/>
                  </a:lnTo>
                  <a:lnTo>
                    <a:pt x="61167" y="119802"/>
                  </a:lnTo>
                  <a:lnTo>
                    <a:pt x="61167" y="119802"/>
                  </a:lnTo>
                  <a:lnTo>
                    <a:pt x="76108" y="118620"/>
                  </a:lnTo>
                  <a:lnTo>
                    <a:pt x="91517" y="117635"/>
                  </a:lnTo>
                  <a:lnTo>
                    <a:pt x="106926" y="116650"/>
                  </a:lnTo>
                  <a:lnTo>
                    <a:pt x="119533" y="113300"/>
                  </a:lnTo>
                  <a:lnTo>
                    <a:pt x="119533" y="59901"/>
                  </a:lnTo>
                  <a:lnTo>
                    <a:pt x="119533" y="59901"/>
                  </a:lnTo>
                  <a:lnTo>
                    <a:pt x="119533" y="65221"/>
                  </a:lnTo>
                  <a:lnTo>
                    <a:pt x="116731" y="69556"/>
                  </a:lnTo>
                  <a:lnTo>
                    <a:pt x="109260" y="73891"/>
                  </a:lnTo>
                  <a:lnTo>
                    <a:pt x="101789" y="78029"/>
                  </a:lnTo>
                  <a:lnTo>
                    <a:pt x="93852" y="81379"/>
                  </a:lnTo>
                  <a:lnTo>
                    <a:pt x="83579" y="83349"/>
                  </a:lnTo>
                  <a:lnTo>
                    <a:pt x="70972" y="84532"/>
                  </a:lnTo>
                  <a:lnTo>
                    <a:pt x="61167" y="8551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8" name="Shape 598"/>
            <p:cNvSpPr/>
            <p:nvPr/>
          </p:nvSpPr>
          <p:spPr>
            <a:xfrm>
              <a:off x="8662988" y="5908675"/>
              <a:ext cx="60324" cy="195261"/>
            </a:xfrm>
            <a:custGeom>
              <a:avLst/>
              <a:gdLst/>
              <a:ahLst/>
              <a:cxnLst/>
              <a:rect l="0" t="0" r="0" b="0"/>
              <a:pathLst>
                <a:path w="120000" h="120000" extrusionOk="0">
                  <a:moveTo>
                    <a:pt x="0" y="0"/>
                  </a:moveTo>
                  <a:lnTo>
                    <a:pt x="0" y="60546"/>
                  </a:lnTo>
                  <a:lnTo>
                    <a:pt x="0" y="119781"/>
                  </a:lnTo>
                  <a:lnTo>
                    <a:pt x="0" y="119781"/>
                  </a:lnTo>
                  <a:lnTo>
                    <a:pt x="25517" y="115191"/>
                  </a:lnTo>
                  <a:lnTo>
                    <a:pt x="48275" y="110382"/>
                  </a:lnTo>
                  <a:lnTo>
                    <a:pt x="70344" y="103387"/>
                  </a:lnTo>
                  <a:lnTo>
                    <a:pt x="89655" y="96174"/>
                  </a:lnTo>
                  <a:lnTo>
                    <a:pt x="100689" y="87868"/>
                  </a:lnTo>
                  <a:lnTo>
                    <a:pt x="111724" y="79562"/>
                  </a:lnTo>
                  <a:lnTo>
                    <a:pt x="119310" y="69945"/>
                  </a:lnTo>
                  <a:lnTo>
                    <a:pt x="119310" y="60546"/>
                  </a:lnTo>
                  <a:lnTo>
                    <a:pt x="119310" y="60546"/>
                  </a:lnTo>
                  <a:lnTo>
                    <a:pt x="119310" y="51147"/>
                  </a:lnTo>
                  <a:lnTo>
                    <a:pt x="111724" y="41530"/>
                  </a:lnTo>
                  <a:lnTo>
                    <a:pt x="100689" y="31912"/>
                  </a:lnTo>
                  <a:lnTo>
                    <a:pt x="89655" y="24918"/>
                  </a:lnTo>
                  <a:lnTo>
                    <a:pt x="70344" y="16612"/>
                  </a:lnTo>
                  <a:lnTo>
                    <a:pt x="48275" y="10710"/>
                  </a:lnTo>
                  <a:lnTo>
                    <a:pt x="25517" y="4808"/>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99" name="Shape 599"/>
            <p:cNvSpPr/>
            <p:nvPr/>
          </p:nvSpPr>
          <p:spPr>
            <a:xfrm>
              <a:off x="8509000" y="5908675"/>
              <a:ext cx="60324" cy="955675"/>
            </a:xfrm>
            <a:custGeom>
              <a:avLst/>
              <a:gdLst/>
              <a:ahLst/>
              <a:cxnLst/>
              <a:rect l="0" t="0" r="0" b="0"/>
              <a:pathLst>
                <a:path w="120000" h="120000" extrusionOk="0">
                  <a:moveTo>
                    <a:pt x="0" y="12510"/>
                  </a:moveTo>
                  <a:lnTo>
                    <a:pt x="0" y="12510"/>
                  </a:lnTo>
                  <a:lnTo>
                    <a:pt x="0" y="10568"/>
                  </a:lnTo>
                  <a:lnTo>
                    <a:pt x="6896" y="8581"/>
                  </a:lnTo>
                  <a:lnTo>
                    <a:pt x="18620" y="6593"/>
                  </a:lnTo>
                  <a:lnTo>
                    <a:pt x="33103" y="5148"/>
                  </a:lnTo>
                  <a:lnTo>
                    <a:pt x="48275" y="3432"/>
                  </a:lnTo>
                  <a:lnTo>
                    <a:pt x="71034" y="2213"/>
                  </a:lnTo>
                  <a:lnTo>
                    <a:pt x="93103" y="993"/>
                  </a:lnTo>
                  <a:lnTo>
                    <a:pt x="119310" y="0"/>
                  </a:lnTo>
                  <a:lnTo>
                    <a:pt x="0" y="12510"/>
                  </a:lnTo>
                  <a:lnTo>
                    <a:pt x="0" y="119954"/>
                  </a:lnTo>
                  <a:lnTo>
                    <a:pt x="119310" y="119954"/>
                  </a:lnTo>
                  <a:lnTo>
                    <a:pt x="119310" y="24749"/>
                  </a:lnTo>
                  <a:lnTo>
                    <a:pt x="119310" y="24749"/>
                  </a:lnTo>
                  <a:lnTo>
                    <a:pt x="93103" y="23801"/>
                  </a:lnTo>
                  <a:lnTo>
                    <a:pt x="71034" y="22807"/>
                  </a:lnTo>
                  <a:lnTo>
                    <a:pt x="48275" y="21362"/>
                  </a:lnTo>
                  <a:lnTo>
                    <a:pt x="33103" y="19872"/>
                  </a:lnTo>
                  <a:lnTo>
                    <a:pt x="18620" y="18155"/>
                  </a:lnTo>
                  <a:lnTo>
                    <a:pt x="6896" y="16439"/>
                  </a:lnTo>
                  <a:lnTo>
                    <a:pt x="0" y="14452"/>
                  </a:lnTo>
                  <a:lnTo>
                    <a:pt x="0" y="1251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0" name="Shape 600"/>
            <p:cNvSpPr/>
            <p:nvPr/>
          </p:nvSpPr>
          <p:spPr>
            <a:xfrm>
              <a:off x="8509000" y="5908675"/>
              <a:ext cx="60324" cy="195261"/>
            </a:xfrm>
            <a:custGeom>
              <a:avLst/>
              <a:gdLst/>
              <a:ahLst/>
              <a:cxnLst/>
              <a:rect l="0" t="0" r="0" b="0"/>
              <a:pathLst>
                <a:path w="120000" h="120000" extrusionOk="0">
                  <a:moveTo>
                    <a:pt x="0" y="60546"/>
                  </a:moveTo>
                  <a:lnTo>
                    <a:pt x="0" y="60546"/>
                  </a:lnTo>
                  <a:lnTo>
                    <a:pt x="0" y="69945"/>
                  </a:lnTo>
                  <a:lnTo>
                    <a:pt x="6896" y="79562"/>
                  </a:lnTo>
                  <a:lnTo>
                    <a:pt x="18620" y="87868"/>
                  </a:lnTo>
                  <a:lnTo>
                    <a:pt x="33103" y="96174"/>
                  </a:lnTo>
                  <a:lnTo>
                    <a:pt x="48275" y="103387"/>
                  </a:lnTo>
                  <a:lnTo>
                    <a:pt x="71034" y="110382"/>
                  </a:lnTo>
                  <a:lnTo>
                    <a:pt x="93103" y="115191"/>
                  </a:lnTo>
                  <a:lnTo>
                    <a:pt x="119310" y="119781"/>
                  </a:lnTo>
                  <a:lnTo>
                    <a:pt x="119310" y="0"/>
                  </a:lnTo>
                  <a:lnTo>
                    <a:pt x="119310" y="0"/>
                  </a:lnTo>
                  <a:lnTo>
                    <a:pt x="93103" y="4808"/>
                  </a:lnTo>
                  <a:lnTo>
                    <a:pt x="71034" y="10710"/>
                  </a:lnTo>
                  <a:lnTo>
                    <a:pt x="48275" y="16612"/>
                  </a:lnTo>
                  <a:lnTo>
                    <a:pt x="33103" y="24918"/>
                  </a:lnTo>
                  <a:lnTo>
                    <a:pt x="18620" y="31912"/>
                  </a:lnTo>
                  <a:lnTo>
                    <a:pt x="6896" y="41530"/>
                  </a:lnTo>
                  <a:lnTo>
                    <a:pt x="0" y="51147"/>
                  </a:lnTo>
                  <a:lnTo>
                    <a:pt x="0" y="6054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1" name="Shape 601"/>
            <p:cNvSpPr/>
            <p:nvPr/>
          </p:nvSpPr>
          <p:spPr>
            <a:xfrm>
              <a:off x="8662988" y="6427787"/>
              <a:ext cx="60324" cy="436562"/>
            </a:xfrm>
            <a:custGeom>
              <a:avLst/>
              <a:gdLst/>
              <a:ahLst/>
              <a:cxnLst/>
              <a:rect l="0" t="0" r="0" b="0"/>
              <a:pathLst>
                <a:path w="120000" h="120000" extrusionOk="0">
                  <a:moveTo>
                    <a:pt x="119310" y="119901"/>
                  </a:moveTo>
                  <a:lnTo>
                    <a:pt x="0" y="119901"/>
                  </a:lnTo>
                  <a:lnTo>
                    <a:pt x="0" y="0"/>
                  </a:lnTo>
                  <a:lnTo>
                    <a:pt x="119310" y="0"/>
                  </a:lnTo>
                  <a:lnTo>
                    <a:pt x="119310" y="11990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2" name="Shape 602"/>
            <p:cNvSpPr/>
            <p:nvPr/>
          </p:nvSpPr>
          <p:spPr>
            <a:xfrm>
              <a:off x="8818563"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3" name="Shape 603"/>
            <p:cNvSpPr/>
            <p:nvPr/>
          </p:nvSpPr>
          <p:spPr>
            <a:xfrm>
              <a:off x="8975725" y="6086475"/>
              <a:ext cx="61913" cy="777875"/>
            </a:xfrm>
            <a:custGeom>
              <a:avLst/>
              <a:gdLst/>
              <a:ahLst/>
              <a:cxnLst/>
              <a:rect l="0" t="0" r="0" b="0"/>
              <a:pathLst>
                <a:path w="120000" h="120000" extrusionOk="0">
                  <a:moveTo>
                    <a:pt x="119314" y="119944"/>
                  </a:moveTo>
                  <a:lnTo>
                    <a:pt x="0" y="119944"/>
                  </a:lnTo>
                  <a:lnTo>
                    <a:pt x="0" y="0"/>
                  </a:lnTo>
                  <a:lnTo>
                    <a:pt x="119314" y="0"/>
                  </a:lnTo>
                  <a:lnTo>
                    <a:pt x="119314" y="11994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4" name="Shape 604"/>
            <p:cNvSpPr/>
            <p:nvPr/>
          </p:nvSpPr>
          <p:spPr>
            <a:xfrm>
              <a:off x="9131300" y="6048375"/>
              <a:ext cx="60324" cy="815975"/>
            </a:xfrm>
            <a:custGeom>
              <a:avLst/>
              <a:gdLst/>
              <a:ahLst/>
              <a:cxnLst/>
              <a:rect l="0" t="0" r="0" b="0"/>
              <a:pathLst>
                <a:path w="120000" h="120000" extrusionOk="0">
                  <a:moveTo>
                    <a:pt x="119310" y="119947"/>
                  </a:moveTo>
                  <a:lnTo>
                    <a:pt x="0" y="119947"/>
                  </a:lnTo>
                  <a:lnTo>
                    <a:pt x="0" y="0"/>
                  </a:lnTo>
                  <a:lnTo>
                    <a:pt x="119310" y="0"/>
                  </a:lnTo>
                  <a:lnTo>
                    <a:pt x="119310" y="11994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5" name="Shape 605"/>
            <p:cNvSpPr/>
            <p:nvPr/>
          </p:nvSpPr>
          <p:spPr>
            <a:xfrm>
              <a:off x="9285288"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6" name="Shape 606"/>
            <p:cNvSpPr/>
            <p:nvPr/>
          </p:nvSpPr>
          <p:spPr>
            <a:xfrm>
              <a:off x="9442450" y="5622925"/>
              <a:ext cx="61913" cy="1239836"/>
            </a:xfrm>
            <a:custGeom>
              <a:avLst/>
              <a:gdLst/>
              <a:ahLst/>
              <a:cxnLst/>
              <a:rect l="0" t="0" r="0" b="0"/>
              <a:pathLst>
                <a:path w="120000" h="120000" extrusionOk="0">
                  <a:moveTo>
                    <a:pt x="119314" y="119965"/>
                  </a:moveTo>
                  <a:lnTo>
                    <a:pt x="0" y="119965"/>
                  </a:lnTo>
                  <a:lnTo>
                    <a:pt x="0" y="0"/>
                  </a:lnTo>
                  <a:lnTo>
                    <a:pt x="119314" y="0"/>
                  </a:lnTo>
                  <a:lnTo>
                    <a:pt x="119314" y="11996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7" name="Shape 607"/>
            <p:cNvSpPr/>
            <p:nvPr/>
          </p:nvSpPr>
          <p:spPr>
            <a:xfrm>
              <a:off x="9598025" y="5948362"/>
              <a:ext cx="60324" cy="915986"/>
            </a:xfrm>
            <a:custGeom>
              <a:avLst/>
              <a:gdLst/>
              <a:ahLst/>
              <a:cxnLst/>
              <a:rect l="0" t="0" r="0" b="0"/>
              <a:pathLst>
                <a:path w="120000" h="120000" extrusionOk="0">
                  <a:moveTo>
                    <a:pt x="119310" y="119952"/>
                  </a:moveTo>
                  <a:lnTo>
                    <a:pt x="0" y="119952"/>
                  </a:lnTo>
                  <a:lnTo>
                    <a:pt x="0" y="0"/>
                  </a:lnTo>
                  <a:lnTo>
                    <a:pt x="119310" y="0"/>
                  </a:lnTo>
                  <a:lnTo>
                    <a:pt x="119310" y="11995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8" name="Shape 608"/>
            <p:cNvSpPr/>
            <p:nvPr/>
          </p:nvSpPr>
          <p:spPr>
            <a:xfrm>
              <a:off x="9753600" y="5678487"/>
              <a:ext cx="60324" cy="1185862"/>
            </a:xfrm>
            <a:custGeom>
              <a:avLst/>
              <a:gdLst/>
              <a:ahLst/>
              <a:cxnLst/>
              <a:rect l="0" t="0" r="0" b="0"/>
              <a:pathLst>
                <a:path w="120000" h="120000" extrusionOk="0">
                  <a:moveTo>
                    <a:pt x="119310" y="119963"/>
                  </a:moveTo>
                  <a:lnTo>
                    <a:pt x="0" y="119963"/>
                  </a:lnTo>
                  <a:lnTo>
                    <a:pt x="0" y="0"/>
                  </a:lnTo>
                  <a:lnTo>
                    <a:pt x="119310" y="0"/>
                  </a:lnTo>
                  <a:lnTo>
                    <a:pt x="119310" y="11996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9" name="Shape 609"/>
            <p:cNvSpPr/>
            <p:nvPr/>
          </p:nvSpPr>
          <p:spPr>
            <a:xfrm>
              <a:off x="11623675" y="5656262"/>
              <a:ext cx="61913" cy="1206499"/>
            </a:xfrm>
            <a:custGeom>
              <a:avLst/>
              <a:gdLst/>
              <a:ahLst/>
              <a:cxnLst/>
              <a:rect l="0" t="0" r="0" b="0"/>
              <a:pathLst>
                <a:path w="120000" h="120000" extrusionOk="0">
                  <a:moveTo>
                    <a:pt x="119314" y="119964"/>
                  </a:moveTo>
                  <a:lnTo>
                    <a:pt x="0" y="119964"/>
                  </a:lnTo>
                  <a:lnTo>
                    <a:pt x="0" y="0"/>
                  </a:lnTo>
                  <a:lnTo>
                    <a:pt x="119314" y="0"/>
                  </a:lnTo>
                  <a:lnTo>
                    <a:pt x="119314" y="11996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0" name="Shape 610"/>
            <p:cNvSpPr/>
            <p:nvPr/>
          </p:nvSpPr>
          <p:spPr>
            <a:xfrm>
              <a:off x="7885113" y="6510337"/>
              <a:ext cx="61913" cy="354012"/>
            </a:xfrm>
            <a:custGeom>
              <a:avLst/>
              <a:gdLst/>
              <a:ahLst/>
              <a:cxnLst/>
              <a:rect l="0" t="0" r="0" b="0"/>
              <a:pathLst>
                <a:path w="120000" h="120000" extrusionOk="0">
                  <a:moveTo>
                    <a:pt x="0" y="0"/>
                  </a:moveTo>
                  <a:lnTo>
                    <a:pt x="0" y="119878"/>
                  </a:lnTo>
                  <a:lnTo>
                    <a:pt x="119314" y="119878"/>
                  </a:lnTo>
                  <a:lnTo>
                    <a:pt x="119314" y="32881"/>
                  </a:lnTo>
                  <a:lnTo>
                    <a:pt x="119314" y="32881"/>
                  </a:lnTo>
                  <a:lnTo>
                    <a:pt x="92571" y="30940"/>
                  </a:lnTo>
                  <a:lnTo>
                    <a:pt x="70628" y="27542"/>
                  </a:lnTo>
                  <a:lnTo>
                    <a:pt x="52114" y="23660"/>
                  </a:lnTo>
                  <a:lnTo>
                    <a:pt x="33600" y="19656"/>
                  </a:lnTo>
                  <a:lnTo>
                    <a:pt x="18514" y="15166"/>
                  </a:lnTo>
                  <a:lnTo>
                    <a:pt x="6857" y="10434"/>
                  </a:lnTo>
                  <a:lnTo>
                    <a:pt x="4114" y="5217"/>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1" name="Shape 611"/>
            <p:cNvSpPr/>
            <p:nvPr/>
          </p:nvSpPr>
          <p:spPr>
            <a:xfrm>
              <a:off x="8040688" y="6510337"/>
              <a:ext cx="61913" cy="354012"/>
            </a:xfrm>
            <a:custGeom>
              <a:avLst/>
              <a:gdLst/>
              <a:ahLst/>
              <a:cxnLst/>
              <a:rect l="0" t="0" r="0" b="0"/>
              <a:pathLst>
                <a:path w="120000" h="120000" extrusionOk="0">
                  <a:moveTo>
                    <a:pt x="0" y="32881"/>
                  </a:moveTo>
                  <a:lnTo>
                    <a:pt x="0" y="119878"/>
                  </a:lnTo>
                  <a:lnTo>
                    <a:pt x="119314" y="119878"/>
                  </a:lnTo>
                  <a:lnTo>
                    <a:pt x="119314" y="0"/>
                  </a:lnTo>
                  <a:lnTo>
                    <a:pt x="119314" y="0"/>
                  </a:lnTo>
                  <a:lnTo>
                    <a:pt x="115199" y="5217"/>
                  </a:lnTo>
                  <a:lnTo>
                    <a:pt x="107657" y="10434"/>
                  </a:lnTo>
                  <a:lnTo>
                    <a:pt x="100800" y="15166"/>
                  </a:lnTo>
                  <a:lnTo>
                    <a:pt x="85714" y="19656"/>
                  </a:lnTo>
                  <a:lnTo>
                    <a:pt x="67200" y="23660"/>
                  </a:lnTo>
                  <a:lnTo>
                    <a:pt x="48685" y="27542"/>
                  </a:lnTo>
                  <a:lnTo>
                    <a:pt x="26057" y="30940"/>
                  </a:lnTo>
                  <a:lnTo>
                    <a:pt x="0" y="3288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2" name="Shape 612"/>
            <p:cNvSpPr/>
            <p:nvPr/>
          </p:nvSpPr>
          <p:spPr>
            <a:xfrm>
              <a:off x="8040688" y="6510337"/>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3" name="Shape 613"/>
            <p:cNvSpPr/>
            <p:nvPr/>
          </p:nvSpPr>
          <p:spPr>
            <a:xfrm>
              <a:off x="8040688" y="6161087"/>
              <a:ext cx="61913" cy="347662"/>
            </a:xfrm>
            <a:custGeom>
              <a:avLst/>
              <a:gdLst/>
              <a:ahLst/>
              <a:cxnLst/>
              <a:rect l="0" t="0" r="0" b="0"/>
              <a:pathLst>
                <a:path w="120000" h="120000" extrusionOk="0">
                  <a:moveTo>
                    <a:pt x="119314" y="119876"/>
                  </a:moveTo>
                  <a:lnTo>
                    <a:pt x="119314" y="0"/>
                  </a:lnTo>
                  <a:lnTo>
                    <a:pt x="0" y="0"/>
                  </a:lnTo>
                  <a:lnTo>
                    <a:pt x="0" y="86191"/>
                  </a:lnTo>
                  <a:lnTo>
                    <a:pt x="0" y="86191"/>
                  </a:lnTo>
                  <a:lnTo>
                    <a:pt x="26057" y="88173"/>
                  </a:lnTo>
                  <a:lnTo>
                    <a:pt x="48685" y="91517"/>
                  </a:lnTo>
                  <a:lnTo>
                    <a:pt x="67200" y="95603"/>
                  </a:lnTo>
                  <a:lnTo>
                    <a:pt x="85714" y="99566"/>
                  </a:lnTo>
                  <a:lnTo>
                    <a:pt x="100800" y="104396"/>
                  </a:lnTo>
                  <a:lnTo>
                    <a:pt x="107657" y="109102"/>
                  </a:lnTo>
                  <a:lnTo>
                    <a:pt x="115199" y="114427"/>
                  </a:lnTo>
                  <a:lnTo>
                    <a:pt x="119314" y="11987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4" name="Shape 614"/>
            <p:cNvSpPr/>
            <p:nvPr/>
          </p:nvSpPr>
          <p:spPr>
            <a:xfrm>
              <a:off x="7947025" y="6510337"/>
              <a:ext cx="92074" cy="107949"/>
            </a:xfrm>
            <a:custGeom>
              <a:avLst/>
              <a:gdLst/>
              <a:ahLst/>
              <a:cxnLst/>
              <a:rect l="0" t="0" r="0" b="0"/>
              <a:pathLst>
                <a:path w="120000" h="120000" extrusionOk="0">
                  <a:moveTo>
                    <a:pt x="59770" y="51147"/>
                  </a:moveTo>
                  <a:lnTo>
                    <a:pt x="59770" y="51147"/>
                  </a:lnTo>
                  <a:lnTo>
                    <a:pt x="47356" y="49180"/>
                  </a:lnTo>
                  <a:lnTo>
                    <a:pt x="37241" y="46819"/>
                  </a:lnTo>
                  <a:lnTo>
                    <a:pt x="27126" y="42491"/>
                  </a:lnTo>
                  <a:lnTo>
                    <a:pt x="17471" y="36196"/>
                  </a:lnTo>
                  <a:lnTo>
                    <a:pt x="9655" y="27540"/>
                  </a:lnTo>
                  <a:lnTo>
                    <a:pt x="5057" y="18885"/>
                  </a:lnTo>
                  <a:lnTo>
                    <a:pt x="2298" y="10622"/>
                  </a:lnTo>
                  <a:lnTo>
                    <a:pt x="0" y="0"/>
                  </a:lnTo>
                  <a:lnTo>
                    <a:pt x="0" y="106622"/>
                  </a:lnTo>
                  <a:lnTo>
                    <a:pt x="0" y="106622"/>
                  </a:lnTo>
                  <a:lnTo>
                    <a:pt x="14712" y="112918"/>
                  </a:lnTo>
                  <a:lnTo>
                    <a:pt x="27126" y="115278"/>
                  </a:lnTo>
                  <a:lnTo>
                    <a:pt x="44597" y="117245"/>
                  </a:lnTo>
                  <a:lnTo>
                    <a:pt x="59770" y="119606"/>
                  </a:lnTo>
                  <a:lnTo>
                    <a:pt x="59770" y="119606"/>
                  </a:lnTo>
                  <a:lnTo>
                    <a:pt x="74942" y="117245"/>
                  </a:lnTo>
                  <a:lnTo>
                    <a:pt x="89655" y="115278"/>
                  </a:lnTo>
                  <a:lnTo>
                    <a:pt x="104827" y="112918"/>
                  </a:lnTo>
                  <a:lnTo>
                    <a:pt x="119540" y="106622"/>
                  </a:lnTo>
                  <a:lnTo>
                    <a:pt x="119540" y="0"/>
                  </a:lnTo>
                  <a:lnTo>
                    <a:pt x="119540" y="0"/>
                  </a:lnTo>
                  <a:lnTo>
                    <a:pt x="117241" y="10622"/>
                  </a:lnTo>
                  <a:lnTo>
                    <a:pt x="114482" y="18885"/>
                  </a:lnTo>
                  <a:lnTo>
                    <a:pt x="109425" y="27540"/>
                  </a:lnTo>
                  <a:lnTo>
                    <a:pt x="102068" y="36196"/>
                  </a:lnTo>
                  <a:lnTo>
                    <a:pt x="91954" y="42491"/>
                  </a:lnTo>
                  <a:lnTo>
                    <a:pt x="82298" y="46819"/>
                  </a:lnTo>
                  <a:lnTo>
                    <a:pt x="72183" y="49180"/>
                  </a:lnTo>
                  <a:lnTo>
                    <a:pt x="59770" y="5114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5" name="Shape 615"/>
            <p:cNvSpPr/>
            <p:nvPr/>
          </p:nvSpPr>
          <p:spPr>
            <a:xfrm>
              <a:off x="8104188" y="6510337"/>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6" name="Shape 616"/>
            <p:cNvSpPr/>
            <p:nvPr/>
          </p:nvSpPr>
          <p:spPr>
            <a:xfrm>
              <a:off x="7947025" y="6399212"/>
              <a:ext cx="92074" cy="107949"/>
            </a:xfrm>
            <a:custGeom>
              <a:avLst/>
              <a:gdLst/>
              <a:ahLst/>
              <a:cxnLst/>
              <a:rect l="0" t="0" r="0" b="0"/>
              <a:pathLst>
                <a:path w="120000" h="120000" extrusionOk="0">
                  <a:moveTo>
                    <a:pt x="59770" y="68235"/>
                  </a:moveTo>
                  <a:lnTo>
                    <a:pt x="59770" y="68235"/>
                  </a:lnTo>
                  <a:lnTo>
                    <a:pt x="72183" y="70588"/>
                  </a:lnTo>
                  <a:lnTo>
                    <a:pt x="82298" y="72549"/>
                  </a:lnTo>
                  <a:lnTo>
                    <a:pt x="91954" y="76862"/>
                  </a:lnTo>
                  <a:lnTo>
                    <a:pt x="102068" y="83137"/>
                  </a:lnTo>
                  <a:lnTo>
                    <a:pt x="109425" y="91764"/>
                  </a:lnTo>
                  <a:lnTo>
                    <a:pt x="114482" y="100000"/>
                  </a:lnTo>
                  <a:lnTo>
                    <a:pt x="117241" y="109019"/>
                  </a:lnTo>
                  <a:lnTo>
                    <a:pt x="119540" y="119607"/>
                  </a:lnTo>
                  <a:lnTo>
                    <a:pt x="119540" y="12941"/>
                  </a:lnTo>
                  <a:lnTo>
                    <a:pt x="119540" y="12941"/>
                  </a:lnTo>
                  <a:lnTo>
                    <a:pt x="104827" y="6274"/>
                  </a:lnTo>
                  <a:lnTo>
                    <a:pt x="89655" y="4313"/>
                  </a:lnTo>
                  <a:lnTo>
                    <a:pt x="74942" y="1960"/>
                  </a:lnTo>
                  <a:lnTo>
                    <a:pt x="59770" y="0"/>
                  </a:lnTo>
                  <a:lnTo>
                    <a:pt x="59770" y="0"/>
                  </a:lnTo>
                  <a:lnTo>
                    <a:pt x="44597" y="1960"/>
                  </a:lnTo>
                  <a:lnTo>
                    <a:pt x="27126" y="4313"/>
                  </a:lnTo>
                  <a:lnTo>
                    <a:pt x="14712" y="6274"/>
                  </a:lnTo>
                  <a:lnTo>
                    <a:pt x="0" y="12941"/>
                  </a:lnTo>
                  <a:lnTo>
                    <a:pt x="0" y="119607"/>
                  </a:lnTo>
                  <a:lnTo>
                    <a:pt x="0" y="119607"/>
                  </a:lnTo>
                  <a:lnTo>
                    <a:pt x="2298" y="109019"/>
                  </a:lnTo>
                  <a:lnTo>
                    <a:pt x="5057" y="100000"/>
                  </a:lnTo>
                  <a:lnTo>
                    <a:pt x="9655" y="91764"/>
                  </a:lnTo>
                  <a:lnTo>
                    <a:pt x="17471" y="83137"/>
                  </a:lnTo>
                  <a:lnTo>
                    <a:pt x="27126" y="76862"/>
                  </a:lnTo>
                  <a:lnTo>
                    <a:pt x="37241" y="72549"/>
                  </a:lnTo>
                  <a:lnTo>
                    <a:pt x="47356" y="70588"/>
                  </a:lnTo>
                  <a:lnTo>
                    <a:pt x="59770" y="6823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7" name="Shape 617"/>
            <p:cNvSpPr/>
            <p:nvPr/>
          </p:nvSpPr>
          <p:spPr>
            <a:xfrm>
              <a:off x="7885113" y="6411912"/>
              <a:ext cx="61913" cy="193675"/>
            </a:xfrm>
            <a:custGeom>
              <a:avLst/>
              <a:gdLst/>
              <a:ahLst/>
              <a:cxnLst/>
              <a:rect l="0" t="0" r="0" b="0"/>
              <a:pathLst>
                <a:path w="120000" h="120000" extrusionOk="0">
                  <a:moveTo>
                    <a:pt x="119314" y="0"/>
                  </a:moveTo>
                  <a:lnTo>
                    <a:pt x="119314" y="0"/>
                  </a:lnTo>
                  <a:lnTo>
                    <a:pt x="92571" y="3529"/>
                  </a:lnTo>
                  <a:lnTo>
                    <a:pt x="70628" y="9485"/>
                  </a:lnTo>
                  <a:lnTo>
                    <a:pt x="52114" y="16764"/>
                  </a:lnTo>
                  <a:lnTo>
                    <a:pt x="33600" y="23823"/>
                  </a:lnTo>
                  <a:lnTo>
                    <a:pt x="18514" y="32426"/>
                  </a:lnTo>
                  <a:lnTo>
                    <a:pt x="6857" y="40808"/>
                  </a:lnTo>
                  <a:lnTo>
                    <a:pt x="4114" y="50294"/>
                  </a:lnTo>
                  <a:lnTo>
                    <a:pt x="0" y="60000"/>
                  </a:lnTo>
                  <a:lnTo>
                    <a:pt x="0" y="60000"/>
                  </a:lnTo>
                  <a:lnTo>
                    <a:pt x="4114" y="69485"/>
                  </a:lnTo>
                  <a:lnTo>
                    <a:pt x="6857" y="78970"/>
                  </a:lnTo>
                  <a:lnTo>
                    <a:pt x="18514" y="87573"/>
                  </a:lnTo>
                  <a:lnTo>
                    <a:pt x="33600" y="95735"/>
                  </a:lnTo>
                  <a:lnTo>
                    <a:pt x="52114" y="103014"/>
                  </a:lnTo>
                  <a:lnTo>
                    <a:pt x="70628" y="110073"/>
                  </a:lnTo>
                  <a:lnTo>
                    <a:pt x="92571" y="116250"/>
                  </a:lnTo>
                  <a:lnTo>
                    <a:pt x="119314" y="119779"/>
                  </a:lnTo>
                  <a:lnTo>
                    <a:pt x="119314" y="60000"/>
                  </a:lnTo>
                  <a:lnTo>
                    <a:pt x="119314"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8" name="Shape 618"/>
            <p:cNvSpPr/>
            <p:nvPr/>
          </p:nvSpPr>
          <p:spPr>
            <a:xfrm>
              <a:off x="8040688" y="6411912"/>
              <a:ext cx="61913" cy="193675"/>
            </a:xfrm>
            <a:custGeom>
              <a:avLst/>
              <a:gdLst/>
              <a:ahLst/>
              <a:cxnLst/>
              <a:rect l="0" t="0" r="0" b="0"/>
              <a:pathLst>
                <a:path w="120000" h="120000" extrusionOk="0">
                  <a:moveTo>
                    <a:pt x="119314" y="60000"/>
                  </a:moveTo>
                  <a:lnTo>
                    <a:pt x="119314" y="60000"/>
                  </a:lnTo>
                  <a:lnTo>
                    <a:pt x="119314" y="60000"/>
                  </a:lnTo>
                  <a:lnTo>
                    <a:pt x="115199" y="50294"/>
                  </a:lnTo>
                  <a:lnTo>
                    <a:pt x="107657" y="40808"/>
                  </a:lnTo>
                  <a:lnTo>
                    <a:pt x="100800" y="32426"/>
                  </a:lnTo>
                  <a:lnTo>
                    <a:pt x="85714" y="23823"/>
                  </a:lnTo>
                  <a:lnTo>
                    <a:pt x="67200" y="16764"/>
                  </a:lnTo>
                  <a:lnTo>
                    <a:pt x="48685" y="9485"/>
                  </a:lnTo>
                  <a:lnTo>
                    <a:pt x="26057" y="3529"/>
                  </a:lnTo>
                  <a:lnTo>
                    <a:pt x="0" y="0"/>
                  </a:lnTo>
                  <a:lnTo>
                    <a:pt x="0" y="60000"/>
                  </a:lnTo>
                  <a:lnTo>
                    <a:pt x="0" y="60000"/>
                  </a:lnTo>
                  <a:lnTo>
                    <a:pt x="0" y="60000"/>
                  </a:lnTo>
                  <a:lnTo>
                    <a:pt x="0" y="60000"/>
                  </a:lnTo>
                  <a:lnTo>
                    <a:pt x="0" y="60000"/>
                  </a:lnTo>
                  <a:lnTo>
                    <a:pt x="0" y="119779"/>
                  </a:lnTo>
                  <a:lnTo>
                    <a:pt x="0" y="119779"/>
                  </a:lnTo>
                  <a:lnTo>
                    <a:pt x="26057" y="116250"/>
                  </a:lnTo>
                  <a:lnTo>
                    <a:pt x="48685" y="110073"/>
                  </a:lnTo>
                  <a:lnTo>
                    <a:pt x="67200" y="103014"/>
                  </a:lnTo>
                  <a:lnTo>
                    <a:pt x="85714" y="95735"/>
                  </a:lnTo>
                  <a:lnTo>
                    <a:pt x="100800" y="87573"/>
                  </a:lnTo>
                  <a:lnTo>
                    <a:pt x="107657" y="78970"/>
                  </a:lnTo>
                  <a:lnTo>
                    <a:pt x="115199" y="69485"/>
                  </a:lnTo>
                  <a:lnTo>
                    <a:pt x="119314" y="6000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9" name="Shape 619"/>
            <p:cNvSpPr/>
            <p:nvPr/>
          </p:nvSpPr>
          <p:spPr>
            <a:xfrm>
              <a:off x="9285288" y="5513387"/>
              <a:ext cx="217487" cy="215899"/>
            </a:xfrm>
            <a:custGeom>
              <a:avLst/>
              <a:gdLst/>
              <a:ahLst/>
              <a:cxnLst/>
              <a:rect l="0" t="0" r="0" b="0"/>
              <a:pathLst>
                <a:path w="120000" h="120000" extrusionOk="0">
                  <a:moveTo>
                    <a:pt x="59901" y="119801"/>
                  </a:moveTo>
                  <a:lnTo>
                    <a:pt x="48275" y="118807"/>
                  </a:lnTo>
                  <a:lnTo>
                    <a:pt x="36453" y="115629"/>
                  </a:lnTo>
                  <a:lnTo>
                    <a:pt x="26798" y="110264"/>
                  </a:lnTo>
                  <a:lnTo>
                    <a:pt x="18325" y="102516"/>
                  </a:lnTo>
                  <a:lnTo>
                    <a:pt x="10837" y="93973"/>
                  </a:lnTo>
                  <a:lnTo>
                    <a:pt x="5517" y="83046"/>
                  </a:lnTo>
                  <a:lnTo>
                    <a:pt x="1182" y="72317"/>
                  </a:lnTo>
                  <a:lnTo>
                    <a:pt x="0" y="60596"/>
                  </a:lnTo>
                  <a:lnTo>
                    <a:pt x="1182" y="47483"/>
                  </a:lnTo>
                  <a:lnTo>
                    <a:pt x="5517" y="36754"/>
                  </a:lnTo>
                  <a:lnTo>
                    <a:pt x="10837" y="26026"/>
                  </a:lnTo>
                  <a:lnTo>
                    <a:pt x="18325" y="17284"/>
                  </a:lnTo>
                  <a:lnTo>
                    <a:pt x="26798" y="9933"/>
                  </a:lnTo>
                  <a:lnTo>
                    <a:pt x="36453" y="4370"/>
                  </a:lnTo>
                  <a:lnTo>
                    <a:pt x="48275" y="1192"/>
                  </a:lnTo>
                  <a:lnTo>
                    <a:pt x="59901" y="0"/>
                  </a:lnTo>
                  <a:lnTo>
                    <a:pt x="71724" y="1192"/>
                  </a:lnTo>
                  <a:lnTo>
                    <a:pt x="83546" y="4370"/>
                  </a:lnTo>
                  <a:lnTo>
                    <a:pt x="93004" y="9933"/>
                  </a:lnTo>
                  <a:lnTo>
                    <a:pt x="102857" y="17284"/>
                  </a:lnTo>
                  <a:lnTo>
                    <a:pt x="109162" y="26026"/>
                  </a:lnTo>
                  <a:lnTo>
                    <a:pt x="115467" y="36754"/>
                  </a:lnTo>
                  <a:lnTo>
                    <a:pt x="118817" y="47483"/>
                  </a:lnTo>
                  <a:lnTo>
                    <a:pt x="119802" y="60596"/>
                  </a:lnTo>
                  <a:lnTo>
                    <a:pt x="118817" y="72317"/>
                  </a:lnTo>
                  <a:lnTo>
                    <a:pt x="115467" y="83046"/>
                  </a:lnTo>
                  <a:lnTo>
                    <a:pt x="109162" y="93973"/>
                  </a:lnTo>
                  <a:lnTo>
                    <a:pt x="102857" y="102516"/>
                  </a:lnTo>
                  <a:lnTo>
                    <a:pt x="93004" y="110264"/>
                  </a:lnTo>
                  <a:lnTo>
                    <a:pt x="83546" y="115629"/>
                  </a:lnTo>
                  <a:lnTo>
                    <a:pt x="71724" y="118807"/>
                  </a:lnTo>
                  <a:lnTo>
                    <a:pt x="59901" y="119801"/>
                  </a:lnTo>
                  <a:close/>
                  <a:moveTo>
                    <a:pt x="59901" y="34569"/>
                  </a:moveTo>
                  <a:lnTo>
                    <a:pt x="54581" y="34569"/>
                  </a:lnTo>
                  <a:lnTo>
                    <a:pt x="50246" y="36754"/>
                  </a:lnTo>
                  <a:lnTo>
                    <a:pt x="46108" y="38940"/>
                  </a:lnTo>
                  <a:lnTo>
                    <a:pt x="41773" y="42119"/>
                  </a:lnTo>
                  <a:lnTo>
                    <a:pt x="38620" y="45496"/>
                  </a:lnTo>
                  <a:lnTo>
                    <a:pt x="36453" y="49668"/>
                  </a:lnTo>
                  <a:lnTo>
                    <a:pt x="35467" y="55033"/>
                  </a:lnTo>
                  <a:lnTo>
                    <a:pt x="34285" y="60596"/>
                  </a:lnTo>
                  <a:lnTo>
                    <a:pt x="35467" y="64768"/>
                  </a:lnTo>
                  <a:lnTo>
                    <a:pt x="36453" y="70331"/>
                  </a:lnTo>
                  <a:lnTo>
                    <a:pt x="38620" y="74503"/>
                  </a:lnTo>
                  <a:lnTo>
                    <a:pt x="41773" y="77682"/>
                  </a:lnTo>
                  <a:lnTo>
                    <a:pt x="46108" y="81059"/>
                  </a:lnTo>
                  <a:lnTo>
                    <a:pt x="50246" y="84238"/>
                  </a:lnTo>
                  <a:lnTo>
                    <a:pt x="54581" y="85430"/>
                  </a:lnTo>
                  <a:lnTo>
                    <a:pt x="59901" y="85430"/>
                  </a:lnTo>
                  <a:lnTo>
                    <a:pt x="65418" y="85430"/>
                  </a:lnTo>
                  <a:lnTo>
                    <a:pt x="69556" y="84238"/>
                  </a:lnTo>
                  <a:lnTo>
                    <a:pt x="73891" y="81059"/>
                  </a:lnTo>
                  <a:lnTo>
                    <a:pt x="78226" y="77682"/>
                  </a:lnTo>
                  <a:lnTo>
                    <a:pt x="81379" y="74503"/>
                  </a:lnTo>
                  <a:lnTo>
                    <a:pt x="83546" y="70331"/>
                  </a:lnTo>
                  <a:lnTo>
                    <a:pt x="84532" y="64768"/>
                  </a:lnTo>
                  <a:lnTo>
                    <a:pt x="85517" y="60596"/>
                  </a:lnTo>
                  <a:lnTo>
                    <a:pt x="84532" y="55033"/>
                  </a:lnTo>
                  <a:lnTo>
                    <a:pt x="83546" y="49668"/>
                  </a:lnTo>
                  <a:lnTo>
                    <a:pt x="81379" y="45496"/>
                  </a:lnTo>
                  <a:lnTo>
                    <a:pt x="78226" y="42119"/>
                  </a:lnTo>
                  <a:lnTo>
                    <a:pt x="73891" y="38940"/>
                  </a:lnTo>
                  <a:lnTo>
                    <a:pt x="69556" y="36754"/>
                  </a:lnTo>
                  <a:lnTo>
                    <a:pt x="65418"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0" name="Shape 620"/>
            <p:cNvSpPr/>
            <p:nvPr/>
          </p:nvSpPr>
          <p:spPr>
            <a:xfrm>
              <a:off x="8975725" y="6086475"/>
              <a:ext cx="0" cy="1587"/>
            </a:xfrm>
            <a:custGeom>
              <a:avLst/>
              <a:gdLst/>
              <a:ahLst/>
              <a:cxnLst/>
              <a:rect l="0" t="0" r="0" b="0"/>
              <a:pathLst>
                <a:path w="120000" h="120000" extrusionOk="0">
                  <a:moveTo>
                    <a:pt x="0" y="0"/>
                  </a:moveTo>
                  <a:lnTo>
                    <a:pt x="0" y="0"/>
                  </a:lnTo>
                  <a:lnTo>
                    <a:pt x="0" y="0"/>
                  </a:lnTo>
                  <a:lnTo>
                    <a:pt x="0" y="102857"/>
                  </a:lnTo>
                  <a:lnTo>
                    <a:pt x="0" y="102857"/>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1" name="Shape 621"/>
            <p:cNvSpPr/>
            <p:nvPr/>
          </p:nvSpPr>
          <p:spPr>
            <a:xfrm>
              <a:off x="8975725" y="5891212"/>
              <a:ext cx="61913" cy="293687"/>
            </a:xfrm>
            <a:custGeom>
              <a:avLst/>
              <a:gdLst/>
              <a:ahLst/>
              <a:cxnLst/>
              <a:rect l="0" t="0" r="0" b="0"/>
              <a:pathLst>
                <a:path w="120000" h="120000" extrusionOk="0">
                  <a:moveTo>
                    <a:pt x="0" y="0"/>
                  </a:moveTo>
                  <a:lnTo>
                    <a:pt x="0" y="39756"/>
                  </a:lnTo>
                  <a:lnTo>
                    <a:pt x="0" y="39756"/>
                  </a:lnTo>
                  <a:lnTo>
                    <a:pt x="26057" y="42825"/>
                  </a:lnTo>
                  <a:lnTo>
                    <a:pt x="48685" y="46772"/>
                  </a:lnTo>
                  <a:lnTo>
                    <a:pt x="67200" y="50718"/>
                  </a:lnTo>
                  <a:lnTo>
                    <a:pt x="85714" y="55542"/>
                  </a:lnTo>
                  <a:lnTo>
                    <a:pt x="100114" y="61096"/>
                  </a:lnTo>
                  <a:lnTo>
                    <a:pt x="111771" y="66650"/>
                  </a:lnTo>
                  <a:lnTo>
                    <a:pt x="115885" y="72935"/>
                  </a:lnTo>
                  <a:lnTo>
                    <a:pt x="119314" y="79366"/>
                  </a:lnTo>
                  <a:lnTo>
                    <a:pt x="119314" y="79366"/>
                  </a:lnTo>
                  <a:lnTo>
                    <a:pt x="115885" y="86528"/>
                  </a:lnTo>
                  <a:lnTo>
                    <a:pt x="111771" y="92082"/>
                  </a:lnTo>
                  <a:lnTo>
                    <a:pt x="100114" y="98514"/>
                  </a:lnTo>
                  <a:lnTo>
                    <a:pt x="85714" y="104068"/>
                  </a:lnTo>
                  <a:lnTo>
                    <a:pt x="67200" y="108745"/>
                  </a:lnTo>
                  <a:lnTo>
                    <a:pt x="48685" y="112838"/>
                  </a:lnTo>
                  <a:lnTo>
                    <a:pt x="26057" y="116784"/>
                  </a:lnTo>
                  <a:lnTo>
                    <a:pt x="0" y="119853"/>
                  </a:lnTo>
                  <a:lnTo>
                    <a:pt x="119314" y="79366"/>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2" name="Shape 622"/>
            <p:cNvSpPr/>
            <p:nvPr/>
          </p:nvSpPr>
          <p:spPr>
            <a:xfrm>
              <a:off x="8818563" y="5978525"/>
              <a:ext cx="155574" cy="215899"/>
            </a:xfrm>
            <a:custGeom>
              <a:avLst/>
              <a:gdLst/>
              <a:ahLst/>
              <a:cxnLst/>
              <a:rect l="0" t="0" r="0" b="0"/>
              <a:pathLst>
                <a:path w="120000" h="120000" extrusionOk="0">
                  <a:moveTo>
                    <a:pt x="83862" y="85430"/>
                  </a:moveTo>
                  <a:lnTo>
                    <a:pt x="83862" y="85430"/>
                  </a:lnTo>
                  <a:lnTo>
                    <a:pt x="76137" y="85430"/>
                  </a:lnTo>
                  <a:lnTo>
                    <a:pt x="70344" y="83245"/>
                  </a:lnTo>
                  <a:lnTo>
                    <a:pt x="64275" y="81059"/>
                  </a:lnTo>
                  <a:lnTo>
                    <a:pt x="58206" y="77682"/>
                  </a:lnTo>
                  <a:lnTo>
                    <a:pt x="53793" y="74503"/>
                  </a:lnTo>
                  <a:lnTo>
                    <a:pt x="50758" y="70132"/>
                  </a:lnTo>
                  <a:lnTo>
                    <a:pt x="49379" y="64768"/>
                  </a:lnTo>
                  <a:lnTo>
                    <a:pt x="48000" y="59403"/>
                  </a:lnTo>
                  <a:lnTo>
                    <a:pt x="48000" y="59403"/>
                  </a:lnTo>
                  <a:lnTo>
                    <a:pt x="49379" y="55231"/>
                  </a:lnTo>
                  <a:lnTo>
                    <a:pt x="50758" y="49668"/>
                  </a:lnTo>
                  <a:lnTo>
                    <a:pt x="53793" y="45298"/>
                  </a:lnTo>
                  <a:lnTo>
                    <a:pt x="58206" y="42119"/>
                  </a:lnTo>
                  <a:lnTo>
                    <a:pt x="64275" y="38940"/>
                  </a:lnTo>
                  <a:lnTo>
                    <a:pt x="70344" y="36754"/>
                  </a:lnTo>
                  <a:lnTo>
                    <a:pt x="76137" y="34569"/>
                  </a:lnTo>
                  <a:lnTo>
                    <a:pt x="83862" y="34569"/>
                  </a:lnTo>
                  <a:lnTo>
                    <a:pt x="83862" y="34569"/>
                  </a:lnTo>
                  <a:lnTo>
                    <a:pt x="91310" y="34569"/>
                  </a:lnTo>
                  <a:lnTo>
                    <a:pt x="97379" y="35761"/>
                  </a:lnTo>
                  <a:lnTo>
                    <a:pt x="103172" y="38940"/>
                  </a:lnTo>
                  <a:lnTo>
                    <a:pt x="109241" y="41125"/>
                  </a:lnTo>
                  <a:lnTo>
                    <a:pt x="112275" y="45298"/>
                  </a:lnTo>
                  <a:lnTo>
                    <a:pt x="116689" y="49668"/>
                  </a:lnTo>
                  <a:lnTo>
                    <a:pt x="118068" y="54039"/>
                  </a:lnTo>
                  <a:lnTo>
                    <a:pt x="119724" y="59403"/>
                  </a:lnTo>
                  <a:lnTo>
                    <a:pt x="119724" y="5562"/>
                  </a:lnTo>
                  <a:lnTo>
                    <a:pt x="119724" y="5562"/>
                  </a:lnTo>
                  <a:lnTo>
                    <a:pt x="110620" y="3178"/>
                  </a:lnTo>
                  <a:lnTo>
                    <a:pt x="101793" y="1192"/>
                  </a:lnTo>
                  <a:lnTo>
                    <a:pt x="92689" y="0"/>
                  </a:lnTo>
                  <a:lnTo>
                    <a:pt x="83862" y="0"/>
                  </a:lnTo>
                  <a:lnTo>
                    <a:pt x="83862" y="0"/>
                  </a:lnTo>
                  <a:lnTo>
                    <a:pt x="67310" y="1192"/>
                  </a:lnTo>
                  <a:lnTo>
                    <a:pt x="50758" y="4370"/>
                  </a:lnTo>
                  <a:lnTo>
                    <a:pt x="37517" y="9735"/>
                  </a:lnTo>
                  <a:lnTo>
                    <a:pt x="25379" y="17284"/>
                  </a:lnTo>
                  <a:lnTo>
                    <a:pt x="14896" y="26026"/>
                  </a:lnTo>
                  <a:lnTo>
                    <a:pt x="7448" y="36754"/>
                  </a:lnTo>
                  <a:lnTo>
                    <a:pt x="1379" y="47483"/>
                  </a:lnTo>
                  <a:lnTo>
                    <a:pt x="0" y="59403"/>
                  </a:lnTo>
                  <a:lnTo>
                    <a:pt x="0" y="59403"/>
                  </a:lnTo>
                  <a:lnTo>
                    <a:pt x="1379" y="72317"/>
                  </a:lnTo>
                  <a:lnTo>
                    <a:pt x="7448" y="83245"/>
                  </a:lnTo>
                  <a:lnTo>
                    <a:pt x="14896" y="93973"/>
                  </a:lnTo>
                  <a:lnTo>
                    <a:pt x="25379" y="102516"/>
                  </a:lnTo>
                  <a:lnTo>
                    <a:pt x="37517" y="110264"/>
                  </a:lnTo>
                  <a:lnTo>
                    <a:pt x="50758" y="115629"/>
                  </a:lnTo>
                  <a:lnTo>
                    <a:pt x="67310" y="118807"/>
                  </a:lnTo>
                  <a:lnTo>
                    <a:pt x="83862" y="119801"/>
                  </a:lnTo>
                  <a:lnTo>
                    <a:pt x="83862" y="119801"/>
                  </a:lnTo>
                  <a:lnTo>
                    <a:pt x="92689" y="119801"/>
                  </a:lnTo>
                  <a:lnTo>
                    <a:pt x="101793" y="118807"/>
                  </a:lnTo>
                  <a:lnTo>
                    <a:pt x="110620" y="116622"/>
                  </a:lnTo>
                  <a:lnTo>
                    <a:pt x="119724" y="114437"/>
                  </a:lnTo>
                  <a:lnTo>
                    <a:pt x="119724" y="60596"/>
                  </a:lnTo>
                  <a:lnTo>
                    <a:pt x="119724" y="60596"/>
                  </a:lnTo>
                  <a:lnTo>
                    <a:pt x="118068" y="65960"/>
                  </a:lnTo>
                  <a:lnTo>
                    <a:pt x="116689" y="70132"/>
                  </a:lnTo>
                  <a:lnTo>
                    <a:pt x="112275" y="74503"/>
                  </a:lnTo>
                  <a:lnTo>
                    <a:pt x="109241" y="78874"/>
                  </a:lnTo>
                  <a:lnTo>
                    <a:pt x="103172" y="81059"/>
                  </a:lnTo>
                  <a:lnTo>
                    <a:pt x="97379" y="83245"/>
                  </a:lnTo>
                  <a:lnTo>
                    <a:pt x="91310" y="85430"/>
                  </a:lnTo>
                  <a:lnTo>
                    <a:pt x="83862" y="8543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3" name="Shape 623"/>
            <p:cNvSpPr/>
            <p:nvPr/>
          </p:nvSpPr>
          <p:spPr>
            <a:xfrm>
              <a:off x="8975725" y="5989637"/>
              <a:ext cx="61913" cy="195261"/>
            </a:xfrm>
            <a:custGeom>
              <a:avLst/>
              <a:gdLst/>
              <a:ahLst/>
              <a:cxnLst/>
              <a:rect l="0" t="0" r="0" b="0"/>
              <a:pathLst>
                <a:path w="120000" h="120000" extrusionOk="0">
                  <a:moveTo>
                    <a:pt x="119314" y="59234"/>
                  </a:moveTo>
                  <a:lnTo>
                    <a:pt x="119314" y="59234"/>
                  </a:lnTo>
                  <a:lnTo>
                    <a:pt x="115885" y="49617"/>
                  </a:lnTo>
                  <a:lnTo>
                    <a:pt x="111771" y="40218"/>
                  </a:lnTo>
                  <a:lnTo>
                    <a:pt x="100114" y="31912"/>
                  </a:lnTo>
                  <a:lnTo>
                    <a:pt x="85714" y="23606"/>
                  </a:lnTo>
                  <a:lnTo>
                    <a:pt x="67200" y="16393"/>
                  </a:lnTo>
                  <a:lnTo>
                    <a:pt x="48685" y="10491"/>
                  </a:lnTo>
                  <a:lnTo>
                    <a:pt x="26057" y="4590"/>
                  </a:lnTo>
                  <a:lnTo>
                    <a:pt x="0" y="0"/>
                  </a:lnTo>
                  <a:lnTo>
                    <a:pt x="0" y="59234"/>
                  </a:lnTo>
                  <a:lnTo>
                    <a:pt x="0" y="59234"/>
                  </a:lnTo>
                  <a:lnTo>
                    <a:pt x="0" y="59234"/>
                  </a:lnTo>
                  <a:lnTo>
                    <a:pt x="0" y="59234"/>
                  </a:lnTo>
                  <a:lnTo>
                    <a:pt x="0" y="60546"/>
                  </a:lnTo>
                  <a:lnTo>
                    <a:pt x="0" y="119781"/>
                  </a:lnTo>
                  <a:lnTo>
                    <a:pt x="0" y="119781"/>
                  </a:lnTo>
                  <a:lnTo>
                    <a:pt x="26057" y="115191"/>
                  </a:lnTo>
                  <a:lnTo>
                    <a:pt x="48685" y="109289"/>
                  </a:lnTo>
                  <a:lnTo>
                    <a:pt x="67200" y="103169"/>
                  </a:lnTo>
                  <a:lnTo>
                    <a:pt x="85714" y="96174"/>
                  </a:lnTo>
                  <a:lnTo>
                    <a:pt x="100114" y="87868"/>
                  </a:lnTo>
                  <a:lnTo>
                    <a:pt x="111771" y="78251"/>
                  </a:lnTo>
                  <a:lnTo>
                    <a:pt x="115885" y="69945"/>
                  </a:lnTo>
                  <a:lnTo>
                    <a:pt x="119314" y="5923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4" name="Shape 624"/>
            <p:cNvSpPr/>
            <p:nvPr/>
          </p:nvSpPr>
          <p:spPr>
            <a:xfrm>
              <a:off x="8196263" y="6161087"/>
              <a:ext cx="61913" cy="703262"/>
            </a:xfrm>
            <a:custGeom>
              <a:avLst/>
              <a:gdLst/>
              <a:ahLst/>
              <a:cxnLst/>
              <a:rect l="0" t="0" r="0" b="0"/>
              <a:pathLst>
                <a:path w="120000" h="120000" extrusionOk="0">
                  <a:moveTo>
                    <a:pt x="0" y="18702"/>
                  </a:moveTo>
                  <a:lnTo>
                    <a:pt x="0" y="18702"/>
                  </a:lnTo>
                  <a:lnTo>
                    <a:pt x="3428" y="16004"/>
                  </a:lnTo>
                  <a:lnTo>
                    <a:pt x="10971" y="13367"/>
                  </a:lnTo>
                  <a:lnTo>
                    <a:pt x="21942" y="11037"/>
                  </a:lnTo>
                  <a:lnTo>
                    <a:pt x="33600" y="8707"/>
                  </a:lnTo>
                  <a:lnTo>
                    <a:pt x="52114" y="6683"/>
                  </a:lnTo>
                  <a:lnTo>
                    <a:pt x="70628" y="4721"/>
                  </a:lnTo>
                  <a:lnTo>
                    <a:pt x="96685" y="3065"/>
                  </a:lnTo>
                  <a:lnTo>
                    <a:pt x="119314" y="2023"/>
                  </a:lnTo>
                  <a:lnTo>
                    <a:pt x="119314" y="0"/>
                  </a:lnTo>
                  <a:lnTo>
                    <a:pt x="0" y="0"/>
                  </a:lnTo>
                  <a:lnTo>
                    <a:pt x="0" y="119938"/>
                  </a:lnTo>
                  <a:lnTo>
                    <a:pt x="119314" y="119938"/>
                  </a:lnTo>
                  <a:lnTo>
                    <a:pt x="119314" y="35319"/>
                  </a:lnTo>
                  <a:lnTo>
                    <a:pt x="119314" y="35319"/>
                  </a:lnTo>
                  <a:lnTo>
                    <a:pt x="96685" y="34031"/>
                  </a:lnTo>
                  <a:lnTo>
                    <a:pt x="70628" y="32682"/>
                  </a:lnTo>
                  <a:lnTo>
                    <a:pt x="52114" y="30659"/>
                  </a:lnTo>
                  <a:lnTo>
                    <a:pt x="33600" y="28696"/>
                  </a:lnTo>
                  <a:lnTo>
                    <a:pt x="21942" y="26366"/>
                  </a:lnTo>
                  <a:lnTo>
                    <a:pt x="10971" y="24036"/>
                  </a:lnTo>
                  <a:lnTo>
                    <a:pt x="3428" y="21338"/>
                  </a:lnTo>
                  <a:lnTo>
                    <a:pt x="0" y="1870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5" name="Shape 625"/>
            <p:cNvSpPr/>
            <p:nvPr/>
          </p:nvSpPr>
          <p:spPr>
            <a:xfrm>
              <a:off x="8351838" y="627062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6" name="Shape 626"/>
            <p:cNvSpPr/>
            <p:nvPr/>
          </p:nvSpPr>
          <p:spPr>
            <a:xfrm>
              <a:off x="8351838" y="6270625"/>
              <a:ext cx="61913" cy="593724"/>
            </a:xfrm>
            <a:custGeom>
              <a:avLst/>
              <a:gdLst/>
              <a:ahLst/>
              <a:cxnLst/>
              <a:rect l="0" t="0" r="0" b="0"/>
              <a:pathLst>
                <a:path w="120000" h="120000" extrusionOk="0">
                  <a:moveTo>
                    <a:pt x="0" y="19685"/>
                  </a:moveTo>
                  <a:lnTo>
                    <a:pt x="0" y="119927"/>
                  </a:lnTo>
                  <a:lnTo>
                    <a:pt x="119314" y="119927"/>
                  </a:lnTo>
                  <a:lnTo>
                    <a:pt x="119314" y="0"/>
                  </a:lnTo>
                  <a:lnTo>
                    <a:pt x="119314" y="0"/>
                  </a:lnTo>
                  <a:lnTo>
                    <a:pt x="115885" y="3123"/>
                  </a:lnTo>
                  <a:lnTo>
                    <a:pt x="111771" y="6319"/>
                  </a:lnTo>
                  <a:lnTo>
                    <a:pt x="100800" y="9079"/>
                  </a:lnTo>
                  <a:lnTo>
                    <a:pt x="85714" y="11840"/>
                  </a:lnTo>
                  <a:lnTo>
                    <a:pt x="71314" y="14164"/>
                  </a:lnTo>
                  <a:lnTo>
                    <a:pt x="48685" y="16561"/>
                  </a:lnTo>
                  <a:lnTo>
                    <a:pt x="26057" y="18523"/>
                  </a:lnTo>
                  <a:lnTo>
                    <a:pt x="0" y="1968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7" name="Shape 627"/>
            <p:cNvSpPr/>
            <p:nvPr/>
          </p:nvSpPr>
          <p:spPr>
            <a:xfrm>
              <a:off x="8258175" y="6161087"/>
              <a:ext cx="92074" cy="217487"/>
            </a:xfrm>
            <a:custGeom>
              <a:avLst/>
              <a:gdLst/>
              <a:ahLst/>
              <a:cxnLst/>
              <a:rect l="0" t="0" r="0" b="0"/>
              <a:pathLst>
                <a:path w="120000" h="120000" extrusionOk="0">
                  <a:moveTo>
                    <a:pt x="59770" y="85573"/>
                  </a:moveTo>
                  <a:lnTo>
                    <a:pt x="59770" y="85573"/>
                  </a:lnTo>
                  <a:lnTo>
                    <a:pt x="47356" y="84590"/>
                  </a:lnTo>
                  <a:lnTo>
                    <a:pt x="37241" y="83409"/>
                  </a:lnTo>
                  <a:lnTo>
                    <a:pt x="27586" y="81245"/>
                  </a:lnTo>
                  <a:lnTo>
                    <a:pt x="17011" y="78098"/>
                  </a:lnTo>
                  <a:lnTo>
                    <a:pt x="12413" y="73770"/>
                  </a:lnTo>
                  <a:lnTo>
                    <a:pt x="4597" y="69639"/>
                  </a:lnTo>
                  <a:lnTo>
                    <a:pt x="2298" y="65311"/>
                  </a:lnTo>
                  <a:lnTo>
                    <a:pt x="0" y="60000"/>
                  </a:lnTo>
                  <a:lnTo>
                    <a:pt x="0" y="60000"/>
                  </a:lnTo>
                  <a:lnTo>
                    <a:pt x="2298" y="54491"/>
                  </a:lnTo>
                  <a:lnTo>
                    <a:pt x="4597" y="50360"/>
                  </a:lnTo>
                  <a:lnTo>
                    <a:pt x="12413" y="46032"/>
                  </a:lnTo>
                  <a:lnTo>
                    <a:pt x="17011" y="41704"/>
                  </a:lnTo>
                  <a:lnTo>
                    <a:pt x="27586" y="38557"/>
                  </a:lnTo>
                  <a:lnTo>
                    <a:pt x="37241" y="36393"/>
                  </a:lnTo>
                  <a:lnTo>
                    <a:pt x="47356" y="35409"/>
                  </a:lnTo>
                  <a:lnTo>
                    <a:pt x="59770" y="34426"/>
                  </a:lnTo>
                  <a:lnTo>
                    <a:pt x="59770" y="34426"/>
                  </a:lnTo>
                  <a:lnTo>
                    <a:pt x="72183" y="35409"/>
                  </a:lnTo>
                  <a:lnTo>
                    <a:pt x="85057" y="36393"/>
                  </a:lnTo>
                  <a:lnTo>
                    <a:pt x="94712" y="38557"/>
                  </a:lnTo>
                  <a:lnTo>
                    <a:pt x="102068" y="41704"/>
                  </a:lnTo>
                  <a:lnTo>
                    <a:pt x="109885" y="46032"/>
                  </a:lnTo>
                  <a:lnTo>
                    <a:pt x="114482" y="50360"/>
                  </a:lnTo>
                  <a:lnTo>
                    <a:pt x="119540" y="54491"/>
                  </a:lnTo>
                  <a:lnTo>
                    <a:pt x="119540" y="60000"/>
                  </a:lnTo>
                  <a:lnTo>
                    <a:pt x="119540" y="6491"/>
                  </a:lnTo>
                  <a:lnTo>
                    <a:pt x="119540" y="6491"/>
                  </a:lnTo>
                  <a:lnTo>
                    <a:pt x="107126" y="3344"/>
                  </a:lnTo>
                  <a:lnTo>
                    <a:pt x="92413" y="2163"/>
                  </a:lnTo>
                  <a:lnTo>
                    <a:pt x="77241" y="0"/>
                  </a:lnTo>
                  <a:lnTo>
                    <a:pt x="59770" y="0"/>
                  </a:lnTo>
                  <a:lnTo>
                    <a:pt x="59770" y="0"/>
                  </a:lnTo>
                  <a:lnTo>
                    <a:pt x="44597" y="0"/>
                  </a:lnTo>
                  <a:lnTo>
                    <a:pt x="29885" y="2163"/>
                  </a:lnTo>
                  <a:lnTo>
                    <a:pt x="15172" y="3344"/>
                  </a:lnTo>
                  <a:lnTo>
                    <a:pt x="0" y="6491"/>
                  </a:lnTo>
                  <a:lnTo>
                    <a:pt x="0" y="113311"/>
                  </a:lnTo>
                  <a:lnTo>
                    <a:pt x="0" y="113311"/>
                  </a:lnTo>
                  <a:lnTo>
                    <a:pt x="15172" y="116655"/>
                  </a:lnTo>
                  <a:lnTo>
                    <a:pt x="29885" y="117639"/>
                  </a:lnTo>
                  <a:lnTo>
                    <a:pt x="44597" y="118819"/>
                  </a:lnTo>
                  <a:lnTo>
                    <a:pt x="59770" y="119803"/>
                  </a:lnTo>
                  <a:lnTo>
                    <a:pt x="59770" y="119803"/>
                  </a:lnTo>
                  <a:lnTo>
                    <a:pt x="77241" y="118819"/>
                  </a:lnTo>
                  <a:lnTo>
                    <a:pt x="92413" y="117639"/>
                  </a:lnTo>
                  <a:lnTo>
                    <a:pt x="107126" y="116655"/>
                  </a:lnTo>
                  <a:lnTo>
                    <a:pt x="119540" y="113311"/>
                  </a:lnTo>
                  <a:lnTo>
                    <a:pt x="119540" y="60000"/>
                  </a:lnTo>
                  <a:lnTo>
                    <a:pt x="119540" y="60000"/>
                  </a:lnTo>
                  <a:lnTo>
                    <a:pt x="119540" y="65311"/>
                  </a:lnTo>
                  <a:lnTo>
                    <a:pt x="114482" y="69639"/>
                  </a:lnTo>
                  <a:lnTo>
                    <a:pt x="109885" y="73770"/>
                  </a:lnTo>
                  <a:lnTo>
                    <a:pt x="102068" y="78098"/>
                  </a:lnTo>
                  <a:lnTo>
                    <a:pt x="94712" y="81245"/>
                  </a:lnTo>
                  <a:lnTo>
                    <a:pt x="85057" y="83409"/>
                  </a:lnTo>
                  <a:lnTo>
                    <a:pt x="72183" y="84590"/>
                  </a:lnTo>
                  <a:lnTo>
                    <a:pt x="59770" y="8557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8" name="Shape 628"/>
            <p:cNvSpPr/>
            <p:nvPr/>
          </p:nvSpPr>
          <p:spPr>
            <a:xfrm>
              <a:off x="8413750" y="6270625"/>
              <a:ext cx="0" cy="0"/>
            </a:xfrm>
            <a:custGeom>
              <a:avLst/>
              <a:gdLst/>
              <a:ahLst/>
              <a:cxnLst/>
              <a:rect l="0" t="0" r="0" b="0"/>
              <a:pathLst>
                <a:path w="120000" h="120000" extrusionOk="0">
                  <a:moveTo>
                    <a:pt x="0" y="0"/>
                  </a:move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29" name="Shape 629"/>
            <p:cNvSpPr/>
            <p:nvPr/>
          </p:nvSpPr>
          <p:spPr>
            <a:xfrm>
              <a:off x="8196263" y="6172200"/>
              <a:ext cx="61913" cy="193675"/>
            </a:xfrm>
            <a:custGeom>
              <a:avLst/>
              <a:gdLst/>
              <a:ahLst/>
              <a:cxnLst/>
              <a:rect l="0" t="0" r="0" b="0"/>
              <a:pathLst>
                <a:path w="120000" h="120000" extrusionOk="0">
                  <a:moveTo>
                    <a:pt x="0" y="60000"/>
                  </a:moveTo>
                  <a:lnTo>
                    <a:pt x="0" y="60000"/>
                  </a:lnTo>
                  <a:lnTo>
                    <a:pt x="3428" y="69485"/>
                  </a:lnTo>
                  <a:lnTo>
                    <a:pt x="10971" y="79191"/>
                  </a:lnTo>
                  <a:lnTo>
                    <a:pt x="21942" y="87573"/>
                  </a:lnTo>
                  <a:lnTo>
                    <a:pt x="33600" y="95955"/>
                  </a:lnTo>
                  <a:lnTo>
                    <a:pt x="52114" y="103014"/>
                  </a:lnTo>
                  <a:lnTo>
                    <a:pt x="70628" y="110294"/>
                  </a:lnTo>
                  <a:lnTo>
                    <a:pt x="96685" y="115147"/>
                  </a:lnTo>
                  <a:lnTo>
                    <a:pt x="119314" y="119779"/>
                  </a:lnTo>
                  <a:lnTo>
                    <a:pt x="119314" y="0"/>
                  </a:lnTo>
                  <a:lnTo>
                    <a:pt x="119314" y="0"/>
                  </a:lnTo>
                  <a:lnTo>
                    <a:pt x="96685" y="3750"/>
                  </a:lnTo>
                  <a:lnTo>
                    <a:pt x="70628" y="9705"/>
                  </a:lnTo>
                  <a:lnTo>
                    <a:pt x="52114" y="16764"/>
                  </a:lnTo>
                  <a:lnTo>
                    <a:pt x="33600" y="24044"/>
                  </a:lnTo>
                  <a:lnTo>
                    <a:pt x="21942" y="32426"/>
                  </a:lnTo>
                  <a:lnTo>
                    <a:pt x="10971" y="40808"/>
                  </a:lnTo>
                  <a:lnTo>
                    <a:pt x="3428" y="50294"/>
                  </a:lnTo>
                  <a:lnTo>
                    <a:pt x="0" y="6000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0" name="Shape 630"/>
            <p:cNvSpPr/>
            <p:nvPr/>
          </p:nvSpPr>
          <p:spPr>
            <a:xfrm>
              <a:off x="8351838" y="6172200"/>
              <a:ext cx="61913" cy="193675"/>
            </a:xfrm>
            <a:custGeom>
              <a:avLst/>
              <a:gdLst/>
              <a:ahLst/>
              <a:cxnLst/>
              <a:rect l="0" t="0" r="0" b="0"/>
              <a:pathLst>
                <a:path w="120000" h="120000" extrusionOk="0">
                  <a:moveTo>
                    <a:pt x="119314" y="60000"/>
                  </a:moveTo>
                  <a:lnTo>
                    <a:pt x="119314" y="60000"/>
                  </a:lnTo>
                  <a:lnTo>
                    <a:pt x="119314" y="60000"/>
                  </a:lnTo>
                  <a:lnTo>
                    <a:pt x="115885" y="50294"/>
                  </a:lnTo>
                  <a:lnTo>
                    <a:pt x="111771" y="40808"/>
                  </a:lnTo>
                  <a:lnTo>
                    <a:pt x="100800" y="31323"/>
                  </a:lnTo>
                  <a:lnTo>
                    <a:pt x="85714" y="24044"/>
                  </a:lnTo>
                  <a:lnTo>
                    <a:pt x="71314" y="15661"/>
                  </a:lnTo>
                  <a:lnTo>
                    <a:pt x="48685" y="9705"/>
                  </a:lnTo>
                  <a:lnTo>
                    <a:pt x="26057" y="3750"/>
                  </a:lnTo>
                  <a:lnTo>
                    <a:pt x="0" y="0"/>
                  </a:lnTo>
                  <a:lnTo>
                    <a:pt x="0" y="60000"/>
                  </a:lnTo>
                  <a:lnTo>
                    <a:pt x="0" y="60000"/>
                  </a:lnTo>
                  <a:lnTo>
                    <a:pt x="0" y="60000"/>
                  </a:lnTo>
                  <a:lnTo>
                    <a:pt x="0" y="60000"/>
                  </a:lnTo>
                  <a:lnTo>
                    <a:pt x="0" y="60000"/>
                  </a:lnTo>
                  <a:lnTo>
                    <a:pt x="0" y="119779"/>
                  </a:lnTo>
                  <a:lnTo>
                    <a:pt x="0" y="119779"/>
                  </a:lnTo>
                  <a:lnTo>
                    <a:pt x="26057" y="116250"/>
                  </a:lnTo>
                  <a:lnTo>
                    <a:pt x="48685" y="110294"/>
                  </a:lnTo>
                  <a:lnTo>
                    <a:pt x="71314" y="103014"/>
                  </a:lnTo>
                  <a:lnTo>
                    <a:pt x="85714" y="95955"/>
                  </a:lnTo>
                  <a:lnTo>
                    <a:pt x="100800" y="87573"/>
                  </a:lnTo>
                  <a:lnTo>
                    <a:pt x="111771" y="79191"/>
                  </a:lnTo>
                  <a:lnTo>
                    <a:pt x="115885" y="69485"/>
                  </a:lnTo>
                  <a:lnTo>
                    <a:pt x="119314" y="6000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1" name="Shape 631"/>
            <p:cNvSpPr/>
            <p:nvPr/>
          </p:nvSpPr>
          <p:spPr>
            <a:xfrm>
              <a:off x="11310938" y="5656262"/>
              <a:ext cx="60324" cy="1206499"/>
            </a:xfrm>
            <a:custGeom>
              <a:avLst/>
              <a:gdLst/>
              <a:ahLst/>
              <a:cxnLst/>
              <a:rect l="0" t="0" r="0" b="0"/>
              <a:pathLst>
                <a:path w="120000" h="120000" extrusionOk="0">
                  <a:moveTo>
                    <a:pt x="0" y="61536"/>
                  </a:moveTo>
                  <a:lnTo>
                    <a:pt x="0" y="61536"/>
                  </a:lnTo>
                  <a:lnTo>
                    <a:pt x="3448" y="59964"/>
                  </a:lnTo>
                  <a:lnTo>
                    <a:pt x="11034" y="58427"/>
                  </a:lnTo>
                  <a:lnTo>
                    <a:pt x="18620" y="56891"/>
                  </a:lnTo>
                  <a:lnTo>
                    <a:pt x="33103" y="55711"/>
                  </a:lnTo>
                  <a:lnTo>
                    <a:pt x="51724" y="54353"/>
                  </a:lnTo>
                  <a:lnTo>
                    <a:pt x="70344" y="53388"/>
                  </a:lnTo>
                  <a:lnTo>
                    <a:pt x="93103" y="52424"/>
                  </a:lnTo>
                  <a:lnTo>
                    <a:pt x="119310" y="51637"/>
                  </a:lnTo>
                  <a:lnTo>
                    <a:pt x="119310" y="0"/>
                  </a:lnTo>
                  <a:lnTo>
                    <a:pt x="0" y="0"/>
                  </a:lnTo>
                  <a:lnTo>
                    <a:pt x="0" y="119964"/>
                  </a:lnTo>
                  <a:lnTo>
                    <a:pt x="119310" y="119964"/>
                  </a:lnTo>
                  <a:lnTo>
                    <a:pt x="119310" y="71256"/>
                  </a:lnTo>
                  <a:lnTo>
                    <a:pt x="119310" y="71256"/>
                  </a:lnTo>
                  <a:lnTo>
                    <a:pt x="93103" y="70470"/>
                  </a:lnTo>
                  <a:lnTo>
                    <a:pt x="70344" y="69684"/>
                  </a:lnTo>
                  <a:lnTo>
                    <a:pt x="51724" y="68505"/>
                  </a:lnTo>
                  <a:lnTo>
                    <a:pt x="33103" y="67361"/>
                  </a:lnTo>
                  <a:lnTo>
                    <a:pt x="18620" y="66003"/>
                  </a:lnTo>
                  <a:lnTo>
                    <a:pt x="11034" y="64645"/>
                  </a:lnTo>
                  <a:lnTo>
                    <a:pt x="3448" y="63073"/>
                  </a:lnTo>
                  <a:lnTo>
                    <a:pt x="0" y="6153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2" name="Shape 632"/>
            <p:cNvSpPr/>
            <p:nvPr/>
          </p:nvSpPr>
          <p:spPr>
            <a:xfrm>
              <a:off x="11466513" y="5813425"/>
              <a:ext cx="61913" cy="461961"/>
            </a:xfrm>
            <a:custGeom>
              <a:avLst/>
              <a:gdLst/>
              <a:ahLst/>
              <a:cxnLst/>
              <a:rect l="0" t="0" r="0" b="0"/>
              <a:pathLst>
                <a:path w="120000" h="120000" extrusionOk="0">
                  <a:moveTo>
                    <a:pt x="0" y="0"/>
                  </a:moveTo>
                  <a:lnTo>
                    <a:pt x="0" y="94099"/>
                  </a:lnTo>
                  <a:lnTo>
                    <a:pt x="0" y="94099"/>
                  </a:lnTo>
                  <a:lnTo>
                    <a:pt x="26057" y="96149"/>
                  </a:lnTo>
                  <a:lnTo>
                    <a:pt x="48000" y="98664"/>
                  </a:lnTo>
                  <a:lnTo>
                    <a:pt x="66514" y="101180"/>
                  </a:lnTo>
                  <a:lnTo>
                    <a:pt x="85028" y="104720"/>
                  </a:lnTo>
                  <a:lnTo>
                    <a:pt x="100800" y="107795"/>
                  </a:lnTo>
                  <a:lnTo>
                    <a:pt x="111771" y="111801"/>
                  </a:lnTo>
                  <a:lnTo>
                    <a:pt x="115199" y="115807"/>
                  </a:lnTo>
                  <a:lnTo>
                    <a:pt x="119314" y="119906"/>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3" name="Shape 633"/>
            <p:cNvSpPr/>
            <p:nvPr/>
          </p:nvSpPr>
          <p:spPr>
            <a:xfrm>
              <a:off x="11466513" y="6276975"/>
              <a:ext cx="61913" cy="587374"/>
            </a:xfrm>
            <a:custGeom>
              <a:avLst/>
              <a:gdLst/>
              <a:ahLst/>
              <a:cxnLst/>
              <a:rect l="0" t="0" r="0" b="0"/>
              <a:pathLst>
                <a:path w="120000" h="120000" extrusionOk="0">
                  <a:moveTo>
                    <a:pt x="0" y="19951"/>
                  </a:moveTo>
                  <a:lnTo>
                    <a:pt x="0" y="119926"/>
                  </a:lnTo>
                  <a:lnTo>
                    <a:pt x="119314" y="119926"/>
                  </a:lnTo>
                  <a:lnTo>
                    <a:pt x="119314" y="0"/>
                  </a:lnTo>
                  <a:lnTo>
                    <a:pt x="119314" y="0"/>
                  </a:lnTo>
                  <a:lnTo>
                    <a:pt x="115199" y="3154"/>
                  </a:lnTo>
                  <a:lnTo>
                    <a:pt x="111771" y="6381"/>
                  </a:lnTo>
                  <a:lnTo>
                    <a:pt x="100800" y="9168"/>
                  </a:lnTo>
                  <a:lnTo>
                    <a:pt x="85028" y="11955"/>
                  </a:lnTo>
                  <a:lnTo>
                    <a:pt x="66514" y="14303"/>
                  </a:lnTo>
                  <a:lnTo>
                    <a:pt x="48000" y="16723"/>
                  </a:lnTo>
                  <a:lnTo>
                    <a:pt x="26057" y="18337"/>
                  </a:lnTo>
                  <a:lnTo>
                    <a:pt x="0" y="19951"/>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4" name="Shape 634"/>
            <p:cNvSpPr/>
            <p:nvPr/>
          </p:nvSpPr>
          <p:spPr>
            <a:xfrm>
              <a:off x="11372850" y="6167437"/>
              <a:ext cx="92074" cy="217487"/>
            </a:xfrm>
            <a:custGeom>
              <a:avLst/>
              <a:gdLst/>
              <a:ahLst/>
              <a:cxnLst/>
              <a:rect l="0" t="0" r="0" b="0"/>
              <a:pathLst>
                <a:path w="120000" h="120000" extrusionOk="0">
                  <a:moveTo>
                    <a:pt x="60000" y="85714"/>
                  </a:moveTo>
                  <a:lnTo>
                    <a:pt x="60000" y="85714"/>
                  </a:lnTo>
                  <a:lnTo>
                    <a:pt x="47633" y="84532"/>
                  </a:lnTo>
                  <a:lnTo>
                    <a:pt x="37099" y="83546"/>
                  </a:lnTo>
                  <a:lnTo>
                    <a:pt x="27480" y="81379"/>
                  </a:lnTo>
                  <a:lnTo>
                    <a:pt x="17404" y="78029"/>
                  </a:lnTo>
                  <a:lnTo>
                    <a:pt x="10076" y="73891"/>
                  </a:lnTo>
                  <a:lnTo>
                    <a:pt x="5038" y="69556"/>
                  </a:lnTo>
                  <a:lnTo>
                    <a:pt x="2748" y="65221"/>
                  </a:lnTo>
                  <a:lnTo>
                    <a:pt x="0" y="59901"/>
                  </a:lnTo>
                  <a:lnTo>
                    <a:pt x="0" y="59901"/>
                  </a:lnTo>
                  <a:lnTo>
                    <a:pt x="2748" y="54581"/>
                  </a:lnTo>
                  <a:lnTo>
                    <a:pt x="5038" y="50246"/>
                  </a:lnTo>
                  <a:lnTo>
                    <a:pt x="10076" y="44926"/>
                  </a:lnTo>
                  <a:lnTo>
                    <a:pt x="17404" y="41773"/>
                  </a:lnTo>
                  <a:lnTo>
                    <a:pt x="27480" y="38423"/>
                  </a:lnTo>
                  <a:lnTo>
                    <a:pt x="37099" y="36453"/>
                  </a:lnTo>
                  <a:lnTo>
                    <a:pt x="47633" y="34285"/>
                  </a:lnTo>
                  <a:lnTo>
                    <a:pt x="60000" y="34285"/>
                  </a:lnTo>
                  <a:lnTo>
                    <a:pt x="60000" y="34285"/>
                  </a:lnTo>
                  <a:lnTo>
                    <a:pt x="72366" y="34285"/>
                  </a:lnTo>
                  <a:lnTo>
                    <a:pt x="81984" y="36453"/>
                  </a:lnTo>
                  <a:lnTo>
                    <a:pt x="92061" y="38423"/>
                  </a:lnTo>
                  <a:lnTo>
                    <a:pt x="102137" y="41773"/>
                  </a:lnTo>
                  <a:lnTo>
                    <a:pt x="109465" y="44926"/>
                  </a:lnTo>
                  <a:lnTo>
                    <a:pt x="114503" y="50246"/>
                  </a:lnTo>
                  <a:lnTo>
                    <a:pt x="117251" y="54581"/>
                  </a:lnTo>
                  <a:lnTo>
                    <a:pt x="119541" y="59901"/>
                  </a:lnTo>
                  <a:lnTo>
                    <a:pt x="119541" y="5320"/>
                  </a:lnTo>
                  <a:lnTo>
                    <a:pt x="119541" y="5320"/>
                  </a:lnTo>
                  <a:lnTo>
                    <a:pt x="104427" y="3152"/>
                  </a:lnTo>
                  <a:lnTo>
                    <a:pt x="89770" y="1182"/>
                  </a:lnTo>
                  <a:lnTo>
                    <a:pt x="74656" y="0"/>
                  </a:lnTo>
                  <a:lnTo>
                    <a:pt x="60000" y="0"/>
                  </a:lnTo>
                  <a:lnTo>
                    <a:pt x="60000" y="0"/>
                  </a:lnTo>
                  <a:lnTo>
                    <a:pt x="44885" y="0"/>
                  </a:lnTo>
                  <a:lnTo>
                    <a:pt x="29770" y="1182"/>
                  </a:lnTo>
                  <a:lnTo>
                    <a:pt x="15114" y="3152"/>
                  </a:lnTo>
                  <a:lnTo>
                    <a:pt x="0" y="5320"/>
                  </a:lnTo>
                  <a:lnTo>
                    <a:pt x="0" y="113497"/>
                  </a:lnTo>
                  <a:lnTo>
                    <a:pt x="0" y="113497"/>
                  </a:lnTo>
                  <a:lnTo>
                    <a:pt x="15114" y="116650"/>
                  </a:lnTo>
                  <a:lnTo>
                    <a:pt x="29770" y="117635"/>
                  </a:lnTo>
                  <a:lnTo>
                    <a:pt x="44885" y="118817"/>
                  </a:lnTo>
                  <a:lnTo>
                    <a:pt x="60000" y="119802"/>
                  </a:lnTo>
                  <a:lnTo>
                    <a:pt x="60000" y="119802"/>
                  </a:lnTo>
                  <a:lnTo>
                    <a:pt x="74656" y="118817"/>
                  </a:lnTo>
                  <a:lnTo>
                    <a:pt x="89770" y="117635"/>
                  </a:lnTo>
                  <a:lnTo>
                    <a:pt x="104427" y="116650"/>
                  </a:lnTo>
                  <a:lnTo>
                    <a:pt x="119541" y="113497"/>
                  </a:lnTo>
                  <a:lnTo>
                    <a:pt x="119541" y="59901"/>
                  </a:lnTo>
                  <a:lnTo>
                    <a:pt x="119541" y="59901"/>
                  </a:lnTo>
                  <a:lnTo>
                    <a:pt x="117251" y="65221"/>
                  </a:lnTo>
                  <a:lnTo>
                    <a:pt x="114503" y="69556"/>
                  </a:lnTo>
                  <a:lnTo>
                    <a:pt x="109465" y="73891"/>
                  </a:lnTo>
                  <a:lnTo>
                    <a:pt x="102137" y="78029"/>
                  </a:lnTo>
                  <a:lnTo>
                    <a:pt x="92061" y="81379"/>
                  </a:lnTo>
                  <a:lnTo>
                    <a:pt x="81984" y="83546"/>
                  </a:lnTo>
                  <a:lnTo>
                    <a:pt x="72366" y="84532"/>
                  </a:lnTo>
                  <a:lnTo>
                    <a:pt x="60000" y="85714"/>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5" name="Shape 635"/>
            <p:cNvSpPr/>
            <p:nvPr/>
          </p:nvSpPr>
          <p:spPr>
            <a:xfrm>
              <a:off x="11310938" y="6176962"/>
              <a:ext cx="60324" cy="196850"/>
            </a:xfrm>
            <a:custGeom>
              <a:avLst/>
              <a:gdLst/>
              <a:ahLst/>
              <a:cxnLst/>
              <a:rect l="0" t="0" r="0" b="0"/>
              <a:pathLst>
                <a:path w="120000" h="120000" extrusionOk="0">
                  <a:moveTo>
                    <a:pt x="0" y="60436"/>
                  </a:moveTo>
                  <a:lnTo>
                    <a:pt x="0" y="60436"/>
                  </a:lnTo>
                  <a:lnTo>
                    <a:pt x="3448" y="69818"/>
                  </a:lnTo>
                  <a:lnTo>
                    <a:pt x="11034" y="79418"/>
                  </a:lnTo>
                  <a:lnTo>
                    <a:pt x="18620" y="87709"/>
                  </a:lnTo>
                  <a:lnTo>
                    <a:pt x="33103" y="96000"/>
                  </a:lnTo>
                  <a:lnTo>
                    <a:pt x="51724" y="102981"/>
                  </a:lnTo>
                  <a:lnTo>
                    <a:pt x="70344" y="110181"/>
                  </a:lnTo>
                  <a:lnTo>
                    <a:pt x="93103" y="114981"/>
                  </a:lnTo>
                  <a:lnTo>
                    <a:pt x="119310" y="119781"/>
                  </a:lnTo>
                  <a:lnTo>
                    <a:pt x="119310" y="0"/>
                  </a:lnTo>
                  <a:lnTo>
                    <a:pt x="119310" y="0"/>
                  </a:lnTo>
                  <a:lnTo>
                    <a:pt x="93103" y="4800"/>
                  </a:lnTo>
                  <a:lnTo>
                    <a:pt x="70344" y="10690"/>
                  </a:lnTo>
                  <a:lnTo>
                    <a:pt x="51724" y="16581"/>
                  </a:lnTo>
                  <a:lnTo>
                    <a:pt x="33103" y="24872"/>
                  </a:lnTo>
                  <a:lnTo>
                    <a:pt x="18620" y="32072"/>
                  </a:lnTo>
                  <a:lnTo>
                    <a:pt x="11034" y="41454"/>
                  </a:lnTo>
                  <a:lnTo>
                    <a:pt x="3448" y="50836"/>
                  </a:lnTo>
                  <a:lnTo>
                    <a:pt x="0" y="6043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6" name="Shape 636"/>
            <p:cNvSpPr/>
            <p:nvPr/>
          </p:nvSpPr>
          <p:spPr>
            <a:xfrm>
              <a:off x="11466513" y="6176962"/>
              <a:ext cx="61913" cy="196850"/>
            </a:xfrm>
            <a:custGeom>
              <a:avLst/>
              <a:gdLst/>
              <a:ahLst/>
              <a:cxnLst/>
              <a:rect l="0" t="0" r="0" b="0"/>
              <a:pathLst>
                <a:path w="120000" h="120000" extrusionOk="0">
                  <a:moveTo>
                    <a:pt x="0" y="0"/>
                  </a:moveTo>
                  <a:lnTo>
                    <a:pt x="0" y="60436"/>
                  </a:lnTo>
                  <a:lnTo>
                    <a:pt x="0" y="119781"/>
                  </a:lnTo>
                  <a:lnTo>
                    <a:pt x="0" y="119781"/>
                  </a:lnTo>
                  <a:lnTo>
                    <a:pt x="26057" y="114981"/>
                  </a:lnTo>
                  <a:lnTo>
                    <a:pt x="48000" y="110181"/>
                  </a:lnTo>
                  <a:lnTo>
                    <a:pt x="66514" y="102981"/>
                  </a:lnTo>
                  <a:lnTo>
                    <a:pt x="85028" y="96000"/>
                  </a:lnTo>
                  <a:lnTo>
                    <a:pt x="100800" y="87709"/>
                  </a:lnTo>
                  <a:lnTo>
                    <a:pt x="111771" y="79418"/>
                  </a:lnTo>
                  <a:lnTo>
                    <a:pt x="115199" y="69818"/>
                  </a:lnTo>
                  <a:lnTo>
                    <a:pt x="119314" y="60436"/>
                  </a:lnTo>
                  <a:lnTo>
                    <a:pt x="119314" y="60436"/>
                  </a:lnTo>
                  <a:lnTo>
                    <a:pt x="115199" y="50836"/>
                  </a:lnTo>
                  <a:lnTo>
                    <a:pt x="111771" y="41454"/>
                  </a:lnTo>
                  <a:lnTo>
                    <a:pt x="100800" y="32072"/>
                  </a:lnTo>
                  <a:lnTo>
                    <a:pt x="85028" y="24872"/>
                  </a:lnTo>
                  <a:lnTo>
                    <a:pt x="66514" y="16581"/>
                  </a:lnTo>
                  <a:lnTo>
                    <a:pt x="48000" y="1069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7" name="Shape 637"/>
            <p:cNvSpPr/>
            <p:nvPr/>
          </p:nvSpPr>
          <p:spPr>
            <a:xfrm>
              <a:off x="10999788" y="5994400"/>
              <a:ext cx="217487" cy="215899"/>
            </a:xfrm>
            <a:custGeom>
              <a:avLst/>
              <a:gdLst/>
              <a:ahLst/>
              <a:cxnLst/>
              <a:rect l="0" t="0" r="0" b="0"/>
              <a:pathLst>
                <a:path w="120000" h="120000" extrusionOk="0">
                  <a:moveTo>
                    <a:pt x="59901" y="119801"/>
                  </a:moveTo>
                  <a:lnTo>
                    <a:pt x="47093" y="118609"/>
                  </a:lnTo>
                  <a:lnTo>
                    <a:pt x="36453" y="115430"/>
                  </a:lnTo>
                  <a:lnTo>
                    <a:pt x="25812" y="110066"/>
                  </a:lnTo>
                  <a:lnTo>
                    <a:pt x="17142" y="102516"/>
                  </a:lnTo>
                  <a:lnTo>
                    <a:pt x="9655" y="93774"/>
                  </a:lnTo>
                  <a:lnTo>
                    <a:pt x="4334" y="83046"/>
                  </a:lnTo>
                  <a:lnTo>
                    <a:pt x="1182" y="72317"/>
                  </a:lnTo>
                  <a:lnTo>
                    <a:pt x="0" y="60397"/>
                  </a:lnTo>
                  <a:lnTo>
                    <a:pt x="1182" y="47483"/>
                  </a:lnTo>
                  <a:lnTo>
                    <a:pt x="4334" y="36556"/>
                  </a:lnTo>
                  <a:lnTo>
                    <a:pt x="9655" y="25827"/>
                  </a:lnTo>
                  <a:lnTo>
                    <a:pt x="17142" y="17284"/>
                  </a:lnTo>
                  <a:lnTo>
                    <a:pt x="25812" y="9735"/>
                  </a:lnTo>
                  <a:lnTo>
                    <a:pt x="36453" y="4370"/>
                  </a:lnTo>
                  <a:lnTo>
                    <a:pt x="47093" y="993"/>
                  </a:lnTo>
                  <a:lnTo>
                    <a:pt x="59901" y="0"/>
                  </a:lnTo>
                  <a:lnTo>
                    <a:pt x="71724" y="993"/>
                  </a:lnTo>
                  <a:lnTo>
                    <a:pt x="82364" y="4370"/>
                  </a:lnTo>
                  <a:lnTo>
                    <a:pt x="93201" y="9735"/>
                  </a:lnTo>
                  <a:lnTo>
                    <a:pt x="101674" y="17284"/>
                  </a:lnTo>
                  <a:lnTo>
                    <a:pt x="109162" y="25827"/>
                  </a:lnTo>
                  <a:lnTo>
                    <a:pt x="114482" y="36556"/>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556"/>
                  </a:lnTo>
                  <a:lnTo>
                    <a:pt x="45123" y="38741"/>
                  </a:lnTo>
                  <a:lnTo>
                    <a:pt x="41773" y="41920"/>
                  </a:lnTo>
                  <a:lnTo>
                    <a:pt x="38620" y="45298"/>
                  </a:lnTo>
                  <a:lnTo>
                    <a:pt x="36453" y="49668"/>
                  </a:lnTo>
                  <a:lnTo>
                    <a:pt x="34285" y="55033"/>
                  </a:lnTo>
                  <a:lnTo>
                    <a:pt x="34285" y="60397"/>
                  </a:lnTo>
                  <a:lnTo>
                    <a:pt x="34285" y="64768"/>
                  </a:lnTo>
                  <a:lnTo>
                    <a:pt x="36453" y="70132"/>
                  </a:lnTo>
                  <a:lnTo>
                    <a:pt x="38620" y="74503"/>
                  </a:lnTo>
                  <a:lnTo>
                    <a:pt x="41773" y="77682"/>
                  </a:lnTo>
                  <a:lnTo>
                    <a:pt x="45123" y="80860"/>
                  </a:lnTo>
                  <a:lnTo>
                    <a:pt x="49261" y="84238"/>
                  </a:lnTo>
                  <a:lnTo>
                    <a:pt x="54581" y="85231"/>
                  </a:lnTo>
                  <a:lnTo>
                    <a:pt x="59901" y="85231"/>
                  </a:lnTo>
                  <a:lnTo>
                    <a:pt x="64236" y="85231"/>
                  </a:lnTo>
                  <a:lnTo>
                    <a:pt x="69556" y="84238"/>
                  </a:lnTo>
                  <a:lnTo>
                    <a:pt x="73891" y="80860"/>
                  </a:lnTo>
                  <a:lnTo>
                    <a:pt x="78226" y="77682"/>
                  </a:lnTo>
                  <a:lnTo>
                    <a:pt x="80394" y="74503"/>
                  </a:lnTo>
                  <a:lnTo>
                    <a:pt x="83546" y="70132"/>
                  </a:lnTo>
                  <a:lnTo>
                    <a:pt x="84532" y="64768"/>
                  </a:lnTo>
                  <a:lnTo>
                    <a:pt x="85714" y="60397"/>
                  </a:lnTo>
                  <a:lnTo>
                    <a:pt x="84532" y="55033"/>
                  </a:lnTo>
                  <a:lnTo>
                    <a:pt x="83546" y="49668"/>
                  </a:lnTo>
                  <a:lnTo>
                    <a:pt x="80394" y="45298"/>
                  </a:lnTo>
                  <a:lnTo>
                    <a:pt x="78226" y="41920"/>
                  </a:lnTo>
                  <a:lnTo>
                    <a:pt x="73891" y="38741"/>
                  </a:lnTo>
                  <a:lnTo>
                    <a:pt x="69556" y="36556"/>
                  </a:lnTo>
                  <a:lnTo>
                    <a:pt x="64236"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8" name="Shape 638"/>
            <p:cNvSpPr/>
            <p:nvPr/>
          </p:nvSpPr>
          <p:spPr>
            <a:xfrm>
              <a:off x="10220325" y="5435600"/>
              <a:ext cx="217487" cy="217487"/>
            </a:xfrm>
            <a:custGeom>
              <a:avLst/>
              <a:gdLst/>
              <a:ahLst/>
              <a:cxnLst/>
              <a:rect l="0" t="0" r="0" b="0"/>
              <a:pathLst>
                <a:path w="120000" h="120000" extrusionOk="0">
                  <a:moveTo>
                    <a:pt x="59901" y="119802"/>
                  </a:moveTo>
                  <a:lnTo>
                    <a:pt x="48078" y="118817"/>
                  </a:lnTo>
                  <a:lnTo>
                    <a:pt x="37438" y="114482"/>
                  </a:lnTo>
                  <a:lnTo>
                    <a:pt x="26798" y="109162"/>
                  </a:lnTo>
                  <a:lnTo>
                    <a:pt x="18128" y="101674"/>
                  </a:lnTo>
                  <a:lnTo>
                    <a:pt x="10837" y="93201"/>
                  </a:lnTo>
                  <a:lnTo>
                    <a:pt x="5320" y="83546"/>
                  </a:lnTo>
                  <a:lnTo>
                    <a:pt x="2167" y="71724"/>
                  </a:lnTo>
                  <a:lnTo>
                    <a:pt x="0" y="59901"/>
                  </a:lnTo>
                  <a:lnTo>
                    <a:pt x="2167" y="48078"/>
                  </a:lnTo>
                  <a:lnTo>
                    <a:pt x="5320" y="36453"/>
                  </a:lnTo>
                  <a:lnTo>
                    <a:pt x="10837" y="26798"/>
                  </a:lnTo>
                  <a:lnTo>
                    <a:pt x="18128" y="17142"/>
                  </a:lnTo>
                  <a:lnTo>
                    <a:pt x="26798" y="10640"/>
                  </a:lnTo>
                  <a:lnTo>
                    <a:pt x="37438" y="4334"/>
                  </a:lnTo>
                  <a:lnTo>
                    <a:pt x="48078" y="1182"/>
                  </a:lnTo>
                  <a:lnTo>
                    <a:pt x="59901" y="0"/>
                  </a:lnTo>
                  <a:lnTo>
                    <a:pt x="71724" y="1182"/>
                  </a:lnTo>
                  <a:lnTo>
                    <a:pt x="83349" y="4334"/>
                  </a:lnTo>
                  <a:lnTo>
                    <a:pt x="93201" y="10640"/>
                  </a:lnTo>
                  <a:lnTo>
                    <a:pt x="102660" y="17142"/>
                  </a:lnTo>
                  <a:lnTo>
                    <a:pt x="110147" y="26798"/>
                  </a:lnTo>
                  <a:lnTo>
                    <a:pt x="115665" y="36453"/>
                  </a:lnTo>
                  <a:lnTo>
                    <a:pt x="118817" y="48078"/>
                  </a:lnTo>
                  <a:lnTo>
                    <a:pt x="119802" y="59901"/>
                  </a:lnTo>
                  <a:lnTo>
                    <a:pt x="118817" y="71724"/>
                  </a:lnTo>
                  <a:lnTo>
                    <a:pt x="115665" y="83546"/>
                  </a:lnTo>
                  <a:lnTo>
                    <a:pt x="110147" y="93201"/>
                  </a:lnTo>
                  <a:lnTo>
                    <a:pt x="102660" y="101674"/>
                  </a:lnTo>
                  <a:lnTo>
                    <a:pt x="93201" y="109162"/>
                  </a:lnTo>
                  <a:lnTo>
                    <a:pt x="83349" y="114482"/>
                  </a:lnTo>
                  <a:lnTo>
                    <a:pt x="71724" y="118817"/>
                  </a:lnTo>
                  <a:lnTo>
                    <a:pt x="59901" y="119802"/>
                  </a:lnTo>
                  <a:close/>
                  <a:moveTo>
                    <a:pt x="59901" y="34285"/>
                  </a:moveTo>
                  <a:lnTo>
                    <a:pt x="54581" y="34285"/>
                  </a:lnTo>
                  <a:lnTo>
                    <a:pt x="50246" y="36453"/>
                  </a:lnTo>
                  <a:lnTo>
                    <a:pt x="46108" y="38620"/>
                  </a:lnTo>
                  <a:lnTo>
                    <a:pt x="41773" y="41773"/>
                  </a:lnTo>
                  <a:lnTo>
                    <a:pt x="38620" y="46108"/>
                  </a:lnTo>
                  <a:lnTo>
                    <a:pt x="36453" y="50443"/>
                  </a:lnTo>
                  <a:lnTo>
                    <a:pt x="35270" y="54581"/>
                  </a:lnTo>
                  <a:lnTo>
                    <a:pt x="34285" y="59901"/>
                  </a:lnTo>
                  <a:lnTo>
                    <a:pt x="35270" y="65221"/>
                  </a:lnTo>
                  <a:lnTo>
                    <a:pt x="36453" y="69556"/>
                  </a:lnTo>
                  <a:lnTo>
                    <a:pt x="38620" y="73891"/>
                  </a:lnTo>
                  <a:lnTo>
                    <a:pt x="41773" y="78226"/>
                  </a:lnTo>
                  <a:lnTo>
                    <a:pt x="46108" y="81379"/>
                  </a:lnTo>
                  <a:lnTo>
                    <a:pt x="50246" y="83546"/>
                  </a:lnTo>
                  <a:lnTo>
                    <a:pt x="54581" y="84532"/>
                  </a:lnTo>
                  <a:lnTo>
                    <a:pt x="59901" y="85714"/>
                  </a:lnTo>
                  <a:lnTo>
                    <a:pt x="65221" y="84532"/>
                  </a:lnTo>
                  <a:lnTo>
                    <a:pt x="69556" y="83546"/>
                  </a:lnTo>
                  <a:lnTo>
                    <a:pt x="74876" y="81379"/>
                  </a:lnTo>
                  <a:lnTo>
                    <a:pt x="78029" y="78226"/>
                  </a:lnTo>
                  <a:lnTo>
                    <a:pt x="81379" y="73891"/>
                  </a:lnTo>
                  <a:lnTo>
                    <a:pt x="83349" y="69556"/>
                  </a:lnTo>
                  <a:lnTo>
                    <a:pt x="85517" y="65221"/>
                  </a:lnTo>
                  <a:lnTo>
                    <a:pt x="85517" y="59901"/>
                  </a:lnTo>
                  <a:lnTo>
                    <a:pt x="85517" y="54581"/>
                  </a:lnTo>
                  <a:lnTo>
                    <a:pt x="83349" y="50443"/>
                  </a:lnTo>
                  <a:lnTo>
                    <a:pt x="81379" y="46108"/>
                  </a:lnTo>
                  <a:lnTo>
                    <a:pt x="78029" y="41773"/>
                  </a:lnTo>
                  <a:lnTo>
                    <a:pt x="74876" y="38620"/>
                  </a:lnTo>
                  <a:lnTo>
                    <a:pt x="70738" y="36453"/>
                  </a:lnTo>
                  <a:lnTo>
                    <a:pt x="65221" y="34285"/>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39" name="Shape 639"/>
            <p:cNvSpPr/>
            <p:nvPr/>
          </p:nvSpPr>
          <p:spPr>
            <a:xfrm>
              <a:off x="11623675" y="4951412"/>
              <a:ext cx="215899" cy="215899"/>
            </a:xfrm>
            <a:custGeom>
              <a:avLst/>
              <a:gdLst/>
              <a:ahLst/>
              <a:cxnLst/>
              <a:rect l="0" t="0" r="0" b="0"/>
              <a:pathLst>
                <a:path w="120000" h="120000" extrusionOk="0">
                  <a:moveTo>
                    <a:pt x="59403" y="119801"/>
                  </a:moveTo>
                  <a:lnTo>
                    <a:pt x="47483" y="118807"/>
                  </a:lnTo>
                  <a:lnTo>
                    <a:pt x="36754" y="115430"/>
                  </a:lnTo>
                  <a:lnTo>
                    <a:pt x="25827" y="110066"/>
                  </a:lnTo>
                  <a:lnTo>
                    <a:pt x="17284" y="102516"/>
                  </a:lnTo>
                  <a:lnTo>
                    <a:pt x="9735" y="93973"/>
                  </a:lnTo>
                  <a:lnTo>
                    <a:pt x="4370" y="83245"/>
                  </a:lnTo>
                  <a:lnTo>
                    <a:pt x="1192" y="72317"/>
                  </a:lnTo>
                  <a:lnTo>
                    <a:pt x="0" y="60397"/>
                  </a:lnTo>
                  <a:lnTo>
                    <a:pt x="1192" y="47483"/>
                  </a:lnTo>
                  <a:lnTo>
                    <a:pt x="4370" y="36754"/>
                  </a:lnTo>
                  <a:lnTo>
                    <a:pt x="9735" y="25827"/>
                  </a:lnTo>
                  <a:lnTo>
                    <a:pt x="17284" y="17284"/>
                  </a:lnTo>
                  <a:lnTo>
                    <a:pt x="25827" y="9735"/>
                  </a:lnTo>
                  <a:lnTo>
                    <a:pt x="36754" y="4370"/>
                  </a:lnTo>
                  <a:lnTo>
                    <a:pt x="47483" y="993"/>
                  </a:lnTo>
                  <a:lnTo>
                    <a:pt x="59403" y="0"/>
                  </a:lnTo>
                  <a:lnTo>
                    <a:pt x="71125" y="993"/>
                  </a:lnTo>
                  <a:lnTo>
                    <a:pt x="83046" y="4370"/>
                  </a:lnTo>
                  <a:lnTo>
                    <a:pt x="92781" y="9735"/>
                  </a:lnTo>
                  <a:lnTo>
                    <a:pt x="102516" y="17284"/>
                  </a:lnTo>
                  <a:lnTo>
                    <a:pt x="110066" y="27019"/>
                  </a:lnTo>
                  <a:lnTo>
                    <a:pt x="115430" y="36754"/>
                  </a:lnTo>
                  <a:lnTo>
                    <a:pt x="118609" y="48476"/>
                  </a:lnTo>
                  <a:lnTo>
                    <a:pt x="119801" y="60397"/>
                  </a:lnTo>
                  <a:lnTo>
                    <a:pt x="118609" y="72317"/>
                  </a:lnTo>
                  <a:lnTo>
                    <a:pt x="115430" y="83245"/>
                  </a:lnTo>
                  <a:lnTo>
                    <a:pt x="110066" y="93973"/>
                  </a:lnTo>
                  <a:lnTo>
                    <a:pt x="102516" y="102516"/>
                  </a:lnTo>
                  <a:lnTo>
                    <a:pt x="92781" y="110066"/>
                  </a:lnTo>
                  <a:lnTo>
                    <a:pt x="83046" y="115430"/>
                  </a:lnTo>
                  <a:lnTo>
                    <a:pt x="71125" y="118807"/>
                  </a:lnTo>
                  <a:lnTo>
                    <a:pt x="59403" y="119801"/>
                  </a:lnTo>
                  <a:close/>
                  <a:moveTo>
                    <a:pt x="59403" y="34569"/>
                  </a:moveTo>
                  <a:lnTo>
                    <a:pt x="55033" y="34569"/>
                  </a:lnTo>
                  <a:lnTo>
                    <a:pt x="49668" y="36754"/>
                  </a:lnTo>
                  <a:lnTo>
                    <a:pt x="45298" y="38940"/>
                  </a:lnTo>
                  <a:lnTo>
                    <a:pt x="42119" y="42119"/>
                  </a:lnTo>
                  <a:lnTo>
                    <a:pt x="38940" y="45298"/>
                  </a:lnTo>
                  <a:lnTo>
                    <a:pt x="35562" y="49668"/>
                  </a:lnTo>
                  <a:lnTo>
                    <a:pt x="34569" y="55033"/>
                  </a:lnTo>
                  <a:lnTo>
                    <a:pt x="34569" y="60397"/>
                  </a:lnTo>
                  <a:lnTo>
                    <a:pt x="34569" y="64768"/>
                  </a:lnTo>
                  <a:lnTo>
                    <a:pt x="35562" y="70132"/>
                  </a:lnTo>
                  <a:lnTo>
                    <a:pt x="38940" y="74503"/>
                  </a:lnTo>
                  <a:lnTo>
                    <a:pt x="42119" y="77682"/>
                  </a:lnTo>
                  <a:lnTo>
                    <a:pt x="45298" y="80860"/>
                  </a:lnTo>
                  <a:lnTo>
                    <a:pt x="49668" y="84039"/>
                  </a:lnTo>
                  <a:lnTo>
                    <a:pt x="55033" y="85231"/>
                  </a:lnTo>
                  <a:lnTo>
                    <a:pt x="59403" y="85231"/>
                  </a:lnTo>
                  <a:lnTo>
                    <a:pt x="64768" y="85231"/>
                  </a:lnTo>
                  <a:lnTo>
                    <a:pt x="70132" y="84039"/>
                  </a:lnTo>
                  <a:lnTo>
                    <a:pt x="74503" y="80860"/>
                  </a:lnTo>
                  <a:lnTo>
                    <a:pt x="77682" y="77682"/>
                  </a:lnTo>
                  <a:lnTo>
                    <a:pt x="80860" y="74503"/>
                  </a:lnTo>
                  <a:lnTo>
                    <a:pt x="83046" y="70132"/>
                  </a:lnTo>
                  <a:lnTo>
                    <a:pt x="85231" y="64768"/>
                  </a:lnTo>
                  <a:lnTo>
                    <a:pt x="85231" y="60397"/>
                  </a:lnTo>
                  <a:lnTo>
                    <a:pt x="85231" y="55033"/>
                  </a:lnTo>
                  <a:lnTo>
                    <a:pt x="83046" y="49668"/>
                  </a:lnTo>
                  <a:lnTo>
                    <a:pt x="80860" y="45298"/>
                  </a:lnTo>
                  <a:lnTo>
                    <a:pt x="77682" y="42119"/>
                  </a:lnTo>
                  <a:lnTo>
                    <a:pt x="74503" y="38940"/>
                  </a:lnTo>
                  <a:lnTo>
                    <a:pt x="70132" y="36754"/>
                  </a:lnTo>
                  <a:lnTo>
                    <a:pt x="64768" y="34569"/>
                  </a:lnTo>
                  <a:lnTo>
                    <a:pt x="59403"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0" name="Shape 640"/>
            <p:cNvSpPr/>
            <p:nvPr/>
          </p:nvSpPr>
          <p:spPr>
            <a:xfrm>
              <a:off x="9285288" y="6180137"/>
              <a:ext cx="217487" cy="217487"/>
            </a:xfrm>
            <a:custGeom>
              <a:avLst/>
              <a:gdLst/>
              <a:ahLst/>
              <a:cxnLst/>
              <a:rect l="0" t="0" r="0" b="0"/>
              <a:pathLst>
                <a:path w="120000" h="120000" extrusionOk="0">
                  <a:moveTo>
                    <a:pt x="59901" y="119802"/>
                  </a:moveTo>
                  <a:lnTo>
                    <a:pt x="48275" y="118817"/>
                  </a:lnTo>
                  <a:lnTo>
                    <a:pt x="36453" y="115467"/>
                  </a:lnTo>
                  <a:lnTo>
                    <a:pt x="26798" y="110147"/>
                  </a:lnTo>
                  <a:lnTo>
                    <a:pt x="18325" y="102660"/>
                  </a:lnTo>
                  <a:lnTo>
                    <a:pt x="10837" y="93004"/>
                  </a:lnTo>
                  <a:lnTo>
                    <a:pt x="5517" y="83546"/>
                  </a:lnTo>
                  <a:lnTo>
                    <a:pt x="1182" y="71724"/>
                  </a:lnTo>
                  <a:lnTo>
                    <a:pt x="0" y="59901"/>
                  </a:lnTo>
                  <a:lnTo>
                    <a:pt x="1182" y="48275"/>
                  </a:lnTo>
                  <a:lnTo>
                    <a:pt x="5517" y="37438"/>
                  </a:lnTo>
                  <a:lnTo>
                    <a:pt x="10837" y="26798"/>
                  </a:lnTo>
                  <a:lnTo>
                    <a:pt x="18325" y="18325"/>
                  </a:lnTo>
                  <a:lnTo>
                    <a:pt x="26798" y="10640"/>
                  </a:lnTo>
                  <a:lnTo>
                    <a:pt x="36453" y="5320"/>
                  </a:lnTo>
                  <a:lnTo>
                    <a:pt x="48275" y="2167"/>
                  </a:lnTo>
                  <a:lnTo>
                    <a:pt x="59901" y="0"/>
                  </a:lnTo>
                  <a:lnTo>
                    <a:pt x="71724" y="2167"/>
                  </a:lnTo>
                  <a:lnTo>
                    <a:pt x="83546" y="5320"/>
                  </a:lnTo>
                  <a:lnTo>
                    <a:pt x="93004" y="10640"/>
                  </a:lnTo>
                  <a:lnTo>
                    <a:pt x="102857" y="18325"/>
                  </a:lnTo>
                  <a:lnTo>
                    <a:pt x="109162" y="26798"/>
                  </a:lnTo>
                  <a:lnTo>
                    <a:pt x="115467" y="37438"/>
                  </a:lnTo>
                  <a:lnTo>
                    <a:pt x="118817" y="48275"/>
                  </a:lnTo>
                  <a:lnTo>
                    <a:pt x="119802" y="59901"/>
                  </a:lnTo>
                  <a:lnTo>
                    <a:pt x="118817" y="71724"/>
                  </a:lnTo>
                  <a:lnTo>
                    <a:pt x="115467" y="83546"/>
                  </a:lnTo>
                  <a:lnTo>
                    <a:pt x="109162" y="93004"/>
                  </a:lnTo>
                  <a:lnTo>
                    <a:pt x="102857" y="102660"/>
                  </a:lnTo>
                  <a:lnTo>
                    <a:pt x="93004" y="110147"/>
                  </a:lnTo>
                  <a:lnTo>
                    <a:pt x="83546" y="115467"/>
                  </a:lnTo>
                  <a:lnTo>
                    <a:pt x="71724" y="118817"/>
                  </a:lnTo>
                  <a:lnTo>
                    <a:pt x="59901" y="119802"/>
                  </a:lnTo>
                  <a:close/>
                  <a:moveTo>
                    <a:pt x="59901" y="34285"/>
                  </a:moveTo>
                  <a:lnTo>
                    <a:pt x="54581" y="35270"/>
                  </a:lnTo>
                  <a:lnTo>
                    <a:pt x="50246" y="36256"/>
                  </a:lnTo>
                  <a:lnTo>
                    <a:pt x="46108" y="38423"/>
                  </a:lnTo>
                  <a:lnTo>
                    <a:pt x="41773" y="41773"/>
                  </a:lnTo>
                  <a:lnTo>
                    <a:pt x="38620" y="46108"/>
                  </a:lnTo>
                  <a:lnTo>
                    <a:pt x="36453" y="50246"/>
                  </a:lnTo>
                  <a:lnTo>
                    <a:pt x="35467" y="54581"/>
                  </a:lnTo>
                  <a:lnTo>
                    <a:pt x="34285" y="59901"/>
                  </a:lnTo>
                  <a:lnTo>
                    <a:pt x="35467" y="65221"/>
                  </a:lnTo>
                  <a:lnTo>
                    <a:pt x="36453" y="70541"/>
                  </a:lnTo>
                  <a:lnTo>
                    <a:pt x="38620" y="74876"/>
                  </a:lnTo>
                  <a:lnTo>
                    <a:pt x="41773" y="78226"/>
                  </a:lnTo>
                  <a:lnTo>
                    <a:pt x="46108" y="81379"/>
                  </a:lnTo>
                  <a:lnTo>
                    <a:pt x="50246" y="83546"/>
                  </a:lnTo>
                  <a:lnTo>
                    <a:pt x="54581" y="85517"/>
                  </a:lnTo>
                  <a:lnTo>
                    <a:pt x="59901" y="85517"/>
                  </a:lnTo>
                  <a:lnTo>
                    <a:pt x="65418" y="85517"/>
                  </a:lnTo>
                  <a:lnTo>
                    <a:pt x="69556" y="83546"/>
                  </a:lnTo>
                  <a:lnTo>
                    <a:pt x="73891" y="81379"/>
                  </a:lnTo>
                  <a:lnTo>
                    <a:pt x="78226" y="78226"/>
                  </a:lnTo>
                  <a:lnTo>
                    <a:pt x="81379" y="74876"/>
                  </a:lnTo>
                  <a:lnTo>
                    <a:pt x="83546" y="70541"/>
                  </a:lnTo>
                  <a:lnTo>
                    <a:pt x="84532" y="65221"/>
                  </a:lnTo>
                  <a:lnTo>
                    <a:pt x="85517" y="59901"/>
                  </a:lnTo>
                  <a:lnTo>
                    <a:pt x="84532" y="54581"/>
                  </a:lnTo>
                  <a:lnTo>
                    <a:pt x="83546" y="50246"/>
                  </a:lnTo>
                  <a:lnTo>
                    <a:pt x="81379" y="46108"/>
                  </a:lnTo>
                  <a:lnTo>
                    <a:pt x="78226" y="41773"/>
                  </a:lnTo>
                  <a:lnTo>
                    <a:pt x="73891" y="38423"/>
                  </a:lnTo>
                  <a:lnTo>
                    <a:pt x="69556" y="36256"/>
                  </a:lnTo>
                  <a:lnTo>
                    <a:pt x="65418" y="35270"/>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1" name="Shape 641"/>
            <p:cNvSpPr/>
            <p:nvPr/>
          </p:nvSpPr>
          <p:spPr>
            <a:xfrm>
              <a:off x="9598025" y="6053137"/>
              <a:ext cx="215899" cy="215899"/>
            </a:xfrm>
            <a:custGeom>
              <a:avLst/>
              <a:gdLst/>
              <a:ahLst/>
              <a:cxnLst/>
              <a:rect l="0" t="0" r="0" b="0"/>
              <a:pathLst>
                <a:path w="120000" h="120000" extrusionOk="0">
                  <a:moveTo>
                    <a:pt x="59303" y="119801"/>
                  </a:moveTo>
                  <a:lnTo>
                    <a:pt x="47562" y="118807"/>
                  </a:lnTo>
                  <a:lnTo>
                    <a:pt x="36616" y="115430"/>
                  </a:lnTo>
                  <a:lnTo>
                    <a:pt x="25870" y="110066"/>
                  </a:lnTo>
                  <a:lnTo>
                    <a:pt x="17313" y="102516"/>
                  </a:lnTo>
                  <a:lnTo>
                    <a:pt x="9751" y="93973"/>
                  </a:lnTo>
                  <a:lnTo>
                    <a:pt x="4179" y="83046"/>
                  </a:lnTo>
                  <a:lnTo>
                    <a:pt x="995" y="72317"/>
                  </a:lnTo>
                  <a:lnTo>
                    <a:pt x="0" y="59205"/>
                  </a:lnTo>
                  <a:lnTo>
                    <a:pt x="995" y="47483"/>
                  </a:lnTo>
                  <a:lnTo>
                    <a:pt x="4179" y="36556"/>
                  </a:lnTo>
                  <a:lnTo>
                    <a:pt x="9751" y="25827"/>
                  </a:lnTo>
                  <a:lnTo>
                    <a:pt x="17313" y="17284"/>
                  </a:lnTo>
                  <a:lnTo>
                    <a:pt x="25870" y="9536"/>
                  </a:lnTo>
                  <a:lnTo>
                    <a:pt x="36616" y="4172"/>
                  </a:lnTo>
                  <a:lnTo>
                    <a:pt x="47562" y="993"/>
                  </a:lnTo>
                  <a:lnTo>
                    <a:pt x="59303" y="0"/>
                  </a:lnTo>
                  <a:lnTo>
                    <a:pt x="72238" y="993"/>
                  </a:lnTo>
                  <a:lnTo>
                    <a:pt x="83184" y="4172"/>
                  </a:lnTo>
                  <a:lnTo>
                    <a:pt x="93930" y="9536"/>
                  </a:lnTo>
                  <a:lnTo>
                    <a:pt x="102686" y="17284"/>
                  </a:lnTo>
                  <a:lnTo>
                    <a:pt x="110248" y="25827"/>
                  </a:lnTo>
                  <a:lnTo>
                    <a:pt x="115621" y="36556"/>
                  </a:lnTo>
                  <a:lnTo>
                    <a:pt x="118805" y="47483"/>
                  </a:lnTo>
                  <a:lnTo>
                    <a:pt x="119800" y="59205"/>
                  </a:lnTo>
                  <a:lnTo>
                    <a:pt x="118805" y="72317"/>
                  </a:lnTo>
                  <a:lnTo>
                    <a:pt x="115621" y="83046"/>
                  </a:lnTo>
                  <a:lnTo>
                    <a:pt x="110248" y="93973"/>
                  </a:lnTo>
                  <a:lnTo>
                    <a:pt x="102686" y="102516"/>
                  </a:lnTo>
                  <a:lnTo>
                    <a:pt x="93930" y="110066"/>
                  </a:lnTo>
                  <a:lnTo>
                    <a:pt x="83184" y="115430"/>
                  </a:lnTo>
                  <a:lnTo>
                    <a:pt x="72238" y="118807"/>
                  </a:lnTo>
                  <a:lnTo>
                    <a:pt x="59303" y="119801"/>
                  </a:lnTo>
                  <a:close/>
                  <a:moveTo>
                    <a:pt x="59303" y="34370"/>
                  </a:moveTo>
                  <a:lnTo>
                    <a:pt x="55124" y="34370"/>
                  </a:lnTo>
                  <a:lnTo>
                    <a:pt x="49751" y="36556"/>
                  </a:lnTo>
                  <a:lnTo>
                    <a:pt x="45373" y="38940"/>
                  </a:lnTo>
                  <a:lnTo>
                    <a:pt x="41990" y="42119"/>
                  </a:lnTo>
                  <a:lnTo>
                    <a:pt x="38805" y="45298"/>
                  </a:lnTo>
                  <a:lnTo>
                    <a:pt x="36616" y="49668"/>
                  </a:lnTo>
                  <a:lnTo>
                    <a:pt x="34427" y="55033"/>
                  </a:lnTo>
                  <a:lnTo>
                    <a:pt x="34427" y="59205"/>
                  </a:lnTo>
                  <a:lnTo>
                    <a:pt x="34427" y="64569"/>
                  </a:lnTo>
                  <a:lnTo>
                    <a:pt x="36616" y="70132"/>
                  </a:lnTo>
                  <a:lnTo>
                    <a:pt x="38805" y="74503"/>
                  </a:lnTo>
                  <a:lnTo>
                    <a:pt x="41990" y="77682"/>
                  </a:lnTo>
                  <a:lnTo>
                    <a:pt x="45373" y="80860"/>
                  </a:lnTo>
                  <a:lnTo>
                    <a:pt x="49751" y="83046"/>
                  </a:lnTo>
                  <a:lnTo>
                    <a:pt x="55124" y="85231"/>
                  </a:lnTo>
                  <a:lnTo>
                    <a:pt x="59303" y="85231"/>
                  </a:lnTo>
                  <a:lnTo>
                    <a:pt x="64676" y="85231"/>
                  </a:lnTo>
                  <a:lnTo>
                    <a:pt x="70248" y="83046"/>
                  </a:lnTo>
                  <a:lnTo>
                    <a:pt x="74626" y="80860"/>
                  </a:lnTo>
                  <a:lnTo>
                    <a:pt x="77810" y="77682"/>
                  </a:lnTo>
                  <a:lnTo>
                    <a:pt x="80995" y="74503"/>
                  </a:lnTo>
                  <a:lnTo>
                    <a:pt x="83184" y="70132"/>
                  </a:lnTo>
                  <a:lnTo>
                    <a:pt x="85373" y="64569"/>
                  </a:lnTo>
                  <a:lnTo>
                    <a:pt x="85373" y="59205"/>
                  </a:lnTo>
                  <a:lnTo>
                    <a:pt x="85373" y="55033"/>
                  </a:lnTo>
                  <a:lnTo>
                    <a:pt x="83184" y="49668"/>
                  </a:lnTo>
                  <a:lnTo>
                    <a:pt x="80995" y="45298"/>
                  </a:lnTo>
                  <a:lnTo>
                    <a:pt x="77810" y="42119"/>
                  </a:lnTo>
                  <a:lnTo>
                    <a:pt x="74626" y="38940"/>
                  </a:lnTo>
                  <a:lnTo>
                    <a:pt x="70248" y="36556"/>
                  </a:lnTo>
                  <a:lnTo>
                    <a:pt x="64676" y="34370"/>
                  </a:lnTo>
                  <a:lnTo>
                    <a:pt x="59303" y="34370"/>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2" name="Shape 642"/>
            <p:cNvSpPr/>
            <p:nvPr/>
          </p:nvSpPr>
          <p:spPr>
            <a:xfrm>
              <a:off x="10220325" y="6178550"/>
              <a:ext cx="0" cy="1587"/>
            </a:xfrm>
            <a:custGeom>
              <a:avLst/>
              <a:gdLst/>
              <a:ahLst/>
              <a:cxnLst/>
              <a:rect l="0" t="0" r="0" b="0"/>
              <a:pathLst>
                <a:path w="120000" h="120000" extrusionOk="0">
                  <a:moveTo>
                    <a:pt x="0" y="54545"/>
                  </a:moveTo>
                  <a:lnTo>
                    <a:pt x="0" y="54545"/>
                  </a:lnTo>
                  <a:lnTo>
                    <a:pt x="0" y="0"/>
                  </a:lnTo>
                  <a:lnTo>
                    <a:pt x="0" y="109090"/>
                  </a:lnTo>
                  <a:lnTo>
                    <a:pt x="0" y="109090"/>
                  </a:lnTo>
                  <a:lnTo>
                    <a:pt x="0" y="54545"/>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3" name="Shape 643"/>
            <p:cNvSpPr/>
            <p:nvPr/>
          </p:nvSpPr>
          <p:spPr>
            <a:xfrm>
              <a:off x="10220325" y="6083300"/>
              <a:ext cx="61913" cy="195261"/>
            </a:xfrm>
            <a:custGeom>
              <a:avLst/>
              <a:gdLst/>
              <a:ahLst/>
              <a:cxnLst/>
              <a:rect l="0" t="0" r="0" b="0"/>
              <a:pathLst>
                <a:path w="120000" h="120000" extrusionOk="0">
                  <a:moveTo>
                    <a:pt x="119314" y="59889"/>
                  </a:moveTo>
                  <a:lnTo>
                    <a:pt x="119314" y="59889"/>
                  </a:lnTo>
                  <a:lnTo>
                    <a:pt x="119314" y="50201"/>
                  </a:lnTo>
                  <a:lnTo>
                    <a:pt x="111771" y="40733"/>
                  </a:lnTo>
                  <a:lnTo>
                    <a:pt x="100800" y="32366"/>
                  </a:lnTo>
                  <a:lnTo>
                    <a:pt x="85714" y="24000"/>
                  </a:lnTo>
                  <a:lnTo>
                    <a:pt x="70628" y="16733"/>
                  </a:lnTo>
                  <a:lnTo>
                    <a:pt x="48685" y="9688"/>
                  </a:lnTo>
                  <a:lnTo>
                    <a:pt x="26057" y="3743"/>
                  </a:lnTo>
                  <a:lnTo>
                    <a:pt x="0" y="0"/>
                  </a:lnTo>
                  <a:lnTo>
                    <a:pt x="0" y="58788"/>
                  </a:lnTo>
                  <a:lnTo>
                    <a:pt x="0" y="58788"/>
                  </a:lnTo>
                  <a:lnTo>
                    <a:pt x="0" y="59889"/>
                  </a:lnTo>
                  <a:lnTo>
                    <a:pt x="0" y="59889"/>
                  </a:lnTo>
                  <a:lnTo>
                    <a:pt x="0" y="60990"/>
                  </a:lnTo>
                  <a:lnTo>
                    <a:pt x="0" y="119779"/>
                  </a:lnTo>
                  <a:lnTo>
                    <a:pt x="0" y="119779"/>
                  </a:lnTo>
                  <a:lnTo>
                    <a:pt x="26057" y="116036"/>
                  </a:lnTo>
                  <a:lnTo>
                    <a:pt x="48685" y="110091"/>
                  </a:lnTo>
                  <a:lnTo>
                    <a:pt x="70628" y="102825"/>
                  </a:lnTo>
                  <a:lnTo>
                    <a:pt x="85714" y="95779"/>
                  </a:lnTo>
                  <a:lnTo>
                    <a:pt x="100800" y="87412"/>
                  </a:lnTo>
                  <a:lnTo>
                    <a:pt x="111771" y="79045"/>
                  </a:lnTo>
                  <a:lnTo>
                    <a:pt x="119314" y="69357"/>
                  </a:lnTo>
                  <a:lnTo>
                    <a:pt x="119314" y="5988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4" name="Shape 644"/>
            <p:cNvSpPr/>
            <p:nvPr/>
          </p:nvSpPr>
          <p:spPr>
            <a:xfrm>
              <a:off x="10687050" y="6180137"/>
              <a:ext cx="60324" cy="682625"/>
            </a:xfrm>
            <a:custGeom>
              <a:avLst/>
              <a:gdLst/>
              <a:ahLst/>
              <a:cxnLst/>
              <a:rect l="0" t="0" r="0" b="0"/>
              <a:pathLst>
                <a:path w="120000" h="120000" extrusionOk="0">
                  <a:moveTo>
                    <a:pt x="119310" y="119936"/>
                  </a:moveTo>
                  <a:lnTo>
                    <a:pt x="0" y="119936"/>
                  </a:lnTo>
                  <a:lnTo>
                    <a:pt x="0" y="0"/>
                  </a:lnTo>
                  <a:lnTo>
                    <a:pt x="119310" y="0"/>
                  </a:lnTo>
                  <a:lnTo>
                    <a:pt x="119310" y="11993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5" name="Shape 645"/>
            <p:cNvSpPr/>
            <p:nvPr/>
          </p:nvSpPr>
          <p:spPr>
            <a:xfrm>
              <a:off x="9442450" y="5026025"/>
              <a:ext cx="674687" cy="682625"/>
            </a:xfrm>
            <a:custGeom>
              <a:avLst/>
              <a:gdLst/>
              <a:ahLst/>
              <a:cxnLst/>
              <a:rect l="0" t="0" r="0" b="0"/>
              <a:pathLst>
                <a:path w="120000" h="120000" extrusionOk="0">
                  <a:moveTo>
                    <a:pt x="60702" y="119936"/>
                  </a:moveTo>
                  <a:lnTo>
                    <a:pt x="60702" y="119936"/>
                  </a:lnTo>
                  <a:lnTo>
                    <a:pt x="58595" y="119684"/>
                  </a:lnTo>
                  <a:lnTo>
                    <a:pt x="57893" y="119305"/>
                  </a:lnTo>
                  <a:lnTo>
                    <a:pt x="56872" y="118611"/>
                  </a:lnTo>
                  <a:lnTo>
                    <a:pt x="1787" y="63755"/>
                  </a:lnTo>
                  <a:lnTo>
                    <a:pt x="1787" y="63755"/>
                  </a:lnTo>
                  <a:lnTo>
                    <a:pt x="1085" y="63061"/>
                  </a:lnTo>
                  <a:lnTo>
                    <a:pt x="382" y="61988"/>
                  </a:lnTo>
                  <a:lnTo>
                    <a:pt x="0" y="60978"/>
                  </a:lnTo>
                  <a:lnTo>
                    <a:pt x="0" y="59968"/>
                  </a:lnTo>
                  <a:lnTo>
                    <a:pt x="0" y="59968"/>
                  </a:lnTo>
                  <a:lnTo>
                    <a:pt x="0" y="58958"/>
                  </a:lnTo>
                  <a:lnTo>
                    <a:pt x="382" y="57885"/>
                  </a:lnTo>
                  <a:lnTo>
                    <a:pt x="1085" y="56875"/>
                  </a:lnTo>
                  <a:lnTo>
                    <a:pt x="1787" y="56180"/>
                  </a:lnTo>
                  <a:lnTo>
                    <a:pt x="56872" y="1325"/>
                  </a:lnTo>
                  <a:lnTo>
                    <a:pt x="56872" y="1325"/>
                  </a:lnTo>
                  <a:lnTo>
                    <a:pt x="57574" y="631"/>
                  </a:lnTo>
                  <a:lnTo>
                    <a:pt x="58595" y="315"/>
                  </a:lnTo>
                  <a:lnTo>
                    <a:pt x="59680" y="0"/>
                  </a:lnTo>
                  <a:lnTo>
                    <a:pt x="60702" y="0"/>
                  </a:lnTo>
                  <a:lnTo>
                    <a:pt x="60702" y="0"/>
                  </a:lnTo>
                  <a:lnTo>
                    <a:pt x="60702" y="0"/>
                  </a:lnTo>
                  <a:lnTo>
                    <a:pt x="61723" y="0"/>
                  </a:lnTo>
                  <a:lnTo>
                    <a:pt x="62744" y="315"/>
                  </a:lnTo>
                  <a:lnTo>
                    <a:pt x="63829" y="631"/>
                  </a:lnTo>
                  <a:lnTo>
                    <a:pt x="64851" y="1325"/>
                  </a:lnTo>
                  <a:lnTo>
                    <a:pt x="119936" y="56180"/>
                  </a:lnTo>
                  <a:lnTo>
                    <a:pt x="111957" y="63755"/>
                  </a:lnTo>
                  <a:lnTo>
                    <a:pt x="60702" y="13003"/>
                  </a:lnTo>
                  <a:lnTo>
                    <a:pt x="13531" y="59968"/>
                  </a:lnTo>
                  <a:lnTo>
                    <a:pt x="60702" y="106933"/>
                  </a:lnTo>
                  <a:lnTo>
                    <a:pt x="84255" y="83640"/>
                  </a:lnTo>
                  <a:lnTo>
                    <a:pt x="92234" y="91152"/>
                  </a:lnTo>
                  <a:lnTo>
                    <a:pt x="64851" y="118611"/>
                  </a:lnTo>
                  <a:lnTo>
                    <a:pt x="64851" y="118611"/>
                  </a:lnTo>
                  <a:lnTo>
                    <a:pt x="63829" y="119305"/>
                  </a:lnTo>
                  <a:lnTo>
                    <a:pt x="62744" y="119684"/>
                  </a:lnTo>
                  <a:lnTo>
                    <a:pt x="60702" y="11993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6" name="Shape 646"/>
            <p:cNvSpPr/>
            <p:nvPr/>
          </p:nvSpPr>
          <p:spPr>
            <a:xfrm>
              <a:off x="10844213" y="5289550"/>
              <a:ext cx="374649" cy="374649"/>
            </a:xfrm>
            <a:custGeom>
              <a:avLst/>
              <a:gdLst/>
              <a:ahLst/>
              <a:cxnLst/>
              <a:rect l="0" t="0" r="0" b="0"/>
              <a:pathLst>
                <a:path w="120000" h="120000" extrusionOk="0">
                  <a:moveTo>
                    <a:pt x="59942" y="119884"/>
                  </a:moveTo>
                  <a:lnTo>
                    <a:pt x="56145" y="119424"/>
                  </a:lnTo>
                  <a:lnTo>
                    <a:pt x="54304" y="118044"/>
                  </a:lnTo>
                  <a:lnTo>
                    <a:pt x="52464" y="116778"/>
                  </a:lnTo>
                  <a:lnTo>
                    <a:pt x="3106" y="67420"/>
                  </a:lnTo>
                  <a:lnTo>
                    <a:pt x="1840" y="65580"/>
                  </a:lnTo>
                  <a:lnTo>
                    <a:pt x="575" y="63739"/>
                  </a:lnTo>
                  <a:lnTo>
                    <a:pt x="0" y="61898"/>
                  </a:lnTo>
                  <a:lnTo>
                    <a:pt x="0" y="59942"/>
                  </a:lnTo>
                  <a:lnTo>
                    <a:pt x="0" y="58101"/>
                  </a:lnTo>
                  <a:lnTo>
                    <a:pt x="575" y="56260"/>
                  </a:lnTo>
                  <a:lnTo>
                    <a:pt x="1840" y="54304"/>
                  </a:lnTo>
                  <a:lnTo>
                    <a:pt x="3106" y="53039"/>
                  </a:lnTo>
                  <a:lnTo>
                    <a:pt x="52464" y="3106"/>
                  </a:lnTo>
                  <a:lnTo>
                    <a:pt x="54304" y="1840"/>
                  </a:lnTo>
                  <a:lnTo>
                    <a:pt x="56145" y="1265"/>
                  </a:lnTo>
                  <a:lnTo>
                    <a:pt x="58101" y="575"/>
                  </a:lnTo>
                  <a:lnTo>
                    <a:pt x="59942" y="0"/>
                  </a:lnTo>
                  <a:lnTo>
                    <a:pt x="61898" y="575"/>
                  </a:lnTo>
                  <a:lnTo>
                    <a:pt x="63739" y="1265"/>
                  </a:lnTo>
                  <a:lnTo>
                    <a:pt x="65580" y="1840"/>
                  </a:lnTo>
                  <a:lnTo>
                    <a:pt x="66845" y="3106"/>
                  </a:lnTo>
                  <a:lnTo>
                    <a:pt x="116778" y="53039"/>
                  </a:lnTo>
                  <a:lnTo>
                    <a:pt x="118044" y="54304"/>
                  </a:lnTo>
                  <a:lnTo>
                    <a:pt x="118619" y="56260"/>
                  </a:lnTo>
                  <a:lnTo>
                    <a:pt x="119309" y="58101"/>
                  </a:lnTo>
                  <a:lnTo>
                    <a:pt x="119884" y="59942"/>
                  </a:lnTo>
                  <a:lnTo>
                    <a:pt x="119309" y="61898"/>
                  </a:lnTo>
                  <a:lnTo>
                    <a:pt x="118619" y="63739"/>
                  </a:lnTo>
                  <a:lnTo>
                    <a:pt x="118044" y="65580"/>
                  </a:lnTo>
                  <a:lnTo>
                    <a:pt x="116778" y="67420"/>
                  </a:lnTo>
                  <a:lnTo>
                    <a:pt x="66845" y="116778"/>
                  </a:lnTo>
                  <a:lnTo>
                    <a:pt x="65580" y="118044"/>
                  </a:lnTo>
                  <a:lnTo>
                    <a:pt x="63739" y="119424"/>
                  </a:lnTo>
                  <a:lnTo>
                    <a:pt x="59942" y="119884"/>
                  </a:lnTo>
                  <a:close/>
                  <a:moveTo>
                    <a:pt x="24276" y="59942"/>
                  </a:moveTo>
                  <a:lnTo>
                    <a:pt x="59942" y="95608"/>
                  </a:lnTo>
                  <a:lnTo>
                    <a:pt x="95608" y="59942"/>
                  </a:lnTo>
                  <a:lnTo>
                    <a:pt x="59942" y="24391"/>
                  </a:lnTo>
                  <a:lnTo>
                    <a:pt x="24276" y="59942"/>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7" name="Shape 647"/>
            <p:cNvSpPr/>
            <p:nvPr/>
          </p:nvSpPr>
          <p:spPr>
            <a:xfrm>
              <a:off x="10066338" y="4735512"/>
              <a:ext cx="371474" cy="371474"/>
            </a:xfrm>
            <a:custGeom>
              <a:avLst/>
              <a:gdLst/>
              <a:ahLst/>
              <a:cxnLst/>
              <a:rect l="0" t="0" r="0" b="0"/>
              <a:pathLst>
                <a:path w="120000" h="120000" extrusionOk="0">
                  <a:moveTo>
                    <a:pt x="23930" y="59653"/>
                  </a:moveTo>
                  <a:lnTo>
                    <a:pt x="59653" y="95375"/>
                  </a:lnTo>
                  <a:lnTo>
                    <a:pt x="95375" y="59653"/>
                  </a:lnTo>
                  <a:lnTo>
                    <a:pt x="59653" y="23815"/>
                  </a:lnTo>
                  <a:lnTo>
                    <a:pt x="23930" y="59653"/>
                  </a:lnTo>
                  <a:close/>
                  <a:moveTo>
                    <a:pt x="59653" y="119884"/>
                  </a:moveTo>
                  <a:lnTo>
                    <a:pt x="55953" y="119306"/>
                  </a:lnTo>
                  <a:lnTo>
                    <a:pt x="54682" y="117919"/>
                  </a:lnTo>
                  <a:lnTo>
                    <a:pt x="52716" y="116763"/>
                  </a:lnTo>
                  <a:lnTo>
                    <a:pt x="2543" y="67167"/>
                  </a:lnTo>
                  <a:lnTo>
                    <a:pt x="1271" y="65202"/>
                  </a:lnTo>
                  <a:lnTo>
                    <a:pt x="693" y="64046"/>
                  </a:lnTo>
                  <a:lnTo>
                    <a:pt x="0" y="62080"/>
                  </a:lnTo>
                  <a:lnTo>
                    <a:pt x="0" y="59653"/>
                  </a:lnTo>
                  <a:lnTo>
                    <a:pt x="0" y="57687"/>
                  </a:lnTo>
                  <a:lnTo>
                    <a:pt x="693" y="55838"/>
                  </a:lnTo>
                  <a:lnTo>
                    <a:pt x="1271" y="53988"/>
                  </a:lnTo>
                  <a:lnTo>
                    <a:pt x="2543" y="52716"/>
                  </a:lnTo>
                  <a:lnTo>
                    <a:pt x="52716" y="2427"/>
                  </a:lnTo>
                  <a:lnTo>
                    <a:pt x="54682" y="1156"/>
                  </a:lnTo>
                  <a:lnTo>
                    <a:pt x="55953" y="578"/>
                  </a:lnTo>
                  <a:lnTo>
                    <a:pt x="57803" y="0"/>
                  </a:lnTo>
                  <a:lnTo>
                    <a:pt x="59653" y="0"/>
                  </a:lnTo>
                  <a:lnTo>
                    <a:pt x="62196" y="0"/>
                  </a:lnTo>
                  <a:lnTo>
                    <a:pt x="64046" y="578"/>
                  </a:lnTo>
                  <a:lnTo>
                    <a:pt x="65317" y="1156"/>
                  </a:lnTo>
                  <a:lnTo>
                    <a:pt x="67167" y="2427"/>
                  </a:lnTo>
                  <a:lnTo>
                    <a:pt x="116763" y="52716"/>
                  </a:lnTo>
                  <a:lnTo>
                    <a:pt x="118034" y="54566"/>
                  </a:lnTo>
                  <a:lnTo>
                    <a:pt x="119306" y="55838"/>
                  </a:lnTo>
                  <a:lnTo>
                    <a:pt x="119884" y="59653"/>
                  </a:lnTo>
                  <a:lnTo>
                    <a:pt x="119306" y="63352"/>
                  </a:lnTo>
                  <a:lnTo>
                    <a:pt x="118034" y="65202"/>
                  </a:lnTo>
                  <a:lnTo>
                    <a:pt x="116763" y="67167"/>
                  </a:lnTo>
                  <a:lnTo>
                    <a:pt x="67167" y="116763"/>
                  </a:lnTo>
                  <a:lnTo>
                    <a:pt x="65317" y="117919"/>
                  </a:lnTo>
                  <a:lnTo>
                    <a:pt x="63352" y="119306"/>
                  </a:lnTo>
                  <a:lnTo>
                    <a:pt x="59653" y="119884"/>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8" name="Shape 648"/>
            <p:cNvSpPr/>
            <p:nvPr/>
          </p:nvSpPr>
          <p:spPr>
            <a:xfrm>
              <a:off x="11310938" y="5470525"/>
              <a:ext cx="374649" cy="371474"/>
            </a:xfrm>
            <a:custGeom>
              <a:avLst/>
              <a:gdLst/>
              <a:ahLst/>
              <a:cxnLst/>
              <a:rect l="0" t="0" r="0" b="0"/>
              <a:pathLst>
                <a:path w="120000" h="120000" extrusionOk="0">
                  <a:moveTo>
                    <a:pt x="59942" y="119884"/>
                  </a:moveTo>
                  <a:lnTo>
                    <a:pt x="56145" y="119306"/>
                  </a:lnTo>
                  <a:lnTo>
                    <a:pt x="54304" y="118034"/>
                  </a:lnTo>
                  <a:lnTo>
                    <a:pt x="53039" y="116763"/>
                  </a:lnTo>
                  <a:lnTo>
                    <a:pt x="3106" y="67167"/>
                  </a:lnTo>
                  <a:lnTo>
                    <a:pt x="1840" y="65317"/>
                  </a:lnTo>
                  <a:lnTo>
                    <a:pt x="575" y="64046"/>
                  </a:lnTo>
                  <a:lnTo>
                    <a:pt x="0" y="62080"/>
                  </a:lnTo>
                  <a:lnTo>
                    <a:pt x="0" y="59653"/>
                  </a:lnTo>
                  <a:lnTo>
                    <a:pt x="0" y="57803"/>
                  </a:lnTo>
                  <a:lnTo>
                    <a:pt x="575" y="55838"/>
                  </a:lnTo>
                  <a:lnTo>
                    <a:pt x="1840" y="54682"/>
                  </a:lnTo>
                  <a:lnTo>
                    <a:pt x="3106" y="52716"/>
                  </a:lnTo>
                  <a:lnTo>
                    <a:pt x="53039" y="2427"/>
                  </a:lnTo>
                  <a:lnTo>
                    <a:pt x="54304" y="1271"/>
                  </a:lnTo>
                  <a:lnTo>
                    <a:pt x="56145" y="578"/>
                  </a:lnTo>
                  <a:lnTo>
                    <a:pt x="57986" y="0"/>
                  </a:lnTo>
                  <a:lnTo>
                    <a:pt x="59942" y="0"/>
                  </a:lnTo>
                  <a:lnTo>
                    <a:pt x="61783" y="0"/>
                  </a:lnTo>
                  <a:lnTo>
                    <a:pt x="63624" y="578"/>
                  </a:lnTo>
                  <a:lnTo>
                    <a:pt x="65580" y="1271"/>
                  </a:lnTo>
                  <a:lnTo>
                    <a:pt x="66845" y="2427"/>
                  </a:lnTo>
                  <a:lnTo>
                    <a:pt x="116663" y="52716"/>
                  </a:lnTo>
                  <a:lnTo>
                    <a:pt x="118044" y="54682"/>
                  </a:lnTo>
                  <a:lnTo>
                    <a:pt x="118619" y="55838"/>
                  </a:lnTo>
                  <a:lnTo>
                    <a:pt x="119309" y="57803"/>
                  </a:lnTo>
                  <a:lnTo>
                    <a:pt x="119884" y="59653"/>
                  </a:lnTo>
                  <a:lnTo>
                    <a:pt x="119309" y="62080"/>
                  </a:lnTo>
                  <a:lnTo>
                    <a:pt x="118619" y="64046"/>
                  </a:lnTo>
                  <a:lnTo>
                    <a:pt x="118044" y="65317"/>
                  </a:lnTo>
                  <a:lnTo>
                    <a:pt x="116663" y="67167"/>
                  </a:lnTo>
                  <a:lnTo>
                    <a:pt x="66845" y="116763"/>
                  </a:lnTo>
                  <a:lnTo>
                    <a:pt x="65580" y="118034"/>
                  </a:lnTo>
                  <a:lnTo>
                    <a:pt x="63624" y="119306"/>
                  </a:lnTo>
                  <a:lnTo>
                    <a:pt x="59942" y="119884"/>
                  </a:lnTo>
                  <a:close/>
                  <a:moveTo>
                    <a:pt x="24276" y="59653"/>
                  </a:moveTo>
                  <a:lnTo>
                    <a:pt x="59942" y="95491"/>
                  </a:lnTo>
                  <a:lnTo>
                    <a:pt x="95493" y="59653"/>
                  </a:lnTo>
                  <a:lnTo>
                    <a:pt x="59942" y="23815"/>
                  </a:lnTo>
                  <a:lnTo>
                    <a:pt x="24276" y="59653"/>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49" name="Shape 649"/>
            <p:cNvSpPr/>
            <p:nvPr/>
          </p:nvSpPr>
          <p:spPr>
            <a:xfrm>
              <a:off x="10533063" y="3957637"/>
              <a:ext cx="61913" cy="303211"/>
            </a:xfrm>
            <a:custGeom>
              <a:avLst/>
              <a:gdLst/>
              <a:ahLst/>
              <a:cxnLst/>
              <a:rect l="0" t="0" r="0" b="0"/>
              <a:pathLst>
                <a:path w="120000" h="120000" extrusionOk="0">
                  <a:moveTo>
                    <a:pt x="119314" y="119858"/>
                  </a:moveTo>
                  <a:lnTo>
                    <a:pt x="119314" y="0"/>
                  </a:lnTo>
                  <a:lnTo>
                    <a:pt x="0" y="0"/>
                  </a:lnTo>
                  <a:lnTo>
                    <a:pt x="0" y="90707"/>
                  </a:lnTo>
                  <a:lnTo>
                    <a:pt x="100114" y="111367"/>
                  </a:lnTo>
                  <a:lnTo>
                    <a:pt x="100114" y="111367"/>
                  </a:lnTo>
                  <a:lnTo>
                    <a:pt x="111085" y="115188"/>
                  </a:lnTo>
                  <a:lnTo>
                    <a:pt x="119314" y="11985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0" name="Shape 650"/>
            <p:cNvSpPr/>
            <p:nvPr/>
          </p:nvSpPr>
          <p:spPr>
            <a:xfrm>
              <a:off x="10220325" y="4076700"/>
              <a:ext cx="311149" cy="371474"/>
            </a:xfrm>
            <a:custGeom>
              <a:avLst/>
              <a:gdLst/>
              <a:ahLst/>
              <a:cxnLst/>
              <a:rect l="0" t="0" r="0" b="0"/>
              <a:pathLst>
                <a:path w="120000" h="120000" extrusionOk="0">
                  <a:moveTo>
                    <a:pt x="80137" y="2543"/>
                  </a:moveTo>
                  <a:lnTo>
                    <a:pt x="78758" y="1156"/>
                  </a:lnTo>
                  <a:lnTo>
                    <a:pt x="76413" y="578"/>
                  </a:lnTo>
                  <a:lnTo>
                    <a:pt x="74206" y="0"/>
                  </a:lnTo>
                  <a:lnTo>
                    <a:pt x="71862" y="0"/>
                  </a:lnTo>
                  <a:lnTo>
                    <a:pt x="69655" y="0"/>
                  </a:lnTo>
                  <a:lnTo>
                    <a:pt x="67448" y="578"/>
                  </a:lnTo>
                  <a:lnTo>
                    <a:pt x="65241" y="1156"/>
                  </a:lnTo>
                  <a:lnTo>
                    <a:pt x="63724" y="2543"/>
                  </a:lnTo>
                  <a:lnTo>
                    <a:pt x="3724" y="52716"/>
                  </a:lnTo>
                  <a:lnTo>
                    <a:pt x="2344" y="53988"/>
                  </a:lnTo>
                  <a:lnTo>
                    <a:pt x="1517" y="55838"/>
                  </a:lnTo>
                  <a:lnTo>
                    <a:pt x="827" y="57687"/>
                  </a:lnTo>
                  <a:lnTo>
                    <a:pt x="0" y="59653"/>
                  </a:lnTo>
                  <a:lnTo>
                    <a:pt x="827" y="62196"/>
                  </a:lnTo>
                  <a:lnTo>
                    <a:pt x="1517" y="64046"/>
                  </a:lnTo>
                  <a:lnTo>
                    <a:pt x="2344" y="65317"/>
                  </a:lnTo>
                  <a:lnTo>
                    <a:pt x="3724" y="67167"/>
                  </a:lnTo>
                  <a:lnTo>
                    <a:pt x="63724" y="116763"/>
                  </a:lnTo>
                  <a:lnTo>
                    <a:pt x="65241" y="118034"/>
                  </a:lnTo>
                  <a:lnTo>
                    <a:pt x="67448" y="119306"/>
                  </a:lnTo>
                  <a:lnTo>
                    <a:pt x="71862" y="119884"/>
                  </a:lnTo>
                  <a:lnTo>
                    <a:pt x="76413" y="119306"/>
                  </a:lnTo>
                  <a:lnTo>
                    <a:pt x="78758" y="118034"/>
                  </a:lnTo>
                  <a:lnTo>
                    <a:pt x="80137" y="116763"/>
                  </a:lnTo>
                  <a:lnTo>
                    <a:pt x="119862" y="84161"/>
                  </a:lnTo>
                  <a:lnTo>
                    <a:pt x="119862" y="35838"/>
                  </a:lnTo>
                  <a:lnTo>
                    <a:pt x="80137" y="2543"/>
                  </a:lnTo>
                  <a:close/>
                  <a:moveTo>
                    <a:pt x="71862" y="95491"/>
                  </a:moveTo>
                  <a:lnTo>
                    <a:pt x="29241" y="59653"/>
                  </a:lnTo>
                  <a:lnTo>
                    <a:pt x="71862" y="23815"/>
                  </a:lnTo>
                  <a:lnTo>
                    <a:pt x="114620" y="59653"/>
                  </a:lnTo>
                  <a:lnTo>
                    <a:pt x="71862" y="95491"/>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1" name="Shape 651"/>
            <p:cNvSpPr/>
            <p:nvPr/>
          </p:nvSpPr>
          <p:spPr>
            <a:xfrm>
              <a:off x="10594975" y="4262437"/>
              <a:ext cx="0" cy="0"/>
            </a:xfrm>
            <a:custGeom>
              <a:avLst/>
              <a:gdLst/>
              <a:ahLst/>
              <a:cxnLst/>
              <a:rect l="0" t="0" r="0" b="0"/>
              <a:pathLst>
                <a:path w="120000" h="120000" extrusionOk="0">
                  <a:moveTo>
                    <a:pt x="0" y="0"/>
                  </a:moveTo>
                  <a:lnTo>
                    <a:pt x="0" y="0"/>
                  </a:lnTo>
                  <a:lnTo>
                    <a:pt x="0" y="0"/>
                  </a:lnTo>
                  <a:lnTo>
                    <a:pt x="0" y="0"/>
                  </a:lnTo>
                  <a:lnTo>
                    <a:pt x="0"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2" name="Shape 652"/>
            <p:cNvSpPr/>
            <p:nvPr/>
          </p:nvSpPr>
          <p:spPr>
            <a:xfrm>
              <a:off x="10533063" y="4187825"/>
              <a:ext cx="61913" cy="149225"/>
            </a:xfrm>
            <a:custGeom>
              <a:avLst/>
              <a:gdLst/>
              <a:ahLst/>
              <a:cxnLst/>
              <a:rect l="0" t="0" r="0" b="0"/>
              <a:pathLst>
                <a:path w="120000" h="120000" extrusionOk="0">
                  <a:moveTo>
                    <a:pt x="119314" y="60429"/>
                  </a:moveTo>
                  <a:lnTo>
                    <a:pt x="119314" y="58997"/>
                  </a:lnTo>
                  <a:lnTo>
                    <a:pt x="119314" y="58997"/>
                  </a:lnTo>
                  <a:lnTo>
                    <a:pt x="111085" y="49546"/>
                  </a:lnTo>
                  <a:lnTo>
                    <a:pt x="100114" y="41813"/>
                  </a:lnTo>
                  <a:lnTo>
                    <a:pt x="0" y="0"/>
                  </a:lnTo>
                  <a:lnTo>
                    <a:pt x="0" y="119713"/>
                  </a:lnTo>
                  <a:lnTo>
                    <a:pt x="100114" y="77613"/>
                  </a:lnTo>
                  <a:lnTo>
                    <a:pt x="100114" y="77613"/>
                  </a:lnTo>
                  <a:lnTo>
                    <a:pt x="111085" y="69880"/>
                  </a:lnTo>
                  <a:lnTo>
                    <a:pt x="119314" y="6042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3" name="Shape 653"/>
            <p:cNvSpPr/>
            <p:nvPr/>
          </p:nvSpPr>
          <p:spPr>
            <a:xfrm>
              <a:off x="10844213" y="3833812"/>
              <a:ext cx="374649" cy="374649"/>
            </a:xfrm>
            <a:custGeom>
              <a:avLst/>
              <a:gdLst/>
              <a:ahLst/>
              <a:cxnLst/>
              <a:rect l="0" t="0" r="0" b="0"/>
              <a:pathLst>
                <a:path w="120000" h="120000" extrusionOk="0">
                  <a:moveTo>
                    <a:pt x="59942" y="119885"/>
                  </a:moveTo>
                  <a:lnTo>
                    <a:pt x="56145" y="118620"/>
                  </a:lnTo>
                  <a:lnTo>
                    <a:pt x="54304" y="118045"/>
                  </a:lnTo>
                  <a:lnTo>
                    <a:pt x="52464" y="116781"/>
                  </a:lnTo>
                  <a:lnTo>
                    <a:pt x="3106" y="66896"/>
                  </a:lnTo>
                  <a:lnTo>
                    <a:pt x="1840" y="65632"/>
                  </a:lnTo>
                  <a:lnTo>
                    <a:pt x="575" y="63793"/>
                  </a:lnTo>
                  <a:lnTo>
                    <a:pt x="0" y="61839"/>
                  </a:lnTo>
                  <a:lnTo>
                    <a:pt x="0" y="60000"/>
                  </a:lnTo>
                  <a:lnTo>
                    <a:pt x="0" y="58045"/>
                  </a:lnTo>
                  <a:lnTo>
                    <a:pt x="575" y="56206"/>
                  </a:lnTo>
                  <a:lnTo>
                    <a:pt x="1840" y="54367"/>
                  </a:lnTo>
                  <a:lnTo>
                    <a:pt x="3106" y="52528"/>
                  </a:lnTo>
                  <a:lnTo>
                    <a:pt x="52464" y="3103"/>
                  </a:lnTo>
                  <a:lnTo>
                    <a:pt x="54304" y="1839"/>
                  </a:lnTo>
                  <a:lnTo>
                    <a:pt x="56145" y="689"/>
                  </a:lnTo>
                  <a:lnTo>
                    <a:pt x="58101" y="0"/>
                  </a:lnTo>
                  <a:lnTo>
                    <a:pt x="59942" y="0"/>
                  </a:lnTo>
                  <a:lnTo>
                    <a:pt x="61898" y="0"/>
                  </a:lnTo>
                  <a:lnTo>
                    <a:pt x="63739" y="689"/>
                  </a:lnTo>
                  <a:lnTo>
                    <a:pt x="65580" y="1839"/>
                  </a:lnTo>
                  <a:lnTo>
                    <a:pt x="66845" y="3103"/>
                  </a:lnTo>
                  <a:lnTo>
                    <a:pt x="116778" y="52528"/>
                  </a:lnTo>
                  <a:lnTo>
                    <a:pt x="118044" y="54367"/>
                  </a:lnTo>
                  <a:lnTo>
                    <a:pt x="118619" y="56206"/>
                  </a:lnTo>
                  <a:lnTo>
                    <a:pt x="119309" y="58045"/>
                  </a:lnTo>
                  <a:lnTo>
                    <a:pt x="119884" y="60000"/>
                  </a:lnTo>
                  <a:lnTo>
                    <a:pt x="119309" y="61839"/>
                  </a:lnTo>
                  <a:lnTo>
                    <a:pt x="118619" y="63793"/>
                  </a:lnTo>
                  <a:lnTo>
                    <a:pt x="118044" y="65632"/>
                  </a:lnTo>
                  <a:lnTo>
                    <a:pt x="116778" y="66896"/>
                  </a:lnTo>
                  <a:lnTo>
                    <a:pt x="66845" y="116781"/>
                  </a:lnTo>
                  <a:lnTo>
                    <a:pt x="65580" y="118045"/>
                  </a:lnTo>
                  <a:lnTo>
                    <a:pt x="63739" y="118620"/>
                  </a:lnTo>
                  <a:lnTo>
                    <a:pt x="59942" y="119885"/>
                  </a:lnTo>
                  <a:close/>
                  <a:moveTo>
                    <a:pt x="24276" y="60000"/>
                  </a:moveTo>
                  <a:lnTo>
                    <a:pt x="59942" y="95632"/>
                  </a:lnTo>
                  <a:lnTo>
                    <a:pt x="95608" y="60000"/>
                  </a:lnTo>
                  <a:lnTo>
                    <a:pt x="59942" y="24367"/>
                  </a:lnTo>
                  <a:lnTo>
                    <a:pt x="24276" y="60000"/>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4" name="Shape 654"/>
            <p:cNvSpPr/>
            <p:nvPr/>
          </p:nvSpPr>
          <p:spPr>
            <a:xfrm>
              <a:off x="11156950" y="1773238"/>
              <a:ext cx="371474" cy="374649"/>
            </a:xfrm>
            <a:custGeom>
              <a:avLst/>
              <a:gdLst/>
              <a:ahLst/>
              <a:cxnLst/>
              <a:rect l="0" t="0" r="0" b="0"/>
              <a:pathLst>
                <a:path w="120000" h="120000" extrusionOk="0">
                  <a:moveTo>
                    <a:pt x="59537" y="119885"/>
                  </a:moveTo>
                  <a:lnTo>
                    <a:pt x="55838" y="119195"/>
                  </a:lnTo>
                  <a:lnTo>
                    <a:pt x="53872" y="117931"/>
                  </a:lnTo>
                  <a:lnTo>
                    <a:pt x="52716" y="116781"/>
                  </a:lnTo>
                  <a:lnTo>
                    <a:pt x="2427" y="67356"/>
                  </a:lnTo>
                  <a:lnTo>
                    <a:pt x="1156" y="65517"/>
                  </a:lnTo>
                  <a:lnTo>
                    <a:pt x="578" y="63678"/>
                  </a:lnTo>
                  <a:lnTo>
                    <a:pt x="0" y="61724"/>
                  </a:lnTo>
                  <a:lnTo>
                    <a:pt x="0" y="59885"/>
                  </a:lnTo>
                  <a:lnTo>
                    <a:pt x="0" y="58045"/>
                  </a:lnTo>
                  <a:lnTo>
                    <a:pt x="578" y="56206"/>
                  </a:lnTo>
                  <a:lnTo>
                    <a:pt x="1156" y="54252"/>
                  </a:lnTo>
                  <a:lnTo>
                    <a:pt x="2427" y="52988"/>
                  </a:lnTo>
                  <a:lnTo>
                    <a:pt x="52716" y="3103"/>
                  </a:lnTo>
                  <a:lnTo>
                    <a:pt x="53872" y="1839"/>
                  </a:lnTo>
                  <a:lnTo>
                    <a:pt x="55838" y="1264"/>
                  </a:lnTo>
                  <a:lnTo>
                    <a:pt x="57687" y="574"/>
                  </a:lnTo>
                  <a:lnTo>
                    <a:pt x="59537" y="0"/>
                  </a:lnTo>
                  <a:lnTo>
                    <a:pt x="61387" y="574"/>
                  </a:lnTo>
                  <a:lnTo>
                    <a:pt x="63352" y="1264"/>
                  </a:lnTo>
                  <a:lnTo>
                    <a:pt x="65202" y="1839"/>
                  </a:lnTo>
                  <a:lnTo>
                    <a:pt x="67167" y="3103"/>
                  </a:lnTo>
                  <a:lnTo>
                    <a:pt x="116763" y="52988"/>
                  </a:lnTo>
                  <a:lnTo>
                    <a:pt x="117919" y="54252"/>
                  </a:lnTo>
                  <a:lnTo>
                    <a:pt x="119190" y="56206"/>
                  </a:lnTo>
                  <a:lnTo>
                    <a:pt x="119884" y="59885"/>
                  </a:lnTo>
                  <a:lnTo>
                    <a:pt x="119190" y="63678"/>
                  </a:lnTo>
                  <a:lnTo>
                    <a:pt x="117919" y="65517"/>
                  </a:lnTo>
                  <a:lnTo>
                    <a:pt x="116763" y="67356"/>
                  </a:lnTo>
                  <a:lnTo>
                    <a:pt x="67167" y="116781"/>
                  </a:lnTo>
                  <a:lnTo>
                    <a:pt x="65202" y="117931"/>
                  </a:lnTo>
                  <a:lnTo>
                    <a:pt x="63352" y="119195"/>
                  </a:lnTo>
                  <a:lnTo>
                    <a:pt x="59537" y="119885"/>
                  </a:lnTo>
                  <a:close/>
                  <a:moveTo>
                    <a:pt x="23815" y="59885"/>
                  </a:moveTo>
                  <a:lnTo>
                    <a:pt x="59537" y="95517"/>
                  </a:lnTo>
                  <a:lnTo>
                    <a:pt x="95375" y="59885"/>
                  </a:lnTo>
                  <a:lnTo>
                    <a:pt x="59537" y="24252"/>
                  </a:lnTo>
                  <a:lnTo>
                    <a:pt x="23815" y="59885"/>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5" name="Shape 655"/>
            <p:cNvSpPr/>
            <p:nvPr/>
          </p:nvSpPr>
          <p:spPr>
            <a:xfrm>
              <a:off x="11623675" y="693737"/>
              <a:ext cx="371474" cy="373061"/>
            </a:xfrm>
            <a:custGeom>
              <a:avLst/>
              <a:gdLst/>
              <a:ahLst/>
              <a:cxnLst/>
              <a:rect l="0" t="0" r="0" b="0"/>
              <a:pathLst>
                <a:path w="120000" h="120000" extrusionOk="0">
                  <a:moveTo>
                    <a:pt x="59653" y="119884"/>
                  </a:moveTo>
                  <a:lnTo>
                    <a:pt x="55838" y="119191"/>
                  </a:lnTo>
                  <a:lnTo>
                    <a:pt x="54682" y="118498"/>
                  </a:lnTo>
                  <a:lnTo>
                    <a:pt x="52716" y="117343"/>
                  </a:lnTo>
                  <a:lnTo>
                    <a:pt x="2543" y="67102"/>
                  </a:lnTo>
                  <a:lnTo>
                    <a:pt x="1271" y="65832"/>
                  </a:lnTo>
                  <a:lnTo>
                    <a:pt x="693" y="63984"/>
                  </a:lnTo>
                  <a:lnTo>
                    <a:pt x="0" y="62136"/>
                  </a:lnTo>
                  <a:lnTo>
                    <a:pt x="0" y="60288"/>
                  </a:lnTo>
                  <a:lnTo>
                    <a:pt x="0" y="58325"/>
                  </a:lnTo>
                  <a:lnTo>
                    <a:pt x="693" y="56477"/>
                  </a:lnTo>
                  <a:lnTo>
                    <a:pt x="1271" y="54629"/>
                  </a:lnTo>
                  <a:lnTo>
                    <a:pt x="2543" y="52666"/>
                  </a:lnTo>
                  <a:lnTo>
                    <a:pt x="52716" y="3118"/>
                  </a:lnTo>
                  <a:lnTo>
                    <a:pt x="53988" y="1847"/>
                  </a:lnTo>
                  <a:lnTo>
                    <a:pt x="55838" y="692"/>
                  </a:lnTo>
                  <a:lnTo>
                    <a:pt x="57803" y="0"/>
                  </a:lnTo>
                  <a:lnTo>
                    <a:pt x="59653" y="0"/>
                  </a:lnTo>
                  <a:lnTo>
                    <a:pt x="61502" y="0"/>
                  </a:lnTo>
                  <a:lnTo>
                    <a:pt x="63352" y="692"/>
                  </a:lnTo>
                  <a:lnTo>
                    <a:pt x="65317" y="1847"/>
                  </a:lnTo>
                  <a:lnTo>
                    <a:pt x="67167" y="3118"/>
                  </a:lnTo>
                  <a:lnTo>
                    <a:pt x="116763" y="52666"/>
                  </a:lnTo>
                  <a:lnTo>
                    <a:pt x="118034" y="54629"/>
                  </a:lnTo>
                  <a:lnTo>
                    <a:pt x="119190" y="56477"/>
                  </a:lnTo>
                  <a:lnTo>
                    <a:pt x="119884" y="58325"/>
                  </a:lnTo>
                  <a:lnTo>
                    <a:pt x="119884" y="60288"/>
                  </a:lnTo>
                  <a:lnTo>
                    <a:pt x="119884" y="62136"/>
                  </a:lnTo>
                  <a:lnTo>
                    <a:pt x="119190" y="63984"/>
                  </a:lnTo>
                  <a:lnTo>
                    <a:pt x="118034" y="65832"/>
                  </a:lnTo>
                  <a:lnTo>
                    <a:pt x="116763" y="67102"/>
                  </a:lnTo>
                  <a:lnTo>
                    <a:pt x="67167" y="117343"/>
                  </a:lnTo>
                  <a:lnTo>
                    <a:pt x="65317" y="118498"/>
                  </a:lnTo>
                  <a:lnTo>
                    <a:pt x="63352" y="119191"/>
                  </a:lnTo>
                  <a:lnTo>
                    <a:pt x="59653" y="119884"/>
                  </a:lnTo>
                  <a:close/>
                  <a:moveTo>
                    <a:pt x="23815" y="60288"/>
                  </a:moveTo>
                  <a:lnTo>
                    <a:pt x="59653" y="95976"/>
                  </a:lnTo>
                  <a:lnTo>
                    <a:pt x="95375" y="60288"/>
                  </a:lnTo>
                  <a:lnTo>
                    <a:pt x="59653" y="24485"/>
                  </a:lnTo>
                  <a:lnTo>
                    <a:pt x="23815" y="60288"/>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6" name="Shape 656"/>
            <p:cNvSpPr/>
            <p:nvPr/>
          </p:nvSpPr>
          <p:spPr>
            <a:xfrm>
              <a:off x="10999788" y="4176712"/>
              <a:ext cx="61913" cy="1144587"/>
            </a:xfrm>
            <a:custGeom>
              <a:avLst/>
              <a:gdLst/>
              <a:ahLst/>
              <a:cxnLst/>
              <a:rect l="0" t="0" r="0" b="0"/>
              <a:pathLst>
                <a:path w="120000" h="120000" extrusionOk="0">
                  <a:moveTo>
                    <a:pt x="119314" y="119962"/>
                  </a:moveTo>
                  <a:lnTo>
                    <a:pt x="0" y="119962"/>
                  </a:lnTo>
                  <a:lnTo>
                    <a:pt x="0" y="0"/>
                  </a:lnTo>
                  <a:lnTo>
                    <a:pt x="119314" y="0"/>
                  </a:lnTo>
                  <a:lnTo>
                    <a:pt x="119314" y="11996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7" name="Shape 657"/>
            <p:cNvSpPr/>
            <p:nvPr/>
          </p:nvSpPr>
          <p:spPr>
            <a:xfrm>
              <a:off x="11777663" y="2163763"/>
              <a:ext cx="61913" cy="282574"/>
            </a:xfrm>
            <a:custGeom>
              <a:avLst/>
              <a:gdLst/>
              <a:ahLst/>
              <a:cxnLst/>
              <a:rect l="0" t="0" r="0" b="0"/>
              <a:pathLst>
                <a:path w="120000" h="120000" extrusionOk="0">
                  <a:moveTo>
                    <a:pt x="119314" y="119847"/>
                  </a:moveTo>
                  <a:lnTo>
                    <a:pt x="0" y="119847"/>
                  </a:lnTo>
                  <a:lnTo>
                    <a:pt x="0" y="0"/>
                  </a:lnTo>
                  <a:lnTo>
                    <a:pt x="119314" y="0"/>
                  </a:lnTo>
                  <a:lnTo>
                    <a:pt x="119314" y="11984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8" name="Shape 658"/>
            <p:cNvSpPr/>
            <p:nvPr/>
          </p:nvSpPr>
          <p:spPr>
            <a:xfrm>
              <a:off x="11156950" y="3522662"/>
              <a:ext cx="371474" cy="373061"/>
            </a:xfrm>
            <a:custGeom>
              <a:avLst/>
              <a:gdLst/>
              <a:ahLst/>
              <a:cxnLst/>
              <a:rect l="0" t="0" r="0" b="0"/>
              <a:pathLst>
                <a:path w="120000" h="120000" extrusionOk="0">
                  <a:moveTo>
                    <a:pt x="59537" y="119884"/>
                  </a:moveTo>
                  <a:lnTo>
                    <a:pt x="55838" y="119191"/>
                  </a:lnTo>
                  <a:lnTo>
                    <a:pt x="53872" y="118614"/>
                  </a:lnTo>
                  <a:lnTo>
                    <a:pt x="52716" y="116766"/>
                  </a:lnTo>
                  <a:lnTo>
                    <a:pt x="2427" y="67218"/>
                  </a:lnTo>
                  <a:lnTo>
                    <a:pt x="1156" y="65255"/>
                  </a:lnTo>
                  <a:lnTo>
                    <a:pt x="578" y="64100"/>
                  </a:lnTo>
                  <a:lnTo>
                    <a:pt x="0" y="62136"/>
                  </a:lnTo>
                  <a:lnTo>
                    <a:pt x="0" y="59595"/>
                  </a:lnTo>
                  <a:lnTo>
                    <a:pt x="0" y="57747"/>
                  </a:lnTo>
                  <a:lnTo>
                    <a:pt x="578" y="55899"/>
                  </a:lnTo>
                  <a:lnTo>
                    <a:pt x="1156" y="54629"/>
                  </a:lnTo>
                  <a:lnTo>
                    <a:pt x="2427" y="52781"/>
                  </a:lnTo>
                  <a:lnTo>
                    <a:pt x="52716" y="2540"/>
                  </a:lnTo>
                  <a:lnTo>
                    <a:pt x="53872" y="1385"/>
                  </a:lnTo>
                  <a:lnTo>
                    <a:pt x="55838" y="692"/>
                  </a:lnTo>
                  <a:lnTo>
                    <a:pt x="57687" y="0"/>
                  </a:lnTo>
                  <a:lnTo>
                    <a:pt x="59537" y="0"/>
                  </a:lnTo>
                  <a:lnTo>
                    <a:pt x="61387" y="0"/>
                  </a:lnTo>
                  <a:lnTo>
                    <a:pt x="63352" y="692"/>
                  </a:lnTo>
                  <a:lnTo>
                    <a:pt x="65202" y="1385"/>
                  </a:lnTo>
                  <a:lnTo>
                    <a:pt x="67167" y="2540"/>
                  </a:lnTo>
                  <a:lnTo>
                    <a:pt x="116763" y="52781"/>
                  </a:lnTo>
                  <a:lnTo>
                    <a:pt x="117919" y="54629"/>
                  </a:lnTo>
                  <a:lnTo>
                    <a:pt x="119190" y="55899"/>
                  </a:lnTo>
                  <a:lnTo>
                    <a:pt x="119884" y="57747"/>
                  </a:lnTo>
                  <a:lnTo>
                    <a:pt x="119884" y="59595"/>
                  </a:lnTo>
                  <a:lnTo>
                    <a:pt x="119884" y="62136"/>
                  </a:lnTo>
                  <a:lnTo>
                    <a:pt x="119190" y="64100"/>
                  </a:lnTo>
                  <a:lnTo>
                    <a:pt x="117919" y="65255"/>
                  </a:lnTo>
                  <a:lnTo>
                    <a:pt x="116763" y="67218"/>
                  </a:lnTo>
                  <a:lnTo>
                    <a:pt x="67167" y="116766"/>
                  </a:lnTo>
                  <a:lnTo>
                    <a:pt x="65202" y="118614"/>
                  </a:lnTo>
                  <a:lnTo>
                    <a:pt x="63352" y="119191"/>
                  </a:lnTo>
                  <a:lnTo>
                    <a:pt x="59537" y="119884"/>
                  </a:lnTo>
                  <a:close/>
                  <a:moveTo>
                    <a:pt x="23815" y="59595"/>
                  </a:moveTo>
                  <a:lnTo>
                    <a:pt x="59537" y="96092"/>
                  </a:lnTo>
                  <a:lnTo>
                    <a:pt x="95375" y="59595"/>
                  </a:lnTo>
                  <a:lnTo>
                    <a:pt x="59537" y="23907"/>
                  </a:lnTo>
                  <a:lnTo>
                    <a:pt x="23815" y="59595"/>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59" name="Shape 659"/>
            <p:cNvSpPr/>
            <p:nvPr/>
          </p:nvSpPr>
          <p:spPr>
            <a:xfrm>
              <a:off x="11623675" y="1619250"/>
              <a:ext cx="61913" cy="984250"/>
            </a:xfrm>
            <a:custGeom>
              <a:avLst/>
              <a:gdLst/>
              <a:ahLst/>
              <a:cxnLst/>
              <a:rect l="0" t="0" r="0" b="0"/>
              <a:pathLst>
                <a:path w="120000" h="120000" extrusionOk="0">
                  <a:moveTo>
                    <a:pt x="0" y="11916"/>
                  </a:moveTo>
                  <a:lnTo>
                    <a:pt x="0" y="119956"/>
                  </a:lnTo>
                  <a:lnTo>
                    <a:pt x="119314" y="119956"/>
                  </a:lnTo>
                  <a:lnTo>
                    <a:pt x="119314" y="0"/>
                  </a:lnTo>
                  <a:lnTo>
                    <a:pt x="119314" y="0"/>
                  </a:lnTo>
                  <a:lnTo>
                    <a:pt x="115885" y="1927"/>
                  </a:lnTo>
                  <a:lnTo>
                    <a:pt x="108342" y="3811"/>
                  </a:lnTo>
                  <a:lnTo>
                    <a:pt x="96685" y="5476"/>
                  </a:lnTo>
                  <a:lnTo>
                    <a:pt x="85714" y="7185"/>
                  </a:lnTo>
                  <a:lnTo>
                    <a:pt x="67200" y="8587"/>
                  </a:lnTo>
                  <a:lnTo>
                    <a:pt x="48685" y="9769"/>
                  </a:lnTo>
                  <a:lnTo>
                    <a:pt x="22628" y="10952"/>
                  </a:lnTo>
                  <a:lnTo>
                    <a:pt x="0" y="1191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0" name="Shape 660"/>
            <p:cNvSpPr/>
            <p:nvPr/>
          </p:nvSpPr>
          <p:spPr>
            <a:xfrm>
              <a:off x="11530013" y="1509712"/>
              <a:ext cx="92074" cy="107949"/>
            </a:xfrm>
            <a:custGeom>
              <a:avLst/>
              <a:gdLst/>
              <a:ahLst/>
              <a:cxnLst/>
              <a:rect l="0" t="0" r="0" b="0"/>
              <a:pathLst>
                <a:path w="120000" h="120000" extrusionOk="0">
                  <a:moveTo>
                    <a:pt x="59770" y="68459"/>
                  </a:moveTo>
                  <a:lnTo>
                    <a:pt x="59770" y="68459"/>
                  </a:lnTo>
                  <a:lnTo>
                    <a:pt x="72183" y="68459"/>
                  </a:lnTo>
                  <a:lnTo>
                    <a:pt x="82298" y="72786"/>
                  </a:lnTo>
                  <a:lnTo>
                    <a:pt x="91954" y="77114"/>
                  </a:lnTo>
                  <a:lnTo>
                    <a:pt x="102068" y="83409"/>
                  </a:lnTo>
                  <a:lnTo>
                    <a:pt x="109425" y="89704"/>
                  </a:lnTo>
                  <a:lnTo>
                    <a:pt x="114482" y="98360"/>
                  </a:lnTo>
                  <a:lnTo>
                    <a:pt x="116781" y="108983"/>
                  </a:lnTo>
                  <a:lnTo>
                    <a:pt x="119540" y="119606"/>
                  </a:lnTo>
                  <a:lnTo>
                    <a:pt x="119540" y="10622"/>
                  </a:lnTo>
                  <a:lnTo>
                    <a:pt x="119540" y="10622"/>
                  </a:lnTo>
                  <a:lnTo>
                    <a:pt x="104367" y="6295"/>
                  </a:lnTo>
                  <a:lnTo>
                    <a:pt x="89655" y="2360"/>
                  </a:lnTo>
                  <a:lnTo>
                    <a:pt x="74482" y="0"/>
                  </a:lnTo>
                  <a:lnTo>
                    <a:pt x="59770" y="0"/>
                  </a:lnTo>
                  <a:lnTo>
                    <a:pt x="59770" y="0"/>
                  </a:lnTo>
                  <a:lnTo>
                    <a:pt x="42298" y="0"/>
                  </a:lnTo>
                  <a:lnTo>
                    <a:pt x="27126" y="2360"/>
                  </a:lnTo>
                  <a:lnTo>
                    <a:pt x="14712" y="6295"/>
                  </a:lnTo>
                  <a:lnTo>
                    <a:pt x="0" y="10622"/>
                  </a:lnTo>
                  <a:lnTo>
                    <a:pt x="0" y="119606"/>
                  </a:lnTo>
                  <a:lnTo>
                    <a:pt x="0" y="119606"/>
                  </a:lnTo>
                  <a:lnTo>
                    <a:pt x="0" y="108983"/>
                  </a:lnTo>
                  <a:lnTo>
                    <a:pt x="4597" y="98360"/>
                  </a:lnTo>
                  <a:lnTo>
                    <a:pt x="9655" y="89704"/>
                  </a:lnTo>
                  <a:lnTo>
                    <a:pt x="17011" y="83409"/>
                  </a:lnTo>
                  <a:lnTo>
                    <a:pt x="24827" y="77114"/>
                  </a:lnTo>
                  <a:lnTo>
                    <a:pt x="37241" y="72786"/>
                  </a:lnTo>
                  <a:lnTo>
                    <a:pt x="46896" y="68459"/>
                  </a:lnTo>
                  <a:lnTo>
                    <a:pt x="59770" y="6845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1" name="Shape 661"/>
            <p:cNvSpPr/>
            <p:nvPr/>
          </p:nvSpPr>
          <p:spPr>
            <a:xfrm>
              <a:off x="11530013" y="1619250"/>
              <a:ext cx="92074" cy="106362"/>
            </a:xfrm>
            <a:custGeom>
              <a:avLst/>
              <a:gdLst/>
              <a:ahLst/>
              <a:cxnLst/>
              <a:rect l="0" t="0" r="0" b="0"/>
              <a:pathLst>
                <a:path w="120000" h="120000" extrusionOk="0">
                  <a:moveTo>
                    <a:pt x="59770" y="50000"/>
                  </a:moveTo>
                  <a:lnTo>
                    <a:pt x="59770" y="50000"/>
                  </a:lnTo>
                  <a:lnTo>
                    <a:pt x="46896" y="50000"/>
                  </a:lnTo>
                  <a:lnTo>
                    <a:pt x="37241" y="48000"/>
                  </a:lnTo>
                  <a:lnTo>
                    <a:pt x="24827" y="41600"/>
                  </a:lnTo>
                  <a:lnTo>
                    <a:pt x="17011" y="34800"/>
                  </a:lnTo>
                  <a:lnTo>
                    <a:pt x="9655" y="28400"/>
                  </a:lnTo>
                  <a:lnTo>
                    <a:pt x="4597" y="19600"/>
                  </a:lnTo>
                  <a:lnTo>
                    <a:pt x="0" y="8800"/>
                  </a:lnTo>
                  <a:lnTo>
                    <a:pt x="0" y="0"/>
                  </a:lnTo>
                  <a:lnTo>
                    <a:pt x="0" y="108800"/>
                  </a:lnTo>
                  <a:lnTo>
                    <a:pt x="0" y="108800"/>
                  </a:lnTo>
                  <a:lnTo>
                    <a:pt x="14712" y="113200"/>
                  </a:lnTo>
                  <a:lnTo>
                    <a:pt x="27126" y="117600"/>
                  </a:lnTo>
                  <a:lnTo>
                    <a:pt x="42298" y="119600"/>
                  </a:lnTo>
                  <a:lnTo>
                    <a:pt x="59770" y="119600"/>
                  </a:lnTo>
                  <a:lnTo>
                    <a:pt x="59770" y="119600"/>
                  </a:lnTo>
                  <a:lnTo>
                    <a:pt x="74482" y="119600"/>
                  </a:lnTo>
                  <a:lnTo>
                    <a:pt x="89655" y="117600"/>
                  </a:lnTo>
                  <a:lnTo>
                    <a:pt x="104367" y="113200"/>
                  </a:lnTo>
                  <a:lnTo>
                    <a:pt x="119540" y="108800"/>
                  </a:lnTo>
                  <a:lnTo>
                    <a:pt x="119540" y="0"/>
                  </a:lnTo>
                  <a:lnTo>
                    <a:pt x="119540" y="0"/>
                  </a:lnTo>
                  <a:lnTo>
                    <a:pt x="116781" y="8800"/>
                  </a:lnTo>
                  <a:lnTo>
                    <a:pt x="114482" y="19600"/>
                  </a:lnTo>
                  <a:lnTo>
                    <a:pt x="109425" y="28400"/>
                  </a:lnTo>
                  <a:lnTo>
                    <a:pt x="102068" y="34800"/>
                  </a:lnTo>
                  <a:lnTo>
                    <a:pt x="91954" y="41600"/>
                  </a:lnTo>
                  <a:lnTo>
                    <a:pt x="82298" y="48000"/>
                  </a:lnTo>
                  <a:lnTo>
                    <a:pt x="72183" y="50000"/>
                  </a:lnTo>
                  <a:lnTo>
                    <a:pt x="59770" y="5000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2" name="Shape 662"/>
            <p:cNvSpPr/>
            <p:nvPr/>
          </p:nvSpPr>
          <p:spPr>
            <a:xfrm>
              <a:off x="11466513" y="1519237"/>
              <a:ext cx="61913" cy="196850"/>
            </a:xfrm>
            <a:custGeom>
              <a:avLst/>
              <a:gdLst/>
              <a:ahLst/>
              <a:cxnLst/>
              <a:rect l="0" t="0" r="0" b="0"/>
              <a:pathLst>
                <a:path w="120000" h="120000" extrusionOk="0">
                  <a:moveTo>
                    <a:pt x="119314" y="0"/>
                  </a:moveTo>
                  <a:lnTo>
                    <a:pt x="119314" y="0"/>
                  </a:lnTo>
                  <a:lnTo>
                    <a:pt x="93257" y="4800"/>
                  </a:lnTo>
                  <a:lnTo>
                    <a:pt x="70628" y="10690"/>
                  </a:lnTo>
                  <a:lnTo>
                    <a:pt x="52114" y="16800"/>
                  </a:lnTo>
                  <a:lnTo>
                    <a:pt x="33600" y="23781"/>
                  </a:lnTo>
                  <a:lnTo>
                    <a:pt x="18514" y="32072"/>
                  </a:lnTo>
                  <a:lnTo>
                    <a:pt x="7542" y="41672"/>
                  </a:lnTo>
                  <a:lnTo>
                    <a:pt x="3428" y="49963"/>
                  </a:lnTo>
                  <a:lnTo>
                    <a:pt x="0" y="60436"/>
                  </a:lnTo>
                  <a:lnTo>
                    <a:pt x="0" y="60436"/>
                  </a:lnTo>
                  <a:lnTo>
                    <a:pt x="3428" y="70036"/>
                  </a:lnTo>
                  <a:lnTo>
                    <a:pt x="7542" y="79418"/>
                  </a:lnTo>
                  <a:lnTo>
                    <a:pt x="18514" y="87709"/>
                  </a:lnTo>
                  <a:lnTo>
                    <a:pt x="33600" y="96218"/>
                  </a:lnTo>
                  <a:lnTo>
                    <a:pt x="52114" y="103200"/>
                  </a:lnTo>
                  <a:lnTo>
                    <a:pt x="70628" y="109090"/>
                  </a:lnTo>
                  <a:lnTo>
                    <a:pt x="93257" y="114981"/>
                  </a:lnTo>
                  <a:lnTo>
                    <a:pt x="119314" y="119781"/>
                  </a:lnTo>
                  <a:lnTo>
                    <a:pt x="119314" y="60436"/>
                  </a:lnTo>
                  <a:lnTo>
                    <a:pt x="119314"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3" name="Shape 663"/>
            <p:cNvSpPr/>
            <p:nvPr/>
          </p:nvSpPr>
          <p:spPr>
            <a:xfrm>
              <a:off x="11623675" y="1519237"/>
              <a:ext cx="61913" cy="196850"/>
            </a:xfrm>
            <a:custGeom>
              <a:avLst/>
              <a:gdLst/>
              <a:ahLst/>
              <a:cxnLst/>
              <a:rect l="0" t="0" r="0" b="0"/>
              <a:pathLst>
                <a:path w="120000" h="120000" extrusionOk="0">
                  <a:moveTo>
                    <a:pt x="0" y="0"/>
                  </a:moveTo>
                  <a:lnTo>
                    <a:pt x="0" y="60436"/>
                  </a:lnTo>
                  <a:lnTo>
                    <a:pt x="0" y="119781"/>
                  </a:lnTo>
                  <a:lnTo>
                    <a:pt x="0" y="119781"/>
                  </a:lnTo>
                  <a:lnTo>
                    <a:pt x="22628" y="114981"/>
                  </a:lnTo>
                  <a:lnTo>
                    <a:pt x="48685" y="109090"/>
                  </a:lnTo>
                  <a:lnTo>
                    <a:pt x="67200" y="103200"/>
                  </a:lnTo>
                  <a:lnTo>
                    <a:pt x="85714" y="96218"/>
                  </a:lnTo>
                  <a:lnTo>
                    <a:pt x="96685" y="87709"/>
                  </a:lnTo>
                  <a:lnTo>
                    <a:pt x="108342" y="79418"/>
                  </a:lnTo>
                  <a:lnTo>
                    <a:pt x="115885" y="70036"/>
                  </a:lnTo>
                  <a:lnTo>
                    <a:pt x="119314" y="60436"/>
                  </a:lnTo>
                  <a:lnTo>
                    <a:pt x="119314" y="60436"/>
                  </a:lnTo>
                  <a:lnTo>
                    <a:pt x="115885" y="49963"/>
                  </a:lnTo>
                  <a:lnTo>
                    <a:pt x="108342" y="41672"/>
                  </a:lnTo>
                  <a:lnTo>
                    <a:pt x="96685" y="32072"/>
                  </a:lnTo>
                  <a:lnTo>
                    <a:pt x="85714" y="23781"/>
                  </a:lnTo>
                  <a:lnTo>
                    <a:pt x="67200" y="16800"/>
                  </a:lnTo>
                  <a:lnTo>
                    <a:pt x="48685" y="10690"/>
                  </a:lnTo>
                  <a:lnTo>
                    <a:pt x="22628" y="480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4" name="Shape 664"/>
            <p:cNvSpPr/>
            <p:nvPr/>
          </p:nvSpPr>
          <p:spPr>
            <a:xfrm>
              <a:off x="11623675" y="2416175"/>
              <a:ext cx="371474" cy="374649"/>
            </a:xfrm>
            <a:custGeom>
              <a:avLst/>
              <a:gdLst/>
              <a:ahLst/>
              <a:cxnLst/>
              <a:rect l="0" t="0" r="0" b="0"/>
              <a:pathLst>
                <a:path w="120000" h="120000" extrusionOk="0">
                  <a:moveTo>
                    <a:pt x="59653" y="119885"/>
                  </a:moveTo>
                  <a:lnTo>
                    <a:pt x="55838" y="119311"/>
                  </a:lnTo>
                  <a:lnTo>
                    <a:pt x="53988" y="118047"/>
                  </a:lnTo>
                  <a:lnTo>
                    <a:pt x="52716" y="116669"/>
                  </a:lnTo>
                  <a:lnTo>
                    <a:pt x="2543" y="67406"/>
                  </a:lnTo>
                  <a:lnTo>
                    <a:pt x="1271" y="65569"/>
                  </a:lnTo>
                  <a:lnTo>
                    <a:pt x="693" y="63732"/>
                  </a:lnTo>
                  <a:lnTo>
                    <a:pt x="0" y="61894"/>
                  </a:lnTo>
                  <a:lnTo>
                    <a:pt x="0" y="59942"/>
                  </a:lnTo>
                  <a:lnTo>
                    <a:pt x="0" y="58105"/>
                  </a:lnTo>
                  <a:lnTo>
                    <a:pt x="693" y="56267"/>
                  </a:lnTo>
                  <a:lnTo>
                    <a:pt x="1271" y="54315"/>
                  </a:lnTo>
                  <a:lnTo>
                    <a:pt x="2543" y="53052"/>
                  </a:lnTo>
                  <a:lnTo>
                    <a:pt x="52716" y="3215"/>
                  </a:lnTo>
                  <a:lnTo>
                    <a:pt x="53988" y="1952"/>
                  </a:lnTo>
                  <a:lnTo>
                    <a:pt x="55838" y="1377"/>
                  </a:lnTo>
                  <a:lnTo>
                    <a:pt x="57803" y="688"/>
                  </a:lnTo>
                  <a:lnTo>
                    <a:pt x="59653" y="0"/>
                  </a:lnTo>
                  <a:lnTo>
                    <a:pt x="61502" y="688"/>
                  </a:lnTo>
                  <a:lnTo>
                    <a:pt x="63352" y="1377"/>
                  </a:lnTo>
                  <a:lnTo>
                    <a:pt x="65317" y="1952"/>
                  </a:lnTo>
                  <a:lnTo>
                    <a:pt x="67167" y="3215"/>
                  </a:lnTo>
                  <a:lnTo>
                    <a:pt x="116763" y="53052"/>
                  </a:lnTo>
                  <a:lnTo>
                    <a:pt x="118034" y="54315"/>
                  </a:lnTo>
                  <a:lnTo>
                    <a:pt x="119190" y="56267"/>
                  </a:lnTo>
                  <a:lnTo>
                    <a:pt x="119884" y="58105"/>
                  </a:lnTo>
                  <a:lnTo>
                    <a:pt x="119884" y="59942"/>
                  </a:lnTo>
                  <a:lnTo>
                    <a:pt x="119884" y="61894"/>
                  </a:lnTo>
                  <a:lnTo>
                    <a:pt x="119190" y="63732"/>
                  </a:lnTo>
                  <a:lnTo>
                    <a:pt x="118034" y="65569"/>
                  </a:lnTo>
                  <a:lnTo>
                    <a:pt x="116763" y="67406"/>
                  </a:lnTo>
                  <a:lnTo>
                    <a:pt x="67167" y="116669"/>
                  </a:lnTo>
                  <a:lnTo>
                    <a:pt x="65317" y="118047"/>
                  </a:lnTo>
                  <a:lnTo>
                    <a:pt x="63352" y="119311"/>
                  </a:lnTo>
                  <a:lnTo>
                    <a:pt x="59653" y="119885"/>
                  </a:lnTo>
                  <a:close/>
                  <a:moveTo>
                    <a:pt x="23815" y="59942"/>
                  </a:moveTo>
                  <a:lnTo>
                    <a:pt x="59653" y="95540"/>
                  </a:lnTo>
                  <a:lnTo>
                    <a:pt x="95375" y="59942"/>
                  </a:lnTo>
                  <a:lnTo>
                    <a:pt x="59653" y="24459"/>
                  </a:lnTo>
                  <a:lnTo>
                    <a:pt x="23815" y="59942"/>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5" name="Shape 665"/>
            <p:cNvSpPr/>
            <p:nvPr/>
          </p:nvSpPr>
          <p:spPr>
            <a:xfrm>
              <a:off x="11466513" y="3302000"/>
              <a:ext cx="217487" cy="217487"/>
            </a:xfrm>
            <a:custGeom>
              <a:avLst/>
              <a:gdLst/>
              <a:ahLst/>
              <a:cxnLst/>
              <a:rect l="0" t="0" r="0" b="0"/>
              <a:pathLst>
                <a:path w="120000" h="120000" extrusionOk="0">
                  <a:moveTo>
                    <a:pt x="59901" y="119802"/>
                  </a:moveTo>
                  <a:lnTo>
                    <a:pt x="48078" y="118620"/>
                  </a:lnTo>
                  <a:lnTo>
                    <a:pt x="36256" y="115467"/>
                  </a:lnTo>
                  <a:lnTo>
                    <a:pt x="26798" y="109162"/>
                  </a:lnTo>
                  <a:lnTo>
                    <a:pt x="17142" y="102660"/>
                  </a:lnTo>
                  <a:lnTo>
                    <a:pt x="9655" y="93004"/>
                  </a:lnTo>
                  <a:lnTo>
                    <a:pt x="4334" y="83349"/>
                  </a:lnTo>
                  <a:lnTo>
                    <a:pt x="985" y="71527"/>
                  </a:lnTo>
                  <a:lnTo>
                    <a:pt x="0" y="59901"/>
                  </a:lnTo>
                  <a:lnTo>
                    <a:pt x="985" y="48078"/>
                  </a:lnTo>
                  <a:lnTo>
                    <a:pt x="4334" y="36256"/>
                  </a:lnTo>
                  <a:lnTo>
                    <a:pt x="9655" y="26798"/>
                  </a:lnTo>
                  <a:lnTo>
                    <a:pt x="17142" y="18128"/>
                  </a:lnTo>
                  <a:lnTo>
                    <a:pt x="26798" y="10640"/>
                  </a:lnTo>
                  <a:lnTo>
                    <a:pt x="36256" y="5320"/>
                  </a:lnTo>
                  <a:lnTo>
                    <a:pt x="48078" y="985"/>
                  </a:lnTo>
                  <a:lnTo>
                    <a:pt x="59901" y="0"/>
                  </a:lnTo>
                  <a:lnTo>
                    <a:pt x="71527" y="985"/>
                  </a:lnTo>
                  <a:lnTo>
                    <a:pt x="82364" y="5320"/>
                  </a:lnTo>
                  <a:lnTo>
                    <a:pt x="93004" y="10640"/>
                  </a:lnTo>
                  <a:lnTo>
                    <a:pt x="101477" y="18128"/>
                  </a:lnTo>
                  <a:lnTo>
                    <a:pt x="108965" y="26798"/>
                  </a:lnTo>
                  <a:lnTo>
                    <a:pt x="114285" y="36256"/>
                  </a:lnTo>
                  <a:lnTo>
                    <a:pt x="117635" y="48078"/>
                  </a:lnTo>
                  <a:lnTo>
                    <a:pt x="119802" y="59901"/>
                  </a:lnTo>
                  <a:lnTo>
                    <a:pt x="117635" y="71527"/>
                  </a:lnTo>
                  <a:lnTo>
                    <a:pt x="114285" y="83349"/>
                  </a:lnTo>
                  <a:lnTo>
                    <a:pt x="108965" y="93004"/>
                  </a:lnTo>
                  <a:lnTo>
                    <a:pt x="101477" y="102660"/>
                  </a:lnTo>
                  <a:lnTo>
                    <a:pt x="93004" y="109162"/>
                  </a:lnTo>
                  <a:lnTo>
                    <a:pt x="82364" y="115467"/>
                  </a:lnTo>
                  <a:lnTo>
                    <a:pt x="71527" y="118620"/>
                  </a:lnTo>
                  <a:lnTo>
                    <a:pt x="59901" y="119802"/>
                  </a:lnTo>
                  <a:close/>
                  <a:moveTo>
                    <a:pt x="59901" y="34088"/>
                  </a:moveTo>
                  <a:lnTo>
                    <a:pt x="54384" y="35270"/>
                  </a:lnTo>
                  <a:lnTo>
                    <a:pt x="50246" y="36256"/>
                  </a:lnTo>
                  <a:lnTo>
                    <a:pt x="44926" y="38423"/>
                  </a:lnTo>
                  <a:lnTo>
                    <a:pt x="41576" y="41576"/>
                  </a:lnTo>
                  <a:lnTo>
                    <a:pt x="38423" y="45911"/>
                  </a:lnTo>
                  <a:lnTo>
                    <a:pt x="36256" y="50246"/>
                  </a:lnTo>
                  <a:lnTo>
                    <a:pt x="34285" y="54581"/>
                  </a:lnTo>
                  <a:lnTo>
                    <a:pt x="34285" y="59901"/>
                  </a:lnTo>
                  <a:lnTo>
                    <a:pt x="34285" y="65221"/>
                  </a:lnTo>
                  <a:lnTo>
                    <a:pt x="36256" y="69359"/>
                  </a:lnTo>
                  <a:lnTo>
                    <a:pt x="38423" y="73891"/>
                  </a:lnTo>
                  <a:lnTo>
                    <a:pt x="41576" y="78029"/>
                  </a:lnTo>
                  <a:lnTo>
                    <a:pt x="44926" y="81379"/>
                  </a:lnTo>
                  <a:lnTo>
                    <a:pt x="50246" y="83349"/>
                  </a:lnTo>
                  <a:lnTo>
                    <a:pt x="54384" y="84532"/>
                  </a:lnTo>
                  <a:lnTo>
                    <a:pt x="59901" y="85517"/>
                  </a:lnTo>
                  <a:lnTo>
                    <a:pt x="65221" y="84532"/>
                  </a:lnTo>
                  <a:lnTo>
                    <a:pt x="69556" y="83349"/>
                  </a:lnTo>
                  <a:lnTo>
                    <a:pt x="73694" y="81379"/>
                  </a:lnTo>
                  <a:lnTo>
                    <a:pt x="78029" y="78029"/>
                  </a:lnTo>
                  <a:lnTo>
                    <a:pt x="81182" y="73891"/>
                  </a:lnTo>
                  <a:lnTo>
                    <a:pt x="83349" y="69359"/>
                  </a:lnTo>
                  <a:lnTo>
                    <a:pt x="84334" y="65221"/>
                  </a:lnTo>
                  <a:lnTo>
                    <a:pt x="85517" y="59901"/>
                  </a:lnTo>
                  <a:lnTo>
                    <a:pt x="84334" y="54581"/>
                  </a:lnTo>
                  <a:lnTo>
                    <a:pt x="83349" y="50246"/>
                  </a:lnTo>
                  <a:lnTo>
                    <a:pt x="81182" y="45911"/>
                  </a:lnTo>
                  <a:lnTo>
                    <a:pt x="78029" y="41576"/>
                  </a:lnTo>
                  <a:lnTo>
                    <a:pt x="73694" y="38423"/>
                  </a:lnTo>
                  <a:lnTo>
                    <a:pt x="69556" y="36256"/>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6" name="Shape 666"/>
            <p:cNvSpPr/>
            <p:nvPr/>
          </p:nvSpPr>
          <p:spPr>
            <a:xfrm>
              <a:off x="10375900" y="3619500"/>
              <a:ext cx="217487" cy="215899"/>
            </a:xfrm>
            <a:custGeom>
              <a:avLst/>
              <a:gdLst/>
              <a:ahLst/>
              <a:cxnLst/>
              <a:rect l="0" t="0" r="0" b="0"/>
              <a:pathLst>
                <a:path w="120000" h="120000" extrusionOk="0">
                  <a:moveTo>
                    <a:pt x="60000" y="119801"/>
                  </a:moveTo>
                  <a:lnTo>
                    <a:pt x="48196" y="118611"/>
                  </a:lnTo>
                  <a:lnTo>
                    <a:pt x="36393" y="115438"/>
                  </a:lnTo>
                  <a:lnTo>
                    <a:pt x="26950" y="110082"/>
                  </a:lnTo>
                  <a:lnTo>
                    <a:pt x="17114" y="102347"/>
                  </a:lnTo>
                  <a:lnTo>
                    <a:pt x="9639" y="92826"/>
                  </a:lnTo>
                  <a:lnTo>
                    <a:pt x="4327" y="83107"/>
                  </a:lnTo>
                  <a:lnTo>
                    <a:pt x="1180" y="72198"/>
                  </a:lnTo>
                  <a:lnTo>
                    <a:pt x="0" y="60495"/>
                  </a:lnTo>
                  <a:lnTo>
                    <a:pt x="1180" y="47404"/>
                  </a:lnTo>
                  <a:lnTo>
                    <a:pt x="4327" y="36694"/>
                  </a:lnTo>
                  <a:lnTo>
                    <a:pt x="10819" y="25983"/>
                  </a:lnTo>
                  <a:lnTo>
                    <a:pt x="17114" y="17256"/>
                  </a:lnTo>
                  <a:lnTo>
                    <a:pt x="26950" y="9917"/>
                  </a:lnTo>
                  <a:lnTo>
                    <a:pt x="36393" y="4561"/>
                  </a:lnTo>
                  <a:lnTo>
                    <a:pt x="48196" y="1190"/>
                  </a:lnTo>
                  <a:lnTo>
                    <a:pt x="60000" y="0"/>
                  </a:lnTo>
                  <a:lnTo>
                    <a:pt x="71606" y="1190"/>
                  </a:lnTo>
                  <a:lnTo>
                    <a:pt x="83409" y="4561"/>
                  </a:lnTo>
                  <a:lnTo>
                    <a:pt x="93049" y="9917"/>
                  </a:lnTo>
                  <a:lnTo>
                    <a:pt x="101508" y="17256"/>
                  </a:lnTo>
                  <a:lnTo>
                    <a:pt x="108983" y="25983"/>
                  </a:lnTo>
                  <a:lnTo>
                    <a:pt x="114295" y="36694"/>
                  </a:lnTo>
                  <a:lnTo>
                    <a:pt x="118622" y="47404"/>
                  </a:lnTo>
                  <a:lnTo>
                    <a:pt x="119803" y="60495"/>
                  </a:lnTo>
                  <a:lnTo>
                    <a:pt x="118622" y="72198"/>
                  </a:lnTo>
                  <a:lnTo>
                    <a:pt x="114295" y="83107"/>
                  </a:lnTo>
                  <a:lnTo>
                    <a:pt x="108983" y="93818"/>
                  </a:lnTo>
                  <a:lnTo>
                    <a:pt x="101508" y="102347"/>
                  </a:lnTo>
                  <a:lnTo>
                    <a:pt x="93049" y="110082"/>
                  </a:lnTo>
                  <a:lnTo>
                    <a:pt x="83409" y="115438"/>
                  </a:lnTo>
                  <a:lnTo>
                    <a:pt x="71606" y="118611"/>
                  </a:lnTo>
                  <a:lnTo>
                    <a:pt x="60000" y="119801"/>
                  </a:lnTo>
                  <a:close/>
                  <a:moveTo>
                    <a:pt x="60000" y="34710"/>
                  </a:moveTo>
                  <a:lnTo>
                    <a:pt x="54491" y="34710"/>
                  </a:lnTo>
                  <a:lnTo>
                    <a:pt x="50360" y="36694"/>
                  </a:lnTo>
                  <a:lnTo>
                    <a:pt x="46032" y="38876"/>
                  </a:lnTo>
                  <a:lnTo>
                    <a:pt x="41704" y="42049"/>
                  </a:lnTo>
                  <a:lnTo>
                    <a:pt x="38557" y="45421"/>
                  </a:lnTo>
                  <a:lnTo>
                    <a:pt x="36393" y="49586"/>
                  </a:lnTo>
                  <a:lnTo>
                    <a:pt x="35409" y="55140"/>
                  </a:lnTo>
                  <a:lnTo>
                    <a:pt x="34229" y="60495"/>
                  </a:lnTo>
                  <a:lnTo>
                    <a:pt x="35409" y="64859"/>
                  </a:lnTo>
                  <a:lnTo>
                    <a:pt x="36393" y="70214"/>
                  </a:lnTo>
                  <a:lnTo>
                    <a:pt x="38557" y="74380"/>
                  </a:lnTo>
                  <a:lnTo>
                    <a:pt x="41704" y="77553"/>
                  </a:lnTo>
                  <a:lnTo>
                    <a:pt x="46032" y="80925"/>
                  </a:lnTo>
                  <a:lnTo>
                    <a:pt x="50360" y="84099"/>
                  </a:lnTo>
                  <a:lnTo>
                    <a:pt x="54491" y="85289"/>
                  </a:lnTo>
                  <a:lnTo>
                    <a:pt x="60000" y="85289"/>
                  </a:lnTo>
                  <a:lnTo>
                    <a:pt x="65311" y="85289"/>
                  </a:lnTo>
                  <a:lnTo>
                    <a:pt x="69442" y="83107"/>
                  </a:lnTo>
                  <a:lnTo>
                    <a:pt x="73770" y="80925"/>
                  </a:lnTo>
                  <a:lnTo>
                    <a:pt x="78098" y="77553"/>
                  </a:lnTo>
                  <a:lnTo>
                    <a:pt x="81245" y="74380"/>
                  </a:lnTo>
                  <a:lnTo>
                    <a:pt x="83409" y="70214"/>
                  </a:lnTo>
                  <a:lnTo>
                    <a:pt x="84393" y="64859"/>
                  </a:lnTo>
                  <a:lnTo>
                    <a:pt x="85573" y="60495"/>
                  </a:lnTo>
                  <a:lnTo>
                    <a:pt x="84393" y="55140"/>
                  </a:lnTo>
                  <a:lnTo>
                    <a:pt x="83409" y="49586"/>
                  </a:lnTo>
                  <a:lnTo>
                    <a:pt x="81245" y="45421"/>
                  </a:lnTo>
                  <a:lnTo>
                    <a:pt x="78098" y="42049"/>
                  </a:lnTo>
                  <a:lnTo>
                    <a:pt x="73770" y="38876"/>
                  </a:lnTo>
                  <a:lnTo>
                    <a:pt x="69442" y="36694"/>
                  </a:lnTo>
                  <a:lnTo>
                    <a:pt x="65311" y="34710"/>
                  </a:lnTo>
                  <a:lnTo>
                    <a:pt x="60000" y="34710"/>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7" name="Shape 667"/>
            <p:cNvSpPr/>
            <p:nvPr/>
          </p:nvSpPr>
          <p:spPr>
            <a:xfrm>
              <a:off x="10844213" y="3273425"/>
              <a:ext cx="217487" cy="217487"/>
            </a:xfrm>
            <a:custGeom>
              <a:avLst/>
              <a:gdLst/>
              <a:ahLst/>
              <a:cxnLst/>
              <a:rect l="0" t="0" r="0" b="0"/>
              <a:pathLst>
                <a:path w="120000" h="120000" extrusionOk="0">
                  <a:moveTo>
                    <a:pt x="59901" y="119803"/>
                  </a:moveTo>
                  <a:lnTo>
                    <a:pt x="48078" y="118622"/>
                  </a:lnTo>
                  <a:lnTo>
                    <a:pt x="36256" y="115475"/>
                  </a:lnTo>
                  <a:lnTo>
                    <a:pt x="26798" y="108983"/>
                  </a:lnTo>
                  <a:lnTo>
                    <a:pt x="18128" y="102688"/>
                  </a:lnTo>
                  <a:lnTo>
                    <a:pt x="10837" y="93049"/>
                  </a:lnTo>
                  <a:lnTo>
                    <a:pt x="5320" y="83409"/>
                  </a:lnTo>
                  <a:lnTo>
                    <a:pt x="985" y="71606"/>
                  </a:lnTo>
                  <a:lnTo>
                    <a:pt x="0" y="59803"/>
                  </a:lnTo>
                  <a:lnTo>
                    <a:pt x="985" y="48196"/>
                  </a:lnTo>
                  <a:lnTo>
                    <a:pt x="5320" y="37377"/>
                  </a:lnTo>
                  <a:lnTo>
                    <a:pt x="10837" y="26754"/>
                  </a:lnTo>
                  <a:lnTo>
                    <a:pt x="18128" y="18295"/>
                  </a:lnTo>
                  <a:lnTo>
                    <a:pt x="26798" y="10622"/>
                  </a:lnTo>
                  <a:lnTo>
                    <a:pt x="36256" y="5311"/>
                  </a:lnTo>
                  <a:lnTo>
                    <a:pt x="48078" y="2163"/>
                  </a:lnTo>
                  <a:lnTo>
                    <a:pt x="59901" y="0"/>
                  </a:lnTo>
                  <a:lnTo>
                    <a:pt x="71527" y="2163"/>
                  </a:lnTo>
                  <a:lnTo>
                    <a:pt x="83349" y="5311"/>
                  </a:lnTo>
                  <a:lnTo>
                    <a:pt x="93004" y="10622"/>
                  </a:lnTo>
                  <a:lnTo>
                    <a:pt x="101477" y="18295"/>
                  </a:lnTo>
                  <a:lnTo>
                    <a:pt x="109162" y="26754"/>
                  </a:lnTo>
                  <a:lnTo>
                    <a:pt x="114482" y="37377"/>
                  </a:lnTo>
                  <a:lnTo>
                    <a:pt x="118817" y="48196"/>
                  </a:lnTo>
                  <a:lnTo>
                    <a:pt x="119802" y="59803"/>
                  </a:lnTo>
                  <a:lnTo>
                    <a:pt x="118817" y="71606"/>
                  </a:lnTo>
                  <a:lnTo>
                    <a:pt x="114482" y="83409"/>
                  </a:lnTo>
                  <a:lnTo>
                    <a:pt x="109162" y="93049"/>
                  </a:lnTo>
                  <a:lnTo>
                    <a:pt x="101477" y="102688"/>
                  </a:lnTo>
                  <a:lnTo>
                    <a:pt x="93004" y="108983"/>
                  </a:lnTo>
                  <a:lnTo>
                    <a:pt x="83349" y="115475"/>
                  </a:lnTo>
                  <a:lnTo>
                    <a:pt x="71527" y="118622"/>
                  </a:lnTo>
                  <a:lnTo>
                    <a:pt x="59901" y="119803"/>
                  </a:lnTo>
                  <a:close/>
                  <a:moveTo>
                    <a:pt x="59901" y="34229"/>
                  </a:moveTo>
                  <a:lnTo>
                    <a:pt x="54581" y="35213"/>
                  </a:lnTo>
                  <a:lnTo>
                    <a:pt x="50246" y="36393"/>
                  </a:lnTo>
                  <a:lnTo>
                    <a:pt x="46108" y="38360"/>
                  </a:lnTo>
                  <a:lnTo>
                    <a:pt x="41576" y="41704"/>
                  </a:lnTo>
                  <a:lnTo>
                    <a:pt x="38423" y="46032"/>
                  </a:lnTo>
                  <a:lnTo>
                    <a:pt x="36256" y="50163"/>
                  </a:lnTo>
                  <a:lnTo>
                    <a:pt x="35270" y="54491"/>
                  </a:lnTo>
                  <a:lnTo>
                    <a:pt x="34285" y="59803"/>
                  </a:lnTo>
                  <a:lnTo>
                    <a:pt x="35270" y="65311"/>
                  </a:lnTo>
                  <a:lnTo>
                    <a:pt x="36256" y="69442"/>
                  </a:lnTo>
                  <a:lnTo>
                    <a:pt x="38423" y="74754"/>
                  </a:lnTo>
                  <a:lnTo>
                    <a:pt x="41576" y="78098"/>
                  </a:lnTo>
                  <a:lnTo>
                    <a:pt x="46108" y="81245"/>
                  </a:lnTo>
                  <a:lnTo>
                    <a:pt x="50246" y="83409"/>
                  </a:lnTo>
                  <a:lnTo>
                    <a:pt x="54581" y="85377"/>
                  </a:lnTo>
                  <a:lnTo>
                    <a:pt x="59901" y="85377"/>
                  </a:lnTo>
                  <a:lnTo>
                    <a:pt x="65221" y="85377"/>
                  </a:lnTo>
                  <a:lnTo>
                    <a:pt x="69556" y="83409"/>
                  </a:lnTo>
                  <a:lnTo>
                    <a:pt x="73891" y="81245"/>
                  </a:lnTo>
                  <a:lnTo>
                    <a:pt x="78029" y="78098"/>
                  </a:lnTo>
                  <a:lnTo>
                    <a:pt x="81379" y="74754"/>
                  </a:lnTo>
                  <a:lnTo>
                    <a:pt x="83349" y="69442"/>
                  </a:lnTo>
                  <a:lnTo>
                    <a:pt x="84532" y="65311"/>
                  </a:lnTo>
                  <a:lnTo>
                    <a:pt x="85517" y="59803"/>
                  </a:lnTo>
                  <a:lnTo>
                    <a:pt x="84532" y="54491"/>
                  </a:lnTo>
                  <a:lnTo>
                    <a:pt x="83349" y="50163"/>
                  </a:lnTo>
                  <a:lnTo>
                    <a:pt x="81379" y="46032"/>
                  </a:lnTo>
                  <a:lnTo>
                    <a:pt x="78029" y="41704"/>
                  </a:lnTo>
                  <a:lnTo>
                    <a:pt x="73891" y="38360"/>
                  </a:lnTo>
                  <a:lnTo>
                    <a:pt x="69556" y="36393"/>
                  </a:lnTo>
                  <a:lnTo>
                    <a:pt x="65221" y="35213"/>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8" name="Shape 668"/>
            <p:cNvSpPr/>
            <p:nvPr/>
          </p:nvSpPr>
          <p:spPr>
            <a:xfrm>
              <a:off x="10844213" y="4859337"/>
              <a:ext cx="217487" cy="215899"/>
            </a:xfrm>
            <a:custGeom>
              <a:avLst/>
              <a:gdLst/>
              <a:ahLst/>
              <a:cxnLst/>
              <a:rect l="0" t="0" r="0" b="0"/>
              <a:pathLst>
                <a:path w="120000" h="120000" extrusionOk="0">
                  <a:moveTo>
                    <a:pt x="59901" y="119801"/>
                  </a:moveTo>
                  <a:lnTo>
                    <a:pt x="48078" y="118609"/>
                  </a:lnTo>
                  <a:lnTo>
                    <a:pt x="36256" y="115430"/>
                  </a:lnTo>
                  <a:lnTo>
                    <a:pt x="26798" y="109867"/>
                  </a:lnTo>
                  <a:lnTo>
                    <a:pt x="17142" y="102516"/>
                  </a:lnTo>
                  <a:lnTo>
                    <a:pt x="10837" y="93774"/>
                  </a:lnTo>
                  <a:lnTo>
                    <a:pt x="4334" y="83046"/>
                  </a:lnTo>
                  <a:lnTo>
                    <a:pt x="985" y="72317"/>
                  </a:lnTo>
                  <a:lnTo>
                    <a:pt x="0" y="60397"/>
                  </a:lnTo>
                  <a:lnTo>
                    <a:pt x="985" y="47483"/>
                  </a:lnTo>
                  <a:lnTo>
                    <a:pt x="4334" y="36754"/>
                  </a:lnTo>
                  <a:lnTo>
                    <a:pt x="10837" y="25827"/>
                  </a:lnTo>
                  <a:lnTo>
                    <a:pt x="17142" y="17284"/>
                  </a:lnTo>
                  <a:lnTo>
                    <a:pt x="26798" y="9735"/>
                  </a:lnTo>
                  <a:lnTo>
                    <a:pt x="36256" y="4172"/>
                  </a:lnTo>
                  <a:lnTo>
                    <a:pt x="48078" y="993"/>
                  </a:lnTo>
                  <a:lnTo>
                    <a:pt x="59901" y="0"/>
                  </a:lnTo>
                  <a:lnTo>
                    <a:pt x="71527" y="993"/>
                  </a:lnTo>
                  <a:lnTo>
                    <a:pt x="83349" y="4172"/>
                  </a:lnTo>
                  <a:lnTo>
                    <a:pt x="93004" y="9735"/>
                  </a:lnTo>
                  <a:lnTo>
                    <a:pt x="101477" y="17284"/>
                  </a:lnTo>
                  <a:lnTo>
                    <a:pt x="109162" y="25827"/>
                  </a:lnTo>
                  <a:lnTo>
                    <a:pt x="114482" y="36754"/>
                  </a:lnTo>
                  <a:lnTo>
                    <a:pt x="118817" y="47483"/>
                  </a:lnTo>
                  <a:lnTo>
                    <a:pt x="119802" y="60397"/>
                  </a:lnTo>
                  <a:lnTo>
                    <a:pt x="118817" y="72317"/>
                  </a:lnTo>
                  <a:lnTo>
                    <a:pt x="114482" y="83046"/>
                  </a:lnTo>
                  <a:lnTo>
                    <a:pt x="109162" y="93774"/>
                  </a:lnTo>
                  <a:lnTo>
                    <a:pt x="101477" y="102516"/>
                  </a:lnTo>
                  <a:lnTo>
                    <a:pt x="93004" y="109867"/>
                  </a:lnTo>
                  <a:lnTo>
                    <a:pt x="83349" y="115430"/>
                  </a:lnTo>
                  <a:lnTo>
                    <a:pt x="71527" y="118609"/>
                  </a:lnTo>
                  <a:lnTo>
                    <a:pt x="59901" y="119801"/>
                  </a:lnTo>
                  <a:close/>
                  <a:moveTo>
                    <a:pt x="59901" y="34569"/>
                  </a:moveTo>
                  <a:lnTo>
                    <a:pt x="54581" y="34569"/>
                  </a:lnTo>
                  <a:lnTo>
                    <a:pt x="50246" y="36754"/>
                  </a:lnTo>
                  <a:lnTo>
                    <a:pt x="46108" y="38741"/>
                  </a:lnTo>
                  <a:lnTo>
                    <a:pt x="41576" y="42119"/>
                  </a:lnTo>
                  <a:lnTo>
                    <a:pt x="38423" y="45298"/>
                  </a:lnTo>
                  <a:lnTo>
                    <a:pt x="36256" y="49470"/>
                  </a:lnTo>
                  <a:lnTo>
                    <a:pt x="35270" y="55033"/>
                  </a:lnTo>
                  <a:lnTo>
                    <a:pt x="34285" y="60397"/>
                  </a:lnTo>
                  <a:lnTo>
                    <a:pt x="35270" y="64768"/>
                  </a:lnTo>
                  <a:lnTo>
                    <a:pt x="36256" y="70132"/>
                  </a:lnTo>
                  <a:lnTo>
                    <a:pt x="38423" y="74304"/>
                  </a:lnTo>
                  <a:lnTo>
                    <a:pt x="41576" y="77682"/>
                  </a:lnTo>
                  <a:lnTo>
                    <a:pt x="46108" y="80860"/>
                  </a:lnTo>
                  <a:lnTo>
                    <a:pt x="50246" y="84238"/>
                  </a:lnTo>
                  <a:lnTo>
                    <a:pt x="54581" y="85231"/>
                  </a:lnTo>
                  <a:lnTo>
                    <a:pt x="59901" y="85231"/>
                  </a:lnTo>
                  <a:lnTo>
                    <a:pt x="65221" y="85231"/>
                  </a:lnTo>
                  <a:lnTo>
                    <a:pt x="69556" y="84238"/>
                  </a:lnTo>
                  <a:lnTo>
                    <a:pt x="73891" y="80860"/>
                  </a:lnTo>
                  <a:lnTo>
                    <a:pt x="78029" y="77682"/>
                  </a:lnTo>
                  <a:lnTo>
                    <a:pt x="81379" y="74304"/>
                  </a:lnTo>
                  <a:lnTo>
                    <a:pt x="83349" y="70132"/>
                  </a:lnTo>
                  <a:lnTo>
                    <a:pt x="84532" y="64768"/>
                  </a:lnTo>
                  <a:lnTo>
                    <a:pt x="85517" y="60397"/>
                  </a:lnTo>
                  <a:lnTo>
                    <a:pt x="84532" y="55033"/>
                  </a:lnTo>
                  <a:lnTo>
                    <a:pt x="83349" y="49470"/>
                  </a:lnTo>
                  <a:lnTo>
                    <a:pt x="81379" y="45298"/>
                  </a:lnTo>
                  <a:lnTo>
                    <a:pt x="78029" y="42119"/>
                  </a:lnTo>
                  <a:lnTo>
                    <a:pt x="73891" y="38741"/>
                  </a:lnTo>
                  <a:lnTo>
                    <a:pt x="69556" y="36754"/>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9" name="Shape 669"/>
            <p:cNvSpPr/>
            <p:nvPr/>
          </p:nvSpPr>
          <p:spPr>
            <a:xfrm>
              <a:off x="10533063" y="3848100"/>
              <a:ext cx="215899" cy="217487"/>
            </a:xfrm>
            <a:custGeom>
              <a:avLst/>
              <a:gdLst/>
              <a:ahLst/>
              <a:cxnLst/>
              <a:rect l="0" t="0" r="0" b="0"/>
              <a:pathLst>
                <a:path w="120000" h="120000" extrusionOk="0">
                  <a:moveTo>
                    <a:pt x="60497" y="119803"/>
                  </a:moveTo>
                  <a:lnTo>
                    <a:pt x="48557" y="118622"/>
                  </a:lnTo>
                  <a:lnTo>
                    <a:pt x="36815" y="114295"/>
                  </a:lnTo>
                  <a:lnTo>
                    <a:pt x="26865" y="108983"/>
                  </a:lnTo>
                  <a:lnTo>
                    <a:pt x="17313" y="101704"/>
                  </a:lnTo>
                  <a:lnTo>
                    <a:pt x="9751" y="93049"/>
                  </a:lnTo>
                  <a:lnTo>
                    <a:pt x="4378" y="82426"/>
                  </a:lnTo>
                  <a:lnTo>
                    <a:pt x="1194" y="71606"/>
                  </a:lnTo>
                  <a:lnTo>
                    <a:pt x="0" y="60000"/>
                  </a:lnTo>
                  <a:lnTo>
                    <a:pt x="1194" y="48000"/>
                  </a:lnTo>
                  <a:lnTo>
                    <a:pt x="4378" y="36393"/>
                  </a:lnTo>
                  <a:lnTo>
                    <a:pt x="9751" y="26754"/>
                  </a:lnTo>
                  <a:lnTo>
                    <a:pt x="17313" y="17114"/>
                  </a:lnTo>
                  <a:lnTo>
                    <a:pt x="25870" y="10819"/>
                  </a:lnTo>
                  <a:lnTo>
                    <a:pt x="36815" y="4327"/>
                  </a:lnTo>
                  <a:lnTo>
                    <a:pt x="47562" y="983"/>
                  </a:lnTo>
                  <a:lnTo>
                    <a:pt x="60497" y="0"/>
                  </a:lnTo>
                  <a:lnTo>
                    <a:pt x="72437" y="983"/>
                  </a:lnTo>
                  <a:lnTo>
                    <a:pt x="83184" y="4327"/>
                  </a:lnTo>
                  <a:lnTo>
                    <a:pt x="93930" y="10819"/>
                  </a:lnTo>
                  <a:lnTo>
                    <a:pt x="102686" y="17114"/>
                  </a:lnTo>
                  <a:lnTo>
                    <a:pt x="110248" y="26754"/>
                  </a:lnTo>
                  <a:lnTo>
                    <a:pt x="115621" y="36393"/>
                  </a:lnTo>
                  <a:lnTo>
                    <a:pt x="118805" y="48000"/>
                  </a:lnTo>
                  <a:lnTo>
                    <a:pt x="119800" y="60000"/>
                  </a:lnTo>
                  <a:lnTo>
                    <a:pt x="118805" y="71606"/>
                  </a:lnTo>
                  <a:lnTo>
                    <a:pt x="115621" y="83409"/>
                  </a:lnTo>
                  <a:lnTo>
                    <a:pt x="110248" y="93049"/>
                  </a:lnTo>
                  <a:lnTo>
                    <a:pt x="102686" y="101704"/>
                  </a:lnTo>
                  <a:lnTo>
                    <a:pt x="93930" y="108983"/>
                  </a:lnTo>
                  <a:lnTo>
                    <a:pt x="83184" y="114295"/>
                  </a:lnTo>
                  <a:lnTo>
                    <a:pt x="72437" y="117639"/>
                  </a:lnTo>
                  <a:lnTo>
                    <a:pt x="60497" y="119803"/>
                  </a:lnTo>
                  <a:close/>
                  <a:moveTo>
                    <a:pt x="60497" y="34229"/>
                  </a:moveTo>
                  <a:lnTo>
                    <a:pt x="55124" y="34229"/>
                  </a:lnTo>
                  <a:lnTo>
                    <a:pt x="49751" y="36393"/>
                  </a:lnTo>
                  <a:lnTo>
                    <a:pt x="45373" y="38557"/>
                  </a:lnTo>
                  <a:lnTo>
                    <a:pt x="42189" y="41704"/>
                  </a:lnTo>
                  <a:lnTo>
                    <a:pt x="38805" y="44852"/>
                  </a:lnTo>
                  <a:lnTo>
                    <a:pt x="36815" y="50163"/>
                  </a:lnTo>
                  <a:lnTo>
                    <a:pt x="34626" y="54491"/>
                  </a:lnTo>
                  <a:lnTo>
                    <a:pt x="34626" y="60000"/>
                  </a:lnTo>
                  <a:lnTo>
                    <a:pt x="34626" y="64131"/>
                  </a:lnTo>
                  <a:lnTo>
                    <a:pt x="36815" y="69442"/>
                  </a:lnTo>
                  <a:lnTo>
                    <a:pt x="38805" y="73770"/>
                  </a:lnTo>
                  <a:lnTo>
                    <a:pt x="42189" y="77901"/>
                  </a:lnTo>
                  <a:lnTo>
                    <a:pt x="45373" y="81245"/>
                  </a:lnTo>
                  <a:lnTo>
                    <a:pt x="49751" y="83409"/>
                  </a:lnTo>
                  <a:lnTo>
                    <a:pt x="55124" y="84393"/>
                  </a:lnTo>
                  <a:lnTo>
                    <a:pt x="60497" y="85573"/>
                  </a:lnTo>
                  <a:lnTo>
                    <a:pt x="65870" y="84393"/>
                  </a:lnTo>
                  <a:lnTo>
                    <a:pt x="70248" y="83409"/>
                  </a:lnTo>
                  <a:lnTo>
                    <a:pt x="74427" y="81245"/>
                  </a:lnTo>
                  <a:lnTo>
                    <a:pt x="78805" y="77901"/>
                  </a:lnTo>
                  <a:lnTo>
                    <a:pt x="80995" y="73770"/>
                  </a:lnTo>
                  <a:lnTo>
                    <a:pt x="84179" y="69442"/>
                  </a:lnTo>
                  <a:lnTo>
                    <a:pt x="85373" y="65311"/>
                  </a:lnTo>
                  <a:lnTo>
                    <a:pt x="85373" y="60000"/>
                  </a:lnTo>
                  <a:lnTo>
                    <a:pt x="85373" y="54491"/>
                  </a:lnTo>
                  <a:lnTo>
                    <a:pt x="84179" y="50163"/>
                  </a:lnTo>
                  <a:lnTo>
                    <a:pt x="80995" y="44852"/>
                  </a:lnTo>
                  <a:lnTo>
                    <a:pt x="77810" y="41704"/>
                  </a:lnTo>
                  <a:lnTo>
                    <a:pt x="74427" y="38557"/>
                  </a:lnTo>
                  <a:lnTo>
                    <a:pt x="70248" y="36393"/>
                  </a:lnTo>
                  <a:lnTo>
                    <a:pt x="64875" y="34229"/>
                  </a:lnTo>
                  <a:lnTo>
                    <a:pt x="60497"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0" name="Shape 670"/>
            <p:cNvSpPr/>
            <p:nvPr/>
          </p:nvSpPr>
          <p:spPr>
            <a:xfrm>
              <a:off x="11777663" y="3735387"/>
              <a:ext cx="217487" cy="217487"/>
            </a:xfrm>
            <a:custGeom>
              <a:avLst/>
              <a:gdLst/>
              <a:ahLst/>
              <a:cxnLst/>
              <a:rect l="0" t="0" r="0" b="0"/>
              <a:pathLst>
                <a:path w="120000" h="120000" extrusionOk="0">
                  <a:moveTo>
                    <a:pt x="59901" y="119803"/>
                  </a:moveTo>
                  <a:lnTo>
                    <a:pt x="48078" y="118622"/>
                  </a:lnTo>
                  <a:lnTo>
                    <a:pt x="36453" y="115475"/>
                  </a:lnTo>
                  <a:lnTo>
                    <a:pt x="26798" y="108983"/>
                  </a:lnTo>
                  <a:lnTo>
                    <a:pt x="18128" y="102688"/>
                  </a:lnTo>
                  <a:lnTo>
                    <a:pt x="10640" y="93049"/>
                  </a:lnTo>
                  <a:lnTo>
                    <a:pt x="5320" y="83409"/>
                  </a:lnTo>
                  <a:lnTo>
                    <a:pt x="1182" y="71606"/>
                  </a:lnTo>
                  <a:lnTo>
                    <a:pt x="0" y="59803"/>
                  </a:lnTo>
                  <a:lnTo>
                    <a:pt x="1182" y="48196"/>
                  </a:lnTo>
                  <a:lnTo>
                    <a:pt x="5320" y="36393"/>
                  </a:lnTo>
                  <a:lnTo>
                    <a:pt x="10640" y="26754"/>
                  </a:lnTo>
                  <a:lnTo>
                    <a:pt x="18128" y="18295"/>
                  </a:lnTo>
                  <a:lnTo>
                    <a:pt x="26798" y="10622"/>
                  </a:lnTo>
                  <a:lnTo>
                    <a:pt x="36453" y="5311"/>
                  </a:lnTo>
                  <a:lnTo>
                    <a:pt x="48078" y="1180"/>
                  </a:lnTo>
                  <a:lnTo>
                    <a:pt x="59901" y="0"/>
                  </a:lnTo>
                  <a:lnTo>
                    <a:pt x="71724" y="1180"/>
                  </a:lnTo>
                  <a:lnTo>
                    <a:pt x="83349" y="4327"/>
                  </a:lnTo>
                  <a:lnTo>
                    <a:pt x="93004" y="10622"/>
                  </a:lnTo>
                  <a:lnTo>
                    <a:pt x="102660" y="18295"/>
                  </a:lnTo>
                  <a:lnTo>
                    <a:pt x="110147" y="26754"/>
                  </a:lnTo>
                  <a:lnTo>
                    <a:pt x="115467" y="37573"/>
                  </a:lnTo>
                  <a:lnTo>
                    <a:pt x="118620" y="48196"/>
                  </a:lnTo>
                  <a:lnTo>
                    <a:pt x="119802" y="59803"/>
                  </a:lnTo>
                  <a:lnTo>
                    <a:pt x="118620" y="71606"/>
                  </a:lnTo>
                  <a:lnTo>
                    <a:pt x="115467" y="82229"/>
                  </a:lnTo>
                  <a:lnTo>
                    <a:pt x="110147" y="93049"/>
                  </a:lnTo>
                  <a:lnTo>
                    <a:pt x="102660" y="102688"/>
                  </a:lnTo>
                  <a:lnTo>
                    <a:pt x="93004" y="109967"/>
                  </a:lnTo>
                  <a:lnTo>
                    <a:pt x="83349" y="115475"/>
                  </a:lnTo>
                  <a:lnTo>
                    <a:pt x="71724" y="118622"/>
                  </a:lnTo>
                  <a:lnTo>
                    <a:pt x="59901" y="119803"/>
                  </a:lnTo>
                  <a:close/>
                  <a:moveTo>
                    <a:pt x="59901" y="34229"/>
                  </a:moveTo>
                  <a:lnTo>
                    <a:pt x="54581" y="35213"/>
                  </a:lnTo>
                  <a:lnTo>
                    <a:pt x="50246" y="36393"/>
                  </a:lnTo>
                  <a:lnTo>
                    <a:pt x="45911" y="38360"/>
                  </a:lnTo>
                  <a:lnTo>
                    <a:pt x="41773" y="41704"/>
                  </a:lnTo>
                  <a:lnTo>
                    <a:pt x="38620" y="46032"/>
                  </a:lnTo>
                  <a:lnTo>
                    <a:pt x="36453" y="50163"/>
                  </a:lnTo>
                  <a:lnTo>
                    <a:pt x="35270" y="54491"/>
                  </a:lnTo>
                  <a:lnTo>
                    <a:pt x="34285" y="59803"/>
                  </a:lnTo>
                  <a:lnTo>
                    <a:pt x="35270" y="65311"/>
                  </a:lnTo>
                  <a:lnTo>
                    <a:pt x="36453" y="69442"/>
                  </a:lnTo>
                  <a:lnTo>
                    <a:pt x="38620" y="73770"/>
                  </a:lnTo>
                  <a:lnTo>
                    <a:pt x="41773" y="78098"/>
                  </a:lnTo>
                  <a:lnTo>
                    <a:pt x="45911" y="81245"/>
                  </a:lnTo>
                  <a:lnTo>
                    <a:pt x="50246" y="83409"/>
                  </a:lnTo>
                  <a:lnTo>
                    <a:pt x="54581" y="84393"/>
                  </a:lnTo>
                  <a:lnTo>
                    <a:pt x="59901" y="85573"/>
                  </a:lnTo>
                  <a:lnTo>
                    <a:pt x="65221" y="84393"/>
                  </a:lnTo>
                  <a:lnTo>
                    <a:pt x="69556" y="83409"/>
                  </a:lnTo>
                  <a:lnTo>
                    <a:pt x="73891" y="81245"/>
                  </a:lnTo>
                  <a:lnTo>
                    <a:pt x="78029" y="78098"/>
                  </a:lnTo>
                  <a:lnTo>
                    <a:pt x="81182" y="73770"/>
                  </a:lnTo>
                  <a:lnTo>
                    <a:pt x="83349" y="69442"/>
                  </a:lnTo>
                  <a:lnTo>
                    <a:pt x="85517" y="65311"/>
                  </a:lnTo>
                  <a:lnTo>
                    <a:pt x="85517" y="59803"/>
                  </a:lnTo>
                  <a:lnTo>
                    <a:pt x="85517" y="54491"/>
                  </a:lnTo>
                  <a:lnTo>
                    <a:pt x="83349" y="50163"/>
                  </a:lnTo>
                  <a:lnTo>
                    <a:pt x="81182" y="46032"/>
                  </a:lnTo>
                  <a:lnTo>
                    <a:pt x="78029" y="41704"/>
                  </a:lnTo>
                  <a:lnTo>
                    <a:pt x="73891" y="38360"/>
                  </a:lnTo>
                  <a:lnTo>
                    <a:pt x="69556" y="36393"/>
                  </a:lnTo>
                  <a:lnTo>
                    <a:pt x="65221" y="35213"/>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1" name="Shape 671"/>
            <p:cNvSpPr/>
            <p:nvPr/>
          </p:nvSpPr>
          <p:spPr>
            <a:xfrm>
              <a:off x="9909175" y="4813300"/>
              <a:ext cx="217487" cy="215899"/>
            </a:xfrm>
            <a:custGeom>
              <a:avLst/>
              <a:gdLst/>
              <a:ahLst/>
              <a:cxnLst/>
              <a:rect l="0" t="0" r="0" b="0"/>
              <a:pathLst>
                <a:path w="120000" h="120000" extrusionOk="0">
                  <a:moveTo>
                    <a:pt x="59901" y="119801"/>
                  </a:moveTo>
                  <a:lnTo>
                    <a:pt x="48275" y="118609"/>
                  </a:lnTo>
                  <a:lnTo>
                    <a:pt x="36453" y="115430"/>
                  </a:lnTo>
                  <a:lnTo>
                    <a:pt x="26798" y="110066"/>
                  </a:lnTo>
                  <a:lnTo>
                    <a:pt x="17142" y="102516"/>
                  </a:lnTo>
                  <a:lnTo>
                    <a:pt x="10640" y="93774"/>
                  </a:lnTo>
                  <a:lnTo>
                    <a:pt x="4334" y="83046"/>
                  </a:lnTo>
                  <a:lnTo>
                    <a:pt x="1182" y="72317"/>
                  </a:lnTo>
                  <a:lnTo>
                    <a:pt x="0" y="59403"/>
                  </a:lnTo>
                  <a:lnTo>
                    <a:pt x="1182" y="47483"/>
                  </a:lnTo>
                  <a:lnTo>
                    <a:pt x="4334" y="36754"/>
                  </a:lnTo>
                  <a:lnTo>
                    <a:pt x="10640" y="25827"/>
                  </a:lnTo>
                  <a:lnTo>
                    <a:pt x="17142" y="17284"/>
                  </a:lnTo>
                  <a:lnTo>
                    <a:pt x="26798" y="9735"/>
                  </a:lnTo>
                  <a:lnTo>
                    <a:pt x="36453" y="4172"/>
                  </a:lnTo>
                  <a:lnTo>
                    <a:pt x="48275" y="993"/>
                  </a:lnTo>
                  <a:lnTo>
                    <a:pt x="59901" y="0"/>
                  </a:lnTo>
                  <a:lnTo>
                    <a:pt x="71724" y="993"/>
                  </a:lnTo>
                  <a:lnTo>
                    <a:pt x="83546" y="4172"/>
                  </a:lnTo>
                  <a:lnTo>
                    <a:pt x="93004" y="9735"/>
                  </a:lnTo>
                  <a:lnTo>
                    <a:pt x="101674" y="17284"/>
                  </a:lnTo>
                  <a:lnTo>
                    <a:pt x="109162" y="25827"/>
                  </a:lnTo>
                  <a:lnTo>
                    <a:pt x="114482" y="36754"/>
                  </a:lnTo>
                  <a:lnTo>
                    <a:pt x="118817" y="47483"/>
                  </a:lnTo>
                  <a:lnTo>
                    <a:pt x="119802" y="59403"/>
                  </a:lnTo>
                  <a:lnTo>
                    <a:pt x="118817" y="72317"/>
                  </a:lnTo>
                  <a:lnTo>
                    <a:pt x="114482" y="83046"/>
                  </a:lnTo>
                  <a:lnTo>
                    <a:pt x="109162" y="93774"/>
                  </a:lnTo>
                  <a:lnTo>
                    <a:pt x="101674" y="102516"/>
                  </a:lnTo>
                  <a:lnTo>
                    <a:pt x="93004" y="110066"/>
                  </a:lnTo>
                  <a:lnTo>
                    <a:pt x="83546" y="115430"/>
                  </a:lnTo>
                  <a:lnTo>
                    <a:pt x="71724" y="118609"/>
                  </a:lnTo>
                  <a:lnTo>
                    <a:pt x="59901" y="119801"/>
                  </a:lnTo>
                  <a:close/>
                  <a:moveTo>
                    <a:pt x="59901" y="34569"/>
                  </a:moveTo>
                  <a:lnTo>
                    <a:pt x="54581" y="34569"/>
                  </a:lnTo>
                  <a:lnTo>
                    <a:pt x="50246" y="35562"/>
                  </a:lnTo>
                  <a:lnTo>
                    <a:pt x="45911" y="38741"/>
                  </a:lnTo>
                  <a:lnTo>
                    <a:pt x="41773" y="42119"/>
                  </a:lnTo>
                  <a:lnTo>
                    <a:pt x="38423" y="45298"/>
                  </a:lnTo>
                  <a:lnTo>
                    <a:pt x="36453" y="49668"/>
                  </a:lnTo>
                  <a:lnTo>
                    <a:pt x="34285" y="55033"/>
                  </a:lnTo>
                  <a:lnTo>
                    <a:pt x="34285" y="59403"/>
                  </a:lnTo>
                  <a:lnTo>
                    <a:pt x="34285" y="64768"/>
                  </a:lnTo>
                  <a:lnTo>
                    <a:pt x="36453" y="70132"/>
                  </a:lnTo>
                  <a:lnTo>
                    <a:pt x="38423" y="74304"/>
                  </a:lnTo>
                  <a:lnTo>
                    <a:pt x="41773" y="77682"/>
                  </a:lnTo>
                  <a:lnTo>
                    <a:pt x="45911" y="80860"/>
                  </a:lnTo>
                  <a:lnTo>
                    <a:pt x="50246" y="83046"/>
                  </a:lnTo>
                  <a:lnTo>
                    <a:pt x="54581" y="85231"/>
                  </a:lnTo>
                  <a:lnTo>
                    <a:pt x="59901" y="85231"/>
                  </a:lnTo>
                  <a:lnTo>
                    <a:pt x="65221" y="85231"/>
                  </a:lnTo>
                  <a:lnTo>
                    <a:pt x="69556" y="83046"/>
                  </a:lnTo>
                  <a:lnTo>
                    <a:pt x="73694" y="80860"/>
                  </a:lnTo>
                  <a:lnTo>
                    <a:pt x="78226" y="77682"/>
                  </a:lnTo>
                  <a:lnTo>
                    <a:pt x="81379" y="74304"/>
                  </a:lnTo>
                  <a:lnTo>
                    <a:pt x="83546" y="70132"/>
                  </a:lnTo>
                  <a:lnTo>
                    <a:pt x="84532" y="64768"/>
                  </a:lnTo>
                  <a:lnTo>
                    <a:pt x="85517" y="59403"/>
                  </a:lnTo>
                  <a:lnTo>
                    <a:pt x="84532" y="55033"/>
                  </a:lnTo>
                  <a:lnTo>
                    <a:pt x="83546" y="49668"/>
                  </a:lnTo>
                  <a:lnTo>
                    <a:pt x="81379" y="45298"/>
                  </a:lnTo>
                  <a:lnTo>
                    <a:pt x="78226" y="42119"/>
                  </a:lnTo>
                  <a:lnTo>
                    <a:pt x="73694" y="38741"/>
                  </a:lnTo>
                  <a:lnTo>
                    <a:pt x="69556" y="35562"/>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2" name="Shape 672"/>
            <p:cNvSpPr/>
            <p:nvPr/>
          </p:nvSpPr>
          <p:spPr>
            <a:xfrm>
              <a:off x="9909175" y="5291137"/>
              <a:ext cx="217487" cy="215899"/>
            </a:xfrm>
            <a:custGeom>
              <a:avLst/>
              <a:gdLst/>
              <a:ahLst/>
              <a:cxnLst/>
              <a:rect l="0" t="0" r="0" b="0"/>
              <a:pathLst>
                <a:path w="120000" h="120000" extrusionOk="0">
                  <a:moveTo>
                    <a:pt x="59901" y="119801"/>
                  </a:moveTo>
                  <a:lnTo>
                    <a:pt x="48275" y="118807"/>
                  </a:lnTo>
                  <a:lnTo>
                    <a:pt x="36453" y="115430"/>
                  </a:lnTo>
                  <a:lnTo>
                    <a:pt x="26798" y="110066"/>
                  </a:lnTo>
                  <a:lnTo>
                    <a:pt x="17142" y="102516"/>
                  </a:lnTo>
                  <a:lnTo>
                    <a:pt x="9655" y="92781"/>
                  </a:lnTo>
                  <a:lnTo>
                    <a:pt x="4334" y="83245"/>
                  </a:lnTo>
                  <a:lnTo>
                    <a:pt x="1182" y="71324"/>
                  </a:lnTo>
                  <a:lnTo>
                    <a:pt x="0" y="59403"/>
                  </a:lnTo>
                  <a:lnTo>
                    <a:pt x="1182" y="47483"/>
                  </a:lnTo>
                  <a:lnTo>
                    <a:pt x="4334" y="36754"/>
                  </a:lnTo>
                  <a:lnTo>
                    <a:pt x="9655" y="26026"/>
                  </a:lnTo>
                  <a:lnTo>
                    <a:pt x="17142" y="17284"/>
                  </a:lnTo>
                  <a:lnTo>
                    <a:pt x="26798" y="9735"/>
                  </a:lnTo>
                  <a:lnTo>
                    <a:pt x="36453" y="4370"/>
                  </a:lnTo>
                  <a:lnTo>
                    <a:pt x="48275" y="1192"/>
                  </a:lnTo>
                  <a:lnTo>
                    <a:pt x="59901" y="0"/>
                  </a:lnTo>
                  <a:lnTo>
                    <a:pt x="71724" y="1192"/>
                  </a:lnTo>
                  <a:lnTo>
                    <a:pt x="82364" y="4370"/>
                  </a:lnTo>
                  <a:lnTo>
                    <a:pt x="93004" y="9735"/>
                  </a:lnTo>
                  <a:lnTo>
                    <a:pt x="101674" y="17284"/>
                  </a:lnTo>
                  <a:lnTo>
                    <a:pt x="109162" y="27019"/>
                  </a:lnTo>
                  <a:lnTo>
                    <a:pt x="115467" y="36754"/>
                  </a:lnTo>
                  <a:lnTo>
                    <a:pt x="118817" y="48476"/>
                  </a:lnTo>
                  <a:lnTo>
                    <a:pt x="119802" y="59403"/>
                  </a:lnTo>
                  <a:lnTo>
                    <a:pt x="118817" y="71324"/>
                  </a:lnTo>
                  <a:lnTo>
                    <a:pt x="115467" y="82052"/>
                  </a:lnTo>
                  <a:lnTo>
                    <a:pt x="110147" y="92781"/>
                  </a:lnTo>
                  <a:lnTo>
                    <a:pt x="101674" y="102516"/>
                  </a:lnTo>
                  <a:lnTo>
                    <a:pt x="93004" y="110066"/>
                  </a:lnTo>
                  <a:lnTo>
                    <a:pt x="82364" y="115430"/>
                  </a:lnTo>
                  <a:lnTo>
                    <a:pt x="71724" y="118807"/>
                  </a:lnTo>
                  <a:lnTo>
                    <a:pt x="59901" y="119801"/>
                  </a:lnTo>
                  <a:close/>
                  <a:moveTo>
                    <a:pt x="59901" y="34569"/>
                  </a:moveTo>
                  <a:lnTo>
                    <a:pt x="54581" y="34569"/>
                  </a:lnTo>
                  <a:lnTo>
                    <a:pt x="50246" y="35562"/>
                  </a:lnTo>
                  <a:lnTo>
                    <a:pt x="45911" y="38940"/>
                  </a:lnTo>
                  <a:lnTo>
                    <a:pt x="41773" y="42119"/>
                  </a:lnTo>
                  <a:lnTo>
                    <a:pt x="38423" y="45298"/>
                  </a:lnTo>
                  <a:lnTo>
                    <a:pt x="36453" y="49668"/>
                  </a:lnTo>
                  <a:lnTo>
                    <a:pt x="34285" y="55033"/>
                  </a:lnTo>
                  <a:lnTo>
                    <a:pt x="34285" y="59403"/>
                  </a:lnTo>
                  <a:lnTo>
                    <a:pt x="34285" y="64768"/>
                  </a:lnTo>
                  <a:lnTo>
                    <a:pt x="36453" y="70132"/>
                  </a:lnTo>
                  <a:lnTo>
                    <a:pt x="38423" y="74503"/>
                  </a:lnTo>
                  <a:lnTo>
                    <a:pt x="41773" y="77880"/>
                  </a:lnTo>
                  <a:lnTo>
                    <a:pt x="45911" y="81059"/>
                  </a:lnTo>
                  <a:lnTo>
                    <a:pt x="50246" y="83245"/>
                  </a:lnTo>
                  <a:lnTo>
                    <a:pt x="54581" y="85231"/>
                  </a:lnTo>
                  <a:lnTo>
                    <a:pt x="59901" y="85231"/>
                  </a:lnTo>
                  <a:lnTo>
                    <a:pt x="65221" y="85231"/>
                  </a:lnTo>
                  <a:lnTo>
                    <a:pt x="69556" y="83245"/>
                  </a:lnTo>
                  <a:lnTo>
                    <a:pt x="73694" y="81059"/>
                  </a:lnTo>
                  <a:lnTo>
                    <a:pt x="78226" y="77880"/>
                  </a:lnTo>
                  <a:lnTo>
                    <a:pt x="81379" y="74503"/>
                  </a:lnTo>
                  <a:lnTo>
                    <a:pt x="83546" y="69139"/>
                  </a:lnTo>
                  <a:lnTo>
                    <a:pt x="84532" y="64768"/>
                  </a:lnTo>
                  <a:lnTo>
                    <a:pt x="85517" y="59403"/>
                  </a:lnTo>
                  <a:lnTo>
                    <a:pt x="84532" y="55033"/>
                  </a:lnTo>
                  <a:lnTo>
                    <a:pt x="83546" y="49668"/>
                  </a:lnTo>
                  <a:lnTo>
                    <a:pt x="81379" y="45298"/>
                  </a:lnTo>
                  <a:lnTo>
                    <a:pt x="78226" y="42119"/>
                  </a:lnTo>
                  <a:lnTo>
                    <a:pt x="73694" y="38940"/>
                  </a:lnTo>
                  <a:lnTo>
                    <a:pt x="69556" y="35562"/>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3" name="Shape 673"/>
            <p:cNvSpPr/>
            <p:nvPr/>
          </p:nvSpPr>
          <p:spPr>
            <a:xfrm>
              <a:off x="9909175" y="5399087"/>
              <a:ext cx="61913" cy="1465261"/>
            </a:xfrm>
            <a:custGeom>
              <a:avLst/>
              <a:gdLst/>
              <a:ahLst/>
              <a:cxnLst/>
              <a:rect l="0" t="0" r="0" b="0"/>
              <a:pathLst>
                <a:path w="120000" h="120000" extrusionOk="0">
                  <a:moveTo>
                    <a:pt x="119314" y="119970"/>
                  </a:moveTo>
                  <a:lnTo>
                    <a:pt x="0" y="119970"/>
                  </a:lnTo>
                  <a:lnTo>
                    <a:pt x="0" y="0"/>
                  </a:lnTo>
                  <a:lnTo>
                    <a:pt x="119314" y="0"/>
                  </a:lnTo>
                  <a:lnTo>
                    <a:pt x="119314" y="11997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4" name="Shape 674"/>
            <p:cNvSpPr/>
            <p:nvPr/>
          </p:nvSpPr>
          <p:spPr>
            <a:xfrm>
              <a:off x="10220325" y="4262437"/>
              <a:ext cx="61913" cy="333374"/>
            </a:xfrm>
            <a:custGeom>
              <a:avLst/>
              <a:gdLst/>
              <a:ahLst/>
              <a:cxnLst/>
              <a:rect l="0" t="0" r="0" b="0"/>
              <a:pathLst>
                <a:path w="120000" h="120000" extrusionOk="0">
                  <a:moveTo>
                    <a:pt x="0" y="0"/>
                  </a:moveTo>
                  <a:lnTo>
                    <a:pt x="0" y="84090"/>
                  </a:lnTo>
                  <a:lnTo>
                    <a:pt x="0" y="84090"/>
                  </a:lnTo>
                  <a:lnTo>
                    <a:pt x="26057" y="87061"/>
                  </a:lnTo>
                  <a:lnTo>
                    <a:pt x="48685" y="90548"/>
                  </a:lnTo>
                  <a:lnTo>
                    <a:pt x="70628" y="94036"/>
                  </a:lnTo>
                  <a:lnTo>
                    <a:pt x="85714" y="98170"/>
                  </a:lnTo>
                  <a:lnTo>
                    <a:pt x="100800" y="103207"/>
                  </a:lnTo>
                  <a:lnTo>
                    <a:pt x="111771" y="108762"/>
                  </a:lnTo>
                  <a:lnTo>
                    <a:pt x="119314" y="113670"/>
                  </a:lnTo>
                  <a:lnTo>
                    <a:pt x="119314" y="119870"/>
                  </a:lnTo>
                  <a:lnTo>
                    <a:pt x="119314" y="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5" name="Shape 675"/>
            <p:cNvSpPr/>
            <p:nvPr/>
          </p:nvSpPr>
          <p:spPr>
            <a:xfrm>
              <a:off x="10220325" y="4497387"/>
              <a:ext cx="61913" cy="196850"/>
            </a:xfrm>
            <a:custGeom>
              <a:avLst/>
              <a:gdLst/>
              <a:ahLst/>
              <a:cxnLst/>
              <a:rect l="0" t="0" r="0" b="0"/>
              <a:pathLst>
                <a:path w="120000" h="120000" extrusionOk="0">
                  <a:moveTo>
                    <a:pt x="0" y="0"/>
                  </a:moveTo>
                  <a:lnTo>
                    <a:pt x="0" y="60326"/>
                  </a:lnTo>
                  <a:lnTo>
                    <a:pt x="0" y="119782"/>
                  </a:lnTo>
                  <a:lnTo>
                    <a:pt x="0" y="119782"/>
                  </a:lnTo>
                  <a:lnTo>
                    <a:pt x="26057" y="114773"/>
                  </a:lnTo>
                  <a:lnTo>
                    <a:pt x="48685" y="110199"/>
                  </a:lnTo>
                  <a:lnTo>
                    <a:pt x="70628" y="103012"/>
                  </a:lnTo>
                  <a:lnTo>
                    <a:pt x="85714" y="96043"/>
                  </a:lnTo>
                  <a:lnTo>
                    <a:pt x="100800" y="87549"/>
                  </a:lnTo>
                  <a:lnTo>
                    <a:pt x="111771" y="79491"/>
                  </a:lnTo>
                  <a:lnTo>
                    <a:pt x="119314" y="69909"/>
                  </a:lnTo>
                  <a:lnTo>
                    <a:pt x="119314" y="60326"/>
                  </a:lnTo>
                  <a:lnTo>
                    <a:pt x="119314" y="60326"/>
                  </a:lnTo>
                  <a:lnTo>
                    <a:pt x="119314" y="49872"/>
                  </a:lnTo>
                  <a:lnTo>
                    <a:pt x="111771" y="41597"/>
                  </a:lnTo>
                  <a:lnTo>
                    <a:pt x="100800" y="32232"/>
                  </a:lnTo>
                  <a:lnTo>
                    <a:pt x="85714" y="23738"/>
                  </a:lnTo>
                  <a:lnTo>
                    <a:pt x="70628" y="16769"/>
                  </a:lnTo>
                  <a:lnTo>
                    <a:pt x="48685" y="10889"/>
                  </a:lnTo>
                  <a:lnTo>
                    <a:pt x="26057" y="5009"/>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6" name="Shape 676"/>
            <p:cNvSpPr/>
            <p:nvPr/>
          </p:nvSpPr>
          <p:spPr>
            <a:xfrm>
              <a:off x="10128250" y="6070600"/>
              <a:ext cx="90487" cy="217487"/>
            </a:xfrm>
            <a:custGeom>
              <a:avLst/>
              <a:gdLst/>
              <a:ahLst/>
              <a:cxnLst/>
              <a:rect l="0" t="0" r="0" b="0"/>
              <a:pathLst>
                <a:path w="120000" h="120000" extrusionOk="0">
                  <a:moveTo>
                    <a:pt x="60937" y="34426"/>
                  </a:moveTo>
                  <a:lnTo>
                    <a:pt x="60937" y="34426"/>
                  </a:lnTo>
                  <a:lnTo>
                    <a:pt x="71250" y="35409"/>
                  </a:lnTo>
                  <a:lnTo>
                    <a:pt x="83906" y="36393"/>
                  </a:lnTo>
                  <a:lnTo>
                    <a:pt x="91406" y="38557"/>
                  </a:lnTo>
                  <a:lnTo>
                    <a:pt x="101718" y="41901"/>
                  </a:lnTo>
                  <a:lnTo>
                    <a:pt x="109218" y="45049"/>
                  </a:lnTo>
                  <a:lnTo>
                    <a:pt x="114843" y="49180"/>
                  </a:lnTo>
                  <a:lnTo>
                    <a:pt x="119531" y="53704"/>
                  </a:lnTo>
                  <a:lnTo>
                    <a:pt x="119531" y="59016"/>
                  </a:lnTo>
                  <a:lnTo>
                    <a:pt x="119531" y="6491"/>
                  </a:lnTo>
                  <a:lnTo>
                    <a:pt x="119531" y="6491"/>
                  </a:lnTo>
                  <a:lnTo>
                    <a:pt x="106875" y="3344"/>
                  </a:lnTo>
                  <a:lnTo>
                    <a:pt x="91406" y="2163"/>
                  </a:lnTo>
                  <a:lnTo>
                    <a:pt x="76406" y="1180"/>
                  </a:lnTo>
                  <a:lnTo>
                    <a:pt x="60937" y="0"/>
                  </a:lnTo>
                  <a:lnTo>
                    <a:pt x="60937" y="0"/>
                  </a:lnTo>
                  <a:lnTo>
                    <a:pt x="43593" y="1180"/>
                  </a:lnTo>
                  <a:lnTo>
                    <a:pt x="28125" y="2163"/>
                  </a:lnTo>
                  <a:lnTo>
                    <a:pt x="12656" y="3344"/>
                  </a:lnTo>
                  <a:lnTo>
                    <a:pt x="0" y="6491"/>
                  </a:lnTo>
                  <a:lnTo>
                    <a:pt x="0" y="113508"/>
                  </a:lnTo>
                  <a:lnTo>
                    <a:pt x="0" y="113508"/>
                  </a:lnTo>
                  <a:lnTo>
                    <a:pt x="12656" y="116655"/>
                  </a:lnTo>
                  <a:lnTo>
                    <a:pt x="28125" y="117639"/>
                  </a:lnTo>
                  <a:lnTo>
                    <a:pt x="43593" y="119803"/>
                  </a:lnTo>
                  <a:lnTo>
                    <a:pt x="60937" y="119803"/>
                  </a:lnTo>
                  <a:lnTo>
                    <a:pt x="60937" y="119803"/>
                  </a:lnTo>
                  <a:lnTo>
                    <a:pt x="76406" y="119803"/>
                  </a:lnTo>
                  <a:lnTo>
                    <a:pt x="91406" y="117639"/>
                  </a:lnTo>
                  <a:lnTo>
                    <a:pt x="106875" y="116655"/>
                  </a:lnTo>
                  <a:lnTo>
                    <a:pt x="119531" y="113508"/>
                  </a:lnTo>
                  <a:lnTo>
                    <a:pt x="119531" y="60983"/>
                  </a:lnTo>
                  <a:lnTo>
                    <a:pt x="119531" y="60983"/>
                  </a:lnTo>
                  <a:lnTo>
                    <a:pt x="119531" y="66295"/>
                  </a:lnTo>
                  <a:lnTo>
                    <a:pt x="114843" y="70622"/>
                  </a:lnTo>
                  <a:lnTo>
                    <a:pt x="109218" y="74950"/>
                  </a:lnTo>
                  <a:lnTo>
                    <a:pt x="101718" y="78295"/>
                  </a:lnTo>
                  <a:lnTo>
                    <a:pt x="91406" y="81442"/>
                  </a:lnTo>
                  <a:lnTo>
                    <a:pt x="83906" y="83606"/>
                  </a:lnTo>
                  <a:lnTo>
                    <a:pt x="71250" y="84590"/>
                  </a:lnTo>
                  <a:lnTo>
                    <a:pt x="60937" y="85573"/>
                  </a:lnTo>
                  <a:lnTo>
                    <a:pt x="60937" y="85573"/>
                  </a:lnTo>
                  <a:lnTo>
                    <a:pt x="48281" y="84590"/>
                  </a:lnTo>
                  <a:lnTo>
                    <a:pt x="35625" y="83606"/>
                  </a:lnTo>
                  <a:lnTo>
                    <a:pt x="25312" y="81442"/>
                  </a:lnTo>
                  <a:lnTo>
                    <a:pt x="17812" y="78295"/>
                  </a:lnTo>
                  <a:lnTo>
                    <a:pt x="10312" y="73770"/>
                  </a:lnTo>
                  <a:lnTo>
                    <a:pt x="5156" y="69639"/>
                  </a:lnTo>
                  <a:lnTo>
                    <a:pt x="0" y="65311"/>
                  </a:lnTo>
                  <a:lnTo>
                    <a:pt x="0" y="60000"/>
                  </a:lnTo>
                  <a:lnTo>
                    <a:pt x="0" y="60000"/>
                  </a:lnTo>
                  <a:lnTo>
                    <a:pt x="0" y="54491"/>
                  </a:lnTo>
                  <a:lnTo>
                    <a:pt x="5156" y="50360"/>
                  </a:lnTo>
                  <a:lnTo>
                    <a:pt x="10312" y="46032"/>
                  </a:lnTo>
                  <a:lnTo>
                    <a:pt x="17812" y="41901"/>
                  </a:lnTo>
                  <a:lnTo>
                    <a:pt x="25312" y="38557"/>
                  </a:lnTo>
                  <a:lnTo>
                    <a:pt x="35625" y="36393"/>
                  </a:lnTo>
                  <a:lnTo>
                    <a:pt x="48281" y="35409"/>
                  </a:lnTo>
                  <a:lnTo>
                    <a:pt x="60937" y="34426"/>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7" name="Shape 677"/>
            <p:cNvSpPr/>
            <p:nvPr/>
          </p:nvSpPr>
          <p:spPr>
            <a:xfrm>
              <a:off x="10128250" y="4487862"/>
              <a:ext cx="90487" cy="107949"/>
            </a:xfrm>
            <a:custGeom>
              <a:avLst/>
              <a:gdLst/>
              <a:ahLst/>
              <a:cxnLst/>
              <a:rect l="0" t="0" r="0" b="0"/>
              <a:pathLst>
                <a:path w="120000" h="120000" extrusionOk="0">
                  <a:moveTo>
                    <a:pt x="60937" y="0"/>
                  </a:moveTo>
                  <a:lnTo>
                    <a:pt x="60937" y="0"/>
                  </a:lnTo>
                  <a:lnTo>
                    <a:pt x="43593" y="0"/>
                  </a:lnTo>
                  <a:lnTo>
                    <a:pt x="28125" y="2360"/>
                  </a:lnTo>
                  <a:lnTo>
                    <a:pt x="12656" y="6688"/>
                  </a:lnTo>
                  <a:lnTo>
                    <a:pt x="0" y="10622"/>
                  </a:lnTo>
                  <a:lnTo>
                    <a:pt x="0" y="119606"/>
                  </a:lnTo>
                  <a:lnTo>
                    <a:pt x="0" y="119606"/>
                  </a:lnTo>
                  <a:lnTo>
                    <a:pt x="0" y="108983"/>
                  </a:lnTo>
                  <a:lnTo>
                    <a:pt x="5156" y="98360"/>
                  </a:lnTo>
                  <a:lnTo>
                    <a:pt x="10312" y="90098"/>
                  </a:lnTo>
                  <a:lnTo>
                    <a:pt x="17812" y="83409"/>
                  </a:lnTo>
                  <a:lnTo>
                    <a:pt x="25312" y="77114"/>
                  </a:lnTo>
                  <a:lnTo>
                    <a:pt x="35625" y="72786"/>
                  </a:lnTo>
                  <a:lnTo>
                    <a:pt x="48281" y="68852"/>
                  </a:lnTo>
                  <a:lnTo>
                    <a:pt x="60937" y="68852"/>
                  </a:lnTo>
                  <a:lnTo>
                    <a:pt x="60937" y="68852"/>
                  </a:lnTo>
                  <a:lnTo>
                    <a:pt x="71250" y="68852"/>
                  </a:lnTo>
                  <a:lnTo>
                    <a:pt x="83906" y="72786"/>
                  </a:lnTo>
                  <a:lnTo>
                    <a:pt x="94218" y="77114"/>
                  </a:lnTo>
                  <a:lnTo>
                    <a:pt x="101718" y="83409"/>
                  </a:lnTo>
                  <a:lnTo>
                    <a:pt x="109218" y="90098"/>
                  </a:lnTo>
                  <a:lnTo>
                    <a:pt x="117187" y="98360"/>
                  </a:lnTo>
                  <a:lnTo>
                    <a:pt x="119531" y="108983"/>
                  </a:lnTo>
                  <a:lnTo>
                    <a:pt x="119531" y="119606"/>
                  </a:lnTo>
                  <a:lnTo>
                    <a:pt x="119531" y="10622"/>
                  </a:lnTo>
                  <a:lnTo>
                    <a:pt x="119531" y="10622"/>
                  </a:lnTo>
                  <a:lnTo>
                    <a:pt x="106875" y="6688"/>
                  </a:lnTo>
                  <a:lnTo>
                    <a:pt x="91406" y="2360"/>
                  </a:lnTo>
                  <a:lnTo>
                    <a:pt x="76406" y="0"/>
                  </a:lnTo>
                  <a:lnTo>
                    <a:pt x="60937"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8" name="Shape 678"/>
            <p:cNvSpPr/>
            <p:nvPr/>
          </p:nvSpPr>
          <p:spPr>
            <a:xfrm>
              <a:off x="10128250" y="4595812"/>
              <a:ext cx="90487" cy="107949"/>
            </a:xfrm>
            <a:custGeom>
              <a:avLst/>
              <a:gdLst/>
              <a:ahLst/>
              <a:cxnLst/>
              <a:rect l="0" t="0" r="0" b="0"/>
              <a:pathLst>
                <a:path w="120000" h="120000" extrusionOk="0">
                  <a:moveTo>
                    <a:pt x="60937" y="51372"/>
                  </a:moveTo>
                  <a:lnTo>
                    <a:pt x="60937" y="51372"/>
                  </a:lnTo>
                  <a:lnTo>
                    <a:pt x="48281" y="49019"/>
                  </a:lnTo>
                  <a:lnTo>
                    <a:pt x="35625" y="47450"/>
                  </a:lnTo>
                  <a:lnTo>
                    <a:pt x="25312" y="40784"/>
                  </a:lnTo>
                  <a:lnTo>
                    <a:pt x="17812" y="36470"/>
                  </a:lnTo>
                  <a:lnTo>
                    <a:pt x="10312" y="27843"/>
                  </a:lnTo>
                  <a:lnTo>
                    <a:pt x="5156" y="19607"/>
                  </a:lnTo>
                  <a:lnTo>
                    <a:pt x="0" y="9019"/>
                  </a:lnTo>
                  <a:lnTo>
                    <a:pt x="0" y="0"/>
                  </a:lnTo>
                  <a:lnTo>
                    <a:pt x="0" y="107058"/>
                  </a:lnTo>
                  <a:lnTo>
                    <a:pt x="0" y="107058"/>
                  </a:lnTo>
                  <a:lnTo>
                    <a:pt x="12656" y="110980"/>
                  </a:lnTo>
                  <a:lnTo>
                    <a:pt x="28125" y="115294"/>
                  </a:lnTo>
                  <a:lnTo>
                    <a:pt x="43593" y="117647"/>
                  </a:lnTo>
                  <a:lnTo>
                    <a:pt x="60937" y="119607"/>
                  </a:lnTo>
                  <a:lnTo>
                    <a:pt x="60937" y="119607"/>
                  </a:lnTo>
                  <a:lnTo>
                    <a:pt x="76406" y="117647"/>
                  </a:lnTo>
                  <a:lnTo>
                    <a:pt x="91406" y="115294"/>
                  </a:lnTo>
                  <a:lnTo>
                    <a:pt x="106875" y="110980"/>
                  </a:lnTo>
                  <a:lnTo>
                    <a:pt x="119531" y="107058"/>
                  </a:lnTo>
                  <a:lnTo>
                    <a:pt x="119531" y="0"/>
                  </a:lnTo>
                  <a:lnTo>
                    <a:pt x="119531" y="0"/>
                  </a:lnTo>
                  <a:lnTo>
                    <a:pt x="119531" y="9019"/>
                  </a:lnTo>
                  <a:lnTo>
                    <a:pt x="117187" y="19607"/>
                  </a:lnTo>
                  <a:lnTo>
                    <a:pt x="109218" y="27843"/>
                  </a:lnTo>
                  <a:lnTo>
                    <a:pt x="101718" y="36470"/>
                  </a:lnTo>
                  <a:lnTo>
                    <a:pt x="94218" y="40784"/>
                  </a:lnTo>
                  <a:lnTo>
                    <a:pt x="83906" y="47450"/>
                  </a:lnTo>
                  <a:lnTo>
                    <a:pt x="71250" y="49019"/>
                  </a:lnTo>
                  <a:lnTo>
                    <a:pt x="60937" y="51372"/>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9" name="Shape 679"/>
            <p:cNvSpPr/>
            <p:nvPr/>
          </p:nvSpPr>
          <p:spPr>
            <a:xfrm>
              <a:off x="10066338" y="4595812"/>
              <a:ext cx="61913" cy="2271711"/>
            </a:xfrm>
            <a:custGeom>
              <a:avLst/>
              <a:gdLst/>
              <a:ahLst/>
              <a:cxnLst/>
              <a:rect l="0" t="0" r="0" b="0"/>
              <a:pathLst>
                <a:path w="120000" h="120000" extrusionOk="0">
                  <a:moveTo>
                    <a:pt x="0" y="0"/>
                  </a:moveTo>
                  <a:lnTo>
                    <a:pt x="0" y="119980"/>
                  </a:lnTo>
                  <a:lnTo>
                    <a:pt x="119314" y="119980"/>
                  </a:lnTo>
                  <a:lnTo>
                    <a:pt x="119314" y="88812"/>
                  </a:lnTo>
                  <a:lnTo>
                    <a:pt x="119314" y="88812"/>
                  </a:lnTo>
                  <a:lnTo>
                    <a:pt x="93257" y="88489"/>
                  </a:lnTo>
                  <a:lnTo>
                    <a:pt x="70628" y="87975"/>
                  </a:lnTo>
                  <a:lnTo>
                    <a:pt x="48685" y="87348"/>
                  </a:lnTo>
                  <a:lnTo>
                    <a:pt x="33600" y="86740"/>
                  </a:lnTo>
                  <a:lnTo>
                    <a:pt x="19200" y="86018"/>
                  </a:lnTo>
                  <a:lnTo>
                    <a:pt x="7542" y="85296"/>
                  </a:lnTo>
                  <a:lnTo>
                    <a:pt x="0" y="84459"/>
                  </a:lnTo>
                  <a:lnTo>
                    <a:pt x="0" y="83642"/>
                  </a:lnTo>
                  <a:lnTo>
                    <a:pt x="0" y="83642"/>
                  </a:lnTo>
                  <a:lnTo>
                    <a:pt x="0" y="82806"/>
                  </a:lnTo>
                  <a:lnTo>
                    <a:pt x="7542" y="81989"/>
                  </a:lnTo>
                  <a:lnTo>
                    <a:pt x="19200" y="81267"/>
                  </a:lnTo>
                  <a:lnTo>
                    <a:pt x="33600" y="80544"/>
                  </a:lnTo>
                  <a:lnTo>
                    <a:pt x="48685" y="79917"/>
                  </a:lnTo>
                  <a:lnTo>
                    <a:pt x="70628" y="79309"/>
                  </a:lnTo>
                  <a:lnTo>
                    <a:pt x="93257" y="78796"/>
                  </a:lnTo>
                  <a:lnTo>
                    <a:pt x="119314" y="78473"/>
                  </a:lnTo>
                  <a:lnTo>
                    <a:pt x="119314" y="5188"/>
                  </a:lnTo>
                  <a:lnTo>
                    <a:pt x="119314" y="5188"/>
                  </a:lnTo>
                  <a:lnTo>
                    <a:pt x="93257" y="4751"/>
                  </a:lnTo>
                  <a:lnTo>
                    <a:pt x="70628" y="4352"/>
                  </a:lnTo>
                  <a:lnTo>
                    <a:pt x="48685" y="3725"/>
                  </a:lnTo>
                  <a:lnTo>
                    <a:pt x="33600" y="3116"/>
                  </a:lnTo>
                  <a:lnTo>
                    <a:pt x="19200" y="2375"/>
                  </a:lnTo>
                  <a:lnTo>
                    <a:pt x="7542" y="1672"/>
                  </a:lnTo>
                  <a:lnTo>
                    <a:pt x="0" y="836"/>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0" name="Shape 680"/>
            <p:cNvSpPr/>
            <p:nvPr/>
          </p:nvSpPr>
          <p:spPr>
            <a:xfrm>
              <a:off x="10066338" y="4497387"/>
              <a:ext cx="61913" cy="196850"/>
            </a:xfrm>
            <a:custGeom>
              <a:avLst/>
              <a:gdLst/>
              <a:ahLst/>
              <a:cxnLst/>
              <a:rect l="0" t="0" r="0" b="0"/>
              <a:pathLst>
                <a:path w="120000" h="120000" extrusionOk="0">
                  <a:moveTo>
                    <a:pt x="119314" y="0"/>
                  </a:moveTo>
                  <a:lnTo>
                    <a:pt x="119314" y="0"/>
                  </a:lnTo>
                  <a:lnTo>
                    <a:pt x="93257" y="5009"/>
                  </a:lnTo>
                  <a:lnTo>
                    <a:pt x="70628" y="10889"/>
                  </a:lnTo>
                  <a:lnTo>
                    <a:pt x="48685" y="16769"/>
                  </a:lnTo>
                  <a:lnTo>
                    <a:pt x="33600" y="23738"/>
                  </a:lnTo>
                  <a:lnTo>
                    <a:pt x="19200" y="32232"/>
                  </a:lnTo>
                  <a:lnTo>
                    <a:pt x="7542" y="41597"/>
                  </a:lnTo>
                  <a:lnTo>
                    <a:pt x="0" y="49872"/>
                  </a:lnTo>
                  <a:lnTo>
                    <a:pt x="0" y="60326"/>
                  </a:lnTo>
                  <a:lnTo>
                    <a:pt x="0" y="60326"/>
                  </a:lnTo>
                  <a:lnTo>
                    <a:pt x="0" y="69909"/>
                  </a:lnTo>
                  <a:lnTo>
                    <a:pt x="7542" y="79491"/>
                  </a:lnTo>
                  <a:lnTo>
                    <a:pt x="19200" y="87549"/>
                  </a:lnTo>
                  <a:lnTo>
                    <a:pt x="33600" y="96043"/>
                  </a:lnTo>
                  <a:lnTo>
                    <a:pt x="48685" y="103012"/>
                  </a:lnTo>
                  <a:lnTo>
                    <a:pt x="70628" y="110199"/>
                  </a:lnTo>
                  <a:lnTo>
                    <a:pt x="93257" y="114773"/>
                  </a:lnTo>
                  <a:lnTo>
                    <a:pt x="119314" y="119782"/>
                  </a:lnTo>
                  <a:lnTo>
                    <a:pt x="119314" y="60326"/>
                  </a:lnTo>
                  <a:lnTo>
                    <a:pt x="119314"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1" name="Shape 681"/>
            <p:cNvSpPr/>
            <p:nvPr/>
          </p:nvSpPr>
          <p:spPr>
            <a:xfrm>
              <a:off x="10066338" y="6083300"/>
              <a:ext cx="61913" cy="195261"/>
            </a:xfrm>
            <a:custGeom>
              <a:avLst/>
              <a:gdLst/>
              <a:ahLst/>
              <a:cxnLst/>
              <a:rect l="0" t="0" r="0" b="0"/>
              <a:pathLst>
                <a:path w="120000" h="120000" extrusionOk="0">
                  <a:moveTo>
                    <a:pt x="0" y="59889"/>
                  </a:moveTo>
                  <a:lnTo>
                    <a:pt x="0" y="59889"/>
                  </a:lnTo>
                  <a:lnTo>
                    <a:pt x="0" y="69357"/>
                  </a:lnTo>
                  <a:lnTo>
                    <a:pt x="7542" y="79045"/>
                  </a:lnTo>
                  <a:lnTo>
                    <a:pt x="19200" y="87412"/>
                  </a:lnTo>
                  <a:lnTo>
                    <a:pt x="33600" y="95779"/>
                  </a:lnTo>
                  <a:lnTo>
                    <a:pt x="48685" y="102825"/>
                  </a:lnTo>
                  <a:lnTo>
                    <a:pt x="70628" y="110091"/>
                  </a:lnTo>
                  <a:lnTo>
                    <a:pt x="93257" y="116036"/>
                  </a:lnTo>
                  <a:lnTo>
                    <a:pt x="119314" y="119779"/>
                  </a:lnTo>
                  <a:lnTo>
                    <a:pt x="119314" y="0"/>
                  </a:lnTo>
                  <a:lnTo>
                    <a:pt x="119314" y="0"/>
                  </a:lnTo>
                  <a:lnTo>
                    <a:pt x="93257" y="3743"/>
                  </a:lnTo>
                  <a:lnTo>
                    <a:pt x="70628" y="9688"/>
                  </a:lnTo>
                  <a:lnTo>
                    <a:pt x="48685" y="16733"/>
                  </a:lnTo>
                  <a:lnTo>
                    <a:pt x="33600" y="24000"/>
                  </a:lnTo>
                  <a:lnTo>
                    <a:pt x="19200" y="32366"/>
                  </a:lnTo>
                  <a:lnTo>
                    <a:pt x="7542" y="40733"/>
                  </a:lnTo>
                  <a:lnTo>
                    <a:pt x="0" y="50201"/>
                  </a:lnTo>
                  <a:lnTo>
                    <a:pt x="0" y="59889"/>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2" name="Shape 682"/>
            <p:cNvSpPr/>
            <p:nvPr/>
          </p:nvSpPr>
          <p:spPr>
            <a:xfrm>
              <a:off x="10844213" y="6024562"/>
              <a:ext cx="61913" cy="839787"/>
            </a:xfrm>
            <a:custGeom>
              <a:avLst/>
              <a:gdLst/>
              <a:ahLst/>
              <a:cxnLst/>
              <a:rect l="0" t="0" r="0" b="0"/>
              <a:pathLst>
                <a:path w="120000" h="120000" extrusionOk="0">
                  <a:moveTo>
                    <a:pt x="119314" y="119948"/>
                  </a:moveTo>
                  <a:lnTo>
                    <a:pt x="0" y="119948"/>
                  </a:lnTo>
                  <a:lnTo>
                    <a:pt x="0" y="0"/>
                  </a:lnTo>
                  <a:lnTo>
                    <a:pt x="119314" y="0"/>
                  </a:lnTo>
                  <a:lnTo>
                    <a:pt x="119314" y="11994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3" name="Shape 683"/>
            <p:cNvSpPr/>
            <p:nvPr/>
          </p:nvSpPr>
          <p:spPr>
            <a:xfrm>
              <a:off x="10999788" y="2271713"/>
              <a:ext cx="217487" cy="215899"/>
            </a:xfrm>
            <a:custGeom>
              <a:avLst/>
              <a:gdLst/>
              <a:ahLst/>
              <a:cxnLst/>
              <a:rect l="0" t="0" r="0" b="0"/>
              <a:pathLst>
                <a:path w="120000" h="120000" extrusionOk="0">
                  <a:moveTo>
                    <a:pt x="59901" y="119801"/>
                  </a:moveTo>
                  <a:lnTo>
                    <a:pt x="47093" y="118609"/>
                  </a:lnTo>
                  <a:lnTo>
                    <a:pt x="36453" y="115430"/>
                  </a:lnTo>
                  <a:lnTo>
                    <a:pt x="26798" y="110066"/>
                  </a:lnTo>
                  <a:lnTo>
                    <a:pt x="17142" y="102516"/>
                  </a:lnTo>
                  <a:lnTo>
                    <a:pt x="9655" y="93774"/>
                  </a:lnTo>
                  <a:lnTo>
                    <a:pt x="4334" y="83046"/>
                  </a:lnTo>
                  <a:lnTo>
                    <a:pt x="1182" y="72317"/>
                  </a:lnTo>
                  <a:lnTo>
                    <a:pt x="0" y="60397"/>
                  </a:lnTo>
                  <a:lnTo>
                    <a:pt x="1182" y="47483"/>
                  </a:lnTo>
                  <a:lnTo>
                    <a:pt x="4334" y="36754"/>
                  </a:lnTo>
                  <a:lnTo>
                    <a:pt x="9655" y="25827"/>
                  </a:lnTo>
                  <a:lnTo>
                    <a:pt x="17142" y="17284"/>
                  </a:lnTo>
                  <a:lnTo>
                    <a:pt x="26798" y="9735"/>
                  </a:lnTo>
                  <a:lnTo>
                    <a:pt x="36453" y="4370"/>
                  </a:lnTo>
                  <a:lnTo>
                    <a:pt x="47093" y="993"/>
                  </a:lnTo>
                  <a:lnTo>
                    <a:pt x="59901" y="0"/>
                  </a:lnTo>
                  <a:lnTo>
                    <a:pt x="71724" y="993"/>
                  </a:lnTo>
                  <a:lnTo>
                    <a:pt x="82364" y="4370"/>
                  </a:lnTo>
                  <a:lnTo>
                    <a:pt x="93201" y="9735"/>
                  </a:lnTo>
                  <a:lnTo>
                    <a:pt x="101674" y="17284"/>
                  </a:lnTo>
                  <a:lnTo>
                    <a:pt x="109162" y="25827"/>
                  </a:lnTo>
                  <a:lnTo>
                    <a:pt x="114482" y="36754"/>
                  </a:lnTo>
                  <a:lnTo>
                    <a:pt x="117635" y="47483"/>
                  </a:lnTo>
                  <a:lnTo>
                    <a:pt x="119802" y="60397"/>
                  </a:lnTo>
                  <a:lnTo>
                    <a:pt x="117635" y="72317"/>
                  </a:lnTo>
                  <a:lnTo>
                    <a:pt x="114482" y="83046"/>
                  </a:lnTo>
                  <a:lnTo>
                    <a:pt x="109162" y="93774"/>
                  </a:lnTo>
                  <a:lnTo>
                    <a:pt x="101674" y="102516"/>
                  </a:lnTo>
                  <a:lnTo>
                    <a:pt x="93201" y="110066"/>
                  </a:lnTo>
                  <a:lnTo>
                    <a:pt x="82364" y="115430"/>
                  </a:lnTo>
                  <a:lnTo>
                    <a:pt x="71724" y="118609"/>
                  </a:lnTo>
                  <a:lnTo>
                    <a:pt x="59901" y="119801"/>
                  </a:lnTo>
                  <a:close/>
                  <a:moveTo>
                    <a:pt x="59901" y="34569"/>
                  </a:moveTo>
                  <a:lnTo>
                    <a:pt x="54581" y="34569"/>
                  </a:lnTo>
                  <a:lnTo>
                    <a:pt x="49261" y="36754"/>
                  </a:lnTo>
                  <a:lnTo>
                    <a:pt x="45123" y="38741"/>
                  </a:lnTo>
                  <a:lnTo>
                    <a:pt x="41773" y="42119"/>
                  </a:lnTo>
                  <a:lnTo>
                    <a:pt x="38620" y="45298"/>
                  </a:lnTo>
                  <a:lnTo>
                    <a:pt x="36453" y="49470"/>
                  </a:lnTo>
                  <a:lnTo>
                    <a:pt x="34285" y="55033"/>
                  </a:lnTo>
                  <a:lnTo>
                    <a:pt x="34285" y="60397"/>
                  </a:lnTo>
                  <a:lnTo>
                    <a:pt x="34285" y="64768"/>
                  </a:lnTo>
                  <a:lnTo>
                    <a:pt x="36453" y="70132"/>
                  </a:lnTo>
                  <a:lnTo>
                    <a:pt x="38620" y="74304"/>
                  </a:lnTo>
                  <a:lnTo>
                    <a:pt x="41773" y="77682"/>
                  </a:lnTo>
                  <a:lnTo>
                    <a:pt x="45123" y="80860"/>
                  </a:lnTo>
                  <a:lnTo>
                    <a:pt x="49261" y="84238"/>
                  </a:lnTo>
                  <a:lnTo>
                    <a:pt x="54581" y="85231"/>
                  </a:lnTo>
                  <a:lnTo>
                    <a:pt x="59901" y="85231"/>
                  </a:lnTo>
                  <a:lnTo>
                    <a:pt x="65221" y="85231"/>
                  </a:lnTo>
                  <a:lnTo>
                    <a:pt x="69556" y="84238"/>
                  </a:lnTo>
                  <a:lnTo>
                    <a:pt x="73891" y="80860"/>
                  </a:lnTo>
                  <a:lnTo>
                    <a:pt x="78226" y="77682"/>
                  </a:lnTo>
                  <a:lnTo>
                    <a:pt x="80394" y="74304"/>
                  </a:lnTo>
                  <a:lnTo>
                    <a:pt x="83546" y="70132"/>
                  </a:lnTo>
                  <a:lnTo>
                    <a:pt x="84532" y="64768"/>
                  </a:lnTo>
                  <a:lnTo>
                    <a:pt x="85714" y="60397"/>
                  </a:lnTo>
                  <a:lnTo>
                    <a:pt x="84532" y="55033"/>
                  </a:lnTo>
                  <a:lnTo>
                    <a:pt x="83546" y="49470"/>
                  </a:lnTo>
                  <a:lnTo>
                    <a:pt x="80394" y="45298"/>
                  </a:lnTo>
                  <a:lnTo>
                    <a:pt x="78226" y="42119"/>
                  </a:lnTo>
                  <a:lnTo>
                    <a:pt x="73891" y="38741"/>
                  </a:lnTo>
                  <a:lnTo>
                    <a:pt x="69556" y="36754"/>
                  </a:lnTo>
                  <a:lnTo>
                    <a:pt x="65221" y="34569"/>
                  </a:lnTo>
                  <a:lnTo>
                    <a:pt x="59901" y="3456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4" name="Shape 684"/>
            <p:cNvSpPr/>
            <p:nvPr/>
          </p:nvSpPr>
          <p:spPr>
            <a:xfrm>
              <a:off x="11466513" y="1851025"/>
              <a:ext cx="217487" cy="217487"/>
            </a:xfrm>
            <a:custGeom>
              <a:avLst/>
              <a:gdLst/>
              <a:ahLst/>
              <a:cxnLst/>
              <a:rect l="0" t="0" r="0" b="0"/>
              <a:pathLst>
                <a:path w="120000" h="120000" extrusionOk="0">
                  <a:moveTo>
                    <a:pt x="59901" y="119802"/>
                  </a:moveTo>
                  <a:lnTo>
                    <a:pt x="48078" y="118817"/>
                  </a:lnTo>
                  <a:lnTo>
                    <a:pt x="36256" y="115665"/>
                  </a:lnTo>
                  <a:lnTo>
                    <a:pt x="26798" y="109162"/>
                  </a:lnTo>
                  <a:lnTo>
                    <a:pt x="17142" y="102857"/>
                  </a:lnTo>
                  <a:lnTo>
                    <a:pt x="9655" y="93004"/>
                  </a:lnTo>
                  <a:lnTo>
                    <a:pt x="4334" y="83546"/>
                  </a:lnTo>
                  <a:lnTo>
                    <a:pt x="985" y="71724"/>
                  </a:lnTo>
                  <a:lnTo>
                    <a:pt x="0" y="59901"/>
                  </a:lnTo>
                  <a:lnTo>
                    <a:pt x="985" y="48078"/>
                  </a:lnTo>
                  <a:lnTo>
                    <a:pt x="4334" y="36453"/>
                  </a:lnTo>
                  <a:lnTo>
                    <a:pt x="9655" y="26600"/>
                  </a:lnTo>
                  <a:lnTo>
                    <a:pt x="17142" y="18128"/>
                  </a:lnTo>
                  <a:lnTo>
                    <a:pt x="26798" y="10640"/>
                  </a:lnTo>
                  <a:lnTo>
                    <a:pt x="36256" y="5320"/>
                  </a:lnTo>
                  <a:lnTo>
                    <a:pt x="48078" y="1182"/>
                  </a:lnTo>
                  <a:lnTo>
                    <a:pt x="59901" y="0"/>
                  </a:lnTo>
                  <a:lnTo>
                    <a:pt x="71527" y="1182"/>
                  </a:lnTo>
                  <a:lnTo>
                    <a:pt x="82364" y="5320"/>
                  </a:lnTo>
                  <a:lnTo>
                    <a:pt x="93004" y="10640"/>
                  </a:lnTo>
                  <a:lnTo>
                    <a:pt x="101477" y="18128"/>
                  </a:lnTo>
                  <a:lnTo>
                    <a:pt x="108965" y="26600"/>
                  </a:lnTo>
                  <a:lnTo>
                    <a:pt x="114285" y="36453"/>
                  </a:lnTo>
                  <a:lnTo>
                    <a:pt x="117635" y="48078"/>
                  </a:lnTo>
                  <a:lnTo>
                    <a:pt x="119802" y="59901"/>
                  </a:lnTo>
                  <a:lnTo>
                    <a:pt x="117635" y="71724"/>
                  </a:lnTo>
                  <a:lnTo>
                    <a:pt x="114285" y="83546"/>
                  </a:lnTo>
                  <a:lnTo>
                    <a:pt x="108965" y="93004"/>
                  </a:lnTo>
                  <a:lnTo>
                    <a:pt x="101477" y="102857"/>
                  </a:lnTo>
                  <a:lnTo>
                    <a:pt x="93004" y="109162"/>
                  </a:lnTo>
                  <a:lnTo>
                    <a:pt x="82364" y="115665"/>
                  </a:lnTo>
                  <a:lnTo>
                    <a:pt x="71527" y="118817"/>
                  </a:lnTo>
                  <a:lnTo>
                    <a:pt x="59901" y="119802"/>
                  </a:lnTo>
                  <a:close/>
                  <a:moveTo>
                    <a:pt x="59901" y="34285"/>
                  </a:moveTo>
                  <a:lnTo>
                    <a:pt x="54384" y="35270"/>
                  </a:lnTo>
                  <a:lnTo>
                    <a:pt x="50246" y="36453"/>
                  </a:lnTo>
                  <a:lnTo>
                    <a:pt x="44926" y="38423"/>
                  </a:lnTo>
                  <a:lnTo>
                    <a:pt x="41576" y="41773"/>
                  </a:lnTo>
                  <a:lnTo>
                    <a:pt x="38423" y="45911"/>
                  </a:lnTo>
                  <a:lnTo>
                    <a:pt x="36256" y="50246"/>
                  </a:lnTo>
                  <a:lnTo>
                    <a:pt x="34285" y="54581"/>
                  </a:lnTo>
                  <a:lnTo>
                    <a:pt x="34285" y="59901"/>
                  </a:lnTo>
                  <a:lnTo>
                    <a:pt x="34285" y="65221"/>
                  </a:lnTo>
                  <a:lnTo>
                    <a:pt x="36256" y="69556"/>
                  </a:lnTo>
                  <a:lnTo>
                    <a:pt x="38423" y="73891"/>
                  </a:lnTo>
                  <a:lnTo>
                    <a:pt x="41576" y="78226"/>
                  </a:lnTo>
                  <a:lnTo>
                    <a:pt x="44926" y="81379"/>
                  </a:lnTo>
                  <a:lnTo>
                    <a:pt x="50246" y="83546"/>
                  </a:lnTo>
                  <a:lnTo>
                    <a:pt x="54384" y="85714"/>
                  </a:lnTo>
                  <a:lnTo>
                    <a:pt x="59901" y="85714"/>
                  </a:lnTo>
                  <a:lnTo>
                    <a:pt x="65221" y="85714"/>
                  </a:lnTo>
                  <a:lnTo>
                    <a:pt x="69556" y="83546"/>
                  </a:lnTo>
                  <a:lnTo>
                    <a:pt x="73694" y="81379"/>
                  </a:lnTo>
                  <a:lnTo>
                    <a:pt x="78029" y="78226"/>
                  </a:lnTo>
                  <a:lnTo>
                    <a:pt x="81182" y="73891"/>
                  </a:lnTo>
                  <a:lnTo>
                    <a:pt x="83349" y="69556"/>
                  </a:lnTo>
                  <a:lnTo>
                    <a:pt x="84334" y="65221"/>
                  </a:lnTo>
                  <a:lnTo>
                    <a:pt x="85517" y="59901"/>
                  </a:lnTo>
                  <a:lnTo>
                    <a:pt x="84334" y="54581"/>
                  </a:lnTo>
                  <a:lnTo>
                    <a:pt x="83349" y="50246"/>
                  </a:lnTo>
                  <a:lnTo>
                    <a:pt x="81182" y="45911"/>
                  </a:lnTo>
                  <a:lnTo>
                    <a:pt x="78029" y="41773"/>
                  </a:lnTo>
                  <a:lnTo>
                    <a:pt x="73694" y="38423"/>
                  </a:lnTo>
                  <a:lnTo>
                    <a:pt x="69556" y="36453"/>
                  </a:lnTo>
                  <a:lnTo>
                    <a:pt x="65221" y="35270"/>
                  </a:lnTo>
                  <a:lnTo>
                    <a:pt x="59901" y="34285"/>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5" name="Shape 685"/>
            <p:cNvSpPr/>
            <p:nvPr/>
          </p:nvSpPr>
          <p:spPr>
            <a:xfrm>
              <a:off x="10844213" y="4545012"/>
              <a:ext cx="217487" cy="217487"/>
            </a:xfrm>
            <a:custGeom>
              <a:avLst/>
              <a:gdLst/>
              <a:ahLst/>
              <a:cxnLst/>
              <a:rect l="0" t="0" r="0" b="0"/>
              <a:pathLst>
                <a:path w="120000" h="120000" extrusionOk="0">
                  <a:moveTo>
                    <a:pt x="59901" y="119803"/>
                  </a:moveTo>
                  <a:lnTo>
                    <a:pt x="48078" y="118622"/>
                  </a:lnTo>
                  <a:lnTo>
                    <a:pt x="36256" y="115475"/>
                  </a:lnTo>
                  <a:lnTo>
                    <a:pt x="26798" y="110163"/>
                  </a:lnTo>
                  <a:lnTo>
                    <a:pt x="17142" y="102688"/>
                  </a:lnTo>
                  <a:lnTo>
                    <a:pt x="10837" y="93049"/>
                  </a:lnTo>
                  <a:lnTo>
                    <a:pt x="4334" y="83409"/>
                  </a:lnTo>
                  <a:lnTo>
                    <a:pt x="985" y="71606"/>
                  </a:lnTo>
                  <a:lnTo>
                    <a:pt x="0" y="60000"/>
                  </a:lnTo>
                  <a:lnTo>
                    <a:pt x="985" y="48196"/>
                  </a:lnTo>
                  <a:lnTo>
                    <a:pt x="4334" y="37573"/>
                  </a:lnTo>
                  <a:lnTo>
                    <a:pt x="10837" y="26950"/>
                  </a:lnTo>
                  <a:lnTo>
                    <a:pt x="17142" y="18295"/>
                  </a:lnTo>
                  <a:lnTo>
                    <a:pt x="26798" y="10819"/>
                  </a:lnTo>
                  <a:lnTo>
                    <a:pt x="36256" y="5508"/>
                  </a:lnTo>
                  <a:lnTo>
                    <a:pt x="48078" y="2360"/>
                  </a:lnTo>
                  <a:lnTo>
                    <a:pt x="59901" y="0"/>
                  </a:lnTo>
                  <a:lnTo>
                    <a:pt x="71527" y="2360"/>
                  </a:lnTo>
                  <a:lnTo>
                    <a:pt x="83349" y="5508"/>
                  </a:lnTo>
                  <a:lnTo>
                    <a:pt x="93004" y="10819"/>
                  </a:lnTo>
                  <a:lnTo>
                    <a:pt x="101477" y="18295"/>
                  </a:lnTo>
                  <a:lnTo>
                    <a:pt x="109162" y="26950"/>
                  </a:lnTo>
                  <a:lnTo>
                    <a:pt x="114482" y="37573"/>
                  </a:lnTo>
                  <a:lnTo>
                    <a:pt x="118817" y="48196"/>
                  </a:lnTo>
                  <a:lnTo>
                    <a:pt x="119802" y="60000"/>
                  </a:lnTo>
                  <a:lnTo>
                    <a:pt x="118817" y="71606"/>
                  </a:lnTo>
                  <a:lnTo>
                    <a:pt x="114482" y="83409"/>
                  </a:lnTo>
                  <a:lnTo>
                    <a:pt x="109162" y="93049"/>
                  </a:lnTo>
                  <a:lnTo>
                    <a:pt x="101477" y="102688"/>
                  </a:lnTo>
                  <a:lnTo>
                    <a:pt x="93004" y="110163"/>
                  </a:lnTo>
                  <a:lnTo>
                    <a:pt x="83349" y="115475"/>
                  </a:lnTo>
                  <a:lnTo>
                    <a:pt x="71527" y="118622"/>
                  </a:lnTo>
                  <a:lnTo>
                    <a:pt x="59901" y="119803"/>
                  </a:lnTo>
                  <a:close/>
                  <a:moveTo>
                    <a:pt x="59901" y="34229"/>
                  </a:moveTo>
                  <a:lnTo>
                    <a:pt x="54581" y="35409"/>
                  </a:lnTo>
                  <a:lnTo>
                    <a:pt x="50246" y="36393"/>
                  </a:lnTo>
                  <a:lnTo>
                    <a:pt x="46108" y="38557"/>
                  </a:lnTo>
                  <a:lnTo>
                    <a:pt x="41576" y="41704"/>
                  </a:lnTo>
                  <a:lnTo>
                    <a:pt x="38423" y="46032"/>
                  </a:lnTo>
                  <a:lnTo>
                    <a:pt x="36256" y="50360"/>
                  </a:lnTo>
                  <a:lnTo>
                    <a:pt x="35270" y="54688"/>
                  </a:lnTo>
                  <a:lnTo>
                    <a:pt x="34285" y="60000"/>
                  </a:lnTo>
                  <a:lnTo>
                    <a:pt x="35270" y="65311"/>
                  </a:lnTo>
                  <a:lnTo>
                    <a:pt x="36256" y="70622"/>
                  </a:lnTo>
                  <a:lnTo>
                    <a:pt x="38423" y="74950"/>
                  </a:lnTo>
                  <a:lnTo>
                    <a:pt x="41576" y="78098"/>
                  </a:lnTo>
                  <a:lnTo>
                    <a:pt x="46108" y="81442"/>
                  </a:lnTo>
                  <a:lnTo>
                    <a:pt x="50246" y="83409"/>
                  </a:lnTo>
                  <a:lnTo>
                    <a:pt x="54581" y="85573"/>
                  </a:lnTo>
                  <a:lnTo>
                    <a:pt x="59901" y="85573"/>
                  </a:lnTo>
                  <a:lnTo>
                    <a:pt x="65221" y="85573"/>
                  </a:lnTo>
                  <a:lnTo>
                    <a:pt x="69556" y="83409"/>
                  </a:lnTo>
                  <a:lnTo>
                    <a:pt x="73891" y="81442"/>
                  </a:lnTo>
                  <a:lnTo>
                    <a:pt x="78029" y="78098"/>
                  </a:lnTo>
                  <a:lnTo>
                    <a:pt x="81379" y="74950"/>
                  </a:lnTo>
                  <a:lnTo>
                    <a:pt x="83349" y="70622"/>
                  </a:lnTo>
                  <a:lnTo>
                    <a:pt x="84532" y="65311"/>
                  </a:lnTo>
                  <a:lnTo>
                    <a:pt x="85517" y="60000"/>
                  </a:lnTo>
                  <a:lnTo>
                    <a:pt x="84532" y="54688"/>
                  </a:lnTo>
                  <a:lnTo>
                    <a:pt x="83349" y="50360"/>
                  </a:lnTo>
                  <a:lnTo>
                    <a:pt x="81379" y="46032"/>
                  </a:lnTo>
                  <a:lnTo>
                    <a:pt x="78029" y="41704"/>
                  </a:lnTo>
                  <a:lnTo>
                    <a:pt x="73891" y="38557"/>
                  </a:lnTo>
                  <a:lnTo>
                    <a:pt x="69556" y="36393"/>
                  </a:lnTo>
                  <a:lnTo>
                    <a:pt x="65221" y="35409"/>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6" name="Shape 686"/>
            <p:cNvSpPr/>
            <p:nvPr/>
          </p:nvSpPr>
          <p:spPr>
            <a:xfrm>
              <a:off x="11153775" y="5367337"/>
              <a:ext cx="217487" cy="217487"/>
            </a:xfrm>
            <a:custGeom>
              <a:avLst/>
              <a:gdLst/>
              <a:ahLst/>
              <a:cxnLst/>
              <a:rect l="0" t="0" r="0" b="0"/>
              <a:pathLst>
                <a:path w="120000" h="120000" extrusionOk="0">
                  <a:moveTo>
                    <a:pt x="59901" y="119803"/>
                  </a:moveTo>
                  <a:lnTo>
                    <a:pt x="48275" y="118622"/>
                  </a:lnTo>
                  <a:lnTo>
                    <a:pt x="37438" y="115475"/>
                  </a:lnTo>
                  <a:lnTo>
                    <a:pt x="26798" y="109967"/>
                  </a:lnTo>
                  <a:lnTo>
                    <a:pt x="18325" y="102491"/>
                  </a:lnTo>
                  <a:lnTo>
                    <a:pt x="10640" y="93049"/>
                  </a:lnTo>
                  <a:lnTo>
                    <a:pt x="5320" y="83409"/>
                  </a:lnTo>
                  <a:lnTo>
                    <a:pt x="2167" y="71606"/>
                  </a:lnTo>
                  <a:lnTo>
                    <a:pt x="0" y="59803"/>
                  </a:lnTo>
                  <a:lnTo>
                    <a:pt x="2167" y="48000"/>
                  </a:lnTo>
                  <a:lnTo>
                    <a:pt x="5320" y="37377"/>
                  </a:lnTo>
                  <a:lnTo>
                    <a:pt x="10640" y="26754"/>
                  </a:lnTo>
                  <a:lnTo>
                    <a:pt x="18325" y="18098"/>
                  </a:lnTo>
                  <a:lnTo>
                    <a:pt x="26798" y="10819"/>
                  </a:lnTo>
                  <a:lnTo>
                    <a:pt x="37438" y="5311"/>
                  </a:lnTo>
                  <a:lnTo>
                    <a:pt x="48275" y="983"/>
                  </a:lnTo>
                  <a:lnTo>
                    <a:pt x="59901" y="0"/>
                  </a:lnTo>
                  <a:lnTo>
                    <a:pt x="72709" y="2163"/>
                  </a:lnTo>
                  <a:lnTo>
                    <a:pt x="83546" y="5311"/>
                  </a:lnTo>
                  <a:lnTo>
                    <a:pt x="93004" y="10819"/>
                  </a:lnTo>
                  <a:lnTo>
                    <a:pt x="102660" y="18098"/>
                  </a:lnTo>
                  <a:lnTo>
                    <a:pt x="110344" y="26754"/>
                  </a:lnTo>
                  <a:lnTo>
                    <a:pt x="115665" y="37377"/>
                  </a:lnTo>
                  <a:lnTo>
                    <a:pt x="118817" y="48000"/>
                  </a:lnTo>
                  <a:lnTo>
                    <a:pt x="119802" y="59803"/>
                  </a:lnTo>
                  <a:lnTo>
                    <a:pt x="118817" y="71606"/>
                  </a:lnTo>
                  <a:lnTo>
                    <a:pt x="115665" y="83409"/>
                  </a:lnTo>
                  <a:lnTo>
                    <a:pt x="110344" y="93049"/>
                  </a:lnTo>
                  <a:lnTo>
                    <a:pt x="102660" y="102491"/>
                  </a:lnTo>
                  <a:lnTo>
                    <a:pt x="93004" y="109967"/>
                  </a:lnTo>
                  <a:lnTo>
                    <a:pt x="83546" y="115475"/>
                  </a:lnTo>
                  <a:lnTo>
                    <a:pt x="72709" y="118622"/>
                  </a:lnTo>
                  <a:lnTo>
                    <a:pt x="59901" y="119803"/>
                  </a:lnTo>
                  <a:close/>
                  <a:moveTo>
                    <a:pt x="59901" y="34229"/>
                  </a:moveTo>
                  <a:lnTo>
                    <a:pt x="55763" y="35409"/>
                  </a:lnTo>
                  <a:lnTo>
                    <a:pt x="50443" y="36196"/>
                  </a:lnTo>
                  <a:lnTo>
                    <a:pt x="45911" y="38557"/>
                  </a:lnTo>
                  <a:lnTo>
                    <a:pt x="41773" y="41704"/>
                  </a:lnTo>
                  <a:lnTo>
                    <a:pt x="38620" y="46032"/>
                  </a:lnTo>
                  <a:lnTo>
                    <a:pt x="36453" y="50163"/>
                  </a:lnTo>
                  <a:lnTo>
                    <a:pt x="35270" y="55475"/>
                  </a:lnTo>
                  <a:lnTo>
                    <a:pt x="34285" y="59803"/>
                  </a:lnTo>
                  <a:lnTo>
                    <a:pt x="35270" y="65311"/>
                  </a:lnTo>
                  <a:lnTo>
                    <a:pt x="36453" y="69442"/>
                  </a:lnTo>
                  <a:lnTo>
                    <a:pt x="38620" y="73770"/>
                  </a:lnTo>
                  <a:lnTo>
                    <a:pt x="41773" y="77901"/>
                  </a:lnTo>
                  <a:lnTo>
                    <a:pt x="45911" y="81245"/>
                  </a:lnTo>
                  <a:lnTo>
                    <a:pt x="50443" y="83409"/>
                  </a:lnTo>
                  <a:lnTo>
                    <a:pt x="55763" y="85377"/>
                  </a:lnTo>
                  <a:lnTo>
                    <a:pt x="59901" y="85377"/>
                  </a:lnTo>
                  <a:lnTo>
                    <a:pt x="65221" y="85377"/>
                  </a:lnTo>
                  <a:lnTo>
                    <a:pt x="70541" y="83409"/>
                  </a:lnTo>
                  <a:lnTo>
                    <a:pt x="74876" y="81245"/>
                  </a:lnTo>
                  <a:lnTo>
                    <a:pt x="78226" y="77901"/>
                  </a:lnTo>
                  <a:lnTo>
                    <a:pt x="81379" y="74754"/>
                  </a:lnTo>
                  <a:lnTo>
                    <a:pt x="83546" y="70622"/>
                  </a:lnTo>
                  <a:lnTo>
                    <a:pt x="85714" y="65311"/>
                  </a:lnTo>
                  <a:lnTo>
                    <a:pt x="85714" y="59803"/>
                  </a:lnTo>
                  <a:lnTo>
                    <a:pt x="85714" y="54491"/>
                  </a:lnTo>
                  <a:lnTo>
                    <a:pt x="83546" y="50163"/>
                  </a:lnTo>
                  <a:lnTo>
                    <a:pt x="81379" y="46032"/>
                  </a:lnTo>
                  <a:lnTo>
                    <a:pt x="78226" y="41704"/>
                  </a:lnTo>
                  <a:lnTo>
                    <a:pt x="74876" y="38557"/>
                  </a:lnTo>
                  <a:lnTo>
                    <a:pt x="70541" y="36196"/>
                  </a:lnTo>
                  <a:lnTo>
                    <a:pt x="65221" y="35409"/>
                  </a:lnTo>
                  <a:lnTo>
                    <a:pt x="59901" y="34229"/>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7" name="Shape 687"/>
            <p:cNvSpPr/>
            <p:nvPr/>
          </p:nvSpPr>
          <p:spPr>
            <a:xfrm>
              <a:off x="11466513" y="2905125"/>
              <a:ext cx="217487" cy="217487"/>
            </a:xfrm>
            <a:custGeom>
              <a:avLst/>
              <a:gdLst/>
              <a:ahLst/>
              <a:cxnLst/>
              <a:rect l="0" t="0" r="0" b="0"/>
              <a:pathLst>
                <a:path w="120000" h="120000" extrusionOk="0">
                  <a:moveTo>
                    <a:pt x="59901" y="119802"/>
                  </a:moveTo>
                  <a:lnTo>
                    <a:pt x="48078" y="118817"/>
                  </a:lnTo>
                  <a:lnTo>
                    <a:pt x="36256" y="115665"/>
                  </a:lnTo>
                  <a:lnTo>
                    <a:pt x="26798" y="110344"/>
                  </a:lnTo>
                  <a:lnTo>
                    <a:pt x="17142" y="102660"/>
                  </a:lnTo>
                  <a:lnTo>
                    <a:pt x="9655" y="93201"/>
                  </a:lnTo>
                  <a:lnTo>
                    <a:pt x="4334" y="83349"/>
                  </a:lnTo>
                  <a:lnTo>
                    <a:pt x="985" y="72709"/>
                  </a:lnTo>
                  <a:lnTo>
                    <a:pt x="0" y="59901"/>
                  </a:lnTo>
                  <a:lnTo>
                    <a:pt x="985" y="48078"/>
                  </a:lnTo>
                  <a:lnTo>
                    <a:pt x="4334" y="37438"/>
                  </a:lnTo>
                  <a:lnTo>
                    <a:pt x="9655" y="26798"/>
                  </a:lnTo>
                  <a:lnTo>
                    <a:pt x="17142" y="18128"/>
                  </a:lnTo>
                  <a:lnTo>
                    <a:pt x="26798" y="10640"/>
                  </a:lnTo>
                  <a:lnTo>
                    <a:pt x="36256" y="5320"/>
                  </a:lnTo>
                  <a:lnTo>
                    <a:pt x="48078" y="2167"/>
                  </a:lnTo>
                  <a:lnTo>
                    <a:pt x="59901" y="0"/>
                  </a:lnTo>
                  <a:lnTo>
                    <a:pt x="71527" y="2167"/>
                  </a:lnTo>
                  <a:lnTo>
                    <a:pt x="82364" y="5320"/>
                  </a:lnTo>
                  <a:lnTo>
                    <a:pt x="93004" y="10640"/>
                  </a:lnTo>
                  <a:lnTo>
                    <a:pt x="101477" y="18128"/>
                  </a:lnTo>
                  <a:lnTo>
                    <a:pt x="108965" y="26798"/>
                  </a:lnTo>
                  <a:lnTo>
                    <a:pt x="114285" y="37438"/>
                  </a:lnTo>
                  <a:lnTo>
                    <a:pt x="117635" y="48078"/>
                  </a:lnTo>
                  <a:lnTo>
                    <a:pt x="119802" y="59901"/>
                  </a:lnTo>
                  <a:lnTo>
                    <a:pt x="117635" y="72709"/>
                  </a:lnTo>
                  <a:lnTo>
                    <a:pt x="114285" y="83349"/>
                  </a:lnTo>
                  <a:lnTo>
                    <a:pt x="108965" y="93201"/>
                  </a:lnTo>
                  <a:lnTo>
                    <a:pt x="101477" y="102660"/>
                  </a:lnTo>
                  <a:lnTo>
                    <a:pt x="93004" y="110344"/>
                  </a:lnTo>
                  <a:lnTo>
                    <a:pt x="82364" y="115665"/>
                  </a:lnTo>
                  <a:lnTo>
                    <a:pt x="71527" y="118817"/>
                  </a:lnTo>
                  <a:lnTo>
                    <a:pt x="59901" y="119802"/>
                  </a:lnTo>
                  <a:close/>
                  <a:moveTo>
                    <a:pt x="59901" y="34088"/>
                  </a:moveTo>
                  <a:lnTo>
                    <a:pt x="54384" y="35270"/>
                  </a:lnTo>
                  <a:lnTo>
                    <a:pt x="50246" y="36453"/>
                  </a:lnTo>
                  <a:lnTo>
                    <a:pt x="44926" y="39605"/>
                  </a:lnTo>
                  <a:lnTo>
                    <a:pt x="41576" y="41773"/>
                  </a:lnTo>
                  <a:lnTo>
                    <a:pt x="38423" y="45911"/>
                  </a:lnTo>
                  <a:lnTo>
                    <a:pt x="36256" y="50246"/>
                  </a:lnTo>
                  <a:lnTo>
                    <a:pt x="34285" y="54581"/>
                  </a:lnTo>
                  <a:lnTo>
                    <a:pt x="34285" y="59901"/>
                  </a:lnTo>
                  <a:lnTo>
                    <a:pt x="34285" y="65221"/>
                  </a:lnTo>
                  <a:lnTo>
                    <a:pt x="36256" y="70541"/>
                  </a:lnTo>
                  <a:lnTo>
                    <a:pt x="38423" y="74876"/>
                  </a:lnTo>
                  <a:lnTo>
                    <a:pt x="41576" y="78029"/>
                  </a:lnTo>
                  <a:lnTo>
                    <a:pt x="44926" y="81379"/>
                  </a:lnTo>
                  <a:lnTo>
                    <a:pt x="50246" y="83349"/>
                  </a:lnTo>
                  <a:lnTo>
                    <a:pt x="54384" y="85714"/>
                  </a:lnTo>
                  <a:lnTo>
                    <a:pt x="59901" y="85714"/>
                  </a:lnTo>
                  <a:lnTo>
                    <a:pt x="65221" y="85714"/>
                  </a:lnTo>
                  <a:lnTo>
                    <a:pt x="69556" y="83349"/>
                  </a:lnTo>
                  <a:lnTo>
                    <a:pt x="73694" y="81379"/>
                  </a:lnTo>
                  <a:lnTo>
                    <a:pt x="78029" y="78029"/>
                  </a:lnTo>
                  <a:lnTo>
                    <a:pt x="81182" y="74876"/>
                  </a:lnTo>
                  <a:lnTo>
                    <a:pt x="83349" y="70541"/>
                  </a:lnTo>
                  <a:lnTo>
                    <a:pt x="84334" y="65221"/>
                  </a:lnTo>
                  <a:lnTo>
                    <a:pt x="85517" y="59901"/>
                  </a:lnTo>
                  <a:lnTo>
                    <a:pt x="84334" y="54581"/>
                  </a:lnTo>
                  <a:lnTo>
                    <a:pt x="83349" y="50246"/>
                  </a:lnTo>
                  <a:lnTo>
                    <a:pt x="81182" y="45911"/>
                  </a:lnTo>
                  <a:lnTo>
                    <a:pt x="78029" y="41773"/>
                  </a:lnTo>
                  <a:lnTo>
                    <a:pt x="73694" y="39605"/>
                  </a:lnTo>
                  <a:lnTo>
                    <a:pt x="69556" y="36453"/>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8" name="Shape 688"/>
            <p:cNvSpPr/>
            <p:nvPr/>
          </p:nvSpPr>
          <p:spPr>
            <a:xfrm>
              <a:off x="10533063" y="5926137"/>
              <a:ext cx="61913" cy="196850"/>
            </a:xfrm>
            <a:custGeom>
              <a:avLst/>
              <a:gdLst/>
              <a:ahLst/>
              <a:cxnLst/>
              <a:rect l="0" t="0" r="0" b="0"/>
              <a:pathLst>
                <a:path w="120000" h="120000" extrusionOk="0">
                  <a:moveTo>
                    <a:pt x="0" y="0"/>
                  </a:moveTo>
                  <a:lnTo>
                    <a:pt x="0" y="59127"/>
                  </a:lnTo>
                  <a:lnTo>
                    <a:pt x="0" y="119781"/>
                  </a:lnTo>
                  <a:lnTo>
                    <a:pt x="0" y="119781"/>
                  </a:lnTo>
                  <a:lnTo>
                    <a:pt x="29485" y="113672"/>
                  </a:lnTo>
                  <a:lnTo>
                    <a:pt x="55542" y="106690"/>
                  </a:lnTo>
                  <a:lnTo>
                    <a:pt x="55542" y="106690"/>
                  </a:lnTo>
                  <a:lnTo>
                    <a:pt x="81600" y="96000"/>
                  </a:lnTo>
                  <a:lnTo>
                    <a:pt x="104228" y="84000"/>
                  </a:lnTo>
                  <a:lnTo>
                    <a:pt x="115199" y="72218"/>
                  </a:lnTo>
                  <a:lnTo>
                    <a:pt x="119314" y="59127"/>
                  </a:lnTo>
                  <a:lnTo>
                    <a:pt x="119314" y="59127"/>
                  </a:lnTo>
                  <a:lnTo>
                    <a:pt x="115199" y="46254"/>
                  </a:lnTo>
                  <a:lnTo>
                    <a:pt x="104228" y="34254"/>
                  </a:lnTo>
                  <a:lnTo>
                    <a:pt x="81600" y="22472"/>
                  </a:lnTo>
                  <a:lnTo>
                    <a:pt x="55542" y="13090"/>
                  </a:lnTo>
                  <a:lnTo>
                    <a:pt x="55542" y="13090"/>
                  </a:lnTo>
                  <a:lnTo>
                    <a:pt x="29485" y="4581"/>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9" name="Shape 689"/>
            <p:cNvSpPr/>
            <p:nvPr/>
          </p:nvSpPr>
          <p:spPr>
            <a:xfrm>
              <a:off x="11777663" y="5060950"/>
              <a:ext cx="61913" cy="808037"/>
            </a:xfrm>
            <a:custGeom>
              <a:avLst/>
              <a:gdLst/>
              <a:ahLst/>
              <a:cxnLst/>
              <a:rect l="0" t="0" r="0" b="0"/>
              <a:pathLst>
                <a:path w="120000" h="120000" extrusionOk="0">
                  <a:moveTo>
                    <a:pt x="119314" y="105173"/>
                  </a:moveTo>
                  <a:lnTo>
                    <a:pt x="119314" y="0"/>
                  </a:lnTo>
                  <a:lnTo>
                    <a:pt x="0" y="0"/>
                  </a:lnTo>
                  <a:lnTo>
                    <a:pt x="0" y="119946"/>
                  </a:lnTo>
                  <a:lnTo>
                    <a:pt x="0" y="119946"/>
                  </a:lnTo>
                  <a:lnTo>
                    <a:pt x="4114" y="117333"/>
                  </a:lnTo>
                  <a:lnTo>
                    <a:pt x="10971" y="115306"/>
                  </a:lnTo>
                  <a:lnTo>
                    <a:pt x="18514" y="113013"/>
                  </a:lnTo>
                  <a:lnTo>
                    <a:pt x="33600" y="110986"/>
                  </a:lnTo>
                  <a:lnTo>
                    <a:pt x="52114" y="109226"/>
                  </a:lnTo>
                  <a:lnTo>
                    <a:pt x="70628" y="107786"/>
                  </a:lnTo>
                  <a:lnTo>
                    <a:pt x="93257" y="106346"/>
                  </a:lnTo>
                  <a:lnTo>
                    <a:pt x="119314" y="105173"/>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0" name="Shape 690"/>
            <p:cNvSpPr/>
            <p:nvPr/>
          </p:nvSpPr>
          <p:spPr>
            <a:xfrm>
              <a:off x="11777663" y="5416550"/>
              <a:ext cx="217487" cy="217487"/>
            </a:xfrm>
            <a:custGeom>
              <a:avLst/>
              <a:gdLst/>
              <a:ahLst/>
              <a:cxnLst/>
              <a:rect l="0" t="0" r="0" b="0"/>
              <a:pathLst>
                <a:path w="120000" h="120000" extrusionOk="0">
                  <a:moveTo>
                    <a:pt x="59901" y="119802"/>
                  </a:moveTo>
                  <a:lnTo>
                    <a:pt x="48078" y="118817"/>
                  </a:lnTo>
                  <a:lnTo>
                    <a:pt x="36453" y="115665"/>
                  </a:lnTo>
                  <a:lnTo>
                    <a:pt x="26798" y="109162"/>
                  </a:lnTo>
                  <a:lnTo>
                    <a:pt x="18128" y="102660"/>
                  </a:lnTo>
                  <a:lnTo>
                    <a:pt x="10640" y="93201"/>
                  </a:lnTo>
                  <a:lnTo>
                    <a:pt x="5320" y="83349"/>
                  </a:lnTo>
                  <a:lnTo>
                    <a:pt x="1182" y="71724"/>
                  </a:lnTo>
                  <a:lnTo>
                    <a:pt x="0" y="59901"/>
                  </a:lnTo>
                  <a:lnTo>
                    <a:pt x="1182" y="48078"/>
                  </a:lnTo>
                  <a:lnTo>
                    <a:pt x="5320" y="36453"/>
                  </a:lnTo>
                  <a:lnTo>
                    <a:pt x="10640" y="26798"/>
                  </a:lnTo>
                  <a:lnTo>
                    <a:pt x="18128" y="18128"/>
                  </a:lnTo>
                  <a:lnTo>
                    <a:pt x="26798" y="10640"/>
                  </a:lnTo>
                  <a:lnTo>
                    <a:pt x="36453" y="5320"/>
                  </a:lnTo>
                  <a:lnTo>
                    <a:pt x="48078" y="985"/>
                  </a:lnTo>
                  <a:lnTo>
                    <a:pt x="59901" y="0"/>
                  </a:lnTo>
                  <a:lnTo>
                    <a:pt x="71724" y="985"/>
                  </a:lnTo>
                  <a:lnTo>
                    <a:pt x="83349" y="5320"/>
                  </a:lnTo>
                  <a:lnTo>
                    <a:pt x="93004" y="10640"/>
                  </a:lnTo>
                  <a:lnTo>
                    <a:pt x="102660" y="18128"/>
                  </a:lnTo>
                  <a:lnTo>
                    <a:pt x="109162" y="26798"/>
                  </a:lnTo>
                  <a:lnTo>
                    <a:pt x="115467" y="36453"/>
                  </a:lnTo>
                  <a:lnTo>
                    <a:pt x="118620" y="48078"/>
                  </a:lnTo>
                  <a:lnTo>
                    <a:pt x="119802" y="59901"/>
                  </a:lnTo>
                  <a:lnTo>
                    <a:pt x="118620" y="71724"/>
                  </a:lnTo>
                  <a:lnTo>
                    <a:pt x="115467" y="83349"/>
                  </a:lnTo>
                  <a:lnTo>
                    <a:pt x="109162" y="93201"/>
                  </a:lnTo>
                  <a:lnTo>
                    <a:pt x="102660" y="102660"/>
                  </a:lnTo>
                  <a:lnTo>
                    <a:pt x="93004" y="109162"/>
                  </a:lnTo>
                  <a:lnTo>
                    <a:pt x="83349" y="115665"/>
                  </a:lnTo>
                  <a:lnTo>
                    <a:pt x="71724" y="118817"/>
                  </a:lnTo>
                  <a:lnTo>
                    <a:pt x="59901" y="119802"/>
                  </a:lnTo>
                  <a:close/>
                  <a:moveTo>
                    <a:pt x="59901" y="34088"/>
                  </a:moveTo>
                  <a:lnTo>
                    <a:pt x="54581" y="35270"/>
                  </a:lnTo>
                  <a:lnTo>
                    <a:pt x="50246" y="36453"/>
                  </a:lnTo>
                  <a:lnTo>
                    <a:pt x="45911" y="38620"/>
                  </a:lnTo>
                  <a:lnTo>
                    <a:pt x="41773" y="41773"/>
                  </a:lnTo>
                  <a:lnTo>
                    <a:pt x="38620" y="45911"/>
                  </a:lnTo>
                  <a:lnTo>
                    <a:pt x="36453" y="50246"/>
                  </a:lnTo>
                  <a:lnTo>
                    <a:pt x="35270" y="54581"/>
                  </a:lnTo>
                  <a:lnTo>
                    <a:pt x="34285" y="59901"/>
                  </a:lnTo>
                  <a:lnTo>
                    <a:pt x="35270" y="65221"/>
                  </a:lnTo>
                  <a:lnTo>
                    <a:pt x="36453" y="69556"/>
                  </a:lnTo>
                  <a:lnTo>
                    <a:pt x="38620" y="73891"/>
                  </a:lnTo>
                  <a:lnTo>
                    <a:pt x="41773" y="78029"/>
                  </a:lnTo>
                  <a:lnTo>
                    <a:pt x="45911" y="81182"/>
                  </a:lnTo>
                  <a:lnTo>
                    <a:pt x="50246" y="83349"/>
                  </a:lnTo>
                  <a:lnTo>
                    <a:pt x="54581" y="84532"/>
                  </a:lnTo>
                  <a:lnTo>
                    <a:pt x="59901" y="85714"/>
                  </a:lnTo>
                  <a:lnTo>
                    <a:pt x="65221" y="84532"/>
                  </a:lnTo>
                  <a:lnTo>
                    <a:pt x="69556" y="83349"/>
                  </a:lnTo>
                  <a:lnTo>
                    <a:pt x="73891" y="81182"/>
                  </a:lnTo>
                  <a:lnTo>
                    <a:pt x="78029" y="78029"/>
                  </a:lnTo>
                  <a:lnTo>
                    <a:pt x="81182" y="73891"/>
                  </a:lnTo>
                  <a:lnTo>
                    <a:pt x="83349" y="69556"/>
                  </a:lnTo>
                  <a:lnTo>
                    <a:pt x="84532" y="65221"/>
                  </a:lnTo>
                  <a:lnTo>
                    <a:pt x="85517" y="59901"/>
                  </a:lnTo>
                  <a:lnTo>
                    <a:pt x="84532" y="54581"/>
                  </a:lnTo>
                  <a:lnTo>
                    <a:pt x="83349" y="50246"/>
                  </a:lnTo>
                  <a:lnTo>
                    <a:pt x="81182" y="45911"/>
                  </a:lnTo>
                  <a:lnTo>
                    <a:pt x="78029" y="41773"/>
                  </a:lnTo>
                  <a:lnTo>
                    <a:pt x="73891" y="38620"/>
                  </a:lnTo>
                  <a:lnTo>
                    <a:pt x="69556" y="36453"/>
                  </a:lnTo>
                  <a:lnTo>
                    <a:pt x="65221" y="35270"/>
                  </a:lnTo>
                  <a:lnTo>
                    <a:pt x="59901" y="34088"/>
                  </a:lnTo>
                  <a:close/>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1" name="Shape 691"/>
            <p:cNvSpPr/>
            <p:nvPr/>
          </p:nvSpPr>
          <p:spPr>
            <a:xfrm>
              <a:off x="11841163" y="2057400"/>
              <a:ext cx="92074" cy="106362"/>
            </a:xfrm>
            <a:custGeom>
              <a:avLst/>
              <a:gdLst/>
              <a:ahLst/>
              <a:cxnLst/>
              <a:rect l="0" t="0" r="0" b="0"/>
              <a:pathLst>
                <a:path w="120000" h="120000" extrusionOk="0">
                  <a:moveTo>
                    <a:pt x="59770" y="69600"/>
                  </a:moveTo>
                  <a:lnTo>
                    <a:pt x="59770" y="69600"/>
                  </a:lnTo>
                  <a:lnTo>
                    <a:pt x="72183" y="69600"/>
                  </a:lnTo>
                  <a:lnTo>
                    <a:pt x="82298" y="71600"/>
                  </a:lnTo>
                  <a:lnTo>
                    <a:pt x="92413" y="78400"/>
                  </a:lnTo>
                  <a:lnTo>
                    <a:pt x="102068" y="84800"/>
                  </a:lnTo>
                  <a:lnTo>
                    <a:pt x="109425" y="91600"/>
                  </a:lnTo>
                  <a:lnTo>
                    <a:pt x="114482" y="100000"/>
                  </a:lnTo>
                  <a:lnTo>
                    <a:pt x="117241" y="110800"/>
                  </a:lnTo>
                  <a:lnTo>
                    <a:pt x="119540" y="119600"/>
                  </a:lnTo>
                  <a:lnTo>
                    <a:pt x="119540" y="10800"/>
                  </a:lnTo>
                  <a:lnTo>
                    <a:pt x="119540" y="10800"/>
                  </a:lnTo>
                  <a:lnTo>
                    <a:pt x="104827" y="6800"/>
                  </a:lnTo>
                  <a:lnTo>
                    <a:pt x="92413" y="2400"/>
                  </a:lnTo>
                  <a:lnTo>
                    <a:pt x="74942" y="0"/>
                  </a:lnTo>
                  <a:lnTo>
                    <a:pt x="59770" y="0"/>
                  </a:lnTo>
                  <a:lnTo>
                    <a:pt x="59770" y="0"/>
                  </a:lnTo>
                  <a:lnTo>
                    <a:pt x="44597" y="0"/>
                  </a:lnTo>
                  <a:lnTo>
                    <a:pt x="29885" y="2400"/>
                  </a:lnTo>
                  <a:lnTo>
                    <a:pt x="14712" y="6800"/>
                  </a:lnTo>
                  <a:lnTo>
                    <a:pt x="0" y="10800"/>
                  </a:lnTo>
                  <a:lnTo>
                    <a:pt x="0" y="119600"/>
                  </a:lnTo>
                  <a:lnTo>
                    <a:pt x="0" y="119600"/>
                  </a:lnTo>
                  <a:lnTo>
                    <a:pt x="2298" y="110800"/>
                  </a:lnTo>
                  <a:lnTo>
                    <a:pt x="5057" y="100000"/>
                  </a:lnTo>
                  <a:lnTo>
                    <a:pt x="10114" y="91600"/>
                  </a:lnTo>
                  <a:lnTo>
                    <a:pt x="17471" y="84800"/>
                  </a:lnTo>
                  <a:lnTo>
                    <a:pt x="27126" y="78400"/>
                  </a:lnTo>
                  <a:lnTo>
                    <a:pt x="37241" y="71600"/>
                  </a:lnTo>
                  <a:lnTo>
                    <a:pt x="47356" y="69600"/>
                  </a:lnTo>
                  <a:lnTo>
                    <a:pt x="59770" y="6960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2" name="Shape 692"/>
            <p:cNvSpPr/>
            <p:nvPr/>
          </p:nvSpPr>
          <p:spPr>
            <a:xfrm>
              <a:off x="11841163" y="2163763"/>
              <a:ext cx="92074" cy="107949"/>
            </a:xfrm>
            <a:custGeom>
              <a:avLst/>
              <a:gdLst/>
              <a:ahLst/>
              <a:cxnLst/>
              <a:rect l="0" t="0" r="0" b="0"/>
              <a:pathLst>
                <a:path w="120000" h="120000" extrusionOk="0">
                  <a:moveTo>
                    <a:pt x="59770" y="51147"/>
                  </a:moveTo>
                  <a:lnTo>
                    <a:pt x="59770" y="51147"/>
                  </a:lnTo>
                  <a:lnTo>
                    <a:pt x="47356" y="51147"/>
                  </a:lnTo>
                  <a:lnTo>
                    <a:pt x="37241" y="47213"/>
                  </a:lnTo>
                  <a:lnTo>
                    <a:pt x="27126" y="42885"/>
                  </a:lnTo>
                  <a:lnTo>
                    <a:pt x="17471" y="36196"/>
                  </a:lnTo>
                  <a:lnTo>
                    <a:pt x="10114" y="29901"/>
                  </a:lnTo>
                  <a:lnTo>
                    <a:pt x="5057" y="21639"/>
                  </a:lnTo>
                  <a:lnTo>
                    <a:pt x="2298" y="10622"/>
                  </a:lnTo>
                  <a:lnTo>
                    <a:pt x="0" y="0"/>
                  </a:lnTo>
                  <a:lnTo>
                    <a:pt x="0" y="108983"/>
                  </a:lnTo>
                  <a:lnTo>
                    <a:pt x="0" y="108983"/>
                  </a:lnTo>
                  <a:lnTo>
                    <a:pt x="14712" y="113311"/>
                  </a:lnTo>
                  <a:lnTo>
                    <a:pt x="29885" y="117639"/>
                  </a:lnTo>
                  <a:lnTo>
                    <a:pt x="44597" y="119606"/>
                  </a:lnTo>
                  <a:lnTo>
                    <a:pt x="59770" y="119606"/>
                  </a:lnTo>
                  <a:lnTo>
                    <a:pt x="59770" y="119606"/>
                  </a:lnTo>
                  <a:lnTo>
                    <a:pt x="74942" y="119606"/>
                  </a:lnTo>
                  <a:lnTo>
                    <a:pt x="92413" y="117639"/>
                  </a:lnTo>
                  <a:lnTo>
                    <a:pt x="104827" y="113311"/>
                  </a:lnTo>
                  <a:lnTo>
                    <a:pt x="119540" y="108983"/>
                  </a:lnTo>
                  <a:lnTo>
                    <a:pt x="119540" y="0"/>
                  </a:lnTo>
                  <a:lnTo>
                    <a:pt x="119540" y="0"/>
                  </a:lnTo>
                  <a:lnTo>
                    <a:pt x="117241" y="10622"/>
                  </a:lnTo>
                  <a:lnTo>
                    <a:pt x="114482" y="21639"/>
                  </a:lnTo>
                  <a:lnTo>
                    <a:pt x="109425" y="29901"/>
                  </a:lnTo>
                  <a:lnTo>
                    <a:pt x="102068" y="36196"/>
                  </a:lnTo>
                  <a:lnTo>
                    <a:pt x="92413" y="42885"/>
                  </a:lnTo>
                  <a:lnTo>
                    <a:pt x="82298" y="47213"/>
                  </a:lnTo>
                  <a:lnTo>
                    <a:pt x="72183" y="51147"/>
                  </a:lnTo>
                  <a:lnTo>
                    <a:pt x="59770" y="51147"/>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3" name="Shape 693"/>
            <p:cNvSpPr/>
            <p:nvPr/>
          </p:nvSpPr>
          <p:spPr>
            <a:xfrm>
              <a:off x="11777663" y="2066925"/>
              <a:ext cx="61913" cy="196850"/>
            </a:xfrm>
            <a:custGeom>
              <a:avLst/>
              <a:gdLst/>
              <a:ahLst/>
              <a:cxnLst/>
              <a:rect l="0" t="0" r="0" b="0"/>
              <a:pathLst>
                <a:path w="120000" h="120000" extrusionOk="0">
                  <a:moveTo>
                    <a:pt x="119314" y="0"/>
                  </a:moveTo>
                  <a:lnTo>
                    <a:pt x="119314" y="0"/>
                  </a:lnTo>
                  <a:lnTo>
                    <a:pt x="93257" y="4800"/>
                  </a:lnTo>
                  <a:lnTo>
                    <a:pt x="70628" y="9600"/>
                  </a:lnTo>
                  <a:lnTo>
                    <a:pt x="52114" y="16800"/>
                  </a:lnTo>
                  <a:lnTo>
                    <a:pt x="33600" y="23781"/>
                  </a:lnTo>
                  <a:lnTo>
                    <a:pt x="18514" y="32072"/>
                  </a:lnTo>
                  <a:lnTo>
                    <a:pt x="10971" y="40363"/>
                  </a:lnTo>
                  <a:lnTo>
                    <a:pt x="4114" y="49963"/>
                  </a:lnTo>
                  <a:lnTo>
                    <a:pt x="0" y="59345"/>
                  </a:lnTo>
                  <a:lnTo>
                    <a:pt x="0" y="59345"/>
                  </a:lnTo>
                  <a:lnTo>
                    <a:pt x="4114" y="70036"/>
                  </a:lnTo>
                  <a:lnTo>
                    <a:pt x="10971" y="78327"/>
                  </a:lnTo>
                  <a:lnTo>
                    <a:pt x="18514" y="87709"/>
                  </a:lnTo>
                  <a:lnTo>
                    <a:pt x="33600" y="96000"/>
                  </a:lnTo>
                  <a:lnTo>
                    <a:pt x="52114" y="103200"/>
                  </a:lnTo>
                  <a:lnTo>
                    <a:pt x="70628" y="109090"/>
                  </a:lnTo>
                  <a:lnTo>
                    <a:pt x="93257" y="114981"/>
                  </a:lnTo>
                  <a:lnTo>
                    <a:pt x="119314" y="119781"/>
                  </a:lnTo>
                  <a:lnTo>
                    <a:pt x="119314" y="59345"/>
                  </a:lnTo>
                  <a:lnTo>
                    <a:pt x="119314"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4" name="Shape 694"/>
            <p:cNvSpPr/>
            <p:nvPr/>
          </p:nvSpPr>
          <p:spPr>
            <a:xfrm>
              <a:off x="11934825" y="2066925"/>
              <a:ext cx="61913" cy="196850"/>
            </a:xfrm>
            <a:custGeom>
              <a:avLst/>
              <a:gdLst/>
              <a:ahLst/>
              <a:cxnLst/>
              <a:rect l="0" t="0" r="0" b="0"/>
              <a:pathLst>
                <a:path w="120000" h="120000" extrusionOk="0">
                  <a:moveTo>
                    <a:pt x="0" y="0"/>
                  </a:moveTo>
                  <a:lnTo>
                    <a:pt x="0" y="59345"/>
                  </a:lnTo>
                  <a:lnTo>
                    <a:pt x="0" y="119781"/>
                  </a:lnTo>
                  <a:lnTo>
                    <a:pt x="0" y="119781"/>
                  </a:lnTo>
                  <a:lnTo>
                    <a:pt x="26057" y="114981"/>
                  </a:lnTo>
                  <a:lnTo>
                    <a:pt x="48685" y="109090"/>
                  </a:lnTo>
                  <a:lnTo>
                    <a:pt x="67200" y="103200"/>
                  </a:lnTo>
                  <a:lnTo>
                    <a:pt x="85714" y="96000"/>
                  </a:lnTo>
                  <a:lnTo>
                    <a:pt x="100800" y="87709"/>
                  </a:lnTo>
                  <a:lnTo>
                    <a:pt x="111771" y="78327"/>
                  </a:lnTo>
                  <a:lnTo>
                    <a:pt x="115199" y="70036"/>
                  </a:lnTo>
                  <a:lnTo>
                    <a:pt x="119314" y="59345"/>
                  </a:lnTo>
                  <a:lnTo>
                    <a:pt x="119314" y="59345"/>
                  </a:lnTo>
                  <a:lnTo>
                    <a:pt x="115199" y="49963"/>
                  </a:lnTo>
                  <a:lnTo>
                    <a:pt x="111771" y="40363"/>
                  </a:lnTo>
                  <a:lnTo>
                    <a:pt x="100800" y="32072"/>
                  </a:lnTo>
                  <a:lnTo>
                    <a:pt x="85714" y="23781"/>
                  </a:lnTo>
                  <a:lnTo>
                    <a:pt x="67200" y="16800"/>
                  </a:lnTo>
                  <a:lnTo>
                    <a:pt x="48685" y="9600"/>
                  </a:lnTo>
                  <a:lnTo>
                    <a:pt x="26057" y="4800"/>
                  </a:lnTo>
                  <a:lnTo>
                    <a:pt x="0" y="0"/>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5" name="Shape 695"/>
            <p:cNvSpPr/>
            <p:nvPr/>
          </p:nvSpPr>
          <p:spPr>
            <a:xfrm>
              <a:off x="10533063" y="2978150"/>
              <a:ext cx="674687" cy="665161"/>
            </a:xfrm>
            <a:custGeom>
              <a:avLst/>
              <a:gdLst/>
              <a:ahLst/>
              <a:cxnLst/>
              <a:rect l="0" t="0" r="0" b="0"/>
              <a:pathLst>
                <a:path w="120000" h="120000" extrusionOk="0">
                  <a:moveTo>
                    <a:pt x="64502" y="1748"/>
                  </a:moveTo>
                  <a:lnTo>
                    <a:pt x="64502" y="1748"/>
                  </a:lnTo>
                  <a:lnTo>
                    <a:pt x="63799" y="1036"/>
                  </a:lnTo>
                  <a:lnTo>
                    <a:pt x="62714" y="323"/>
                  </a:lnTo>
                  <a:lnTo>
                    <a:pt x="61692" y="0"/>
                  </a:lnTo>
                  <a:lnTo>
                    <a:pt x="60670" y="0"/>
                  </a:lnTo>
                  <a:lnTo>
                    <a:pt x="60670" y="0"/>
                  </a:lnTo>
                  <a:lnTo>
                    <a:pt x="59648" y="0"/>
                  </a:lnTo>
                  <a:lnTo>
                    <a:pt x="58626" y="323"/>
                  </a:lnTo>
                  <a:lnTo>
                    <a:pt x="57541" y="1036"/>
                  </a:lnTo>
                  <a:lnTo>
                    <a:pt x="56838" y="1748"/>
                  </a:lnTo>
                  <a:lnTo>
                    <a:pt x="1405" y="57701"/>
                  </a:lnTo>
                  <a:lnTo>
                    <a:pt x="1405" y="57701"/>
                  </a:lnTo>
                  <a:lnTo>
                    <a:pt x="638" y="58737"/>
                  </a:lnTo>
                  <a:lnTo>
                    <a:pt x="383" y="59449"/>
                  </a:lnTo>
                  <a:lnTo>
                    <a:pt x="0" y="60485"/>
                  </a:lnTo>
                  <a:lnTo>
                    <a:pt x="0" y="61910"/>
                  </a:lnTo>
                  <a:lnTo>
                    <a:pt x="0" y="61910"/>
                  </a:lnTo>
                  <a:lnTo>
                    <a:pt x="0" y="62946"/>
                  </a:lnTo>
                  <a:lnTo>
                    <a:pt x="383" y="63982"/>
                  </a:lnTo>
                  <a:lnTo>
                    <a:pt x="638" y="64695"/>
                  </a:lnTo>
                  <a:lnTo>
                    <a:pt x="1405" y="65731"/>
                  </a:lnTo>
                  <a:lnTo>
                    <a:pt x="55114" y="119935"/>
                  </a:lnTo>
                  <a:lnTo>
                    <a:pt x="55114" y="104133"/>
                  </a:lnTo>
                  <a:lnTo>
                    <a:pt x="13155" y="61521"/>
                  </a:lnTo>
                  <a:lnTo>
                    <a:pt x="60670" y="13729"/>
                  </a:lnTo>
                  <a:lnTo>
                    <a:pt x="111953" y="65731"/>
                  </a:lnTo>
                  <a:lnTo>
                    <a:pt x="119936" y="57701"/>
                  </a:lnTo>
                  <a:lnTo>
                    <a:pt x="64502" y="1748"/>
                  </a:lnTo>
                </a:path>
              </a:pathLst>
            </a:custGeom>
            <a:solidFill>
              <a:srgbClr val="005586"/>
            </a:solidFill>
            <a:ln>
              <a:noFill/>
            </a:ln>
          </p:spPr>
          <p:txBody>
            <a:bodyPr lIns="91425" tIns="45700" rIns="91425" bIns="457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2.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32" Type="http://schemas.openxmlformats.org/officeDocument/2006/relationships/theme" Target="../theme/theme3.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slideLayout" Target="../slideLayouts/slideLayout85.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379412" y="1447800"/>
            <a:ext cx="11313559" cy="4678364"/>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2" name="Shape 12"/>
          <p:cNvGrpSpPr/>
          <p:nvPr/>
        </p:nvGrpSpPr>
        <p:grpSpPr>
          <a:xfrm>
            <a:off x="509984" y="6385630"/>
            <a:ext cx="1164826" cy="226840"/>
            <a:chOff x="382587" y="4784726"/>
            <a:chExt cx="896937" cy="174625"/>
          </a:xfrm>
        </p:grpSpPr>
        <p:sp>
          <p:nvSpPr>
            <p:cNvPr id="13" name="Shape 13"/>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14"/>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15"/>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16"/>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17"/>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18"/>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19"/>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20"/>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21" name="Shape 21"/>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spcBef>
                <a:spcPts val="0"/>
              </a:spcBef>
              <a:buSzPct val="25000"/>
              <a:buNone/>
            </a:pPr>
            <a:fld id="{00000000-1234-1234-1234-123412341234}" type="slidenum">
              <a:rPr lang="en-US" sz="900" b="0" u="none">
                <a:solidFill>
                  <a:srgbClr val="282828"/>
                </a:solidFill>
                <a:latin typeface="Calibri"/>
                <a:ea typeface="Calibri"/>
                <a:cs typeface="Calibri"/>
                <a:sym typeface="Calibri"/>
              </a:rPr>
              <a:t>‹#›</a:t>
            </a:fld>
            <a:endParaRPr lang="en-US" sz="900" b="0" u="none">
              <a:solidFill>
                <a:srgbClr val="282828"/>
              </a:solidFill>
              <a:latin typeface="Calibri"/>
              <a:ea typeface="Calibri"/>
              <a:cs typeface="Calibri"/>
              <a:sym typeface="Calibri"/>
            </a:endParaRPr>
          </a:p>
        </p:txBody>
      </p:sp>
      <p:sp>
        <p:nvSpPr>
          <p:cNvPr id="22" name="Shape 22"/>
          <p:cNvSpPr txBox="1"/>
          <p:nvPr/>
        </p:nvSpPr>
        <p:spPr>
          <a:xfrm>
            <a:off x="7492417" y="6457946"/>
            <a:ext cx="3859794" cy="201168"/>
          </a:xfrm>
          <a:prstGeom prst="rect">
            <a:avLst/>
          </a:prstGeom>
          <a:noFill/>
          <a:ln>
            <a:noFill/>
          </a:ln>
        </p:spPr>
        <p:txBody>
          <a:bodyPr lIns="0" tIns="0" rIns="0" bIns="0" anchor="ctr" anchorCtr="0">
            <a:noAutofit/>
          </a:bodyPr>
          <a:lstStyle/>
          <a:p>
            <a:pPr marL="0" marR="0" lvl="0" indent="0" algn="r" rtl="0">
              <a:spcBef>
                <a:spcPts val="0"/>
              </a:spcBef>
              <a:buSzPct val="25000"/>
              <a:buNone/>
            </a:pPr>
            <a:r>
              <a:rPr lang="en-US" sz="900" b="0" i="0" u="none">
                <a:solidFill>
                  <a:srgbClr val="282828"/>
                </a:solidFill>
                <a:latin typeface="Calibri"/>
                <a:ea typeface="Calibri"/>
                <a:cs typeface="Calibri"/>
                <a:sym typeface="Calibri"/>
              </a:rPr>
              <a:t>© Cloudera, Inc.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7"/>
        <p:cNvGrpSpPr/>
        <p:nvPr/>
      </p:nvGrpSpPr>
      <p:grpSpPr>
        <a:xfrm>
          <a:off x="0" y="0"/>
          <a:ext cx="0" cy="0"/>
          <a:chOff x="0" y="0"/>
          <a:chExt cx="0" cy="0"/>
        </a:xfrm>
      </p:grpSpPr>
      <p:sp>
        <p:nvSpPr>
          <p:cNvPr id="828" name="Shape 828"/>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spcAft>
                <a:spcPts val="0"/>
              </a:spcAft>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29" name="Shape 829"/>
          <p:cNvSpPr txBox="1">
            <a:spLocks noGrp="1"/>
          </p:cNvSpPr>
          <p:nvPr>
            <p:ph type="body" idx="1"/>
          </p:nvPr>
        </p:nvSpPr>
        <p:spPr>
          <a:xfrm>
            <a:off x="379412" y="1447800"/>
            <a:ext cx="11313559" cy="4678364"/>
          </a:xfrm>
          <a:prstGeom prst="rect">
            <a:avLst/>
          </a:prstGeom>
          <a:noFill/>
          <a:ln>
            <a:noFill/>
          </a:ln>
        </p:spPr>
        <p:txBody>
          <a:bodyPr lIns="91425" tIns="91425" rIns="91425" bIns="91425" anchor="t" anchorCtr="0"/>
          <a:lstStyle>
            <a:lvl1pPr marL="176213" marR="0" lvl="0" indent="82865"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8445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7492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90803"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81278" algn="l" rtl="0">
              <a:lnSpc>
                <a:spcPct val="100000"/>
              </a:lnSpc>
              <a:spcBef>
                <a:spcPts val="520"/>
              </a:spcBef>
              <a:spcAft>
                <a:spcPts val="0"/>
              </a:spcAft>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830" name="Shape 830"/>
          <p:cNvGrpSpPr/>
          <p:nvPr/>
        </p:nvGrpSpPr>
        <p:grpSpPr>
          <a:xfrm>
            <a:off x="509984" y="6385630"/>
            <a:ext cx="1164825" cy="226840"/>
            <a:chOff x="382587" y="4784726"/>
            <a:chExt cx="896937" cy="174625"/>
          </a:xfrm>
        </p:grpSpPr>
        <p:sp>
          <p:nvSpPr>
            <p:cNvPr id="831" name="Shape 831"/>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2" name="Shape 832"/>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3" name="Shape 833"/>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4" name="Shape 834"/>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5" name="Shape 835"/>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6" name="Shape 836"/>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7" name="Shape 837"/>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sp>
          <p:nvSpPr>
            <p:cNvPr id="838" name="Shape 838"/>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grpSp>
      <p:sp>
        <p:nvSpPr>
          <p:cNvPr id="839" name="Shape 839"/>
          <p:cNvSpPr txBox="1"/>
          <p:nvPr/>
        </p:nvSpPr>
        <p:spPr>
          <a:xfrm>
            <a:off x="11352210" y="6457946"/>
            <a:ext cx="340759"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282828"/>
              </a:buClr>
              <a:buSzPct val="25000"/>
              <a:buFont typeface="Calibri"/>
              <a:buNone/>
            </a:pPr>
            <a:fld id="{00000000-1234-1234-1234-123412341234}" type="slidenum">
              <a:rPr lang="en-US" sz="900" b="0" i="0" u="none" strike="noStrike" cap="none">
                <a:solidFill>
                  <a:srgbClr val="282828"/>
                </a:solidFill>
                <a:latin typeface="Calibri"/>
                <a:ea typeface="Calibri"/>
                <a:cs typeface="Calibri"/>
                <a:sym typeface="Calibri"/>
              </a:rPr>
              <a:t>‹#›</a:t>
            </a:fld>
            <a:endParaRPr lang="en-US" sz="900" b="0" i="0" u="none" strike="noStrike" cap="none">
              <a:solidFill>
                <a:srgbClr val="282828"/>
              </a:solidFill>
              <a:latin typeface="Calibri"/>
              <a:ea typeface="Calibri"/>
              <a:cs typeface="Calibri"/>
              <a:sym typeface="Calibri"/>
            </a:endParaRPr>
          </a:p>
        </p:txBody>
      </p:sp>
      <p:sp>
        <p:nvSpPr>
          <p:cNvPr id="840" name="Shape 840"/>
          <p:cNvSpPr txBox="1"/>
          <p:nvPr/>
        </p:nvSpPr>
        <p:spPr>
          <a:xfrm>
            <a:off x="7492417" y="6457946"/>
            <a:ext cx="3859793" cy="201168"/>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282828"/>
              </a:buClr>
              <a:buSzPct val="25000"/>
              <a:buFont typeface="Calibri"/>
              <a:buNone/>
            </a:pPr>
            <a:r>
              <a:rPr lang="en-US" sz="900" b="0" i="0" u="none" strike="noStrike" cap="none">
                <a:solidFill>
                  <a:srgbClr val="282828"/>
                </a:solidFill>
                <a:latin typeface="Calibri"/>
                <a:ea typeface="Calibri"/>
                <a:cs typeface="Calibri"/>
                <a:sym typeface="Calibri"/>
              </a:rPr>
              <a:t>© Cloudera, Inc. All rights reserved.</a:t>
            </a: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6" r:id="rId24"/>
    <p:sldLayoutId id="2147483707" r:id="rId25"/>
    <p:sldLayoutId id="2147483708" r:id="rId26"/>
    <p:sldLayoutId id="2147483709" r:id="rId27"/>
    <p:sldLayoutId id="2147483710"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4"/>
        <p:cNvGrpSpPr/>
        <p:nvPr/>
      </p:nvGrpSpPr>
      <p:grpSpPr>
        <a:xfrm>
          <a:off x="0" y="0"/>
          <a:ext cx="0" cy="0"/>
          <a:chOff x="0" y="0"/>
          <a:chExt cx="0" cy="0"/>
        </a:xfrm>
      </p:grpSpPr>
      <p:sp>
        <p:nvSpPr>
          <p:cNvPr id="1635" name="Shape 1635"/>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lstStyle>
            <a:lvl1pPr marL="0" marR="0" lvl="0" indent="0" algn="l" rtl="0">
              <a:lnSpc>
                <a:spcPct val="80000"/>
              </a:lnSpc>
              <a:spcBef>
                <a:spcPts val="0"/>
              </a:spcBef>
              <a:buClr>
                <a:schemeClr val="dk2"/>
              </a:buClr>
              <a:buFont typeface="Calibri"/>
              <a:buNone/>
              <a:defRPr sz="4000" b="0" i="0" u="none" strike="noStrike" cap="none">
                <a:solidFill>
                  <a:schemeClr val="dk2"/>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36" name="Shape 1636"/>
          <p:cNvSpPr txBox="1">
            <a:spLocks noGrp="1"/>
          </p:cNvSpPr>
          <p:nvPr>
            <p:ph type="body" idx="1"/>
          </p:nvPr>
        </p:nvSpPr>
        <p:spPr>
          <a:xfrm>
            <a:off x="379412" y="1447800"/>
            <a:ext cx="11313559" cy="4678364"/>
          </a:xfrm>
          <a:prstGeom prst="rect">
            <a:avLst/>
          </a:prstGeom>
          <a:noFill/>
          <a:ln>
            <a:noFill/>
          </a:ln>
        </p:spPr>
        <p:txBody>
          <a:bodyPr lIns="91425" tIns="91425" rIns="91425" bIns="91425" anchor="t" anchorCtr="0"/>
          <a:lstStyle>
            <a:lvl1pPr marL="176213" marR="0" lvl="0" indent="-44133"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1pPr>
            <a:lvl2pPr marL="454025" marR="0" lvl="1" indent="-4254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2pPr>
            <a:lvl3pPr marL="857250" marR="0" lvl="2" indent="-5206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3pPr>
            <a:lvl4pPr marL="1196975" marR="0" lvl="3" indent="-36194"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4pPr>
            <a:lvl5pPr marL="1600200" marR="0" lvl="4" indent="-45719" algn="l" rtl="0">
              <a:spcBef>
                <a:spcPts val="520"/>
              </a:spcBef>
              <a:buClr>
                <a:schemeClr val="dk1"/>
              </a:buClr>
              <a:buSzPct val="79999"/>
              <a:buFont typeface="Arial"/>
              <a:buChar char="•"/>
              <a:defRPr sz="2600" b="0" i="0" u="none" strike="noStrike" cap="none">
                <a:solidFill>
                  <a:srgbClr val="595B59"/>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637" name="Shape 1637"/>
          <p:cNvGrpSpPr/>
          <p:nvPr/>
        </p:nvGrpSpPr>
        <p:grpSpPr>
          <a:xfrm>
            <a:off x="509984" y="6385630"/>
            <a:ext cx="1164826" cy="226840"/>
            <a:chOff x="382587" y="4784726"/>
            <a:chExt cx="896937" cy="174625"/>
          </a:xfrm>
        </p:grpSpPr>
        <p:sp>
          <p:nvSpPr>
            <p:cNvPr id="1638" name="Shape 1638"/>
            <p:cNvSpPr/>
            <p:nvPr/>
          </p:nvSpPr>
          <p:spPr>
            <a:xfrm>
              <a:off x="1087437" y="4824412"/>
              <a:ext cx="77788" cy="134938"/>
            </a:xfrm>
            <a:custGeom>
              <a:avLst/>
              <a:gdLst/>
              <a:ahLst/>
              <a:cxnLst/>
              <a:rect l="0" t="0" r="0" b="0"/>
              <a:pathLst>
                <a:path w="120000" h="120000" extrusionOk="0">
                  <a:moveTo>
                    <a:pt x="106769" y="0"/>
                  </a:moveTo>
                  <a:lnTo>
                    <a:pt x="106769" y="0"/>
                  </a:lnTo>
                  <a:cubicBezTo>
                    <a:pt x="93230" y="0"/>
                    <a:pt x="79692" y="900"/>
                    <a:pt x="66769" y="3063"/>
                  </a:cubicBezTo>
                  <a:cubicBezTo>
                    <a:pt x="60615" y="4144"/>
                    <a:pt x="54769" y="5405"/>
                    <a:pt x="49538" y="6846"/>
                  </a:cubicBezTo>
                  <a:cubicBezTo>
                    <a:pt x="48615" y="5945"/>
                    <a:pt x="47384" y="5045"/>
                    <a:pt x="45846" y="4324"/>
                  </a:cubicBezTo>
                  <a:cubicBezTo>
                    <a:pt x="40615" y="1261"/>
                    <a:pt x="34461" y="0"/>
                    <a:pt x="27384" y="0"/>
                  </a:cubicBezTo>
                  <a:lnTo>
                    <a:pt x="0" y="0"/>
                  </a:lnTo>
                  <a:lnTo>
                    <a:pt x="0" y="120000"/>
                  </a:lnTo>
                  <a:lnTo>
                    <a:pt x="53538" y="120000"/>
                  </a:lnTo>
                  <a:lnTo>
                    <a:pt x="53538" y="57657"/>
                  </a:lnTo>
                  <a:cubicBezTo>
                    <a:pt x="53538" y="45585"/>
                    <a:pt x="56923" y="40720"/>
                    <a:pt x="64307" y="36576"/>
                  </a:cubicBezTo>
                  <a:cubicBezTo>
                    <a:pt x="71076" y="32432"/>
                    <a:pt x="82153" y="30270"/>
                    <a:pt x="96923" y="30270"/>
                  </a:cubicBezTo>
                  <a:lnTo>
                    <a:pt x="120000" y="30270"/>
                  </a:lnTo>
                  <a:lnTo>
                    <a:pt x="120000" y="0"/>
                  </a:lnTo>
                  <a:lnTo>
                    <a:pt x="106769" y="0"/>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39" name="Shape 1639"/>
            <p:cNvSpPr/>
            <p:nvPr/>
          </p:nvSpPr>
          <p:spPr>
            <a:xfrm>
              <a:off x="512762" y="4784726"/>
              <a:ext cx="33338" cy="173037"/>
            </a:xfrm>
            <a:custGeom>
              <a:avLst/>
              <a:gdLst/>
              <a:ahLst/>
              <a:cxnLst/>
              <a:rect l="0" t="0" r="0" b="0"/>
              <a:pathLst>
                <a:path w="120000" h="120000" extrusionOk="0">
                  <a:moveTo>
                    <a:pt x="61734" y="0"/>
                  </a:moveTo>
                  <a:lnTo>
                    <a:pt x="61734" y="0"/>
                  </a:lnTo>
                  <a:lnTo>
                    <a:pt x="0" y="0"/>
                  </a:lnTo>
                  <a:lnTo>
                    <a:pt x="0" y="108584"/>
                  </a:lnTo>
                  <a:cubicBezTo>
                    <a:pt x="0" y="111786"/>
                    <a:pt x="4855" y="114431"/>
                    <a:pt x="16647" y="116658"/>
                  </a:cubicBezTo>
                  <a:cubicBezTo>
                    <a:pt x="28439" y="118886"/>
                    <a:pt x="42312" y="120000"/>
                    <a:pt x="58265" y="120000"/>
                  </a:cubicBezTo>
                  <a:lnTo>
                    <a:pt x="120000" y="120000"/>
                  </a:lnTo>
                  <a:lnTo>
                    <a:pt x="120000" y="11276"/>
                  </a:lnTo>
                  <a:cubicBezTo>
                    <a:pt x="120000" y="8074"/>
                    <a:pt x="114450" y="5290"/>
                    <a:pt x="103352" y="3201"/>
                  </a:cubicBezTo>
                  <a:cubicBezTo>
                    <a:pt x="90867" y="974"/>
                    <a:pt x="77687" y="0"/>
                    <a:pt x="61734" y="0"/>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40" name="Shape 1640"/>
            <p:cNvSpPr/>
            <p:nvPr/>
          </p:nvSpPr>
          <p:spPr>
            <a:xfrm>
              <a:off x="560387" y="4821237"/>
              <a:ext cx="119063" cy="138112"/>
            </a:xfrm>
            <a:custGeom>
              <a:avLst/>
              <a:gdLst/>
              <a:ahLst/>
              <a:cxnLst/>
              <a:rect l="0" t="0" r="0" b="0"/>
              <a:pathLst>
                <a:path w="120000" h="120000" extrusionOk="0">
                  <a:moveTo>
                    <a:pt x="59703" y="0"/>
                  </a:moveTo>
                  <a:lnTo>
                    <a:pt x="59703" y="0"/>
                  </a:lnTo>
                  <a:cubicBezTo>
                    <a:pt x="98451" y="0"/>
                    <a:pt x="119999" y="22674"/>
                    <a:pt x="119999" y="60174"/>
                  </a:cubicBezTo>
                  <a:cubicBezTo>
                    <a:pt x="119999" y="97674"/>
                    <a:pt x="98451" y="120000"/>
                    <a:pt x="59703" y="120000"/>
                  </a:cubicBezTo>
                  <a:cubicBezTo>
                    <a:pt x="20362" y="120000"/>
                    <a:pt x="0" y="97674"/>
                    <a:pt x="0" y="60174"/>
                  </a:cubicBezTo>
                  <a:cubicBezTo>
                    <a:pt x="0" y="22674"/>
                    <a:pt x="20362" y="0"/>
                    <a:pt x="59703" y="0"/>
                  </a:cubicBezTo>
                  <a:close/>
                  <a:moveTo>
                    <a:pt x="59703" y="95406"/>
                  </a:moveTo>
                  <a:lnTo>
                    <a:pt x="59703" y="95406"/>
                  </a:lnTo>
                  <a:cubicBezTo>
                    <a:pt x="80065" y="95406"/>
                    <a:pt x="86589" y="76569"/>
                    <a:pt x="86589" y="60523"/>
                  </a:cubicBezTo>
                  <a:cubicBezTo>
                    <a:pt x="86589" y="44651"/>
                    <a:pt x="80065" y="25465"/>
                    <a:pt x="59703" y="25465"/>
                  </a:cubicBezTo>
                  <a:cubicBezTo>
                    <a:pt x="39341" y="25465"/>
                    <a:pt x="33212" y="44651"/>
                    <a:pt x="33212" y="60523"/>
                  </a:cubicBezTo>
                  <a:cubicBezTo>
                    <a:pt x="33212" y="76569"/>
                    <a:pt x="39341" y="95406"/>
                    <a:pt x="59703" y="95406"/>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41" name="Shape 1641"/>
            <p:cNvSpPr/>
            <p:nvPr/>
          </p:nvSpPr>
          <p:spPr>
            <a:xfrm>
              <a:off x="382587" y="4821237"/>
              <a:ext cx="117474" cy="138112"/>
            </a:xfrm>
            <a:custGeom>
              <a:avLst/>
              <a:gdLst/>
              <a:ahLst/>
              <a:cxnLst/>
              <a:rect l="0" t="0" r="0" b="0"/>
              <a:pathLst>
                <a:path w="120000" h="120000" extrusionOk="0">
                  <a:moveTo>
                    <a:pt x="61418" y="95268"/>
                  </a:moveTo>
                  <a:lnTo>
                    <a:pt x="61418" y="95268"/>
                  </a:lnTo>
                  <a:cubicBezTo>
                    <a:pt x="40337" y="95268"/>
                    <a:pt x="34054" y="76458"/>
                    <a:pt x="34054" y="60435"/>
                  </a:cubicBezTo>
                  <a:cubicBezTo>
                    <a:pt x="34054" y="44586"/>
                    <a:pt x="40337" y="25428"/>
                    <a:pt x="61418" y="25428"/>
                  </a:cubicBezTo>
                  <a:cubicBezTo>
                    <a:pt x="72162" y="25428"/>
                    <a:pt x="79256" y="30653"/>
                    <a:pt x="83513" y="37793"/>
                  </a:cubicBezTo>
                  <a:lnTo>
                    <a:pt x="120000" y="37793"/>
                  </a:lnTo>
                  <a:cubicBezTo>
                    <a:pt x="112702" y="13933"/>
                    <a:pt x="92432" y="0"/>
                    <a:pt x="61418" y="0"/>
                  </a:cubicBezTo>
                  <a:cubicBezTo>
                    <a:pt x="20878" y="0"/>
                    <a:pt x="0" y="22641"/>
                    <a:pt x="0" y="60087"/>
                  </a:cubicBezTo>
                  <a:cubicBezTo>
                    <a:pt x="0" y="97532"/>
                    <a:pt x="20878" y="120000"/>
                    <a:pt x="61418" y="120000"/>
                  </a:cubicBezTo>
                  <a:cubicBezTo>
                    <a:pt x="92432" y="120000"/>
                    <a:pt x="112702" y="106066"/>
                    <a:pt x="120000" y="82380"/>
                  </a:cubicBezTo>
                  <a:lnTo>
                    <a:pt x="96081" y="82380"/>
                  </a:lnTo>
                  <a:cubicBezTo>
                    <a:pt x="96081" y="82380"/>
                    <a:pt x="89594" y="82380"/>
                    <a:pt x="85945" y="85515"/>
                  </a:cubicBezTo>
                  <a:cubicBezTo>
                    <a:pt x="79459" y="90566"/>
                    <a:pt x="74391" y="95268"/>
                    <a:pt x="61418" y="95268"/>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42" name="Shape 1642"/>
            <p:cNvSpPr/>
            <p:nvPr/>
          </p:nvSpPr>
          <p:spPr>
            <a:xfrm>
              <a:off x="692150" y="4824412"/>
              <a:ext cx="114300" cy="134938"/>
            </a:xfrm>
            <a:custGeom>
              <a:avLst/>
              <a:gdLst/>
              <a:ahLst/>
              <a:cxnLst/>
              <a:rect l="0" t="0" r="0" b="0"/>
              <a:pathLst>
                <a:path w="120000" h="120000" extrusionOk="0">
                  <a:moveTo>
                    <a:pt x="115008" y="4464"/>
                  </a:moveTo>
                  <a:lnTo>
                    <a:pt x="115008" y="4464"/>
                  </a:lnTo>
                  <a:cubicBezTo>
                    <a:pt x="111889" y="1428"/>
                    <a:pt x="107729" y="0"/>
                    <a:pt x="102322" y="0"/>
                  </a:cubicBezTo>
                  <a:lnTo>
                    <a:pt x="84436" y="0"/>
                  </a:lnTo>
                  <a:lnTo>
                    <a:pt x="84436" y="74464"/>
                  </a:lnTo>
                  <a:cubicBezTo>
                    <a:pt x="84436" y="81607"/>
                    <a:pt x="81733" y="86785"/>
                    <a:pt x="76949" y="90000"/>
                  </a:cubicBezTo>
                  <a:cubicBezTo>
                    <a:pt x="71958" y="93214"/>
                    <a:pt x="66135" y="94821"/>
                    <a:pt x="59896" y="94821"/>
                  </a:cubicBezTo>
                  <a:cubicBezTo>
                    <a:pt x="53864" y="94821"/>
                    <a:pt x="48249" y="93214"/>
                    <a:pt x="43258" y="90000"/>
                  </a:cubicBezTo>
                  <a:cubicBezTo>
                    <a:pt x="38266" y="86785"/>
                    <a:pt x="35771" y="81607"/>
                    <a:pt x="35771" y="74464"/>
                  </a:cubicBezTo>
                  <a:lnTo>
                    <a:pt x="35771" y="15178"/>
                  </a:lnTo>
                  <a:cubicBezTo>
                    <a:pt x="35771" y="10892"/>
                    <a:pt x="34107" y="7321"/>
                    <a:pt x="30779" y="4464"/>
                  </a:cubicBezTo>
                  <a:cubicBezTo>
                    <a:pt x="27452" y="1428"/>
                    <a:pt x="23292" y="0"/>
                    <a:pt x="18301" y="0"/>
                  </a:cubicBezTo>
                  <a:lnTo>
                    <a:pt x="0" y="0"/>
                  </a:lnTo>
                  <a:lnTo>
                    <a:pt x="0" y="69107"/>
                  </a:lnTo>
                  <a:cubicBezTo>
                    <a:pt x="0" y="90178"/>
                    <a:pt x="7071" y="103035"/>
                    <a:pt x="19341" y="110357"/>
                  </a:cubicBezTo>
                  <a:cubicBezTo>
                    <a:pt x="31403" y="117678"/>
                    <a:pt x="44922" y="120000"/>
                    <a:pt x="59896" y="120000"/>
                  </a:cubicBezTo>
                  <a:cubicBezTo>
                    <a:pt x="75285" y="120000"/>
                    <a:pt x="88596" y="117678"/>
                    <a:pt x="100866" y="110357"/>
                  </a:cubicBezTo>
                  <a:cubicBezTo>
                    <a:pt x="113136" y="103035"/>
                    <a:pt x="120000" y="90178"/>
                    <a:pt x="120000" y="69107"/>
                  </a:cubicBezTo>
                  <a:lnTo>
                    <a:pt x="120000" y="15178"/>
                  </a:lnTo>
                  <a:cubicBezTo>
                    <a:pt x="120000" y="10892"/>
                    <a:pt x="118336" y="7321"/>
                    <a:pt x="115008" y="4464"/>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43" name="Shape 1643"/>
            <p:cNvSpPr/>
            <p:nvPr/>
          </p:nvSpPr>
          <p:spPr>
            <a:xfrm>
              <a:off x="820737" y="4784726"/>
              <a:ext cx="122237" cy="174625"/>
            </a:xfrm>
            <a:custGeom>
              <a:avLst/>
              <a:gdLst/>
              <a:ahLst/>
              <a:cxnLst/>
              <a:rect l="0" t="0" r="0" b="0"/>
              <a:pathLst>
                <a:path w="120000" h="120000" extrusionOk="0">
                  <a:moveTo>
                    <a:pt x="59805" y="100368"/>
                  </a:moveTo>
                  <a:lnTo>
                    <a:pt x="59805" y="100368"/>
                  </a:lnTo>
                  <a:cubicBezTo>
                    <a:pt x="39417" y="100368"/>
                    <a:pt x="33203" y="85437"/>
                    <a:pt x="33203" y="72718"/>
                  </a:cubicBezTo>
                  <a:cubicBezTo>
                    <a:pt x="33203" y="60138"/>
                    <a:pt x="39417" y="44930"/>
                    <a:pt x="59805" y="44930"/>
                  </a:cubicBezTo>
                  <a:cubicBezTo>
                    <a:pt x="80194" y="44930"/>
                    <a:pt x="86601" y="60000"/>
                    <a:pt x="86601" y="72580"/>
                  </a:cubicBezTo>
                  <a:lnTo>
                    <a:pt x="86601" y="72857"/>
                  </a:lnTo>
                  <a:cubicBezTo>
                    <a:pt x="86601" y="85437"/>
                    <a:pt x="80194" y="100368"/>
                    <a:pt x="59805" y="100368"/>
                  </a:cubicBezTo>
                  <a:close/>
                  <a:moveTo>
                    <a:pt x="115145" y="3179"/>
                  </a:moveTo>
                  <a:lnTo>
                    <a:pt x="115145" y="3179"/>
                  </a:lnTo>
                  <a:cubicBezTo>
                    <a:pt x="111844" y="967"/>
                    <a:pt x="108155" y="0"/>
                    <a:pt x="103495" y="0"/>
                  </a:cubicBezTo>
                  <a:lnTo>
                    <a:pt x="86601" y="0"/>
                  </a:lnTo>
                  <a:lnTo>
                    <a:pt x="86601" y="34009"/>
                  </a:lnTo>
                  <a:cubicBezTo>
                    <a:pt x="81553" y="30552"/>
                    <a:pt x="70679" y="24746"/>
                    <a:pt x="54368" y="24746"/>
                  </a:cubicBezTo>
                  <a:cubicBezTo>
                    <a:pt x="19805" y="24746"/>
                    <a:pt x="0" y="42718"/>
                    <a:pt x="0" y="72442"/>
                  </a:cubicBezTo>
                  <a:cubicBezTo>
                    <a:pt x="0" y="102165"/>
                    <a:pt x="20582" y="120000"/>
                    <a:pt x="59805" y="120000"/>
                  </a:cubicBezTo>
                  <a:cubicBezTo>
                    <a:pt x="98252" y="120000"/>
                    <a:pt x="119611" y="102304"/>
                    <a:pt x="120000" y="72857"/>
                  </a:cubicBezTo>
                  <a:lnTo>
                    <a:pt x="120000" y="11198"/>
                  </a:lnTo>
                  <a:cubicBezTo>
                    <a:pt x="120000" y="8018"/>
                    <a:pt x="118252" y="5253"/>
                    <a:pt x="115145" y="3179"/>
                  </a:cubicBez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44" name="Shape 1644"/>
            <p:cNvSpPr/>
            <p:nvPr/>
          </p:nvSpPr>
          <p:spPr>
            <a:xfrm>
              <a:off x="955675" y="4821237"/>
              <a:ext cx="119063" cy="138112"/>
            </a:xfrm>
            <a:custGeom>
              <a:avLst/>
              <a:gdLst/>
              <a:ahLst/>
              <a:cxnLst/>
              <a:rect l="0" t="0" r="0" b="0"/>
              <a:pathLst>
                <a:path w="120000" h="120000" extrusionOk="0">
                  <a:moveTo>
                    <a:pt x="60000" y="25428"/>
                  </a:moveTo>
                  <a:lnTo>
                    <a:pt x="60000" y="25428"/>
                  </a:lnTo>
                  <a:cubicBezTo>
                    <a:pt x="45742" y="25428"/>
                    <a:pt x="36435" y="34833"/>
                    <a:pt x="35247" y="45631"/>
                  </a:cubicBezTo>
                  <a:lnTo>
                    <a:pt x="84950" y="45631"/>
                  </a:lnTo>
                  <a:cubicBezTo>
                    <a:pt x="84752" y="34833"/>
                    <a:pt x="73861" y="25428"/>
                    <a:pt x="60000" y="25428"/>
                  </a:cubicBezTo>
                  <a:close/>
                  <a:moveTo>
                    <a:pt x="120000" y="53468"/>
                  </a:moveTo>
                  <a:lnTo>
                    <a:pt x="120000" y="53468"/>
                  </a:lnTo>
                  <a:cubicBezTo>
                    <a:pt x="120000" y="55732"/>
                    <a:pt x="119405" y="57997"/>
                    <a:pt x="118217" y="60087"/>
                  </a:cubicBezTo>
                  <a:cubicBezTo>
                    <a:pt x="117425" y="61480"/>
                    <a:pt x="116435" y="62525"/>
                    <a:pt x="115247" y="63744"/>
                  </a:cubicBezTo>
                  <a:cubicBezTo>
                    <a:pt x="112079" y="66531"/>
                    <a:pt x="108316" y="68098"/>
                    <a:pt x="103762" y="68098"/>
                  </a:cubicBezTo>
                  <a:lnTo>
                    <a:pt x="34059" y="68098"/>
                  </a:lnTo>
                  <a:cubicBezTo>
                    <a:pt x="34851" y="81857"/>
                    <a:pt x="42772" y="95268"/>
                    <a:pt x="60000" y="95268"/>
                  </a:cubicBezTo>
                  <a:cubicBezTo>
                    <a:pt x="72871" y="95268"/>
                    <a:pt x="77821" y="90566"/>
                    <a:pt x="83960" y="85515"/>
                  </a:cubicBezTo>
                  <a:cubicBezTo>
                    <a:pt x="87524" y="82380"/>
                    <a:pt x="93861" y="82380"/>
                    <a:pt x="93861" y="82380"/>
                  </a:cubicBezTo>
                  <a:lnTo>
                    <a:pt x="117425" y="82380"/>
                  </a:lnTo>
                  <a:cubicBezTo>
                    <a:pt x="110099" y="106066"/>
                    <a:pt x="90495" y="120000"/>
                    <a:pt x="60000" y="120000"/>
                  </a:cubicBezTo>
                  <a:cubicBezTo>
                    <a:pt x="20594" y="120000"/>
                    <a:pt x="0" y="97532"/>
                    <a:pt x="0" y="60087"/>
                  </a:cubicBezTo>
                  <a:cubicBezTo>
                    <a:pt x="0" y="22641"/>
                    <a:pt x="20594" y="0"/>
                    <a:pt x="60000" y="0"/>
                  </a:cubicBezTo>
                  <a:cubicBezTo>
                    <a:pt x="90495" y="0"/>
                    <a:pt x="110099" y="13933"/>
                    <a:pt x="117425" y="37793"/>
                  </a:cubicBezTo>
                  <a:cubicBezTo>
                    <a:pt x="118613" y="42148"/>
                    <a:pt x="119405" y="46676"/>
                    <a:pt x="120000" y="51727"/>
                  </a:cubicBezTo>
                  <a:lnTo>
                    <a:pt x="120000" y="53468"/>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sp>
          <p:nvSpPr>
            <p:cNvPr id="1645" name="Shape 1645"/>
            <p:cNvSpPr/>
            <p:nvPr/>
          </p:nvSpPr>
          <p:spPr>
            <a:xfrm>
              <a:off x="1169987" y="4821237"/>
              <a:ext cx="109537" cy="138112"/>
            </a:xfrm>
            <a:custGeom>
              <a:avLst/>
              <a:gdLst/>
              <a:ahLst/>
              <a:cxnLst/>
              <a:rect l="0" t="0" r="0" b="0"/>
              <a:pathLst>
                <a:path w="120000" h="120000" extrusionOk="0">
                  <a:moveTo>
                    <a:pt x="79856" y="88604"/>
                  </a:moveTo>
                  <a:lnTo>
                    <a:pt x="79856" y="88604"/>
                  </a:lnTo>
                  <a:cubicBezTo>
                    <a:pt x="74060" y="93139"/>
                    <a:pt x="66332" y="95406"/>
                    <a:pt x="56457" y="95406"/>
                  </a:cubicBezTo>
                  <a:cubicBezTo>
                    <a:pt x="53452" y="95406"/>
                    <a:pt x="43577" y="94883"/>
                    <a:pt x="39499" y="91744"/>
                  </a:cubicBezTo>
                  <a:cubicBezTo>
                    <a:pt x="36493" y="89476"/>
                    <a:pt x="34561" y="87034"/>
                    <a:pt x="34561" y="82848"/>
                  </a:cubicBezTo>
                  <a:cubicBezTo>
                    <a:pt x="34561" y="79709"/>
                    <a:pt x="36064" y="76744"/>
                    <a:pt x="38425" y="74825"/>
                  </a:cubicBezTo>
                  <a:cubicBezTo>
                    <a:pt x="43577" y="70290"/>
                    <a:pt x="49373" y="69593"/>
                    <a:pt x="61824" y="67325"/>
                  </a:cubicBezTo>
                  <a:cubicBezTo>
                    <a:pt x="70196" y="65930"/>
                    <a:pt x="80071" y="63488"/>
                    <a:pt x="85438" y="61046"/>
                  </a:cubicBezTo>
                  <a:lnTo>
                    <a:pt x="85438" y="69767"/>
                  </a:lnTo>
                  <a:cubicBezTo>
                    <a:pt x="85438" y="77790"/>
                    <a:pt x="85652" y="84244"/>
                    <a:pt x="79856" y="88604"/>
                  </a:cubicBezTo>
                  <a:close/>
                  <a:moveTo>
                    <a:pt x="120000" y="32267"/>
                  </a:moveTo>
                  <a:lnTo>
                    <a:pt x="120000" y="32267"/>
                  </a:lnTo>
                  <a:cubicBezTo>
                    <a:pt x="120000" y="21976"/>
                    <a:pt x="114633" y="13953"/>
                    <a:pt x="104329" y="8197"/>
                  </a:cubicBezTo>
                  <a:cubicBezTo>
                    <a:pt x="94454" y="2965"/>
                    <a:pt x="79642" y="0"/>
                    <a:pt x="59677" y="0"/>
                  </a:cubicBezTo>
                  <a:cubicBezTo>
                    <a:pt x="42075" y="0"/>
                    <a:pt x="28121" y="3488"/>
                    <a:pt x="18676" y="9941"/>
                  </a:cubicBezTo>
                  <a:cubicBezTo>
                    <a:pt x="10089" y="15697"/>
                    <a:pt x="4937" y="23546"/>
                    <a:pt x="3649" y="32267"/>
                  </a:cubicBezTo>
                  <a:lnTo>
                    <a:pt x="39284" y="32267"/>
                  </a:lnTo>
                  <a:cubicBezTo>
                    <a:pt x="41001" y="28779"/>
                    <a:pt x="44007" y="26511"/>
                    <a:pt x="48085" y="25465"/>
                  </a:cubicBezTo>
                  <a:cubicBezTo>
                    <a:pt x="51949" y="24244"/>
                    <a:pt x="56243" y="23720"/>
                    <a:pt x="61395" y="23720"/>
                  </a:cubicBezTo>
                  <a:cubicBezTo>
                    <a:pt x="67620" y="23720"/>
                    <a:pt x="71914" y="24244"/>
                    <a:pt x="76422" y="25639"/>
                  </a:cubicBezTo>
                  <a:cubicBezTo>
                    <a:pt x="81788" y="27209"/>
                    <a:pt x="84579" y="29651"/>
                    <a:pt x="84579" y="34011"/>
                  </a:cubicBezTo>
                  <a:cubicBezTo>
                    <a:pt x="84579" y="38546"/>
                    <a:pt x="76851" y="42906"/>
                    <a:pt x="61395" y="44476"/>
                  </a:cubicBezTo>
                  <a:cubicBezTo>
                    <a:pt x="42504" y="46395"/>
                    <a:pt x="27692" y="48139"/>
                    <a:pt x="14168" y="56162"/>
                  </a:cubicBezTo>
                  <a:cubicBezTo>
                    <a:pt x="5581" y="61395"/>
                    <a:pt x="0" y="70813"/>
                    <a:pt x="0" y="82848"/>
                  </a:cubicBezTo>
                  <a:cubicBezTo>
                    <a:pt x="0" y="95755"/>
                    <a:pt x="4937" y="104825"/>
                    <a:pt x="14382" y="110406"/>
                  </a:cubicBezTo>
                  <a:cubicBezTo>
                    <a:pt x="22969" y="115639"/>
                    <a:pt x="36493" y="120000"/>
                    <a:pt x="58819" y="120000"/>
                  </a:cubicBezTo>
                  <a:cubicBezTo>
                    <a:pt x="78568" y="120000"/>
                    <a:pt x="93595" y="116511"/>
                    <a:pt x="103470" y="111104"/>
                  </a:cubicBezTo>
                  <a:cubicBezTo>
                    <a:pt x="113774" y="105348"/>
                    <a:pt x="119570" y="98720"/>
                    <a:pt x="120000" y="86686"/>
                  </a:cubicBezTo>
                  <a:lnTo>
                    <a:pt x="120000" y="32267"/>
                  </a:lnTo>
                  <a:close/>
                </a:path>
              </a:pathLst>
            </a:custGeom>
            <a:solidFill>
              <a:schemeClr val="dk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005586"/>
                </a:solidFill>
                <a:latin typeface="Calibri"/>
                <a:ea typeface="Calibri"/>
                <a:cs typeface="Calibri"/>
                <a:sym typeface="Calibri"/>
              </a:endParaRPr>
            </a:p>
          </p:txBody>
        </p:sp>
      </p:grpSp>
      <p:sp>
        <p:nvSpPr>
          <p:cNvPr id="1646" name="Shape 1646"/>
          <p:cNvSpPr txBox="1"/>
          <p:nvPr/>
        </p:nvSpPr>
        <p:spPr>
          <a:xfrm>
            <a:off x="11352211" y="6457946"/>
            <a:ext cx="340760" cy="198967"/>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282828"/>
              </a:buClr>
              <a:buSzPct val="25000"/>
              <a:buFont typeface="Calibri"/>
              <a:buNone/>
            </a:pPr>
            <a:fld id="{00000000-1234-1234-1234-123412341234}" type="slidenum">
              <a:rPr lang="en-US" sz="900" b="0" i="0" u="none" strike="noStrike" cap="none">
                <a:solidFill>
                  <a:srgbClr val="282828"/>
                </a:solidFill>
                <a:latin typeface="Calibri"/>
                <a:ea typeface="Calibri"/>
                <a:cs typeface="Calibri"/>
                <a:sym typeface="Calibri"/>
              </a:rPr>
              <a:t>‹#›</a:t>
            </a:fld>
            <a:endParaRPr lang="en-US" sz="900" b="0" i="0" u="none" strike="noStrike" cap="none">
              <a:solidFill>
                <a:srgbClr val="282828"/>
              </a:solidFill>
              <a:latin typeface="Calibri"/>
              <a:ea typeface="Calibri"/>
              <a:cs typeface="Calibri"/>
              <a:sym typeface="Calibri"/>
            </a:endParaRPr>
          </a:p>
        </p:txBody>
      </p:sp>
      <p:sp>
        <p:nvSpPr>
          <p:cNvPr id="1647" name="Shape 1647"/>
          <p:cNvSpPr txBox="1"/>
          <p:nvPr/>
        </p:nvSpPr>
        <p:spPr>
          <a:xfrm>
            <a:off x="7492417" y="6457946"/>
            <a:ext cx="3859794" cy="201168"/>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282828"/>
              </a:buClr>
              <a:buSzPct val="25000"/>
              <a:buFont typeface="Calibri"/>
              <a:buNone/>
            </a:pPr>
            <a:r>
              <a:rPr lang="en-US" sz="900" b="0" i="0" u="none" strike="noStrike" cap="none">
                <a:solidFill>
                  <a:srgbClr val="282828"/>
                </a:solidFill>
                <a:latin typeface="Calibri"/>
                <a:ea typeface="Calibri"/>
                <a:cs typeface="Calibri"/>
                <a:sym typeface="Calibri"/>
              </a:rPr>
              <a:t>© Cloudera, Inc. All rights reserved.</a:t>
            </a:r>
          </a:p>
        </p:txBody>
      </p:sp>
    </p:spTree>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50"/>
        <p:cNvGrpSpPr/>
        <p:nvPr/>
      </p:nvGrpSpPr>
      <p:grpSpPr>
        <a:xfrm>
          <a:off x="0" y="0"/>
          <a:ext cx="0" cy="0"/>
          <a:chOff x="0" y="0"/>
          <a:chExt cx="0" cy="0"/>
        </a:xfrm>
      </p:grpSpPr>
      <p:sp>
        <p:nvSpPr>
          <p:cNvPr id="2451" name="Shape 2451"/>
          <p:cNvSpPr txBox="1">
            <a:spLocks noGrp="1"/>
          </p:cNvSpPr>
          <p:nvPr>
            <p:ph type="ctrTitle"/>
          </p:nvPr>
        </p:nvSpPr>
        <p:spPr>
          <a:xfrm>
            <a:off x="410302" y="2701233"/>
            <a:ext cx="7362097" cy="1149798"/>
          </a:xfrm>
          <a:prstGeom prst="rect">
            <a:avLst/>
          </a:prstGeom>
          <a:noFill/>
          <a:ln>
            <a:noFill/>
          </a:ln>
        </p:spPr>
        <p:txBody>
          <a:bodyPr lIns="91425" tIns="45700" rIns="91425" bIns="45700" anchor="b" anchorCtr="0">
            <a:noAutofit/>
          </a:bodyPr>
          <a:lstStyle/>
          <a:p>
            <a:pPr marL="0" marR="0" lvl="0" indent="0" algn="l" rtl="0">
              <a:lnSpc>
                <a:spcPct val="80000"/>
              </a:lnSpc>
              <a:spcBef>
                <a:spcPts val="0"/>
              </a:spcBef>
              <a:buClr>
                <a:schemeClr val="dk2"/>
              </a:buClr>
              <a:buSzPct val="25000"/>
              <a:buFont typeface="Calibri"/>
              <a:buNone/>
            </a:pPr>
            <a:r>
              <a:rPr lang="en-US" sz="4400" b="0" i="0" u="none" strike="noStrike" cap="none" dirty="0" smtClean="0">
                <a:solidFill>
                  <a:schemeClr val="dk2"/>
                </a:solidFill>
                <a:latin typeface="Calibri"/>
                <a:ea typeface="Calibri"/>
                <a:cs typeface="Calibri"/>
                <a:sym typeface="Calibri"/>
              </a:rPr>
              <a:t>Data </a:t>
            </a:r>
            <a:r>
              <a:rPr lang="en-US" sz="4400" b="0" i="0" u="none" strike="noStrike" cap="none" dirty="0" smtClean="0">
                <a:solidFill>
                  <a:schemeClr val="dk2"/>
                </a:solidFill>
                <a:latin typeface="Calibri"/>
                <a:ea typeface="Calibri"/>
                <a:cs typeface="Calibri"/>
                <a:sym typeface="Calibri"/>
              </a:rPr>
              <a:t>Ingestion </a:t>
            </a:r>
            <a:r>
              <a:rPr lang="en-US" sz="4400" b="0" i="0" u="none" strike="noStrike" cap="none" dirty="0" smtClean="0">
                <a:solidFill>
                  <a:schemeClr val="dk2"/>
                </a:solidFill>
                <a:latin typeface="Calibri"/>
                <a:ea typeface="Calibri"/>
                <a:cs typeface="Calibri"/>
                <a:sym typeface="Calibri"/>
              </a:rPr>
              <a:t>Patterns and security options</a:t>
            </a:r>
            <a:endParaRPr lang="en-US" sz="4400" b="0" i="0" u="none" strike="noStrike" cap="none" dirty="0">
              <a:solidFill>
                <a:schemeClr val="dk2"/>
              </a:solidFill>
              <a:latin typeface="Calibri"/>
              <a:ea typeface="Calibri"/>
              <a:cs typeface="Calibri"/>
              <a:sym typeface="Calibri"/>
            </a:endParaRPr>
          </a:p>
        </p:txBody>
      </p:sp>
      <p:sp>
        <p:nvSpPr>
          <p:cNvPr id="2452" name="Shape 2452"/>
          <p:cNvSpPr txBox="1">
            <a:spLocks noGrp="1"/>
          </p:cNvSpPr>
          <p:nvPr>
            <p:ph type="subTitle" idx="1"/>
          </p:nvPr>
        </p:nvSpPr>
        <p:spPr>
          <a:xfrm>
            <a:off x="435702" y="5179917"/>
            <a:ext cx="7336695" cy="141966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buClr>
                <a:schemeClr val="dk1"/>
              </a:buClr>
              <a:buSzPct val="25000"/>
              <a:buFont typeface="Arial"/>
              <a:buNone/>
            </a:pPr>
            <a:r>
              <a:rPr lang="en-US" dirty="0" smtClean="0"/>
              <a:t>Prepared for CenturyLink, </a:t>
            </a:r>
          </a:p>
          <a:p>
            <a:pPr marL="0" marR="0" lvl="0" indent="0" algn="l" rtl="0">
              <a:lnSpc>
                <a:spcPct val="100000"/>
              </a:lnSpc>
              <a:spcBef>
                <a:spcPts val="0"/>
              </a:spcBef>
              <a:buClr>
                <a:schemeClr val="dk1"/>
              </a:buClr>
              <a:buSzPct val="25000"/>
              <a:buFont typeface="Arial"/>
              <a:buNone/>
            </a:pPr>
            <a:r>
              <a:rPr lang="en-US" dirty="0"/>
              <a:t> </a:t>
            </a:r>
            <a:r>
              <a:rPr lang="en-US" dirty="0" smtClean="0"/>
              <a:t>b</a:t>
            </a:r>
            <a:r>
              <a:rPr lang="en-US" dirty="0" smtClean="0"/>
              <a:t>y </a:t>
            </a:r>
            <a:r>
              <a:rPr lang="en-US" dirty="0" smtClean="0"/>
              <a:t>Sam Glover</a:t>
            </a:r>
          </a:p>
          <a:p>
            <a:pPr marL="0" marR="0" lvl="0" indent="0" algn="l" rtl="0">
              <a:lnSpc>
                <a:spcPct val="100000"/>
              </a:lnSpc>
              <a:spcBef>
                <a:spcPts val="0"/>
              </a:spcBef>
              <a:buClr>
                <a:schemeClr val="dk1"/>
              </a:buClr>
              <a:buSzPct val="25000"/>
              <a:buFont typeface="Arial"/>
              <a:buNone/>
            </a:pPr>
            <a:r>
              <a:rPr lang="en-US" dirty="0" smtClean="0"/>
              <a:t> as of </a:t>
            </a:r>
            <a:r>
              <a:rPr lang="en-US" smtClean="0"/>
              <a:t>August </a:t>
            </a:r>
            <a:r>
              <a:rPr lang="en-US" smtClean="0"/>
              <a:t>25, </a:t>
            </a:r>
            <a:r>
              <a:rPr lang="en-US" dirty="0" smtClean="0"/>
              <a:t>2016</a:t>
            </a:r>
            <a:endParaRPr lang="en-US" sz="2600" b="0" i="0" u="none" strike="noStrike" cap="none" dirty="0">
              <a:solidFill>
                <a:schemeClr val="dk1"/>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 in Flume’s Architecture</a:t>
            </a:r>
            <a:endParaRPr lang="en-US" dirty="0"/>
          </a:p>
        </p:txBody>
      </p:sp>
      <p:sp>
        <p:nvSpPr>
          <p:cNvPr id="4" name="Content Placeholder 3"/>
          <p:cNvSpPr>
            <a:spLocks noGrp="1"/>
          </p:cNvSpPr>
          <p:nvPr>
            <p:ph type="body" sz="quarter" idx="1"/>
          </p:nvPr>
        </p:nvSpPr>
        <p:spPr>
          <a:xfrm>
            <a:off x="379413" y="1435100"/>
            <a:ext cx="11314112" cy="4762500"/>
          </a:xfrm>
        </p:spPr>
        <p:txBody>
          <a:bodyPr/>
          <a:lstStyle/>
          <a:p>
            <a:r>
              <a:rPr lang="en-US" b="1" dirty="0" smtClean="0"/>
              <a:t>Source</a:t>
            </a:r>
          </a:p>
          <a:p>
            <a:pPr lvl="1"/>
            <a:r>
              <a:rPr lang="en-US" dirty="0" smtClean="0"/>
              <a:t>Receives events from the external actor that generates them</a:t>
            </a:r>
          </a:p>
          <a:p>
            <a:r>
              <a:rPr lang="en-US" b="1" dirty="0" smtClean="0"/>
              <a:t>Sink</a:t>
            </a:r>
          </a:p>
          <a:p>
            <a:pPr lvl="1"/>
            <a:r>
              <a:rPr lang="en-US" dirty="0" smtClean="0"/>
              <a:t>Sends an event to its destination</a:t>
            </a:r>
          </a:p>
          <a:p>
            <a:r>
              <a:rPr lang="en-US" b="1" dirty="0" smtClean="0"/>
              <a:t>Channel</a:t>
            </a:r>
          </a:p>
          <a:p>
            <a:pPr lvl="1"/>
            <a:r>
              <a:rPr lang="en-US" dirty="0" smtClean="0"/>
              <a:t>Buffers events from the source until they are drained by the sink</a:t>
            </a:r>
          </a:p>
          <a:p>
            <a:r>
              <a:rPr lang="en-US" b="1" dirty="0" smtClean="0"/>
              <a:t>Agent</a:t>
            </a:r>
          </a:p>
          <a:p>
            <a:pPr lvl="1"/>
            <a:r>
              <a:rPr lang="en-US" dirty="0" smtClean="0"/>
              <a:t>Java process that configures and hosts the source, channel, and sink</a:t>
            </a:r>
            <a:endParaRPr lang="en-US" dirty="0"/>
          </a:p>
        </p:txBody>
      </p:sp>
    </p:spTree>
    <p:extLst>
      <p:ext uri="{BB962C8B-B14F-4D97-AF65-F5344CB8AC3E}">
        <p14:creationId xmlns:p14="http://schemas.microsoft.com/office/powerpoint/2010/main" val="21501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Flume Data Flow</a:t>
            </a:r>
          </a:p>
        </p:txBody>
      </p:sp>
      <p:sp>
        <p:nvSpPr>
          <p:cNvPr id="3" name="Text Placeholder 2"/>
          <p:cNvSpPr>
            <a:spLocks noGrp="1"/>
          </p:cNvSpPr>
          <p:nvPr>
            <p:ph type="body" idx="1"/>
          </p:nvPr>
        </p:nvSpPr>
        <p:spPr/>
        <p:txBody>
          <a:bodyPr/>
          <a:lstStyle/>
          <a:p>
            <a:r>
              <a:rPr lang="en-US" dirty="0"/>
              <a:t>This diagram illustrates how syslog data might be captured to HDFS</a:t>
            </a:r>
          </a:p>
          <a:p>
            <a:pPr marL="968375" lvl="1" indent="-514350">
              <a:buFont typeface="+mj-lt"/>
              <a:buAutoNum type="arabicPeriod"/>
            </a:pPr>
            <a:r>
              <a:rPr lang="en-US" dirty="0"/>
              <a:t>Message is logged on a server running a syslog daemon</a:t>
            </a:r>
          </a:p>
          <a:p>
            <a:pPr marL="968375" lvl="1" indent="-514350">
              <a:buFont typeface="+mj-lt"/>
              <a:buAutoNum type="arabicPeriod"/>
            </a:pPr>
            <a:r>
              <a:rPr lang="en-US" dirty="0"/>
              <a:t>Flume agent configured with syslog source receives event</a:t>
            </a:r>
          </a:p>
          <a:p>
            <a:pPr marL="968375" lvl="1" indent="-514350">
              <a:buFont typeface="+mj-lt"/>
              <a:buAutoNum type="arabicPeriod"/>
            </a:pPr>
            <a:r>
              <a:rPr lang="en-US" dirty="0"/>
              <a:t>Source pushes event to the channel, where it is buffered in memory</a:t>
            </a:r>
          </a:p>
          <a:p>
            <a:pPr marL="968375" lvl="1" indent="-514350">
              <a:buFont typeface="+mj-lt"/>
              <a:buAutoNum type="arabicPeriod"/>
            </a:pPr>
            <a:r>
              <a:rPr lang="en-US" dirty="0"/>
              <a:t>Sink pulls data from the channel and writes it to HDFS</a:t>
            </a:r>
          </a:p>
          <a:p>
            <a:endParaRPr lang="en-US" dirty="0"/>
          </a:p>
        </p:txBody>
      </p:sp>
      <p:pic>
        <p:nvPicPr>
          <p:cNvPr id="4" name="Picture 3"/>
          <p:cNvPicPr>
            <a:picLocks noChangeAspect="1"/>
          </p:cNvPicPr>
          <p:nvPr/>
        </p:nvPicPr>
        <p:blipFill>
          <a:blip r:embed="rId2"/>
          <a:stretch>
            <a:fillRect/>
          </a:stretch>
        </p:blipFill>
        <p:spPr>
          <a:xfrm>
            <a:off x="2021150" y="4033177"/>
            <a:ext cx="7934722" cy="1908002"/>
          </a:xfrm>
          <a:prstGeom prst="rect">
            <a:avLst/>
          </a:prstGeom>
        </p:spPr>
      </p:pic>
    </p:spTree>
    <p:extLst>
      <p:ext uri="{BB962C8B-B14F-4D97-AF65-F5344CB8AC3E}">
        <p14:creationId xmlns:p14="http://schemas.microsoft.com/office/powerpoint/2010/main" val="3409937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Flow Customizations</a:t>
            </a:r>
            <a:endParaRPr lang="en-US" dirty="0"/>
          </a:p>
        </p:txBody>
      </p:sp>
      <p:sp>
        <p:nvSpPr>
          <p:cNvPr id="4" name="Content Placeholder 3"/>
          <p:cNvSpPr>
            <a:spLocks noGrp="1"/>
          </p:cNvSpPr>
          <p:nvPr>
            <p:ph type="body" sz="quarter" idx="1"/>
          </p:nvPr>
        </p:nvSpPr>
        <p:spPr>
          <a:xfrm>
            <a:off x="379413" y="1435100"/>
            <a:ext cx="11314112" cy="4762500"/>
          </a:xfrm>
        </p:spPr>
        <p:txBody>
          <a:bodyPr/>
          <a:lstStyle/>
          <a:p>
            <a:r>
              <a:rPr lang="en-US" dirty="0" smtClean="0"/>
              <a:t>Flume comes with many built-in sources, sinks, and channels</a:t>
            </a:r>
          </a:p>
          <a:p>
            <a:pPr lvl="1"/>
            <a:r>
              <a:rPr lang="en-US" dirty="0" smtClean="0"/>
              <a:t>It is also possible to create your own implementations</a:t>
            </a:r>
          </a:p>
          <a:p>
            <a:r>
              <a:rPr lang="en-US" dirty="0" smtClean="0"/>
              <a:t>Commonly used sources are, Syslog, Netcat, Exec, Spooling Directory, HTTP Source and Kafka</a:t>
            </a:r>
          </a:p>
          <a:p>
            <a:r>
              <a:rPr lang="en-US" dirty="0" smtClean="0"/>
              <a:t>Commonly used sinks are, HDFS, HBase, Logger, Morphline/Search and Kafka</a:t>
            </a:r>
          </a:p>
          <a:p>
            <a:r>
              <a:rPr lang="en-US" dirty="0" smtClean="0"/>
              <a:t>Built-in channels are Memory, File and Kafka</a:t>
            </a:r>
          </a:p>
          <a:p>
            <a:r>
              <a:rPr lang="en-US" dirty="0" smtClean="0"/>
              <a:t>Additionally, Flume supports a few other ways to customize data flow</a:t>
            </a:r>
          </a:p>
          <a:p>
            <a:pPr lvl="1"/>
            <a:r>
              <a:rPr lang="en-US" dirty="0" smtClean="0"/>
              <a:t>Can inspect, modify, or transform event data</a:t>
            </a:r>
          </a:p>
          <a:p>
            <a:pPr lvl="1"/>
            <a:r>
              <a:rPr lang="en-US" dirty="0" smtClean="0"/>
              <a:t>Can control the format of messages written to the destination</a:t>
            </a:r>
          </a:p>
        </p:txBody>
      </p:sp>
    </p:spTree>
    <p:extLst>
      <p:ext uri="{BB962C8B-B14F-4D97-AF65-F5344CB8AC3E}">
        <p14:creationId xmlns:p14="http://schemas.microsoft.com/office/powerpoint/2010/main" val="46087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2" name="Shape 2962"/>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a:solidFill>
                  <a:schemeClr val="dk2"/>
                </a:solidFill>
                <a:latin typeface="Calibri"/>
                <a:ea typeface="Calibri"/>
                <a:cs typeface="Calibri"/>
                <a:sym typeface="Calibri"/>
              </a:rPr>
              <a:t>Flume Security</a:t>
            </a:r>
          </a:p>
        </p:txBody>
      </p:sp>
      <p:sp>
        <p:nvSpPr>
          <p:cNvPr id="2963" name="Shape 2963"/>
          <p:cNvSpPr txBox="1">
            <a:spLocks noGrp="1"/>
          </p:cNvSpPr>
          <p:nvPr>
            <p:ph type="body" idx="1"/>
          </p:nvPr>
        </p:nvSpPr>
        <p:spPr>
          <a:xfrm>
            <a:off x="379412" y="1269026"/>
            <a:ext cx="11313559" cy="4762498"/>
          </a:xfrm>
          <a:prstGeom prst="rect">
            <a:avLst/>
          </a:prstGeom>
          <a:noFill/>
          <a:ln>
            <a:noFill/>
          </a:ln>
        </p:spPr>
        <p:txBody>
          <a:bodyPr lIns="91425" tIns="91425" rIns="91425" bIns="91425" anchor="t" anchorCtr="0">
            <a:noAutofit/>
          </a:bodyPr>
          <a:lstStyle/>
          <a:p>
            <a:pPr marL="176213" marR="0" lvl="0" indent="-49212" algn="l" rtl="0">
              <a:lnSpc>
                <a:spcPct val="100000"/>
              </a:lnSpc>
              <a:spcBef>
                <a:spcPts val="0"/>
              </a:spcBef>
              <a:spcAft>
                <a:spcPts val="0"/>
              </a:spcAft>
              <a:buClr>
                <a:schemeClr val="dk1"/>
              </a:buClr>
              <a:buSzPct val="79999"/>
              <a:buFont typeface="Arial"/>
              <a:buChar char="•"/>
            </a:pPr>
            <a:r>
              <a:rPr lang="en-US" sz="2600" b="0" i="0" u="none" strike="noStrike" cap="none" dirty="0">
                <a:solidFill>
                  <a:srgbClr val="595B59"/>
                </a:solidFill>
                <a:latin typeface="Calibri"/>
                <a:ea typeface="Calibri"/>
                <a:cs typeface="Calibri"/>
                <a:sym typeface="Calibri"/>
              </a:rPr>
              <a:t>Authentication </a:t>
            </a:r>
            <a:r>
              <a:rPr lang="en-US" sz="2600" b="0" i="0" u="none" strike="noStrike" cap="none" dirty="0" smtClean="0">
                <a:solidFill>
                  <a:srgbClr val="595B59"/>
                </a:solidFill>
                <a:latin typeface="Calibri"/>
                <a:ea typeface="Calibri"/>
                <a:cs typeface="Calibri"/>
                <a:sym typeface="Calibri"/>
              </a:rPr>
              <a:t>support </a:t>
            </a:r>
            <a:r>
              <a:rPr lang="en-US" sz="2600" b="0" i="0" u="none" strike="noStrike" cap="none" dirty="0">
                <a:solidFill>
                  <a:srgbClr val="595B59"/>
                </a:solidFill>
                <a:latin typeface="Calibri"/>
                <a:ea typeface="Calibri"/>
                <a:cs typeface="Calibri"/>
                <a:sym typeface="Calibri"/>
              </a:rPr>
              <a:t>Via Kerberos</a:t>
            </a:r>
          </a:p>
          <a:p>
            <a:pPr marL="176213" marR="0" lvl="0" indent="-49212" algn="l" rtl="0">
              <a:lnSpc>
                <a:spcPct val="100000"/>
              </a:lnSpc>
              <a:spcBef>
                <a:spcPts val="520"/>
              </a:spcBef>
              <a:spcAft>
                <a:spcPts val="0"/>
              </a:spcAft>
              <a:buClr>
                <a:schemeClr val="dk1"/>
              </a:buClr>
              <a:buSzPct val="79999"/>
              <a:buFont typeface="Arial"/>
              <a:buChar char="•"/>
            </a:pPr>
            <a:r>
              <a:rPr lang="en-US" sz="2600" b="0" i="0" u="none" strike="noStrike" cap="none" dirty="0">
                <a:solidFill>
                  <a:srgbClr val="595B59"/>
                </a:solidFill>
                <a:latin typeface="Calibri"/>
                <a:ea typeface="Calibri"/>
                <a:cs typeface="Calibri"/>
                <a:sym typeface="Calibri"/>
              </a:rPr>
              <a:t>Authorization – HDFS permissions and ACL’s</a:t>
            </a:r>
          </a:p>
          <a:p>
            <a:pPr marL="176213" marR="0" lvl="0" indent="-49212" algn="l" rtl="0">
              <a:lnSpc>
                <a:spcPct val="100000"/>
              </a:lnSpc>
              <a:spcBef>
                <a:spcPts val="520"/>
              </a:spcBef>
              <a:spcAft>
                <a:spcPts val="0"/>
              </a:spcAft>
              <a:buClr>
                <a:schemeClr val="dk1"/>
              </a:buClr>
              <a:buSzPct val="79999"/>
              <a:buFont typeface="Arial"/>
              <a:buChar char="•"/>
            </a:pPr>
            <a:r>
              <a:rPr lang="en-US" sz="2600" b="0" i="0" u="none" strike="noStrike" cap="none" dirty="0">
                <a:solidFill>
                  <a:srgbClr val="595B59"/>
                </a:solidFill>
                <a:latin typeface="Calibri"/>
                <a:ea typeface="Calibri"/>
                <a:cs typeface="Calibri"/>
                <a:sym typeface="Calibri"/>
              </a:rPr>
              <a:t>Encryption At Rest – Navigator Encrypt</a:t>
            </a:r>
          </a:p>
          <a:p>
            <a:pPr marL="176213" marR="0" lvl="0" indent="-49212" algn="l" rtl="0">
              <a:lnSpc>
                <a:spcPct val="100000"/>
              </a:lnSpc>
              <a:spcBef>
                <a:spcPts val="520"/>
              </a:spcBef>
              <a:spcAft>
                <a:spcPts val="0"/>
              </a:spcAft>
              <a:buClr>
                <a:schemeClr val="dk1"/>
              </a:buClr>
              <a:buSzPct val="79999"/>
              <a:buFont typeface="Arial"/>
              <a:buChar char="•"/>
            </a:pPr>
            <a:r>
              <a:rPr lang="en-US" sz="2600" b="0" i="0" u="none" strike="noStrike" cap="none" dirty="0">
                <a:solidFill>
                  <a:srgbClr val="595B59"/>
                </a:solidFill>
                <a:latin typeface="Calibri"/>
                <a:ea typeface="Calibri"/>
                <a:cs typeface="Calibri"/>
                <a:sym typeface="Calibri"/>
              </a:rPr>
              <a:t>Encryption In Transit - SSL is supported</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Shape 2968"/>
          <p:cNvSpPr txBox="1">
            <a:spLocks noGrp="1"/>
          </p:cNvSpPr>
          <p:nvPr>
            <p:ph type="title"/>
          </p:nvPr>
        </p:nvSpPr>
        <p:spPr>
          <a:xfrm>
            <a:off x="365760" y="457200"/>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Apache Kafka</a:t>
            </a:r>
            <a:br>
              <a:rPr lang="en-US" sz="4000" b="0" i="0" u="none" strike="noStrike" cap="none">
                <a:solidFill>
                  <a:schemeClr val="dk2"/>
                </a:solidFill>
                <a:latin typeface="Calibri"/>
                <a:ea typeface="Calibri"/>
                <a:cs typeface="Calibri"/>
                <a:sym typeface="Calibri"/>
              </a:rPr>
            </a:br>
            <a:r>
              <a:rPr lang="en-US" sz="2800" b="0" i="0" u="none" strike="noStrike" cap="none">
                <a:solidFill>
                  <a:srgbClr val="005586"/>
                </a:solidFill>
                <a:latin typeface="Calibri"/>
                <a:ea typeface="Calibri"/>
                <a:cs typeface="Calibri"/>
                <a:sym typeface="Calibri"/>
              </a:rPr>
              <a:t>Pub-Sub Messaging for Hadoop</a:t>
            </a:r>
          </a:p>
        </p:txBody>
      </p:sp>
      <p:sp>
        <p:nvSpPr>
          <p:cNvPr id="2969" name="Shape 2969"/>
          <p:cNvSpPr txBox="1">
            <a:spLocks noGrp="1"/>
          </p:cNvSpPr>
          <p:nvPr>
            <p:ph type="body" idx="1"/>
          </p:nvPr>
        </p:nvSpPr>
        <p:spPr>
          <a:xfrm>
            <a:off x="6047078" y="908767"/>
            <a:ext cx="6106793" cy="4905966"/>
          </a:xfrm>
          <a:prstGeom prst="rect">
            <a:avLst/>
          </a:prstGeom>
          <a:noFill/>
          <a:ln>
            <a:noFill/>
          </a:ln>
        </p:spPr>
        <p:txBody>
          <a:bodyPr lIns="91425" tIns="45700" rIns="91425" bIns="45700" anchor="t" anchorCtr="0">
            <a:noAutofit/>
          </a:bodyPr>
          <a:lstStyle/>
          <a:p>
            <a:pPr marL="176213" marR="0" lvl="0" indent="-176213" algn="l" rtl="0">
              <a:spcBef>
                <a:spcPts val="0"/>
              </a:spcBef>
              <a:spcAft>
                <a:spcPts val="0"/>
              </a:spcAft>
              <a:buClr>
                <a:schemeClr val="dk1"/>
              </a:buClr>
              <a:buSzPct val="80000"/>
              <a:buFont typeface="Arial"/>
              <a:buChar char="•"/>
            </a:pPr>
            <a:r>
              <a:rPr lang="en-US" sz="2800" b="0" i="0" u="none" strike="noStrike" cap="none" dirty="0">
                <a:solidFill>
                  <a:srgbClr val="3D3D3D"/>
                </a:solidFill>
                <a:latin typeface="Calibri"/>
                <a:ea typeface="Calibri"/>
                <a:cs typeface="Calibri"/>
                <a:sym typeface="Calibri"/>
              </a:rPr>
              <a:t>Backbone for real-time architectures</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Fast, flexible messaging for a wide range of use cases</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Scale to support more data sources and growing data volumes</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Zero data loss durability and always-on fault-tolerance</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Built-in security and data protection</a:t>
            </a:r>
          </a:p>
          <a:p>
            <a:pPr marL="288925" marR="0" lvl="1" indent="-9525" algn="l" rtl="0">
              <a:spcBef>
                <a:spcPts val="0"/>
              </a:spcBef>
              <a:spcAft>
                <a:spcPts val="0"/>
              </a:spcAft>
              <a:buClr>
                <a:schemeClr val="dk1"/>
              </a:buClr>
              <a:buSzPct val="25000"/>
              <a:buFont typeface="Arial"/>
              <a:buNone/>
            </a:pPr>
            <a:endParaRPr sz="2400" b="0" i="0" u="none" strike="noStrike" cap="none" dirty="0">
              <a:solidFill>
                <a:srgbClr val="3D3D3D"/>
              </a:solidFill>
              <a:latin typeface="Calibri"/>
              <a:ea typeface="Calibri"/>
              <a:cs typeface="Calibri"/>
              <a:sym typeface="Calibri"/>
            </a:endParaRPr>
          </a:p>
          <a:p>
            <a:pPr marL="176213" marR="0" lvl="0" indent="-176213" algn="l" rtl="0">
              <a:spcBef>
                <a:spcPts val="0"/>
              </a:spcBef>
              <a:spcAft>
                <a:spcPts val="0"/>
              </a:spcAft>
              <a:buClr>
                <a:schemeClr val="dk1"/>
              </a:buClr>
              <a:buSzPct val="80000"/>
              <a:buFont typeface="Arial"/>
              <a:buChar char="•"/>
            </a:pPr>
            <a:r>
              <a:rPr lang="en-US" sz="2800" b="0" i="0" u="none" strike="noStrike" cap="none" dirty="0">
                <a:solidFill>
                  <a:srgbClr val="3D3D3D"/>
                </a:solidFill>
                <a:latin typeface="Calibri"/>
                <a:ea typeface="Calibri"/>
                <a:cs typeface="Calibri"/>
                <a:sym typeface="Calibri"/>
              </a:rPr>
              <a:t>Seamless integration across the platform</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Connect to Flume, Spark Streaming, HBase, and more</a:t>
            </a:r>
          </a:p>
          <a:p>
            <a:pPr marL="454025" marR="0" lvl="1" indent="-174625" algn="l" rtl="0">
              <a:spcBef>
                <a:spcPts val="0"/>
              </a:spcBef>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Manage and monitor with Cloudera Manager</a:t>
            </a:r>
          </a:p>
        </p:txBody>
      </p:sp>
      <p:grpSp>
        <p:nvGrpSpPr>
          <p:cNvPr id="2" name="Group 1"/>
          <p:cNvGrpSpPr/>
          <p:nvPr/>
        </p:nvGrpSpPr>
        <p:grpSpPr>
          <a:xfrm>
            <a:off x="365760" y="1779222"/>
            <a:ext cx="5485877" cy="3997305"/>
            <a:chOff x="365760" y="1779222"/>
            <a:chExt cx="5485877" cy="3997305"/>
          </a:xfrm>
        </p:grpSpPr>
        <p:sp>
          <p:nvSpPr>
            <p:cNvPr id="39" name="Rectangle 38"/>
            <p:cNvSpPr/>
            <p:nvPr/>
          </p:nvSpPr>
          <p:spPr>
            <a:xfrm>
              <a:off x="365760" y="4978406"/>
              <a:ext cx="5485877" cy="798121"/>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Kafka </a:t>
              </a:r>
              <a:r>
                <a:rPr lang="en-US" sz="2400" dirty="0">
                  <a:solidFill>
                    <a:schemeClr val="tx1"/>
                  </a:solidFill>
                </a:rPr>
                <a:t>decouples Data Pipelines</a:t>
              </a:r>
            </a:p>
          </p:txBody>
        </p:sp>
        <p:sp>
          <p:nvSpPr>
            <p:cNvPr id="40" name="Rectangle 39"/>
            <p:cNvSpPr/>
            <p:nvPr/>
          </p:nvSpPr>
          <p:spPr>
            <a:xfrm>
              <a:off x="431736" y="1779222"/>
              <a:ext cx="1107850"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Source System</a:t>
              </a:r>
              <a:endParaRPr lang="en-US" sz="1600" dirty="0">
                <a:solidFill>
                  <a:srgbClr val="000000"/>
                </a:solidFill>
              </a:endParaRPr>
            </a:p>
          </p:txBody>
        </p:sp>
        <p:sp>
          <p:nvSpPr>
            <p:cNvPr id="41" name="Rectangle 40"/>
            <p:cNvSpPr/>
            <p:nvPr/>
          </p:nvSpPr>
          <p:spPr>
            <a:xfrm>
              <a:off x="1811501" y="1779222"/>
              <a:ext cx="1107850"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Source System</a:t>
              </a:r>
              <a:endParaRPr lang="en-US" sz="1600" dirty="0">
                <a:solidFill>
                  <a:srgbClr val="000000"/>
                </a:solidFill>
              </a:endParaRPr>
            </a:p>
          </p:txBody>
        </p:sp>
        <p:sp>
          <p:nvSpPr>
            <p:cNvPr id="42" name="Rectangle 41"/>
            <p:cNvSpPr/>
            <p:nvPr/>
          </p:nvSpPr>
          <p:spPr>
            <a:xfrm>
              <a:off x="3191265" y="1779222"/>
              <a:ext cx="1107850"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Source System</a:t>
              </a:r>
              <a:endParaRPr lang="en-US" sz="1600" dirty="0">
                <a:solidFill>
                  <a:srgbClr val="000000"/>
                </a:solidFill>
              </a:endParaRPr>
            </a:p>
          </p:txBody>
        </p:sp>
        <p:sp>
          <p:nvSpPr>
            <p:cNvPr id="43" name="Rectangle 42"/>
            <p:cNvSpPr/>
            <p:nvPr/>
          </p:nvSpPr>
          <p:spPr>
            <a:xfrm>
              <a:off x="4571029" y="1779222"/>
              <a:ext cx="1107850"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Source System</a:t>
              </a:r>
              <a:endParaRPr lang="en-US" sz="1600" dirty="0">
                <a:solidFill>
                  <a:srgbClr val="000000"/>
                </a:solidFill>
              </a:endParaRPr>
            </a:p>
          </p:txBody>
        </p:sp>
        <p:sp>
          <p:nvSpPr>
            <p:cNvPr id="44" name="Rectangle 43"/>
            <p:cNvSpPr/>
            <p:nvPr/>
          </p:nvSpPr>
          <p:spPr>
            <a:xfrm>
              <a:off x="404593" y="4120458"/>
              <a:ext cx="1230258"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Hadoop</a:t>
              </a:r>
              <a:endParaRPr lang="en-US" sz="1600" dirty="0">
                <a:solidFill>
                  <a:srgbClr val="000000"/>
                </a:solidFill>
              </a:endParaRPr>
            </a:p>
          </p:txBody>
        </p:sp>
        <p:sp>
          <p:nvSpPr>
            <p:cNvPr id="45" name="Rectangle 44"/>
            <p:cNvSpPr/>
            <p:nvPr/>
          </p:nvSpPr>
          <p:spPr>
            <a:xfrm>
              <a:off x="1784358" y="4120458"/>
              <a:ext cx="1230258"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Security Systems</a:t>
              </a:r>
              <a:endParaRPr lang="en-US" sz="1600" dirty="0">
                <a:solidFill>
                  <a:srgbClr val="000000"/>
                </a:solidFill>
              </a:endParaRPr>
            </a:p>
          </p:txBody>
        </p:sp>
        <p:sp>
          <p:nvSpPr>
            <p:cNvPr id="46" name="Rectangle 45"/>
            <p:cNvSpPr/>
            <p:nvPr/>
          </p:nvSpPr>
          <p:spPr>
            <a:xfrm>
              <a:off x="3164121" y="4120458"/>
              <a:ext cx="1230258"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Real-time monitoring</a:t>
              </a:r>
              <a:endParaRPr lang="en-US" sz="1600" dirty="0">
                <a:solidFill>
                  <a:srgbClr val="000000"/>
                </a:solidFill>
              </a:endParaRPr>
            </a:p>
          </p:txBody>
        </p:sp>
        <p:sp>
          <p:nvSpPr>
            <p:cNvPr id="47" name="Rectangle 46"/>
            <p:cNvSpPr/>
            <p:nvPr/>
          </p:nvSpPr>
          <p:spPr>
            <a:xfrm>
              <a:off x="4543886" y="4120458"/>
              <a:ext cx="1230258" cy="658879"/>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000000"/>
                  </a:solidFill>
                </a:rPr>
                <a:t>Data Warehouse</a:t>
              </a:r>
              <a:endParaRPr lang="en-US" sz="1600" dirty="0">
                <a:solidFill>
                  <a:srgbClr val="000000"/>
                </a:solidFill>
              </a:endParaRPr>
            </a:p>
          </p:txBody>
        </p:sp>
        <p:cxnSp>
          <p:nvCxnSpPr>
            <p:cNvPr id="48" name="Curved Connector 47"/>
            <p:cNvCxnSpPr>
              <a:stCxn id="40" idx="2"/>
              <a:endCxn id="55" idx="0"/>
            </p:cNvCxnSpPr>
            <p:nvPr/>
          </p:nvCxnSpPr>
          <p:spPr>
            <a:xfrm rot="16200000" flipH="1">
              <a:off x="1776520" y="1647243"/>
              <a:ext cx="518132" cy="2099848"/>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49" name="Curved Connector 48"/>
            <p:cNvCxnSpPr>
              <a:stCxn id="41" idx="2"/>
              <a:endCxn id="55" idx="0"/>
            </p:cNvCxnSpPr>
            <p:nvPr/>
          </p:nvCxnSpPr>
          <p:spPr>
            <a:xfrm rot="16200000" flipH="1">
              <a:off x="2466402" y="2337125"/>
              <a:ext cx="518132" cy="720083"/>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50" name="Curved Connector 49"/>
            <p:cNvCxnSpPr>
              <a:stCxn id="42" idx="2"/>
              <a:endCxn id="55" idx="0"/>
            </p:cNvCxnSpPr>
            <p:nvPr/>
          </p:nvCxnSpPr>
          <p:spPr>
            <a:xfrm rot="5400000">
              <a:off x="3156284" y="2367326"/>
              <a:ext cx="518132" cy="659682"/>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51" name="Curved Connector 50"/>
            <p:cNvCxnSpPr>
              <a:stCxn id="43" idx="2"/>
              <a:endCxn id="55" idx="0"/>
            </p:cNvCxnSpPr>
            <p:nvPr/>
          </p:nvCxnSpPr>
          <p:spPr>
            <a:xfrm rot="5400000">
              <a:off x="3846166" y="1677444"/>
              <a:ext cx="518132" cy="2039445"/>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52" name="Curved Connector 51"/>
            <p:cNvCxnSpPr>
              <a:stCxn id="55" idx="2"/>
              <a:endCxn id="45" idx="0"/>
            </p:cNvCxnSpPr>
            <p:nvPr/>
          </p:nvCxnSpPr>
          <p:spPr>
            <a:xfrm rot="5400000">
              <a:off x="2489825" y="3524774"/>
              <a:ext cx="505346" cy="686023"/>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53" name="Curved Connector 52"/>
            <p:cNvCxnSpPr>
              <a:stCxn id="55" idx="2"/>
              <a:endCxn id="46" idx="0"/>
            </p:cNvCxnSpPr>
            <p:nvPr/>
          </p:nvCxnSpPr>
          <p:spPr>
            <a:xfrm rot="16200000" flipH="1">
              <a:off x="3179706" y="3520914"/>
              <a:ext cx="505346" cy="693741"/>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cxnSp>
          <p:nvCxnSpPr>
            <p:cNvPr id="54" name="Curved Connector 53"/>
            <p:cNvCxnSpPr>
              <a:stCxn id="55" idx="2"/>
              <a:endCxn id="47" idx="0"/>
            </p:cNvCxnSpPr>
            <p:nvPr/>
          </p:nvCxnSpPr>
          <p:spPr>
            <a:xfrm rot="16200000" flipH="1">
              <a:off x="3869589" y="2831033"/>
              <a:ext cx="505346" cy="2073506"/>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sp>
          <p:nvSpPr>
            <p:cNvPr id="55" name="Rectangle 54"/>
            <p:cNvSpPr/>
            <p:nvPr/>
          </p:nvSpPr>
          <p:spPr>
            <a:xfrm>
              <a:off x="2531583" y="2956233"/>
              <a:ext cx="1107850" cy="658879"/>
            </a:xfrm>
            <a:prstGeom prst="rect">
              <a:avLst/>
            </a:prstGeom>
            <a:solidFill>
              <a:schemeClr val="accent2">
                <a:lumMod val="20000"/>
                <a:lumOff val="80000"/>
              </a:schemeClr>
            </a:solidFill>
            <a:ln w="28575" cmpd="sng">
              <a:solidFill>
                <a:srgbClr val="0078D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rgbClr val="000000"/>
                  </a:solidFill>
                  <a:effectLst/>
                </a:rPr>
                <a:t>Kafka</a:t>
              </a:r>
              <a:endParaRPr lang="en-US" sz="2400" dirty="0">
                <a:solidFill>
                  <a:srgbClr val="000000"/>
                </a:solidFill>
                <a:effectLst/>
              </a:endParaRPr>
            </a:p>
          </p:txBody>
        </p:sp>
        <p:cxnSp>
          <p:nvCxnSpPr>
            <p:cNvPr id="56" name="Curved Connector 55"/>
            <p:cNvCxnSpPr>
              <a:stCxn id="55" idx="2"/>
              <a:endCxn id="44" idx="0"/>
            </p:cNvCxnSpPr>
            <p:nvPr/>
          </p:nvCxnSpPr>
          <p:spPr>
            <a:xfrm rot="5400000">
              <a:off x="1799943" y="2834891"/>
              <a:ext cx="505346" cy="2065788"/>
            </a:xfrm>
            <a:prstGeom prst="curvedConnector3">
              <a:avLst>
                <a:gd name="adj1" fmla="val 50000"/>
              </a:avLst>
            </a:prstGeom>
            <a:ln>
              <a:solidFill>
                <a:srgbClr val="005586"/>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8" name="Shape 2988"/>
          <p:cNvSpPr txBox="1">
            <a:spLocks noGrp="1"/>
          </p:cNvSpPr>
          <p:nvPr>
            <p:ph type="title"/>
          </p:nvPr>
        </p:nvSpPr>
        <p:spPr>
          <a:xfrm>
            <a:off x="379412" y="452437"/>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Kafka Benefits</a:t>
            </a:r>
          </a:p>
        </p:txBody>
      </p:sp>
      <p:sp>
        <p:nvSpPr>
          <p:cNvPr id="2989" name="Shape 2989"/>
          <p:cNvSpPr/>
          <p:nvPr/>
        </p:nvSpPr>
        <p:spPr>
          <a:xfrm>
            <a:off x="379412" y="1244599"/>
            <a:ext cx="5245453" cy="407003"/>
          </a:xfrm>
          <a:prstGeom prst="rect">
            <a:avLst/>
          </a:prstGeom>
          <a:solidFill>
            <a:schemeClr val="dk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800" b="0" i="0" u="none" strike="noStrike" cap="none" dirty="0">
                <a:solidFill>
                  <a:schemeClr val="lt1"/>
                </a:solidFill>
                <a:latin typeface="Calibri" charset="0"/>
                <a:ea typeface="Calibri" charset="0"/>
                <a:cs typeface="Calibri" charset="0"/>
                <a:sym typeface="Arial"/>
              </a:rPr>
              <a:t>High-Throughput &amp; Low Latency</a:t>
            </a:r>
          </a:p>
        </p:txBody>
      </p:sp>
      <p:sp>
        <p:nvSpPr>
          <p:cNvPr id="2990" name="Shape 2990"/>
          <p:cNvSpPr/>
          <p:nvPr/>
        </p:nvSpPr>
        <p:spPr>
          <a:xfrm>
            <a:off x="6447519" y="1244599"/>
            <a:ext cx="5245453" cy="407003"/>
          </a:xfrm>
          <a:prstGeom prst="rect">
            <a:avLst/>
          </a:prstGeom>
          <a:solidFill>
            <a:schemeClr val="dk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800" b="0" i="0" u="none" strike="noStrike" cap="none" dirty="0">
                <a:solidFill>
                  <a:schemeClr val="lt1"/>
                </a:solidFill>
                <a:latin typeface="Calibri" charset="0"/>
                <a:ea typeface="Calibri" charset="0"/>
                <a:cs typeface="Calibri" charset="0"/>
                <a:sym typeface="Arial"/>
              </a:rPr>
              <a:t>Enterprise-Grade</a:t>
            </a:r>
          </a:p>
        </p:txBody>
      </p:sp>
      <p:sp>
        <p:nvSpPr>
          <p:cNvPr id="2991" name="Shape 2991"/>
          <p:cNvSpPr/>
          <p:nvPr/>
        </p:nvSpPr>
        <p:spPr>
          <a:xfrm>
            <a:off x="379412" y="3034696"/>
            <a:ext cx="5245453" cy="407003"/>
          </a:xfrm>
          <a:prstGeom prst="rect">
            <a:avLst/>
          </a:prstGeom>
          <a:solidFill>
            <a:schemeClr val="dk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800" b="0" i="0" u="none" strike="noStrike" cap="none" dirty="0">
                <a:solidFill>
                  <a:schemeClr val="lt1"/>
                </a:solidFill>
                <a:latin typeface="Calibri" charset="0"/>
                <a:ea typeface="Calibri" charset="0"/>
                <a:cs typeface="Calibri" charset="0"/>
                <a:sym typeface="Arial"/>
              </a:rPr>
              <a:t>Scalable &amp; Flexible</a:t>
            </a:r>
          </a:p>
        </p:txBody>
      </p:sp>
      <p:sp>
        <p:nvSpPr>
          <p:cNvPr id="2992" name="Shape 2992"/>
          <p:cNvSpPr/>
          <p:nvPr/>
        </p:nvSpPr>
        <p:spPr>
          <a:xfrm>
            <a:off x="6447519" y="3034696"/>
            <a:ext cx="5245453" cy="407003"/>
          </a:xfrm>
          <a:prstGeom prst="rect">
            <a:avLst/>
          </a:prstGeom>
          <a:solidFill>
            <a:schemeClr val="dk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Simple Integration</a:t>
            </a:r>
          </a:p>
        </p:txBody>
      </p:sp>
      <p:sp>
        <p:nvSpPr>
          <p:cNvPr id="2993" name="Shape 2993"/>
          <p:cNvSpPr/>
          <p:nvPr/>
        </p:nvSpPr>
        <p:spPr>
          <a:xfrm>
            <a:off x="379412" y="4824794"/>
            <a:ext cx="5245453" cy="407003"/>
          </a:xfrm>
          <a:prstGeom prst="rect">
            <a:avLst/>
          </a:prstGeom>
          <a:solidFill>
            <a:schemeClr val="dk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800" b="0" i="0" u="none" strike="noStrike" cap="none">
                <a:solidFill>
                  <a:schemeClr val="lt1"/>
                </a:solidFill>
                <a:latin typeface="Arial"/>
                <a:ea typeface="Arial"/>
                <a:cs typeface="Arial"/>
                <a:sym typeface="Arial"/>
              </a:rPr>
              <a:t>Durable &amp; Reliable</a:t>
            </a:r>
          </a:p>
        </p:txBody>
      </p:sp>
      <p:sp>
        <p:nvSpPr>
          <p:cNvPr id="2994" name="Shape 2994"/>
          <p:cNvSpPr/>
          <p:nvPr/>
        </p:nvSpPr>
        <p:spPr>
          <a:xfrm>
            <a:off x="6447519" y="4824794"/>
            <a:ext cx="5245453" cy="407003"/>
          </a:xfrm>
          <a:prstGeom prst="rect">
            <a:avLst/>
          </a:prstGeom>
          <a:solidFill>
            <a:schemeClr val="dk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2800" b="0" i="0" u="none" strike="noStrike" cap="none" dirty="0">
                <a:solidFill>
                  <a:schemeClr val="lt1"/>
                </a:solidFill>
                <a:latin typeface="Calibri" charset="0"/>
                <a:ea typeface="Calibri" charset="0"/>
                <a:cs typeface="Calibri" charset="0"/>
                <a:sym typeface="Arial"/>
              </a:rPr>
              <a:t>Cost-Efficient</a:t>
            </a:r>
          </a:p>
        </p:txBody>
      </p:sp>
      <p:sp>
        <p:nvSpPr>
          <p:cNvPr id="2995" name="Shape 2995"/>
          <p:cNvSpPr txBox="1">
            <a:spLocks noGrp="1"/>
          </p:cNvSpPr>
          <p:nvPr>
            <p:ph type="body" idx="1"/>
          </p:nvPr>
        </p:nvSpPr>
        <p:spPr>
          <a:xfrm>
            <a:off x="379412" y="1704403"/>
            <a:ext cx="5245453" cy="1128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a:solidFill>
                  <a:srgbClr val="3D3D3D"/>
                </a:solidFill>
                <a:latin typeface="Calibri"/>
                <a:ea typeface="Calibri"/>
                <a:cs typeface="Calibri"/>
                <a:sym typeface="Calibri"/>
              </a:rPr>
              <a:t>Single broker handles 100MBs of reads/writes per second, from 1000s clients</a:t>
            </a:r>
          </a:p>
          <a:p>
            <a:pPr marL="228600" marR="0" lvl="0" indent="-228600" algn="l" rtl="0">
              <a:lnSpc>
                <a:spcPct val="80000"/>
              </a:lnSpc>
              <a:spcBef>
                <a:spcPts val="0"/>
              </a:spcBef>
              <a:spcAft>
                <a:spcPts val="0"/>
              </a:spcAft>
              <a:buClr>
                <a:schemeClr val="dk1"/>
              </a:buClr>
              <a:buSzPct val="25000"/>
              <a:buFont typeface="Arial"/>
              <a:buNone/>
            </a:pPr>
            <a:endParaRPr sz="2000" b="0" i="0" u="none" strike="noStrike" cap="none">
              <a:solidFill>
                <a:srgbClr val="3D3D3D"/>
              </a:solidFill>
              <a:latin typeface="Calibri"/>
              <a:ea typeface="Calibri"/>
              <a:cs typeface="Calibri"/>
              <a:sym typeface="Calibri"/>
            </a:endParaRPr>
          </a:p>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a:solidFill>
                  <a:srgbClr val="3D3D3D"/>
                </a:solidFill>
                <a:latin typeface="Calibri"/>
                <a:ea typeface="Calibri"/>
                <a:cs typeface="Calibri"/>
                <a:sym typeface="Calibri"/>
              </a:rPr>
              <a:t>Messages delivered in milliseconds</a:t>
            </a:r>
          </a:p>
          <a:p>
            <a:pPr marL="342900" marR="0" lvl="0" indent="-342900" algn="l" rtl="0">
              <a:lnSpc>
                <a:spcPct val="80000"/>
              </a:lnSpc>
              <a:spcBef>
                <a:spcPts val="0"/>
              </a:spcBef>
              <a:buClr>
                <a:schemeClr val="dk1"/>
              </a:buClr>
              <a:buSzPct val="80000"/>
              <a:buFont typeface="Arial"/>
              <a:buNone/>
            </a:pPr>
            <a:endParaRPr sz="2000" b="0" i="0" u="none" strike="noStrike" cap="none">
              <a:solidFill>
                <a:srgbClr val="3D3D3D"/>
              </a:solidFill>
              <a:latin typeface="Calibri"/>
              <a:ea typeface="Calibri"/>
              <a:cs typeface="Calibri"/>
              <a:sym typeface="Calibri"/>
            </a:endParaRPr>
          </a:p>
        </p:txBody>
      </p:sp>
      <p:sp>
        <p:nvSpPr>
          <p:cNvPr id="2996" name="Shape 2996"/>
          <p:cNvSpPr txBox="1"/>
          <p:nvPr/>
        </p:nvSpPr>
        <p:spPr>
          <a:xfrm>
            <a:off x="379412" y="3496417"/>
            <a:ext cx="5245453" cy="1128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Elastically scale and dynamically add Producers/Consumers without downtime</a:t>
            </a:r>
          </a:p>
          <a:p>
            <a:pPr marL="228600" marR="0" lvl="0" indent="-2286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Reliable multi-tenant operations with client throttling</a:t>
            </a:r>
          </a:p>
          <a:p>
            <a:pPr marL="342900" marR="0" lvl="0" indent="-3429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a:p>
            <a:pPr marL="342900" marR="0" lvl="0" indent="-3429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p:txBody>
      </p:sp>
      <p:sp>
        <p:nvSpPr>
          <p:cNvPr id="2997" name="Shape 2997"/>
          <p:cNvSpPr txBox="1"/>
          <p:nvPr/>
        </p:nvSpPr>
        <p:spPr>
          <a:xfrm>
            <a:off x="379412" y="5270235"/>
            <a:ext cx="5245453" cy="1128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Messages persisted on disk for zero data loss</a:t>
            </a:r>
          </a:p>
          <a:p>
            <a:pPr marL="0" marR="0" lvl="0" indent="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Highly-available with built-in fault-tolerance and replication</a:t>
            </a:r>
          </a:p>
          <a:p>
            <a:pPr marL="342900" marR="0" lvl="0" indent="-3429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p:txBody>
      </p:sp>
      <p:sp>
        <p:nvSpPr>
          <p:cNvPr id="2998" name="Shape 2998"/>
          <p:cNvSpPr txBox="1"/>
          <p:nvPr/>
        </p:nvSpPr>
        <p:spPr>
          <a:xfrm>
            <a:off x="6447519" y="1710282"/>
            <a:ext cx="5245453" cy="1128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Over-the-wire encryption and Kerberos authentication for secure streaming</a:t>
            </a:r>
          </a:p>
          <a:p>
            <a:pPr marL="228600" marR="0" lvl="0" indent="-2286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Robust monitoring and troubleshooting through Cloudera Manager</a:t>
            </a:r>
          </a:p>
          <a:p>
            <a:pPr marL="342900" marR="0" lvl="0" indent="-3429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a:p>
            <a:pPr marL="342900" marR="0" lvl="0" indent="-3429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p:txBody>
      </p:sp>
      <p:sp>
        <p:nvSpPr>
          <p:cNvPr id="2999" name="Shape 2999"/>
          <p:cNvSpPr txBox="1"/>
          <p:nvPr/>
        </p:nvSpPr>
        <p:spPr>
          <a:xfrm>
            <a:off x="6447519" y="3496417"/>
            <a:ext cx="5245453" cy="1128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Easy development with APIs to connect with other tools and systems</a:t>
            </a:r>
          </a:p>
          <a:p>
            <a:pPr marL="228600" marR="0" lvl="0" indent="-2286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dirty="0">
                <a:solidFill>
                  <a:srgbClr val="3D3D3D"/>
                </a:solidFill>
                <a:latin typeface="Calibri"/>
                <a:ea typeface="Calibri"/>
                <a:cs typeface="Calibri"/>
                <a:sym typeface="Calibri"/>
              </a:rPr>
              <a:t>Extend capabilities with </a:t>
            </a:r>
            <a:r>
              <a:rPr lang="en-US" sz="2000" b="0" i="0" u="none" strike="noStrike" cap="none" dirty="0" err="1">
                <a:solidFill>
                  <a:srgbClr val="3D3D3D"/>
                </a:solidFill>
                <a:latin typeface="Calibri"/>
                <a:ea typeface="Calibri"/>
                <a:cs typeface="Calibri"/>
                <a:sym typeface="Calibri"/>
              </a:rPr>
              <a:t>Cloudera’s</a:t>
            </a:r>
            <a:r>
              <a:rPr lang="en-US" sz="2000" b="0" i="0" u="none" strike="noStrike" cap="none" dirty="0">
                <a:solidFill>
                  <a:srgbClr val="3D3D3D"/>
                </a:solidFill>
                <a:latin typeface="Calibri"/>
                <a:ea typeface="Calibri"/>
                <a:cs typeface="Calibri"/>
                <a:sym typeface="Calibri"/>
              </a:rPr>
              <a:t> partner network</a:t>
            </a:r>
          </a:p>
          <a:p>
            <a:pPr marL="342900" marR="0" lvl="0" indent="-342900" algn="l" rtl="0">
              <a:lnSpc>
                <a:spcPct val="80000"/>
              </a:lnSpc>
              <a:spcBef>
                <a:spcPts val="0"/>
              </a:spcBef>
              <a:spcAft>
                <a:spcPts val="0"/>
              </a:spcAft>
              <a:buClr>
                <a:schemeClr val="dk1"/>
              </a:buClr>
              <a:buFont typeface="Arial"/>
              <a:buNone/>
            </a:pPr>
            <a:endParaRPr sz="2000" b="0" i="0" u="none" strike="noStrike" cap="none" dirty="0">
              <a:solidFill>
                <a:srgbClr val="3D3D3D"/>
              </a:solidFill>
              <a:latin typeface="Calibri"/>
              <a:ea typeface="Calibri"/>
              <a:cs typeface="Calibri"/>
              <a:sym typeface="Calibri"/>
            </a:endParaRPr>
          </a:p>
        </p:txBody>
      </p:sp>
      <p:sp>
        <p:nvSpPr>
          <p:cNvPr id="3000" name="Shape 3000"/>
          <p:cNvSpPr txBox="1"/>
          <p:nvPr/>
        </p:nvSpPr>
        <p:spPr>
          <a:xfrm>
            <a:off x="6447519" y="5270235"/>
            <a:ext cx="5245453" cy="1128336"/>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a:solidFill>
                  <a:srgbClr val="3D3D3D"/>
                </a:solidFill>
                <a:latin typeface="Calibri"/>
                <a:ea typeface="Calibri"/>
                <a:cs typeface="Calibri"/>
                <a:sym typeface="Calibri"/>
              </a:rPr>
              <a:t>Modest cluster optimized to handle millions of messages per second</a:t>
            </a:r>
          </a:p>
          <a:p>
            <a:pPr marL="228600" marR="0" lvl="0" indent="-228600" algn="l" rtl="0">
              <a:lnSpc>
                <a:spcPct val="80000"/>
              </a:lnSpc>
              <a:spcBef>
                <a:spcPts val="0"/>
              </a:spcBef>
              <a:spcAft>
                <a:spcPts val="0"/>
              </a:spcAft>
              <a:buClr>
                <a:schemeClr val="dk1"/>
              </a:buClr>
              <a:buFont typeface="Arial"/>
              <a:buNone/>
            </a:pPr>
            <a:endParaRPr sz="2000" b="0" i="0" u="none" strike="noStrike" cap="none">
              <a:solidFill>
                <a:srgbClr val="3D3D3D"/>
              </a:solidFill>
              <a:latin typeface="Calibri"/>
              <a:ea typeface="Calibri"/>
              <a:cs typeface="Calibri"/>
              <a:sym typeface="Calibri"/>
            </a:endParaRPr>
          </a:p>
          <a:p>
            <a:pPr marL="228600" marR="0" lvl="0" indent="-228600" algn="l" rtl="0">
              <a:lnSpc>
                <a:spcPct val="80000"/>
              </a:lnSpc>
              <a:spcBef>
                <a:spcPts val="0"/>
              </a:spcBef>
              <a:spcAft>
                <a:spcPts val="0"/>
              </a:spcAft>
              <a:buClr>
                <a:schemeClr val="dk1"/>
              </a:buClr>
              <a:buSzPct val="100000"/>
              <a:buFont typeface="Arial"/>
              <a:buChar char="•"/>
            </a:pPr>
            <a:r>
              <a:rPr lang="en-US" sz="2000" b="0" i="0" u="none" strike="noStrike" cap="none">
                <a:solidFill>
                  <a:srgbClr val="3D3D3D"/>
                </a:solidFill>
                <a:latin typeface="Calibri"/>
                <a:ea typeface="Calibri"/>
                <a:cs typeface="Calibri"/>
                <a:sym typeface="Calibri"/>
              </a:rPr>
              <a:t>Single system for multiple, complete workloads with Cloudera</a:t>
            </a:r>
          </a:p>
          <a:p>
            <a:pPr marL="342900" marR="0" lvl="0" indent="-342900" algn="l" rtl="0">
              <a:lnSpc>
                <a:spcPct val="80000"/>
              </a:lnSpc>
              <a:spcBef>
                <a:spcPts val="0"/>
              </a:spcBef>
              <a:spcAft>
                <a:spcPts val="0"/>
              </a:spcAft>
              <a:buClr>
                <a:schemeClr val="dk1"/>
              </a:buClr>
              <a:buFont typeface="Arial"/>
              <a:buNone/>
            </a:pPr>
            <a:endParaRPr sz="2000" b="0" i="0" u="none" strike="noStrike" cap="none">
              <a:solidFill>
                <a:srgbClr val="3D3D3D"/>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5"/>
        <p:cNvGrpSpPr/>
        <p:nvPr/>
      </p:nvGrpSpPr>
      <p:grpSpPr>
        <a:xfrm>
          <a:off x="0" y="0"/>
          <a:ext cx="0" cy="0"/>
          <a:chOff x="0" y="0"/>
          <a:chExt cx="0" cy="0"/>
        </a:xfrm>
      </p:grpSpPr>
      <p:sp>
        <p:nvSpPr>
          <p:cNvPr id="3006" name="Shape 3006"/>
          <p:cNvSpPr txBox="1">
            <a:spLocks noGrp="1"/>
          </p:cNvSpPr>
          <p:nvPr>
            <p:ph type="title"/>
          </p:nvPr>
        </p:nvSpPr>
        <p:spPr>
          <a:xfrm>
            <a:off x="379412" y="452437"/>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dirty="0" smtClean="0">
                <a:solidFill>
                  <a:schemeClr val="dk2"/>
                </a:solidFill>
                <a:latin typeface="Calibri"/>
                <a:ea typeface="Calibri"/>
                <a:cs typeface="Calibri"/>
                <a:sym typeface="Calibri"/>
              </a:rPr>
              <a:t>Kafka Architectural </a:t>
            </a:r>
            <a:r>
              <a:rPr lang="en-US" sz="4000" b="0" i="0" u="none" strike="noStrike" cap="none" dirty="0">
                <a:solidFill>
                  <a:schemeClr val="dk2"/>
                </a:solidFill>
                <a:latin typeface="Calibri"/>
                <a:ea typeface="Calibri"/>
                <a:cs typeface="Calibri"/>
                <a:sym typeface="Calibri"/>
              </a:rPr>
              <a:t>Overview</a:t>
            </a:r>
          </a:p>
        </p:txBody>
      </p:sp>
      <p:sp>
        <p:nvSpPr>
          <p:cNvPr id="3007" name="Shape 3007"/>
          <p:cNvSpPr txBox="1"/>
          <p:nvPr/>
        </p:nvSpPr>
        <p:spPr>
          <a:xfrm>
            <a:off x="149719" y="1306354"/>
            <a:ext cx="4115679" cy="4798708"/>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dirty="0">
                <a:solidFill>
                  <a:srgbClr val="3D3D3D"/>
                </a:solidFill>
                <a:latin typeface="Arial"/>
                <a:ea typeface="Arial"/>
                <a:cs typeface="Arial"/>
                <a:sym typeface="Arial"/>
              </a:rPr>
              <a:t>Each machine is called a </a:t>
            </a:r>
            <a:r>
              <a:rPr lang="en-US" sz="1800" b="0" i="0" u="sng" strike="noStrike" cap="none" dirty="0">
                <a:solidFill>
                  <a:srgbClr val="3D3D3D"/>
                </a:solidFill>
                <a:latin typeface="Arial"/>
                <a:ea typeface="Arial"/>
                <a:cs typeface="Arial"/>
                <a:sym typeface="Arial"/>
              </a:rPr>
              <a:t>Broker</a:t>
            </a:r>
          </a:p>
          <a:p>
            <a:pPr marL="285750" marR="0" lvl="0" indent="-285750" algn="l" rtl="0">
              <a:lnSpc>
                <a:spcPct val="100000"/>
              </a:lnSpc>
              <a:spcBef>
                <a:spcPts val="0"/>
              </a:spcBef>
              <a:spcAft>
                <a:spcPts val="0"/>
              </a:spcAft>
              <a:buClr>
                <a:schemeClr val="dk1"/>
              </a:buClr>
              <a:buFont typeface="Arial"/>
              <a:buNone/>
            </a:pPr>
            <a:endParaRPr sz="1800" b="0" i="0" u="none" strike="noStrike" cap="none" dirty="0">
              <a:solidFill>
                <a:srgbClr val="3D3D3D"/>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dirty="0">
                <a:solidFill>
                  <a:srgbClr val="3D3D3D"/>
                </a:solidFill>
                <a:latin typeface="Arial"/>
                <a:ea typeface="Arial"/>
                <a:cs typeface="Arial"/>
                <a:sym typeface="Arial"/>
              </a:rPr>
              <a:t>Data written belongs to </a:t>
            </a:r>
            <a:r>
              <a:rPr lang="en-US" sz="1800" b="0" i="0" u="sng" strike="noStrike" cap="none" dirty="0">
                <a:solidFill>
                  <a:srgbClr val="3D3D3D"/>
                </a:solidFill>
                <a:latin typeface="Arial"/>
                <a:ea typeface="Arial"/>
                <a:cs typeface="Arial"/>
                <a:sym typeface="Arial"/>
              </a:rPr>
              <a:t>Topics</a:t>
            </a:r>
            <a:r>
              <a:rPr lang="en-US" sz="1800" b="0" i="0" u="none" strike="noStrike" cap="none" dirty="0">
                <a:solidFill>
                  <a:srgbClr val="3D3D3D"/>
                </a:solidFill>
                <a:latin typeface="Arial"/>
                <a:ea typeface="Arial"/>
                <a:cs typeface="Arial"/>
                <a:sym typeface="Arial"/>
              </a:rPr>
              <a:t> (analogous to a Table in a database)</a:t>
            </a:r>
          </a:p>
          <a:p>
            <a:pPr marL="285750" marR="0" lvl="0" indent="-285750" algn="l" rtl="0">
              <a:lnSpc>
                <a:spcPct val="100000"/>
              </a:lnSpc>
              <a:spcBef>
                <a:spcPts val="0"/>
              </a:spcBef>
              <a:spcAft>
                <a:spcPts val="0"/>
              </a:spcAft>
              <a:buClr>
                <a:schemeClr val="dk1"/>
              </a:buClr>
              <a:buFont typeface="Arial"/>
              <a:buNone/>
            </a:pPr>
            <a:endParaRPr sz="1800" b="0" i="0" u="none" strike="noStrike" cap="none" dirty="0">
              <a:solidFill>
                <a:srgbClr val="3D3D3D"/>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dirty="0">
                <a:solidFill>
                  <a:srgbClr val="3D3D3D"/>
                </a:solidFill>
                <a:latin typeface="Arial"/>
                <a:ea typeface="Arial"/>
                <a:cs typeface="Arial"/>
                <a:sym typeface="Arial"/>
              </a:rPr>
              <a:t>Each Topic is </a:t>
            </a:r>
            <a:r>
              <a:rPr lang="en-US" sz="1800" b="0" i="0" u="sng" strike="noStrike" cap="none" dirty="0">
                <a:solidFill>
                  <a:srgbClr val="3D3D3D"/>
                </a:solidFill>
                <a:latin typeface="Arial"/>
                <a:ea typeface="Arial"/>
                <a:cs typeface="Arial"/>
                <a:sym typeface="Arial"/>
              </a:rPr>
              <a:t>partitioned</a:t>
            </a:r>
          </a:p>
          <a:p>
            <a:pPr marL="285750" marR="0" lvl="0" indent="-285750" algn="l" rtl="0">
              <a:lnSpc>
                <a:spcPct val="100000"/>
              </a:lnSpc>
              <a:spcBef>
                <a:spcPts val="0"/>
              </a:spcBef>
              <a:spcAft>
                <a:spcPts val="0"/>
              </a:spcAft>
              <a:buClr>
                <a:schemeClr val="dk1"/>
              </a:buClr>
              <a:buFont typeface="Arial"/>
              <a:buNone/>
            </a:pPr>
            <a:endParaRPr sz="1800" b="0" i="0" u="none" strike="noStrike" cap="none" dirty="0">
              <a:solidFill>
                <a:srgbClr val="3D3D3D"/>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dirty="0">
                <a:solidFill>
                  <a:srgbClr val="3D3D3D"/>
                </a:solidFill>
                <a:latin typeface="Arial"/>
                <a:ea typeface="Arial"/>
                <a:cs typeface="Arial"/>
                <a:sym typeface="Arial"/>
              </a:rPr>
              <a:t>Partitions are </a:t>
            </a:r>
            <a:r>
              <a:rPr lang="en-US" sz="1800" b="0" i="0" u="sng" strike="noStrike" cap="none" dirty="0">
                <a:solidFill>
                  <a:srgbClr val="3D3D3D"/>
                </a:solidFill>
                <a:latin typeface="Arial"/>
                <a:ea typeface="Arial"/>
                <a:cs typeface="Arial"/>
                <a:sym typeface="Arial"/>
              </a:rPr>
              <a:t>distributed</a:t>
            </a:r>
            <a:r>
              <a:rPr lang="en-US" sz="1800" b="0" i="0" u="none" strike="noStrike" cap="none" dirty="0">
                <a:solidFill>
                  <a:srgbClr val="3D3D3D"/>
                </a:solidFill>
                <a:latin typeface="Arial"/>
                <a:ea typeface="Arial"/>
                <a:cs typeface="Arial"/>
                <a:sym typeface="Arial"/>
              </a:rPr>
              <a:t> across the Brokers </a:t>
            </a:r>
          </a:p>
          <a:p>
            <a:pPr marL="285750" marR="0" lvl="0" indent="-285750" algn="l" rtl="0">
              <a:lnSpc>
                <a:spcPct val="100000"/>
              </a:lnSpc>
              <a:spcBef>
                <a:spcPts val="0"/>
              </a:spcBef>
              <a:spcAft>
                <a:spcPts val="0"/>
              </a:spcAft>
              <a:buClr>
                <a:schemeClr val="dk1"/>
              </a:buClr>
              <a:buFont typeface="Arial"/>
              <a:buNone/>
            </a:pPr>
            <a:endParaRPr sz="1800" b="0" i="0" u="none" strike="noStrike" cap="none" dirty="0">
              <a:solidFill>
                <a:srgbClr val="3D3D3D"/>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dirty="0">
                <a:solidFill>
                  <a:srgbClr val="3D3D3D"/>
                </a:solidFill>
                <a:latin typeface="Arial"/>
                <a:ea typeface="Arial"/>
                <a:cs typeface="Arial"/>
                <a:sym typeface="Arial"/>
              </a:rPr>
              <a:t>Partitions are also replicated (one replica per partition is </a:t>
            </a:r>
            <a:r>
              <a:rPr lang="en-US" sz="1800" b="0" i="0" u="sng" strike="noStrike" cap="none" dirty="0">
                <a:solidFill>
                  <a:srgbClr val="3D3D3D"/>
                </a:solidFill>
                <a:latin typeface="Arial"/>
                <a:ea typeface="Arial"/>
                <a:cs typeface="Arial"/>
                <a:sym typeface="Arial"/>
              </a:rPr>
              <a:t>Leader Partition</a:t>
            </a:r>
            <a:r>
              <a:rPr lang="en-US" sz="1800" b="0" i="0" u="none" strike="noStrike" cap="none" dirty="0">
                <a:solidFill>
                  <a:srgbClr val="3D3D3D"/>
                </a:solidFill>
                <a:latin typeface="Arial"/>
                <a:ea typeface="Arial"/>
                <a:cs typeface="Arial"/>
                <a:sym typeface="Arial"/>
              </a:rPr>
              <a:t>) </a:t>
            </a:r>
          </a:p>
          <a:p>
            <a:pPr marL="285750" marR="0" lvl="0" indent="-285750" algn="l" rtl="0">
              <a:lnSpc>
                <a:spcPct val="100000"/>
              </a:lnSpc>
              <a:spcBef>
                <a:spcPts val="0"/>
              </a:spcBef>
              <a:spcAft>
                <a:spcPts val="0"/>
              </a:spcAft>
              <a:buClr>
                <a:schemeClr val="dk1"/>
              </a:buClr>
              <a:buFont typeface="Arial"/>
              <a:buNone/>
            </a:pPr>
            <a:endParaRPr sz="1800" b="0" i="0" u="none" strike="noStrike" cap="none" dirty="0">
              <a:solidFill>
                <a:srgbClr val="3D3D3D"/>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US" sz="1800" b="0" i="0" u="none" strike="noStrike" cap="none" dirty="0">
                <a:solidFill>
                  <a:srgbClr val="3D3D3D"/>
                </a:solidFill>
                <a:latin typeface="Arial"/>
                <a:ea typeface="Arial"/>
                <a:cs typeface="Arial"/>
                <a:sym typeface="Arial"/>
              </a:rPr>
              <a:t>Producers and Consumers talk to the Leader Partition</a:t>
            </a:r>
          </a:p>
        </p:txBody>
      </p:sp>
      <p:grpSp>
        <p:nvGrpSpPr>
          <p:cNvPr id="3008" name="Shape 3008"/>
          <p:cNvGrpSpPr/>
          <p:nvPr/>
        </p:nvGrpSpPr>
        <p:grpSpPr>
          <a:xfrm>
            <a:off x="4265398" y="1244600"/>
            <a:ext cx="7757778" cy="4997254"/>
            <a:chOff x="4265398" y="1244600"/>
            <a:chExt cx="7757778" cy="4997254"/>
          </a:xfrm>
        </p:grpSpPr>
        <p:sp>
          <p:nvSpPr>
            <p:cNvPr id="3009" name="Shape 3009"/>
            <p:cNvSpPr/>
            <p:nvPr/>
          </p:nvSpPr>
          <p:spPr>
            <a:xfrm>
              <a:off x="4265398" y="2124764"/>
              <a:ext cx="7757778" cy="3204252"/>
            </a:xfrm>
            <a:prstGeom prst="rect">
              <a:avLst/>
            </a:prstGeom>
            <a:solidFill>
              <a:srgbClr val="FFFFFF"/>
            </a:solidFill>
            <a:ln w="9525" cap="flat" cmpd="sng">
              <a:solidFill>
                <a:srgbClr val="181818"/>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10" name="Shape 3010"/>
            <p:cNvSpPr/>
            <p:nvPr/>
          </p:nvSpPr>
          <p:spPr>
            <a:xfrm>
              <a:off x="4638103" y="2664507"/>
              <a:ext cx="2056777" cy="510812"/>
            </a:xfrm>
            <a:prstGeom prst="rect">
              <a:avLst/>
            </a:prstGeom>
            <a:solidFill>
              <a:schemeClr val="dk2"/>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Broker 1</a:t>
              </a:r>
            </a:p>
          </p:txBody>
        </p:sp>
        <p:sp>
          <p:nvSpPr>
            <p:cNvPr id="3011" name="Shape 3011"/>
            <p:cNvSpPr/>
            <p:nvPr/>
          </p:nvSpPr>
          <p:spPr>
            <a:xfrm>
              <a:off x="7026731" y="2664507"/>
              <a:ext cx="2056777" cy="510812"/>
            </a:xfrm>
            <a:prstGeom prst="rect">
              <a:avLst/>
            </a:prstGeom>
            <a:solidFill>
              <a:schemeClr val="dk2"/>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Broker 2</a:t>
              </a:r>
            </a:p>
          </p:txBody>
        </p:sp>
        <p:sp>
          <p:nvSpPr>
            <p:cNvPr id="3012" name="Shape 3012"/>
            <p:cNvSpPr/>
            <p:nvPr/>
          </p:nvSpPr>
          <p:spPr>
            <a:xfrm>
              <a:off x="9636195" y="2664507"/>
              <a:ext cx="2056777" cy="510812"/>
            </a:xfrm>
            <a:prstGeom prst="rect">
              <a:avLst/>
            </a:prstGeom>
            <a:solidFill>
              <a:schemeClr val="dk2"/>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Broker 3</a:t>
              </a:r>
            </a:p>
          </p:txBody>
        </p:sp>
        <p:sp>
          <p:nvSpPr>
            <p:cNvPr id="3013" name="Shape 3013"/>
            <p:cNvSpPr/>
            <p:nvPr/>
          </p:nvSpPr>
          <p:spPr>
            <a:xfrm>
              <a:off x="4638103" y="3175319"/>
              <a:ext cx="2056777" cy="1877579"/>
            </a:xfrm>
            <a:prstGeom prst="rect">
              <a:avLst/>
            </a:prstGeom>
            <a:solidFill>
              <a:srgbClr val="FFFFFF"/>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14" name="Shape 3014"/>
            <p:cNvSpPr/>
            <p:nvPr/>
          </p:nvSpPr>
          <p:spPr>
            <a:xfrm>
              <a:off x="7026731" y="3175319"/>
              <a:ext cx="2056777" cy="1877579"/>
            </a:xfrm>
            <a:prstGeom prst="rect">
              <a:avLst/>
            </a:prstGeom>
            <a:solidFill>
              <a:srgbClr val="FFFFFF"/>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15" name="Shape 3015"/>
            <p:cNvSpPr/>
            <p:nvPr/>
          </p:nvSpPr>
          <p:spPr>
            <a:xfrm>
              <a:off x="9636195" y="3175319"/>
              <a:ext cx="2056777" cy="1877579"/>
            </a:xfrm>
            <a:prstGeom prst="rect">
              <a:avLst/>
            </a:prstGeom>
            <a:solidFill>
              <a:srgbClr val="FFFFFF"/>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16" name="Shape 3016"/>
            <p:cNvSpPr/>
            <p:nvPr/>
          </p:nvSpPr>
          <p:spPr>
            <a:xfrm>
              <a:off x="4790503" y="3327719"/>
              <a:ext cx="1683516" cy="607451"/>
            </a:xfrm>
            <a:prstGeom prst="rect">
              <a:avLst/>
            </a:prstGeom>
            <a:solidFill>
              <a:srgbClr val="FFFFFF"/>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Partition 1</a:t>
              </a:r>
            </a:p>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(Leader)</a:t>
              </a:r>
            </a:p>
          </p:txBody>
        </p:sp>
        <p:sp>
          <p:nvSpPr>
            <p:cNvPr id="3017" name="Shape 3017"/>
            <p:cNvSpPr/>
            <p:nvPr/>
          </p:nvSpPr>
          <p:spPr>
            <a:xfrm>
              <a:off x="7179131" y="3327719"/>
              <a:ext cx="1683516" cy="441246"/>
            </a:xfrm>
            <a:prstGeom prst="rect">
              <a:avLst/>
            </a:prstGeom>
            <a:solidFill>
              <a:srgbClr val="FFFFFF"/>
            </a:solidFill>
            <a:ln w="9525" cap="flat" cmpd="sng">
              <a:solidFill>
                <a:srgbClr val="0075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018" name="Shape 3018"/>
            <p:cNvSpPr/>
            <p:nvPr/>
          </p:nvSpPr>
          <p:spPr>
            <a:xfrm>
              <a:off x="4790503" y="4016326"/>
              <a:ext cx="1683516" cy="441246"/>
            </a:xfrm>
            <a:prstGeom prst="rect">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Partition 2</a:t>
              </a:r>
            </a:p>
          </p:txBody>
        </p:sp>
        <p:sp>
          <p:nvSpPr>
            <p:cNvPr id="3019" name="Shape 3019"/>
            <p:cNvSpPr/>
            <p:nvPr/>
          </p:nvSpPr>
          <p:spPr>
            <a:xfrm>
              <a:off x="4790503" y="4550621"/>
              <a:ext cx="1683516" cy="441246"/>
            </a:xfrm>
            <a:prstGeom prst="rect">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Partition 3</a:t>
              </a:r>
            </a:p>
          </p:txBody>
        </p:sp>
        <p:sp>
          <p:nvSpPr>
            <p:cNvPr id="3020" name="Shape 3020"/>
            <p:cNvSpPr/>
            <p:nvPr/>
          </p:nvSpPr>
          <p:spPr>
            <a:xfrm>
              <a:off x="7179131" y="3327719"/>
              <a:ext cx="1683516" cy="607451"/>
            </a:xfrm>
            <a:prstGeom prst="rect">
              <a:avLst/>
            </a:prstGeom>
            <a:solidFill>
              <a:srgbClr val="FFFFFF"/>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Partition 2</a:t>
              </a:r>
            </a:p>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(Leader)</a:t>
              </a:r>
            </a:p>
          </p:txBody>
        </p:sp>
        <p:sp>
          <p:nvSpPr>
            <p:cNvPr id="3021" name="Shape 3021"/>
            <p:cNvSpPr/>
            <p:nvPr/>
          </p:nvSpPr>
          <p:spPr>
            <a:xfrm>
              <a:off x="7179131" y="4028196"/>
              <a:ext cx="1683516" cy="441246"/>
            </a:xfrm>
            <a:prstGeom prst="rect">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Partition 1</a:t>
              </a:r>
            </a:p>
          </p:txBody>
        </p:sp>
        <p:sp>
          <p:nvSpPr>
            <p:cNvPr id="3022" name="Shape 3022"/>
            <p:cNvSpPr/>
            <p:nvPr/>
          </p:nvSpPr>
          <p:spPr>
            <a:xfrm>
              <a:off x="7179131" y="4550621"/>
              <a:ext cx="1683516" cy="441246"/>
            </a:xfrm>
            <a:prstGeom prst="rect">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Partition 3</a:t>
              </a:r>
            </a:p>
          </p:txBody>
        </p:sp>
        <p:sp>
          <p:nvSpPr>
            <p:cNvPr id="3023" name="Shape 3023"/>
            <p:cNvSpPr/>
            <p:nvPr/>
          </p:nvSpPr>
          <p:spPr>
            <a:xfrm>
              <a:off x="9857639" y="3353394"/>
              <a:ext cx="1683516" cy="593645"/>
            </a:xfrm>
            <a:prstGeom prst="rect">
              <a:avLst/>
            </a:prstGeom>
            <a:solidFill>
              <a:srgbClr val="FFFFFF"/>
            </a:solidFill>
            <a:ln w="9525" cap="flat" cmpd="sng">
              <a:solidFill>
                <a:schemeClr val="accent4"/>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Partition 3</a:t>
              </a:r>
            </a:p>
            <a:p>
              <a:pPr marL="0" marR="0" lvl="0" indent="0" algn="ctr" rtl="0">
                <a:lnSpc>
                  <a:spcPct val="100000"/>
                </a:lnSpc>
                <a:spcBef>
                  <a:spcPts val="0"/>
                </a:spcBef>
                <a:spcAft>
                  <a:spcPts val="0"/>
                </a:spcAft>
                <a:buClr>
                  <a:schemeClr val="dk1"/>
                </a:buClr>
                <a:buSzPct val="25000"/>
                <a:buFont typeface="Arial"/>
                <a:buNone/>
              </a:pPr>
              <a:r>
                <a:rPr lang="en-US" sz="1400" b="0" i="0" u="none" strike="noStrike" cap="none">
                  <a:solidFill>
                    <a:schemeClr val="dk1"/>
                  </a:solidFill>
                  <a:latin typeface="Arial"/>
                  <a:ea typeface="Arial"/>
                  <a:cs typeface="Arial"/>
                  <a:sym typeface="Arial"/>
                </a:rPr>
                <a:t>(Leader)</a:t>
              </a:r>
            </a:p>
          </p:txBody>
        </p:sp>
        <p:sp>
          <p:nvSpPr>
            <p:cNvPr id="3024" name="Shape 3024"/>
            <p:cNvSpPr/>
            <p:nvPr/>
          </p:nvSpPr>
          <p:spPr>
            <a:xfrm>
              <a:off x="9857639" y="4030130"/>
              <a:ext cx="1683516" cy="441246"/>
            </a:xfrm>
            <a:prstGeom prst="rect">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Partition 1</a:t>
              </a:r>
            </a:p>
          </p:txBody>
        </p:sp>
        <p:sp>
          <p:nvSpPr>
            <p:cNvPr id="3025" name="Shape 3025"/>
            <p:cNvSpPr/>
            <p:nvPr/>
          </p:nvSpPr>
          <p:spPr>
            <a:xfrm>
              <a:off x="9857639" y="4552557"/>
              <a:ext cx="1683516" cy="441246"/>
            </a:xfrm>
            <a:prstGeom prst="rect">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Partition 2</a:t>
              </a:r>
            </a:p>
          </p:txBody>
        </p:sp>
        <p:sp>
          <p:nvSpPr>
            <p:cNvPr id="3026" name="Shape 3026"/>
            <p:cNvSpPr/>
            <p:nvPr/>
          </p:nvSpPr>
          <p:spPr>
            <a:xfrm>
              <a:off x="5742414" y="1244600"/>
              <a:ext cx="1628857" cy="688203"/>
            </a:xfrm>
            <a:prstGeom prst="roundRect">
              <a:avLst>
                <a:gd name="adj" fmla="val 16667"/>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Producer</a:t>
              </a:r>
            </a:p>
          </p:txBody>
        </p:sp>
        <p:sp>
          <p:nvSpPr>
            <p:cNvPr id="3027" name="Shape 3027"/>
            <p:cNvSpPr/>
            <p:nvPr/>
          </p:nvSpPr>
          <p:spPr>
            <a:xfrm>
              <a:off x="8228782" y="1244600"/>
              <a:ext cx="1628857" cy="688203"/>
            </a:xfrm>
            <a:prstGeom prst="roundRect">
              <a:avLst>
                <a:gd name="adj" fmla="val 16667"/>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Producer</a:t>
              </a:r>
            </a:p>
          </p:txBody>
        </p:sp>
        <p:sp>
          <p:nvSpPr>
            <p:cNvPr id="3028" name="Shape 3028"/>
            <p:cNvSpPr/>
            <p:nvPr/>
          </p:nvSpPr>
          <p:spPr>
            <a:xfrm>
              <a:off x="8381182" y="5553651"/>
              <a:ext cx="1628857" cy="688203"/>
            </a:xfrm>
            <a:prstGeom prst="roundRect">
              <a:avLst>
                <a:gd name="adj" fmla="val 16667"/>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Consumer</a:t>
              </a:r>
            </a:p>
          </p:txBody>
        </p:sp>
        <p:sp>
          <p:nvSpPr>
            <p:cNvPr id="3029" name="Shape 3029"/>
            <p:cNvSpPr/>
            <p:nvPr/>
          </p:nvSpPr>
          <p:spPr>
            <a:xfrm>
              <a:off x="5742414" y="5553651"/>
              <a:ext cx="1628857" cy="688203"/>
            </a:xfrm>
            <a:prstGeom prst="roundRect">
              <a:avLst>
                <a:gd name="adj" fmla="val 16667"/>
              </a:avLst>
            </a:prstGeom>
            <a:solidFill>
              <a:srgbClr val="FFFFFF"/>
            </a:solidFill>
            <a:ln w="12700"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0" i="0" u="none" strike="noStrike" cap="none">
                  <a:solidFill>
                    <a:srgbClr val="3D3D3D"/>
                  </a:solidFill>
                  <a:latin typeface="Arial"/>
                  <a:ea typeface="Arial"/>
                  <a:cs typeface="Arial"/>
                  <a:sym typeface="Arial"/>
                </a:rPr>
                <a:t>Consumer</a:t>
              </a:r>
            </a:p>
          </p:txBody>
        </p:sp>
        <p:cxnSp>
          <p:nvCxnSpPr>
            <p:cNvPr id="3030" name="Shape 3030"/>
            <p:cNvCxnSpPr>
              <a:stCxn id="3026" idx="2"/>
              <a:endCxn id="3016" idx="0"/>
            </p:cNvCxnSpPr>
            <p:nvPr/>
          </p:nvCxnSpPr>
          <p:spPr>
            <a:xfrm flipH="1">
              <a:off x="5632242" y="1932803"/>
              <a:ext cx="924600" cy="1394999"/>
            </a:xfrm>
            <a:prstGeom prst="straightConnector1">
              <a:avLst/>
            </a:prstGeom>
            <a:noFill/>
            <a:ln w="12700" cap="flat" cmpd="sng">
              <a:solidFill>
                <a:schemeClr val="accent5"/>
              </a:solidFill>
              <a:prstDash val="solid"/>
              <a:round/>
              <a:headEnd type="none" w="med" len="med"/>
              <a:tailEnd type="stealth" w="lg" len="lg"/>
            </a:ln>
          </p:spPr>
        </p:cxnSp>
        <p:cxnSp>
          <p:nvCxnSpPr>
            <p:cNvPr id="3031" name="Shape 3031"/>
            <p:cNvCxnSpPr>
              <a:stCxn id="3026" idx="2"/>
              <a:endCxn id="3020" idx="0"/>
            </p:cNvCxnSpPr>
            <p:nvPr/>
          </p:nvCxnSpPr>
          <p:spPr>
            <a:xfrm>
              <a:off x="6556842" y="1932803"/>
              <a:ext cx="1464000" cy="1394999"/>
            </a:xfrm>
            <a:prstGeom prst="straightConnector1">
              <a:avLst/>
            </a:prstGeom>
            <a:noFill/>
            <a:ln w="12700" cap="flat" cmpd="sng">
              <a:solidFill>
                <a:schemeClr val="accent5"/>
              </a:solidFill>
              <a:prstDash val="solid"/>
              <a:round/>
              <a:headEnd type="none" w="med" len="med"/>
              <a:tailEnd type="stealth" w="lg" len="lg"/>
            </a:ln>
          </p:spPr>
        </p:cxnSp>
        <p:cxnSp>
          <p:nvCxnSpPr>
            <p:cNvPr id="3032" name="Shape 3032"/>
            <p:cNvCxnSpPr>
              <a:stCxn id="3026" idx="2"/>
              <a:endCxn id="3023" idx="0"/>
            </p:cNvCxnSpPr>
            <p:nvPr/>
          </p:nvCxnSpPr>
          <p:spPr>
            <a:xfrm>
              <a:off x="6556842" y="1932803"/>
              <a:ext cx="4142700" cy="1420499"/>
            </a:xfrm>
            <a:prstGeom prst="straightConnector1">
              <a:avLst/>
            </a:prstGeom>
            <a:noFill/>
            <a:ln w="12700" cap="flat" cmpd="sng">
              <a:solidFill>
                <a:schemeClr val="accent5"/>
              </a:solidFill>
              <a:prstDash val="solid"/>
              <a:round/>
              <a:headEnd type="none" w="med" len="med"/>
              <a:tailEnd type="stealth" w="lg" len="lg"/>
            </a:ln>
          </p:spPr>
        </p:cxnSp>
        <p:cxnSp>
          <p:nvCxnSpPr>
            <p:cNvPr id="3033" name="Shape 3033"/>
            <p:cNvCxnSpPr>
              <a:stCxn id="3027" idx="2"/>
              <a:endCxn id="3016" idx="0"/>
            </p:cNvCxnSpPr>
            <p:nvPr/>
          </p:nvCxnSpPr>
          <p:spPr>
            <a:xfrm flipH="1">
              <a:off x="5632211" y="1932803"/>
              <a:ext cx="3411000" cy="1394999"/>
            </a:xfrm>
            <a:prstGeom prst="straightConnector1">
              <a:avLst/>
            </a:prstGeom>
            <a:noFill/>
            <a:ln w="12700" cap="flat" cmpd="sng">
              <a:solidFill>
                <a:schemeClr val="accent5"/>
              </a:solidFill>
              <a:prstDash val="solid"/>
              <a:round/>
              <a:headEnd type="none" w="med" len="med"/>
              <a:tailEnd type="stealth" w="lg" len="lg"/>
            </a:ln>
          </p:spPr>
        </p:cxnSp>
        <p:cxnSp>
          <p:nvCxnSpPr>
            <p:cNvPr id="3034" name="Shape 3034"/>
            <p:cNvCxnSpPr>
              <a:stCxn id="3027" idx="2"/>
            </p:cNvCxnSpPr>
            <p:nvPr/>
          </p:nvCxnSpPr>
          <p:spPr>
            <a:xfrm flipH="1">
              <a:off x="8020811" y="1932803"/>
              <a:ext cx="1022400" cy="1394999"/>
            </a:xfrm>
            <a:prstGeom prst="straightConnector1">
              <a:avLst/>
            </a:prstGeom>
            <a:noFill/>
            <a:ln w="12700" cap="flat" cmpd="sng">
              <a:solidFill>
                <a:schemeClr val="accent5"/>
              </a:solidFill>
              <a:prstDash val="solid"/>
              <a:round/>
              <a:headEnd type="none" w="med" len="med"/>
              <a:tailEnd type="stealth" w="lg" len="lg"/>
            </a:ln>
          </p:spPr>
        </p:cxnSp>
        <p:cxnSp>
          <p:nvCxnSpPr>
            <p:cNvPr id="3035" name="Shape 3035"/>
            <p:cNvCxnSpPr>
              <a:stCxn id="3027" idx="2"/>
              <a:endCxn id="3023" idx="0"/>
            </p:cNvCxnSpPr>
            <p:nvPr/>
          </p:nvCxnSpPr>
          <p:spPr>
            <a:xfrm>
              <a:off x="9043211" y="1932803"/>
              <a:ext cx="1656300" cy="1420499"/>
            </a:xfrm>
            <a:prstGeom prst="straightConnector1">
              <a:avLst/>
            </a:prstGeom>
            <a:noFill/>
            <a:ln w="12700" cap="flat" cmpd="sng">
              <a:solidFill>
                <a:schemeClr val="accent5"/>
              </a:solidFill>
              <a:prstDash val="solid"/>
              <a:round/>
              <a:headEnd type="none" w="med" len="med"/>
              <a:tailEnd type="stealth" w="lg" len="lg"/>
            </a:ln>
          </p:spPr>
        </p:cxnSp>
        <p:cxnSp>
          <p:nvCxnSpPr>
            <p:cNvPr id="3036" name="Shape 3036"/>
            <p:cNvCxnSpPr>
              <a:stCxn id="3016" idx="2"/>
              <a:endCxn id="3029" idx="0"/>
            </p:cNvCxnSpPr>
            <p:nvPr/>
          </p:nvCxnSpPr>
          <p:spPr>
            <a:xfrm>
              <a:off x="5632261" y="3935170"/>
              <a:ext cx="924600" cy="1618500"/>
            </a:xfrm>
            <a:prstGeom prst="straightConnector1">
              <a:avLst/>
            </a:prstGeom>
            <a:noFill/>
            <a:ln w="12700" cap="flat" cmpd="sng">
              <a:solidFill>
                <a:schemeClr val="accent5"/>
              </a:solidFill>
              <a:prstDash val="solid"/>
              <a:round/>
              <a:headEnd type="none" w="med" len="med"/>
              <a:tailEnd type="stealth" w="lg" len="lg"/>
            </a:ln>
          </p:spPr>
        </p:cxnSp>
        <p:cxnSp>
          <p:nvCxnSpPr>
            <p:cNvPr id="3037" name="Shape 3037"/>
            <p:cNvCxnSpPr>
              <a:stCxn id="3023" idx="2"/>
              <a:endCxn id="3029" idx="0"/>
            </p:cNvCxnSpPr>
            <p:nvPr/>
          </p:nvCxnSpPr>
          <p:spPr>
            <a:xfrm flipH="1">
              <a:off x="6556697" y="3947039"/>
              <a:ext cx="4142700" cy="1606500"/>
            </a:xfrm>
            <a:prstGeom prst="straightConnector1">
              <a:avLst/>
            </a:prstGeom>
            <a:noFill/>
            <a:ln w="12700" cap="flat" cmpd="sng">
              <a:solidFill>
                <a:schemeClr val="accent5"/>
              </a:solidFill>
              <a:prstDash val="solid"/>
              <a:round/>
              <a:headEnd type="none" w="med" len="med"/>
              <a:tailEnd type="stealth" w="lg" len="lg"/>
            </a:ln>
          </p:spPr>
        </p:cxnSp>
        <p:cxnSp>
          <p:nvCxnSpPr>
            <p:cNvPr id="3038" name="Shape 3038"/>
            <p:cNvCxnSpPr>
              <a:stCxn id="3020" idx="2"/>
              <a:endCxn id="3028" idx="0"/>
            </p:cNvCxnSpPr>
            <p:nvPr/>
          </p:nvCxnSpPr>
          <p:spPr>
            <a:xfrm>
              <a:off x="8020889" y="3935170"/>
              <a:ext cx="1174800" cy="1618500"/>
            </a:xfrm>
            <a:prstGeom prst="straightConnector1">
              <a:avLst/>
            </a:prstGeom>
            <a:noFill/>
            <a:ln w="12700" cap="flat" cmpd="sng">
              <a:solidFill>
                <a:schemeClr val="accent5"/>
              </a:solidFill>
              <a:prstDash val="solid"/>
              <a:round/>
              <a:headEnd type="none" w="med" len="med"/>
              <a:tailEnd type="stealth" w="lg" len="lg"/>
            </a:ln>
          </p:spPr>
        </p:cxnSp>
        <p:sp>
          <p:nvSpPr>
            <p:cNvPr id="3039" name="Shape 3039"/>
            <p:cNvSpPr txBox="1"/>
            <p:nvPr/>
          </p:nvSpPr>
          <p:spPr>
            <a:xfrm>
              <a:off x="4265398" y="2136635"/>
              <a:ext cx="2073087" cy="36933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Kafka Cluster</a:t>
              </a:r>
            </a:p>
          </p:txBody>
        </p:sp>
      </p:gr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3"/>
        <p:cNvGrpSpPr/>
        <p:nvPr/>
      </p:nvGrpSpPr>
      <p:grpSpPr>
        <a:xfrm>
          <a:off x="0" y="0"/>
          <a:ext cx="0" cy="0"/>
          <a:chOff x="0" y="0"/>
          <a:chExt cx="0" cy="0"/>
        </a:xfrm>
      </p:grpSpPr>
      <p:pic>
        <p:nvPicPr>
          <p:cNvPr id="3054" name="Shape 3054"/>
          <p:cNvPicPr preferRelativeResize="0"/>
          <p:nvPr/>
        </p:nvPicPr>
        <p:blipFill rotWithShape="1">
          <a:blip r:embed="rId3">
            <a:alphaModFix/>
          </a:blip>
          <a:srcRect/>
          <a:stretch/>
        </p:blipFill>
        <p:spPr>
          <a:xfrm>
            <a:off x="6214517" y="3846003"/>
            <a:ext cx="5464803" cy="2687494"/>
          </a:xfrm>
          <a:prstGeom prst="rect">
            <a:avLst/>
          </a:prstGeom>
          <a:noFill/>
          <a:ln>
            <a:noFill/>
          </a:ln>
        </p:spPr>
      </p:pic>
      <p:sp>
        <p:nvSpPr>
          <p:cNvPr id="3055" name="Shape 3055"/>
          <p:cNvSpPr txBox="1">
            <a:spLocks noGrp="1"/>
          </p:cNvSpPr>
          <p:nvPr>
            <p:ph type="title"/>
          </p:nvPr>
        </p:nvSpPr>
        <p:spPr>
          <a:xfrm>
            <a:off x="365760" y="457200"/>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Kafka + Apache Flume</a:t>
            </a:r>
          </a:p>
        </p:txBody>
      </p:sp>
      <p:pic>
        <p:nvPicPr>
          <p:cNvPr id="3056" name="Shape 3056"/>
          <p:cNvPicPr preferRelativeResize="0"/>
          <p:nvPr/>
        </p:nvPicPr>
        <p:blipFill rotWithShape="1">
          <a:blip r:embed="rId4">
            <a:alphaModFix/>
          </a:blip>
          <a:srcRect/>
          <a:stretch/>
        </p:blipFill>
        <p:spPr>
          <a:xfrm>
            <a:off x="216180" y="1937376"/>
            <a:ext cx="7323090" cy="2525203"/>
          </a:xfrm>
          <a:prstGeom prst="rect">
            <a:avLst/>
          </a:prstGeom>
          <a:noFill/>
          <a:ln>
            <a:noFill/>
          </a:ln>
        </p:spPr>
      </p:pic>
      <p:sp>
        <p:nvSpPr>
          <p:cNvPr id="3057" name="Shape 3057"/>
          <p:cNvSpPr txBox="1"/>
          <p:nvPr/>
        </p:nvSpPr>
        <p:spPr>
          <a:xfrm>
            <a:off x="216180" y="1123008"/>
            <a:ext cx="11463141" cy="707886"/>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rgbClr val="3D3D3D"/>
                </a:solidFill>
                <a:latin typeface="Calibri"/>
                <a:ea typeface="Calibri"/>
                <a:cs typeface="Calibri"/>
                <a:sym typeface="Calibri"/>
              </a:rPr>
              <a:t>Kafka can be configured as a fast, reliable Flume Channel</a:t>
            </a:r>
          </a:p>
          <a:p>
            <a:pPr marL="342900" marR="0" lvl="0" indent="-342900" algn="l" rtl="0">
              <a:lnSpc>
                <a:spcPct val="100000"/>
              </a:lnSpc>
              <a:spcBef>
                <a:spcPts val="0"/>
              </a:spcBef>
              <a:spcAft>
                <a:spcPts val="0"/>
              </a:spcAft>
              <a:buClr>
                <a:schemeClr val="dk1"/>
              </a:buClr>
              <a:buSzPct val="100000"/>
              <a:buFont typeface="Arial"/>
              <a:buChar char="•"/>
            </a:pPr>
            <a:r>
              <a:rPr lang="en-US" sz="2400" b="0" i="0" u="none" strike="noStrike" cap="none">
                <a:solidFill>
                  <a:srgbClr val="3D3D3D"/>
                </a:solidFill>
                <a:latin typeface="Calibri"/>
                <a:ea typeface="Calibri"/>
                <a:cs typeface="Calibri"/>
                <a:sym typeface="Calibri"/>
              </a:rPr>
              <a:t>Flume Sources and Sinks can be used as out-of-the-box Kafka Producers and Consumers</a:t>
            </a:r>
          </a:p>
        </p:txBody>
      </p:sp>
      <p:sp>
        <p:nvSpPr>
          <p:cNvPr id="3058" name="Shape 3058"/>
          <p:cNvSpPr txBox="1"/>
          <p:nvPr/>
        </p:nvSpPr>
        <p:spPr>
          <a:xfrm>
            <a:off x="7525618" y="2437519"/>
            <a:ext cx="3976810" cy="120032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D3D3D"/>
              </a:buClr>
              <a:buSzPct val="25000"/>
              <a:buFont typeface="Calibri"/>
              <a:buNone/>
            </a:pPr>
            <a:r>
              <a:rPr lang="en-US" sz="2000" b="1" i="0" u="none" strike="noStrike" cap="none">
                <a:solidFill>
                  <a:srgbClr val="3D3D3D"/>
                </a:solidFill>
                <a:latin typeface="Calibri"/>
                <a:ea typeface="Calibri"/>
                <a:cs typeface="Calibri"/>
                <a:sym typeface="Calibri"/>
              </a:rPr>
              <a:t>Flume Sinks Consume from Kafka:</a:t>
            </a:r>
          </a:p>
          <a:p>
            <a:pPr marL="0" marR="0" lvl="0" indent="0" algn="l" rtl="0">
              <a:lnSpc>
                <a:spcPct val="100000"/>
              </a:lnSpc>
              <a:spcBef>
                <a:spcPts val="0"/>
              </a:spcBef>
              <a:spcAft>
                <a:spcPts val="0"/>
              </a:spcAft>
              <a:buClr>
                <a:srgbClr val="3D3D3D"/>
              </a:buClr>
              <a:buSzPct val="25000"/>
              <a:buFont typeface="Calibri"/>
              <a:buNone/>
            </a:pPr>
            <a:r>
              <a:rPr lang="en-US" sz="1400" b="0" i="0" u="none" strike="noStrike" cap="none">
                <a:solidFill>
                  <a:srgbClr val="3D3D3D"/>
                </a:solidFill>
                <a:latin typeface="Calibri"/>
                <a:ea typeface="Calibri"/>
                <a:cs typeface="Calibri"/>
                <a:sym typeface="Calibri"/>
              </a:rPr>
              <a:t>Write data to HDFS, HBase, or Search</a:t>
            </a:r>
          </a:p>
        </p:txBody>
      </p:sp>
      <p:sp>
        <p:nvSpPr>
          <p:cNvPr id="3059" name="Shape 3059"/>
          <p:cNvSpPr txBox="1"/>
          <p:nvPr/>
        </p:nvSpPr>
        <p:spPr>
          <a:xfrm>
            <a:off x="1832975" y="4664730"/>
            <a:ext cx="4153702" cy="1477328"/>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D3D3D"/>
              </a:buClr>
              <a:buSzPct val="25000"/>
              <a:buFont typeface="Calibri"/>
              <a:buNone/>
            </a:pPr>
            <a:r>
              <a:rPr lang="en-US" sz="2000" b="1" i="0" u="none" strike="noStrike" cap="none">
                <a:solidFill>
                  <a:srgbClr val="3D3D3D"/>
                </a:solidFill>
                <a:latin typeface="Calibri"/>
                <a:ea typeface="Calibri"/>
                <a:cs typeface="Calibri"/>
                <a:sym typeface="Calibri"/>
              </a:rPr>
              <a:t>Flume Sources Write to Kafka:</a:t>
            </a:r>
          </a:p>
          <a:p>
            <a:pPr marL="0" marR="0" lvl="0" indent="0" algn="l" rtl="0">
              <a:lnSpc>
                <a:spcPct val="100000"/>
              </a:lnSpc>
              <a:spcBef>
                <a:spcPts val="0"/>
              </a:spcBef>
              <a:spcAft>
                <a:spcPts val="0"/>
              </a:spcAft>
              <a:buClr>
                <a:srgbClr val="3D3D3D"/>
              </a:buClr>
              <a:buSzPct val="25000"/>
              <a:buFont typeface="Calibri"/>
              <a:buNone/>
            </a:pPr>
            <a:r>
              <a:rPr lang="en-US" sz="1400" b="0" i="0" u="none" strike="noStrike" cap="none">
                <a:solidFill>
                  <a:srgbClr val="3D3D3D"/>
                </a:solidFill>
                <a:latin typeface="Calibri"/>
                <a:ea typeface="Calibri"/>
                <a:cs typeface="Calibri"/>
                <a:sym typeface="Calibri"/>
              </a:rPr>
              <a:t>Read from logs, files, jms, http, rpc, thrift, etc and write events to Kafka</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4"/>
        <p:cNvGrpSpPr/>
        <p:nvPr/>
      </p:nvGrpSpPr>
      <p:grpSpPr>
        <a:xfrm>
          <a:off x="0" y="0"/>
          <a:ext cx="0" cy="0"/>
          <a:chOff x="0" y="0"/>
          <a:chExt cx="0" cy="0"/>
        </a:xfrm>
      </p:grpSpPr>
      <p:sp>
        <p:nvSpPr>
          <p:cNvPr id="3045" name="Shape 3045"/>
          <p:cNvSpPr txBox="1">
            <a:spLocks noGrp="1"/>
          </p:cNvSpPr>
          <p:nvPr>
            <p:ph type="body" idx="1"/>
          </p:nvPr>
        </p:nvSpPr>
        <p:spPr>
          <a:xfrm>
            <a:off x="379412" y="1447800"/>
            <a:ext cx="5486399" cy="4678365"/>
          </a:xfrm>
          <a:prstGeom prst="rect">
            <a:avLst/>
          </a:prstGeom>
          <a:noFill/>
          <a:ln>
            <a:noFill/>
          </a:ln>
        </p:spPr>
        <p:txBody>
          <a:bodyPr lIns="91425" tIns="91425" rIns="91425" bIns="91425" anchor="t" anchorCtr="0">
            <a:noAutofit/>
          </a:bodyPr>
          <a:lstStyle/>
          <a:p>
            <a:pPr indent="-47625">
              <a:lnSpc>
                <a:spcPct val="80000"/>
              </a:lnSpc>
              <a:buSzPct val="80887"/>
            </a:pPr>
            <a:r>
              <a:rPr lang="en-US" sz="2400" dirty="0" smtClean="0"/>
              <a:t>B</a:t>
            </a:r>
            <a:r>
              <a:rPr lang="en-US" sz="2400" b="0" i="0" u="none" strike="noStrike" cap="none" dirty="0" smtClean="0">
                <a:solidFill>
                  <a:srgbClr val="595B59"/>
                </a:solidFill>
                <a:latin typeface="Calibri"/>
                <a:ea typeface="Calibri"/>
                <a:cs typeface="Calibri"/>
                <a:sym typeface="Calibri"/>
              </a:rPr>
              <a:t>ased </a:t>
            </a:r>
            <a:r>
              <a:rPr lang="en-US" sz="2400" b="0" i="0" u="none" strike="noStrike" cap="none" dirty="0">
                <a:solidFill>
                  <a:srgbClr val="595B59"/>
                </a:solidFill>
                <a:latin typeface="Calibri"/>
                <a:ea typeface="Calibri"/>
                <a:cs typeface="Calibri"/>
                <a:sym typeface="Calibri"/>
              </a:rPr>
              <a:t>on </a:t>
            </a:r>
            <a:r>
              <a:rPr lang="en-US" sz="2400" b="0" i="0" u="none" strike="noStrike" cap="none" dirty="0" smtClean="0">
                <a:solidFill>
                  <a:srgbClr val="595B59"/>
                </a:solidFill>
                <a:latin typeface="Calibri"/>
                <a:ea typeface="Calibri"/>
                <a:cs typeface="Calibri"/>
                <a:sym typeface="Calibri"/>
              </a:rPr>
              <a:t>upstream Kafka </a:t>
            </a:r>
            <a:r>
              <a:rPr lang="en-US" sz="2400" b="0" i="0" u="none" strike="noStrike" cap="none" dirty="0">
                <a:solidFill>
                  <a:srgbClr val="595B59"/>
                </a:solidFill>
                <a:latin typeface="Calibri"/>
                <a:ea typeface="Calibri"/>
                <a:cs typeface="Calibri"/>
                <a:sym typeface="Calibri"/>
              </a:rPr>
              <a:t>0.9</a:t>
            </a:r>
          </a:p>
          <a:p>
            <a:pPr indent="-47625">
              <a:lnSpc>
                <a:spcPct val="80000"/>
              </a:lnSpc>
              <a:buSzPct val="80887"/>
            </a:pPr>
            <a:r>
              <a:rPr lang="en-US" sz="2400" b="0" i="0" u="none" strike="noStrike" cap="none" dirty="0" smtClean="0">
                <a:solidFill>
                  <a:srgbClr val="595B59"/>
                </a:solidFill>
                <a:latin typeface="Calibri"/>
                <a:ea typeface="Calibri"/>
                <a:cs typeface="Calibri"/>
                <a:sym typeface="Calibri"/>
              </a:rPr>
              <a:t>Authentication support via </a:t>
            </a:r>
            <a:r>
              <a:rPr lang="en-US" sz="2400" b="0" i="0" u="none" strike="noStrike" cap="none" dirty="0">
                <a:solidFill>
                  <a:srgbClr val="595B59"/>
                </a:solidFill>
                <a:latin typeface="Calibri"/>
                <a:ea typeface="Calibri"/>
                <a:cs typeface="Calibri"/>
                <a:sym typeface="Calibri"/>
              </a:rPr>
              <a:t>Kerberos</a:t>
            </a:r>
          </a:p>
          <a:p>
            <a:pPr indent="-47625">
              <a:lnSpc>
                <a:spcPct val="80000"/>
              </a:lnSpc>
              <a:buSzPct val="80887"/>
            </a:pPr>
            <a:r>
              <a:rPr lang="en-US" sz="2400" b="0" i="0" u="none" strike="noStrike" cap="none" dirty="0">
                <a:solidFill>
                  <a:srgbClr val="595B59"/>
                </a:solidFill>
                <a:latin typeface="Calibri"/>
                <a:ea typeface="Calibri"/>
                <a:cs typeface="Calibri"/>
                <a:sym typeface="Calibri"/>
              </a:rPr>
              <a:t>SSL support </a:t>
            </a:r>
          </a:p>
          <a:p>
            <a:pPr lvl="1" indent="-57150">
              <a:lnSpc>
                <a:spcPct val="80000"/>
              </a:lnSpc>
              <a:buSzPct val="80887"/>
            </a:pPr>
            <a:r>
              <a:rPr lang="en-US" sz="2400" b="0" i="0" u="none" strike="noStrike" cap="none" dirty="0">
                <a:solidFill>
                  <a:srgbClr val="595B59"/>
                </a:solidFill>
                <a:latin typeface="Calibri"/>
                <a:ea typeface="Calibri"/>
                <a:cs typeface="Calibri"/>
                <a:sym typeface="Calibri"/>
              </a:rPr>
              <a:t>PLAINTEXT, SSL, SASL_PLAINTEXT and SASL_SSL</a:t>
            </a:r>
          </a:p>
          <a:p>
            <a:pPr lvl="1" indent="-57150">
              <a:lnSpc>
                <a:spcPct val="80000"/>
              </a:lnSpc>
              <a:buSzPct val="80887"/>
            </a:pPr>
            <a:r>
              <a:rPr lang="en-US" sz="2400" b="0" i="0" u="none" strike="noStrike" cap="none" dirty="0">
                <a:solidFill>
                  <a:srgbClr val="595B59"/>
                </a:solidFill>
                <a:latin typeface="Calibri"/>
                <a:ea typeface="Calibri"/>
                <a:cs typeface="Calibri"/>
                <a:sym typeface="Calibri"/>
              </a:rPr>
              <a:t>Client to Broker</a:t>
            </a:r>
          </a:p>
          <a:p>
            <a:pPr lvl="1" indent="-57150">
              <a:lnSpc>
                <a:spcPct val="80000"/>
              </a:lnSpc>
              <a:buSzPct val="80887"/>
            </a:pPr>
            <a:r>
              <a:rPr lang="en-US" sz="2400" b="0" i="0" u="none" strike="noStrike" cap="none" dirty="0">
                <a:solidFill>
                  <a:srgbClr val="595B59"/>
                </a:solidFill>
                <a:latin typeface="Calibri"/>
                <a:ea typeface="Calibri"/>
                <a:cs typeface="Calibri"/>
                <a:sym typeface="Calibri"/>
              </a:rPr>
              <a:t>Broker to Broker</a:t>
            </a:r>
          </a:p>
          <a:p>
            <a:pPr indent="-47625">
              <a:lnSpc>
                <a:spcPct val="80000"/>
              </a:lnSpc>
              <a:buSzPct val="80887"/>
            </a:pPr>
            <a:r>
              <a:rPr lang="en-US" sz="2400" b="0" i="0" u="none" strike="noStrike" cap="none" dirty="0">
                <a:solidFill>
                  <a:srgbClr val="595B59"/>
                </a:solidFill>
                <a:latin typeface="Calibri"/>
                <a:ea typeface="Calibri"/>
                <a:cs typeface="Calibri"/>
                <a:sym typeface="Calibri"/>
              </a:rPr>
              <a:t>New Java consumer</a:t>
            </a:r>
          </a:p>
          <a:p>
            <a:pPr indent="-47625">
              <a:lnSpc>
                <a:spcPct val="80000"/>
              </a:lnSpc>
              <a:buSzPct val="80887"/>
            </a:pPr>
            <a:r>
              <a:rPr lang="en-US" sz="2400" b="0" i="0" u="none" strike="noStrike" cap="none" dirty="0" err="1">
                <a:solidFill>
                  <a:srgbClr val="595B59"/>
                </a:solidFill>
                <a:latin typeface="Calibri"/>
                <a:ea typeface="Calibri"/>
                <a:cs typeface="Calibri"/>
                <a:sym typeface="Calibri"/>
              </a:rPr>
              <a:t>Mirrormaker</a:t>
            </a:r>
            <a:r>
              <a:rPr lang="en-US" sz="2400" b="0" i="0" u="none" strike="noStrike" cap="none" dirty="0">
                <a:solidFill>
                  <a:srgbClr val="595B59"/>
                </a:solidFill>
                <a:latin typeface="Calibri"/>
                <a:ea typeface="Calibri"/>
                <a:cs typeface="Calibri"/>
                <a:sym typeface="Calibri"/>
              </a:rPr>
              <a:t> rewrite</a:t>
            </a:r>
          </a:p>
          <a:p>
            <a:pPr lvl="1" indent="-57150">
              <a:lnSpc>
                <a:spcPct val="80000"/>
              </a:lnSpc>
              <a:buSzPct val="80887"/>
            </a:pPr>
            <a:r>
              <a:rPr lang="en-US" sz="2400" b="0" i="0" u="none" strike="noStrike" cap="none" dirty="0">
                <a:solidFill>
                  <a:srgbClr val="595B59"/>
                </a:solidFill>
                <a:latin typeface="Calibri"/>
                <a:ea typeface="Calibri"/>
                <a:cs typeface="Calibri"/>
                <a:sym typeface="Calibri"/>
              </a:rPr>
              <a:t>Reliability &amp; Performance</a:t>
            </a:r>
          </a:p>
          <a:p>
            <a:pPr indent="-47625">
              <a:lnSpc>
                <a:spcPct val="80000"/>
              </a:lnSpc>
              <a:buSzPct val="80887"/>
            </a:pPr>
            <a:r>
              <a:rPr lang="en-US" sz="2400" b="0" i="0" u="none" strike="noStrike" cap="none" dirty="0">
                <a:solidFill>
                  <a:srgbClr val="595B59"/>
                </a:solidFill>
                <a:latin typeface="Calibri"/>
                <a:ea typeface="Calibri"/>
                <a:cs typeface="Calibri"/>
                <a:sym typeface="Calibri"/>
              </a:rPr>
              <a:t>Client quotas</a:t>
            </a:r>
          </a:p>
          <a:p>
            <a:pPr indent="-47625">
              <a:lnSpc>
                <a:spcPct val="80000"/>
              </a:lnSpc>
              <a:buSzPct val="80887"/>
              <a:buFont typeface="Arial"/>
              <a:buNone/>
            </a:pPr>
            <a:endParaRPr sz="2400" b="0" i="0" u="none" strike="noStrike" cap="none" dirty="0">
              <a:solidFill>
                <a:srgbClr val="595B59"/>
              </a:solidFill>
              <a:latin typeface="Calibri"/>
              <a:ea typeface="Calibri"/>
              <a:cs typeface="Calibri"/>
              <a:sym typeface="Calibri"/>
            </a:endParaRPr>
          </a:p>
          <a:p>
            <a:pPr lvl="1" indent="-57150">
              <a:lnSpc>
                <a:spcPct val="80000"/>
              </a:lnSpc>
              <a:buSzPct val="80887"/>
              <a:buFont typeface="Arial"/>
              <a:buNone/>
            </a:pPr>
            <a:endParaRPr sz="2400" b="0" i="0" u="none" strike="noStrike" cap="none" dirty="0">
              <a:solidFill>
                <a:srgbClr val="595B59"/>
              </a:solidFill>
              <a:latin typeface="Calibri"/>
              <a:ea typeface="Calibri"/>
              <a:cs typeface="Calibri"/>
              <a:sym typeface="Calibri"/>
            </a:endParaRPr>
          </a:p>
          <a:p>
            <a:pPr indent="-47625">
              <a:lnSpc>
                <a:spcPct val="80000"/>
              </a:lnSpc>
              <a:buSzPct val="80887"/>
              <a:buFont typeface="Arial"/>
              <a:buNone/>
            </a:pPr>
            <a:endParaRPr sz="2400" b="0" i="0" u="none" strike="noStrike" cap="none" dirty="0">
              <a:solidFill>
                <a:srgbClr val="595B59"/>
              </a:solidFill>
              <a:latin typeface="Calibri"/>
              <a:ea typeface="Calibri"/>
              <a:cs typeface="Calibri"/>
              <a:sym typeface="Calibri"/>
            </a:endParaRPr>
          </a:p>
        </p:txBody>
      </p:sp>
      <p:sp>
        <p:nvSpPr>
          <p:cNvPr id="3046" name="Shape 3046"/>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a:solidFill>
                  <a:schemeClr val="dk2"/>
                </a:solidFill>
                <a:latin typeface="Calibri"/>
                <a:ea typeface="Calibri"/>
                <a:cs typeface="Calibri"/>
                <a:sym typeface="Calibri"/>
              </a:rPr>
              <a:t>Cloudera Kafka 2.0 - Features</a:t>
            </a:r>
          </a:p>
        </p:txBody>
      </p:sp>
      <p:sp>
        <p:nvSpPr>
          <p:cNvPr id="3047" name="Shape 3047"/>
          <p:cNvSpPr txBox="1"/>
          <p:nvPr/>
        </p:nvSpPr>
        <p:spPr>
          <a:xfrm>
            <a:off x="7741685" y="457200"/>
            <a:ext cx="3951286" cy="609599"/>
          </a:xfrm>
          <a:prstGeom prst="rect">
            <a:avLst/>
          </a:prstGeom>
          <a:noFill/>
          <a:ln>
            <a:noFill/>
          </a:ln>
        </p:spPr>
        <p:txBody>
          <a:bodyPr lIns="91425" tIns="45700" rIns="91425" bIns="45700" anchor="t" anchorCtr="0">
            <a:noAutofit/>
          </a:bodyPr>
          <a:lstStyle/>
          <a:p>
            <a:pPr marL="288925" marR="0" lvl="1" indent="-9525" algn="r" rtl="0">
              <a:lnSpc>
                <a:spcPct val="100000"/>
              </a:lnSpc>
              <a:spcBef>
                <a:spcPts val="0"/>
              </a:spcBef>
              <a:spcAft>
                <a:spcPts val="0"/>
              </a:spcAft>
              <a:buClr>
                <a:schemeClr val="dk1"/>
              </a:buClr>
              <a:buSzPct val="25000"/>
              <a:buFont typeface="Arial"/>
              <a:buNone/>
            </a:pPr>
            <a:r>
              <a:rPr lang="en-US" sz="2600" b="0" i="0" u="none" strike="noStrike" cap="none">
                <a:solidFill>
                  <a:schemeClr val="lt2"/>
                </a:solidFill>
                <a:latin typeface="Arial"/>
                <a:ea typeface="Arial"/>
                <a:cs typeface="Arial"/>
                <a:sym typeface="Arial"/>
              </a:rPr>
              <a:t>Feb. 2016</a:t>
            </a:r>
          </a:p>
        </p:txBody>
      </p:sp>
      <p:pic>
        <p:nvPicPr>
          <p:cNvPr id="3048" name="Shape 3048"/>
          <p:cNvPicPr preferRelativeResize="0">
            <a:picLocks noGrp="1"/>
          </p:cNvPicPr>
          <p:nvPr>
            <p:ph type="body" idx="2"/>
          </p:nvPr>
        </p:nvPicPr>
        <p:blipFill rotWithShape="1">
          <a:blip r:embed="rId3">
            <a:alphaModFix/>
          </a:blip>
          <a:srcRect l="17017" r="17016"/>
          <a:stretch/>
        </p:blipFill>
        <p:spPr>
          <a:xfrm flipH="1">
            <a:off x="6206572" y="1447800"/>
            <a:ext cx="5486399" cy="467836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3"/>
        <p:cNvGrpSpPr/>
        <p:nvPr/>
      </p:nvGrpSpPr>
      <p:grpSpPr>
        <a:xfrm>
          <a:off x="0" y="0"/>
          <a:ext cx="0" cy="0"/>
          <a:chOff x="0" y="0"/>
          <a:chExt cx="0" cy="0"/>
        </a:xfrm>
      </p:grpSpPr>
      <p:sp>
        <p:nvSpPr>
          <p:cNvPr id="3064" name="Shape 3064"/>
          <p:cNvSpPr txBox="1">
            <a:spLocks noGrp="1"/>
          </p:cNvSpPr>
          <p:nvPr>
            <p:ph type="title"/>
          </p:nvPr>
        </p:nvSpPr>
        <p:spPr>
          <a:xfrm>
            <a:off x="365760" y="457200"/>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Apache Kafka Security</a:t>
            </a:r>
          </a:p>
        </p:txBody>
      </p:sp>
      <p:sp>
        <p:nvSpPr>
          <p:cNvPr id="3065" name="Shape 3065"/>
          <p:cNvSpPr txBox="1">
            <a:spLocks noGrp="1"/>
          </p:cNvSpPr>
          <p:nvPr>
            <p:ph type="body" idx="1"/>
          </p:nvPr>
        </p:nvSpPr>
        <p:spPr>
          <a:xfrm>
            <a:off x="379412" y="1435100"/>
            <a:ext cx="11313559" cy="4762499"/>
          </a:xfrm>
          <a:prstGeom prst="rect">
            <a:avLst/>
          </a:prstGeom>
          <a:noFill/>
          <a:ln>
            <a:noFill/>
          </a:ln>
        </p:spPr>
        <p:txBody>
          <a:bodyPr lIns="91425" tIns="45700" rIns="91425" bIns="45700" anchor="t" anchorCtr="0">
            <a:noAutofit/>
          </a:bodyPr>
          <a:lstStyle/>
          <a:p>
            <a:pPr marL="176213" marR="0" lvl="0" indent="-176213" algn="l" rtl="0">
              <a:spcBef>
                <a:spcPts val="0"/>
              </a:spcBef>
              <a:spcAft>
                <a:spcPts val="0"/>
              </a:spcAft>
              <a:buClr>
                <a:schemeClr val="dk1"/>
              </a:buClr>
              <a:buSzPct val="79999"/>
              <a:buFont typeface="Arial"/>
              <a:buChar char="•"/>
            </a:pPr>
            <a:r>
              <a:rPr lang="en-US" sz="2600" b="0" i="0" u="none" strike="noStrike" cap="none">
                <a:solidFill>
                  <a:srgbClr val="595B59"/>
                </a:solidFill>
                <a:latin typeface="Calibri"/>
                <a:ea typeface="Calibri"/>
                <a:cs typeface="Calibri"/>
                <a:sym typeface="Calibri"/>
              </a:rPr>
              <a:t>Authentication support Via Kerberos</a:t>
            </a:r>
          </a:p>
          <a:p>
            <a:pPr marL="176213" marR="0" lvl="0" indent="-176213" algn="l" rtl="0">
              <a:spcBef>
                <a:spcPts val="520"/>
              </a:spcBef>
              <a:spcAft>
                <a:spcPts val="0"/>
              </a:spcAft>
              <a:buClr>
                <a:schemeClr val="dk1"/>
              </a:buClr>
              <a:buSzPct val="79999"/>
              <a:buFont typeface="Arial"/>
              <a:buChar char="•"/>
            </a:pPr>
            <a:r>
              <a:rPr lang="en-US" sz="2600" b="0" i="0" u="none" strike="noStrike" cap="none">
                <a:solidFill>
                  <a:srgbClr val="595B59"/>
                </a:solidFill>
                <a:latin typeface="Calibri"/>
                <a:ea typeface="Calibri"/>
                <a:cs typeface="Calibri"/>
                <a:sym typeface="Calibri"/>
              </a:rPr>
              <a:t>Authorization – </a:t>
            </a:r>
            <a:r>
              <a:rPr lang="en-US" sz="2600" b="0" i="1" u="none" strike="noStrike" cap="none">
                <a:solidFill>
                  <a:srgbClr val="595B59"/>
                </a:solidFill>
                <a:latin typeface="Calibri"/>
                <a:ea typeface="Calibri"/>
                <a:cs typeface="Calibri"/>
                <a:sym typeface="Calibri"/>
              </a:rPr>
              <a:t>Sentry integration is coming soon</a:t>
            </a:r>
          </a:p>
          <a:p>
            <a:pPr marL="176213" marR="0" lvl="0" indent="-176213" algn="l" rtl="0">
              <a:spcBef>
                <a:spcPts val="520"/>
              </a:spcBef>
              <a:spcAft>
                <a:spcPts val="0"/>
              </a:spcAft>
              <a:buClr>
                <a:schemeClr val="dk1"/>
              </a:buClr>
              <a:buSzPct val="79999"/>
              <a:buFont typeface="Arial"/>
              <a:buChar char="•"/>
            </a:pPr>
            <a:r>
              <a:rPr lang="en-US" sz="2600" b="0" i="0" u="none" strike="noStrike" cap="none">
                <a:solidFill>
                  <a:srgbClr val="595B59"/>
                </a:solidFill>
                <a:latin typeface="Calibri"/>
                <a:ea typeface="Calibri"/>
                <a:cs typeface="Calibri"/>
                <a:sym typeface="Calibri"/>
              </a:rPr>
              <a:t>Encryption At Rest – Navigator Encrypt</a:t>
            </a:r>
          </a:p>
          <a:p>
            <a:pPr marL="176213" marR="0" lvl="0" indent="-176213" algn="l" rtl="0">
              <a:spcBef>
                <a:spcPts val="520"/>
              </a:spcBef>
              <a:spcAft>
                <a:spcPts val="0"/>
              </a:spcAft>
              <a:buClr>
                <a:schemeClr val="dk1"/>
              </a:buClr>
              <a:buSzPct val="79999"/>
              <a:buFont typeface="Arial"/>
              <a:buChar char="•"/>
            </a:pPr>
            <a:r>
              <a:rPr lang="en-US" sz="2600" b="0" i="0" u="none" strike="noStrike" cap="none">
                <a:solidFill>
                  <a:srgbClr val="595B59"/>
                </a:solidFill>
                <a:latin typeface="Calibri"/>
                <a:ea typeface="Calibri"/>
                <a:cs typeface="Calibri"/>
                <a:sym typeface="Calibri"/>
              </a:rPr>
              <a:t>Encryption In Transit – SSL for Client to Broker and Broker to Broker is supported</a:t>
            </a:r>
          </a:p>
          <a:p>
            <a:pPr marL="176213" marR="0" lvl="0" indent="-176213" algn="l" rtl="0">
              <a:spcBef>
                <a:spcPts val="520"/>
              </a:spcBef>
              <a:spcAft>
                <a:spcPts val="0"/>
              </a:spcAft>
              <a:buClr>
                <a:schemeClr val="dk1"/>
              </a:buClr>
              <a:buSzPct val="79999"/>
              <a:buFont typeface="Arial"/>
              <a:buNone/>
            </a:pPr>
            <a:endParaRPr sz="2600" b="0" i="0" u="none" strike="noStrike" cap="none">
              <a:solidFill>
                <a:srgbClr val="595B59"/>
              </a:solidFill>
              <a:latin typeface="Calibri"/>
              <a:ea typeface="Calibri"/>
              <a:cs typeface="Calibri"/>
              <a:sym typeface="Calibri"/>
            </a:endParaRPr>
          </a:p>
          <a:p>
            <a:pPr marL="176213" marR="0" lvl="0" indent="-176213" algn="l" rtl="0">
              <a:spcBef>
                <a:spcPts val="520"/>
              </a:spcBef>
              <a:spcAft>
                <a:spcPts val="0"/>
              </a:spcAft>
              <a:buClr>
                <a:schemeClr val="dk1"/>
              </a:buClr>
              <a:buSzPct val="79999"/>
              <a:buFont typeface="Arial"/>
              <a:buChar char="•"/>
            </a:pPr>
            <a:r>
              <a:rPr lang="en-US" sz="2600" b="0" i="0" u="none" strike="noStrike" cap="none">
                <a:solidFill>
                  <a:srgbClr val="595B59"/>
                </a:solidFill>
                <a:latin typeface="Calibri"/>
                <a:ea typeface="Calibri"/>
                <a:cs typeface="Calibri"/>
                <a:sym typeface="Calibri"/>
              </a:rPr>
              <a:t>Flume To Kafka - </a:t>
            </a:r>
            <a:r>
              <a:rPr lang="en-US" sz="2600" b="0" i="1" u="none" strike="noStrike" cap="none">
                <a:solidFill>
                  <a:srgbClr val="595B59"/>
                </a:solidFill>
                <a:latin typeface="Calibri"/>
                <a:ea typeface="Calibri"/>
                <a:cs typeface="Calibri"/>
                <a:sym typeface="Calibri"/>
              </a:rPr>
              <a:t>Kerberos Security is coming soon</a:t>
            </a:r>
          </a:p>
          <a:p>
            <a:pPr marL="176213" marR="0" lvl="0" indent="-176213" algn="l" rtl="0">
              <a:spcBef>
                <a:spcPts val="520"/>
              </a:spcBef>
              <a:buClr>
                <a:schemeClr val="dk1"/>
              </a:buClr>
              <a:buSzPct val="79999"/>
              <a:buFont typeface="Arial"/>
              <a:buNone/>
            </a:pPr>
            <a:endParaRPr sz="2600" b="0" i="0" u="none" strike="noStrike" cap="none">
              <a:solidFill>
                <a:srgbClr val="595B59"/>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7"/>
        <p:cNvGrpSpPr/>
        <p:nvPr/>
      </p:nvGrpSpPr>
      <p:grpSpPr>
        <a:xfrm>
          <a:off x="0" y="0"/>
          <a:ext cx="0" cy="0"/>
          <a:chOff x="0" y="0"/>
          <a:chExt cx="0" cy="0"/>
        </a:xfrm>
      </p:grpSpPr>
      <p:sp>
        <p:nvSpPr>
          <p:cNvPr id="2838" name="Shape 2838"/>
          <p:cNvSpPr/>
          <p:nvPr/>
        </p:nvSpPr>
        <p:spPr>
          <a:xfrm>
            <a:off x="375530" y="1249362"/>
            <a:ext cx="11445713" cy="4924792"/>
          </a:xfrm>
          <a:prstGeom prst="rect">
            <a:avLst/>
          </a:prstGeom>
          <a:solidFill>
            <a:schemeClr val="bg2"/>
          </a:solidFill>
          <a:ln w="9525" cap="flat" cmpd="sng">
            <a:solidFill>
              <a:srgbClr val="002637"/>
            </a:solidFill>
            <a:prstDash val="solid"/>
            <a:round/>
            <a:headEnd type="none" w="med" len="med"/>
            <a:tailEnd type="none" w="med" len="med"/>
          </a:ln>
        </p:spPr>
        <p:txBody>
          <a:bodyPr lIns="91425" tIns="45700" rIns="91425" bIns="45700" anchor="b" anchorCtr="0">
            <a:noAutofit/>
          </a:bodyPr>
          <a:lstStyle/>
          <a:p>
            <a:pPr marL="0" marR="0" lvl="0" indent="0" algn="ctr" rtl="0">
              <a:lnSpc>
                <a:spcPct val="100000"/>
              </a:lnSpc>
              <a:spcBef>
                <a:spcPts val="0"/>
              </a:spcBef>
              <a:spcAft>
                <a:spcPts val="0"/>
              </a:spcAft>
              <a:buClr>
                <a:srgbClr val="000000"/>
              </a:buClr>
              <a:buSzPct val="25000"/>
              <a:buFont typeface="Arial"/>
              <a:buNone/>
            </a:pPr>
            <a:endParaRPr lang="en-US" sz="1400" b="1" i="0" u="none" strike="noStrike" cap="none" dirty="0">
              <a:solidFill>
                <a:srgbClr val="000000"/>
              </a:solidFill>
              <a:latin typeface="Arial"/>
              <a:ea typeface="Arial"/>
              <a:cs typeface="Arial"/>
              <a:sym typeface="Arial"/>
            </a:endParaRPr>
          </a:p>
        </p:txBody>
      </p:sp>
      <p:sp>
        <p:nvSpPr>
          <p:cNvPr id="2839" name="Shape 2839"/>
          <p:cNvSpPr/>
          <p:nvPr/>
        </p:nvSpPr>
        <p:spPr>
          <a:xfrm>
            <a:off x="537329" y="1436076"/>
            <a:ext cx="3387096" cy="4366845"/>
          </a:xfrm>
          <a:prstGeom prst="rect">
            <a:avLst/>
          </a:prstGeom>
          <a:solidFill>
            <a:schemeClr val="tx1"/>
          </a:solidFill>
          <a:ln w="25400" cap="flat" cmpd="sng">
            <a:solidFill>
              <a:srgbClr val="002637"/>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2000" b="0" i="0" u="none" strike="noStrike" cap="none" dirty="0">
                <a:solidFill>
                  <a:schemeClr val="bg1"/>
                </a:solidFill>
                <a:latin typeface="Arial"/>
                <a:ea typeface="Arial"/>
                <a:cs typeface="Arial"/>
                <a:sym typeface="Arial"/>
              </a:rPr>
              <a:t>Ingestion</a:t>
            </a:r>
          </a:p>
        </p:txBody>
      </p:sp>
      <p:sp>
        <p:nvSpPr>
          <p:cNvPr id="2840" name="Shape 2840"/>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a:solidFill>
                  <a:schemeClr val="dk2"/>
                </a:solidFill>
                <a:latin typeface="Calibri"/>
                <a:ea typeface="Calibri"/>
                <a:cs typeface="Calibri"/>
                <a:sym typeface="Calibri"/>
              </a:rPr>
              <a:t>Platform Architecture</a:t>
            </a:r>
          </a:p>
        </p:txBody>
      </p:sp>
      <p:sp>
        <p:nvSpPr>
          <p:cNvPr id="2841" name="Shape 2841"/>
          <p:cNvSpPr/>
          <p:nvPr/>
        </p:nvSpPr>
        <p:spPr>
          <a:xfrm rot="-5400000">
            <a:off x="10266277" y="2352804"/>
            <a:ext cx="2329771" cy="496316"/>
          </a:xfrm>
          <a:prstGeom prst="rect">
            <a:avLst/>
          </a:prstGeom>
          <a:solidFill>
            <a:schemeClr val="accent3"/>
          </a:solidFill>
          <a:ln w="19050" cap="flat" cmpd="sng">
            <a:solidFill>
              <a:srgbClr val="000000"/>
            </a:solidFill>
            <a:prstDash val="solid"/>
            <a:round/>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Cloudera Manager</a:t>
            </a:r>
          </a:p>
        </p:txBody>
      </p:sp>
      <p:sp>
        <p:nvSpPr>
          <p:cNvPr id="2842" name="Shape 2842"/>
          <p:cNvSpPr/>
          <p:nvPr/>
        </p:nvSpPr>
        <p:spPr>
          <a:xfrm>
            <a:off x="728189" y="1973384"/>
            <a:ext cx="1460206" cy="1172266"/>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Kafka</a:t>
            </a:r>
          </a:p>
        </p:txBody>
      </p:sp>
      <p:sp>
        <p:nvSpPr>
          <p:cNvPr id="2843" name="Shape 2843"/>
          <p:cNvSpPr/>
          <p:nvPr/>
        </p:nvSpPr>
        <p:spPr>
          <a:xfrm>
            <a:off x="2263582" y="1973975"/>
            <a:ext cx="1454770" cy="566020"/>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Flume</a:t>
            </a:r>
          </a:p>
        </p:txBody>
      </p:sp>
      <p:sp>
        <p:nvSpPr>
          <p:cNvPr id="2844" name="Shape 2844"/>
          <p:cNvSpPr/>
          <p:nvPr/>
        </p:nvSpPr>
        <p:spPr>
          <a:xfrm>
            <a:off x="2263582" y="2613268"/>
            <a:ext cx="1454770" cy="532383"/>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dirty="0" smtClean="0">
                <a:solidFill>
                  <a:srgbClr val="000000"/>
                </a:solidFill>
                <a:latin typeface="Arial"/>
                <a:ea typeface="Arial"/>
                <a:cs typeface="Arial"/>
                <a:sym typeface="Arial"/>
              </a:rPr>
              <a:t>Sqoop</a:t>
            </a:r>
            <a:endParaRPr lang="en-US" sz="1400" b="0" i="0" u="none" strike="noStrike" cap="none" dirty="0">
              <a:solidFill>
                <a:srgbClr val="000000"/>
              </a:solidFill>
              <a:latin typeface="Arial"/>
              <a:ea typeface="Arial"/>
              <a:cs typeface="Arial"/>
              <a:sym typeface="Arial"/>
            </a:endParaRPr>
          </a:p>
        </p:txBody>
      </p:sp>
      <p:sp>
        <p:nvSpPr>
          <p:cNvPr id="2845" name="Shape 2845"/>
          <p:cNvSpPr/>
          <p:nvPr/>
        </p:nvSpPr>
        <p:spPr>
          <a:xfrm>
            <a:off x="728189" y="3279987"/>
            <a:ext cx="2990163" cy="485861"/>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dirty="0" smtClean="0">
                <a:solidFill>
                  <a:srgbClr val="000000"/>
                </a:solidFill>
                <a:latin typeface="Arial"/>
                <a:ea typeface="Arial"/>
                <a:cs typeface="Arial"/>
                <a:sym typeface="Arial"/>
              </a:rPr>
              <a:t>Spark Streaming</a:t>
            </a:r>
            <a:endParaRPr lang="en-US" sz="1400" b="0" i="0" u="none" strike="noStrike" cap="none" dirty="0">
              <a:solidFill>
                <a:srgbClr val="000000"/>
              </a:solidFill>
              <a:latin typeface="Arial"/>
              <a:ea typeface="Arial"/>
              <a:cs typeface="Arial"/>
              <a:sym typeface="Arial"/>
            </a:endParaRPr>
          </a:p>
        </p:txBody>
      </p:sp>
      <p:sp>
        <p:nvSpPr>
          <p:cNvPr id="2846" name="Shape 2846"/>
          <p:cNvSpPr/>
          <p:nvPr/>
        </p:nvSpPr>
        <p:spPr>
          <a:xfrm>
            <a:off x="728189" y="3861662"/>
            <a:ext cx="2990163" cy="514951"/>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dirty="0" err="1" smtClean="0">
                <a:solidFill>
                  <a:srgbClr val="000000"/>
                </a:solidFill>
                <a:latin typeface="Arial"/>
                <a:ea typeface="Arial"/>
                <a:cs typeface="Arial"/>
                <a:sym typeface="Arial"/>
              </a:rPr>
              <a:t>DistCp</a:t>
            </a:r>
            <a:endParaRPr lang="en-US" sz="1400" b="0" i="0" u="none" strike="noStrike" cap="none" dirty="0">
              <a:solidFill>
                <a:srgbClr val="000000"/>
              </a:solidFill>
              <a:latin typeface="Arial"/>
              <a:ea typeface="Arial"/>
              <a:cs typeface="Arial"/>
              <a:sym typeface="Arial"/>
            </a:endParaRPr>
          </a:p>
        </p:txBody>
      </p:sp>
      <p:sp>
        <p:nvSpPr>
          <p:cNvPr id="2847" name="Shape 2847"/>
          <p:cNvSpPr/>
          <p:nvPr/>
        </p:nvSpPr>
        <p:spPr>
          <a:xfrm>
            <a:off x="728189" y="4473387"/>
            <a:ext cx="2990163" cy="521024"/>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dirty="0" smtClean="0">
                <a:solidFill>
                  <a:srgbClr val="000000"/>
                </a:solidFill>
                <a:latin typeface="Arial"/>
                <a:ea typeface="Arial"/>
                <a:cs typeface="Arial"/>
                <a:sym typeface="Arial"/>
              </a:rPr>
              <a:t>HDFS Command</a:t>
            </a:r>
            <a:endParaRPr lang="en-US" sz="1400" b="0" i="0" u="none" strike="noStrike" cap="none" dirty="0">
              <a:solidFill>
                <a:srgbClr val="000000"/>
              </a:solidFill>
              <a:latin typeface="Arial"/>
              <a:ea typeface="Arial"/>
              <a:cs typeface="Arial"/>
              <a:sym typeface="Arial"/>
            </a:endParaRPr>
          </a:p>
        </p:txBody>
      </p:sp>
      <p:sp>
        <p:nvSpPr>
          <p:cNvPr id="2848" name="Shape 2848"/>
          <p:cNvSpPr/>
          <p:nvPr/>
        </p:nvSpPr>
        <p:spPr>
          <a:xfrm rot="-5400000">
            <a:off x="6906145" y="-1447298"/>
            <a:ext cx="1271183" cy="7054497"/>
          </a:xfrm>
          <a:prstGeom prst="rect">
            <a:avLst/>
          </a:prstGeom>
          <a:solidFill>
            <a:schemeClr val="tx1"/>
          </a:solidFill>
          <a:ln w="25400" cap="flat" cmpd="sng">
            <a:solidFill>
              <a:srgbClr val="002637"/>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Access Layer</a:t>
            </a:r>
          </a:p>
        </p:txBody>
      </p:sp>
      <p:sp>
        <p:nvSpPr>
          <p:cNvPr id="2849" name="Shape 2849"/>
          <p:cNvSpPr/>
          <p:nvPr/>
        </p:nvSpPr>
        <p:spPr>
          <a:xfrm>
            <a:off x="4356425" y="1556916"/>
            <a:ext cx="1784713" cy="972621"/>
          </a:xfrm>
          <a:prstGeom prst="rect">
            <a:avLst/>
          </a:prstGeom>
          <a:solidFill>
            <a:schemeClr val="accent5"/>
          </a:solidFill>
          <a:ln w="25400" cap="flat" cmpd="sng">
            <a:solidFill>
              <a:srgbClr val="7F7F7F"/>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1" i="0" u="none" strike="noStrike" cap="none">
                <a:solidFill>
                  <a:schemeClr val="bg1"/>
                </a:solidFill>
                <a:latin typeface="Arial"/>
                <a:ea typeface="Arial"/>
                <a:cs typeface="Arial"/>
                <a:sym typeface="Arial"/>
              </a:rPr>
              <a:t>Interactive</a:t>
            </a:r>
          </a:p>
        </p:txBody>
      </p:sp>
      <p:sp>
        <p:nvSpPr>
          <p:cNvPr id="2850" name="Shape 2850"/>
          <p:cNvSpPr/>
          <p:nvPr/>
        </p:nvSpPr>
        <p:spPr>
          <a:xfrm rot="-5400000">
            <a:off x="4681367" y="2057016"/>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JDBC</a:t>
            </a:r>
          </a:p>
        </p:txBody>
      </p:sp>
      <p:sp>
        <p:nvSpPr>
          <p:cNvPr id="2851" name="Shape 2851"/>
          <p:cNvSpPr/>
          <p:nvPr/>
        </p:nvSpPr>
        <p:spPr>
          <a:xfrm rot="-5400000">
            <a:off x="4318204" y="2057018"/>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ODBC</a:t>
            </a:r>
          </a:p>
        </p:txBody>
      </p:sp>
      <p:sp>
        <p:nvSpPr>
          <p:cNvPr id="2852" name="Shape 2852"/>
          <p:cNvSpPr/>
          <p:nvPr/>
        </p:nvSpPr>
        <p:spPr>
          <a:xfrm>
            <a:off x="6300705" y="1557076"/>
            <a:ext cx="2628728" cy="972621"/>
          </a:xfrm>
          <a:prstGeom prst="rect">
            <a:avLst/>
          </a:prstGeom>
          <a:solidFill>
            <a:schemeClr val="accent5"/>
          </a:solidFill>
          <a:ln w="25400" cap="flat" cmpd="sng">
            <a:solidFill>
              <a:srgbClr val="7F7F7F"/>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1" i="0" u="none" strike="noStrike" cap="none">
                <a:solidFill>
                  <a:schemeClr val="bg1"/>
                </a:solidFill>
                <a:latin typeface="Arial"/>
                <a:ea typeface="Arial"/>
                <a:cs typeface="Arial"/>
                <a:sym typeface="Arial"/>
              </a:rPr>
              <a:t>ETL</a:t>
            </a:r>
          </a:p>
        </p:txBody>
      </p:sp>
      <p:sp>
        <p:nvSpPr>
          <p:cNvPr id="2853" name="Shape 2853"/>
          <p:cNvSpPr/>
          <p:nvPr/>
        </p:nvSpPr>
        <p:spPr>
          <a:xfrm rot="-5400000">
            <a:off x="6597233" y="2094725"/>
            <a:ext cx="742292" cy="304542"/>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Hive</a:t>
            </a:r>
          </a:p>
        </p:txBody>
      </p:sp>
      <p:sp>
        <p:nvSpPr>
          <p:cNvPr id="2854" name="Shape 2854"/>
          <p:cNvSpPr/>
          <p:nvPr/>
        </p:nvSpPr>
        <p:spPr>
          <a:xfrm rot="-5400000">
            <a:off x="6255634" y="2057670"/>
            <a:ext cx="742292" cy="378654"/>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Spark DAG</a:t>
            </a:r>
          </a:p>
        </p:txBody>
      </p:sp>
      <p:sp>
        <p:nvSpPr>
          <p:cNvPr id="2855" name="Shape 2855"/>
          <p:cNvSpPr/>
          <p:nvPr/>
        </p:nvSpPr>
        <p:spPr>
          <a:xfrm rot="-5400000">
            <a:off x="7211682" y="2085004"/>
            <a:ext cx="742292" cy="306914"/>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MLlib</a:t>
            </a:r>
          </a:p>
        </p:txBody>
      </p:sp>
      <p:sp>
        <p:nvSpPr>
          <p:cNvPr id="2856" name="Shape 2856"/>
          <p:cNvSpPr/>
          <p:nvPr/>
        </p:nvSpPr>
        <p:spPr>
          <a:xfrm rot="-5400000">
            <a:off x="7517950" y="2085646"/>
            <a:ext cx="742292" cy="305624"/>
          </a:xfrm>
          <a:prstGeom prst="rect">
            <a:avLst/>
          </a:prstGeom>
          <a:solidFill>
            <a:srgbClr val="B3E4FF"/>
          </a:solidFill>
          <a:ln w="25400" cap="flat" cmpd="sng">
            <a:solidFill>
              <a:srgbClr val="7F7F7F"/>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Girpah</a:t>
            </a:r>
          </a:p>
        </p:txBody>
      </p:sp>
      <p:sp>
        <p:nvSpPr>
          <p:cNvPr id="2857" name="Shape 2857"/>
          <p:cNvSpPr/>
          <p:nvPr/>
        </p:nvSpPr>
        <p:spPr>
          <a:xfrm rot="-5400000">
            <a:off x="7868766" y="2046054"/>
            <a:ext cx="725223" cy="384814"/>
          </a:xfrm>
          <a:prstGeom prst="rect">
            <a:avLst/>
          </a:prstGeom>
          <a:solidFill>
            <a:srgbClr val="B3E4FF"/>
          </a:solidFill>
          <a:ln w="25400" cap="flat" cmpd="sng">
            <a:solidFill>
              <a:srgbClr val="7F7F7F"/>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Grid Compute</a:t>
            </a:r>
          </a:p>
        </p:txBody>
      </p:sp>
      <p:sp>
        <p:nvSpPr>
          <p:cNvPr id="2858" name="Shape 2858"/>
          <p:cNvSpPr/>
          <p:nvPr/>
        </p:nvSpPr>
        <p:spPr>
          <a:xfrm rot="-5400000">
            <a:off x="8221772" y="2077862"/>
            <a:ext cx="725222" cy="321195"/>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Custom</a:t>
            </a:r>
          </a:p>
        </p:txBody>
      </p:sp>
      <p:sp>
        <p:nvSpPr>
          <p:cNvPr id="2859" name="Shape 2859"/>
          <p:cNvSpPr/>
          <p:nvPr/>
        </p:nvSpPr>
        <p:spPr>
          <a:xfrm>
            <a:off x="9108256" y="1556916"/>
            <a:ext cx="1822238" cy="972621"/>
          </a:xfrm>
          <a:prstGeom prst="rect">
            <a:avLst/>
          </a:prstGeom>
          <a:solidFill>
            <a:schemeClr val="accent5"/>
          </a:solidFill>
          <a:ln w="25400" cap="flat" cmpd="sng">
            <a:solidFill>
              <a:srgbClr val="7F7F7F"/>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1" i="0" u="none" strike="noStrike" cap="none">
                <a:solidFill>
                  <a:schemeClr val="bg1"/>
                </a:solidFill>
                <a:latin typeface="Arial"/>
                <a:ea typeface="Arial"/>
                <a:cs typeface="Arial"/>
                <a:sym typeface="Arial"/>
              </a:rPr>
              <a:t>Egress</a:t>
            </a:r>
          </a:p>
        </p:txBody>
      </p:sp>
      <p:sp>
        <p:nvSpPr>
          <p:cNvPr id="2860" name="Shape 2860"/>
          <p:cNvSpPr/>
          <p:nvPr/>
        </p:nvSpPr>
        <p:spPr>
          <a:xfrm rot="-5400000">
            <a:off x="9097227" y="2040536"/>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DistCp</a:t>
            </a:r>
          </a:p>
        </p:txBody>
      </p:sp>
      <p:sp>
        <p:nvSpPr>
          <p:cNvPr id="2861" name="Shape 2861"/>
          <p:cNvSpPr/>
          <p:nvPr/>
        </p:nvSpPr>
        <p:spPr>
          <a:xfrm rot="-5400000">
            <a:off x="9479862" y="2040536"/>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Producer</a:t>
            </a:r>
          </a:p>
        </p:txBody>
      </p:sp>
      <p:sp>
        <p:nvSpPr>
          <p:cNvPr id="2862" name="Shape 2862"/>
          <p:cNvSpPr/>
          <p:nvPr/>
        </p:nvSpPr>
        <p:spPr>
          <a:xfrm rot="-5400000">
            <a:off x="9855020" y="2041771"/>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dirty="0" smtClean="0">
                <a:solidFill>
                  <a:srgbClr val="000000"/>
                </a:solidFill>
                <a:latin typeface="Arial"/>
                <a:ea typeface="Arial"/>
                <a:cs typeface="Arial"/>
                <a:sym typeface="Arial"/>
              </a:rPr>
              <a:t>HDFS Command</a:t>
            </a:r>
            <a:endParaRPr lang="en-US" sz="900" b="1" i="0" u="none" strike="noStrike" cap="none" dirty="0">
              <a:solidFill>
                <a:srgbClr val="000000"/>
              </a:solidFill>
              <a:latin typeface="Arial"/>
              <a:ea typeface="Arial"/>
              <a:cs typeface="Arial"/>
              <a:sym typeface="Arial"/>
            </a:endParaRPr>
          </a:p>
        </p:txBody>
      </p:sp>
      <p:sp>
        <p:nvSpPr>
          <p:cNvPr id="2863" name="Shape 2863"/>
          <p:cNvSpPr/>
          <p:nvPr/>
        </p:nvSpPr>
        <p:spPr>
          <a:xfrm rot="-5400000">
            <a:off x="10223742" y="2040539"/>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dirty="0" smtClean="0">
                <a:solidFill>
                  <a:srgbClr val="000000"/>
                </a:solidFill>
                <a:latin typeface="Arial"/>
                <a:ea typeface="Arial"/>
                <a:cs typeface="Arial"/>
                <a:sym typeface="Arial"/>
              </a:rPr>
              <a:t>Custom/HDFS API</a:t>
            </a:r>
            <a:endParaRPr lang="en-US" sz="900" b="1" i="0" u="none" strike="noStrike" cap="none" dirty="0">
              <a:solidFill>
                <a:srgbClr val="000000"/>
              </a:solidFill>
              <a:latin typeface="Arial"/>
              <a:ea typeface="Arial"/>
              <a:cs typeface="Arial"/>
              <a:sym typeface="Arial"/>
            </a:endParaRPr>
          </a:p>
        </p:txBody>
      </p:sp>
      <p:sp>
        <p:nvSpPr>
          <p:cNvPr id="2864" name="Shape 2864"/>
          <p:cNvSpPr/>
          <p:nvPr/>
        </p:nvSpPr>
        <p:spPr>
          <a:xfrm>
            <a:off x="728189" y="5088308"/>
            <a:ext cx="2990163" cy="513249"/>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dirty="0" smtClean="0">
                <a:solidFill>
                  <a:srgbClr val="000000"/>
                </a:solidFill>
                <a:latin typeface="Arial"/>
                <a:ea typeface="Arial"/>
                <a:cs typeface="Arial"/>
                <a:sym typeface="Arial"/>
              </a:rPr>
              <a:t>Custom/HDFS API</a:t>
            </a:r>
            <a:endParaRPr lang="en-US" sz="1400" b="0" i="0" u="none" strike="noStrike" cap="none" dirty="0">
              <a:solidFill>
                <a:srgbClr val="000000"/>
              </a:solidFill>
              <a:latin typeface="Arial"/>
              <a:ea typeface="Arial"/>
              <a:cs typeface="Arial"/>
              <a:sym typeface="Arial"/>
            </a:endParaRPr>
          </a:p>
        </p:txBody>
      </p:sp>
      <p:sp>
        <p:nvSpPr>
          <p:cNvPr id="2865" name="Shape 2865"/>
          <p:cNvSpPr/>
          <p:nvPr/>
        </p:nvSpPr>
        <p:spPr>
          <a:xfrm rot="-5400000">
            <a:off x="5058627" y="2057015"/>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HBase API</a:t>
            </a:r>
          </a:p>
        </p:txBody>
      </p:sp>
      <p:sp>
        <p:nvSpPr>
          <p:cNvPr id="2866" name="Shape 2866"/>
          <p:cNvSpPr/>
          <p:nvPr/>
        </p:nvSpPr>
        <p:spPr>
          <a:xfrm rot="-5400000">
            <a:off x="5421440" y="2057014"/>
            <a:ext cx="742292" cy="37384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SolR</a:t>
            </a:r>
          </a:p>
        </p:txBody>
      </p:sp>
      <p:sp>
        <p:nvSpPr>
          <p:cNvPr id="2867" name="Shape 2867"/>
          <p:cNvSpPr/>
          <p:nvPr/>
        </p:nvSpPr>
        <p:spPr>
          <a:xfrm rot="-5400000">
            <a:off x="6866937" y="-53122"/>
            <a:ext cx="1349601" cy="7054497"/>
          </a:xfrm>
          <a:prstGeom prst="rect">
            <a:avLst/>
          </a:prstGeom>
          <a:solidFill>
            <a:schemeClr val="tx1"/>
          </a:solidFill>
          <a:ln w="25400" cap="flat" cmpd="sng">
            <a:solidFill>
              <a:srgbClr val="002637"/>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Engines</a:t>
            </a:r>
          </a:p>
        </p:txBody>
      </p:sp>
      <p:sp>
        <p:nvSpPr>
          <p:cNvPr id="2868" name="Shape 2868"/>
          <p:cNvSpPr/>
          <p:nvPr/>
        </p:nvSpPr>
        <p:spPr>
          <a:xfrm rot="-5400000">
            <a:off x="6747949" y="1481882"/>
            <a:ext cx="1586766" cy="7055314"/>
          </a:xfrm>
          <a:prstGeom prst="rect">
            <a:avLst/>
          </a:prstGeom>
          <a:solidFill>
            <a:schemeClr val="tx1"/>
          </a:solidFill>
          <a:ln w="25400" cap="flat" cmpd="sng">
            <a:solidFill>
              <a:srgbClr val="002637"/>
            </a:solidFill>
            <a:prstDash val="solid"/>
            <a:round/>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Storage Layer</a:t>
            </a:r>
          </a:p>
        </p:txBody>
      </p:sp>
      <p:sp>
        <p:nvSpPr>
          <p:cNvPr id="2869" name="Shape 2869"/>
          <p:cNvSpPr/>
          <p:nvPr/>
        </p:nvSpPr>
        <p:spPr>
          <a:xfrm>
            <a:off x="4325962" y="4801805"/>
            <a:ext cx="1549883" cy="375202"/>
          </a:xfrm>
          <a:prstGeom prst="rect">
            <a:avLst/>
          </a:prstGeom>
          <a:solidFill>
            <a:srgbClr val="B4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HDFS</a:t>
            </a:r>
          </a:p>
        </p:txBody>
      </p:sp>
      <p:sp>
        <p:nvSpPr>
          <p:cNvPr id="2870" name="Shape 2870"/>
          <p:cNvSpPr/>
          <p:nvPr/>
        </p:nvSpPr>
        <p:spPr>
          <a:xfrm>
            <a:off x="6003114" y="4801805"/>
            <a:ext cx="1397825" cy="375202"/>
          </a:xfrm>
          <a:prstGeom prst="rect">
            <a:avLst/>
          </a:prstGeom>
          <a:solidFill>
            <a:srgbClr val="B4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HBase</a:t>
            </a:r>
          </a:p>
        </p:txBody>
      </p:sp>
      <p:sp>
        <p:nvSpPr>
          <p:cNvPr id="2871" name="Shape 2871"/>
          <p:cNvSpPr/>
          <p:nvPr/>
        </p:nvSpPr>
        <p:spPr>
          <a:xfrm>
            <a:off x="9108256" y="4801805"/>
            <a:ext cx="1822238" cy="375202"/>
          </a:xfrm>
          <a:prstGeom prst="rect">
            <a:avLst/>
          </a:prstGeom>
          <a:solidFill>
            <a:srgbClr val="B4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SolR</a:t>
            </a:r>
          </a:p>
        </p:txBody>
      </p:sp>
      <p:sp>
        <p:nvSpPr>
          <p:cNvPr id="2872" name="Shape 2872"/>
          <p:cNvSpPr/>
          <p:nvPr/>
        </p:nvSpPr>
        <p:spPr>
          <a:xfrm>
            <a:off x="4325962" y="3546232"/>
            <a:ext cx="6604532" cy="462221"/>
          </a:xfrm>
          <a:prstGeom prst="rect">
            <a:avLst/>
          </a:prstGeom>
          <a:solidFill>
            <a:schemeClr val="accent3"/>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Yarn</a:t>
            </a:r>
          </a:p>
        </p:txBody>
      </p:sp>
      <p:sp>
        <p:nvSpPr>
          <p:cNvPr id="2873" name="Shape 2873"/>
          <p:cNvSpPr/>
          <p:nvPr/>
        </p:nvSpPr>
        <p:spPr>
          <a:xfrm>
            <a:off x="6515612" y="2919710"/>
            <a:ext cx="2211718" cy="528827"/>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Spark</a:t>
            </a:r>
          </a:p>
        </p:txBody>
      </p:sp>
      <p:sp>
        <p:nvSpPr>
          <p:cNvPr id="2874" name="Shape 2874"/>
          <p:cNvSpPr/>
          <p:nvPr/>
        </p:nvSpPr>
        <p:spPr>
          <a:xfrm>
            <a:off x="8851278" y="2912042"/>
            <a:ext cx="2079216" cy="536495"/>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Map Reduce</a:t>
            </a:r>
          </a:p>
        </p:txBody>
      </p:sp>
      <p:sp>
        <p:nvSpPr>
          <p:cNvPr id="2875" name="Shape 2875"/>
          <p:cNvSpPr/>
          <p:nvPr/>
        </p:nvSpPr>
        <p:spPr>
          <a:xfrm>
            <a:off x="4356426" y="2912042"/>
            <a:ext cx="2032905" cy="536495"/>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Impala</a:t>
            </a:r>
          </a:p>
        </p:txBody>
      </p:sp>
      <p:sp>
        <p:nvSpPr>
          <p:cNvPr id="2876" name="Shape 2876"/>
          <p:cNvSpPr/>
          <p:nvPr/>
        </p:nvSpPr>
        <p:spPr>
          <a:xfrm>
            <a:off x="4325962" y="4324598"/>
            <a:ext cx="6604532" cy="399833"/>
          </a:xfrm>
          <a:prstGeom prst="rect">
            <a:avLst/>
          </a:prstGeom>
          <a:solidFill>
            <a:schemeClr val="accent3"/>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dirty="0">
                <a:solidFill>
                  <a:srgbClr val="000000"/>
                </a:solidFill>
                <a:latin typeface="Arial"/>
                <a:ea typeface="Arial"/>
                <a:cs typeface="Arial"/>
                <a:sym typeface="Arial"/>
              </a:rPr>
              <a:t>Sentry/Record Service (Security Framework)</a:t>
            </a:r>
          </a:p>
        </p:txBody>
      </p:sp>
      <p:sp>
        <p:nvSpPr>
          <p:cNvPr id="2877" name="Shape 2877"/>
          <p:cNvSpPr/>
          <p:nvPr/>
        </p:nvSpPr>
        <p:spPr>
          <a:xfrm>
            <a:off x="4342146" y="5265614"/>
            <a:ext cx="6588347" cy="352731"/>
          </a:xfrm>
          <a:prstGeom prst="rect">
            <a:avLst/>
          </a:prstGeom>
          <a:solidFill>
            <a:schemeClr val="accent3"/>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Encryption</a:t>
            </a:r>
          </a:p>
        </p:txBody>
      </p:sp>
      <p:sp>
        <p:nvSpPr>
          <p:cNvPr id="2878" name="Shape 2878"/>
          <p:cNvSpPr/>
          <p:nvPr/>
        </p:nvSpPr>
        <p:spPr>
          <a:xfrm rot="-5400000">
            <a:off x="10473461" y="4597062"/>
            <a:ext cx="1915406" cy="496316"/>
          </a:xfrm>
          <a:prstGeom prst="rect">
            <a:avLst/>
          </a:prstGeom>
          <a:solidFill>
            <a:schemeClr val="accent3"/>
          </a:solidFill>
          <a:ln w="19050" cap="flat" cmpd="sng">
            <a:solidFill>
              <a:srgbClr val="000000"/>
            </a:solidFill>
            <a:prstDash val="solid"/>
            <a:round/>
            <a:headEnd type="none" w="med" len="med"/>
            <a:tailEnd type="none" w="med" len="med"/>
          </a:ln>
        </p:spPr>
        <p:txBody>
          <a:bodyPr lIns="68575" tIns="34275" rIns="68575" bIns="3427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Navigator</a:t>
            </a:r>
          </a:p>
        </p:txBody>
      </p:sp>
      <p:sp>
        <p:nvSpPr>
          <p:cNvPr id="2879" name="Shape 2879"/>
          <p:cNvSpPr/>
          <p:nvPr/>
        </p:nvSpPr>
        <p:spPr>
          <a:xfrm rot="-5400000">
            <a:off x="6903867" y="2088731"/>
            <a:ext cx="742292" cy="308721"/>
          </a:xfrm>
          <a:prstGeom prst="rect">
            <a:avLst/>
          </a:prstGeom>
          <a:solidFill>
            <a:srgbClr val="B3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900" b="1" i="0" u="none" strike="noStrike" cap="none">
                <a:solidFill>
                  <a:srgbClr val="000000"/>
                </a:solidFill>
                <a:latin typeface="Arial"/>
                <a:ea typeface="Arial"/>
                <a:cs typeface="Arial"/>
                <a:sym typeface="Arial"/>
              </a:rPr>
              <a:t>PIG</a:t>
            </a:r>
          </a:p>
        </p:txBody>
      </p:sp>
      <p:sp>
        <p:nvSpPr>
          <p:cNvPr id="2880" name="Shape 2880"/>
          <p:cNvSpPr/>
          <p:nvPr/>
        </p:nvSpPr>
        <p:spPr>
          <a:xfrm>
            <a:off x="7531610" y="4806808"/>
            <a:ext cx="1471700" cy="375202"/>
          </a:xfrm>
          <a:prstGeom prst="rect">
            <a:avLst/>
          </a:prstGeom>
          <a:solidFill>
            <a:srgbClr val="B4E4FF"/>
          </a:solidFill>
          <a:ln w="25400" cap="flat" cmpd="sng">
            <a:solidFill>
              <a:srgbClr val="7F7F7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a:solidFill>
                  <a:srgbClr val="000000"/>
                </a:solidFill>
                <a:latin typeface="Arial"/>
                <a:ea typeface="Arial"/>
                <a:cs typeface="Arial"/>
                <a:sym typeface="Arial"/>
              </a:rPr>
              <a:t>Kudu</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5"/>
        <p:cNvGrpSpPr/>
        <p:nvPr/>
      </p:nvGrpSpPr>
      <p:grpSpPr>
        <a:xfrm>
          <a:off x="0" y="0"/>
          <a:ext cx="0" cy="0"/>
          <a:chOff x="0" y="0"/>
          <a:chExt cx="0" cy="0"/>
        </a:xfrm>
      </p:grpSpPr>
      <p:sp>
        <p:nvSpPr>
          <p:cNvPr id="3076" name="Shape 3076"/>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a:solidFill>
                  <a:schemeClr val="dk2"/>
                </a:solidFill>
                <a:latin typeface="Calibri"/>
                <a:ea typeface="Calibri"/>
                <a:cs typeface="Calibri"/>
                <a:sym typeface="Calibri"/>
              </a:rPr>
              <a:t>Canonical Ingestion Architecture</a:t>
            </a:r>
          </a:p>
        </p:txBody>
      </p:sp>
      <p:sp>
        <p:nvSpPr>
          <p:cNvPr id="3077" name="Shape 3077"/>
          <p:cNvSpPr txBox="1"/>
          <p:nvPr/>
        </p:nvSpPr>
        <p:spPr>
          <a:xfrm>
            <a:off x="1643986" y="5059144"/>
            <a:ext cx="4976667" cy="111823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Calibri"/>
              <a:buChar char="•"/>
            </a:pPr>
            <a:r>
              <a:rPr lang="en-US" sz="2000" b="0" i="0" u="none" strike="noStrike" cap="none" dirty="0">
                <a:solidFill>
                  <a:srgbClr val="3D3D3D"/>
                </a:solidFill>
                <a:latin typeface="Calibri"/>
                <a:ea typeface="Calibri"/>
                <a:cs typeface="Calibri"/>
                <a:sym typeface="Calibri"/>
              </a:rPr>
              <a:t>Integrate with Apache Spark Streaming for </a:t>
            </a:r>
            <a:r>
              <a:rPr lang="en-US" sz="2000" b="1" i="0" u="none" strike="noStrike" cap="none" dirty="0">
                <a:solidFill>
                  <a:schemeClr val="tx1"/>
                </a:solidFill>
                <a:latin typeface="Calibri"/>
                <a:ea typeface="Calibri"/>
                <a:cs typeface="Calibri"/>
                <a:sym typeface="Calibri"/>
              </a:rPr>
              <a:t>real-time analysis </a:t>
            </a:r>
            <a:r>
              <a:rPr lang="en-US" sz="2000" b="0" i="0" u="none" strike="noStrike" cap="none" dirty="0">
                <a:solidFill>
                  <a:srgbClr val="3D3D3D"/>
                </a:solidFill>
                <a:latin typeface="Calibri"/>
                <a:ea typeface="Calibri"/>
                <a:cs typeface="Calibri"/>
                <a:sym typeface="Calibri"/>
              </a:rPr>
              <a:t>of data</a:t>
            </a:r>
          </a:p>
          <a:p>
            <a:pPr marL="342900" marR="0" lvl="0" indent="-342900" algn="l" rtl="0">
              <a:lnSpc>
                <a:spcPct val="100000"/>
              </a:lnSpc>
              <a:spcBef>
                <a:spcPts val="0"/>
              </a:spcBef>
              <a:spcAft>
                <a:spcPts val="0"/>
              </a:spcAft>
              <a:buClr>
                <a:schemeClr val="dk1"/>
              </a:buClr>
              <a:buSzPct val="100000"/>
              <a:buFont typeface="Calibri"/>
              <a:buChar char="•"/>
            </a:pPr>
            <a:r>
              <a:rPr lang="en-US" sz="2000" b="0" i="0" u="none" strike="noStrike" cap="none" dirty="0">
                <a:solidFill>
                  <a:srgbClr val="3D3D3D"/>
                </a:solidFill>
                <a:latin typeface="Calibri"/>
                <a:ea typeface="Calibri"/>
                <a:cs typeface="Calibri"/>
                <a:sym typeface="Calibri"/>
              </a:rPr>
              <a:t>Write back to Kafka for further processing or to send to an application layer</a:t>
            </a:r>
          </a:p>
        </p:txBody>
      </p:sp>
      <p:grpSp>
        <p:nvGrpSpPr>
          <p:cNvPr id="3078" name="Shape 3078"/>
          <p:cNvGrpSpPr/>
          <p:nvPr/>
        </p:nvGrpSpPr>
        <p:grpSpPr>
          <a:xfrm>
            <a:off x="436980" y="1353505"/>
            <a:ext cx="11397790" cy="5015373"/>
            <a:chOff x="659810" y="1247683"/>
            <a:chExt cx="11397790" cy="5015373"/>
          </a:xfrm>
        </p:grpSpPr>
        <p:sp>
          <p:nvSpPr>
            <p:cNvPr id="3079" name="Shape 3079"/>
            <p:cNvSpPr/>
            <p:nvPr/>
          </p:nvSpPr>
          <p:spPr>
            <a:xfrm>
              <a:off x="2494855" y="3268618"/>
              <a:ext cx="1642848" cy="1059373"/>
            </a:xfrm>
            <a:prstGeom prst="flowChartMagneticDrum">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cxnSp>
          <p:nvCxnSpPr>
            <p:cNvPr id="3080" name="Shape 3080"/>
            <p:cNvCxnSpPr>
              <a:stCxn id="3079" idx="4"/>
              <a:endCxn id="3081" idx="1"/>
            </p:cNvCxnSpPr>
            <p:nvPr/>
          </p:nvCxnSpPr>
          <p:spPr>
            <a:xfrm>
              <a:off x="4137703" y="3798305"/>
              <a:ext cx="343395" cy="6255"/>
            </a:xfrm>
            <a:prstGeom prst="straightConnector1">
              <a:avLst/>
            </a:prstGeom>
            <a:noFill/>
            <a:ln w="38100" cap="flat" cmpd="sng">
              <a:solidFill>
                <a:schemeClr val="tx1"/>
              </a:solidFill>
              <a:prstDash val="solid"/>
              <a:round/>
              <a:headEnd type="none" w="med" len="med"/>
              <a:tailEnd type="stealth" w="lg" len="lg"/>
            </a:ln>
          </p:spPr>
        </p:cxnSp>
        <p:sp>
          <p:nvSpPr>
            <p:cNvPr id="3082" name="Shape 3082"/>
            <p:cNvSpPr/>
            <p:nvPr/>
          </p:nvSpPr>
          <p:spPr>
            <a:xfrm>
              <a:off x="3465305" y="1247683"/>
              <a:ext cx="2785565" cy="624051"/>
            </a:xfrm>
            <a:prstGeom prst="rect">
              <a:avLst/>
            </a:prstGeom>
            <a:solidFill>
              <a:srgbClr val="FFFFFF"/>
            </a:solidFill>
            <a:ln w="9525" cap="flat" cmpd="sng">
              <a:solidFill>
                <a:srgbClr val="005586"/>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2400" b="1" i="0" u="none" strike="noStrike" cap="none">
                  <a:solidFill>
                    <a:srgbClr val="3D3D3D"/>
                  </a:solidFill>
                  <a:latin typeface="Arial"/>
                  <a:ea typeface="Arial"/>
                  <a:cs typeface="Arial"/>
                  <a:sym typeface="Arial"/>
                </a:rPr>
                <a:t>HDFS</a:t>
              </a:r>
            </a:p>
          </p:txBody>
        </p:sp>
        <p:cxnSp>
          <p:nvCxnSpPr>
            <p:cNvPr id="3083" name="Shape 3083"/>
            <p:cNvCxnSpPr>
              <a:stCxn id="3079" idx="0"/>
              <a:endCxn id="3082" idx="2"/>
            </p:cNvCxnSpPr>
            <p:nvPr/>
          </p:nvCxnSpPr>
          <p:spPr>
            <a:xfrm flipV="1">
              <a:off x="3316279" y="1871734"/>
              <a:ext cx="1541809" cy="1396884"/>
            </a:xfrm>
            <a:prstGeom prst="straightConnector1">
              <a:avLst/>
            </a:prstGeom>
            <a:noFill/>
            <a:ln w="38100" cap="flat" cmpd="sng">
              <a:solidFill>
                <a:srgbClr val="29A7DE"/>
              </a:solidFill>
              <a:prstDash val="dot"/>
              <a:round/>
              <a:headEnd type="none" w="med" len="med"/>
              <a:tailEnd type="stealth" w="lg" len="lg"/>
            </a:ln>
          </p:spPr>
        </p:cxnSp>
        <p:sp>
          <p:nvSpPr>
            <p:cNvPr id="3084" name="Shape 3084"/>
            <p:cNvSpPr txBox="1"/>
            <p:nvPr/>
          </p:nvSpPr>
          <p:spPr>
            <a:xfrm rot="3071654">
              <a:off x="6276528" y="4693962"/>
              <a:ext cx="1361009" cy="369331"/>
            </a:xfrm>
            <a:prstGeom prst="rect">
              <a:avLst/>
            </a:prstGeom>
            <a:noFill/>
            <a:ln w="9525" cap="flat" cmpd="sng">
              <a:solidFill>
                <a:schemeClr val="lt1"/>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3D3D3D"/>
                </a:buClr>
                <a:buSzPct val="25000"/>
                <a:buFont typeface="Arial"/>
                <a:buNone/>
              </a:pPr>
              <a:r>
                <a:rPr lang="en-US" sz="1400" b="1" i="0" u="none" strike="noStrike" cap="none">
                  <a:solidFill>
                    <a:srgbClr val="3D3D3D"/>
                  </a:solidFill>
                  <a:latin typeface="Arial"/>
                  <a:ea typeface="Arial"/>
                  <a:cs typeface="Arial"/>
                  <a:sym typeface="Arial"/>
                </a:rPr>
                <a:t>Morphlines</a:t>
              </a:r>
            </a:p>
          </p:txBody>
        </p:sp>
        <p:sp>
          <p:nvSpPr>
            <p:cNvPr id="3085" name="Shape 3085"/>
            <p:cNvSpPr txBox="1"/>
            <p:nvPr/>
          </p:nvSpPr>
          <p:spPr>
            <a:xfrm rot="19014802">
              <a:off x="6177762" y="2554103"/>
              <a:ext cx="1964673" cy="369332"/>
            </a:xfrm>
            <a:prstGeom prst="rect">
              <a:avLst/>
            </a:prstGeom>
            <a:noFill/>
            <a:ln w="9525" cap="flat" cmpd="sng">
              <a:solidFill>
                <a:srgbClr val="FFFFFF"/>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505150"/>
                </a:buClr>
                <a:buSzPct val="25000"/>
                <a:buFont typeface="Arial"/>
                <a:buNone/>
              </a:pPr>
              <a:r>
                <a:rPr lang="en-US" sz="1400" b="1" i="0" u="none" strike="noStrike" cap="none" dirty="0">
                  <a:solidFill>
                    <a:srgbClr val="505150"/>
                  </a:solidFill>
                  <a:latin typeface="Arial"/>
                  <a:ea typeface="Arial"/>
                  <a:cs typeface="Arial"/>
                  <a:sym typeface="Arial"/>
                </a:rPr>
                <a:t>HBase-Spark/REST</a:t>
              </a:r>
            </a:p>
          </p:txBody>
        </p:sp>
        <p:sp>
          <p:nvSpPr>
            <p:cNvPr id="3086" name="Shape 3086"/>
            <p:cNvSpPr txBox="1"/>
            <p:nvPr/>
          </p:nvSpPr>
          <p:spPr>
            <a:xfrm rot="-2698187">
              <a:off x="3017652" y="2327291"/>
              <a:ext cx="1759012" cy="389026"/>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spcAft>
                  <a:spcPts val="0"/>
                </a:spcAft>
                <a:buClr>
                  <a:srgbClr val="082A38"/>
                </a:buClr>
                <a:buSzPct val="25000"/>
                <a:buFont typeface="Arial"/>
                <a:buNone/>
              </a:pPr>
              <a:r>
                <a:rPr lang="en-US" sz="1190" b="1" i="0" u="none" strike="noStrike" cap="none">
                  <a:solidFill>
                    <a:srgbClr val="082A38"/>
                  </a:solidFill>
                  <a:latin typeface="Arial"/>
                  <a:ea typeface="Arial"/>
                  <a:cs typeface="Arial"/>
                  <a:sym typeface="Arial"/>
                </a:rPr>
                <a:t>High-Fidelity Archival</a:t>
              </a:r>
            </a:p>
          </p:txBody>
        </p:sp>
        <p:sp>
          <p:nvSpPr>
            <p:cNvPr id="3087" name="Shape 3087"/>
            <p:cNvSpPr/>
            <p:nvPr/>
          </p:nvSpPr>
          <p:spPr>
            <a:xfrm>
              <a:off x="738302" y="1446479"/>
              <a:ext cx="1051027" cy="4678364"/>
            </a:xfrm>
            <a:prstGeom prst="roundRect">
              <a:avLst>
                <a:gd name="adj" fmla="val 16667"/>
              </a:avLst>
            </a:prstGeom>
            <a:solidFill>
              <a:schemeClr val="lt1"/>
            </a:solidFill>
            <a:ln w="25400"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Font typeface="Arial"/>
                <a:buNone/>
              </a:pPr>
              <a:endParaRPr sz="1800" b="1" i="0" u="none" strike="noStrike" cap="none">
                <a:solidFill>
                  <a:srgbClr val="008FE3"/>
                </a:solidFill>
                <a:latin typeface="Calibri"/>
                <a:ea typeface="Calibri"/>
                <a:cs typeface="Calibri"/>
                <a:sym typeface="Calibri"/>
              </a:endParaRPr>
            </a:p>
          </p:txBody>
        </p:sp>
        <p:sp>
          <p:nvSpPr>
            <p:cNvPr id="3088" name="Shape 3088"/>
            <p:cNvSpPr txBox="1"/>
            <p:nvPr/>
          </p:nvSpPr>
          <p:spPr>
            <a:xfrm>
              <a:off x="659810" y="1478709"/>
              <a:ext cx="1199797" cy="70788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82A38"/>
                </a:buClr>
                <a:buSzPct val="25000"/>
                <a:buFont typeface="Arial"/>
                <a:buNone/>
              </a:pPr>
              <a:r>
                <a:rPr lang="en-US" sz="1800" b="1" i="0" u="none" strike="noStrike" cap="none" dirty="0">
                  <a:solidFill>
                    <a:srgbClr val="082A38"/>
                  </a:solidFill>
                  <a:latin typeface="Arial"/>
                  <a:ea typeface="Arial"/>
                  <a:cs typeface="Arial"/>
                  <a:sym typeface="Arial"/>
                </a:rPr>
                <a:t>Data</a:t>
              </a:r>
            </a:p>
            <a:p>
              <a:pPr marL="0" marR="0" lvl="0" indent="0" algn="ctr" rtl="0">
                <a:lnSpc>
                  <a:spcPct val="100000"/>
                </a:lnSpc>
                <a:spcBef>
                  <a:spcPts val="0"/>
                </a:spcBef>
                <a:spcAft>
                  <a:spcPts val="0"/>
                </a:spcAft>
                <a:buClr>
                  <a:srgbClr val="082A38"/>
                </a:buClr>
                <a:buSzPct val="25000"/>
                <a:buFont typeface="Arial"/>
                <a:buNone/>
              </a:pPr>
              <a:r>
                <a:rPr lang="en-US" sz="1800" b="1" i="0" u="none" strike="noStrike" cap="none" dirty="0">
                  <a:solidFill>
                    <a:srgbClr val="082A38"/>
                  </a:solidFill>
                  <a:latin typeface="Arial"/>
                  <a:ea typeface="Arial"/>
                  <a:cs typeface="Arial"/>
                  <a:sym typeface="Arial"/>
                </a:rPr>
                <a:t>Sources</a:t>
              </a:r>
            </a:p>
          </p:txBody>
        </p:sp>
        <p:sp>
          <p:nvSpPr>
            <p:cNvPr id="3089" name="Shape 3089"/>
            <p:cNvSpPr txBox="1"/>
            <p:nvPr/>
          </p:nvSpPr>
          <p:spPr>
            <a:xfrm rot="3112523">
              <a:off x="8853713" y="2493115"/>
              <a:ext cx="2060153" cy="417616"/>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1" i="0" u="none" strike="noStrike" cap="none">
                  <a:solidFill>
                    <a:srgbClr val="3D3D3D"/>
                  </a:solidFill>
                  <a:latin typeface="Arial"/>
                  <a:ea typeface="Arial"/>
                  <a:cs typeface="Arial"/>
                  <a:sym typeface="Arial"/>
                </a:rPr>
                <a:t>Real-Time Serving</a:t>
              </a:r>
            </a:p>
          </p:txBody>
        </p:sp>
        <p:sp>
          <p:nvSpPr>
            <p:cNvPr id="3090" name="Shape 3090"/>
            <p:cNvSpPr txBox="1"/>
            <p:nvPr/>
          </p:nvSpPr>
          <p:spPr>
            <a:xfrm>
              <a:off x="8994230" y="3373967"/>
              <a:ext cx="1122792" cy="45913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1" i="0" u="none" strike="noStrike" cap="none" dirty="0">
                  <a:solidFill>
                    <a:srgbClr val="3D3D3D"/>
                  </a:solidFill>
                  <a:latin typeface="Arial"/>
                  <a:ea typeface="Arial"/>
                  <a:cs typeface="Arial"/>
                  <a:sym typeface="Arial"/>
                </a:rPr>
                <a:t>Real-Time Notifications</a:t>
              </a:r>
            </a:p>
          </p:txBody>
        </p:sp>
        <p:grpSp>
          <p:nvGrpSpPr>
            <p:cNvPr id="3091" name="Shape 3091"/>
            <p:cNvGrpSpPr/>
            <p:nvPr/>
          </p:nvGrpSpPr>
          <p:grpSpPr>
            <a:xfrm>
              <a:off x="956053" y="2232750"/>
              <a:ext cx="643097" cy="469395"/>
              <a:chOff x="8393236" y="1822717"/>
              <a:chExt cx="566831" cy="413729"/>
            </a:xfrm>
          </p:grpSpPr>
          <p:sp>
            <p:nvSpPr>
              <p:cNvPr id="3092" name="Shape 3092"/>
              <p:cNvSpPr/>
              <p:nvPr/>
            </p:nvSpPr>
            <p:spPr>
              <a:xfrm>
                <a:off x="8393236" y="2057428"/>
                <a:ext cx="562854" cy="179019"/>
              </a:xfrm>
              <a:custGeom>
                <a:avLst/>
                <a:gdLst/>
                <a:ahLst/>
                <a:cxnLst/>
                <a:rect l="0" t="0" r="0" b="0"/>
                <a:pathLst>
                  <a:path w="120000" h="120000" extrusionOk="0">
                    <a:moveTo>
                      <a:pt x="103859" y="0"/>
                    </a:moveTo>
                    <a:lnTo>
                      <a:pt x="16044" y="0"/>
                    </a:lnTo>
                    <a:cubicBezTo>
                      <a:pt x="7397" y="0"/>
                      <a:pt x="0" y="22424"/>
                      <a:pt x="0" y="50606"/>
                    </a:cubicBezTo>
                    <a:lnTo>
                      <a:pt x="0" y="69393"/>
                    </a:lnTo>
                    <a:cubicBezTo>
                      <a:pt x="0" y="96666"/>
                      <a:pt x="7109" y="119696"/>
                      <a:pt x="16044" y="119696"/>
                    </a:cubicBezTo>
                    <a:lnTo>
                      <a:pt x="103859" y="119696"/>
                    </a:lnTo>
                    <a:cubicBezTo>
                      <a:pt x="112602" y="119696"/>
                      <a:pt x="119903" y="97575"/>
                      <a:pt x="119903" y="69393"/>
                    </a:cubicBezTo>
                    <a:lnTo>
                      <a:pt x="119903" y="50606"/>
                    </a:lnTo>
                    <a:cubicBezTo>
                      <a:pt x="119615" y="23333"/>
                      <a:pt x="112602" y="0"/>
                      <a:pt x="103859" y="0"/>
                    </a:cubicBezTo>
                    <a:close/>
                    <a:moveTo>
                      <a:pt x="19023" y="76363"/>
                    </a:moveTo>
                    <a:cubicBezTo>
                      <a:pt x="16044" y="76363"/>
                      <a:pt x="13835" y="68484"/>
                      <a:pt x="13835" y="59999"/>
                    </a:cubicBezTo>
                    <a:cubicBezTo>
                      <a:pt x="13835" y="50606"/>
                      <a:pt x="16333" y="43636"/>
                      <a:pt x="19023" y="43636"/>
                    </a:cubicBezTo>
                    <a:cubicBezTo>
                      <a:pt x="22001" y="43636"/>
                      <a:pt x="24211" y="51515"/>
                      <a:pt x="24211" y="59999"/>
                    </a:cubicBezTo>
                    <a:cubicBezTo>
                      <a:pt x="24403" y="68484"/>
                      <a:pt x="22001" y="76363"/>
                      <a:pt x="19023" y="76363"/>
                    </a:cubicBezTo>
                    <a:close/>
                    <a:moveTo>
                      <a:pt x="38238" y="76363"/>
                    </a:moveTo>
                    <a:cubicBezTo>
                      <a:pt x="35260" y="76363"/>
                      <a:pt x="33146" y="68484"/>
                      <a:pt x="33146" y="59999"/>
                    </a:cubicBezTo>
                    <a:cubicBezTo>
                      <a:pt x="33146" y="50606"/>
                      <a:pt x="35548" y="43636"/>
                      <a:pt x="38238" y="43636"/>
                    </a:cubicBezTo>
                    <a:cubicBezTo>
                      <a:pt x="41216" y="43636"/>
                      <a:pt x="43426" y="51515"/>
                      <a:pt x="43426" y="59999"/>
                    </a:cubicBezTo>
                    <a:cubicBezTo>
                      <a:pt x="43426" y="68484"/>
                      <a:pt x="41216" y="76363"/>
                      <a:pt x="38238" y="76363"/>
                    </a:cubicBezTo>
                    <a:close/>
                    <a:moveTo>
                      <a:pt x="57550" y="76363"/>
                    </a:moveTo>
                    <a:cubicBezTo>
                      <a:pt x="54571" y="76363"/>
                      <a:pt x="52361" y="68484"/>
                      <a:pt x="52361" y="59999"/>
                    </a:cubicBezTo>
                    <a:cubicBezTo>
                      <a:pt x="52361" y="50606"/>
                      <a:pt x="54859" y="43636"/>
                      <a:pt x="57550" y="43636"/>
                    </a:cubicBezTo>
                    <a:cubicBezTo>
                      <a:pt x="60528" y="43636"/>
                      <a:pt x="62642" y="51515"/>
                      <a:pt x="62642" y="59999"/>
                    </a:cubicBezTo>
                    <a:cubicBezTo>
                      <a:pt x="62642" y="68484"/>
                      <a:pt x="60528" y="76363"/>
                      <a:pt x="57550" y="76363"/>
                    </a:cubicBezTo>
                    <a:close/>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093" name="Shape 3093"/>
              <p:cNvSpPr/>
              <p:nvPr/>
            </p:nvSpPr>
            <p:spPr>
              <a:xfrm>
                <a:off x="8695546" y="1822717"/>
                <a:ext cx="264522" cy="137247"/>
              </a:xfrm>
              <a:custGeom>
                <a:avLst/>
                <a:gdLst/>
                <a:ahLst/>
                <a:cxnLst/>
                <a:rect l="0" t="0" r="0" b="0"/>
                <a:pathLst>
                  <a:path w="120000" h="120000" extrusionOk="0">
                    <a:moveTo>
                      <a:pt x="37959" y="112871"/>
                    </a:moveTo>
                    <a:cubicBezTo>
                      <a:pt x="35102" y="119603"/>
                      <a:pt x="30000" y="119603"/>
                      <a:pt x="26530" y="112871"/>
                    </a:cubicBezTo>
                    <a:cubicBezTo>
                      <a:pt x="23061" y="106138"/>
                      <a:pt x="23061" y="97425"/>
                      <a:pt x="26530" y="90693"/>
                    </a:cubicBezTo>
                    <a:cubicBezTo>
                      <a:pt x="35714" y="72871"/>
                      <a:pt x="47755" y="63762"/>
                      <a:pt x="60000" y="63762"/>
                    </a:cubicBezTo>
                    <a:cubicBezTo>
                      <a:pt x="72040" y="63762"/>
                      <a:pt x="84081" y="72871"/>
                      <a:pt x="93265" y="90693"/>
                    </a:cubicBezTo>
                    <a:cubicBezTo>
                      <a:pt x="96122" y="97425"/>
                      <a:pt x="96122" y="106138"/>
                      <a:pt x="93265" y="112871"/>
                    </a:cubicBezTo>
                    <a:cubicBezTo>
                      <a:pt x="90408" y="119603"/>
                      <a:pt x="85306" y="119603"/>
                      <a:pt x="81836" y="112871"/>
                    </a:cubicBezTo>
                    <a:cubicBezTo>
                      <a:pt x="76122" y="101782"/>
                      <a:pt x="68163" y="95049"/>
                      <a:pt x="60000" y="95049"/>
                    </a:cubicBezTo>
                    <a:cubicBezTo>
                      <a:pt x="52040" y="95049"/>
                      <a:pt x="44285" y="101782"/>
                      <a:pt x="37959" y="112871"/>
                    </a:cubicBezTo>
                    <a:close/>
                    <a:moveTo>
                      <a:pt x="15102" y="68118"/>
                    </a:moveTo>
                    <a:cubicBezTo>
                      <a:pt x="27755" y="43564"/>
                      <a:pt x="43877" y="32475"/>
                      <a:pt x="60000" y="32475"/>
                    </a:cubicBezTo>
                    <a:cubicBezTo>
                      <a:pt x="76122" y="32475"/>
                      <a:pt x="92857" y="44752"/>
                      <a:pt x="104897" y="68118"/>
                    </a:cubicBezTo>
                    <a:cubicBezTo>
                      <a:pt x="107755" y="74851"/>
                      <a:pt x="112857" y="73663"/>
                      <a:pt x="116326" y="68118"/>
                    </a:cubicBezTo>
                    <a:cubicBezTo>
                      <a:pt x="119795" y="61386"/>
                      <a:pt x="119795" y="52673"/>
                      <a:pt x="116326" y="45940"/>
                    </a:cubicBezTo>
                    <a:cubicBezTo>
                      <a:pt x="100816" y="15841"/>
                      <a:pt x="80204" y="0"/>
                      <a:pt x="60000" y="0"/>
                    </a:cubicBezTo>
                    <a:cubicBezTo>
                      <a:pt x="40000" y="0"/>
                      <a:pt x="18979" y="15841"/>
                      <a:pt x="3469" y="45940"/>
                    </a:cubicBezTo>
                    <a:cubicBezTo>
                      <a:pt x="0" y="52673"/>
                      <a:pt x="612" y="61386"/>
                      <a:pt x="3469" y="68118"/>
                    </a:cubicBezTo>
                    <a:cubicBezTo>
                      <a:pt x="6326" y="73663"/>
                      <a:pt x="11632" y="73663"/>
                      <a:pt x="15102" y="68118"/>
                    </a:cubicBezTo>
                    <a:close/>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094" name="Shape 3094"/>
              <p:cNvSpPr/>
              <p:nvPr/>
            </p:nvSpPr>
            <p:spPr>
              <a:xfrm>
                <a:off x="8800957" y="1971898"/>
                <a:ext cx="47732" cy="65640"/>
              </a:xfrm>
              <a:custGeom>
                <a:avLst/>
                <a:gdLst/>
                <a:ahLst/>
                <a:cxnLst/>
                <a:rect l="0" t="0" r="0" b="0"/>
                <a:pathLst>
                  <a:path w="120000" h="120000" extrusionOk="0">
                    <a:moveTo>
                      <a:pt x="118888" y="44689"/>
                    </a:moveTo>
                    <a:cubicBezTo>
                      <a:pt x="118888" y="19034"/>
                      <a:pt x="90000" y="0"/>
                      <a:pt x="58888" y="0"/>
                    </a:cubicBezTo>
                    <a:cubicBezTo>
                      <a:pt x="24444" y="0"/>
                      <a:pt x="0" y="21517"/>
                      <a:pt x="0" y="44689"/>
                    </a:cubicBezTo>
                    <a:lnTo>
                      <a:pt x="0" y="119172"/>
                    </a:lnTo>
                    <a:lnTo>
                      <a:pt x="118888" y="119172"/>
                    </a:lnTo>
                    <a:lnTo>
                      <a:pt x="118888" y="44689"/>
                    </a:lnTo>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095" name="Shape 3095"/>
            <p:cNvGrpSpPr/>
            <p:nvPr/>
          </p:nvGrpSpPr>
          <p:grpSpPr>
            <a:xfrm>
              <a:off x="910510" y="3029058"/>
              <a:ext cx="703382" cy="709107"/>
              <a:chOff x="7792592" y="4516028"/>
              <a:chExt cx="495232" cy="499263"/>
            </a:xfrm>
          </p:grpSpPr>
          <p:sp>
            <p:nvSpPr>
              <p:cNvPr id="3096" name="Shape 3096"/>
              <p:cNvSpPr/>
              <p:nvPr/>
            </p:nvSpPr>
            <p:spPr>
              <a:xfrm>
                <a:off x="7792592" y="4595592"/>
                <a:ext cx="314244" cy="419699"/>
              </a:xfrm>
              <a:custGeom>
                <a:avLst/>
                <a:gdLst/>
                <a:ahLst/>
                <a:cxnLst/>
                <a:rect l="0" t="0" r="0" b="0"/>
                <a:pathLst>
                  <a:path w="120000" h="120000" extrusionOk="0">
                    <a:moveTo>
                      <a:pt x="103839" y="67982"/>
                    </a:moveTo>
                    <a:lnTo>
                      <a:pt x="62234" y="67982"/>
                    </a:lnTo>
                    <a:cubicBezTo>
                      <a:pt x="39885" y="67982"/>
                      <a:pt x="21833" y="54463"/>
                      <a:pt x="21833" y="37854"/>
                    </a:cubicBezTo>
                    <a:lnTo>
                      <a:pt x="21833" y="0"/>
                    </a:lnTo>
                    <a:cubicBezTo>
                      <a:pt x="17020" y="1158"/>
                      <a:pt x="12206" y="2961"/>
                      <a:pt x="8767" y="5793"/>
                    </a:cubicBezTo>
                    <a:cubicBezTo>
                      <a:pt x="2922" y="10171"/>
                      <a:pt x="0" y="15579"/>
                      <a:pt x="0" y="21502"/>
                    </a:cubicBezTo>
                    <a:lnTo>
                      <a:pt x="0" y="59613"/>
                    </a:lnTo>
                    <a:cubicBezTo>
                      <a:pt x="0" y="65407"/>
                      <a:pt x="2922" y="71201"/>
                      <a:pt x="8767" y="75193"/>
                    </a:cubicBezTo>
                    <a:cubicBezTo>
                      <a:pt x="14613" y="79570"/>
                      <a:pt x="21833" y="81759"/>
                      <a:pt x="29570" y="81759"/>
                    </a:cubicBezTo>
                    <a:lnTo>
                      <a:pt x="30085" y="81759"/>
                    </a:lnTo>
                    <a:cubicBezTo>
                      <a:pt x="30085" y="83175"/>
                      <a:pt x="30601" y="89098"/>
                      <a:pt x="30601" y="95536"/>
                    </a:cubicBezTo>
                    <a:lnTo>
                      <a:pt x="30601" y="111244"/>
                    </a:lnTo>
                    <a:cubicBezTo>
                      <a:pt x="30601" y="118454"/>
                      <a:pt x="35931" y="119871"/>
                      <a:pt x="42292" y="114463"/>
                    </a:cubicBezTo>
                    <a:lnTo>
                      <a:pt x="68939" y="91545"/>
                    </a:lnTo>
                    <a:cubicBezTo>
                      <a:pt x="73753" y="87167"/>
                      <a:pt x="78223" y="83562"/>
                      <a:pt x="80114" y="82145"/>
                    </a:cubicBezTo>
                    <a:lnTo>
                      <a:pt x="119828" y="82145"/>
                    </a:lnTo>
                    <a:lnTo>
                      <a:pt x="111575" y="74806"/>
                    </a:lnTo>
                    <a:cubicBezTo>
                      <a:pt x="108653" y="71974"/>
                      <a:pt x="105730" y="69785"/>
                      <a:pt x="103839" y="67982"/>
                    </a:cubicBezTo>
                  </a:path>
                </a:pathLst>
              </a:custGeom>
              <a:solidFill>
                <a:srgbClr val="1B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097" name="Shape 3097"/>
              <p:cNvSpPr/>
              <p:nvPr/>
            </p:nvSpPr>
            <p:spPr>
              <a:xfrm>
                <a:off x="7878115" y="4516028"/>
                <a:ext cx="409710" cy="421688"/>
              </a:xfrm>
              <a:custGeom>
                <a:avLst/>
                <a:gdLst/>
                <a:ahLst/>
                <a:cxnLst/>
                <a:rect l="0" t="0" r="0" b="0"/>
                <a:pathLst>
                  <a:path w="120000" h="120000" extrusionOk="0">
                    <a:moveTo>
                      <a:pt x="113142" y="6545"/>
                    </a:moveTo>
                    <a:cubicBezTo>
                      <a:pt x="108659" y="2181"/>
                      <a:pt x="103120" y="0"/>
                      <a:pt x="97186" y="0"/>
                    </a:cubicBezTo>
                    <a:lnTo>
                      <a:pt x="22813" y="0"/>
                    </a:lnTo>
                    <a:cubicBezTo>
                      <a:pt x="16747" y="0"/>
                      <a:pt x="10813" y="2181"/>
                      <a:pt x="6725" y="6545"/>
                    </a:cubicBezTo>
                    <a:cubicBezTo>
                      <a:pt x="2241" y="10909"/>
                      <a:pt x="0" y="16299"/>
                      <a:pt x="0" y="22074"/>
                    </a:cubicBezTo>
                    <a:lnTo>
                      <a:pt x="0" y="60192"/>
                    </a:lnTo>
                    <a:cubicBezTo>
                      <a:pt x="0" y="72513"/>
                      <a:pt x="10417" y="82267"/>
                      <a:pt x="22813" y="82267"/>
                    </a:cubicBezTo>
                    <a:lnTo>
                      <a:pt x="58417" y="82267"/>
                    </a:lnTo>
                    <a:cubicBezTo>
                      <a:pt x="59999" y="84064"/>
                      <a:pt x="63296" y="87657"/>
                      <a:pt x="66989" y="91636"/>
                    </a:cubicBezTo>
                    <a:lnTo>
                      <a:pt x="87560" y="114481"/>
                    </a:lnTo>
                    <a:cubicBezTo>
                      <a:pt x="92307" y="119871"/>
                      <a:pt x="96395" y="118459"/>
                      <a:pt x="96395" y="111272"/>
                    </a:cubicBezTo>
                    <a:lnTo>
                      <a:pt x="96395" y="95614"/>
                    </a:lnTo>
                    <a:cubicBezTo>
                      <a:pt x="96395" y="89069"/>
                      <a:pt x="96395" y="83679"/>
                      <a:pt x="96791" y="81882"/>
                    </a:cubicBezTo>
                    <a:lnTo>
                      <a:pt x="97186" y="81882"/>
                    </a:lnTo>
                    <a:cubicBezTo>
                      <a:pt x="103120" y="81882"/>
                      <a:pt x="109054" y="79700"/>
                      <a:pt x="113142" y="75336"/>
                    </a:cubicBezTo>
                    <a:cubicBezTo>
                      <a:pt x="117626" y="70973"/>
                      <a:pt x="119868" y="65582"/>
                      <a:pt x="119868" y="59807"/>
                    </a:cubicBezTo>
                    <a:lnTo>
                      <a:pt x="119868" y="21689"/>
                    </a:lnTo>
                    <a:cubicBezTo>
                      <a:pt x="119868" y="16299"/>
                      <a:pt x="117626" y="10524"/>
                      <a:pt x="113142" y="6545"/>
                    </a:cubicBezTo>
                    <a:close/>
                    <a:moveTo>
                      <a:pt x="35736" y="51850"/>
                    </a:moveTo>
                    <a:cubicBezTo>
                      <a:pt x="30593" y="51850"/>
                      <a:pt x="26505" y="47871"/>
                      <a:pt x="26505" y="42737"/>
                    </a:cubicBezTo>
                    <a:cubicBezTo>
                      <a:pt x="26505" y="37732"/>
                      <a:pt x="30593" y="33754"/>
                      <a:pt x="35736" y="33754"/>
                    </a:cubicBezTo>
                    <a:cubicBezTo>
                      <a:pt x="41010" y="33754"/>
                      <a:pt x="45098" y="37732"/>
                      <a:pt x="45098" y="42737"/>
                    </a:cubicBezTo>
                    <a:cubicBezTo>
                      <a:pt x="44703" y="47871"/>
                      <a:pt x="40615" y="51850"/>
                      <a:pt x="35736" y="51850"/>
                    </a:cubicBezTo>
                    <a:close/>
                    <a:moveTo>
                      <a:pt x="61450" y="51850"/>
                    </a:moveTo>
                    <a:cubicBezTo>
                      <a:pt x="56175" y="51850"/>
                      <a:pt x="52087" y="47871"/>
                      <a:pt x="52087" y="42737"/>
                    </a:cubicBezTo>
                    <a:cubicBezTo>
                      <a:pt x="52087" y="37732"/>
                      <a:pt x="56175" y="33754"/>
                      <a:pt x="61450" y="33754"/>
                    </a:cubicBezTo>
                    <a:cubicBezTo>
                      <a:pt x="66725" y="33754"/>
                      <a:pt x="70813" y="37732"/>
                      <a:pt x="70813" y="42737"/>
                    </a:cubicBezTo>
                    <a:cubicBezTo>
                      <a:pt x="70417" y="47871"/>
                      <a:pt x="66329" y="51850"/>
                      <a:pt x="61450" y="51850"/>
                    </a:cubicBezTo>
                    <a:close/>
                    <a:moveTo>
                      <a:pt x="87164" y="51850"/>
                    </a:moveTo>
                    <a:cubicBezTo>
                      <a:pt x="81890" y="51850"/>
                      <a:pt x="77802" y="47871"/>
                      <a:pt x="77802" y="42737"/>
                    </a:cubicBezTo>
                    <a:cubicBezTo>
                      <a:pt x="77802" y="37732"/>
                      <a:pt x="82021" y="33754"/>
                      <a:pt x="87164" y="33754"/>
                    </a:cubicBezTo>
                    <a:cubicBezTo>
                      <a:pt x="92439" y="33754"/>
                      <a:pt x="96395" y="37732"/>
                      <a:pt x="96395" y="42737"/>
                    </a:cubicBezTo>
                    <a:cubicBezTo>
                      <a:pt x="96395" y="47871"/>
                      <a:pt x="91912" y="51850"/>
                      <a:pt x="87164" y="51850"/>
                    </a:cubicBezTo>
                    <a:close/>
                  </a:path>
                </a:pathLst>
              </a:custGeom>
              <a:solidFill>
                <a:srgbClr val="1D3B54"/>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098" name="Shape 3098"/>
            <p:cNvGrpSpPr/>
            <p:nvPr/>
          </p:nvGrpSpPr>
          <p:grpSpPr>
            <a:xfrm>
              <a:off x="976724" y="3855234"/>
              <a:ext cx="583414" cy="606461"/>
              <a:chOff x="3621753" y="2002152"/>
              <a:chExt cx="644730" cy="670200"/>
            </a:xfrm>
          </p:grpSpPr>
          <p:sp>
            <p:nvSpPr>
              <p:cNvPr id="3099" name="Shape 3099"/>
              <p:cNvSpPr/>
              <p:nvPr/>
            </p:nvSpPr>
            <p:spPr>
              <a:xfrm>
                <a:off x="3621753" y="2002152"/>
                <a:ext cx="642777" cy="191486"/>
              </a:xfrm>
              <a:custGeom>
                <a:avLst/>
                <a:gdLst/>
                <a:ahLst/>
                <a:cxnLst/>
                <a:rect l="0" t="0" r="0" b="0"/>
                <a:pathLst>
                  <a:path w="120000" h="120000" extrusionOk="0">
                    <a:moveTo>
                      <a:pt x="119917" y="60000"/>
                    </a:moveTo>
                    <a:cubicBezTo>
                      <a:pt x="119917" y="70883"/>
                      <a:pt x="117436" y="80372"/>
                      <a:pt x="111895" y="89860"/>
                    </a:cubicBezTo>
                    <a:cubicBezTo>
                      <a:pt x="106354" y="99348"/>
                      <a:pt x="99490" y="106046"/>
                      <a:pt x="89979" y="111627"/>
                    </a:cubicBezTo>
                    <a:cubicBezTo>
                      <a:pt x="80385" y="116930"/>
                      <a:pt x="70957" y="119720"/>
                      <a:pt x="59958" y="119720"/>
                    </a:cubicBezTo>
                    <a:cubicBezTo>
                      <a:pt x="48876" y="119720"/>
                      <a:pt x="39448" y="116930"/>
                      <a:pt x="29937" y="111627"/>
                    </a:cubicBezTo>
                    <a:cubicBezTo>
                      <a:pt x="20344" y="106046"/>
                      <a:pt x="13563" y="99348"/>
                      <a:pt x="8022" y="89860"/>
                    </a:cubicBezTo>
                    <a:cubicBezTo>
                      <a:pt x="2481" y="80372"/>
                      <a:pt x="0" y="70883"/>
                      <a:pt x="0" y="60000"/>
                    </a:cubicBezTo>
                    <a:cubicBezTo>
                      <a:pt x="0" y="48837"/>
                      <a:pt x="2481" y="39627"/>
                      <a:pt x="8022" y="30139"/>
                    </a:cubicBezTo>
                    <a:cubicBezTo>
                      <a:pt x="13563" y="20372"/>
                      <a:pt x="20344" y="13674"/>
                      <a:pt x="29937" y="8093"/>
                    </a:cubicBezTo>
                    <a:cubicBezTo>
                      <a:pt x="39448" y="2511"/>
                      <a:pt x="48959" y="0"/>
                      <a:pt x="59958" y="0"/>
                    </a:cubicBezTo>
                    <a:cubicBezTo>
                      <a:pt x="71040" y="0"/>
                      <a:pt x="80385" y="2511"/>
                      <a:pt x="89979" y="8093"/>
                    </a:cubicBezTo>
                    <a:cubicBezTo>
                      <a:pt x="99490" y="13674"/>
                      <a:pt x="106354" y="20372"/>
                      <a:pt x="111895" y="30139"/>
                    </a:cubicBezTo>
                    <a:cubicBezTo>
                      <a:pt x="117436" y="39627"/>
                      <a:pt x="119917" y="48837"/>
                      <a:pt x="119917" y="60000"/>
                    </a:cubicBezTo>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00" name="Shape 3100"/>
              <p:cNvSpPr/>
              <p:nvPr/>
            </p:nvSpPr>
            <p:spPr>
              <a:xfrm>
                <a:off x="3621753" y="2144790"/>
                <a:ext cx="644730" cy="289182"/>
              </a:xfrm>
              <a:custGeom>
                <a:avLst/>
                <a:gdLst/>
                <a:ahLst/>
                <a:cxnLst/>
                <a:rect l="0" t="0" r="0" b="0"/>
                <a:pathLst>
                  <a:path w="120000" h="120000" extrusionOk="0">
                    <a:moveTo>
                      <a:pt x="59834" y="39509"/>
                    </a:moveTo>
                    <a:cubicBezTo>
                      <a:pt x="26740" y="39509"/>
                      <a:pt x="0" y="21868"/>
                      <a:pt x="0" y="0"/>
                    </a:cubicBezTo>
                    <a:lnTo>
                      <a:pt x="0" y="80490"/>
                    </a:lnTo>
                    <a:cubicBezTo>
                      <a:pt x="0" y="102174"/>
                      <a:pt x="26740" y="119816"/>
                      <a:pt x="59834" y="119816"/>
                    </a:cubicBezTo>
                    <a:cubicBezTo>
                      <a:pt x="92929" y="119816"/>
                      <a:pt x="119669" y="102174"/>
                      <a:pt x="119669" y="80490"/>
                    </a:cubicBezTo>
                    <a:lnTo>
                      <a:pt x="119669" y="0"/>
                    </a:lnTo>
                    <a:cubicBezTo>
                      <a:pt x="119917" y="21868"/>
                      <a:pt x="92929" y="39509"/>
                      <a:pt x="59834" y="39509"/>
                    </a:cubicBezTo>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01" name="Shape 3101"/>
              <p:cNvSpPr/>
              <p:nvPr/>
            </p:nvSpPr>
            <p:spPr>
              <a:xfrm>
                <a:off x="3621753" y="2381216"/>
                <a:ext cx="644730" cy="291135"/>
              </a:xfrm>
              <a:custGeom>
                <a:avLst/>
                <a:gdLst/>
                <a:ahLst/>
                <a:cxnLst/>
                <a:rect l="0" t="0" r="0" b="0"/>
                <a:pathLst>
                  <a:path w="120000" h="120000" extrusionOk="0">
                    <a:moveTo>
                      <a:pt x="59834" y="39329"/>
                    </a:moveTo>
                    <a:cubicBezTo>
                      <a:pt x="26740" y="39329"/>
                      <a:pt x="0" y="21768"/>
                      <a:pt x="0" y="0"/>
                    </a:cubicBezTo>
                    <a:lnTo>
                      <a:pt x="0" y="80670"/>
                    </a:lnTo>
                    <a:cubicBezTo>
                      <a:pt x="0" y="102256"/>
                      <a:pt x="26740" y="119817"/>
                      <a:pt x="59834" y="119817"/>
                    </a:cubicBezTo>
                    <a:cubicBezTo>
                      <a:pt x="92929" y="119817"/>
                      <a:pt x="119669" y="102256"/>
                      <a:pt x="119669" y="80670"/>
                    </a:cubicBezTo>
                    <a:lnTo>
                      <a:pt x="119669" y="548"/>
                    </a:lnTo>
                    <a:cubicBezTo>
                      <a:pt x="119917" y="21768"/>
                      <a:pt x="92929" y="39329"/>
                      <a:pt x="59834" y="39329"/>
                    </a:cubicBezTo>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102" name="Shape 3102"/>
            <p:cNvGrpSpPr/>
            <p:nvPr/>
          </p:nvGrpSpPr>
          <p:grpSpPr>
            <a:xfrm>
              <a:off x="994415" y="4680987"/>
              <a:ext cx="554900" cy="558935"/>
              <a:chOff x="1015941" y="4814946"/>
              <a:chExt cx="554900" cy="558935"/>
            </a:xfrm>
          </p:grpSpPr>
          <p:sp>
            <p:nvSpPr>
              <p:cNvPr id="3103" name="Shape 3103"/>
              <p:cNvSpPr/>
              <p:nvPr/>
            </p:nvSpPr>
            <p:spPr>
              <a:xfrm>
                <a:off x="1015941" y="5172983"/>
                <a:ext cx="198887" cy="200897"/>
              </a:xfrm>
              <a:custGeom>
                <a:avLst/>
                <a:gdLst/>
                <a:ahLst/>
                <a:cxnLst/>
                <a:rect l="0" t="0" r="0" b="0"/>
                <a:pathLst>
                  <a:path w="120000" h="120000" extrusionOk="0">
                    <a:moveTo>
                      <a:pt x="108299" y="52702"/>
                    </a:moveTo>
                    <a:cubicBezTo>
                      <a:pt x="114285" y="52702"/>
                      <a:pt x="118911" y="57027"/>
                      <a:pt x="118911" y="63243"/>
                    </a:cubicBezTo>
                    <a:cubicBezTo>
                      <a:pt x="118911" y="69189"/>
                      <a:pt x="114285" y="74054"/>
                      <a:pt x="108299" y="74054"/>
                    </a:cubicBezTo>
                    <a:cubicBezTo>
                      <a:pt x="90612" y="74054"/>
                      <a:pt x="74557" y="67027"/>
                      <a:pt x="62857" y="55675"/>
                    </a:cubicBezTo>
                    <a:cubicBezTo>
                      <a:pt x="51428" y="44324"/>
                      <a:pt x="44353" y="28378"/>
                      <a:pt x="44353" y="10810"/>
                    </a:cubicBezTo>
                    <a:cubicBezTo>
                      <a:pt x="44353" y="4594"/>
                      <a:pt x="48979" y="0"/>
                      <a:pt x="55238" y="0"/>
                    </a:cubicBezTo>
                    <a:cubicBezTo>
                      <a:pt x="61496" y="0"/>
                      <a:pt x="65850" y="4594"/>
                      <a:pt x="65850" y="10810"/>
                    </a:cubicBezTo>
                    <a:cubicBezTo>
                      <a:pt x="65850" y="22162"/>
                      <a:pt x="70748" y="32702"/>
                      <a:pt x="78367" y="40540"/>
                    </a:cubicBezTo>
                    <a:cubicBezTo>
                      <a:pt x="86258" y="48108"/>
                      <a:pt x="96598" y="52702"/>
                      <a:pt x="108299" y="52702"/>
                    </a:cubicBezTo>
                    <a:close/>
                    <a:moveTo>
                      <a:pt x="108299" y="97567"/>
                    </a:moveTo>
                    <a:cubicBezTo>
                      <a:pt x="84353" y="97567"/>
                      <a:pt x="62857" y="87837"/>
                      <a:pt x="46802" y="72432"/>
                    </a:cubicBezTo>
                    <a:cubicBezTo>
                      <a:pt x="31292" y="57297"/>
                      <a:pt x="21496" y="35135"/>
                      <a:pt x="21496" y="11351"/>
                    </a:cubicBezTo>
                    <a:cubicBezTo>
                      <a:pt x="21496" y="5405"/>
                      <a:pt x="16870" y="810"/>
                      <a:pt x="10612" y="810"/>
                    </a:cubicBezTo>
                    <a:cubicBezTo>
                      <a:pt x="4625" y="810"/>
                      <a:pt x="0" y="5405"/>
                      <a:pt x="0" y="11351"/>
                    </a:cubicBezTo>
                    <a:cubicBezTo>
                      <a:pt x="0" y="41351"/>
                      <a:pt x="12244" y="68648"/>
                      <a:pt x="32108" y="87837"/>
                    </a:cubicBezTo>
                    <a:cubicBezTo>
                      <a:pt x="52244" y="107567"/>
                      <a:pt x="78911" y="119729"/>
                      <a:pt x="109115" y="119729"/>
                    </a:cubicBezTo>
                    <a:cubicBezTo>
                      <a:pt x="115102" y="119729"/>
                      <a:pt x="119727" y="115135"/>
                      <a:pt x="119727" y="109189"/>
                    </a:cubicBezTo>
                    <a:cubicBezTo>
                      <a:pt x="118911" y="102162"/>
                      <a:pt x="114285" y="97567"/>
                      <a:pt x="108299" y="97567"/>
                    </a:cubicBezTo>
                    <a:close/>
                  </a:path>
                </a:pathLst>
              </a:custGeom>
              <a:solidFill>
                <a:srgbClr val="1B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04" name="Shape 3104"/>
              <p:cNvSpPr/>
              <p:nvPr/>
            </p:nvSpPr>
            <p:spPr>
              <a:xfrm>
                <a:off x="1107432" y="4814946"/>
                <a:ext cx="463409" cy="463458"/>
              </a:xfrm>
              <a:custGeom>
                <a:avLst/>
                <a:gdLst/>
                <a:ahLst/>
                <a:cxnLst/>
                <a:rect l="0" t="0" r="0" b="0"/>
                <a:pathLst>
                  <a:path w="120000" h="120000" extrusionOk="0">
                    <a:moveTo>
                      <a:pt x="2684" y="78443"/>
                    </a:moveTo>
                    <a:lnTo>
                      <a:pt x="41556" y="117315"/>
                    </a:lnTo>
                    <a:cubicBezTo>
                      <a:pt x="44124" y="119883"/>
                      <a:pt x="47743" y="119299"/>
                      <a:pt x="49377" y="116031"/>
                    </a:cubicBezTo>
                    <a:cubicBezTo>
                      <a:pt x="49377" y="116031"/>
                      <a:pt x="54980" y="105758"/>
                      <a:pt x="54980" y="96186"/>
                    </a:cubicBezTo>
                    <a:cubicBezTo>
                      <a:pt x="54980" y="93852"/>
                      <a:pt x="54980" y="93852"/>
                      <a:pt x="54980" y="93852"/>
                    </a:cubicBezTo>
                    <a:cubicBezTo>
                      <a:pt x="54630" y="91634"/>
                      <a:pt x="52412" y="87665"/>
                      <a:pt x="49727" y="84980"/>
                    </a:cubicBezTo>
                    <a:lnTo>
                      <a:pt x="34902" y="70155"/>
                    </a:lnTo>
                    <a:cubicBezTo>
                      <a:pt x="32334" y="67587"/>
                      <a:pt x="28365" y="65252"/>
                      <a:pt x="26031" y="64902"/>
                    </a:cubicBezTo>
                    <a:cubicBezTo>
                      <a:pt x="26031" y="64902"/>
                      <a:pt x="26031" y="64902"/>
                      <a:pt x="23696" y="64902"/>
                    </a:cubicBezTo>
                    <a:cubicBezTo>
                      <a:pt x="14124" y="64902"/>
                      <a:pt x="3968" y="70505"/>
                      <a:pt x="3968" y="70505"/>
                    </a:cubicBezTo>
                    <a:cubicBezTo>
                      <a:pt x="700" y="72140"/>
                      <a:pt x="0" y="75758"/>
                      <a:pt x="2684" y="78443"/>
                    </a:cubicBezTo>
                    <a:close/>
                    <a:moveTo>
                      <a:pt x="38171" y="65603"/>
                    </a:moveTo>
                    <a:lnTo>
                      <a:pt x="54396" y="81712"/>
                    </a:lnTo>
                    <a:cubicBezTo>
                      <a:pt x="56614" y="84046"/>
                      <a:pt x="60583" y="84046"/>
                      <a:pt x="62918" y="81712"/>
                    </a:cubicBezTo>
                    <a:lnTo>
                      <a:pt x="84980" y="59649"/>
                    </a:lnTo>
                    <a:cubicBezTo>
                      <a:pt x="87315" y="57315"/>
                      <a:pt x="87315" y="53346"/>
                      <a:pt x="84980" y="51128"/>
                    </a:cubicBezTo>
                    <a:lnTo>
                      <a:pt x="68871" y="34902"/>
                    </a:lnTo>
                    <a:cubicBezTo>
                      <a:pt x="66536" y="32684"/>
                      <a:pt x="62568" y="32684"/>
                      <a:pt x="60233" y="34902"/>
                    </a:cubicBezTo>
                    <a:lnTo>
                      <a:pt x="38171" y="56964"/>
                    </a:lnTo>
                    <a:cubicBezTo>
                      <a:pt x="35953" y="59299"/>
                      <a:pt x="35953" y="63268"/>
                      <a:pt x="38171" y="65603"/>
                    </a:cubicBezTo>
                    <a:close/>
                    <a:moveTo>
                      <a:pt x="29299" y="49377"/>
                    </a:moveTo>
                    <a:cubicBezTo>
                      <a:pt x="31634" y="51712"/>
                      <a:pt x="35603" y="51712"/>
                      <a:pt x="37937" y="49377"/>
                    </a:cubicBezTo>
                    <a:lnTo>
                      <a:pt x="52996" y="34319"/>
                    </a:lnTo>
                    <a:cubicBezTo>
                      <a:pt x="55330" y="31984"/>
                      <a:pt x="55330" y="28015"/>
                      <a:pt x="52996" y="25680"/>
                    </a:cubicBezTo>
                    <a:lnTo>
                      <a:pt x="29649" y="2334"/>
                    </a:lnTo>
                    <a:cubicBezTo>
                      <a:pt x="27315" y="0"/>
                      <a:pt x="23346" y="0"/>
                      <a:pt x="21128" y="2334"/>
                    </a:cubicBezTo>
                    <a:lnTo>
                      <a:pt x="5953" y="17509"/>
                    </a:lnTo>
                    <a:cubicBezTo>
                      <a:pt x="3618" y="19727"/>
                      <a:pt x="3618" y="23696"/>
                      <a:pt x="5953" y="26031"/>
                    </a:cubicBezTo>
                    <a:lnTo>
                      <a:pt x="29299" y="49377"/>
                    </a:lnTo>
                    <a:close/>
                    <a:moveTo>
                      <a:pt x="85680" y="67237"/>
                    </a:moveTo>
                    <a:lnTo>
                      <a:pt x="70505" y="82412"/>
                    </a:lnTo>
                    <a:cubicBezTo>
                      <a:pt x="68171" y="84630"/>
                      <a:pt x="68171" y="88599"/>
                      <a:pt x="70505" y="90933"/>
                    </a:cubicBezTo>
                    <a:lnTo>
                      <a:pt x="93852" y="114280"/>
                    </a:lnTo>
                    <a:cubicBezTo>
                      <a:pt x="96186" y="116614"/>
                      <a:pt x="100155" y="116614"/>
                      <a:pt x="102490" y="114280"/>
                    </a:cubicBezTo>
                    <a:lnTo>
                      <a:pt x="117548" y="99221"/>
                    </a:lnTo>
                    <a:cubicBezTo>
                      <a:pt x="119883" y="96887"/>
                      <a:pt x="119883" y="92918"/>
                      <a:pt x="117548" y="90583"/>
                    </a:cubicBezTo>
                    <a:lnTo>
                      <a:pt x="94202" y="67237"/>
                    </a:lnTo>
                    <a:cubicBezTo>
                      <a:pt x="91867" y="64902"/>
                      <a:pt x="87898" y="64902"/>
                      <a:pt x="85680" y="67237"/>
                    </a:cubicBezTo>
                    <a:close/>
                    <a:moveTo>
                      <a:pt x="92217" y="50778"/>
                    </a:moveTo>
                    <a:cubicBezTo>
                      <a:pt x="93852" y="52412"/>
                      <a:pt x="96887" y="52412"/>
                      <a:pt x="98521" y="50778"/>
                    </a:cubicBezTo>
                    <a:lnTo>
                      <a:pt x="101789" y="47509"/>
                    </a:lnTo>
                    <a:cubicBezTo>
                      <a:pt x="103424" y="45758"/>
                      <a:pt x="103424" y="42840"/>
                      <a:pt x="101789" y="41206"/>
                    </a:cubicBezTo>
                    <a:lnTo>
                      <a:pt x="79027" y="18443"/>
                    </a:lnTo>
                    <a:cubicBezTo>
                      <a:pt x="77392" y="16809"/>
                      <a:pt x="74474" y="16809"/>
                      <a:pt x="72840" y="18443"/>
                    </a:cubicBezTo>
                    <a:lnTo>
                      <a:pt x="69455" y="21712"/>
                    </a:lnTo>
                    <a:cubicBezTo>
                      <a:pt x="67821" y="23463"/>
                      <a:pt x="67821" y="26381"/>
                      <a:pt x="69455" y="28015"/>
                    </a:cubicBezTo>
                    <a:lnTo>
                      <a:pt x="92217" y="50778"/>
                    </a:lnTo>
                    <a:close/>
                  </a:path>
                </a:pathLst>
              </a:custGeom>
              <a:solidFill>
                <a:srgbClr val="1D3B54"/>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105" name="Shape 3105"/>
            <p:cNvGrpSpPr/>
            <p:nvPr/>
          </p:nvGrpSpPr>
          <p:grpSpPr>
            <a:xfrm>
              <a:off x="936281" y="5359686"/>
              <a:ext cx="687063" cy="580187"/>
              <a:chOff x="10129531" y="4436464"/>
              <a:chExt cx="511142" cy="431632"/>
            </a:xfrm>
          </p:grpSpPr>
          <p:sp>
            <p:nvSpPr>
              <p:cNvPr id="3106" name="Shape 3106"/>
              <p:cNvSpPr/>
              <p:nvPr/>
            </p:nvSpPr>
            <p:spPr>
              <a:xfrm>
                <a:off x="10234942" y="4436464"/>
                <a:ext cx="405731" cy="356049"/>
              </a:xfrm>
              <a:custGeom>
                <a:avLst/>
                <a:gdLst/>
                <a:ahLst/>
                <a:cxnLst/>
                <a:rect l="0" t="0" r="0" b="0"/>
                <a:pathLst>
                  <a:path w="120000" h="120000" extrusionOk="0">
                    <a:moveTo>
                      <a:pt x="118801" y="62661"/>
                    </a:moveTo>
                    <a:cubicBezTo>
                      <a:pt x="117602" y="58403"/>
                      <a:pt x="115338" y="54600"/>
                      <a:pt x="111609" y="52319"/>
                    </a:cubicBezTo>
                    <a:lnTo>
                      <a:pt x="36492" y="2129"/>
                    </a:lnTo>
                    <a:cubicBezTo>
                      <a:pt x="34228" y="456"/>
                      <a:pt x="31564" y="0"/>
                      <a:pt x="28901" y="0"/>
                    </a:cubicBezTo>
                    <a:cubicBezTo>
                      <a:pt x="23706" y="0"/>
                      <a:pt x="18379" y="3498"/>
                      <a:pt x="15715" y="8669"/>
                    </a:cubicBezTo>
                    <a:lnTo>
                      <a:pt x="0" y="39543"/>
                    </a:lnTo>
                    <a:lnTo>
                      <a:pt x="4128" y="39543"/>
                    </a:lnTo>
                    <a:lnTo>
                      <a:pt x="8657" y="30874"/>
                    </a:lnTo>
                    <a:lnTo>
                      <a:pt x="21842" y="39543"/>
                    </a:lnTo>
                    <a:lnTo>
                      <a:pt x="62730" y="39543"/>
                    </a:lnTo>
                    <a:lnTo>
                      <a:pt x="18779" y="10342"/>
                    </a:lnTo>
                    <a:lnTo>
                      <a:pt x="18779" y="10342"/>
                    </a:lnTo>
                    <a:cubicBezTo>
                      <a:pt x="20643" y="6539"/>
                      <a:pt x="24772" y="3954"/>
                      <a:pt x="28501" y="3954"/>
                    </a:cubicBezTo>
                    <a:cubicBezTo>
                      <a:pt x="30499" y="3954"/>
                      <a:pt x="32630" y="4258"/>
                      <a:pt x="34228" y="5627"/>
                    </a:cubicBezTo>
                    <a:lnTo>
                      <a:pt x="109744" y="55361"/>
                    </a:lnTo>
                    <a:cubicBezTo>
                      <a:pt x="112408" y="57186"/>
                      <a:pt x="114273" y="60076"/>
                      <a:pt x="115072" y="63117"/>
                    </a:cubicBezTo>
                    <a:cubicBezTo>
                      <a:pt x="115738" y="66615"/>
                      <a:pt x="115338" y="69961"/>
                      <a:pt x="113873" y="73003"/>
                    </a:cubicBezTo>
                    <a:lnTo>
                      <a:pt x="94295" y="60076"/>
                    </a:lnTo>
                    <a:cubicBezTo>
                      <a:pt x="94295" y="60988"/>
                      <a:pt x="94295" y="61901"/>
                      <a:pt x="94295" y="62661"/>
                    </a:cubicBezTo>
                    <a:lnTo>
                      <a:pt x="94295" y="87604"/>
                    </a:lnTo>
                    <a:lnTo>
                      <a:pt x="103351" y="93536"/>
                    </a:lnTo>
                    <a:lnTo>
                      <a:pt x="94295" y="111634"/>
                    </a:lnTo>
                    <a:lnTo>
                      <a:pt x="94295" y="119847"/>
                    </a:lnTo>
                    <a:lnTo>
                      <a:pt x="116936" y="75589"/>
                    </a:lnTo>
                    <a:cubicBezTo>
                      <a:pt x="119467" y="71634"/>
                      <a:pt x="119866" y="66920"/>
                      <a:pt x="118801" y="62661"/>
                    </a:cubicBezTo>
                  </a:path>
                </a:pathLst>
              </a:custGeom>
              <a:solidFill>
                <a:srgbClr val="1B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07" name="Shape 3107"/>
              <p:cNvSpPr/>
              <p:nvPr/>
            </p:nvSpPr>
            <p:spPr>
              <a:xfrm>
                <a:off x="10129531" y="4571721"/>
                <a:ext cx="411699" cy="296374"/>
              </a:xfrm>
              <a:custGeom>
                <a:avLst/>
                <a:gdLst/>
                <a:ahLst/>
                <a:cxnLst/>
                <a:rect l="0" t="0" r="0" b="0"/>
                <a:pathLst>
                  <a:path w="120000" h="120000" extrusionOk="0">
                    <a:moveTo>
                      <a:pt x="30295" y="32959"/>
                    </a:moveTo>
                    <a:cubicBezTo>
                      <a:pt x="29245" y="32412"/>
                      <a:pt x="29901" y="30409"/>
                      <a:pt x="28459" y="30955"/>
                    </a:cubicBezTo>
                    <a:cubicBezTo>
                      <a:pt x="28065" y="32412"/>
                      <a:pt x="29639" y="34415"/>
                      <a:pt x="30295" y="32959"/>
                    </a:cubicBezTo>
                    <a:close/>
                    <a:moveTo>
                      <a:pt x="104393" y="0"/>
                    </a:moveTo>
                    <a:lnTo>
                      <a:pt x="15475" y="0"/>
                    </a:lnTo>
                    <a:cubicBezTo>
                      <a:pt x="6950" y="0"/>
                      <a:pt x="0" y="9833"/>
                      <a:pt x="0" y="21669"/>
                    </a:cubicBezTo>
                    <a:lnTo>
                      <a:pt x="0" y="98148"/>
                    </a:lnTo>
                    <a:cubicBezTo>
                      <a:pt x="0" y="109984"/>
                      <a:pt x="6950" y="119817"/>
                      <a:pt x="15475" y="119817"/>
                    </a:cubicBezTo>
                    <a:lnTo>
                      <a:pt x="104393" y="119817"/>
                    </a:lnTo>
                    <a:cubicBezTo>
                      <a:pt x="112918" y="119817"/>
                      <a:pt x="119868" y="109984"/>
                      <a:pt x="119868" y="98148"/>
                    </a:cubicBezTo>
                    <a:lnTo>
                      <a:pt x="119868" y="21669"/>
                    </a:lnTo>
                    <a:cubicBezTo>
                      <a:pt x="119475" y="9286"/>
                      <a:pt x="112918" y="0"/>
                      <a:pt x="104393" y="0"/>
                    </a:cubicBezTo>
                    <a:close/>
                    <a:moveTo>
                      <a:pt x="74360" y="24218"/>
                    </a:moveTo>
                    <a:cubicBezTo>
                      <a:pt x="75540" y="24218"/>
                      <a:pt x="73573" y="26221"/>
                      <a:pt x="73311" y="26221"/>
                    </a:cubicBezTo>
                    <a:cubicBezTo>
                      <a:pt x="73311" y="27860"/>
                      <a:pt x="73311" y="28406"/>
                      <a:pt x="72131" y="28406"/>
                    </a:cubicBezTo>
                    <a:cubicBezTo>
                      <a:pt x="71737" y="25675"/>
                      <a:pt x="73573" y="25675"/>
                      <a:pt x="74360" y="24218"/>
                    </a:cubicBezTo>
                    <a:close/>
                    <a:moveTo>
                      <a:pt x="62950" y="20030"/>
                    </a:moveTo>
                    <a:cubicBezTo>
                      <a:pt x="62950" y="22215"/>
                      <a:pt x="59147" y="24764"/>
                      <a:pt x="59147" y="20576"/>
                    </a:cubicBezTo>
                    <a:cubicBezTo>
                      <a:pt x="61114" y="21669"/>
                      <a:pt x="61114" y="19666"/>
                      <a:pt x="62950" y="20030"/>
                    </a:cubicBezTo>
                    <a:close/>
                    <a:moveTo>
                      <a:pt x="50754" y="34415"/>
                    </a:moveTo>
                    <a:lnTo>
                      <a:pt x="48131" y="34415"/>
                    </a:lnTo>
                    <a:cubicBezTo>
                      <a:pt x="48131" y="31866"/>
                      <a:pt x="51016" y="31320"/>
                      <a:pt x="50754" y="34415"/>
                    </a:cubicBezTo>
                    <a:close/>
                    <a:moveTo>
                      <a:pt x="23606" y="27314"/>
                    </a:moveTo>
                    <a:cubicBezTo>
                      <a:pt x="23999" y="29681"/>
                      <a:pt x="22557" y="28588"/>
                      <a:pt x="21377" y="28770"/>
                    </a:cubicBezTo>
                    <a:cubicBezTo>
                      <a:pt x="22295" y="29317"/>
                      <a:pt x="23081" y="29863"/>
                      <a:pt x="24393" y="29317"/>
                    </a:cubicBezTo>
                    <a:cubicBezTo>
                      <a:pt x="25573" y="30409"/>
                      <a:pt x="25573" y="32959"/>
                      <a:pt x="27409" y="32959"/>
                    </a:cubicBezTo>
                    <a:cubicBezTo>
                      <a:pt x="28852" y="30955"/>
                      <a:pt x="26229" y="31866"/>
                      <a:pt x="26229" y="29317"/>
                    </a:cubicBezTo>
                    <a:cubicBezTo>
                      <a:pt x="26622" y="28406"/>
                      <a:pt x="27409" y="29317"/>
                      <a:pt x="27803" y="29317"/>
                    </a:cubicBezTo>
                    <a:cubicBezTo>
                      <a:pt x="28852" y="28770"/>
                      <a:pt x="28852" y="26767"/>
                      <a:pt x="30295" y="25675"/>
                    </a:cubicBezTo>
                    <a:cubicBezTo>
                      <a:pt x="29639" y="24764"/>
                      <a:pt x="28459" y="24764"/>
                      <a:pt x="27803" y="23672"/>
                    </a:cubicBezTo>
                    <a:cubicBezTo>
                      <a:pt x="30295" y="17481"/>
                      <a:pt x="39213" y="22215"/>
                      <a:pt x="41836" y="18027"/>
                    </a:cubicBezTo>
                    <a:lnTo>
                      <a:pt x="45901" y="18027"/>
                    </a:lnTo>
                    <a:cubicBezTo>
                      <a:pt x="46295" y="22215"/>
                      <a:pt x="49180" y="23125"/>
                      <a:pt x="49573" y="27314"/>
                    </a:cubicBezTo>
                    <a:cubicBezTo>
                      <a:pt x="48786" y="29317"/>
                      <a:pt x="47737" y="31320"/>
                      <a:pt x="45901" y="32412"/>
                    </a:cubicBezTo>
                    <a:cubicBezTo>
                      <a:pt x="45508" y="34415"/>
                      <a:pt x="45114" y="36600"/>
                      <a:pt x="44459" y="38057"/>
                    </a:cubicBezTo>
                    <a:cubicBezTo>
                      <a:pt x="42229" y="38057"/>
                      <a:pt x="41442" y="36054"/>
                      <a:pt x="40262" y="34415"/>
                    </a:cubicBezTo>
                    <a:cubicBezTo>
                      <a:pt x="40655" y="28406"/>
                      <a:pt x="38819" y="25311"/>
                      <a:pt x="36196" y="23125"/>
                    </a:cubicBezTo>
                    <a:cubicBezTo>
                      <a:pt x="34098" y="23672"/>
                      <a:pt x="33311" y="26767"/>
                      <a:pt x="32131" y="28770"/>
                    </a:cubicBezTo>
                    <a:cubicBezTo>
                      <a:pt x="32918" y="30955"/>
                      <a:pt x="35540" y="30409"/>
                      <a:pt x="36590" y="31320"/>
                    </a:cubicBezTo>
                    <a:cubicBezTo>
                      <a:pt x="36196" y="34051"/>
                      <a:pt x="38426" y="32959"/>
                      <a:pt x="38163" y="35508"/>
                    </a:cubicBezTo>
                    <a:cubicBezTo>
                      <a:pt x="37377" y="35508"/>
                      <a:pt x="37377" y="37147"/>
                      <a:pt x="36983" y="37511"/>
                    </a:cubicBezTo>
                    <a:cubicBezTo>
                      <a:pt x="33704" y="37147"/>
                      <a:pt x="34360" y="34415"/>
                      <a:pt x="33311" y="31866"/>
                    </a:cubicBezTo>
                    <a:cubicBezTo>
                      <a:pt x="31475" y="31866"/>
                      <a:pt x="31868" y="34415"/>
                      <a:pt x="31475" y="36054"/>
                    </a:cubicBezTo>
                    <a:cubicBezTo>
                      <a:pt x="30688" y="37147"/>
                      <a:pt x="28459" y="35508"/>
                      <a:pt x="28459" y="38603"/>
                    </a:cubicBezTo>
                    <a:cubicBezTo>
                      <a:pt x="28459" y="41699"/>
                      <a:pt x="31868" y="40606"/>
                      <a:pt x="32524" y="42792"/>
                    </a:cubicBezTo>
                    <a:cubicBezTo>
                      <a:pt x="33704" y="42245"/>
                      <a:pt x="33704" y="39696"/>
                      <a:pt x="33704" y="37147"/>
                    </a:cubicBezTo>
                    <a:cubicBezTo>
                      <a:pt x="35934" y="35508"/>
                      <a:pt x="35934" y="39150"/>
                      <a:pt x="36196" y="39150"/>
                    </a:cubicBezTo>
                    <a:cubicBezTo>
                      <a:pt x="36590" y="39696"/>
                      <a:pt x="37770" y="38603"/>
                      <a:pt x="38163" y="39150"/>
                    </a:cubicBezTo>
                    <a:cubicBezTo>
                      <a:pt x="38819" y="39696"/>
                      <a:pt x="39213" y="41699"/>
                      <a:pt x="39606" y="42792"/>
                    </a:cubicBezTo>
                    <a:cubicBezTo>
                      <a:pt x="40262" y="43702"/>
                      <a:pt x="41442" y="44795"/>
                      <a:pt x="41049" y="46251"/>
                    </a:cubicBezTo>
                    <a:cubicBezTo>
                      <a:pt x="39213" y="47344"/>
                      <a:pt x="40000" y="44248"/>
                      <a:pt x="38426" y="44795"/>
                    </a:cubicBezTo>
                    <a:cubicBezTo>
                      <a:pt x="36983" y="45341"/>
                      <a:pt x="37770" y="45705"/>
                      <a:pt x="38163" y="47344"/>
                    </a:cubicBezTo>
                    <a:cubicBezTo>
                      <a:pt x="36196" y="47890"/>
                      <a:pt x="35540" y="49347"/>
                      <a:pt x="34098" y="50986"/>
                    </a:cubicBezTo>
                    <a:cubicBezTo>
                      <a:pt x="34360" y="54081"/>
                      <a:pt x="31868" y="52989"/>
                      <a:pt x="32524" y="56631"/>
                    </a:cubicBezTo>
                    <a:cubicBezTo>
                      <a:pt x="31868" y="55538"/>
                      <a:pt x="30295" y="54992"/>
                      <a:pt x="28459" y="54992"/>
                    </a:cubicBezTo>
                    <a:cubicBezTo>
                      <a:pt x="27803" y="55538"/>
                      <a:pt x="27409" y="56084"/>
                      <a:pt x="27016" y="57177"/>
                    </a:cubicBezTo>
                    <a:cubicBezTo>
                      <a:pt x="27016" y="58634"/>
                      <a:pt x="27803" y="59180"/>
                      <a:pt x="28065" y="60637"/>
                    </a:cubicBezTo>
                    <a:cubicBezTo>
                      <a:pt x="29245" y="60637"/>
                      <a:pt x="28852" y="58634"/>
                      <a:pt x="29901" y="59180"/>
                    </a:cubicBezTo>
                    <a:cubicBezTo>
                      <a:pt x="29639" y="61729"/>
                      <a:pt x="32131" y="61183"/>
                      <a:pt x="31475" y="64279"/>
                    </a:cubicBezTo>
                    <a:cubicBezTo>
                      <a:pt x="29639" y="62822"/>
                      <a:pt x="27409" y="61729"/>
                      <a:pt x="24786" y="60637"/>
                    </a:cubicBezTo>
                    <a:cubicBezTo>
                      <a:pt x="23999" y="59180"/>
                      <a:pt x="24393" y="58088"/>
                      <a:pt x="23344" y="57177"/>
                    </a:cubicBezTo>
                    <a:cubicBezTo>
                      <a:pt x="22950" y="58634"/>
                      <a:pt x="21770" y="59180"/>
                      <a:pt x="21770" y="58634"/>
                    </a:cubicBezTo>
                    <a:cubicBezTo>
                      <a:pt x="21508" y="58088"/>
                      <a:pt x="21508" y="56084"/>
                      <a:pt x="20721" y="54992"/>
                    </a:cubicBezTo>
                    <a:cubicBezTo>
                      <a:pt x="20327" y="54081"/>
                      <a:pt x="18885" y="53535"/>
                      <a:pt x="18885" y="52989"/>
                    </a:cubicBezTo>
                    <a:cubicBezTo>
                      <a:pt x="18491" y="51532"/>
                      <a:pt x="18885" y="48801"/>
                      <a:pt x="18491" y="47344"/>
                    </a:cubicBezTo>
                    <a:cubicBezTo>
                      <a:pt x="17049" y="43156"/>
                      <a:pt x="15213" y="40060"/>
                      <a:pt x="11409" y="39696"/>
                    </a:cubicBezTo>
                    <a:cubicBezTo>
                      <a:pt x="9573" y="39696"/>
                      <a:pt x="9573" y="41699"/>
                      <a:pt x="7737" y="41699"/>
                    </a:cubicBezTo>
                    <a:cubicBezTo>
                      <a:pt x="5508" y="40060"/>
                      <a:pt x="5114" y="36600"/>
                      <a:pt x="5901" y="32412"/>
                    </a:cubicBezTo>
                    <a:cubicBezTo>
                      <a:pt x="11147" y="30409"/>
                      <a:pt x="14819" y="34051"/>
                      <a:pt x="20721" y="32412"/>
                    </a:cubicBezTo>
                    <a:cubicBezTo>
                      <a:pt x="20327" y="29863"/>
                      <a:pt x="18491" y="32959"/>
                      <a:pt x="18885" y="28770"/>
                    </a:cubicBezTo>
                    <a:cubicBezTo>
                      <a:pt x="19672" y="27860"/>
                      <a:pt x="20459" y="28224"/>
                      <a:pt x="21114" y="28588"/>
                    </a:cubicBezTo>
                    <a:cubicBezTo>
                      <a:pt x="21639" y="27314"/>
                      <a:pt x="22950" y="27860"/>
                      <a:pt x="23606" y="27314"/>
                    </a:cubicBezTo>
                    <a:close/>
                    <a:moveTo>
                      <a:pt x="21114" y="28770"/>
                    </a:moveTo>
                    <a:lnTo>
                      <a:pt x="21114" y="28588"/>
                    </a:lnTo>
                    <a:cubicBezTo>
                      <a:pt x="21245" y="28588"/>
                      <a:pt x="21377" y="28770"/>
                      <a:pt x="21377" y="28770"/>
                    </a:cubicBezTo>
                    <a:cubicBezTo>
                      <a:pt x="21245" y="28770"/>
                      <a:pt x="21245" y="28770"/>
                      <a:pt x="21114" y="28770"/>
                    </a:cubicBezTo>
                    <a:close/>
                    <a:moveTo>
                      <a:pt x="19540" y="106342"/>
                    </a:moveTo>
                    <a:cubicBezTo>
                      <a:pt x="19540" y="107981"/>
                      <a:pt x="18885" y="109074"/>
                      <a:pt x="17704" y="109074"/>
                    </a:cubicBezTo>
                    <a:cubicBezTo>
                      <a:pt x="16655" y="109074"/>
                      <a:pt x="15868" y="107981"/>
                      <a:pt x="15868" y="106342"/>
                    </a:cubicBezTo>
                    <a:lnTo>
                      <a:pt x="15868" y="101244"/>
                    </a:lnTo>
                    <a:cubicBezTo>
                      <a:pt x="15868" y="99787"/>
                      <a:pt x="16655" y="98694"/>
                      <a:pt x="17704" y="98694"/>
                    </a:cubicBezTo>
                    <a:cubicBezTo>
                      <a:pt x="18885" y="98694"/>
                      <a:pt x="19540" y="99787"/>
                      <a:pt x="19540" y="101244"/>
                    </a:cubicBezTo>
                    <a:lnTo>
                      <a:pt x="19540" y="106342"/>
                    </a:lnTo>
                    <a:close/>
                    <a:moveTo>
                      <a:pt x="27016" y="106342"/>
                    </a:moveTo>
                    <a:cubicBezTo>
                      <a:pt x="27016" y="107981"/>
                      <a:pt x="26360" y="109074"/>
                      <a:pt x="25180" y="109074"/>
                    </a:cubicBezTo>
                    <a:cubicBezTo>
                      <a:pt x="24131" y="109074"/>
                      <a:pt x="23344" y="107981"/>
                      <a:pt x="23344" y="106342"/>
                    </a:cubicBezTo>
                    <a:lnTo>
                      <a:pt x="23344" y="101244"/>
                    </a:lnTo>
                    <a:cubicBezTo>
                      <a:pt x="23344" y="99787"/>
                      <a:pt x="24131" y="98694"/>
                      <a:pt x="25180" y="98694"/>
                    </a:cubicBezTo>
                    <a:cubicBezTo>
                      <a:pt x="26360" y="98694"/>
                      <a:pt x="27016" y="99787"/>
                      <a:pt x="27016" y="101244"/>
                    </a:cubicBezTo>
                    <a:lnTo>
                      <a:pt x="27016" y="106342"/>
                    </a:lnTo>
                    <a:close/>
                    <a:moveTo>
                      <a:pt x="41442" y="106342"/>
                    </a:moveTo>
                    <a:cubicBezTo>
                      <a:pt x="41442" y="107981"/>
                      <a:pt x="40786" y="109074"/>
                      <a:pt x="39606" y="109074"/>
                    </a:cubicBezTo>
                    <a:cubicBezTo>
                      <a:pt x="38557" y="109074"/>
                      <a:pt x="37770" y="107981"/>
                      <a:pt x="37770" y="106342"/>
                    </a:cubicBezTo>
                    <a:lnTo>
                      <a:pt x="37770" y="101244"/>
                    </a:lnTo>
                    <a:cubicBezTo>
                      <a:pt x="37770" y="99787"/>
                      <a:pt x="38557" y="98694"/>
                      <a:pt x="39606" y="98694"/>
                    </a:cubicBezTo>
                    <a:cubicBezTo>
                      <a:pt x="40786" y="98694"/>
                      <a:pt x="41442" y="99787"/>
                      <a:pt x="41442" y="101244"/>
                    </a:cubicBezTo>
                    <a:lnTo>
                      <a:pt x="41442" y="106342"/>
                    </a:lnTo>
                    <a:close/>
                    <a:moveTo>
                      <a:pt x="43278" y="82306"/>
                    </a:moveTo>
                    <a:cubicBezTo>
                      <a:pt x="41442" y="82852"/>
                      <a:pt x="40655" y="85402"/>
                      <a:pt x="39606" y="87951"/>
                    </a:cubicBezTo>
                    <a:cubicBezTo>
                      <a:pt x="37770" y="87951"/>
                      <a:pt x="38163" y="91047"/>
                      <a:pt x="35934" y="90500"/>
                    </a:cubicBezTo>
                    <a:cubicBezTo>
                      <a:pt x="35934" y="93050"/>
                      <a:pt x="33311" y="96145"/>
                      <a:pt x="34754" y="98694"/>
                    </a:cubicBezTo>
                    <a:lnTo>
                      <a:pt x="34754" y="99241"/>
                    </a:lnTo>
                    <a:lnTo>
                      <a:pt x="33704" y="99241"/>
                    </a:lnTo>
                    <a:cubicBezTo>
                      <a:pt x="31081" y="95599"/>
                      <a:pt x="33311" y="87405"/>
                      <a:pt x="33704" y="81760"/>
                    </a:cubicBezTo>
                    <a:cubicBezTo>
                      <a:pt x="33311" y="78664"/>
                      <a:pt x="31475" y="78118"/>
                      <a:pt x="30688" y="75569"/>
                    </a:cubicBezTo>
                    <a:cubicBezTo>
                      <a:pt x="30295" y="71562"/>
                      <a:pt x="31868" y="69377"/>
                      <a:pt x="32131" y="66282"/>
                    </a:cubicBezTo>
                    <a:cubicBezTo>
                      <a:pt x="36196" y="66828"/>
                      <a:pt x="39213" y="68467"/>
                      <a:pt x="40655" y="72473"/>
                    </a:cubicBezTo>
                    <a:cubicBezTo>
                      <a:pt x="42229" y="72473"/>
                      <a:pt x="43672" y="73019"/>
                      <a:pt x="44721" y="74112"/>
                    </a:cubicBezTo>
                    <a:cubicBezTo>
                      <a:pt x="45114" y="78118"/>
                      <a:pt x="43672" y="79210"/>
                      <a:pt x="43278" y="82306"/>
                    </a:cubicBezTo>
                    <a:close/>
                    <a:moveTo>
                      <a:pt x="49180" y="106342"/>
                    </a:moveTo>
                    <a:cubicBezTo>
                      <a:pt x="49180" y="107981"/>
                      <a:pt x="48524" y="109074"/>
                      <a:pt x="47344" y="109074"/>
                    </a:cubicBezTo>
                    <a:cubicBezTo>
                      <a:pt x="46295" y="109074"/>
                      <a:pt x="45508" y="107981"/>
                      <a:pt x="45508" y="106342"/>
                    </a:cubicBezTo>
                    <a:lnTo>
                      <a:pt x="45508" y="101244"/>
                    </a:lnTo>
                    <a:cubicBezTo>
                      <a:pt x="45508" y="99787"/>
                      <a:pt x="46295" y="98694"/>
                      <a:pt x="47344" y="98694"/>
                    </a:cubicBezTo>
                    <a:cubicBezTo>
                      <a:pt x="48524" y="98694"/>
                      <a:pt x="49180" y="99787"/>
                      <a:pt x="49180" y="101244"/>
                    </a:cubicBezTo>
                    <a:lnTo>
                      <a:pt x="49180" y="106342"/>
                    </a:lnTo>
                    <a:close/>
                    <a:moveTo>
                      <a:pt x="56918" y="106342"/>
                    </a:moveTo>
                    <a:cubicBezTo>
                      <a:pt x="56918" y="107981"/>
                      <a:pt x="56262" y="109074"/>
                      <a:pt x="55081" y="109074"/>
                    </a:cubicBezTo>
                    <a:cubicBezTo>
                      <a:pt x="54032" y="109074"/>
                      <a:pt x="53245" y="107981"/>
                      <a:pt x="53245" y="106342"/>
                    </a:cubicBezTo>
                    <a:lnTo>
                      <a:pt x="53245" y="101244"/>
                    </a:lnTo>
                    <a:cubicBezTo>
                      <a:pt x="53245" y="99787"/>
                      <a:pt x="54032" y="98694"/>
                      <a:pt x="55081" y="98694"/>
                    </a:cubicBezTo>
                    <a:cubicBezTo>
                      <a:pt x="56262" y="98694"/>
                      <a:pt x="56918" y="99787"/>
                      <a:pt x="56918" y="101244"/>
                    </a:cubicBezTo>
                    <a:lnTo>
                      <a:pt x="56918" y="106342"/>
                    </a:lnTo>
                    <a:close/>
                    <a:moveTo>
                      <a:pt x="69245" y="106342"/>
                    </a:moveTo>
                    <a:cubicBezTo>
                      <a:pt x="69245" y="107981"/>
                      <a:pt x="68590" y="109074"/>
                      <a:pt x="67409" y="109074"/>
                    </a:cubicBezTo>
                    <a:cubicBezTo>
                      <a:pt x="66360" y="109074"/>
                      <a:pt x="65442" y="107981"/>
                      <a:pt x="65442" y="106342"/>
                    </a:cubicBezTo>
                    <a:lnTo>
                      <a:pt x="65442" y="101244"/>
                    </a:lnTo>
                    <a:cubicBezTo>
                      <a:pt x="65442" y="99787"/>
                      <a:pt x="66360" y="98694"/>
                      <a:pt x="67409" y="98694"/>
                    </a:cubicBezTo>
                    <a:cubicBezTo>
                      <a:pt x="68590" y="98694"/>
                      <a:pt x="69245" y="99787"/>
                      <a:pt x="69245" y="101244"/>
                    </a:cubicBezTo>
                    <a:lnTo>
                      <a:pt x="69245" y="106342"/>
                    </a:lnTo>
                    <a:close/>
                    <a:moveTo>
                      <a:pt x="69245" y="78664"/>
                    </a:moveTo>
                    <a:cubicBezTo>
                      <a:pt x="68852" y="75569"/>
                      <a:pt x="69508" y="73566"/>
                      <a:pt x="71081" y="73566"/>
                    </a:cubicBezTo>
                    <a:cubicBezTo>
                      <a:pt x="71081" y="75569"/>
                      <a:pt x="71475" y="78664"/>
                      <a:pt x="69245" y="78664"/>
                    </a:cubicBezTo>
                    <a:close/>
                    <a:moveTo>
                      <a:pt x="76590" y="106342"/>
                    </a:moveTo>
                    <a:cubicBezTo>
                      <a:pt x="76590" y="107981"/>
                      <a:pt x="75934" y="109074"/>
                      <a:pt x="74754" y="109074"/>
                    </a:cubicBezTo>
                    <a:cubicBezTo>
                      <a:pt x="73704" y="109074"/>
                      <a:pt x="72918" y="107981"/>
                      <a:pt x="72918" y="106342"/>
                    </a:cubicBezTo>
                    <a:lnTo>
                      <a:pt x="72918" y="101244"/>
                    </a:lnTo>
                    <a:cubicBezTo>
                      <a:pt x="72918" y="99787"/>
                      <a:pt x="73704" y="98694"/>
                      <a:pt x="74754" y="98694"/>
                    </a:cubicBezTo>
                    <a:cubicBezTo>
                      <a:pt x="75934" y="98694"/>
                      <a:pt x="76590" y="99787"/>
                      <a:pt x="76590" y="101244"/>
                    </a:cubicBezTo>
                    <a:lnTo>
                      <a:pt x="76590" y="106342"/>
                    </a:lnTo>
                    <a:close/>
                    <a:moveTo>
                      <a:pt x="84721" y="106342"/>
                    </a:moveTo>
                    <a:cubicBezTo>
                      <a:pt x="84721" y="107981"/>
                      <a:pt x="83934" y="109074"/>
                      <a:pt x="82885" y="109074"/>
                    </a:cubicBezTo>
                    <a:cubicBezTo>
                      <a:pt x="81836" y="109074"/>
                      <a:pt x="81049" y="107981"/>
                      <a:pt x="81049" y="106342"/>
                    </a:cubicBezTo>
                    <a:lnTo>
                      <a:pt x="81049" y="101244"/>
                    </a:lnTo>
                    <a:cubicBezTo>
                      <a:pt x="81049" y="99787"/>
                      <a:pt x="81836" y="98694"/>
                      <a:pt x="82885" y="98694"/>
                    </a:cubicBezTo>
                    <a:cubicBezTo>
                      <a:pt x="83934" y="98694"/>
                      <a:pt x="84721" y="99787"/>
                      <a:pt x="84721" y="101244"/>
                    </a:cubicBezTo>
                    <a:lnTo>
                      <a:pt x="84721" y="106342"/>
                    </a:lnTo>
                    <a:close/>
                    <a:moveTo>
                      <a:pt x="90229" y="69377"/>
                    </a:moveTo>
                    <a:cubicBezTo>
                      <a:pt x="91409" y="67921"/>
                      <a:pt x="93245" y="71016"/>
                      <a:pt x="93245" y="73019"/>
                    </a:cubicBezTo>
                    <a:cubicBezTo>
                      <a:pt x="91409" y="73019"/>
                      <a:pt x="91409" y="70470"/>
                      <a:pt x="90229" y="69377"/>
                    </a:cubicBezTo>
                    <a:close/>
                    <a:moveTo>
                      <a:pt x="96262" y="106342"/>
                    </a:moveTo>
                    <a:cubicBezTo>
                      <a:pt x="96262" y="107981"/>
                      <a:pt x="95606" y="109074"/>
                      <a:pt x="94426" y="109074"/>
                    </a:cubicBezTo>
                    <a:cubicBezTo>
                      <a:pt x="93377" y="109074"/>
                      <a:pt x="92459" y="107981"/>
                      <a:pt x="92459" y="106342"/>
                    </a:cubicBezTo>
                    <a:lnTo>
                      <a:pt x="92459" y="101244"/>
                    </a:lnTo>
                    <a:cubicBezTo>
                      <a:pt x="92459" y="99787"/>
                      <a:pt x="93377" y="98694"/>
                      <a:pt x="94426" y="98694"/>
                    </a:cubicBezTo>
                    <a:cubicBezTo>
                      <a:pt x="95606" y="98694"/>
                      <a:pt x="96262" y="99787"/>
                      <a:pt x="96262" y="101244"/>
                    </a:cubicBezTo>
                    <a:lnTo>
                      <a:pt x="96262" y="106342"/>
                    </a:lnTo>
                    <a:close/>
                    <a:moveTo>
                      <a:pt x="97704" y="71562"/>
                    </a:moveTo>
                    <a:cubicBezTo>
                      <a:pt x="95868" y="71016"/>
                      <a:pt x="95081" y="73019"/>
                      <a:pt x="94032" y="71562"/>
                    </a:cubicBezTo>
                    <a:cubicBezTo>
                      <a:pt x="94032" y="69377"/>
                      <a:pt x="95475" y="68831"/>
                      <a:pt x="96524" y="68831"/>
                    </a:cubicBezTo>
                    <a:cubicBezTo>
                      <a:pt x="96262" y="71016"/>
                      <a:pt x="98491" y="69377"/>
                      <a:pt x="97704" y="71562"/>
                    </a:cubicBezTo>
                    <a:close/>
                    <a:moveTo>
                      <a:pt x="99934" y="48801"/>
                    </a:moveTo>
                    <a:cubicBezTo>
                      <a:pt x="101770" y="50440"/>
                      <a:pt x="98491" y="50986"/>
                      <a:pt x="98098" y="51532"/>
                    </a:cubicBezTo>
                    <a:cubicBezTo>
                      <a:pt x="96524" y="50986"/>
                      <a:pt x="99540" y="50440"/>
                      <a:pt x="99934" y="48801"/>
                    </a:cubicBezTo>
                    <a:close/>
                    <a:moveTo>
                      <a:pt x="103213" y="106342"/>
                    </a:moveTo>
                    <a:cubicBezTo>
                      <a:pt x="103213" y="107981"/>
                      <a:pt x="102557" y="109074"/>
                      <a:pt x="101377" y="109074"/>
                    </a:cubicBezTo>
                    <a:cubicBezTo>
                      <a:pt x="100327" y="109074"/>
                      <a:pt x="99540" y="107981"/>
                      <a:pt x="99540" y="106342"/>
                    </a:cubicBezTo>
                    <a:lnTo>
                      <a:pt x="99540" y="101244"/>
                    </a:lnTo>
                    <a:cubicBezTo>
                      <a:pt x="99540" y="99787"/>
                      <a:pt x="100327" y="98694"/>
                      <a:pt x="101377" y="98694"/>
                    </a:cubicBezTo>
                    <a:cubicBezTo>
                      <a:pt x="102557" y="98694"/>
                      <a:pt x="103213" y="99787"/>
                      <a:pt x="103213" y="101244"/>
                    </a:cubicBezTo>
                    <a:lnTo>
                      <a:pt x="103213" y="106342"/>
                    </a:lnTo>
                    <a:close/>
                    <a:moveTo>
                      <a:pt x="106229" y="89044"/>
                    </a:moveTo>
                    <a:cubicBezTo>
                      <a:pt x="103213" y="89044"/>
                      <a:pt x="102819" y="85948"/>
                      <a:pt x="100590" y="84855"/>
                    </a:cubicBezTo>
                    <a:cubicBezTo>
                      <a:pt x="98754" y="85402"/>
                      <a:pt x="98098" y="86858"/>
                      <a:pt x="96262" y="86858"/>
                    </a:cubicBezTo>
                    <a:cubicBezTo>
                      <a:pt x="95868" y="84855"/>
                      <a:pt x="95081" y="83399"/>
                      <a:pt x="95081" y="80667"/>
                    </a:cubicBezTo>
                    <a:cubicBezTo>
                      <a:pt x="97311" y="79210"/>
                      <a:pt x="98754" y="76115"/>
                      <a:pt x="101770" y="75569"/>
                    </a:cubicBezTo>
                    <a:cubicBezTo>
                      <a:pt x="102819" y="75569"/>
                      <a:pt x="103213" y="78118"/>
                      <a:pt x="105442" y="76115"/>
                    </a:cubicBezTo>
                    <a:cubicBezTo>
                      <a:pt x="106885" y="79210"/>
                      <a:pt x="109508" y="84309"/>
                      <a:pt x="106229" y="89044"/>
                    </a:cubicBezTo>
                    <a:close/>
                    <a:moveTo>
                      <a:pt x="100327" y="45341"/>
                    </a:moveTo>
                    <a:cubicBezTo>
                      <a:pt x="100983" y="44795"/>
                      <a:pt x="101377" y="45705"/>
                      <a:pt x="101377" y="46798"/>
                    </a:cubicBezTo>
                    <a:cubicBezTo>
                      <a:pt x="100983" y="46798"/>
                      <a:pt x="100983" y="47344"/>
                      <a:pt x="100983" y="47344"/>
                    </a:cubicBezTo>
                    <a:cubicBezTo>
                      <a:pt x="100327" y="47344"/>
                      <a:pt x="100327" y="46251"/>
                      <a:pt x="100327" y="45341"/>
                    </a:cubicBezTo>
                    <a:close/>
                    <a:moveTo>
                      <a:pt x="102163" y="72473"/>
                    </a:moveTo>
                    <a:cubicBezTo>
                      <a:pt x="103213" y="71016"/>
                      <a:pt x="106622" y="71927"/>
                      <a:pt x="106229" y="74658"/>
                    </a:cubicBezTo>
                    <a:cubicBezTo>
                      <a:pt x="103999" y="75022"/>
                      <a:pt x="103213" y="73566"/>
                      <a:pt x="102163" y="72473"/>
                    </a:cubicBezTo>
                    <a:close/>
                    <a:moveTo>
                      <a:pt x="108065" y="37147"/>
                    </a:moveTo>
                    <a:cubicBezTo>
                      <a:pt x="106885" y="38057"/>
                      <a:pt x="107672" y="41699"/>
                      <a:pt x="105442" y="41153"/>
                    </a:cubicBezTo>
                    <a:cubicBezTo>
                      <a:pt x="103999" y="39150"/>
                      <a:pt x="106622" y="38603"/>
                      <a:pt x="106622" y="36054"/>
                    </a:cubicBezTo>
                    <a:cubicBezTo>
                      <a:pt x="103999" y="36600"/>
                      <a:pt x="100590" y="36600"/>
                      <a:pt x="99540" y="38603"/>
                    </a:cubicBezTo>
                    <a:cubicBezTo>
                      <a:pt x="99540" y="41153"/>
                      <a:pt x="101770" y="40060"/>
                      <a:pt x="101377" y="42792"/>
                    </a:cubicBezTo>
                    <a:cubicBezTo>
                      <a:pt x="99934" y="45341"/>
                      <a:pt x="96524" y="45341"/>
                      <a:pt x="96262" y="49893"/>
                    </a:cubicBezTo>
                    <a:cubicBezTo>
                      <a:pt x="95475" y="49893"/>
                      <a:pt x="95475" y="48801"/>
                      <a:pt x="94688" y="48437"/>
                    </a:cubicBezTo>
                    <a:cubicBezTo>
                      <a:pt x="92852" y="49893"/>
                      <a:pt x="95081" y="52989"/>
                      <a:pt x="93639" y="55538"/>
                    </a:cubicBezTo>
                    <a:cubicBezTo>
                      <a:pt x="92196" y="56084"/>
                      <a:pt x="91016" y="57177"/>
                      <a:pt x="89573" y="57541"/>
                    </a:cubicBezTo>
                    <a:cubicBezTo>
                      <a:pt x="89967" y="59180"/>
                      <a:pt x="90622" y="61183"/>
                      <a:pt x="89573" y="62822"/>
                    </a:cubicBezTo>
                    <a:cubicBezTo>
                      <a:pt x="86557" y="62276"/>
                      <a:pt x="86163" y="58634"/>
                      <a:pt x="83934" y="57177"/>
                    </a:cubicBezTo>
                    <a:cubicBezTo>
                      <a:pt x="82098" y="58088"/>
                      <a:pt x="81049" y="60273"/>
                      <a:pt x="80262" y="62822"/>
                    </a:cubicBezTo>
                    <a:cubicBezTo>
                      <a:pt x="77770" y="61183"/>
                      <a:pt x="78819" y="55538"/>
                      <a:pt x="75147" y="55538"/>
                    </a:cubicBezTo>
                    <a:cubicBezTo>
                      <a:pt x="73573" y="55538"/>
                      <a:pt x="73967" y="58088"/>
                      <a:pt x="73311" y="59180"/>
                    </a:cubicBezTo>
                    <a:cubicBezTo>
                      <a:pt x="72131" y="59180"/>
                      <a:pt x="71737" y="60273"/>
                      <a:pt x="70688" y="60637"/>
                    </a:cubicBezTo>
                    <a:cubicBezTo>
                      <a:pt x="72524" y="64825"/>
                      <a:pt x="68852" y="66828"/>
                      <a:pt x="67672" y="68831"/>
                    </a:cubicBezTo>
                    <a:cubicBezTo>
                      <a:pt x="67409" y="71016"/>
                      <a:pt x="68459" y="71016"/>
                      <a:pt x="68065" y="72473"/>
                    </a:cubicBezTo>
                    <a:lnTo>
                      <a:pt x="65442" y="79757"/>
                    </a:lnTo>
                    <a:cubicBezTo>
                      <a:pt x="64786" y="81760"/>
                      <a:pt x="63606" y="82306"/>
                      <a:pt x="61770" y="83399"/>
                    </a:cubicBezTo>
                    <a:cubicBezTo>
                      <a:pt x="60327" y="82306"/>
                      <a:pt x="58885" y="78664"/>
                      <a:pt x="58885" y="75569"/>
                    </a:cubicBezTo>
                    <a:cubicBezTo>
                      <a:pt x="58885" y="74658"/>
                      <a:pt x="59540" y="73019"/>
                      <a:pt x="59147" y="71927"/>
                    </a:cubicBezTo>
                    <a:cubicBezTo>
                      <a:pt x="58885" y="68831"/>
                      <a:pt x="57704" y="66282"/>
                      <a:pt x="56655" y="64279"/>
                    </a:cubicBezTo>
                    <a:cubicBezTo>
                      <a:pt x="54819" y="63732"/>
                      <a:pt x="54032" y="65371"/>
                      <a:pt x="52590" y="64825"/>
                    </a:cubicBezTo>
                    <a:cubicBezTo>
                      <a:pt x="47737" y="63732"/>
                      <a:pt x="49573" y="52443"/>
                      <a:pt x="52590" y="50986"/>
                    </a:cubicBezTo>
                    <a:cubicBezTo>
                      <a:pt x="51803" y="49893"/>
                      <a:pt x="51803" y="48437"/>
                      <a:pt x="52196" y="46798"/>
                    </a:cubicBezTo>
                    <a:cubicBezTo>
                      <a:pt x="52590" y="46251"/>
                      <a:pt x="53245" y="46251"/>
                      <a:pt x="54032" y="46251"/>
                    </a:cubicBezTo>
                    <a:cubicBezTo>
                      <a:pt x="53245" y="44248"/>
                      <a:pt x="54032" y="40606"/>
                      <a:pt x="51409" y="41153"/>
                    </a:cubicBezTo>
                    <a:cubicBezTo>
                      <a:pt x="51409" y="39696"/>
                      <a:pt x="52852" y="39696"/>
                      <a:pt x="52852" y="38603"/>
                    </a:cubicBezTo>
                    <a:cubicBezTo>
                      <a:pt x="54426" y="38603"/>
                      <a:pt x="54032" y="41153"/>
                      <a:pt x="55475" y="41153"/>
                    </a:cubicBezTo>
                    <a:cubicBezTo>
                      <a:pt x="56655" y="41153"/>
                      <a:pt x="56918" y="40060"/>
                      <a:pt x="57311" y="39150"/>
                    </a:cubicBezTo>
                    <a:cubicBezTo>
                      <a:pt x="58098" y="37147"/>
                      <a:pt x="55868" y="38603"/>
                      <a:pt x="56262" y="36600"/>
                    </a:cubicBezTo>
                    <a:cubicBezTo>
                      <a:pt x="56262" y="34415"/>
                      <a:pt x="57704" y="34962"/>
                      <a:pt x="58098" y="34051"/>
                    </a:cubicBezTo>
                    <a:cubicBezTo>
                      <a:pt x="59147" y="27860"/>
                      <a:pt x="64786" y="28770"/>
                      <a:pt x="67672" y="31866"/>
                    </a:cubicBezTo>
                    <a:cubicBezTo>
                      <a:pt x="71081" y="30955"/>
                      <a:pt x="75540" y="31866"/>
                      <a:pt x="76196" y="27860"/>
                    </a:cubicBezTo>
                    <a:cubicBezTo>
                      <a:pt x="77770" y="27314"/>
                      <a:pt x="77770" y="28770"/>
                      <a:pt x="78819" y="28406"/>
                    </a:cubicBezTo>
                    <a:cubicBezTo>
                      <a:pt x="82098" y="25675"/>
                      <a:pt x="85901" y="22761"/>
                      <a:pt x="89967" y="24218"/>
                    </a:cubicBezTo>
                    <a:cubicBezTo>
                      <a:pt x="89967" y="26221"/>
                      <a:pt x="91016" y="27860"/>
                      <a:pt x="92459" y="27860"/>
                    </a:cubicBezTo>
                    <a:cubicBezTo>
                      <a:pt x="93639" y="27860"/>
                      <a:pt x="94032" y="26767"/>
                      <a:pt x="95081" y="27314"/>
                    </a:cubicBezTo>
                    <a:cubicBezTo>
                      <a:pt x="95475" y="27314"/>
                      <a:pt x="95081" y="28770"/>
                      <a:pt x="95475" y="28770"/>
                    </a:cubicBezTo>
                    <a:cubicBezTo>
                      <a:pt x="98098" y="29317"/>
                      <a:pt x="101377" y="27860"/>
                      <a:pt x="104786" y="29317"/>
                    </a:cubicBezTo>
                    <a:cubicBezTo>
                      <a:pt x="105049" y="29317"/>
                      <a:pt x="105442" y="30955"/>
                      <a:pt x="106229" y="30955"/>
                    </a:cubicBezTo>
                    <a:cubicBezTo>
                      <a:pt x="107672" y="30955"/>
                      <a:pt x="109114" y="29863"/>
                      <a:pt x="110688" y="30409"/>
                    </a:cubicBezTo>
                    <a:cubicBezTo>
                      <a:pt x="111081" y="30955"/>
                      <a:pt x="111081" y="31320"/>
                      <a:pt x="111737" y="31866"/>
                    </a:cubicBezTo>
                    <a:cubicBezTo>
                      <a:pt x="113180" y="35508"/>
                      <a:pt x="110295" y="36054"/>
                      <a:pt x="108065" y="37147"/>
                    </a:cubicBezTo>
                    <a:close/>
                    <a:moveTo>
                      <a:pt x="61114" y="34962"/>
                    </a:moveTo>
                    <a:cubicBezTo>
                      <a:pt x="61377" y="37511"/>
                      <a:pt x="60327" y="38603"/>
                      <a:pt x="59934" y="40060"/>
                    </a:cubicBezTo>
                    <a:cubicBezTo>
                      <a:pt x="62950" y="40606"/>
                      <a:pt x="63213" y="35508"/>
                      <a:pt x="61114" y="34962"/>
                    </a:cubicBezTo>
                    <a:close/>
                    <a:moveTo>
                      <a:pt x="62163" y="49893"/>
                    </a:moveTo>
                    <a:cubicBezTo>
                      <a:pt x="61770" y="49893"/>
                      <a:pt x="60721" y="46798"/>
                      <a:pt x="60327" y="49347"/>
                    </a:cubicBezTo>
                    <a:cubicBezTo>
                      <a:pt x="59934" y="47890"/>
                      <a:pt x="58885" y="47344"/>
                      <a:pt x="57704" y="47344"/>
                    </a:cubicBezTo>
                    <a:cubicBezTo>
                      <a:pt x="56655" y="47344"/>
                      <a:pt x="55868" y="48437"/>
                      <a:pt x="55868" y="49893"/>
                    </a:cubicBezTo>
                    <a:cubicBezTo>
                      <a:pt x="57704" y="48437"/>
                      <a:pt x="59147" y="52443"/>
                      <a:pt x="61114" y="52443"/>
                    </a:cubicBezTo>
                    <a:lnTo>
                      <a:pt x="63999" y="52443"/>
                    </a:lnTo>
                    <a:cubicBezTo>
                      <a:pt x="64786" y="52443"/>
                      <a:pt x="67016" y="53535"/>
                      <a:pt x="66622" y="50986"/>
                    </a:cubicBezTo>
                    <a:cubicBezTo>
                      <a:pt x="65836" y="50440"/>
                      <a:pt x="64786" y="48801"/>
                      <a:pt x="63999" y="48801"/>
                    </a:cubicBezTo>
                    <a:cubicBezTo>
                      <a:pt x="62950" y="48801"/>
                      <a:pt x="62557" y="49893"/>
                      <a:pt x="62163" y="49893"/>
                    </a:cubicBezTo>
                    <a:close/>
                  </a:path>
                </a:pathLst>
              </a:custGeom>
              <a:solidFill>
                <a:srgbClr val="1D3B54"/>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cxnSp>
          <p:nvCxnSpPr>
            <p:cNvPr id="3108" name="Shape 3108"/>
            <p:cNvCxnSpPr>
              <a:stCxn id="3087" idx="3"/>
              <a:endCxn id="3079" idx="1"/>
            </p:cNvCxnSpPr>
            <p:nvPr/>
          </p:nvCxnSpPr>
          <p:spPr>
            <a:xfrm>
              <a:off x="1789329" y="3785661"/>
              <a:ext cx="705526" cy="12644"/>
            </a:xfrm>
            <a:prstGeom prst="straightConnector1">
              <a:avLst/>
            </a:prstGeom>
            <a:noFill/>
            <a:ln w="38100" cap="flat" cmpd="sng">
              <a:solidFill>
                <a:schemeClr val="tx1"/>
              </a:solidFill>
              <a:prstDash val="solid"/>
              <a:round/>
              <a:headEnd type="none" w="med" len="med"/>
              <a:tailEnd type="stealth" w="lg" len="lg"/>
            </a:ln>
          </p:spPr>
        </p:cxnSp>
        <p:sp>
          <p:nvSpPr>
            <p:cNvPr id="3109" name="Shape 3109"/>
            <p:cNvSpPr txBox="1"/>
            <p:nvPr/>
          </p:nvSpPr>
          <p:spPr>
            <a:xfrm>
              <a:off x="2553470" y="3370853"/>
              <a:ext cx="1246343" cy="83099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D3D3D"/>
                </a:buClr>
                <a:buSzPct val="25000"/>
                <a:buFont typeface="Arial"/>
                <a:buNone/>
              </a:pPr>
              <a:r>
                <a:rPr lang="en-US" sz="2400" b="1" i="0" u="none" strike="noStrike" cap="none" dirty="0">
                  <a:solidFill>
                    <a:srgbClr val="3D3D3D"/>
                  </a:solidFill>
                  <a:latin typeface="Arial"/>
                  <a:ea typeface="Arial"/>
                  <a:cs typeface="Arial"/>
                  <a:sym typeface="Arial"/>
                </a:rPr>
                <a:t>Kafka/</a:t>
              </a:r>
            </a:p>
            <a:p>
              <a:pPr marL="0" marR="0" lvl="0" indent="0" algn="l" rtl="0">
                <a:lnSpc>
                  <a:spcPct val="100000"/>
                </a:lnSpc>
                <a:spcBef>
                  <a:spcPts val="0"/>
                </a:spcBef>
                <a:spcAft>
                  <a:spcPts val="0"/>
                </a:spcAft>
                <a:buClr>
                  <a:srgbClr val="3D3D3D"/>
                </a:buClr>
                <a:buSzPct val="25000"/>
                <a:buFont typeface="Arial"/>
                <a:buNone/>
              </a:pPr>
              <a:r>
                <a:rPr lang="en-US" sz="2400" b="1" i="0" u="none" strike="noStrike" cap="none" dirty="0">
                  <a:solidFill>
                    <a:srgbClr val="3D3D3D"/>
                  </a:solidFill>
                  <a:latin typeface="Arial"/>
                  <a:ea typeface="Arial"/>
                  <a:cs typeface="Arial"/>
                  <a:sym typeface="Arial"/>
                </a:rPr>
                <a:t>Flume</a:t>
              </a:r>
            </a:p>
          </p:txBody>
        </p:sp>
        <p:sp>
          <p:nvSpPr>
            <p:cNvPr id="3081" name="Shape 3081"/>
            <p:cNvSpPr/>
            <p:nvPr/>
          </p:nvSpPr>
          <p:spPr>
            <a:xfrm>
              <a:off x="4481098" y="3281130"/>
              <a:ext cx="1905568" cy="1046860"/>
            </a:xfrm>
            <a:prstGeom prst="roundRect">
              <a:avLst>
                <a:gd name="adj" fmla="val 16667"/>
              </a:avLst>
            </a:prstGeom>
            <a:noFill/>
            <a:ln w="9525" cap="flat" cmpd="sng">
              <a:solidFill>
                <a:srgbClr val="005586"/>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2400" b="1" i="0" u="none" strike="noStrike" cap="none">
                  <a:solidFill>
                    <a:srgbClr val="3D3D3D"/>
                  </a:solidFill>
                  <a:latin typeface="Arial"/>
                  <a:ea typeface="Arial"/>
                  <a:cs typeface="Arial"/>
                  <a:sym typeface="Arial"/>
                </a:rPr>
                <a:t>Spark Streaming</a:t>
              </a:r>
            </a:p>
          </p:txBody>
        </p:sp>
        <p:grpSp>
          <p:nvGrpSpPr>
            <p:cNvPr id="3110" name="Shape 3110"/>
            <p:cNvGrpSpPr/>
            <p:nvPr/>
          </p:nvGrpSpPr>
          <p:grpSpPr>
            <a:xfrm>
              <a:off x="7868688" y="1556725"/>
              <a:ext cx="1270461" cy="1224031"/>
              <a:chOff x="7868688" y="1556725"/>
              <a:chExt cx="1270461" cy="1224031"/>
            </a:xfrm>
          </p:grpSpPr>
          <p:sp>
            <p:nvSpPr>
              <p:cNvPr id="3111" name="Shape 3111"/>
              <p:cNvSpPr/>
              <p:nvPr/>
            </p:nvSpPr>
            <p:spPr>
              <a:xfrm>
                <a:off x="7868688" y="1556725"/>
                <a:ext cx="1270461" cy="1224031"/>
              </a:xfrm>
              <a:prstGeom prst="can">
                <a:avLst>
                  <a:gd name="adj" fmla="val 25000"/>
                </a:avLst>
              </a:prstGeom>
              <a:solidFill>
                <a:srgbClr val="FFFFFF"/>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 </a:t>
                </a:r>
              </a:p>
            </p:txBody>
          </p:sp>
          <p:sp>
            <p:nvSpPr>
              <p:cNvPr id="3112" name="Shape 3112"/>
              <p:cNvSpPr txBox="1"/>
              <p:nvPr/>
            </p:nvSpPr>
            <p:spPr>
              <a:xfrm>
                <a:off x="7868688" y="1903348"/>
                <a:ext cx="1270461" cy="830996"/>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2400" b="1" i="0" u="none" strike="noStrike" cap="none">
                    <a:solidFill>
                      <a:srgbClr val="3D3D3D"/>
                    </a:solidFill>
                    <a:latin typeface="Arial"/>
                    <a:ea typeface="Arial"/>
                    <a:cs typeface="Arial"/>
                    <a:sym typeface="Arial"/>
                  </a:rPr>
                  <a:t>HBase/Kudu</a:t>
                </a:r>
              </a:p>
            </p:txBody>
          </p:sp>
        </p:grpSp>
        <p:grpSp>
          <p:nvGrpSpPr>
            <p:cNvPr id="3113" name="Shape 3113"/>
            <p:cNvGrpSpPr/>
            <p:nvPr/>
          </p:nvGrpSpPr>
          <p:grpSpPr>
            <a:xfrm>
              <a:off x="7873096" y="5039025"/>
              <a:ext cx="1288335" cy="1224031"/>
              <a:chOff x="7873096" y="5039025"/>
              <a:chExt cx="1288335" cy="1224031"/>
            </a:xfrm>
          </p:grpSpPr>
          <p:sp>
            <p:nvSpPr>
              <p:cNvPr id="3114" name="Shape 3114"/>
              <p:cNvSpPr/>
              <p:nvPr/>
            </p:nvSpPr>
            <p:spPr>
              <a:xfrm>
                <a:off x="7873096" y="5039025"/>
                <a:ext cx="1266052" cy="1224031"/>
              </a:xfrm>
              <a:prstGeom prst="can">
                <a:avLst>
                  <a:gd name="adj" fmla="val 25000"/>
                </a:avLst>
              </a:prstGeom>
              <a:solidFill>
                <a:srgbClr val="FFFFFF"/>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400" b="0" i="0" u="none" strike="noStrike" cap="none">
                    <a:solidFill>
                      <a:schemeClr val="lt1"/>
                    </a:solidFill>
                    <a:latin typeface="Arial"/>
                    <a:ea typeface="Arial"/>
                    <a:cs typeface="Arial"/>
                    <a:sym typeface="Arial"/>
                  </a:rPr>
                  <a:t> </a:t>
                </a:r>
              </a:p>
            </p:txBody>
          </p:sp>
          <p:sp>
            <p:nvSpPr>
              <p:cNvPr id="3115" name="Shape 3115"/>
              <p:cNvSpPr txBox="1"/>
              <p:nvPr/>
            </p:nvSpPr>
            <p:spPr>
              <a:xfrm>
                <a:off x="7890971" y="5509135"/>
                <a:ext cx="1270461" cy="46166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2400" b="1" i="0" u="none" strike="noStrike" cap="none">
                    <a:solidFill>
                      <a:srgbClr val="3D3D3D"/>
                    </a:solidFill>
                    <a:latin typeface="Arial"/>
                    <a:ea typeface="Arial"/>
                    <a:cs typeface="Arial"/>
                    <a:sym typeface="Arial"/>
                  </a:rPr>
                  <a:t>Solr</a:t>
                </a:r>
              </a:p>
            </p:txBody>
          </p:sp>
        </p:grpSp>
        <p:cxnSp>
          <p:nvCxnSpPr>
            <p:cNvPr id="3116" name="Shape 3116"/>
            <p:cNvCxnSpPr>
              <a:stCxn id="3081" idx="3"/>
              <a:endCxn id="3114" idx="2"/>
            </p:cNvCxnSpPr>
            <p:nvPr/>
          </p:nvCxnSpPr>
          <p:spPr>
            <a:xfrm>
              <a:off x="6386667" y="3804560"/>
              <a:ext cx="1486500" cy="1846500"/>
            </a:xfrm>
            <a:prstGeom prst="straightConnector1">
              <a:avLst/>
            </a:prstGeom>
            <a:noFill/>
            <a:ln w="38100" cap="flat" cmpd="sng">
              <a:solidFill>
                <a:schemeClr val="tx1"/>
              </a:solidFill>
              <a:prstDash val="solid"/>
              <a:round/>
              <a:headEnd type="none" w="med" len="med"/>
              <a:tailEnd type="stealth" w="lg" len="lg"/>
            </a:ln>
          </p:spPr>
        </p:cxnSp>
        <p:cxnSp>
          <p:nvCxnSpPr>
            <p:cNvPr id="3117" name="Shape 3117"/>
            <p:cNvCxnSpPr>
              <a:stCxn id="3081" idx="3"/>
              <a:endCxn id="3112" idx="1"/>
            </p:cNvCxnSpPr>
            <p:nvPr/>
          </p:nvCxnSpPr>
          <p:spPr>
            <a:xfrm rot="10800000" flipH="1">
              <a:off x="6386667" y="2318960"/>
              <a:ext cx="1482000" cy="1485600"/>
            </a:xfrm>
            <a:prstGeom prst="straightConnector1">
              <a:avLst/>
            </a:prstGeom>
            <a:noFill/>
            <a:ln w="38100" cap="flat" cmpd="sng">
              <a:solidFill>
                <a:schemeClr val="tx1"/>
              </a:solidFill>
              <a:prstDash val="solid"/>
              <a:round/>
              <a:headEnd type="none" w="med" len="med"/>
              <a:tailEnd type="stealth" w="lg" len="lg"/>
            </a:ln>
          </p:spPr>
        </p:cxnSp>
        <p:grpSp>
          <p:nvGrpSpPr>
            <p:cNvPr id="3118" name="Shape 3118"/>
            <p:cNvGrpSpPr/>
            <p:nvPr/>
          </p:nvGrpSpPr>
          <p:grpSpPr>
            <a:xfrm>
              <a:off x="7812656" y="3281131"/>
              <a:ext cx="1304209" cy="1059373"/>
              <a:chOff x="7834939" y="3932008"/>
              <a:chExt cx="1304209" cy="1059373"/>
            </a:xfrm>
          </p:grpSpPr>
          <p:sp>
            <p:nvSpPr>
              <p:cNvPr id="3119" name="Shape 3119"/>
              <p:cNvSpPr/>
              <p:nvPr/>
            </p:nvSpPr>
            <p:spPr>
              <a:xfrm>
                <a:off x="7890971" y="3932008"/>
                <a:ext cx="1248177" cy="1059373"/>
              </a:xfrm>
              <a:prstGeom prst="flowChartMagneticDrum">
                <a:avLst/>
              </a:prstGeom>
              <a:solidFill>
                <a:schemeClr val="lt1"/>
              </a:solidFill>
              <a:ln w="9525" cap="flat"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3120" name="Shape 3120"/>
              <p:cNvSpPr txBox="1"/>
              <p:nvPr/>
            </p:nvSpPr>
            <p:spPr>
              <a:xfrm>
                <a:off x="7834939" y="4269810"/>
                <a:ext cx="1248178" cy="46166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3D3D3D"/>
                  </a:buClr>
                  <a:buSzPct val="25000"/>
                  <a:buFont typeface="Arial"/>
                  <a:buNone/>
                </a:pPr>
                <a:r>
                  <a:rPr lang="en-US" sz="2400" b="1" i="0" u="none" strike="noStrike" cap="none">
                    <a:solidFill>
                      <a:srgbClr val="3D3D3D"/>
                    </a:solidFill>
                    <a:latin typeface="Arial"/>
                    <a:ea typeface="Arial"/>
                    <a:cs typeface="Arial"/>
                    <a:sym typeface="Arial"/>
                  </a:rPr>
                  <a:t>Kafka</a:t>
                </a:r>
              </a:p>
            </p:txBody>
          </p:sp>
        </p:grpSp>
        <p:cxnSp>
          <p:nvCxnSpPr>
            <p:cNvPr id="3121" name="Shape 3121"/>
            <p:cNvCxnSpPr>
              <a:stCxn id="3081" idx="3"/>
              <a:endCxn id="3119" idx="1"/>
            </p:cNvCxnSpPr>
            <p:nvPr/>
          </p:nvCxnSpPr>
          <p:spPr>
            <a:xfrm>
              <a:off x="6386667" y="3804560"/>
              <a:ext cx="1482000" cy="6300"/>
            </a:xfrm>
            <a:prstGeom prst="straightConnector1">
              <a:avLst/>
            </a:prstGeom>
            <a:noFill/>
            <a:ln w="38100" cap="flat" cmpd="sng">
              <a:solidFill>
                <a:schemeClr val="tx1"/>
              </a:solidFill>
              <a:prstDash val="solid"/>
              <a:round/>
              <a:headEnd type="none" w="med" len="med"/>
              <a:tailEnd type="stealth" w="lg" len="lg"/>
            </a:ln>
          </p:spPr>
        </p:cxnSp>
        <p:sp>
          <p:nvSpPr>
            <p:cNvPr id="3122" name="Shape 3122"/>
            <p:cNvSpPr/>
            <p:nvPr/>
          </p:nvSpPr>
          <p:spPr>
            <a:xfrm>
              <a:off x="10470875" y="2501591"/>
              <a:ext cx="1469486" cy="2604628"/>
            </a:xfrm>
            <a:prstGeom prst="roundRect">
              <a:avLst>
                <a:gd name="adj" fmla="val 16667"/>
              </a:avLst>
            </a:prstGeom>
            <a:solidFill>
              <a:srgbClr val="FFFFFF"/>
            </a:solidFill>
            <a:ln w="9525" cap="flat" cmpd="sng">
              <a:solidFill>
                <a:srgbClr val="005586"/>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3123" name="Shape 3123"/>
            <p:cNvSpPr txBox="1"/>
            <p:nvPr/>
          </p:nvSpPr>
          <p:spPr>
            <a:xfrm>
              <a:off x="10364832" y="2532931"/>
              <a:ext cx="1692768" cy="40010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82A38"/>
                </a:buClr>
                <a:buSzPct val="25000"/>
                <a:buFont typeface="Arial"/>
                <a:buNone/>
              </a:pPr>
              <a:r>
                <a:rPr lang="en-US" sz="2000" b="1" i="0" u="none" strike="noStrike" cap="none" dirty="0">
                  <a:solidFill>
                    <a:srgbClr val="082A38"/>
                  </a:solidFill>
                  <a:latin typeface="Arial"/>
                  <a:ea typeface="Arial"/>
                  <a:cs typeface="Arial"/>
                  <a:sym typeface="Arial"/>
                </a:rPr>
                <a:t>Application</a:t>
              </a:r>
            </a:p>
          </p:txBody>
        </p:sp>
        <p:cxnSp>
          <p:nvCxnSpPr>
            <p:cNvPr id="3124" name="Shape 3124"/>
            <p:cNvCxnSpPr>
              <a:stCxn id="3111" idx="4"/>
              <a:endCxn id="3122" idx="1"/>
            </p:cNvCxnSpPr>
            <p:nvPr/>
          </p:nvCxnSpPr>
          <p:spPr>
            <a:xfrm>
              <a:off x="9139149" y="2168740"/>
              <a:ext cx="1331700" cy="1635300"/>
            </a:xfrm>
            <a:prstGeom prst="straightConnector1">
              <a:avLst/>
            </a:prstGeom>
            <a:noFill/>
            <a:ln w="38100" cap="flat" cmpd="sng">
              <a:solidFill>
                <a:schemeClr val="tx1"/>
              </a:solidFill>
              <a:prstDash val="solid"/>
              <a:round/>
              <a:headEnd type="none" w="med" len="med"/>
              <a:tailEnd type="stealth" w="lg" len="lg"/>
            </a:ln>
          </p:spPr>
        </p:cxnSp>
        <p:cxnSp>
          <p:nvCxnSpPr>
            <p:cNvPr id="3125" name="Shape 3125"/>
            <p:cNvCxnSpPr>
              <a:stCxn id="3119" idx="4"/>
              <a:endCxn id="3122" idx="1"/>
            </p:cNvCxnSpPr>
            <p:nvPr/>
          </p:nvCxnSpPr>
          <p:spPr>
            <a:xfrm rot="10800000" flipH="1">
              <a:off x="9116866" y="3803917"/>
              <a:ext cx="1353900" cy="6900"/>
            </a:xfrm>
            <a:prstGeom prst="straightConnector1">
              <a:avLst/>
            </a:prstGeom>
            <a:noFill/>
            <a:ln w="38100" cap="flat" cmpd="sng">
              <a:solidFill>
                <a:schemeClr val="tx1"/>
              </a:solidFill>
              <a:prstDash val="solid"/>
              <a:round/>
              <a:headEnd type="none" w="med" len="med"/>
              <a:tailEnd type="stealth" w="lg" len="lg"/>
            </a:ln>
          </p:spPr>
        </p:cxnSp>
        <p:cxnSp>
          <p:nvCxnSpPr>
            <p:cNvPr id="3126" name="Shape 3126"/>
            <p:cNvCxnSpPr>
              <a:endCxn id="3122" idx="1"/>
            </p:cNvCxnSpPr>
            <p:nvPr/>
          </p:nvCxnSpPr>
          <p:spPr>
            <a:xfrm rot="10800000" flipH="1">
              <a:off x="9161375" y="3803905"/>
              <a:ext cx="1309500" cy="1811100"/>
            </a:xfrm>
            <a:prstGeom prst="straightConnector1">
              <a:avLst/>
            </a:prstGeom>
            <a:noFill/>
            <a:ln w="38100" cap="flat" cmpd="sng">
              <a:solidFill>
                <a:schemeClr val="tx1"/>
              </a:solidFill>
              <a:prstDash val="solid"/>
              <a:round/>
              <a:headEnd type="none" w="med" len="med"/>
              <a:tailEnd type="stealth" w="lg" len="lg"/>
            </a:ln>
          </p:spPr>
        </p:cxnSp>
        <p:sp>
          <p:nvSpPr>
            <p:cNvPr id="3127" name="Shape 3127"/>
            <p:cNvSpPr txBox="1"/>
            <p:nvPr/>
          </p:nvSpPr>
          <p:spPr>
            <a:xfrm rot="-3355849">
              <a:off x="8703978" y="4770769"/>
              <a:ext cx="2060152" cy="417615"/>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3D3D3D"/>
                </a:buClr>
                <a:buSzPct val="25000"/>
                <a:buFont typeface="Arial"/>
                <a:buNone/>
              </a:pPr>
              <a:r>
                <a:rPr lang="en-US" sz="1400" b="1" i="0" u="none" strike="noStrike" cap="none">
                  <a:solidFill>
                    <a:srgbClr val="3D3D3D"/>
                  </a:solidFill>
                  <a:latin typeface="Arial"/>
                  <a:ea typeface="Arial"/>
                  <a:cs typeface="Arial"/>
                  <a:sym typeface="Arial"/>
                </a:rPr>
                <a:t>Real-Time Serving</a:t>
              </a:r>
            </a:p>
          </p:txBody>
        </p:sp>
        <p:grpSp>
          <p:nvGrpSpPr>
            <p:cNvPr id="3128" name="Shape 3128"/>
            <p:cNvGrpSpPr/>
            <p:nvPr/>
          </p:nvGrpSpPr>
          <p:grpSpPr>
            <a:xfrm>
              <a:off x="10873962" y="3785513"/>
              <a:ext cx="691261" cy="594269"/>
              <a:chOff x="5523048" y="5312339"/>
              <a:chExt cx="691261" cy="594269"/>
            </a:xfrm>
          </p:grpSpPr>
          <p:sp>
            <p:nvSpPr>
              <p:cNvPr id="3129" name="Shape 3129"/>
              <p:cNvSpPr/>
              <p:nvPr/>
            </p:nvSpPr>
            <p:spPr>
              <a:xfrm>
                <a:off x="5523048" y="5312339"/>
                <a:ext cx="691261" cy="594269"/>
              </a:xfrm>
              <a:custGeom>
                <a:avLst/>
                <a:gdLst/>
                <a:ahLst/>
                <a:cxnLst/>
                <a:rect l="0" t="0" r="0" b="0"/>
                <a:pathLst>
                  <a:path w="120000" h="120000" extrusionOk="0">
                    <a:moveTo>
                      <a:pt x="112899" y="94311"/>
                    </a:moveTo>
                    <a:lnTo>
                      <a:pt x="72873" y="14069"/>
                    </a:lnTo>
                    <a:cubicBezTo>
                      <a:pt x="65851" y="0"/>
                      <a:pt x="54148" y="0"/>
                      <a:pt x="47126" y="14069"/>
                    </a:cubicBezTo>
                    <a:lnTo>
                      <a:pt x="7022" y="94311"/>
                    </a:lnTo>
                    <a:cubicBezTo>
                      <a:pt x="0" y="108381"/>
                      <a:pt x="5773" y="119909"/>
                      <a:pt x="19817" y="119909"/>
                    </a:cubicBezTo>
                    <a:lnTo>
                      <a:pt x="100104" y="119909"/>
                    </a:lnTo>
                    <a:cubicBezTo>
                      <a:pt x="114226" y="119909"/>
                      <a:pt x="119921" y="108381"/>
                      <a:pt x="112899" y="94311"/>
                    </a:cubicBezTo>
                    <a:close/>
                    <a:moveTo>
                      <a:pt x="110013" y="109379"/>
                    </a:moveTo>
                    <a:cubicBezTo>
                      <a:pt x="108452" y="112193"/>
                      <a:pt x="104941" y="114009"/>
                      <a:pt x="100104" y="114009"/>
                    </a:cubicBezTo>
                    <a:lnTo>
                      <a:pt x="19817" y="114009"/>
                    </a:lnTo>
                    <a:cubicBezTo>
                      <a:pt x="14980" y="114009"/>
                      <a:pt x="11469" y="112193"/>
                      <a:pt x="9908" y="109379"/>
                    </a:cubicBezTo>
                    <a:cubicBezTo>
                      <a:pt x="8348" y="106565"/>
                      <a:pt x="9050" y="101936"/>
                      <a:pt x="11469" y="97125"/>
                    </a:cubicBezTo>
                    <a:lnTo>
                      <a:pt x="51573" y="16883"/>
                    </a:lnTo>
                    <a:cubicBezTo>
                      <a:pt x="53992" y="12072"/>
                      <a:pt x="57035" y="9258"/>
                      <a:pt x="60156" y="9258"/>
                    </a:cubicBezTo>
                    <a:cubicBezTo>
                      <a:pt x="62964" y="9258"/>
                      <a:pt x="66085" y="12072"/>
                      <a:pt x="68738" y="16883"/>
                    </a:cubicBezTo>
                    <a:lnTo>
                      <a:pt x="108686" y="97125"/>
                    </a:lnTo>
                    <a:cubicBezTo>
                      <a:pt x="110871" y="101936"/>
                      <a:pt x="111339" y="106565"/>
                      <a:pt x="110013" y="109379"/>
                    </a:cubicBezTo>
                    <a:close/>
                  </a:path>
                </a:pathLst>
              </a:custGeom>
              <a:solidFill>
                <a:srgbClr val="18AEE5"/>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30" name="Shape 3130"/>
              <p:cNvSpPr/>
              <p:nvPr/>
            </p:nvSpPr>
            <p:spPr>
              <a:xfrm>
                <a:off x="5610198" y="5391573"/>
                <a:ext cx="516959" cy="451643"/>
              </a:xfrm>
              <a:custGeom>
                <a:avLst/>
                <a:gdLst/>
                <a:ahLst/>
                <a:cxnLst/>
                <a:rect l="0" t="0" r="0" b="0"/>
                <a:pathLst>
                  <a:path w="120000" h="120000" extrusionOk="0">
                    <a:moveTo>
                      <a:pt x="117914" y="111053"/>
                    </a:moveTo>
                    <a:lnTo>
                      <a:pt x="64430" y="5725"/>
                    </a:lnTo>
                    <a:cubicBezTo>
                      <a:pt x="62345" y="1312"/>
                      <a:pt x="60260" y="357"/>
                      <a:pt x="60052" y="0"/>
                    </a:cubicBezTo>
                    <a:cubicBezTo>
                      <a:pt x="59739" y="0"/>
                      <a:pt x="57654" y="1312"/>
                      <a:pt x="55569" y="5725"/>
                    </a:cubicBezTo>
                    <a:lnTo>
                      <a:pt x="2085" y="111053"/>
                    </a:lnTo>
                    <a:cubicBezTo>
                      <a:pt x="0" y="115467"/>
                      <a:pt x="0" y="117852"/>
                      <a:pt x="0" y="118091"/>
                    </a:cubicBezTo>
                    <a:cubicBezTo>
                      <a:pt x="312" y="118449"/>
                      <a:pt x="2085" y="119880"/>
                      <a:pt x="6463" y="119880"/>
                    </a:cubicBezTo>
                    <a:lnTo>
                      <a:pt x="113744" y="119880"/>
                    </a:lnTo>
                    <a:cubicBezTo>
                      <a:pt x="118123" y="119880"/>
                      <a:pt x="119895" y="118449"/>
                      <a:pt x="119895" y="118449"/>
                    </a:cubicBezTo>
                    <a:cubicBezTo>
                      <a:pt x="119895" y="117852"/>
                      <a:pt x="119895" y="115109"/>
                      <a:pt x="117914" y="111053"/>
                    </a:cubicBezTo>
                    <a:close/>
                    <a:moveTo>
                      <a:pt x="59739" y="36978"/>
                    </a:moveTo>
                    <a:cubicBezTo>
                      <a:pt x="64743" y="36978"/>
                      <a:pt x="67037" y="42465"/>
                      <a:pt x="66724" y="49145"/>
                    </a:cubicBezTo>
                    <a:cubicBezTo>
                      <a:pt x="66516" y="55586"/>
                      <a:pt x="65264" y="65248"/>
                      <a:pt x="63805" y="77057"/>
                    </a:cubicBezTo>
                    <a:cubicBezTo>
                      <a:pt x="63492" y="80397"/>
                      <a:pt x="62345" y="83499"/>
                      <a:pt x="59739" y="83499"/>
                    </a:cubicBezTo>
                    <a:cubicBezTo>
                      <a:pt x="57028" y="83499"/>
                      <a:pt x="55881" y="80397"/>
                      <a:pt x="55569" y="77057"/>
                    </a:cubicBezTo>
                    <a:cubicBezTo>
                      <a:pt x="54109" y="65606"/>
                      <a:pt x="52962" y="55586"/>
                      <a:pt x="52649" y="49145"/>
                    </a:cubicBezTo>
                    <a:cubicBezTo>
                      <a:pt x="52337" y="43419"/>
                      <a:pt x="54735" y="36978"/>
                      <a:pt x="59739" y="36978"/>
                    </a:cubicBezTo>
                    <a:close/>
                    <a:moveTo>
                      <a:pt x="59739" y="106759"/>
                    </a:moveTo>
                    <a:cubicBezTo>
                      <a:pt x="55569" y="106759"/>
                      <a:pt x="52024" y="102703"/>
                      <a:pt x="52024" y="97932"/>
                    </a:cubicBezTo>
                    <a:cubicBezTo>
                      <a:pt x="52024" y="93280"/>
                      <a:pt x="55569" y="89224"/>
                      <a:pt x="59739" y="89224"/>
                    </a:cubicBezTo>
                    <a:cubicBezTo>
                      <a:pt x="63805" y="89224"/>
                      <a:pt x="67350" y="93280"/>
                      <a:pt x="67350" y="97932"/>
                    </a:cubicBezTo>
                    <a:cubicBezTo>
                      <a:pt x="67350" y="102942"/>
                      <a:pt x="64118" y="106759"/>
                      <a:pt x="59739" y="106759"/>
                    </a:cubicBezTo>
                    <a:close/>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3131" name="Shape 3131"/>
            <p:cNvGrpSpPr/>
            <p:nvPr/>
          </p:nvGrpSpPr>
          <p:grpSpPr>
            <a:xfrm>
              <a:off x="10803537" y="2983205"/>
              <a:ext cx="830977" cy="691035"/>
              <a:chOff x="9872810" y="4652660"/>
              <a:chExt cx="1383289" cy="1150636"/>
            </a:xfrm>
          </p:grpSpPr>
          <p:sp>
            <p:nvSpPr>
              <p:cNvPr id="3132" name="Shape 3132"/>
              <p:cNvSpPr/>
              <p:nvPr/>
            </p:nvSpPr>
            <p:spPr>
              <a:xfrm>
                <a:off x="9872810" y="4652660"/>
                <a:ext cx="1383289" cy="1150636"/>
              </a:xfrm>
              <a:custGeom>
                <a:avLst/>
                <a:gdLst/>
                <a:ahLst/>
                <a:cxnLst/>
                <a:rect l="0" t="0" r="0" b="0"/>
                <a:pathLst>
                  <a:path w="120000" h="120000" extrusionOk="0">
                    <a:moveTo>
                      <a:pt x="113241" y="102977"/>
                    </a:moveTo>
                    <a:lnTo>
                      <a:pt x="113241" y="11629"/>
                    </a:lnTo>
                    <a:cubicBezTo>
                      <a:pt x="113241" y="5392"/>
                      <a:pt x="109790" y="0"/>
                      <a:pt x="105332" y="0"/>
                    </a:cubicBezTo>
                    <a:lnTo>
                      <a:pt x="14451" y="0"/>
                    </a:lnTo>
                    <a:cubicBezTo>
                      <a:pt x="10137" y="0"/>
                      <a:pt x="6542" y="5074"/>
                      <a:pt x="6542" y="11629"/>
                    </a:cubicBezTo>
                    <a:lnTo>
                      <a:pt x="6542" y="102977"/>
                    </a:lnTo>
                    <a:lnTo>
                      <a:pt x="0" y="102977"/>
                    </a:lnTo>
                    <a:lnTo>
                      <a:pt x="0" y="107101"/>
                    </a:lnTo>
                    <a:cubicBezTo>
                      <a:pt x="0" y="114290"/>
                      <a:pt x="3882" y="119894"/>
                      <a:pt x="8556" y="119894"/>
                    </a:cubicBezTo>
                    <a:lnTo>
                      <a:pt x="111443" y="119894"/>
                    </a:lnTo>
                    <a:cubicBezTo>
                      <a:pt x="116117" y="119894"/>
                      <a:pt x="119928" y="114290"/>
                      <a:pt x="119928" y="107101"/>
                    </a:cubicBezTo>
                    <a:lnTo>
                      <a:pt x="119928" y="102977"/>
                    </a:lnTo>
                    <a:lnTo>
                      <a:pt x="113241" y="102977"/>
                    </a:lnTo>
                    <a:close/>
                    <a:moveTo>
                      <a:pt x="66147" y="112810"/>
                    </a:moveTo>
                    <a:lnTo>
                      <a:pt x="51767" y="112810"/>
                    </a:lnTo>
                    <a:cubicBezTo>
                      <a:pt x="50545" y="112810"/>
                      <a:pt x="49538" y="111330"/>
                      <a:pt x="49538" y="109533"/>
                    </a:cubicBezTo>
                    <a:cubicBezTo>
                      <a:pt x="49538" y="107735"/>
                      <a:pt x="50545" y="106255"/>
                      <a:pt x="51767" y="106255"/>
                    </a:cubicBezTo>
                    <a:lnTo>
                      <a:pt x="66147" y="106255"/>
                    </a:lnTo>
                    <a:cubicBezTo>
                      <a:pt x="67369" y="106255"/>
                      <a:pt x="68376" y="107735"/>
                      <a:pt x="68376" y="109533"/>
                    </a:cubicBezTo>
                    <a:cubicBezTo>
                      <a:pt x="68591" y="111330"/>
                      <a:pt x="67585" y="112810"/>
                      <a:pt x="66147" y="112810"/>
                    </a:cubicBezTo>
                    <a:close/>
                    <a:moveTo>
                      <a:pt x="104901" y="91030"/>
                    </a:moveTo>
                    <a:cubicBezTo>
                      <a:pt x="104901" y="93991"/>
                      <a:pt x="103319" y="96105"/>
                      <a:pt x="101306" y="96105"/>
                    </a:cubicBezTo>
                    <a:lnTo>
                      <a:pt x="17471" y="96105"/>
                    </a:lnTo>
                    <a:cubicBezTo>
                      <a:pt x="15458" y="96105"/>
                      <a:pt x="14020" y="93674"/>
                      <a:pt x="14020" y="91030"/>
                    </a:cubicBezTo>
                    <a:lnTo>
                      <a:pt x="14020" y="16704"/>
                    </a:lnTo>
                    <a:cubicBezTo>
                      <a:pt x="14020" y="13744"/>
                      <a:pt x="15674" y="11629"/>
                      <a:pt x="17471" y="11629"/>
                    </a:cubicBezTo>
                    <a:lnTo>
                      <a:pt x="101306" y="11629"/>
                    </a:lnTo>
                    <a:cubicBezTo>
                      <a:pt x="103319" y="11629"/>
                      <a:pt x="104901" y="14061"/>
                      <a:pt x="104901" y="16704"/>
                    </a:cubicBezTo>
                    <a:lnTo>
                      <a:pt x="104901" y="91030"/>
                    </a:lnTo>
                    <a:close/>
                  </a:path>
                </a:pathLst>
              </a:custGeom>
              <a:solidFill>
                <a:srgbClr val="00314F"/>
              </a:solidFill>
              <a:ln>
                <a:noFill/>
              </a:ln>
            </p:spPr>
            <p:txBody>
              <a:bodyPr lIns="82900" tIns="41450" rIns="82900" bIns="41450" anchor="ctr" anchorCtr="0">
                <a:noAutofit/>
              </a:bodyPr>
              <a:lstStyle/>
              <a:p>
                <a:pPr marL="0" marR="0" lvl="0" indent="0" algn="l" rtl="0">
                  <a:lnSpc>
                    <a:spcPct val="100000"/>
                  </a:lnSpc>
                  <a:spcBef>
                    <a:spcPts val="0"/>
                  </a:spcBef>
                  <a:spcAft>
                    <a:spcPts val="0"/>
                  </a:spcAft>
                  <a:buClr>
                    <a:srgbClr val="000000"/>
                  </a:buClr>
                  <a:buFont typeface="Arial"/>
                  <a:buNone/>
                </a:pPr>
                <a:endParaRPr sz="1866" b="0" i="0" u="none" strike="noStrike" cap="none">
                  <a:solidFill>
                    <a:schemeClr val="dk1"/>
                  </a:solidFill>
                  <a:latin typeface="Calibri"/>
                  <a:ea typeface="Calibri"/>
                  <a:cs typeface="Calibri"/>
                  <a:sym typeface="Calibri"/>
                </a:endParaRPr>
              </a:p>
            </p:txBody>
          </p:sp>
          <p:grpSp>
            <p:nvGrpSpPr>
              <p:cNvPr id="3133" name="Shape 3133"/>
              <p:cNvGrpSpPr/>
              <p:nvPr/>
            </p:nvGrpSpPr>
            <p:grpSpPr>
              <a:xfrm>
                <a:off x="10219446" y="4789404"/>
                <a:ext cx="695278" cy="692702"/>
                <a:chOff x="6217832" y="6172896"/>
                <a:chExt cx="642457" cy="640079"/>
              </a:xfrm>
            </p:grpSpPr>
            <p:sp>
              <p:nvSpPr>
                <p:cNvPr id="3134" name="Shape 3134"/>
                <p:cNvSpPr/>
                <p:nvPr/>
              </p:nvSpPr>
              <p:spPr>
                <a:xfrm>
                  <a:off x="6217832" y="6172896"/>
                  <a:ext cx="642457" cy="640079"/>
                </a:xfrm>
                <a:prstGeom prst="ellipse">
                  <a:avLst/>
                </a:prstGeom>
                <a:solidFill>
                  <a:schemeClr val="lt1"/>
                </a:solidFill>
                <a:ln>
                  <a:noFill/>
                </a:ln>
              </p:spPr>
              <p:txBody>
                <a:bodyPr lIns="91400" tIns="45675" rIns="91400" bIns="45675" anchor="ctr" anchorCtr="0">
                  <a:noAutofit/>
                </a:bodyPr>
                <a:lstStyle/>
                <a:p>
                  <a:pPr marL="0" marR="0" lvl="0" indent="0" algn="ctr" rtl="0">
                    <a:lnSpc>
                      <a:spcPct val="100000"/>
                    </a:lnSpc>
                    <a:spcBef>
                      <a:spcPts val="0"/>
                    </a:spcBef>
                    <a:spcAft>
                      <a:spcPts val="0"/>
                    </a:spcAft>
                    <a:buClr>
                      <a:srgbClr val="000000"/>
                    </a:buClr>
                    <a:buFont typeface="Arial"/>
                    <a:buNone/>
                  </a:pPr>
                  <a:endParaRPr sz="1866" b="0" i="0" u="none" strike="noStrike" cap="none">
                    <a:solidFill>
                      <a:schemeClr val="lt1"/>
                    </a:solidFill>
                    <a:latin typeface="Calibri"/>
                    <a:ea typeface="Calibri"/>
                    <a:cs typeface="Calibri"/>
                    <a:sym typeface="Calibri"/>
                  </a:endParaRPr>
                </a:p>
              </p:txBody>
            </p:sp>
            <p:sp>
              <p:nvSpPr>
                <p:cNvPr id="3135" name="Shape 3135"/>
                <p:cNvSpPr/>
                <p:nvPr/>
              </p:nvSpPr>
              <p:spPr>
                <a:xfrm>
                  <a:off x="6269312" y="6235805"/>
                  <a:ext cx="539495" cy="539495"/>
                </a:xfrm>
                <a:custGeom>
                  <a:avLst/>
                  <a:gdLst/>
                  <a:ahLst/>
                  <a:cxnLst/>
                  <a:rect l="0" t="0" r="0" b="0"/>
                  <a:pathLst>
                    <a:path w="120000" h="120000" extrusionOk="0">
                      <a:moveTo>
                        <a:pt x="90000" y="56402"/>
                      </a:moveTo>
                      <a:cubicBezTo>
                        <a:pt x="88695" y="58375"/>
                        <a:pt x="88102" y="60928"/>
                        <a:pt x="88695" y="63249"/>
                      </a:cubicBezTo>
                      <a:cubicBezTo>
                        <a:pt x="89051" y="64526"/>
                        <a:pt x="89407" y="65570"/>
                        <a:pt x="90000" y="66499"/>
                      </a:cubicBezTo>
                      <a:cubicBezTo>
                        <a:pt x="81343" y="74042"/>
                        <a:pt x="70671" y="79264"/>
                        <a:pt x="58932" y="81586"/>
                      </a:cubicBezTo>
                      <a:cubicBezTo>
                        <a:pt x="54545" y="82514"/>
                        <a:pt x="50276" y="82862"/>
                        <a:pt x="45533" y="82862"/>
                      </a:cubicBezTo>
                      <a:cubicBezTo>
                        <a:pt x="44229" y="82862"/>
                        <a:pt x="42924" y="82862"/>
                        <a:pt x="41501" y="82862"/>
                      </a:cubicBezTo>
                      <a:cubicBezTo>
                        <a:pt x="41501" y="82282"/>
                        <a:pt x="41501" y="81934"/>
                        <a:pt x="41146" y="81237"/>
                      </a:cubicBezTo>
                      <a:cubicBezTo>
                        <a:pt x="40909" y="79613"/>
                        <a:pt x="39841" y="77988"/>
                        <a:pt x="38893" y="76711"/>
                      </a:cubicBezTo>
                      <a:cubicBezTo>
                        <a:pt x="45533" y="63945"/>
                        <a:pt x="50276" y="50135"/>
                        <a:pt x="51936" y="36092"/>
                      </a:cubicBezTo>
                      <a:lnTo>
                        <a:pt x="52292" y="36092"/>
                      </a:lnTo>
                      <a:cubicBezTo>
                        <a:pt x="54308" y="35744"/>
                        <a:pt x="56205" y="34468"/>
                        <a:pt x="57628" y="32727"/>
                      </a:cubicBezTo>
                      <a:cubicBezTo>
                        <a:pt x="69960" y="38297"/>
                        <a:pt x="80988" y="46189"/>
                        <a:pt x="90000" y="56054"/>
                      </a:cubicBezTo>
                      <a:cubicBezTo>
                        <a:pt x="90000" y="56054"/>
                        <a:pt x="90000" y="56054"/>
                        <a:pt x="90000" y="56402"/>
                      </a:cubicBezTo>
                      <a:close/>
                      <a:moveTo>
                        <a:pt x="52885" y="17988"/>
                      </a:moveTo>
                      <a:cubicBezTo>
                        <a:pt x="56205" y="19032"/>
                        <a:pt x="58932" y="21702"/>
                        <a:pt x="59644" y="24951"/>
                      </a:cubicBezTo>
                      <a:cubicBezTo>
                        <a:pt x="59881" y="25880"/>
                        <a:pt x="59881" y="26576"/>
                        <a:pt x="59644" y="27504"/>
                      </a:cubicBezTo>
                      <a:cubicBezTo>
                        <a:pt x="73043" y="33423"/>
                        <a:pt x="85019" y="41895"/>
                        <a:pt x="94743" y="52804"/>
                      </a:cubicBezTo>
                      <a:cubicBezTo>
                        <a:pt x="95098" y="52804"/>
                        <a:pt x="95454" y="52456"/>
                        <a:pt x="95691" y="52456"/>
                      </a:cubicBezTo>
                      <a:cubicBezTo>
                        <a:pt x="96403" y="52456"/>
                        <a:pt x="97114" y="52108"/>
                        <a:pt x="97707" y="52108"/>
                      </a:cubicBezTo>
                      <a:cubicBezTo>
                        <a:pt x="99130" y="52108"/>
                        <a:pt x="100434" y="52456"/>
                        <a:pt x="101739" y="53036"/>
                      </a:cubicBezTo>
                      <a:cubicBezTo>
                        <a:pt x="106126" y="46537"/>
                        <a:pt x="109090" y="38994"/>
                        <a:pt x="110750" y="31102"/>
                      </a:cubicBezTo>
                      <a:cubicBezTo>
                        <a:pt x="99130" y="11489"/>
                        <a:pt x="75652" y="0"/>
                        <a:pt x="51581" y="3597"/>
                      </a:cubicBezTo>
                      <a:cubicBezTo>
                        <a:pt x="52292" y="8239"/>
                        <a:pt x="52885" y="13114"/>
                        <a:pt x="52885" y="17988"/>
                      </a:cubicBezTo>
                      <a:close/>
                      <a:moveTo>
                        <a:pt x="42569" y="21702"/>
                      </a:moveTo>
                      <a:cubicBezTo>
                        <a:pt x="43517" y="19961"/>
                        <a:pt x="45177" y="19032"/>
                        <a:pt x="46837" y="18336"/>
                      </a:cubicBezTo>
                      <a:cubicBezTo>
                        <a:pt x="46837" y="13810"/>
                        <a:pt x="46245" y="9168"/>
                        <a:pt x="45533" y="4642"/>
                      </a:cubicBezTo>
                      <a:cubicBezTo>
                        <a:pt x="35454" y="7195"/>
                        <a:pt x="26798" y="11837"/>
                        <a:pt x="19802" y="18336"/>
                      </a:cubicBezTo>
                      <a:cubicBezTo>
                        <a:pt x="27865" y="18684"/>
                        <a:pt x="35217" y="19729"/>
                        <a:pt x="42569" y="21702"/>
                      </a:cubicBezTo>
                      <a:close/>
                      <a:moveTo>
                        <a:pt x="106126" y="56982"/>
                      </a:moveTo>
                      <a:cubicBezTo>
                        <a:pt x="106482" y="57678"/>
                        <a:pt x="106837" y="58607"/>
                        <a:pt x="107075" y="59651"/>
                      </a:cubicBezTo>
                      <a:cubicBezTo>
                        <a:pt x="107786" y="62205"/>
                        <a:pt x="107075" y="64874"/>
                        <a:pt x="105415" y="66847"/>
                      </a:cubicBezTo>
                      <a:cubicBezTo>
                        <a:pt x="108853" y="72069"/>
                        <a:pt x="111462" y="77292"/>
                        <a:pt x="113478" y="82862"/>
                      </a:cubicBezTo>
                      <a:cubicBezTo>
                        <a:pt x="118221" y="72417"/>
                        <a:pt x="119881" y="60348"/>
                        <a:pt x="117154" y="48162"/>
                      </a:cubicBezTo>
                      <a:cubicBezTo>
                        <a:pt x="116442" y="44912"/>
                        <a:pt x="115494" y="41895"/>
                        <a:pt x="114189" y="38994"/>
                      </a:cubicBezTo>
                      <a:cubicBezTo>
                        <a:pt x="112766" y="45261"/>
                        <a:pt x="109802" y="51411"/>
                        <a:pt x="106126" y="56982"/>
                      </a:cubicBezTo>
                      <a:close/>
                      <a:moveTo>
                        <a:pt x="23478" y="79264"/>
                      </a:moveTo>
                      <a:cubicBezTo>
                        <a:pt x="23833" y="78916"/>
                        <a:pt x="23833" y="78336"/>
                        <a:pt x="24189" y="77988"/>
                      </a:cubicBezTo>
                      <a:cubicBezTo>
                        <a:pt x="25494" y="76015"/>
                        <a:pt x="27509" y="74390"/>
                        <a:pt x="30118" y="74042"/>
                      </a:cubicBezTo>
                      <a:cubicBezTo>
                        <a:pt x="30830" y="74042"/>
                        <a:pt x="31541" y="73694"/>
                        <a:pt x="32134" y="73694"/>
                      </a:cubicBezTo>
                      <a:cubicBezTo>
                        <a:pt x="32845" y="73694"/>
                        <a:pt x="33201" y="73694"/>
                        <a:pt x="33794" y="73694"/>
                      </a:cubicBezTo>
                      <a:cubicBezTo>
                        <a:pt x="40197" y="61624"/>
                        <a:pt x="44584" y="48510"/>
                        <a:pt x="46245" y="35048"/>
                      </a:cubicBezTo>
                      <a:cubicBezTo>
                        <a:pt x="43517" y="33771"/>
                        <a:pt x="41501" y="31450"/>
                        <a:pt x="41146" y="28549"/>
                      </a:cubicBezTo>
                      <a:cubicBezTo>
                        <a:pt x="41146" y="27852"/>
                        <a:pt x="40909" y="27156"/>
                        <a:pt x="40909" y="26576"/>
                      </a:cubicBezTo>
                      <a:cubicBezTo>
                        <a:pt x="32490" y="24255"/>
                        <a:pt x="23833" y="23326"/>
                        <a:pt x="15059" y="23326"/>
                      </a:cubicBezTo>
                      <a:cubicBezTo>
                        <a:pt x="5098" y="35396"/>
                        <a:pt x="0" y="51063"/>
                        <a:pt x="2371" y="67543"/>
                      </a:cubicBezTo>
                      <a:cubicBezTo>
                        <a:pt x="8774" y="72765"/>
                        <a:pt x="15770" y="76711"/>
                        <a:pt x="23478" y="79264"/>
                      </a:cubicBezTo>
                      <a:close/>
                      <a:moveTo>
                        <a:pt x="101146" y="70096"/>
                      </a:moveTo>
                      <a:cubicBezTo>
                        <a:pt x="100790" y="70096"/>
                        <a:pt x="100434" y="70444"/>
                        <a:pt x="100079" y="70444"/>
                      </a:cubicBezTo>
                      <a:cubicBezTo>
                        <a:pt x="99367" y="70444"/>
                        <a:pt x="98774" y="70793"/>
                        <a:pt x="98063" y="70793"/>
                      </a:cubicBezTo>
                      <a:cubicBezTo>
                        <a:pt x="97114" y="70793"/>
                        <a:pt x="95691" y="70444"/>
                        <a:pt x="94743" y="70096"/>
                      </a:cubicBezTo>
                      <a:cubicBezTo>
                        <a:pt x="85019" y="78684"/>
                        <a:pt x="73280" y="84487"/>
                        <a:pt x="60237" y="86808"/>
                      </a:cubicBezTo>
                      <a:cubicBezTo>
                        <a:pt x="55256" y="87852"/>
                        <a:pt x="50513" y="88085"/>
                        <a:pt x="45533" y="88085"/>
                      </a:cubicBezTo>
                      <a:cubicBezTo>
                        <a:pt x="43873" y="88085"/>
                        <a:pt x="41857" y="88085"/>
                        <a:pt x="40197" y="87852"/>
                      </a:cubicBezTo>
                      <a:cubicBezTo>
                        <a:pt x="38893" y="89709"/>
                        <a:pt x="36877" y="91102"/>
                        <a:pt x="34150" y="91682"/>
                      </a:cubicBezTo>
                      <a:cubicBezTo>
                        <a:pt x="33557" y="91682"/>
                        <a:pt x="32845" y="92030"/>
                        <a:pt x="32134" y="92030"/>
                      </a:cubicBezTo>
                      <a:cubicBezTo>
                        <a:pt x="31185" y="92030"/>
                        <a:pt x="30118" y="91682"/>
                        <a:pt x="29169" y="91682"/>
                      </a:cubicBezTo>
                      <a:cubicBezTo>
                        <a:pt x="26442" y="95280"/>
                        <a:pt x="23478" y="98646"/>
                        <a:pt x="20395" y="101895"/>
                      </a:cubicBezTo>
                      <a:cubicBezTo>
                        <a:pt x="33794" y="113965"/>
                        <a:pt x="52885" y="119883"/>
                        <a:pt x="71976" y="115938"/>
                      </a:cubicBezTo>
                      <a:cubicBezTo>
                        <a:pt x="88339" y="112688"/>
                        <a:pt x="101739" y="102823"/>
                        <a:pt x="109802" y="89709"/>
                      </a:cubicBezTo>
                      <a:cubicBezTo>
                        <a:pt x="107786" y="82514"/>
                        <a:pt x="104822" y="76015"/>
                        <a:pt x="101146" y="70096"/>
                      </a:cubicBezTo>
                      <a:close/>
                      <a:moveTo>
                        <a:pt x="22766" y="84835"/>
                      </a:moveTo>
                      <a:cubicBezTo>
                        <a:pt x="16126" y="82862"/>
                        <a:pt x="10079" y="79961"/>
                        <a:pt x="4031" y="76015"/>
                      </a:cubicBezTo>
                      <a:cubicBezTo>
                        <a:pt x="6403" y="84255"/>
                        <a:pt x="10790" y="91682"/>
                        <a:pt x="16482" y="97949"/>
                      </a:cubicBezTo>
                      <a:cubicBezTo>
                        <a:pt x="19090" y="95048"/>
                        <a:pt x="22173" y="91682"/>
                        <a:pt x="24426" y="88433"/>
                      </a:cubicBezTo>
                      <a:cubicBezTo>
                        <a:pt x="23833" y="87156"/>
                        <a:pt x="23122" y="86112"/>
                        <a:pt x="22766" y="84835"/>
                      </a:cubicBezTo>
                      <a:close/>
                    </a:path>
                  </a:pathLst>
                </a:custGeom>
                <a:solidFill>
                  <a:srgbClr val="00A7E0"/>
                </a:solidFill>
                <a:ln>
                  <a:noFill/>
                </a:ln>
              </p:spPr>
              <p:txBody>
                <a:bodyPr lIns="82900" tIns="41450" rIns="82900" bIns="41450" anchor="ctr" anchorCtr="0">
                  <a:noAutofit/>
                </a:bodyPr>
                <a:lstStyle/>
                <a:p>
                  <a:pPr marL="0" marR="0" lvl="0" indent="0" algn="l" rtl="0">
                    <a:lnSpc>
                      <a:spcPct val="100000"/>
                    </a:lnSpc>
                    <a:spcBef>
                      <a:spcPts val="0"/>
                    </a:spcBef>
                    <a:spcAft>
                      <a:spcPts val="0"/>
                    </a:spcAft>
                    <a:buClr>
                      <a:srgbClr val="000000"/>
                    </a:buClr>
                    <a:buFont typeface="Arial"/>
                    <a:buNone/>
                  </a:pPr>
                  <a:endParaRPr sz="1866" b="0" i="0" u="none" strike="noStrike" cap="none">
                    <a:solidFill>
                      <a:schemeClr val="dk1"/>
                    </a:solidFill>
                    <a:latin typeface="Calibri"/>
                    <a:ea typeface="Calibri"/>
                    <a:cs typeface="Calibri"/>
                    <a:sym typeface="Calibri"/>
                  </a:endParaRPr>
                </a:p>
              </p:txBody>
            </p:sp>
          </p:grpSp>
        </p:grpSp>
        <p:grpSp>
          <p:nvGrpSpPr>
            <p:cNvPr id="3136" name="Shape 3136"/>
            <p:cNvGrpSpPr/>
            <p:nvPr/>
          </p:nvGrpSpPr>
          <p:grpSpPr>
            <a:xfrm>
              <a:off x="10865786" y="4491054"/>
              <a:ext cx="734504" cy="519907"/>
              <a:chOff x="10954918" y="4478235"/>
              <a:chExt cx="435566" cy="308308"/>
            </a:xfrm>
          </p:grpSpPr>
          <p:sp>
            <p:nvSpPr>
              <p:cNvPr id="3137" name="Shape 3137"/>
              <p:cNvSpPr/>
              <p:nvPr/>
            </p:nvSpPr>
            <p:spPr>
              <a:xfrm>
                <a:off x="11014585" y="4478235"/>
                <a:ext cx="314244" cy="308308"/>
              </a:xfrm>
              <a:custGeom>
                <a:avLst/>
                <a:gdLst/>
                <a:ahLst/>
                <a:cxnLst/>
                <a:rect l="0" t="0" r="0" b="0"/>
                <a:pathLst>
                  <a:path w="120000" h="120000" extrusionOk="0">
                    <a:moveTo>
                      <a:pt x="118964" y="108931"/>
                    </a:moveTo>
                    <a:cubicBezTo>
                      <a:pt x="118446" y="114026"/>
                      <a:pt x="116546" y="119824"/>
                      <a:pt x="116546" y="119824"/>
                    </a:cubicBezTo>
                    <a:lnTo>
                      <a:pt x="3453" y="119824"/>
                    </a:lnTo>
                    <a:cubicBezTo>
                      <a:pt x="3453" y="119824"/>
                      <a:pt x="1553" y="114026"/>
                      <a:pt x="1035" y="108931"/>
                    </a:cubicBezTo>
                    <a:cubicBezTo>
                      <a:pt x="0" y="99092"/>
                      <a:pt x="6388" y="94699"/>
                      <a:pt x="14158" y="90658"/>
                    </a:cubicBezTo>
                    <a:cubicBezTo>
                      <a:pt x="23827" y="86266"/>
                      <a:pt x="36604" y="77833"/>
                      <a:pt x="42820" y="75197"/>
                    </a:cubicBezTo>
                    <a:lnTo>
                      <a:pt x="43856" y="67291"/>
                    </a:lnTo>
                    <a:cubicBezTo>
                      <a:pt x="40402" y="62371"/>
                      <a:pt x="39884" y="58506"/>
                      <a:pt x="37985" y="51478"/>
                    </a:cubicBezTo>
                    <a:cubicBezTo>
                      <a:pt x="36604" y="50424"/>
                      <a:pt x="35568" y="49019"/>
                      <a:pt x="35568" y="47437"/>
                    </a:cubicBezTo>
                    <a:lnTo>
                      <a:pt x="33669" y="35139"/>
                    </a:lnTo>
                    <a:cubicBezTo>
                      <a:pt x="33669" y="33206"/>
                      <a:pt x="34187" y="31625"/>
                      <a:pt x="35568" y="30571"/>
                    </a:cubicBezTo>
                    <a:cubicBezTo>
                      <a:pt x="35568" y="11771"/>
                      <a:pt x="41956" y="0"/>
                      <a:pt x="59913" y="0"/>
                    </a:cubicBezTo>
                    <a:cubicBezTo>
                      <a:pt x="78043" y="0"/>
                      <a:pt x="84258" y="11771"/>
                      <a:pt x="84258" y="30571"/>
                    </a:cubicBezTo>
                    <a:cubicBezTo>
                      <a:pt x="85812" y="31625"/>
                      <a:pt x="86330" y="33206"/>
                      <a:pt x="86330" y="35139"/>
                    </a:cubicBezTo>
                    <a:lnTo>
                      <a:pt x="84258" y="47437"/>
                    </a:lnTo>
                    <a:cubicBezTo>
                      <a:pt x="83741" y="49019"/>
                      <a:pt x="82877" y="50424"/>
                      <a:pt x="81841" y="51478"/>
                    </a:cubicBezTo>
                    <a:cubicBezTo>
                      <a:pt x="79942" y="58506"/>
                      <a:pt x="79942" y="62371"/>
                      <a:pt x="75971" y="67291"/>
                    </a:cubicBezTo>
                    <a:lnTo>
                      <a:pt x="77007" y="75197"/>
                    </a:lnTo>
                    <a:cubicBezTo>
                      <a:pt x="82877" y="77833"/>
                      <a:pt x="96000" y="86266"/>
                      <a:pt x="105669" y="90658"/>
                    </a:cubicBezTo>
                    <a:cubicBezTo>
                      <a:pt x="113956" y="94699"/>
                      <a:pt x="119827" y="99092"/>
                      <a:pt x="118964" y="108931"/>
                    </a:cubicBezTo>
                  </a:path>
                </a:pathLst>
              </a:custGeom>
              <a:solidFill>
                <a:srgbClr val="1D3B54"/>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38" name="Shape 3138"/>
              <p:cNvSpPr/>
              <p:nvPr/>
            </p:nvSpPr>
            <p:spPr>
              <a:xfrm>
                <a:off x="11241318" y="4506085"/>
                <a:ext cx="149166" cy="242668"/>
              </a:xfrm>
              <a:custGeom>
                <a:avLst/>
                <a:gdLst/>
                <a:ahLst/>
                <a:cxnLst/>
                <a:rect l="0" t="0" r="0" b="0"/>
                <a:pathLst>
                  <a:path w="120000" h="120000" extrusionOk="0">
                    <a:moveTo>
                      <a:pt x="97021" y="87111"/>
                    </a:moveTo>
                    <a:cubicBezTo>
                      <a:pt x="81337" y="82000"/>
                      <a:pt x="67112" y="75777"/>
                      <a:pt x="55805" y="72000"/>
                    </a:cubicBezTo>
                    <a:lnTo>
                      <a:pt x="53617" y="64444"/>
                    </a:lnTo>
                    <a:cubicBezTo>
                      <a:pt x="59817" y="60222"/>
                      <a:pt x="60911" y="55777"/>
                      <a:pt x="63829" y="49555"/>
                    </a:cubicBezTo>
                    <a:cubicBezTo>
                      <a:pt x="66018" y="48888"/>
                      <a:pt x="68206" y="47555"/>
                      <a:pt x="68936" y="45777"/>
                    </a:cubicBezTo>
                    <a:lnTo>
                      <a:pt x="73313" y="33777"/>
                    </a:lnTo>
                    <a:cubicBezTo>
                      <a:pt x="73313" y="32000"/>
                      <a:pt x="72218" y="30666"/>
                      <a:pt x="68936" y="29333"/>
                    </a:cubicBezTo>
                    <a:cubicBezTo>
                      <a:pt x="68936" y="11777"/>
                      <a:pt x="46322" y="0"/>
                      <a:pt x="25896" y="0"/>
                    </a:cubicBezTo>
                    <a:cubicBezTo>
                      <a:pt x="15683" y="0"/>
                      <a:pt x="8389" y="1111"/>
                      <a:pt x="2188" y="3111"/>
                    </a:cubicBezTo>
                    <a:cubicBezTo>
                      <a:pt x="9483" y="8666"/>
                      <a:pt x="14589" y="17555"/>
                      <a:pt x="14589" y="29333"/>
                    </a:cubicBezTo>
                    <a:cubicBezTo>
                      <a:pt x="17507" y="32000"/>
                      <a:pt x="18601" y="35111"/>
                      <a:pt x="18601" y="38222"/>
                    </a:cubicBezTo>
                    <a:cubicBezTo>
                      <a:pt x="18601" y="38888"/>
                      <a:pt x="18601" y="38888"/>
                      <a:pt x="18601" y="38888"/>
                    </a:cubicBezTo>
                    <a:lnTo>
                      <a:pt x="14589" y="52666"/>
                    </a:lnTo>
                    <a:cubicBezTo>
                      <a:pt x="13495" y="55111"/>
                      <a:pt x="11306" y="57555"/>
                      <a:pt x="8389" y="60222"/>
                    </a:cubicBezTo>
                    <a:cubicBezTo>
                      <a:pt x="8389" y="60666"/>
                      <a:pt x="8389" y="60666"/>
                      <a:pt x="8389" y="61333"/>
                    </a:cubicBezTo>
                    <a:cubicBezTo>
                      <a:pt x="6200" y="66444"/>
                      <a:pt x="5471" y="70666"/>
                      <a:pt x="0" y="75111"/>
                    </a:cubicBezTo>
                    <a:lnTo>
                      <a:pt x="0" y="76444"/>
                    </a:lnTo>
                    <a:cubicBezTo>
                      <a:pt x="5471" y="78222"/>
                      <a:pt x="11306" y="80222"/>
                      <a:pt x="17507" y="82000"/>
                    </a:cubicBezTo>
                    <a:cubicBezTo>
                      <a:pt x="26990" y="85111"/>
                      <a:pt x="37203" y="89111"/>
                      <a:pt x="46322" y="91555"/>
                    </a:cubicBezTo>
                    <a:cubicBezTo>
                      <a:pt x="55805" y="94222"/>
                      <a:pt x="82431" y="100888"/>
                      <a:pt x="79513" y="119777"/>
                    </a:cubicBezTo>
                    <a:lnTo>
                      <a:pt x="79513" y="119777"/>
                    </a:lnTo>
                    <a:lnTo>
                      <a:pt x="114528" y="119777"/>
                    </a:lnTo>
                    <a:cubicBezTo>
                      <a:pt x="114528" y="119777"/>
                      <a:pt x="117446" y="108444"/>
                      <a:pt x="118541" y="103333"/>
                    </a:cubicBezTo>
                    <a:cubicBezTo>
                      <a:pt x="119635" y="95333"/>
                      <a:pt x="110151" y="91555"/>
                      <a:pt x="97021" y="87111"/>
                    </a:cubicBezTo>
                  </a:path>
                </a:pathLst>
              </a:custGeom>
              <a:solidFill>
                <a:srgbClr val="1B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3139" name="Shape 3139"/>
              <p:cNvSpPr/>
              <p:nvPr/>
            </p:nvSpPr>
            <p:spPr>
              <a:xfrm>
                <a:off x="10954918" y="4506085"/>
                <a:ext cx="149166" cy="242668"/>
              </a:xfrm>
              <a:custGeom>
                <a:avLst/>
                <a:gdLst/>
                <a:ahLst/>
                <a:cxnLst/>
                <a:rect l="0" t="0" r="0" b="0"/>
                <a:pathLst>
                  <a:path w="120000" h="120000" extrusionOk="0">
                    <a:moveTo>
                      <a:pt x="22978" y="87111"/>
                    </a:moveTo>
                    <a:cubicBezTo>
                      <a:pt x="38297" y="82000"/>
                      <a:pt x="52522" y="75777"/>
                      <a:pt x="63829" y="72000"/>
                    </a:cubicBezTo>
                    <a:lnTo>
                      <a:pt x="66018" y="64444"/>
                    </a:lnTo>
                    <a:cubicBezTo>
                      <a:pt x="59817" y="60222"/>
                      <a:pt x="58723" y="55777"/>
                      <a:pt x="55805" y="49555"/>
                    </a:cubicBezTo>
                    <a:cubicBezTo>
                      <a:pt x="53617" y="48888"/>
                      <a:pt x="51793" y="47555"/>
                      <a:pt x="50699" y="45777"/>
                    </a:cubicBezTo>
                    <a:lnTo>
                      <a:pt x="46322" y="33777"/>
                    </a:lnTo>
                    <a:cubicBezTo>
                      <a:pt x="46322" y="32000"/>
                      <a:pt x="47416" y="30666"/>
                      <a:pt x="50699" y="29333"/>
                    </a:cubicBezTo>
                    <a:cubicBezTo>
                      <a:pt x="50699" y="11777"/>
                      <a:pt x="73313" y="0"/>
                      <a:pt x="93738" y="0"/>
                    </a:cubicBezTo>
                    <a:cubicBezTo>
                      <a:pt x="103951" y="0"/>
                      <a:pt x="111246" y="1111"/>
                      <a:pt x="117446" y="3111"/>
                    </a:cubicBezTo>
                    <a:cubicBezTo>
                      <a:pt x="110151" y="8666"/>
                      <a:pt x="105045" y="17555"/>
                      <a:pt x="105045" y="29333"/>
                    </a:cubicBezTo>
                    <a:cubicBezTo>
                      <a:pt x="102127" y="32000"/>
                      <a:pt x="101033" y="35111"/>
                      <a:pt x="101033" y="38222"/>
                    </a:cubicBezTo>
                    <a:cubicBezTo>
                      <a:pt x="101033" y="38888"/>
                      <a:pt x="101033" y="38888"/>
                      <a:pt x="101033" y="38888"/>
                    </a:cubicBezTo>
                    <a:lnTo>
                      <a:pt x="105045" y="52666"/>
                    </a:lnTo>
                    <a:cubicBezTo>
                      <a:pt x="106139" y="55111"/>
                      <a:pt x="108328" y="57555"/>
                      <a:pt x="111246" y="60222"/>
                    </a:cubicBezTo>
                    <a:cubicBezTo>
                      <a:pt x="111246" y="60666"/>
                      <a:pt x="111246" y="60666"/>
                      <a:pt x="111246" y="61333"/>
                    </a:cubicBezTo>
                    <a:cubicBezTo>
                      <a:pt x="113434" y="66444"/>
                      <a:pt x="114528" y="70666"/>
                      <a:pt x="119635" y="75111"/>
                    </a:cubicBezTo>
                    <a:lnTo>
                      <a:pt x="119635" y="76444"/>
                    </a:lnTo>
                    <a:cubicBezTo>
                      <a:pt x="114528" y="78222"/>
                      <a:pt x="108328" y="80222"/>
                      <a:pt x="102127" y="82000"/>
                    </a:cubicBezTo>
                    <a:cubicBezTo>
                      <a:pt x="92644" y="85111"/>
                      <a:pt x="82796" y="89111"/>
                      <a:pt x="73313" y="91555"/>
                    </a:cubicBezTo>
                    <a:cubicBezTo>
                      <a:pt x="64194" y="94222"/>
                      <a:pt x="37203" y="100888"/>
                      <a:pt x="40121" y="119777"/>
                    </a:cubicBezTo>
                    <a:lnTo>
                      <a:pt x="40121" y="119777"/>
                    </a:lnTo>
                    <a:lnTo>
                      <a:pt x="5471" y="119777"/>
                    </a:lnTo>
                    <a:cubicBezTo>
                      <a:pt x="5471" y="119777"/>
                      <a:pt x="2188" y="108444"/>
                      <a:pt x="1094" y="103333"/>
                    </a:cubicBezTo>
                    <a:cubicBezTo>
                      <a:pt x="0" y="95333"/>
                      <a:pt x="9483" y="91555"/>
                      <a:pt x="22978" y="87111"/>
                    </a:cubicBezTo>
                  </a:path>
                </a:pathLst>
              </a:custGeom>
              <a:solidFill>
                <a:srgbClr val="1B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9"/>
        <p:cNvGrpSpPr/>
        <p:nvPr/>
      </p:nvGrpSpPr>
      <p:grpSpPr>
        <a:xfrm>
          <a:off x="0" y="0"/>
          <a:ext cx="0" cy="0"/>
          <a:chOff x="0" y="0"/>
          <a:chExt cx="0" cy="0"/>
        </a:xfrm>
      </p:grpSpPr>
      <p:sp>
        <p:nvSpPr>
          <p:cNvPr id="2970" name="Shape 2970"/>
          <p:cNvSpPr txBox="1">
            <a:spLocks noGrp="1"/>
          </p:cNvSpPr>
          <p:nvPr>
            <p:ph type="title"/>
          </p:nvPr>
        </p:nvSpPr>
        <p:spPr>
          <a:xfrm>
            <a:off x="365748" y="457200"/>
            <a:ext cx="11822999" cy="7922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dirty="0" err="1">
                <a:solidFill>
                  <a:schemeClr val="dk2"/>
                </a:solidFill>
                <a:latin typeface="Calibri"/>
                <a:ea typeface="Calibri"/>
                <a:cs typeface="Calibri"/>
                <a:sym typeface="Calibri"/>
              </a:rPr>
              <a:t>Cloudera</a:t>
            </a:r>
            <a:r>
              <a:rPr lang="en-US" sz="4000" b="0" i="0" u="none" strike="noStrike" cap="none" dirty="0">
                <a:solidFill>
                  <a:schemeClr val="dk2"/>
                </a:solidFill>
                <a:latin typeface="Calibri"/>
                <a:ea typeface="Calibri"/>
                <a:cs typeface="Calibri"/>
                <a:sym typeface="Calibri"/>
              </a:rPr>
              <a:t> makes Data </a:t>
            </a:r>
            <a:r>
              <a:rPr lang="en-US" dirty="0" smtClean="0"/>
              <a:t>Ingestion</a:t>
            </a:r>
            <a:r>
              <a:rPr lang="en-US" sz="4000" b="0" i="0" u="none" strike="noStrike" cap="none" dirty="0" smtClean="0">
                <a:solidFill>
                  <a:schemeClr val="dk2"/>
                </a:solidFill>
                <a:latin typeface="Calibri"/>
                <a:ea typeface="Calibri"/>
                <a:cs typeface="Calibri"/>
                <a:sym typeface="Calibri"/>
              </a:rPr>
              <a:t> </a:t>
            </a:r>
            <a:r>
              <a:rPr lang="en-US" sz="4000" b="0" i="0" u="none" strike="noStrike" cap="none" dirty="0">
                <a:solidFill>
                  <a:schemeClr val="dk2"/>
                </a:solidFill>
                <a:latin typeface="Calibri"/>
                <a:ea typeface="Calibri"/>
                <a:cs typeface="Calibri"/>
                <a:sym typeface="Calibri"/>
              </a:rPr>
              <a:t>Fast, Easy, &amp; Secure.</a:t>
            </a:r>
          </a:p>
        </p:txBody>
      </p:sp>
      <p:grpSp>
        <p:nvGrpSpPr>
          <p:cNvPr id="2971" name="Shape 2971"/>
          <p:cNvGrpSpPr/>
          <p:nvPr/>
        </p:nvGrpSpPr>
        <p:grpSpPr>
          <a:xfrm>
            <a:off x="487120" y="2133601"/>
            <a:ext cx="5394696" cy="1130932"/>
            <a:chOff x="6627810" y="1945324"/>
            <a:chExt cx="6239507" cy="1308037"/>
          </a:xfrm>
        </p:grpSpPr>
        <p:sp>
          <p:nvSpPr>
            <p:cNvPr id="2972" name="Shape 2972"/>
            <p:cNvSpPr/>
            <p:nvPr/>
          </p:nvSpPr>
          <p:spPr>
            <a:xfrm>
              <a:off x="6627810" y="2122280"/>
              <a:ext cx="1145100" cy="1131081"/>
            </a:xfrm>
            <a:prstGeom prst="ellipse">
              <a:avLst/>
            </a:prstGeom>
            <a:solidFill>
              <a:schemeClr val="lt1"/>
            </a:solidFill>
            <a:ln w="76200" cap="flat" cmpd="sng">
              <a:solidFill>
                <a:srgbClr val="0078D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a:solidFill>
                  <a:schemeClr val="accent5"/>
                </a:solidFill>
                <a:latin typeface="Calibri"/>
                <a:ea typeface="Calibri"/>
                <a:cs typeface="Calibri"/>
                <a:sym typeface="Calibri"/>
              </a:endParaRPr>
            </a:p>
          </p:txBody>
        </p:sp>
        <p:sp>
          <p:nvSpPr>
            <p:cNvPr id="2973" name="Shape 2973"/>
            <p:cNvSpPr txBox="1"/>
            <p:nvPr/>
          </p:nvSpPr>
          <p:spPr>
            <a:xfrm>
              <a:off x="7950803" y="1945324"/>
              <a:ext cx="4916514" cy="124591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Fast</a:t>
              </a:r>
              <a:br>
                <a:rPr lang="en-US" sz="2800" b="0" i="0" u="none" strike="noStrike" cap="none">
                  <a:solidFill>
                    <a:schemeClr val="dk1"/>
                  </a:solidFill>
                  <a:latin typeface="Calibri"/>
                  <a:ea typeface="Calibri"/>
                  <a:cs typeface="Calibri"/>
                  <a:sym typeface="Calibri"/>
                </a:rPr>
              </a:br>
              <a:r>
                <a:rPr lang="en-US" sz="1800" b="0" i="0" u="none" strike="noStrike" cap="none">
                  <a:solidFill>
                    <a:schemeClr val="accent5"/>
                  </a:solidFill>
                  <a:latin typeface="Calibri"/>
                  <a:ea typeface="Calibri"/>
                  <a:cs typeface="Calibri"/>
                  <a:sym typeface="Calibri"/>
                </a:rPr>
                <a:t>Leadership in </a:t>
              </a:r>
              <a:r>
                <a:rPr lang="en-US" sz="1800">
                  <a:solidFill>
                    <a:schemeClr val="accent5"/>
                  </a:solidFill>
                  <a:latin typeface="Calibri"/>
                  <a:ea typeface="Calibri"/>
                  <a:cs typeface="Calibri"/>
                  <a:sym typeface="Calibri"/>
                </a:rPr>
                <a:t>Kafka and</a:t>
              </a:r>
              <a:r>
                <a:rPr lang="en-US" sz="1800" b="0" i="0" u="none" strike="noStrike" cap="none">
                  <a:solidFill>
                    <a:schemeClr val="accent5"/>
                  </a:solidFill>
                  <a:latin typeface="Calibri"/>
                  <a:ea typeface="Calibri"/>
                  <a:cs typeface="Calibri"/>
                  <a:sym typeface="Calibri"/>
                </a:rPr>
                <a:t> Spark to help turn processing windows from hours to minutes.</a:t>
              </a:r>
            </a:p>
          </p:txBody>
        </p:sp>
      </p:grpSp>
      <p:grpSp>
        <p:nvGrpSpPr>
          <p:cNvPr id="2974" name="Shape 2974"/>
          <p:cNvGrpSpPr/>
          <p:nvPr/>
        </p:nvGrpSpPr>
        <p:grpSpPr>
          <a:xfrm>
            <a:off x="487087" y="4916323"/>
            <a:ext cx="5300375" cy="1089996"/>
            <a:chOff x="13097392" y="3655319"/>
            <a:chExt cx="6130437" cy="1260694"/>
          </a:xfrm>
        </p:grpSpPr>
        <p:sp>
          <p:nvSpPr>
            <p:cNvPr id="2975" name="Shape 2975"/>
            <p:cNvSpPr/>
            <p:nvPr/>
          </p:nvSpPr>
          <p:spPr>
            <a:xfrm>
              <a:off x="13097392" y="3655319"/>
              <a:ext cx="1145100" cy="1131000"/>
            </a:xfrm>
            <a:prstGeom prst="ellipse">
              <a:avLst/>
            </a:prstGeom>
            <a:solidFill>
              <a:schemeClr val="lt1"/>
            </a:solidFill>
            <a:ln w="76200" cap="flat" cmpd="sng">
              <a:solidFill>
                <a:srgbClr val="0078D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a:solidFill>
                  <a:schemeClr val="accent5"/>
                </a:solidFill>
                <a:latin typeface="Calibri"/>
                <a:ea typeface="Calibri"/>
                <a:cs typeface="Calibri"/>
                <a:sym typeface="Calibri"/>
              </a:endParaRPr>
            </a:p>
          </p:txBody>
        </p:sp>
        <p:sp>
          <p:nvSpPr>
            <p:cNvPr id="2976" name="Shape 2976"/>
            <p:cNvSpPr txBox="1"/>
            <p:nvPr/>
          </p:nvSpPr>
          <p:spPr>
            <a:xfrm>
              <a:off x="14579331" y="3670114"/>
              <a:ext cx="4648498" cy="12459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Secure</a:t>
              </a:r>
              <a:br>
                <a:rPr lang="en-US" sz="2800" b="0" i="0" u="none" strike="noStrike" cap="none">
                  <a:solidFill>
                    <a:schemeClr val="dk1"/>
                  </a:solidFill>
                  <a:latin typeface="Calibri"/>
                  <a:ea typeface="Calibri"/>
                  <a:cs typeface="Calibri"/>
                  <a:sym typeface="Calibri"/>
                </a:rPr>
              </a:br>
              <a:r>
                <a:rPr lang="en-US" sz="1800" b="0" i="0" u="none" strike="noStrike" cap="none">
                  <a:solidFill>
                    <a:srgbClr val="505150"/>
                  </a:solidFill>
                  <a:latin typeface="Calibri"/>
                  <a:ea typeface="Calibri"/>
                  <a:cs typeface="Calibri"/>
                  <a:sym typeface="Calibri"/>
                </a:rPr>
                <a:t>End-to-end Security, Governance, </a:t>
              </a:r>
              <a:r>
                <a:rPr lang="en-US" sz="1800">
                  <a:solidFill>
                    <a:srgbClr val="505150"/>
                  </a:solidFill>
                  <a:latin typeface="Calibri"/>
                  <a:ea typeface="Calibri"/>
                  <a:cs typeface="Calibri"/>
                  <a:sym typeface="Calibri"/>
                </a:rPr>
                <a:t>and Data Management</a:t>
              </a:r>
            </a:p>
          </p:txBody>
        </p:sp>
      </p:grpSp>
      <p:sp>
        <p:nvSpPr>
          <p:cNvPr id="2977" name="Shape 2977"/>
          <p:cNvSpPr txBox="1"/>
          <p:nvPr/>
        </p:nvSpPr>
        <p:spPr>
          <a:xfrm>
            <a:off x="396969" y="1161078"/>
            <a:ext cx="11155800" cy="554099"/>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505150"/>
              </a:buClr>
              <a:buSzPct val="25000"/>
              <a:buFont typeface="Calibri"/>
              <a:buNone/>
            </a:pPr>
            <a:r>
              <a:rPr lang="en-US" sz="3000" b="0" i="0" u="none" strike="noStrike" cap="none">
                <a:solidFill>
                  <a:srgbClr val="505150"/>
                </a:solidFill>
                <a:latin typeface="Calibri"/>
                <a:ea typeface="Calibri"/>
                <a:cs typeface="Calibri"/>
                <a:sym typeface="Calibri"/>
              </a:rPr>
              <a:t>The </a:t>
            </a:r>
            <a:r>
              <a:rPr lang="en-US" sz="3000" b="1" i="0" u="none" strike="noStrike" cap="none">
                <a:solidFill>
                  <a:srgbClr val="505150"/>
                </a:solidFill>
                <a:latin typeface="Calibri"/>
                <a:ea typeface="Calibri"/>
                <a:cs typeface="Calibri"/>
                <a:sym typeface="Calibri"/>
              </a:rPr>
              <a:t>leading big data platform</a:t>
            </a:r>
            <a:r>
              <a:rPr lang="en-US" sz="3000" b="0" i="0" u="none" strike="noStrike" cap="none">
                <a:solidFill>
                  <a:srgbClr val="505150"/>
                </a:solidFill>
                <a:latin typeface="Calibri"/>
                <a:ea typeface="Calibri"/>
                <a:cs typeface="Calibri"/>
                <a:sym typeface="Calibri"/>
              </a:rPr>
              <a:t> from the </a:t>
            </a:r>
            <a:r>
              <a:rPr lang="en-US" sz="3000" b="1" i="0" u="none" strike="noStrike" cap="none">
                <a:solidFill>
                  <a:srgbClr val="505150"/>
                </a:solidFill>
                <a:latin typeface="Calibri"/>
                <a:ea typeface="Calibri"/>
                <a:cs typeface="Calibri"/>
                <a:sym typeface="Calibri"/>
              </a:rPr>
              <a:t>leaders in enterprise Hadoop</a:t>
            </a:r>
            <a:r>
              <a:rPr lang="en-US" sz="3000" b="0" i="0" u="none" strike="noStrike" cap="none">
                <a:solidFill>
                  <a:srgbClr val="505150"/>
                </a:solidFill>
                <a:latin typeface="Calibri"/>
                <a:ea typeface="Calibri"/>
                <a:cs typeface="Calibri"/>
                <a:sym typeface="Calibri"/>
              </a:rPr>
              <a:t>.</a:t>
            </a:r>
          </a:p>
        </p:txBody>
      </p:sp>
      <p:grpSp>
        <p:nvGrpSpPr>
          <p:cNvPr id="2978" name="Shape 2978"/>
          <p:cNvGrpSpPr/>
          <p:nvPr/>
        </p:nvGrpSpPr>
        <p:grpSpPr>
          <a:xfrm>
            <a:off x="528061" y="3485909"/>
            <a:ext cx="5074636" cy="1354222"/>
            <a:chOff x="6651057" y="3773673"/>
            <a:chExt cx="5869345" cy="1566299"/>
          </a:xfrm>
        </p:grpSpPr>
        <p:sp>
          <p:nvSpPr>
            <p:cNvPr id="2979" name="Shape 2979"/>
            <p:cNvSpPr txBox="1"/>
            <p:nvPr/>
          </p:nvSpPr>
          <p:spPr>
            <a:xfrm>
              <a:off x="7950803" y="3773673"/>
              <a:ext cx="4569600" cy="15662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Calibri"/>
                <a:buNone/>
              </a:pPr>
              <a:r>
                <a:rPr lang="en-US" sz="2800" b="0" i="0" u="none" strike="noStrike" cap="none">
                  <a:solidFill>
                    <a:schemeClr val="dk1"/>
                  </a:solidFill>
                  <a:latin typeface="Calibri"/>
                  <a:ea typeface="Calibri"/>
                  <a:cs typeface="Calibri"/>
                  <a:sym typeface="Calibri"/>
                </a:rPr>
                <a:t>Easy</a:t>
              </a:r>
            </a:p>
            <a:p>
              <a:pPr marL="0" marR="0" lvl="0" indent="0" algn="l" rtl="0">
                <a:lnSpc>
                  <a:spcPct val="100000"/>
                </a:lnSpc>
                <a:spcBef>
                  <a:spcPts val="0"/>
                </a:spcBef>
                <a:spcAft>
                  <a:spcPts val="0"/>
                </a:spcAft>
                <a:buClr>
                  <a:srgbClr val="505150"/>
                </a:buClr>
                <a:buSzPct val="25000"/>
                <a:buFont typeface="Calibri"/>
                <a:buNone/>
              </a:pPr>
              <a:r>
                <a:rPr lang="en-US" sz="1800" b="0" i="0" u="none" strike="noStrike" cap="none">
                  <a:solidFill>
                    <a:srgbClr val="505150"/>
                  </a:solidFill>
                  <a:latin typeface="Calibri"/>
                  <a:ea typeface="Calibri"/>
                  <a:cs typeface="Calibri"/>
                  <a:sym typeface="Calibri"/>
                </a:rPr>
                <a:t>Deliver optimum system utilization and</a:t>
              </a:r>
              <a:br>
                <a:rPr lang="en-US" sz="1800" b="0" i="0" u="none" strike="noStrike" cap="none">
                  <a:solidFill>
                    <a:srgbClr val="505150"/>
                  </a:solidFill>
                  <a:latin typeface="Calibri"/>
                  <a:ea typeface="Calibri"/>
                  <a:cs typeface="Calibri"/>
                  <a:sym typeface="Calibri"/>
                </a:rPr>
              </a:br>
              <a:r>
                <a:rPr lang="en-US" sz="1800" b="0" i="0" u="none" strike="noStrike" cap="none">
                  <a:solidFill>
                    <a:srgbClr val="505150"/>
                  </a:solidFill>
                  <a:latin typeface="Calibri"/>
                  <a:ea typeface="Calibri"/>
                  <a:cs typeface="Calibri"/>
                  <a:sym typeface="Calibri"/>
                </a:rPr>
                <a:t>meet SLA commitments, on-premises or</a:t>
              </a:r>
              <a:br>
                <a:rPr lang="en-US" sz="1800" b="0" i="0" u="none" strike="noStrike" cap="none">
                  <a:solidFill>
                    <a:srgbClr val="505150"/>
                  </a:solidFill>
                  <a:latin typeface="Calibri"/>
                  <a:ea typeface="Calibri"/>
                  <a:cs typeface="Calibri"/>
                  <a:sym typeface="Calibri"/>
                </a:rPr>
              </a:br>
              <a:r>
                <a:rPr lang="en-US" sz="1800" b="0" i="0" u="none" strike="noStrike" cap="none">
                  <a:solidFill>
                    <a:srgbClr val="505150"/>
                  </a:solidFill>
                  <a:latin typeface="Calibri"/>
                  <a:ea typeface="Calibri"/>
                  <a:cs typeface="Calibri"/>
                  <a:sym typeface="Calibri"/>
                </a:rPr>
                <a:t>in the cloud, with minimum effort.</a:t>
              </a:r>
            </a:p>
          </p:txBody>
        </p:sp>
        <p:sp>
          <p:nvSpPr>
            <p:cNvPr id="2980" name="Shape 2980"/>
            <p:cNvSpPr/>
            <p:nvPr/>
          </p:nvSpPr>
          <p:spPr>
            <a:xfrm>
              <a:off x="6651057" y="3776162"/>
              <a:ext cx="1145100" cy="1131000"/>
            </a:xfrm>
            <a:prstGeom prst="ellipse">
              <a:avLst/>
            </a:prstGeom>
            <a:solidFill>
              <a:srgbClr val="FFFFFF"/>
            </a:solidFill>
            <a:ln w="76200" cap="flat" cmpd="sng">
              <a:solidFill>
                <a:srgbClr val="0078D9"/>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1200" b="0" i="0" u="none" strike="noStrike" cap="none">
                <a:solidFill>
                  <a:schemeClr val="accent5"/>
                </a:solidFill>
                <a:latin typeface="Calibri"/>
                <a:ea typeface="Calibri"/>
                <a:cs typeface="Calibri"/>
                <a:sym typeface="Calibri"/>
              </a:endParaRPr>
            </a:p>
          </p:txBody>
        </p:sp>
      </p:grpSp>
      <p:pic>
        <p:nvPicPr>
          <p:cNvPr id="2981" name="Shape 2981"/>
          <p:cNvPicPr preferRelativeResize="0"/>
          <p:nvPr/>
        </p:nvPicPr>
        <p:blipFill rotWithShape="1">
          <a:blip r:embed="rId3">
            <a:alphaModFix/>
          </a:blip>
          <a:srcRect/>
          <a:stretch/>
        </p:blipFill>
        <p:spPr>
          <a:xfrm>
            <a:off x="6600675" y="2139800"/>
            <a:ext cx="4645725" cy="3932825"/>
          </a:xfrm>
          <a:prstGeom prst="rect">
            <a:avLst/>
          </a:prstGeom>
          <a:noFill/>
          <a:ln>
            <a:noFill/>
          </a:ln>
        </p:spPr>
      </p:pic>
      <p:grpSp>
        <p:nvGrpSpPr>
          <p:cNvPr id="2982" name="Shape 2982"/>
          <p:cNvGrpSpPr/>
          <p:nvPr/>
        </p:nvGrpSpPr>
        <p:grpSpPr>
          <a:xfrm>
            <a:off x="790555" y="3621522"/>
            <a:ext cx="472706" cy="731530"/>
            <a:chOff x="7618617" y="5403458"/>
            <a:chExt cx="376329" cy="582384"/>
          </a:xfrm>
        </p:grpSpPr>
        <p:sp>
          <p:nvSpPr>
            <p:cNvPr id="2983" name="Shape 2983"/>
            <p:cNvSpPr/>
            <p:nvPr/>
          </p:nvSpPr>
          <p:spPr>
            <a:xfrm>
              <a:off x="7662192" y="5532219"/>
              <a:ext cx="291161" cy="350618"/>
            </a:xfrm>
            <a:custGeom>
              <a:avLst/>
              <a:gdLst/>
              <a:ahLst/>
              <a:cxnLst/>
              <a:rect l="0" t="0" r="0" b="0"/>
              <a:pathLst>
                <a:path w="120000" h="120000" extrusionOk="0">
                  <a:moveTo>
                    <a:pt x="59446" y="0"/>
                  </a:moveTo>
                  <a:cubicBezTo>
                    <a:pt x="26030" y="0"/>
                    <a:pt x="0" y="20461"/>
                    <a:pt x="0" y="46000"/>
                  </a:cubicBezTo>
                  <a:cubicBezTo>
                    <a:pt x="0" y="66000"/>
                    <a:pt x="12000" y="76000"/>
                    <a:pt x="20861" y="83384"/>
                  </a:cubicBezTo>
                  <a:lnTo>
                    <a:pt x="24000" y="86000"/>
                  </a:lnTo>
                  <a:cubicBezTo>
                    <a:pt x="27138" y="88615"/>
                    <a:pt x="30276" y="91230"/>
                    <a:pt x="30276" y="98153"/>
                  </a:cubicBezTo>
                  <a:cubicBezTo>
                    <a:pt x="30276" y="100307"/>
                    <a:pt x="30276" y="102923"/>
                    <a:pt x="30276" y="106000"/>
                  </a:cubicBezTo>
                  <a:lnTo>
                    <a:pt x="28615" y="106000"/>
                  </a:lnTo>
                  <a:lnTo>
                    <a:pt x="28615" y="119846"/>
                  </a:lnTo>
                  <a:lnTo>
                    <a:pt x="91200" y="119846"/>
                  </a:lnTo>
                  <a:lnTo>
                    <a:pt x="91200" y="106000"/>
                  </a:lnTo>
                  <a:lnTo>
                    <a:pt x="89538" y="106000"/>
                  </a:lnTo>
                  <a:cubicBezTo>
                    <a:pt x="89538" y="102923"/>
                    <a:pt x="89538" y="100307"/>
                    <a:pt x="89538" y="98153"/>
                  </a:cubicBezTo>
                  <a:cubicBezTo>
                    <a:pt x="89538" y="91230"/>
                    <a:pt x="92307" y="88615"/>
                    <a:pt x="95815" y="86000"/>
                  </a:cubicBezTo>
                  <a:lnTo>
                    <a:pt x="98953" y="83384"/>
                  </a:lnTo>
                  <a:cubicBezTo>
                    <a:pt x="107815" y="76000"/>
                    <a:pt x="119815" y="66000"/>
                    <a:pt x="119815" y="46000"/>
                  </a:cubicBezTo>
                  <a:cubicBezTo>
                    <a:pt x="118892" y="20461"/>
                    <a:pt x="92676" y="0"/>
                    <a:pt x="59446" y="0"/>
                  </a:cubicBezTo>
                  <a:close/>
                  <a:moveTo>
                    <a:pt x="88061" y="76923"/>
                  </a:moveTo>
                  <a:lnTo>
                    <a:pt x="84923" y="79538"/>
                  </a:lnTo>
                  <a:cubicBezTo>
                    <a:pt x="81230" y="82461"/>
                    <a:pt x="75507" y="87692"/>
                    <a:pt x="75507" y="98153"/>
                  </a:cubicBezTo>
                  <a:cubicBezTo>
                    <a:pt x="75507" y="100307"/>
                    <a:pt x="75507" y="102923"/>
                    <a:pt x="75507" y="106000"/>
                  </a:cubicBezTo>
                  <a:lnTo>
                    <a:pt x="43200" y="106000"/>
                  </a:lnTo>
                  <a:cubicBezTo>
                    <a:pt x="43200" y="102923"/>
                    <a:pt x="43200" y="100307"/>
                    <a:pt x="43200" y="98153"/>
                  </a:cubicBezTo>
                  <a:cubicBezTo>
                    <a:pt x="43200" y="87230"/>
                    <a:pt x="37476" y="82461"/>
                    <a:pt x="33969" y="79538"/>
                  </a:cubicBezTo>
                  <a:lnTo>
                    <a:pt x="32861" y="78615"/>
                  </a:lnTo>
                  <a:lnTo>
                    <a:pt x="32861" y="78615"/>
                  </a:lnTo>
                  <a:cubicBezTo>
                    <a:pt x="32307" y="78153"/>
                    <a:pt x="31753" y="77692"/>
                    <a:pt x="30276" y="76461"/>
                  </a:cubicBezTo>
                  <a:cubicBezTo>
                    <a:pt x="22338" y="70000"/>
                    <a:pt x="13107" y="61692"/>
                    <a:pt x="13107" y="45538"/>
                  </a:cubicBezTo>
                  <a:cubicBezTo>
                    <a:pt x="13107" y="25692"/>
                    <a:pt x="33415" y="9538"/>
                    <a:pt x="59446" y="9538"/>
                  </a:cubicBezTo>
                  <a:cubicBezTo>
                    <a:pt x="85476" y="9538"/>
                    <a:pt x="105784" y="25230"/>
                    <a:pt x="105784" y="45538"/>
                  </a:cubicBezTo>
                  <a:cubicBezTo>
                    <a:pt x="105230" y="62615"/>
                    <a:pt x="95815" y="70307"/>
                    <a:pt x="88061" y="76923"/>
                  </a:cubicBezTo>
                  <a:close/>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84" name="Shape 2984"/>
            <p:cNvSpPr/>
            <p:nvPr/>
          </p:nvSpPr>
          <p:spPr>
            <a:xfrm>
              <a:off x="7729535" y="5894721"/>
              <a:ext cx="150531" cy="39618"/>
            </a:xfrm>
            <a:custGeom>
              <a:avLst/>
              <a:gdLst/>
              <a:ahLst/>
              <a:cxnLst/>
              <a:rect l="0" t="0" r="0" b="0"/>
              <a:pathLst>
                <a:path w="120000" h="120000" extrusionOk="0">
                  <a:moveTo>
                    <a:pt x="0" y="118651"/>
                  </a:moveTo>
                  <a:lnTo>
                    <a:pt x="119643" y="118651"/>
                  </a:lnTo>
                  <a:lnTo>
                    <a:pt x="119643" y="0"/>
                  </a:lnTo>
                  <a:lnTo>
                    <a:pt x="0" y="0"/>
                  </a:lnTo>
                  <a:lnTo>
                    <a:pt x="0" y="118651"/>
                  </a:lnTo>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85" name="Shape 2985"/>
            <p:cNvSpPr/>
            <p:nvPr/>
          </p:nvSpPr>
          <p:spPr>
            <a:xfrm>
              <a:off x="7743400" y="5946225"/>
              <a:ext cx="124783" cy="39618"/>
            </a:xfrm>
            <a:custGeom>
              <a:avLst/>
              <a:gdLst/>
              <a:ahLst/>
              <a:cxnLst/>
              <a:rect l="0" t="0" r="0" b="0"/>
              <a:pathLst>
                <a:path w="120000" h="120000" extrusionOk="0">
                  <a:moveTo>
                    <a:pt x="0" y="118651"/>
                  </a:moveTo>
                  <a:lnTo>
                    <a:pt x="119571" y="118651"/>
                  </a:lnTo>
                  <a:lnTo>
                    <a:pt x="119571" y="0"/>
                  </a:lnTo>
                  <a:lnTo>
                    <a:pt x="0" y="0"/>
                  </a:lnTo>
                  <a:lnTo>
                    <a:pt x="0" y="118651"/>
                  </a:ln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86" name="Shape 2986"/>
            <p:cNvSpPr/>
            <p:nvPr/>
          </p:nvSpPr>
          <p:spPr>
            <a:xfrm>
              <a:off x="7788957" y="5403458"/>
              <a:ext cx="35652" cy="97064"/>
            </a:xfrm>
            <a:custGeom>
              <a:avLst/>
              <a:gdLst/>
              <a:ahLst/>
              <a:cxnLst/>
              <a:rect l="0" t="0" r="0" b="0"/>
              <a:pathLst>
                <a:path w="120000" h="120000" extrusionOk="0">
                  <a:moveTo>
                    <a:pt x="60000" y="119449"/>
                  </a:moveTo>
                  <a:lnTo>
                    <a:pt x="0" y="119449"/>
                  </a:lnTo>
                  <a:lnTo>
                    <a:pt x="0" y="0"/>
                  </a:lnTo>
                  <a:lnTo>
                    <a:pt x="118500" y="0"/>
                  </a:lnTo>
                  <a:lnTo>
                    <a:pt x="118500" y="119449"/>
                  </a:lnTo>
                  <a:lnTo>
                    <a:pt x="60000" y="119449"/>
                  </a:ln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87" name="Shape 2987"/>
            <p:cNvSpPr/>
            <p:nvPr/>
          </p:nvSpPr>
          <p:spPr>
            <a:xfrm>
              <a:off x="7844414" y="5411382"/>
              <a:ext cx="69323" cy="103006"/>
            </a:xfrm>
            <a:custGeom>
              <a:avLst/>
              <a:gdLst/>
              <a:ahLst/>
              <a:cxnLst/>
              <a:rect l="0" t="0" r="0" b="0"/>
              <a:pathLst>
                <a:path w="120000" h="120000" extrusionOk="0">
                  <a:moveTo>
                    <a:pt x="119230" y="13565"/>
                  </a:moveTo>
                  <a:lnTo>
                    <a:pt x="63076" y="0"/>
                  </a:lnTo>
                  <a:lnTo>
                    <a:pt x="0" y="105913"/>
                  </a:lnTo>
                  <a:lnTo>
                    <a:pt x="56923" y="119478"/>
                  </a:lnTo>
                  <a:lnTo>
                    <a:pt x="119230" y="13565"/>
                  </a:ln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88" name="Shape 2988"/>
            <p:cNvSpPr/>
            <p:nvPr/>
          </p:nvSpPr>
          <p:spPr>
            <a:xfrm>
              <a:off x="7897893" y="5449019"/>
              <a:ext cx="97054" cy="95083"/>
            </a:xfrm>
            <a:custGeom>
              <a:avLst/>
              <a:gdLst/>
              <a:ahLst/>
              <a:cxnLst/>
              <a:rect l="0" t="0" r="0" b="0"/>
              <a:pathLst>
                <a:path w="120000" h="120000" extrusionOk="0">
                  <a:moveTo>
                    <a:pt x="32930" y="119436"/>
                  </a:moveTo>
                  <a:lnTo>
                    <a:pt x="119441" y="25352"/>
                  </a:lnTo>
                  <a:lnTo>
                    <a:pt x="86511" y="0"/>
                  </a:lnTo>
                  <a:lnTo>
                    <a:pt x="0" y="93521"/>
                  </a:lnTo>
                  <a:lnTo>
                    <a:pt x="32930" y="119436"/>
                  </a:ln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89" name="Shape 2989"/>
            <p:cNvSpPr/>
            <p:nvPr/>
          </p:nvSpPr>
          <p:spPr>
            <a:xfrm>
              <a:off x="7695864" y="5411382"/>
              <a:ext cx="69323" cy="103006"/>
            </a:xfrm>
            <a:custGeom>
              <a:avLst/>
              <a:gdLst/>
              <a:ahLst/>
              <a:cxnLst/>
              <a:rect l="0" t="0" r="0" b="0"/>
              <a:pathLst>
                <a:path w="120000" h="120000" extrusionOk="0">
                  <a:moveTo>
                    <a:pt x="119230" y="105913"/>
                  </a:moveTo>
                  <a:lnTo>
                    <a:pt x="56153" y="0"/>
                  </a:lnTo>
                  <a:lnTo>
                    <a:pt x="0" y="13565"/>
                  </a:lnTo>
                  <a:lnTo>
                    <a:pt x="63076" y="119478"/>
                  </a:lnTo>
                  <a:lnTo>
                    <a:pt x="119230" y="105913"/>
                  </a:ln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90" name="Shape 2990"/>
            <p:cNvSpPr/>
            <p:nvPr/>
          </p:nvSpPr>
          <p:spPr>
            <a:xfrm>
              <a:off x="7618617" y="5449019"/>
              <a:ext cx="97054" cy="95083"/>
            </a:xfrm>
            <a:custGeom>
              <a:avLst/>
              <a:gdLst/>
              <a:ahLst/>
              <a:cxnLst/>
              <a:rect l="0" t="0" r="0" b="0"/>
              <a:pathLst>
                <a:path w="120000" h="120000" extrusionOk="0">
                  <a:moveTo>
                    <a:pt x="119444" y="93521"/>
                  </a:moveTo>
                  <a:lnTo>
                    <a:pt x="34444" y="0"/>
                  </a:lnTo>
                  <a:lnTo>
                    <a:pt x="0" y="25352"/>
                  </a:lnTo>
                  <a:lnTo>
                    <a:pt x="86111" y="119436"/>
                  </a:lnTo>
                  <a:lnTo>
                    <a:pt x="119444" y="93521"/>
                  </a:ln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2991" name="Shape 2991"/>
          <p:cNvGrpSpPr/>
          <p:nvPr/>
        </p:nvGrpSpPr>
        <p:grpSpPr>
          <a:xfrm>
            <a:off x="738677" y="2485341"/>
            <a:ext cx="489504" cy="566047"/>
            <a:chOff x="7858279" y="3159658"/>
            <a:chExt cx="443675" cy="513052"/>
          </a:xfrm>
        </p:grpSpPr>
        <p:sp>
          <p:nvSpPr>
            <p:cNvPr id="2992" name="Shape 2992"/>
            <p:cNvSpPr/>
            <p:nvPr/>
          </p:nvSpPr>
          <p:spPr>
            <a:xfrm>
              <a:off x="8034563" y="3337939"/>
              <a:ext cx="104977" cy="172337"/>
            </a:xfrm>
            <a:custGeom>
              <a:avLst/>
              <a:gdLst/>
              <a:ahLst/>
              <a:cxnLst/>
              <a:rect l="0" t="0" r="0" b="0"/>
              <a:pathLst>
                <a:path w="120000" h="120000" extrusionOk="0">
                  <a:moveTo>
                    <a:pt x="80680" y="8727"/>
                  </a:moveTo>
                  <a:lnTo>
                    <a:pt x="47489" y="60779"/>
                  </a:lnTo>
                  <a:cubicBezTo>
                    <a:pt x="44425" y="60779"/>
                    <a:pt x="40340" y="61714"/>
                    <a:pt x="37276" y="61714"/>
                  </a:cubicBezTo>
                  <a:cubicBezTo>
                    <a:pt x="12765" y="66077"/>
                    <a:pt x="0" y="81662"/>
                    <a:pt x="7148" y="96623"/>
                  </a:cubicBezTo>
                  <a:cubicBezTo>
                    <a:pt x="14297" y="111584"/>
                    <a:pt x="40340" y="119688"/>
                    <a:pt x="64851" y="115324"/>
                  </a:cubicBezTo>
                  <a:cubicBezTo>
                    <a:pt x="89361" y="110961"/>
                    <a:pt x="102127" y="95064"/>
                    <a:pt x="94978" y="80103"/>
                  </a:cubicBezTo>
                  <a:cubicBezTo>
                    <a:pt x="93446" y="75740"/>
                    <a:pt x="89361" y="72000"/>
                    <a:pt x="84765" y="69506"/>
                  </a:cubicBezTo>
                  <a:lnTo>
                    <a:pt x="117957" y="17454"/>
                  </a:lnTo>
                  <a:cubicBezTo>
                    <a:pt x="119489" y="14961"/>
                    <a:pt x="119489" y="12155"/>
                    <a:pt x="117957" y="9662"/>
                  </a:cubicBezTo>
                  <a:cubicBezTo>
                    <a:pt x="116425" y="6233"/>
                    <a:pt x="112340" y="3428"/>
                    <a:pt x="106212" y="1870"/>
                  </a:cubicBezTo>
                  <a:cubicBezTo>
                    <a:pt x="96510" y="0"/>
                    <a:pt x="84765" y="2493"/>
                    <a:pt x="80680" y="8727"/>
                  </a:cubicBezTo>
                </a:path>
              </a:pathLst>
            </a:custGeom>
            <a:solidFill>
              <a:srgbClr val="00A7E0"/>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93" name="Shape 2993"/>
            <p:cNvSpPr/>
            <p:nvPr/>
          </p:nvSpPr>
          <p:spPr>
            <a:xfrm>
              <a:off x="7858279" y="3159658"/>
              <a:ext cx="443675" cy="513052"/>
            </a:xfrm>
            <a:custGeom>
              <a:avLst/>
              <a:gdLst/>
              <a:ahLst/>
              <a:cxnLst/>
              <a:rect l="0" t="0" r="0" b="0"/>
              <a:pathLst>
                <a:path w="120000" h="120000" extrusionOk="0">
                  <a:moveTo>
                    <a:pt x="58968" y="44370"/>
                  </a:moveTo>
                  <a:cubicBezTo>
                    <a:pt x="59332" y="45839"/>
                    <a:pt x="57876" y="47412"/>
                    <a:pt x="56177" y="47622"/>
                  </a:cubicBezTo>
                  <a:cubicBezTo>
                    <a:pt x="45621" y="49195"/>
                    <a:pt x="36643" y="55909"/>
                    <a:pt x="33973" y="65139"/>
                  </a:cubicBezTo>
                  <a:cubicBezTo>
                    <a:pt x="33609" y="66293"/>
                    <a:pt x="32275" y="67237"/>
                    <a:pt x="30819" y="67237"/>
                  </a:cubicBezTo>
                  <a:cubicBezTo>
                    <a:pt x="30576" y="67237"/>
                    <a:pt x="30212" y="67237"/>
                    <a:pt x="30212" y="67237"/>
                  </a:cubicBezTo>
                  <a:cubicBezTo>
                    <a:pt x="28513" y="66923"/>
                    <a:pt x="27421" y="65139"/>
                    <a:pt x="27785" y="63671"/>
                  </a:cubicBezTo>
                  <a:cubicBezTo>
                    <a:pt x="31183" y="52132"/>
                    <a:pt x="41860" y="43846"/>
                    <a:pt x="55571" y="42062"/>
                  </a:cubicBezTo>
                  <a:cubicBezTo>
                    <a:pt x="56905" y="41748"/>
                    <a:pt x="58604" y="42587"/>
                    <a:pt x="58968" y="44370"/>
                  </a:cubicBezTo>
                  <a:close/>
                  <a:moveTo>
                    <a:pt x="109322" y="45314"/>
                  </a:moveTo>
                  <a:cubicBezTo>
                    <a:pt x="114418" y="52657"/>
                    <a:pt x="117451" y="61573"/>
                    <a:pt x="117209" y="70804"/>
                  </a:cubicBezTo>
                  <a:cubicBezTo>
                    <a:pt x="116845" y="97972"/>
                    <a:pt x="91850" y="119895"/>
                    <a:pt x="60303" y="119895"/>
                  </a:cubicBezTo>
                  <a:cubicBezTo>
                    <a:pt x="59939" y="119895"/>
                    <a:pt x="59939" y="119895"/>
                    <a:pt x="59696" y="119895"/>
                  </a:cubicBezTo>
                  <a:cubicBezTo>
                    <a:pt x="28149" y="119580"/>
                    <a:pt x="2426" y="97447"/>
                    <a:pt x="2426" y="70174"/>
                  </a:cubicBezTo>
                  <a:cubicBezTo>
                    <a:pt x="2426" y="60944"/>
                    <a:pt x="5581" y="52132"/>
                    <a:pt x="11041" y="44685"/>
                  </a:cubicBezTo>
                  <a:lnTo>
                    <a:pt x="0" y="36083"/>
                  </a:lnTo>
                  <a:lnTo>
                    <a:pt x="12740" y="24230"/>
                  </a:lnTo>
                  <a:lnTo>
                    <a:pt x="23053" y="32622"/>
                  </a:lnTo>
                  <a:cubicBezTo>
                    <a:pt x="30576" y="27272"/>
                    <a:pt x="39797" y="23391"/>
                    <a:pt x="50111" y="21923"/>
                  </a:cubicBezTo>
                  <a:lnTo>
                    <a:pt x="50111" y="13006"/>
                  </a:lnTo>
                  <a:lnTo>
                    <a:pt x="44287" y="13006"/>
                  </a:lnTo>
                  <a:cubicBezTo>
                    <a:pt x="40161" y="13006"/>
                    <a:pt x="36643" y="10069"/>
                    <a:pt x="36643" y="6503"/>
                  </a:cubicBezTo>
                  <a:cubicBezTo>
                    <a:pt x="36643" y="2937"/>
                    <a:pt x="40161" y="0"/>
                    <a:pt x="44287" y="0"/>
                  </a:cubicBezTo>
                  <a:lnTo>
                    <a:pt x="76076" y="0"/>
                  </a:lnTo>
                  <a:cubicBezTo>
                    <a:pt x="80202" y="0"/>
                    <a:pt x="83599" y="2937"/>
                    <a:pt x="83599" y="6503"/>
                  </a:cubicBezTo>
                  <a:cubicBezTo>
                    <a:pt x="83599" y="10069"/>
                    <a:pt x="80202" y="13006"/>
                    <a:pt x="76076" y="13006"/>
                  </a:cubicBezTo>
                  <a:lnTo>
                    <a:pt x="69888" y="13006"/>
                  </a:lnTo>
                  <a:lnTo>
                    <a:pt x="69888" y="21923"/>
                  </a:lnTo>
                  <a:cubicBezTo>
                    <a:pt x="80202" y="23391"/>
                    <a:pt x="89423" y="27272"/>
                    <a:pt x="96946" y="32832"/>
                  </a:cubicBezTo>
                  <a:lnTo>
                    <a:pt x="107259" y="24860"/>
                  </a:lnTo>
                  <a:lnTo>
                    <a:pt x="119878" y="37027"/>
                  </a:lnTo>
                  <a:lnTo>
                    <a:pt x="109322" y="45314"/>
                  </a:lnTo>
                  <a:close/>
                  <a:moveTo>
                    <a:pt x="103134" y="70804"/>
                  </a:moveTo>
                  <a:cubicBezTo>
                    <a:pt x="103134" y="60734"/>
                    <a:pt x="98645" y="51503"/>
                    <a:pt x="90758" y="44370"/>
                  </a:cubicBezTo>
                  <a:cubicBezTo>
                    <a:pt x="82871" y="37342"/>
                    <a:pt x="71951" y="33461"/>
                    <a:pt x="60303" y="33461"/>
                  </a:cubicBezTo>
                  <a:lnTo>
                    <a:pt x="59939" y="33461"/>
                  </a:lnTo>
                  <a:cubicBezTo>
                    <a:pt x="36400" y="33461"/>
                    <a:pt x="16865" y="50034"/>
                    <a:pt x="16501" y="70489"/>
                  </a:cubicBezTo>
                  <a:cubicBezTo>
                    <a:pt x="16501" y="90839"/>
                    <a:pt x="35672" y="107727"/>
                    <a:pt x="59696" y="107727"/>
                  </a:cubicBezTo>
                  <a:lnTo>
                    <a:pt x="59939" y="107727"/>
                  </a:lnTo>
                  <a:cubicBezTo>
                    <a:pt x="83963" y="107727"/>
                    <a:pt x="103134" y="91153"/>
                    <a:pt x="103134" y="70804"/>
                  </a:cubicBezTo>
                  <a:close/>
                </a:path>
              </a:pathLst>
            </a:custGeom>
            <a:solidFill>
              <a:srgbClr val="00314F"/>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2994" name="Shape 2994"/>
          <p:cNvGrpSpPr/>
          <p:nvPr/>
        </p:nvGrpSpPr>
        <p:grpSpPr>
          <a:xfrm>
            <a:off x="714773" y="5102991"/>
            <a:ext cx="552613" cy="629925"/>
            <a:chOff x="3754291" y="5320260"/>
            <a:chExt cx="552613" cy="629925"/>
          </a:xfrm>
        </p:grpSpPr>
        <p:sp>
          <p:nvSpPr>
            <p:cNvPr id="2995" name="Shape 2995"/>
            <p:cNvSpPr/>
            <p:nvPr/>
          </p:nvSpPr>
          <p:spPr>
            <a:xfrm>
              <a:off x="3916705" y="5536180"/>
              <a:ext cx="281258" cy="305058"/>
            </a:xfrm>
            <a:custGeom>
              <a:avLst/>
              <a:gdLst/>
              <a:ahLst/>
              <a:cxnLst/>
              <a:rect l="0" t="0" r="0" b="0"/>
              <a:pathLst>
                <a:path w="120000" h="120000" extrusionOk="0">
                  <a:moveTo>
                    <a:pt x="47006" y="119823"/>
                  </a:moveTo>
                  <a:cubicBezTo>
                    <a:pt x="29235" y="112422"/>
                    <a:pt x="12993" y="99383"/>
                    <a:pt x="0" y="82995"/>
                  </a:cubicBezTo>
                  <a:lnTo>
                    <a:pt x="119808" y="0"/>
                  </a:lnTo>
                  <a:cubicBezTo>
                    <a:pt x="118662" y="22378"/>
                    <a:pt x="115987" y="44757"/>
                    <a:pt x="107961" y="60616"/>
                  </a:cubicBezTo>
                  <a:cubicBezTo>
                    <a:pt x="94394" y="87929"/>
                    <a:pt x="72420" y="109427"/>
                    <a:pt x="47006" y="119823"/>
                  </a:cubicBezTo>
                </a:path>
              </a:pathLst>
            </a:custGeom>
            <a:solidFill>
              <a:srgbClr val="18AEE5"/>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96" name="Shape 2996"/>
            <p:cNvSpPr/>
            <p:nvPr/>
          </p:nvSpPr>
          <p:spPr>
            <a:xfrm>
              <a:off x="3855305" y="5433173"/>
              <a:ext cx="316909" cy="267420"/>
            </a:xfrm>
            <a:custGeom>
              <a:avLst/>
              <a:gdLst/>
              <a:ahLst/>
              <a:cxnLst/>
              <a:rect l="0" t="0" r="0" b="0"/>
              <a:pathLst>
                <a:path w="120000" h="120000" extrusionOk="0">
                  <a:moveTo>
                    <a:pt x="12613" y="119797"/>
                  </a:moveTo>
                  <a:cubicBezTo>
                    <a:pt x="12102" y="118585"/>
                    <a:pt x="11590" y="116969"/>
                    <a:pt x="11079" y="115757"/>
                  </a:cubicBezTo>
                  <a:cubicBezTo>
                    <a:pt x="2386" y="93535"/>
                    <a:pt x="1022" y="59393"/>
                    <a:pt x="0" y="34747"/>
                  </a:cubicBezTo>
                  <a:lnTo>
                    <a:pt x="0" y="29696"/>
                  </a:lnTo>
                  <a:lnTo>
                    <a:pt x="65965" y="0"/>
                  </a:lnTo>
                  <a:lnTo>
                    <a:pt x="119829" y="24646"/>
                  </a:lnTo>
                  <a:lnTo>
                    <a:pt x="12613" y="119797"/>
                  </a:lnTo>
                </a:path>
              </a:pathLst>
            </a:custGeom>
            <a:solidFill>
              <a:srgbClr val="18AEE5"/>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2997" name="Shape 2997"/>
            <p:cNvSpPr/>
            <p:nvPr/>
          </p:nvSpPr>
          <p:spPr>
            <a:xfrm>
              <a:off x="3754291" y="5320260"/>
              <a:ext cx="552613" cy="629925"/>
            </a:xfrm>
            <a:custGeom>
              <a:avLst/>
              <a:gdLst/>
              <a:ahLst/>
              <a:cxnLst/>
              <a:rect l="0" t="0" r="0" b="0"/>
              <a:pathLst>
                <a:path w="120000" h="120000" extrusionOk="0">
                  <a:moveTo>
                    <a:pt x="59853" y="119914"/>
                  </a:moveTo>
                  <a:cubicBezTo>
                    <a:pt x="30073" y="110512"/>
                    <a:pt x="15427" y="89743"/>
                    <a:pt x="9080" y="77948"/>
                  </a:cubicBezTo>
                  <a:cubicBezTo>
                    <a:pt x="0" y="60769"/>
                    <a:pt x="292" y="34957"/>
                    <a:pt x="292" y="21196"/>
                  </a:cubicBezTo>
                  <a:lnTo>
                    <a:pt x="292" y="19743"/>
                  </a:lnTo>
                  <a:lnTo>
                    <a:pt x="59853" y="0"/>
                  </a:lnTo>
                  <a:lnTo>
                    <a:pt x="119609" y="19743"/>
                  </a:lnTo>
                  <a:lnTo>
                    <a:pt x="119609" y="21452"/>
                  </a:lnTo>
                  <a:cubicBezTo>
                    <a:pt x="119609" y="35213"/>
                    <a:pt x="119902" y="61025"/>
                    <a:pt x="110821" y="78119"/>
                  </a:cubicBezTo>
                  <a:cubicBezTo>
                    <a:pt x="104475" y="89743"/>
                    <a:pt x="89536" y="110683"/>
                    <a:pt x="59853" y="119914"/>
                  </a:cubicBezTo>
                  <a:close/>
                  <a:moveTo>
                    <a:pt x="12107" y="29230"/>
                  </a:moveTo>
                  <a:cubicBezTo>
                    <a:pt x="12693" y="43675"/>
                    <a:pt x="13572" y="61794"/>
                    <a:pt x="19820" y="73589"/>
                  </a:cubicBezTo>
                  <a:cubicBezTo>
                    <a:pt x="25093" y="83247"/>
                    <a:pt x="36908" y="100854"/>
                    <a:pt x="59853" y="109059"/>
                  </a:cubicBezTo>
                  <a:cubicBezTo>
                    <a:pt x="82701" y="100854"/>
                    <a:pt x="94808" y="83247"/>
                    <a:pt x="100081" y="73589"/>
                  </a:cubicBezTo>
                  <a:cubicBezTo>
                    <a:pt x="106427" y="61794"/>
                    <a:pt x="107209" y="43675"/>
                    <a:pt x="107794" y="29230"/>
                  </a:cubicBezTo>
                  <a:lnTo>
                    <a:pt x="107794" y="28461"/>
                  </a:lnTo>
                  <a:lnTo>
                    <a:pt x="107794" y="28461"/>
                  </a:lnTo>
                  <a:lnTo>
                    <a:pt x="107209" y="28205"/>
                  </a:lnTo>
                  <a:lnTo>
                    <a:pt x="107794" y="27264"/>
                  </a:lnTo>
                  <a:lnTo>
                    <a:pt x="60341" y="11367"/>
                  </a:lnTo>
                  <a:lnTo>
                    <a:pt x="12400" y="27264"/>
                  </a:lnTo>
                  <a:lnTo>
                    <a:pt x="12107" y="29230"/>
                  </a:lnTo>
                  <a:close/>
                </a:path>
              </a:pathLst>
            </a:custGeom>
            <a:solidFill>
              <a:srgbClr val="1D3B54"/>
            </a:solidFill>
            <a:ln>
              <a:noFill/>
            </a:ln>
          </p:spPr>
          <p:txBody>
            <a:bodyPr lIns="82925" tIns="41450" rIns="82925" bIns="41450"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0298822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4"/>
        <p:cNvGrpSpPr/>
        <p:nvPr/>
      </p:nvGrpSpPr>
      <p:grpSpPr>
        <a:xfrm>
          <a:off x="0" y="0"/>
          <a:ext cx="0" cy="0"/>
          <a:chOff x="0" y="0"/>
          <a:chExt cx="0" cy="0"/>
        </a:xfrm>
      </p:grpSpPr>
      <p:sp>
        <p:nvSpPr>
          <p:cNvPr id="2885" name="Shape 2885"/>
          <p:cNvSpPr txBox="1">
            <a:spLocks noGrp="1"/>
          </p:cNvSpPr>
          <p:nvPr>
            <p:ph type="title"/>
          </p:nvPr>
        </p:nvSpPr>
        <p:spPr>
          <a:xfrm>
            <a:off x="365760" y="457200"/>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Ingest</a:t>
            </a:r>
            <a:br>
              <a:rPr lang="en-US" sz="4000" b="0" i="0" u="none" strike="noStrike" cap="none">
                <a:solidFill>
                  <a:schemeClr val="dk2"/>
                </a:solidFill>
                <a:latin typeface="Calibri"/>
                <a:ea typeface="Calibri"/>
                <a:cs typeface="Calibri"/>
                <a:sym typeface="Calibri"/>
              </a:rPr>
            </a:br>
            <a:r>
              <a:rPr lang="en-US" sz="2800" b="0" i="0" u="none" strike="noStrike" cap="none">
                <a:solidFill>
                  <a:schemeClr val="dk1"/>
                </a:solidFill>
                <a:latin typeface="Calibri"/>
                <a:ea typeface="Calibri"/>
                <a:cs typeface="Calibri"/>
                <a:sym typeface="Calibri"/>
              </a:rPr>
              <a:t>The Foundation of Hadoop’s Potential</a:t>
            </a:r>
          </a:p>
        </p:txBody>
      </p:sp>
      <p:sp>
        <p:nvSpPr>
          <p:cNvPr id="2886" name="Shape 2886"/>
          <p:cNvSpPr txBox="1">
            <a:spLocks noGrp="1"/>
          </p:cNvSpPr>
          <p:nvPr>
            <p:ph type="body" idx="1"/>
          </p:nvPr>
        </p:nvSpPr>
        <p:spPr>
          <a:xfrm>
            <a:off x="272550" y="1572235"/>
            <a:ext cx="5576456" cy="47624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Arial"/>
              <a:buNone/>
            </a:pPr>
            <a:r>
              <a:rPr lang="en-US" sz="2400" b="0" i="0" u="none" strike="noStrike" cap="none" dirty="0">
                <a:solidFill>
                  <a:srgbClr val="595B59"/>
                </a:solidFill>
                <a:latin typeface="Calibri"/>
                <a:ea typeface="Calibri"/>
                <a:cs typeface="Calibri"/>
                <a:sym typeface="Calibri"/>
              </a:rPr>
              <a:t>Data can come from a variety of “</a:t>
            </a:r>
            <a:r>
              <a:rPr lang="en-US" sz="2400" b="0" i="0" u="none" strike="noStrike" cap="none" dirty="0" smtClean="0">
                <a:solidFill>
                  <a:srgbClr val="595B59"/>
                </a:solidFill>
                <a:latin typeface="Calibri"/>
                <a:ea typeface="Calibri"/>
                <a:cs typeface="Calibri"/>
                <a:sym typeface="Calibri"/>
              </a:rPr>
              <a:t>silo-</a:t>
            </a:r>
            <a:r>
              <a:rPr lang="en-US" sz="2400" b="0" i="0" u="none" strike="noStrike" cap="none" dirty="0" err="1" smtClean="0">
                <a:solidFill>
                  <a:srgbClr val="595B59"/>
                </a:solidFill>
                <a:latin typeface="Calibri"/>
                <a:ea typeface="Calibri"/>
                <a:cs typeface="Calibri"/>
                <a:sym typeface="Calibri"/>
              </a:rPr>
              <a:t>ed</a:t>
            </a:r>
            <a:r>
              <a:rPr lang="en-US" sz="2400" b="0" i="0" u="none" strike="noStrike" cap="none" dirty="0">
                <a:solidFill>
                  <a:srgbClr val="595B59"/>
                </a:solidFill>
                <a:latin typeface="Calibri"/>
                <a:ea typeface="Calibri"/>
                <a:cs typeface="Calibri"/>
                <a:sym typeface="Calibri"/>
              </a:rPr>
              <a:t>” sources</a:t>
            </a:r>
          </a:p>
          <a:p>
            <a:pPr marL="454025" marR="0" lvl="1" indent="-174625" algn="l" rtl="0">
              <a:spcBef>
                <a:spcPts val="480"/>
              </a:spcBef>
              <a:spcAft>
                <a:spcPts val="0"/>
              </a:spcAft>
              <a:buClr>
                <a:schemeClr val="dk1"/>
              </a:buClr>
              <a:buSzPct val="80000"/>
              <a:buFont typeface="Arial"/>
              <a:buChar char="•"/>
            </a:pPr>
            <a:r>
              <a:rPr lang="en-US" sz="2000" b="0" i="0" u="none" strike="noStrike" cap="none" dirty="0">
                <a:solidFill>
                  <a:srgbClr val="595B59"/>
                </a:solidFill>
                <a:latin typeface="Calibri"/>
                <a:ea typeface="Calibri"/>
                <a:cs typeface="Calibri"/>
                <a:sym typeface="Calibri"/>
              </a:rPr>
              <a:t>Existing databases</a:t>
            </a:r>
          </a:p>
          <a:p>
            <a:pPr marL="454025" marR="0" lvl="1" indent="-174625" algn="l" rtl="0">
              <a:spcBef>
                <a:spcPts val="480"/>
              </a:spcBef>
              <a:spcAft>
                <a:spcPts val="0"/>
              </a:spcAft>
              <a:buClr>
                <a:schemeClr val="dk1"/>
              </a:buClr>
              <a:buSzPct val="80000"/>
              <a:buFont typeface="Arial"/>
              <a:buChar char="•"/>
            </a:pPr>
            <a:r>
              <a:rPr lang="en-US" sz="2000" b="0" i="0" u="none" strike="noStrike" cap="none" dirty="0">
                <a:solidFill>
                  <a:srgbClr val="595B59"/>
                </a:solidFill>
                <a:latin typeface="Calibri"/>
                <a:ea typeface="Calibri"/>
                <a:cs typeface="Calibri"/>
                <a:sym typeface="Calibri"/>
              </a:rPr>
              <a:t>Sensor data</a:t>
            </a:r>
          </a:p>
          <a:p>
            <a:pPr marL="454025" marR="0" lvl="1" indent="-174625" algn="l" rtl="0">
              <a:spcBef>
                <a:spcPts val="480"/>
              </a:spcBef>
              <a:spcAft>
                <a:spcPts val="0"/>
              </a:spcAft>
              <a:buClr>
                <a:schemeClr val="dk1"/>
              </a:buClr>
              <a:buSzPct val="80000"/>
              <a:buFont typeface="Arial"/>
              <a:buChar char="•"/>
            </a:pPr>
            <a:r>
              <a:rPr lang="en-US" sz="2000" b="0" i="0" u="none" strike="noStrike" cap="none" dirty="0">
                <a:solidFill>
                  <a:srgbClr val="595B59"/>
                </a:solidFill>
                <a:latin typeface="Calibri"/>
                <a:ea typeface="Calibri"/>
                <a:cs typeface="Calibri"/>
                <a:sym typeface="Calibri"/>
              </a:rPr>
              <a:t>Server logs</a:t>
            </a:r>
          </a:p>
          <a:p>
            <a:pPr marL="454025" marR="0" lvl="1" indent="-174625" algn="l" rtl="0">
              <a:spcBef>
                <a:spcPts val="480"/>
              </a:spcBef>
              <a:spcAft>
                <a:spcPts val="0"/>
              </a:spcAft>
              <a:buClr>
                <a:schemeClr val="dk1"/>
              </a:buClr>
              <a:buSzPct val="80000"/>
              <a:buFont typeface="Arial"/>
              <a:buChar char="•"/>
            </a:pPr>
            <a:r>
              <a:rPr lang="en-US" sz="2000" b="0" i="0" u="none" strike="noStrike" cap="none" dirty="0">
                <a:solidFill>
                  <a:srgbClr val="595B59"/>
                </a:solidFill>
                <a:latin typeface="Calibri"/>
                <a:ea typeface="Calibri"/>
                <a:cs typeface="Calibri"/>
                <a:sym typeface="Calibri"/>
              </a:rPr>
              <a:t>Chat </a:t>
            </a:r>
            <a:r>
              <a:rPr lang="en-US" sz="2000" b="0" i="0" u="none" strike="noStrike" cap="none" dirty="0" smtClean="0">
                <a:solidFill>
                  <a:srgbClr val="595B59"/>
                </a:solidFill>
                <a:latin typeface="Calibri"/>
                <a:ea typeface="Calibri"/>
                <a:cs typeface="Calibri"/>
                <a:sym typeface="Calibri"/>
              </a:rPr>
              <a:t>transcripts</a:t>
            </a:r>
            <a:endParaRPr lang="en-US" sz="2000" b="0" i="0" u="none" strike="noStrike" cap="none" dirty="0">
              <a:solidFill>
                <a:srgbClr val="595B59"/>
              </a:solidFill>
              <a:latin typeface="Calibri"/>
              <a:ea typeface="Calibri"/>
              <a:cs typeface="Calibri"/>
              <a:sym typeface="Calibri"/>
            </a:endParaRPr>
          </a:p>
          <a:p>
            <a:pPr marL="288925" marR="0" lvl="1" indent="-9525" algn="l" rtl="0">
              <a:spcBef>
                <a:spcPts val="480"/>
              </a:spcBef>
              <a:spcAft>
                <a:spcPts val="0"/>
              </a:spcAft>
              <a:buClr>
                <a:schemeClr val="dk1"/>
              </a:buClr>
              <a:buSzPct val="25000"/>
              <a:buFont typeface="Arial"/>
              <a:buNone/>
            </a:pPr>
            <a:endParaRPr sz="2000" b="0" i="0" u="none" strike="noStrike" cap="none" dirty="0">
              <a:solidFill>
                <a:srgbClr val="595B59"/>
              </a:solidFill>
              <a:latin typeface="Calibri"/>
              <a:ea typeface="Calibri"/>
              <a:cs typeface="Calibri"/>
              <a:sym typeface="Calibri"/>
            </a:endParaRPr>
          </a:p>
          <a:p>
            <a:pPr marL="0" marR="0" lvl="0" indent="0" algn="l" rtl="0">
              <a:spcBef>
                <a:spcPts val="560"/>
              </a:spcBef>
              <a:spcAft>
                <a:spcPts val="0"/>
              </a:spcAft>
              <a:buClr>
                <a:schemeClr val="dk1"/>
              </a:buClr>
              <a:buSzPct val="25000"/>
              <a:buFont typeface="Arial"/>
              <a:buNone/>
            </a:pPr>
            <a:r>
              <a:rPr lang="en-US" sz="2400" b="0" i="0" u="none" strike="noStrike" cap="none" dirty="0">
                <a:solidFill>
                  <a:srgbClr val="595B59"/>
                </a:solidFill>
                <a:latin typeface="Calibri"/>
                <a:ea typeface="Calibri"/>
                <a:cs typeface="Calibri"/>
                <a:sym typeface="Calibri"/>
              </a:rPr>
              <a:t>Value of data is multiplied when combined and correlated with other data</a:t>
            </a:r>
          </a:p>
          <a:p>
            <a:pPr marL="454025" marR="0" lvl="1" indent="-174625" algn="l" rtl="0">
              <a:spcBef>
                <a:spcPts val="480"/>
              </a:spcBef>
              <a:buClr>
                <a:schemeClr val="dk1"/>
              </a:buClr>
              <a:buSzPct val="80000"/>
              <a:buFont typeface="Arial"/>
              <a:buChar char="•"/>
            </a:pPr>
            <a:r>
              <a:rPr lang="en-US" sz="2000" b="0" i="0" u="none" strike="noStrike" cap="none" dirty="0">
                <a:solidFill>
                  <a:srgbClr val="595B59"/>
                </a:solidFill>
                <a:latin typeface="Calibri"/>
                <a:ea typeface="Calibri"/>
                <a:cs typeface="Calibri"/>
                <a:sym typeface="Calibri"/>
              </a:rPr>
              <a:t>“40% value improvement from combining data from multiple IoT sources” </a:t>
            </a:r>
            <a:r>
              <a:rPr lang="en-US" sz="1800" b="0" i="1" u="none" strike="noStrike" cap="none" dirty="0">
                <a:solidFill>
                  <a:srgbClr val="595B59"/>
                </a:solidFill>
                <a:latin typeface="Calibri"/>
                <a:ea typeface="Calibri"/>
                <a:cs typeface="Calibri"/>
                <a:sym typeface="Calibri"/>
              </a:rPr>
              <a:t>McKinsey Global Institute</a:t>
            </a:r>
          </a:p>
        </p:txBody>
      </p:sp>
      <p:pic>
        <p:nvPicPr>
          <p:cNvPr id="37" name="Picture 36"/>
          <p:cNvPicPr>
            <a:picLocks noChangeAspect="1"/>
          </p:cNvPicPr>
          <p:nvPr/>
        </p:nvPicPr>
        <p:blipFill>
          <a:blip r:embed="rId3"/>
          <a:stretch>
            <a:fillRect/>
          </a:stretch>
        </p:blipFill>
        <p:spPr>
          <a:xfrm>
            <a:off x="5849006" y="1606326"/>
            <a:ext cx="6252069" cy="4052940"/>
          </a:xfrm>
          <a:prstGeom prst="rect">
            <a:avLst/>
          </a:prstGeom>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Command</a:t>
            </a:r>
            <a:endParaRPr lang="en-US" dirty="0"/>
          </a:p>
        </p:txBody>
      </p:sp>
      <p:sp>
        <p:nvSpPr>
          <p:cNvPr id="3" name="Content Placeholder 2"/>
          <p:cNvSpPr>
            <a:spLocks noGrp="1"/>
          </p:cNvSpPr>
          <p:nvPr>
            <p:ph type="body" sz="quarter" idx="1"/>
          </p:nvPr>
        </p:nvSpPr>
        <p:spPr>
          <a:xfrm>
            <a:off x="379413" y="1015664"/>
            <a:ext cx="11314112" cy="4762500"/>
          </a:xfrm>
        </p:spPr>
        <p:txBody>
          <a:bodyPr/>
          <a:lstStyle/>
          <a:p>
            <a:r>
              <a:rPr lang="en-US" dirty="0" smtClean="0"/>
              <a:t>The </a:t>
            </a:r>
            <a:r>
              <a:rPr lang="en-US" dirty="0" err="1" smtClean="0"/>
              <a:t>hdfs</a:t>
            </a:r>
            <a:r>
              <a:rPr lang="en-US" dirty="0" smtClean="0"/>
              <a:t> </a:t>
            </a:r>
            <a:r>
              <a:rPr lang="en-US" dirty="0" err="1" smtClean="0"/>
              <a:t>dfs</a:t>
            </a:r>
            <a:r>
              <a:rPr lang="en-US" dirty="0" smtClean="0"/>
              <a:t> utility has several subcommands</a:t>
            </a:r>
          </a:p>
          <a:p>
            <a:pPr lvl="1"/>
            <a:r>
              <a:rPr lang="en-US" dirty="0" smtClean="0"/>
              <a:t>Most of these are named after standard Linux commands</a:t>
            </a:r>
          </a:p>
          <a:p>
            <a:endParaRPr lang="en-US" dirty="0" smtClean="0"/>
          </a:p>
          <a:p>
            <a:endParaRPr lang="en-US" dirty="0" smtClean="0"/>
          </a:p>
          <a:p>
            <a:endParaRPr lang="en-US" dirty="0" smtClean="0"/>
          </a:p>
          <a:p>
            <a:endParaRPr lang="en-US" dirty="0" smtClean="0"/>
          </a:p>
          <a:p>
            <a:endParaRPr lang="en-US" dirty="0" smtClean="0"/>
          </a:p>
          <a:p>
            <a:pPr marL="132080" indent="0">
              <a:buNone/>
            </a:pPr>
            <a:endParaRPr lang="en-US" dirty="0" smtClean="0"/>
          </a:p>
          <a:p>
            <a:r>
              <a:rPr lang="en-US" dirty="0" smtClean="0"/>
              <a:t>The put and get subcommands copy data to and from the cluster</a:t>
            </a:r>
          </a:p>
          <a:p>
            <a:pPr lvl="1"/>
            <a:r>
              <a:rPr lang="en-US" dirty="0" smtClean="0"/>
              <a:t>The put command copies a local file to HDFS</a:t>
            </a:r>
          </a:p>
          <a:p>
            <a:pPr lvl="1"/>
            <a:r>
              <a:rPr lang="en-US" dirty="0" smtClean="0"/>
              <a:t>The get command copies a file from HDFS into the local filesystem</a:t>
            </a:r>
          </a:p>
          <a:p>
            <a:pPr lvl="1"/>
            <a:endParaRPr lang="en-US" dirty="0" smtClean="0"/>
          </a:p>
        </p:txBody>
      </p:sp>
      <p:sp>
        <p:nvSpPr>
          <p:cNvPr id="5" name="Rectangle 6"/>
          <p:cNvSpPr>
            <a:spLocks/>
          </p:cNvSpPr>
          <p:nvPr/>
        </p:nvSpPr>
        <p:spPr bwMode="auto">
          <a:xfrm>
            <a:off x="780077" y="1944475"/>
            <a:ext cx="10371980" cy="2846663"/>
          </a:xfrm>
          <a:prstGeom prst="rect">
            <a:avLst/>
          </a:prstGeom>
          <a:solidFill>
            <a:srgbClr val="F2F2F2"/>
          </a:solidFill>
          <a:ln w="12700">
            <a:solidFill>
              <a:srgbClr val="000000"/>
            </a:solidFill>
            <a:miter lim="800000"/>
            <a:headEnd/>
            <a:tailEnd/>
          </a:ln>
          <a:effectLst>
            <a:outerShdw blurRad="50800" dist="38100" dir="2700000" algn="br">
              <a:srgbClr val="000000">
                <a:alpha val="43000"/>
              </a:srgbClr>
            </a:outerShdw>
          </a:effectLst>
        </p:spPr>
        <p:txBody>
          <a:bodyPr wrap="square" lIns="182880" tIns="182880" rIns="182880" bIns="182880">
            <a:prstTxWarp prst="textNoShape">
              <a:avLst/>
            </a:prstTxWarp>
            <a:noAutofit/>
          </a:bodyPr>
          <a:lstStyle/>
          <a:p>
            <a:pPr>
              <a:lnSpc>
                <a:spcPct val="90000"/>
              </a:lnSpc>
            </a:pPr>
            <a:r>
              <a:rPr lang="en-US" altLang="ja-JP" sz="1600" b="1" dirty="0">
                <a:solidFill>
                  <a:srgbClr val="7B7B7B"/>
                </a:solidFill>
                <a:latin typeface="Courier New"/>
                <a:ea typeface="ＭＳ 明朝"/>
              </a:rPr>
              <a:t>$</a:t>
            </a:r>
            <a:r>
              <a:rPr lang="en-US" sz="1600" b="1" dirty="0" smtClean="0">
                <a:solidFill>
                  <a:srgbClr val="010000"/>
                </a:solidFill>
                <a:latin typeface="Courier New"/>
                <a:ea typeface="Courier" charset="0"/>
                <a:cs typeface="Courier New"/>
                <a:sym typeface="Courier" charset="0"/>
              </a:rPr>
              <a:t> </a:t>
            </a:r>
            <a:r>
              <a:rPr lang="en-US" sz="1600" b="1" dirty="0" err="1" smtClean="0">
                <a:solidFill>
                  <a:srgbClr val="010000"/>
                </a:solidFill>
                <a:latin typeface="Courier New"/>
                <a:ea typeface="Courier" charset="0"/>
                <a:cs typeface="Courier New"/>
                <a:sym typeface="Courier" charset="0"/>
              </a:rPr>
              <a:t>hdfs</a:t>
            </a:r>
            <a:r>
              <a:rPr lang="en-US" sz="1600" b="1" dirty="0" smtClean="0">
                <a:solidFill>
                  <a:srgbClr val="010000"/>
                </a:solidFill>
                <a:latin typeface="Courier New"/>
                <a:ea typeface="Courier" charset="0"/>
                <a:cs typeface="Courier New"/>
                <a:sym typeface="Courier" charset="0"/>
              </a:rPr>
              <a:t> </a:t>
            </a:r>
            <a:r>
              <a:rPr lang="en-US" sz="1600" b="1" dirty="0" err="1" smtClean="0">
                <a:solidFill>
                  <a:srgbClr val="010000"/>
                </a:solidFill>
                <a:latin typeface="Courier New"/>
                <a:ea typeface="Courier" charset="0"/>
                <a:cs typeface="Courier New"/>
                <a:sym typeface="Courier" charset="0"/>
              </a:rPr>
              <a:t>dfs</a:t>
            </a:r>
            <a:r>
              <a:rPr lang="en-US" sz="1600" b="1" dirty="0" smtClean="0">
                <a:solidFill>
                  <a:srgbClr val="010000"/>
                </a:solidFill>
                <a:latin typeface="Courier New"/>
                <a:ea typeface="Courier" charset="0"/>
                <a:cs typeface="Courier New"/>
                <a:sym typeface="Courier" charset="0"/>
              </a:rPr>
              <a:t> </a:t>
            </a:r>
            <a:r>
              <a:rPr lang="en-US" sz="1600" b="1" dirty="0">
                <a:solidFill>
                  <a:srgbClr val="010000"/>
                </a:solidFill>
                <a:latin typeface="Courier New"/>
                <a:ea typeface="Courier" charset="0"/>
                <a:cs typeface="Courier New"/>
                <a:sym typeface="Courier" charset="0"/>
              </a:rPr>
              <a:t>-</a:t>
            </a:r>
            <a:r>
              <a:rPr lang="en-US" sz="1600" b="1" dirty="0" err="1" smtClean="0">
                <a:solidFill>
                  <a:srgbClr val="010000"/>
                </a:solidFill>
                <a:latin typeface="Courier New"/>
                <a:ea typeface="Courier" charset="0"/>
                <a:cs typeface="Courier New"/>
                <a:sym typeface="Courier" charset="0"/>
              </a:rPr>
              <a:t>mkdir</a:t>
            </a:r>
            <a:r>
              <a:rPr lang="en-US" sz="1600" b="1" dirty="0" smtClean="0">
                <a:solidFill>
                  <a:srgbClr val="010000"/>
                </a:solidFill>
                <a:latin typeface="Courier New"/>
                <a:ea typeface="Courier" charset="0"/>
                <a:cs typeface="Courier New"/>
                <a:sym typeface="Courier" charset="0"/>
              </a:rPr>
              <a:t> </a:t>
            </a:r>
            <a:r>
              <a:rPr lang="en-US" sz="1600" b="1" dirty="0">
                <a:solidFill>
                  <a:srgbClr val="010000"/>
                </a:solidFill>
                <a:latin typeface="Courier New"/>
                <a:ea typeface="Courier" charset="0"/>
                <a:cs typeface="Courier New"/>
                <a:sym typeface="Courier" charset="0"/>
              </a:rPr>
              <a:t>/training</a:t>
            </a:r>
          </a:p>
          <a:p>
            <a:pPr>
              <a:lnSpc>
                <a:spcPct val="90000"/>
              </a:lnSpc>
            </a:pPr>
            <a:endParaRPr lang="en-US" sz="1600" b="1" dirty="0" smtClean="0">
              <a:solidFill>
                <a:srgbClr val="010000"/>
              </a:solidFill>
              <a:latin typeface="Courier New"/>
              <a:ea typeface="Courier" charset="0"/>
              <a:cs typeface="Courier New"/>
              <a:sym typeface="Courier" charset="0"/>
            </a:endParaRPr>
          </a:p>
          <a:p>
            <a:pPr>
              <a:lnSpc>
                <a:spcPct val="90000"/>
              </a:lnSpc>
            </a:pPr>
            <a:r>
              <a:rPr lang="en-US" altLang="ja-JP" sz="1600" b="1" dirty="0">
                <a:solidFill>
                  <a:srgbClr val="7B7B7B"/>
                </a:solidFill>
                <a:latin typeface="Courier New"/>
                <a:ea typeface="ＭＳ 明朝"/>
              </a:rPr>
              <a:t>$</a:t>
            </a:r>
            <a:r>
              <a:rPr lang="en-US" sz="1600" b="1" dirty="0" smtClean="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hdfs</a:t>
            </a:r>
            <a:r>
              <a:rPr lang="en-US" sz="1600" b="1" dirty="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dfs</a:t>
            </a:r>
            <a:r>
              <a:rPr lang="en-US" sz="1600" b="1" dirty="0">
                <a:solidFill>
                  <a:srgbClr val="010000"/>
                </a:solidFill>
                <a:latin typeface="Courier New"/>
                <a:ea typeface="Courier" charset="0"/>
                <a:cs typeface="Courier New"/>
                <a:sym typeface="Courier" charset="0"/>
              </a:rPr>
              <a:t> -</a:t>
            </a:r>
            <a:r>
              <a:rPr lang="en-US" sz="1600" b="1" dirty="0" smtClean="0">
                <a:solidFill>
                  <a:srgbClr val="010000"/>
                </a:solidFill>
                <a:latin typeface="Courier New"/>
                <a:ea typeface="Courier" charset="0"/>
                <a:cs typeface="Courier New"/>
                <a:sym typeface="Courier" charset="0"/>
              </a:rPr>
              <a:t>put </a:t>
            </a:r>
            <a:r>
              <a:rPr lang="en-US" sz="1600" b="1" dirty="0" err="1" smtClean="0">
                <a:solidFill>
                  <a:srgbClr val="010000"/>
                </a:solidFill>
                <a:latin typeface="Courier New"/>
                <a:ea typeface="Courier" charset="0"/>
                <a:cs typeface="Courier New"/>
                <a:sym typeface="Courier" charset="0"/>
              </a:rPr>
              <a:t>file.txt</a:t>
            </a:r>
            <a:r>
              <a:rPr lang="en-US" sz="1600" b="1" dirty="0" smtClean="0">
                <a:solidFill>
                  <a:srgbClr val="010000"/>
                </a:solidFill>
                <a:latin typeface="Courier New"/>
                <a:ea typeface="Courier" charset="0"/>
                <a:cs typeface="Courier New"/>
                <a:sym typeface="Courier" charset="0"/>
              </a:rPr>
              <a:t> </a:t>
            </a:r>
            <a:r>
              <a:rPr lang="en-US" sz="1600" b="1" dirty="0">
                <a:solidFill>
                  <a:srgbClr val="010000"/>
                </a:solidFill>
                <a:latin typeface="Courier New"/>
                <a:ea typeface="Courier" charset="0"/>
                <a:cs typeface="Courier New"/>
                <a:sym typeface="Courier" charset="0"/>
              </a:rPr>
              <a:t>/training</a:t>
            </a:r>
          </a:p>
          <a:p>
            <a:pPr>
              <a:lnSpc>
                <a:spcPct val="90000"/>
              </a:lnSpc>
            </a:pPr>
            <a:endParaRPr lang="en-US" sz="1600" b="1" dirty="0" smtClean="0">
              <a:solidFill>
                <a:srgbClr val="010000"/>
              </a:solidFill>
              <a:latin typeface="Courier New"/>
              <a:ea typeface="Courier" charset="0"/>
              <a:cs typeface="Courier New"/>
              <a:sym typeface="Courier" charset="0"/>
            </a:endParaRPr>
          </a:p>
          <a:p>
            <a:pPr>
              <a:lnSpc>
                <a:spcPct val="90000"/>
              </a:lnSpc>
            </a:pPr>
            <a:r>
              <a:rPr lang="en-US" altLang="ja-JP" sz="1600" b="1" dirty="0">
                <a:solidFill>
                  <a:srgbClr val="7B7B7B"/>
                </a:solidFill>
                <a:latin typeface="Courier New"/>
                <a:ea typeface="ＭＳ 明朝"/>
              </a:rPr>
              <a:t>$</a:t>
            </a:r>
            <a:r>
              <a:rPr lang="en-US" sz="1600" b="1" dirty="0" smtClean="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hdfs</a:t>
            </a:r>
            <a:r>
              <a:rPr lang="en-US" sz="1600" b="1" dirty="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dfs</a:t>
            </a:r>
            <a:r>
              <a:rPr lang="en-US" sz="1600" b="1" dirty="0">
                <a:solidFill>
                  <a:srgbClr val="010000"/>
                </a:solidFill>
                <a:latin typeface="Courier New"/>
                <a:ea typeface="Courier" charset="0"/>
                <a:cs typeface="Courier New"/>
                <a:sym typeface="Courier" charset="0"/>
              </a:rPr>
              <a:t> </a:t>
            </a:r>
            <a:r>
              <a:rPr lang="en-US" sz="1600" b="1" dirty="0" smtClean="0">
                <a:solidFill>
                  <a:srgbClr val="010000"/>
                </a:solidFill>
                <a:latin typeface="Courier New"/>
                <a:ea typeface="Courier" charset="0"/>
                <a:cs typeface="Courier New"/>
                <a:sym typeface="Courier" charset="0"/>
              </a:rPr>
              <a:t>-</a:t>
            </a:r>
            <a:r>
              <a:rPr lang="en-US" sz="1600" b="1" dirty="0" err="1" smtClean="0">
                <a:solidFill>
                  <a:srgbClr val="010000"/>
                </a:solidFill>
                <a:latin typeface="Courier New"/>
                <a:ea typeface="Courier" charset="0"/>
                <a:cs typeface="Courier New"/>
                <a:sym typeface="Courier" charset="0"/>
              </a:rPr>
              <a:t>ls</a:t>
            </a:r>
            <a:r>
              <a:rPr lang="en-US" sz="1600" b="1" dirty="0" smtClean="0">
                <a:solidFill>
                  <a:srgbClr val="010000"/>
                </a:solidFill>
                <a:latin typeface="Courier New"/>
                <a:ea typeface="Courier" charset="0"/>
                <a:cs typeface="Courier New"/>
                <a:sym typeface="Courier" charset="0"/>
              </a:rPr>
              <a:t> /training</a:t>
            </a:r>
          </a:p>
          <a:p>
            <a:pPr>
              <a:lnSpc>
                <a:spcPct val="90000"/>
              </a:lnSpc>
            </a:pPr>
            <a:endParaRPr lang="en-US" sz="1600" b="1" dirty="0">
              <a:solidFill>
                <a:srgbClr val="010000"/>
              </a:solidFill>
              <a:latin typeface="Courier New"/>
              <a:ea typeface="Courier" charset="0"/>
              <a:cs typeface="Courier New"/>
              <a:sym typeface="Courier" charset="0"/>
            </a:endParaRPr>
          </a:p>
          <a:p>
            <a:pPr>
              <a:lnSpc>
                <a:spcPct val="90000"/>
              </a:lnSpc>
            </a:pPr>
            <a:r>
              <a:rPr lang="en-US" altLang="ja-JP" sz="1600" b="1" dirty="0">
                <a:solidFill>
                  <a:srgbClr val="7B7B7B"/>
                </a:solidFill>
                <a:latin typeface="Courier New"/>
                <a:ea typeface="ＭＳ 明朝"/>
              </a:rPr>
              <a:t>$</a:t>
            </a:r>
            <a:r>
              <a:rPr lang="en-US" sz="1600" b="1" dirty="0" smtClean="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hdfs</a:t>
            </a:r>
            <a:r>
              <a:rPr lang="en-US" sz="1600" b="1" dirty="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dfs</a:t>
            </a:r>
            <a:r>
              <a:rPr lang="en-US" sz="1600" b="1" dirty="0">
                <a:solidFill>
                  <a:srgbClr val="010000"/>
                </a:solidFill>
                <a:latin typeface="Courier New"/>
                <a:ea typeface="Courier" charset="0"/>
                <a:cs typeface="Courier New"/>
                <a:sym typeface="Courier" charset="0"/>
              </a:rPr>
              <a:t> -</a:t>
            </a:r>
            <a:r>
              <a:rPr lang="en-US" sz="1600" b="1" dirty="0" smtClean="0">
                <a:solidFill>
                  <a:srgbClr val="010000"/>
                </a:solidFill>
                <a:latin typeface="Courier New"/>
                <a:ea typeface="Courier" charset="0"/>
                <a:cs typeface="Courier New"/>
                <a:sym typeface="Courier" charset="0"/>
              </a:rPr>
              <a:t>cat /training/</a:t>
            </a:r>
            <a:r>
              <a:rPr lang="en-US" sz="1600" b="1" dirty="0" err="1" smtClean="0">
                <a:solidFill>
                  <a:srgbClr val="010000"/>
                </a:solidFill>
                <a:latin typeface="Courier New"/>
                <a:ea typeface="Courier" charset="0"/>
                <a:cs typeface="Courier New"/>
                <a:sym typeface="Courier" charset="0"/>
              </a:rPr>
              <a:t>file.txt</a:t>
            </a:r>
            <a:endParaRPr lang="en-US" sz="1600" b="1" dirty="0" smtClean="0">
              <a:solidFill>
                <a:srgbClr val="010000"/>
              </a:solidFill>
              <a:latin typeface="Courier New"/>
              <a:ea typeface="Courier" charset="0"/>
              <a:cs typeface="Courier New"/>
              <a:sym typeface="Courier" charset="0"/>
            </a:endParaRPr>
          </a:p>
          <a:p>
            <a:pPr>
              <a:lnSpc>
                <a:spcPct val="90000"/>
              </a:lnSpc>
            </a:pPr>
            <a:endParaRPr lang="en-US" sz="1600" b="1" dirty="0">
              <a:solidFill>
                <a:srgbClr val="010000"/>
              </a:solidFill>
              <a:latin typeface="Courier New"/>
              <a:ea typeface="Courier" charset="0"/>
              <a:cs typeface="Courier New"/>
              <a:sym typeface="Courier" charset="0"/>
            </a:endParaRPr>
          </a:p>
          <a:p>
            <a:pPr>
              <a:lnSpc>
                <a:spcPct val="90000"/>
              </a:lnSpc>
            </a:pPr>
            <a:r>
              <a:rPr lang="en-US" altLang="ja-JP" sz="1600" b="1" dirty="0">
                <a:solidFill>
                  <a:srgbClr val="7B7B7B"/>
                </a:solidFill>
                <a:latin typeface="Courier New"/>
                <a:ea typeface="ＭＳ 明朝"/>
              </a:rPr>
              <a:t>$</a:t>
            </a:r>
            <a:r>
              <a:rPr lang="en-US" sz="1600" b="1" dirty="0" smtClean="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hdfs</a:t>
            </a:r>
            <a:r>
              <a:rPr lang="en-US" sz="1600" b="1" dirty="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dfs</a:t>
            </a:r>
            <a:r>
              <a:rPr lang="en-US" sz="1600" b="1" dirty="0">
                <a:solidFill>
                  <a:srgbClr val="010000"/>
                </a:solidFill>
                <a:latin typeface="Courier New"/>
                <a:ea typeface="Courier" charset="0"/>
                <a:cs typeface="Courier New"/>
                <a:sym typeface="Courier" charset="0"/>
              </a:rPr>
              <a:t> -</a:t>
            </a:r>
            <a:r>
              <a:rPr lang="en-US" sz="1600" b="1" dirty="0" err="1" smtClean="0">
                <a:solidFill>
                  <a:srgbClr val="010000"/>
                </a:solidFill>
                <a:latin typeface="Courier New"/>
                <a:ea typeface="Courier" charset="0"/>
                <a:cs typeface="Courier New"/>
                <a:sym typeface="Courier" charset="0"/>
              </a:rPr>
              <a:t>rm</a:t>
            </a:r>
            <a:r>
              <a:rPr lang="en-US" sz="1600" b="1" dirty="0" smtClean="0">
                <a:solidFill>
                  <a:srgbClr val="010000"/>
                </a:solidFill>
                <a:latin typeface="Courier New"/>
                <a:ea typeface="Courier" charset="0"/>
                <a:cs typeface="Courier New"/>
                <a:sym typeface="Courier" charset="0"/>
              </a:rPr>
              <a:t> /training/</a:t>
            </a:r>
            <a:r>
              <a:rPr lang="en-US" sz="1600" b="1" dirty="0" err="1" smtClean="0">
                <a:solidFill>
                  <a:srgbClr val="010000"/>
                </a:solidFill>
                <a:latin typeface="Courier New"/>
                <a:ea typeface="Courier" charset="0"/>
                <a:cs typeface="Courier New"/>
                <a:sym typeface="Courier" charset="0"/>
              </a:rPr>
              <a:t>file.txt</a:t>
            </a:r>
            <a:r>
              <a:rPr lang="en-US" sz="1600" b="1" dirty="0" smtClean="0">
                <a:solidFill>
                  <a:srgbClr val="010000"/>
                </a:solidFill>
                <a:latin typeface="Courier New"/>
                <a:ea typeface="Courier" charset="0"/>
                <a:cs typeface="Courier New"/>
                <a:sym typeface="Courier" charset="0"/>
              </a:rPr>
              <a:t> </a:t>
            </a:r>
          </a:p>
          <a:p>
            <a:pPr>
              <a:lnSpc>
                <a:spcPct val="90000"/>
              </a:lnSpc>
            </a:pPr>
            <a:endParaRPr lang="en-US" sz="1600" b="1" dirty="0">
              <a:solidFill>
                <a:srgbClr val="010000"/>
              </a:solidFill>
              <a:latin typeface="Courier New"/>
              <a:ea typeface="Courier" charset="0"/>
              <a:cs typeface="Courier New"/>
              <a:sym typeface="Courier" charset="0"/>
            </a:endParaRPr>
          </a:p>
          <a:p>
            <a:pPr>
              <a:lnSpc>
                <a:spcPct val="90000"/>
              </a:lnSpc>
            </a:pPr>
            <a:r>
              <a:rPr lang="en-US" altLang="ja-JP" sz="1600" b="1" dirty="0">
                <a:solidFill>
                  <a:srgbClr val="7B7B7B"/>
                </a:solidFill>
                <a:latin typeface="Courier New"/>
                <a:ea typeface="ＭＳ 明朝"/>
              </a:rPr>
              <a:t>$</a:t>
            </a:r>
            <a:r>
              <a:rPr lang="en-US" sz="1600" b="1" dirty="0" smtClean="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hdfs</a:t>
            </a:r>
            <a:r>
              <a:rPr lang="en-US" sz="1600" b="1" dirty="0">
                <a:solidFill>
                  <a:srgbClr val="010000"/>
                </a:solidFill>
                <a:latin typeface="Courier New"/>
                <a:ea typeface="Courier" charset="0"/>
                <a:cs typeface="Courier New"/>
                <a:sym typeface="Courier" charset="0"/>
              </a:rPr>
              <a:t> </a:t>
            </a:r>
            <a:r>
              <a:rPr lang="en-US" sz="1600" b="1" dirty="0" err="1">
                <a:solidFill>
                  <a:srgbClr val="010000"/>
                </a:solidFill>
                <a:latin typeface="Courier New"/>
                <a:ea typeface="Courier" charset="0"/>
                <a:cs typeface="Courier New"/>
                <a:sym typeface="Courier" charset="0"/>
              </a:rPr>
              <a:t>dfs</a:t>
            </a:r>
            <a:r>
              <a:rPr lang="en-US" sz="1600" b="1" dirty="0">
                <a:solidFill>
                  <a:srgbClr val="010000"/>
                </a:solidFill>
                <a:latin typeface="Courier New"/>
                <a:ea typeface="Courier" charset="0"/>
                <a:cs typeface="Courier New"/>
                <a:sym typeface="Courier" charset="0"/>
              </a:rPr>
              <a:t> </a:t>
            </a:r>
            <a:r>
              <a:rPr lang="en-US" sz="1600" b="1" dirty="0" smtClean="0">
                <a:solidFill>
                  <a:srgbClr val="010000"/>
                </a:solidFill>
                <a:latin typeface="Courier New"/>
                <a:ea typeface="Courier" charset="0"/>
                <a:cs typeface="Courier New"/>
                <a:sym typeface="Courier" charset="0"/>
              </a:rPr>
              <a:t>-get /user/bob/</a:t>
            </a:r>
            <a:r>
              <a:rPr lang="en-US" sz="1600" b="1" dirty="0" err="1" smtClean="0">
                <a:solidFill>
                  <a:srgbClr val="010000"/>
                </a:solidFill>
                <a:latin typeface="Courier New"/>
                <a:ea typeface="Courier" charset="0"/>
                <a:cs typeface="Courier New"/>
                <a:sym typeface="Courier" charset="0"/>
              </a:rPr>
              <a:t>data.txt</a:t>
            </a:r>
            <a:r>
              <a:rPr lang="en-US" sz="1600" b="1" dirty="0" smtClean="0">
                <a:solidFill>
                  <a:srgbClr val="010000"/>
                </a:solidFill>
                <a:latin typeface="Courier New"/>
                <a:ea typeface="Courier" charset="0"/>
                <a:cs typeface="Courier New"/>
                <a:sym typeface="Courier" charset="0"/>
              </a:rPr>
              <a:t> </a:t>
            </a:r>
            <a:r>
              <a:rPr lang="en-US" sz="1600" b="1" dirty="0" err="1" smtClean="0">
                <a:solidFill>
                  <a:srgbClr val="010000"/>
                </a:solidFill>
                <a:latin typeface="Courier New"/>
                <a:ea typeface="Courier" charset="0"/>
                <a:cs typeface="Courier New"/>
                <a:sym typeface="Courier" charset="0"/>
              </a:rPr>
              <a:t>bobsdata.txt</a:t>
            </a:r>
            <a:endParaRPr lang="en-US" sz="1600" b="1" dirty="0">
              <a:solidFill>
                <a:srgbClr val="FF0000"/>
              </a:solidFill>
              <a:latin typeface="Courier New"/>
              <a:ea typeface="Courier" charset="0"/>
              <a:cs typeface="Courier New"/>
              <a:sym typeface="Courier" charset="0"/>
            </a:endParaRPr>
          </a:p>
        </p:txBody>
      </p:sp>
    </p:spTree>
    <p:extLst>
      <p:ext uri="{BB962C8B-B14F-4D97-AF65-F5344CB8AC3E}">
        <p14:creationId xmlns:p14="http://schemas.microsoft.com/office/powerpoint/2010/main" val="343567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5"/>
        <p:cNvGrpSpPr/>
        <p:nvPr/>
      </p:nvGrpSpPr>
      <p:grpSpPr>
        <a:xfrm>
          <a:off x="0" y="0"/>
          <a:ext cx="0" cy="0"/>
          <a:chOff x="0" y="0"/>
          <a:chExt cx="0" cy="0"/>
        </a:xfrm>
      </p:grpSpPr>
      <p:sp>
        <p:nvSpPr>
          <p:cNvPr id="2936" name="Shape 2936"/>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dirty="0" smtClean="0">
                <a:solidFill>
                  <a:schemeClr val="dk2"/>
                </a:solidFill>
                <a:latin typeface="Calibri"/>
                <a:ea typeface="Calibri"/>
                <a:cs typeface="Calibri"/>
                <a:sym typeface="Calibri"/>
              </a:rPr>
              <a:t>HDFS </a:t>
            </a:r>
            <a:r>
              <a:rPr lang="en-US" dirty="0" smtClean="0"/>
              <a:t>Command </a:t>
            </a:r>
            <a:r>
              <a:rPr lang="en-US" sz="4000" b="0" i="0" u="none" strike="noStrike" cap="none" dirty="0" smtClean="0">
                <a:solidFill>
                  <a:schemeClr val="dk2"/>
                </a:solidFill>
                <a:latin typeface="Calibri"/>
                <a:ea typeface="Calibri"/>
                <a:cs typeface="Calibri"/>
                <a:sym typeface="Calibri"/>
              </a:rPr>
              <a:t>Security</a:t>
            </a:r>
            <a:endParaRPr lang="en-US" sz="4000" b="0" i="0" u="none" strike="noStrike" cap="none" dirty="0">
              <a:solidFill>
                <a:schemeClr val="dk2"/>
              </a:solidFill>
              <a:latin typeface="Calibri"/>
              <a:ea typeface="Calibri"/>
              <a:cs typeface="Calibri"/>
              <a:sym typeface="Calibri"/>
            </a:endParaRPr>
          </a:p>
        </p:txBody>
      </p:sp>
      <p:sp>
        <p:nvSpPr>
          <p:cNvPr id="2937" name="Shape 2937"/>
          <p:cNvSpPr txBox="1">
            <a:spLocks noGrp="1"/>
          </p:cNvSpPr>
          <p:nvPr>
            <p:ph type="body" idx="1"/>
          </p:nvPr>
        </p:nvSpPr>
        <p:spPr>
          <a:xfrm>
            <a:off x="379412" y="1269026"/>
            <a:ext cx="11313559" cy="4762498"/>
          </a:xfrm>
          <a:prstGeom prst="rect">
            <a:avLst/>
          </a:prstGeom>
          <a:noFill/>
          <a:ln>
            <a:noFill/>
          </a:ln>
        </p:spPr>
        <p:txBody>
          <a:bodyPr lIns="91425" tIns="91425" rIns="91425" bIns="91425" anchor="t" anchorCtr="0">
            <a:noAutofit/>
          </a:bodyPr>
          <a:lstStyle/>
          <a:p>
            <a:pPr indent="-47625"/>
            <a:r>
              <a:rPr lang="en-US" b="0" i="0" u="none" strike="noStrike" cap="none" dirty="0" smtClean="0">
                <a:solidFill>
                  <a:srgbClr val="595B59"/>
                </a:solidFill>
                <a:latin typeface="Calibri"/>
                <a:ea typeface="Calibri"/>
                <a:cs typeface="Calibri"/>
                <a:sym typeface="Calibri"/>
              </a:rPr>
              <a:t>HDFS Authentication support Via Kerberos</a:t>
            </a:r>
          </a:p>
          <a:p>
            <a:pPr indent="-47625"/>
            <a:r>
              <a:rPr lang="en-US" b="0" i="0" u="none" strike="noStrike" cap="none" dirty="0" smtClean="0">
                <a:solidFill>
                  <a:srgbClr val="595B59"/>
                </a:solidFill>
                <a:latin typeface="Calibri"/>
                <a:ea typeface="Calibri"/>
                <a:cs typeface="Calibri"/>
                <a:sym typeface="Calibri"/>
              </a:rPr>
              <a:t>Authorization </a:t>
            </a:r>
            <a:r>
              <a:rPr lang="en-US" b="0" i="0" u="none" strike="noStrike" cap="none" dirty="0">
                <a:solidFill>
                  <a:srgbClr val="595B59"/>
                </a:solidFill>
                <a:latin typeface="Calibri"/>
                <a:ea typeface="Calibri"/>
                <a:cs typeface="Calibri"/>
                <a:sym typeface="Calibri"/>
              </a:rPr>
              <a:t>– HDFS permissions and ACL’s (Sentry ACL Sync</a:t>
            </a:r>
            <a:r>
              <a:rPr lang="en-US" b="0" i="0" u="none" strike="noStrike" cap="none" dirty="0" smtClean="0">
                <a:solidFill>
                  <a:srgbClr val="595B59"/>
                </a:solidFill>
                <a:latin typeface="Calibri"/>
                <a:ea typeface="Calibri"/>
                <a:cs typeface="Calibri"/>
                <a:sym typeface="Calibri"/>
              </a:rPr>
              <a:t>) </a:t>
            </a:r>
          </a:p>
          <a:p>
            <a:pPr indent="-47625"/>
            <a:r>
              <a:rPr lang="en-US" b="0" i="0" u="none" strike="noStrike" cap="none" dirty="0" smtClean="0">
                <a:solidFill>
                  <a:srgbClr val="595B59"/>
                </a:solidFill>
                <a:latin typeface="Calibri"/>
                <a:ea typeface="Calibri"/>
                <a:cs typeface="Calibri"/>
                <a:sym typeface="Calibri"/>
              </a:rPr>
              <a:t>Encryption </a:t>
            </a:r>
            <a:r>
              <a:rPr lang="en-US" b="0" i="0" u="none" strike="noStrike" cap="none" dirty="0">
                <a:solidFill>
                  <a:srgbClr val="595B59"/>
                </a:solidFill>
                <a:latin typeface="Calibri"/>
                <a:ea typeface="Calibri"/>
                <a:cs typeface="Calibri"/>
                <a:sym typeface="Calibri"/>
              </a:rPr>
              <a:t>At Rest – Navigator Encrypt for HDFS</a:t>
            </a:r>
          </a:p>
          <a:p>
            <a:pPr indent="-47625"/>
            <a:r>
              <a:rPr lang="en-US" b="0" i="0" u="none" strike="noStrike" cap="none" dirty="0">
                <a:solidFill>
                  <a:srgbClr val="595B59"/>
                </a:solidFill>
                <a:latin typeface="Calibri"/>
                <a:ea typeface="Calibri"/>
                <a:cs typeface="Calibri"/>
                <a:sym typeface="Calibri"/>
              </a:rPr>
              <a:t>Encryption In Transit - SSL </a:t>
            </a:r>
            <a:r>
              <a:rPr lang="en-US" b="0" i="0" u="none" strike="noStrike" cap="none" dirty="0" smtClean="0">
                <a:solidFill>
                  <a:srgbClr val="595B59"/>
                </a:solidFill>
                <a:latin typeface="Calibri"/>
                <a:ea typeface="Calibri"/>
                <a:cs typeface="Calibri"/>
                <a:sym typeface="Calibri"/>
              </a:rPr>
              <a:t>is supported between HDFS nodes</a:t>
            </a:r>
            <a:endParaRPr lang="en-US" b="0" i="0" u="none" strike="noStrike" cap="none" dirty="0">
              <a:solidFill>
                <a:srgbClr val="595B59"/>
              </a:solidFill>
              <a:latin typeface="Calibri"/>
              <a:ea typeface="Calibri"/>
              <a:cs typeface="Calibri"/>
              <a:sym typeface="Calibri"/>
            </a:endParaRPr>
          </a:p>
        </p:txBody>
      </p:sp>
    </p:spTree>
    <p:extLst>
      <p:ext uri="{BB962C8B-B14F-4D97-AF65-F5344CB8AC3E}">
        <p14:creationId xmlns:p14="http://schemas.microsoft.com/office/powerpoint/2010/main" val="2907685512"/>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3"/>
        <p:cNvGrpSpPr/>
        <p:nvPr/>
      </p:nvGrpSpPr>
      <p:grpSpPr>
        <a:xfrm>
          <a:off x="0" y="0"/>
          <a:ext cx="0" cy="0"/>
          <a:chOff x="0" y="0"/>
          <a:chExt cx="0" cy="0"/>
        </a:xfrm>
      </p:grpSpPr>
      <p:sp>
        <p:nvSpPr>
          <p:cNvPr id="2924" name="Shape 2924"/>
          <p:cNvSpPr txBox="1">
            <a:spLocks noGrp="1"/>
          </p:cNvSpPr>
          <p:nvPr>
            <p:ph type="title"/>
          </p:nvPr>
        </p:nvSpPr>
        <p:spPr>
          <a:xfrm>
            <a:off x="365760" y="457200"/>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Apache Sqoop</a:t>
            </a:r>
            <a:br>
              <a:rPr lang="en-US" sz="4000" b="0" i="0" u="none" strike="noStrike" cap="none">
                <a:solidFill>
                  <a:schemeClr val="dk2"/>
                </a:solidFill>
                <a:latin typeface="Calibri"/>
                <a:ea typeface="Calibri"/>
                <a:cs typeface="Calibri"/>
                <a:sym typeface="Calibri"/>
              </a:rPr>
            </a:br>
            <a:r>
              <a:rPr lang="en-US" sz="2800" b="0" i="0" u="none" strike="noStrike" cap="none">
                <a:solidFill>
                  <a:srgbClr val="005586"/>
                </a:solidFill>
                <a:latin typeface="Calibri"/>
                <a:ea typeface="Calibri"/>
                <a:cs typeface="Calibri"/>
                <a:sym typeface="Calibri"/>
              </a:rPr>
              <a:t>SQL to Hadoop</a:t>
            </a:r>
          </a:p>
        </p:txBody>
      </p:sp>
      <p:sp>
        <p:nvSpPr>
          <p:cNvPr id="2925" name="Shape 2925"/>
          <p:cNvSpPr txBox="1">
            <a:spLocks noGrp="1"/>
          </p:cNvSpPr>
          <p:nvPr>
            <p:ph type="body" idx="1"/>
          </p:nvPr>
        </p:nvSpPr>
        <p:spPr>
          <a:xfrm>
            <a:off x="547616" y="1435101"/>
            <a:ext cx="11131702" cy="3295158"/>
          </a:xfrm>
          <a:prstGeom prst="rect">
            <a:avLst/>
          </a:prstGeom>
          <a:noFill/>
          <a:ln>
            <a:noFill/>
          </a:ln>
        </p:spPr>
        <p:txBody>
          <a:bodyPr lIns="91425" tIns="45700" rIns="91425" bIns="45700" anchor="t" anchorCtr="0">
            <a:noAutofit/>
          </a:bodyPr>
          <a:lstStyle/>
          <a:p>
            <a:pPr marL="176213" marR="0" lvl="0" indent="-176213"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Efficiently exchange data between database and Hadoop</a:t>
            </a:r>
          </a:p>
          <a:p>
            <a:pPr marL="454025" marR="0" lvl="1" indent="-174625" algn="l" rtl="0">
              <a:spcBef>
                <a:spcPts val="0"/>
              </a:spcBef>
              <a:spcAft>
                <a:spcPts val="0"/>
              </a:spcAft>
              <a:buClr>
                <a:schemeClr val="dk1"/>
              </a:buClr>
              <a:buSzPct val="80000"/>
              <a:buFont typeface="Arial"/>
              <a:buChar char="•"/>
            </a:pPr>
            <a:r>
              <a:rPr lang="en-US" sz="2000" b="0" i="0" u="none" strike="noStrike" cap="none" dirty="0">
                <a:solidFill>
                  <a:srgbClr val="3D3D3D"/>
                </a:solidFill>
                <a:latin typeface="Calibri"/>
                <a:ea typeface="Calibri"/>
                <a:cs typeface="Calibri"/>
                <a:sym typeface="Calibri"/>
              </a:rPr>
              <a:t>Bidirectional</a:t>
            </a:r>
          </a:p>
          <a:p>
            <a:pPr marL="454025" marR="0" lvl="1" indent="-174625" algn="l" rtl="0">
              <a:spcBef>
                <a:spcPts val="0"/>
              </a:spcBef>
              <a:spcAft>
                <a:spcPts val="0"/>
              </a:spcAft>
              <a:buClr>
                <a:schemeClr val="dk1"/>
              </a:buClr>
              <a:buSzPct val="80000"/>
              <a:buFont typeface="Arial"/>
              <a:buChar char="•"/>
            </a:pPr>
            <a:r>
              <a:rPr lang="en-US" sz="2000" b="0" i="0" u="none" strike="noStrike" cap="none" dirty="0">
                <a:solidFill>
                  <a:srgbClr val="3D3D3D"/>
                </a:solidFill>
                <a:latin typeface="Calibri"/>
                <a:ea typeface="Calibri"/>
                <a:cs typeface="Calibri"/>
                <a:sym typeface="Calibri"/>
              </a:rPr>
              <a:t>Import all or partial/new data</a:t>
            </a:r>
          </a:p>
          <a:p>
            <a:pPr marL="454025" marR="0" lvl="1" indent="-174625" algn="l" rtl="0">
              <a:spcBef>
                <a:spcPts val="0"/>
              </a:spcBef>
              <a:spcAft>
                <a:spcPts val="0"/>
              </a:spcAft>
              <a:buClr>
                <a:schemeClr val="dk1"/>
              </a:buClr>
              <a:buSzPct val="80000"/>
              <a:buFont typeface="Arial"/>
              <a:buChar char="•"/>
            </a:pPr>
            <a:r>
              <a:rPr lang="en-US" sz="2000" b="0" i="0" u="none" strike="noStrike" cap="none" dirty="0">
                <a:solidFill>
                  <a:srgbClr val="3D3D3D"/>
                </a:solidFill>
                <a:latin typeface="Calibri"/>
                <a:ea typeface="Calibri"/>
                <a:cs typeface="Calibri"/>
                <a:sym typeface="Calibri"/>
              </a:rPr>
              <a:t>Export for shared data access across systems</a:t>
            </a:r>
          </a:p>
          <a:p>
            <a:pPr marL="454025" marR="0" lvl="1" indent="-174625" algn="l" rtl="0">
              <a:spcBef>
                <a:spcPts val="0"/>
              </a:spcBef>
              <a:spcAft>
                <a:spcPts val="0"/>
              </a:spcAft>
              <a:buClr>
                <a:schemeClr val="dk1"/>
              </a:buClr>
              <a:buSzPct val="80000"/>
              <a:buFont typeface="Arial"/>
              <a:buNone/>
            </a:pPr>
            <a:endParaRPr sz="2000" b="0" i="0" u="none" strike="noStrike" cap="none" dirty="0">
              <a:solidFill>
                <a:srgbClr val="3D3D3D"/>
              </a:solidFill>
              <a:latin typeface="Calibri"/>
              <a:ea typeface="Calibri"/>
              <a:cs typeface="Calibri"/>
              <a:sym typeface="Calibri"/>
            </a:endParaRPr>
          </a:p>
          <a:p>
            <a:pPr marL="176213" marR="0" lvl="0" indent="-176213"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Easily get started with high performance connectors </a:t>
            </a:r>
          </a:p>
          <a:p>
            <a:pPr marL="454025" marR="0" lvl="1" indent="-174625" algn="l" rtl="0">
              <a:spcBef>
                <a:spcPts val="0"/>
              </a:spcBef>
              <a:spcAft>
                <a:spcPts val="0"/>
              </a:spcAft>
              <a:buClr>
                <a:schemeClr val="dk1"/>
              </a:buClr>
              <a:buSzPct val="80000"/>
              <a:buFont typeface="Arial"/>
              <a:buChar char="•"/>
            </a:pPr>
            <a:r>
              <a:rPr lang="en-US" sz="2000" b="0" i="0" u="none" strike="noStrike" cap="none" dirty="0">
                <a:solidFill>
                  <a:srgbClr val="3D3D3D"/>
                </a:solidFill>
                <a:latin typeface="Calibri"/>
                <a:ea typeface="Calibri"/>
                <a:cs typeface="Calibri"/>
                <a:sym typeface="Calibri"/>
              </a:rPr>
              <a:t>Free to use</a:t>
            </a:r>
          </a:p>
          <a:p>
            <a:pPr marL="454025" marR="0" lvl="1" indent="-174625" algn="l" rtl="0">
              <a:spcBef>
                <a:spcPts val="0"/>
              </a:spcBef>
              <a:buClr>
                <a:schemeClr val="dk1"/>
              </a:buClr>
              <a:buSzPct val="80000"/>
              <a:buFont typeface="Arial"/>
              <a:buChar char="•"/>
            </a:pPr>
            <a:r>
              <a:rPr lang="en-US" sz="2000" b="0" i="0" u="none" strike="noStrike" cap="none" dirty="0">
                <a:solidFill>
                  <a:srgbClr val="3D3D3D"/>
                </a:solidFill>
                <a:latin typeface="Calibri"/>
                <a:ea typeface="Calibri"/>
                <a:cs typeface="Calibri"/>
                <a:sym typeface="Calibri"/>
              </a:rPr>
              <a:t>Optimized connectors for popular RDBMS, EDW, and NoSQL options</a:t>
            </a:r>
          </a:p>
        </p:txBody>
      </p:sp>
      <p:pic>
        <p:nvPicPr>
          <p:cNvPr id="12" name="Picture 11"/>
          <p:cNvPicPr>
            <a:picLocks noChangeAspect="1"/>
          </p:cNvPicPr>
          <p:nvPr/>
        </p:nvPicPr>
        <p:blipFill>
          <a:blip r:embed="rId3"/>
          <a:stretch>
            <a:fillRect/>
          </a:stretch>
        </p:blipFill>
        <p:spPr>
          <a:xfrm>
            <a:off x="2993920" y="4309106"/>
            <a:ext cx="6152433" cy="2269149"/>
          </a:xfrm>
          <a:prstGeom prst="rect">
            <a:avLst/>
          </a:prstGeom>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Does Sqoop Work?</a:t>
            </a:r>
            <a:endParaRPr lang="en-US" dirty="0"/>
          </a:p>
        </p:txBody>
      </p:sp>
      <p:sp>
        <p:nvSpPr>
          <p:cNvPr id="3" name="Content Placeholder 2"/>
          <p:cNvSpPr>
            <a:spLocks noGrp="1"/>
          </p:cNvSpPr>
          <p:nvPr>
            <p:ph type="body" sz="quarter" idx="1"/>
          </p:nvPr>
        </p:nvSpPr>
        <p:spPr>
          <a:xfrm>
            <a:off x="379413" y="1318590"/>
            <a:ext cx="11314112" cy="4762500"/>
          </a:xfrm>
        </p:spPr>
        <p:txBody>
          <a:bodyPr/>
          <a:lstStyle/>
          <a:p>
            <a:r>
              <a:rPr lang="en-US" dirty="0" smtClean="0"/>
              <a:t>Sqoop is a client-side application that imports data using Map-only jobs</a:t>
            </a:r>
          </a:p>
          <a:p>
            <a:r>
              <a:rPr lang="en-US" dirty="0" smtClean="0"/>
              <a:t>A basic import involves three steps </a:t>
            </a:r>
            <a:br>
              <a:rPr lang="en-US" dirty="0" smtClean="0"/>
            </a:br>
            <a:r>
              <a:rPr lang="en-US" dirty="0" smtClean="0"/>
              <a:t>orchestrated by Sqoop</a:t>
            </a:r>
          </a:p>
          <a:p>
            <a:pPr marL="925831" lvl="1" indent="-514350">
              <a:buFont typeface="+mj-lt"/>
              <a:buAutoNum type="arabicPeriod"/>
            </a:pPr>
            <a:r>
              <a:rPr lang="en-US" dirty="0" smtClean="0"/>
              <a:t>Examine table details</a:t>
            </a:r>
          </a:p>
          <a:p>
            <a:pPr marL="925831" lvl="1" indent="-514350">
              <a:buFont typeface="+mj-lt"/>
              <a:buAutoNum type="arabicPeriod"/>
            </a:pPr>
            <a:r>
              <a:rPr lang="en-US" dirty="0" smtClean="0"/>
              <a:t>Create and submit job to cluster</a:t>
            </a:r>
          </a:p>
          <a:p>
            <a:pPr marL="925831" lvl="1" indent="-514350">
              <a:buFont typeface="+mj-lt"/>
              <a:buAutoNum type="arabicPeriod"/>
            </a:pPr>
            <a:r>
              <a:rPr lang="en-US" dirty="0" smtClean="0"/>
              <a:t>Fetch records from table and </a:t>
            </a:r>
            <a:br>
              <a:rPr lang="en-US" dirty="0" smtClean="0"/>
            </a:br>
            <a:r>
              <a:rPr lang="en-US" dirty="0" smtClean="0"/>
              <a:t>write this data to HDFS</a:t>
            </a:r>
          </a:p>
        </p:txBody>
      </p:sp>
      <p:pic>
        <p:nvPicPr>
          <p:cNvPr id="6" name="Picture 5"/>
          <p:cNvPicPr>
            <a:picLocks noChangeAspect="1"/>
          </p:cNvPicPr>
          <p:nvPr/>
        </p:nvPicPr>
        <p:blipFill>
          <a:blip r:embed="rId3"/>
          <a:stretch>
            <a:fillRect/>
          </a:stretch>
        </p:blipFill>
        <p:spPr>
          <a:xfrm>
            <a:off x="7282127" y="1955800"/>
            <a:ext cx="4318305" cy="3937000"/>
          </a:xfrm>
          <a:prstGeom prst="rect">
            <a:avLst/>
          </a:prstGeom>
        </p:spPr>
      </p:pic>
    </p:spTree>
    <p:extLst>
      <p:ext uri="{BB962C8B-B14F-4D97-AF65-F5344CB8AC3E}">
        <p14:creationId xmlns:p14="http://schemas.microsoft.com/office/powerpoint/2010/main" val="363249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35"/>
        <p:cNvGrpSpPr/>
        <p:nvPr/>
      </p:nvGrpSpPr>
      <p:grpSpPr>
        <a:xfrm>
          <a:off x="0" y="0"/>
          <a:ext cx="0" cy="0"/>
          <a:chOff x="0" y="0"/>
          <a:chExt cx="0" cy="0"/>
        </a:xfrm>
      </p:grpSpPr>
      <p:sp>
        <p:nvSpPr>
          <p:cNvPr id="2936" name="Shape 2936"/>
          <p:cNvSpPr txBox="1">
            <a:spLocks noGrp="1"/>
          </p:cNvSpPr>
          <p:nvPr>
            <p:ph type="title"/>
          </p:nvPr>
        </p:nvSpPr>
        <p:spPr>
          <a:xfrm>
            <a:off x="365760" y="457200"/>
            <a:ext cx="11313561" cy="792162"/>
          </a:xfrm>
          <a:prstGeom prst="rect">
            <a:avLst/>
          </a:prstGeom>
          <a:noFill/>
          <a:ln>
            <a:noFill/>
          </a:ln>
        </p:spPr>
        <p:txBody>
          <a:bodyPr lIns="91425" tIns="91425" rIns="91425" bIns="91425" anchor="t" anchorCtr="0">
            <a:noAutofit/>
          </a:bodyPr>
          <a:lstStyle/>
          <a:p>
            <a:pPr marL="0" marR="0" lvl="0" indent="0" algn="l" rtl="0">
              <a:lnSpc>
                <a:spcPct val="80000"/>
              </a:lnSpc>
              <a:spcBef>
                <a:spcPts val="0"/>
              </a:spcBef>
              <a:spcAft>
                <a:spcPts val="0"/>
              </a:spcAft>
              <a:buClr>
                <a:schemeClr val="dk2"/>
              </a:buClr>
              <a:buSzPct val="25000"/>
              <a:buFont typeface="Calibri"/>
              <a:buNone/>
            </a:pPr>
            <a:r>
              <a:rPr lang="en-US" sz="4000" b="0" i="0" u="none" strike="noStrike" cap="none">
                <a:solidFill>
                  <a:schemeClr val="dk2"/>
                </a:solidFill>
                <a:latin typeface="Calibri"/>
                <a:ea typeface="Calibri"/>
                <a:cs typeface="Calibri"/>
                <a:sym typeface="Calibri"/>
              </a:rPr>
              <a:t>Sqoop Security</a:t>
            </a:r>
          </a:p>
        </p:txBody>
      </p:sp>
      <p:sp>
        <p:nvSpPr>
          <p:cNvPr id="2937" name="Shape 2937"/>
          <p:cNvSpPr txBox="1">
            <a:spLocks noGrp="1"/>
          </p:cNvSpPr>
          <p:nvPr>
            <p:ph type="body" idx="1"/>
          </p:nvPr>
        </p:nvSpPr>
        <p:spPr>
          <a:xfrm>
            <a:off x="379412" y="1269026"/>
            <a:ext cx="11313559" cy="4762498"/>
          </a:xfrm>
          <a:prstGeom prst="rect">
            <a:avLst/>
          </a:prstGeom>
          <a:noFill/>
          <a:ln>
            <a:noFill/>
          </a:ln>
        </p:spPr>
        <p:txBody>
          <a:bodyPr lIns="91425" tIns="91425" rIns="91425" bIns="91425" anchor="t" anchorCtr="0">
            <a:noAutofit/>
          </a:bodyPr>
          <a:lstStyle/>
          <a:p>
            <a:pPr indent="-47625"/>
            <a:r>
              <a:rPr lang="en-US" b="0" i="0" u="none" strike="noStrike" cap="none" dirty="0" smtClean="0">
                <a:solidFill>
                  <a:srgbClr val="595B59"/>
                </a:solidFill>
                <a:latin typeface="Calibri"/>
                <a:ea typeface="Calibri"/>
                <a:cs typeface="Calibri"/>
                <a:sym typeface="Calibri"/>
              </a:rPr>
              <a:t>HDFS Authentication support Via Kerberos</a:t>
            </a:r>
          </a:p>
          <a:p>
            <a:pPr indent="-47625"/>
            <a:r>
              <a:rPr lang="en-US" b="0" i="0" u="none" strike="noStrike" cap="none" dirty="0" smtClean="0">
                <a:solidFill>
                  <a:srgbClr val="595B59"/>
                </a:solidFill>
                <a:latin typeface="Calibri"/>
                <a:ea typeface="Calibri"/>
                <a:cs typeface="Calibri"/>
                <a:sym typeface="Calibri"/>
              </a:rPr>
              <a:t>Database authentication</a:t>
            </a:r>
          </a:p>
          <a:p>
            <a:pPr indent="-47625"/>
            <a:r>
              <a:rPr lang="en-US" b="0" i="0" u="none" strike="noStrike" cap="none" dirty="0" smtClean="0">
                <a:solidFill>
                  <a:srgbClr val="595B59"/>
                </a:solidFill>
                <a:latin typeface="Calibri"/>
                <a:ea typeface="Calibri"/>
                <a:cs typeface="Calibri"/>
                <a:sym typeface="Calibri"/>
              </a:rPr>
              <a:t>Authorization </a:t>
            </a:r>
            <a:r>
              <a:rPr lang="en-US" b="0" i="0" u="none" strike="noStrike" cap="none" dirty="0">
                <a:solidFill>
                  <a:srgbClr val="595B59"/>
                </a:solidFill>
                <a:latin typeface="Calibri"/>
                <a:ea typeface="Calibri"/>
                <a:cs typeface="Calibri"/>
                <a:sym typeface="Calibri"/>
              </a:rPr>
              <a:t>– HDFS permissions and ACL’s (Sentry ACL Sync</a:t>
            </a:r>
            <a:r>
              <a:rPr lang="en-US" b="0" i="0" u="none" strike="noStrike" cap="none" dirty="0" smtClean="0">
                <a:solidFill>
                  <a:srgbClr val="595B59"/>
                </a:solidFill>
                <a:latin typeface="Calibri"/>
                <a:ea typeface="Calibri"/>
                <a:cs typeface="Calibri"/>
                <a:sym typeface="Calibri"/>
              </a:rPr>
              <a:t>) </a:t>
            </a:r>
          </a:p>
          <a:p>
            <a:pPr indent="-47625"/>
            <a:r>
              <a:rPr lang="en-US" b="0" i="0" u="none" strike="noStrike" cap="none" dirty="0" smtClean="0">
                <a:solidFill>
                  <a:srgbClr val="595B59"/>
                </a:solidFill>
                <a:latin typeface="Calibri"/>
                <a:ea typeface="Calibri"/>
                <a:cs typeface="Calibri"/>
                <a:sym typeface="Calibri"/>
              </a:rPr>
              <a:t>Database authorization</a:t>
            </a:r>
            <a:endParaRPr lang="en-US" b="0" i="0" u="none" strike="noStrike" cap="none" dirty="0">
              <a:solidFill>
                <a:srgbClr val="595B59"/>
              </a:solidFill>
              <a:latin typeface="Calibri"/>
              <a:ea typeface="Calibri"/>
              <a:cs typeface="Calibri"/>
              <a:sym typeface="Calibri"/>
            </a:endParaRPr>
          </a:p>
          <a:p>
            <a:pPr indent="-47625"/>
            <a:r>
              <a:rPr lang="en-US" b="0" i="0" u="none" strike="noStrike" cap="none" dirty="0">
                <a:solidFill>
                  <a:srgbClr val="595B59"/>
                </a:solidFill>
                <a:latin typeface="Calibri"/>
                <a:ea typeface="Calibri"/>
                <a:cs typeface="Calibri"/>
                <a:sym typeface="Calibri"/>
              </a:rPr>
              <a:t>Encryption At Rest – Navigator Encrypt for HDFS</a:t>
            </a:r>
          </a:p>
          <a:p>
            <a:pPr indent="-47625"/>
            <a:r>
              <a:rPr lang="en-US" b="0" i="0" u="none" strike="noStrike" cap="none" dirty="0">
                <a:solidFill>
                  <a:srgbClr val="595B59"/>
                </a:solidFill>
                <a:latin typeface="Calibri"/>
                <a:ea typeface="Calibri"/>
                <a:cs typeface="Calibri"/>
                <a:sym typeface="Calibri"/>
              </a:rPr>
              <a:t>Encryption In Transit - SSL support depends on the RDBMS </a:t>
            </a:r>
            <a:r>
              <a:rPr lang="en-US" b="0" i="0" u="none" strike="noStrike" cap="none" dirty="0" smtClean="0">
                <a:solidFill>
                  <a:srgbClr val="595B59"/>
                </a:solidFill>
                <a:latin typeface="Calibri"/>
                <a:ea typeface="Calibri"/>
                <a:cs typeface="Calibri"/>
                <a:sym typeface="Calibri"/>
              </a:rPr>
              <a:t>support</a:t>
            </a:r>
            <a:endParaRPr lang="en-US" b="0" i="0" u="none" strike="noStrike" cap="none" dirty="0">
              <a:solidFill>
                <a:srgbClr val="595B59"/>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1"/>
        <p:cNvGrpSpPr/>
        <p:nvPr/>
      </p:nvGrpSpPr>
      <p:grpSpPr>
        <a:xfrm>
          <a:off x="0" y="0"/>
          <a:ext cx="0" cy="0"/>
          <a:chOff x="0" y="0"/>
          <a:chExt cx="0" cy="0"/>
        </a:xfrm>
      </p:grpSpPr>
      <p:sp>
        <p:nvSpPr>
          <p:cNvPr id="2942" name="Shape 2942"/>
          <p:cNvSpPr txBox="1">
            <a:spLocks noGrp="1"/>
          </p:cNvSpPr>
          <p:nvPr>
            <p:ph type="title"/>
          </p:nvPr>
        </p:nvSpPr>
        <p:spPr>
          <a:xfrm>
            <a:off x="365760" y="457200"/>
            <a:ext cx="11313561" cy="792162"/>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buClr>
                <a:schemeClr val="dk2"/>
              </a:buClr>
              <a:buSzPct val="25000"/>
              <a:buFont typeface="Calibri"/>
              <a:buNone/>
            </a:pPr>
            <a:r>
              <a:rPr lang="en-US" sz="4000" b="0" i="0" u="none" strike="noStrike" cap="none">
                <a:solidFill>
                  <a:schemeClr val="dk2"/>
                </a:solidFill>
                <a:latin typeface="Calibri"/>
                <a:ea typeface="Calibri"/>
                <a:cs typeface="Calibri"/>
                <a:sym typeface="Calibri"/>
              </a:rPr>
              <a:t>Apache Flume</a:t>
            </a:r>
            <a:br>
              <a:rPr lang="en-US" sz="4000" b="0" i="0" u="none" strike="noStrike" cap="none">
                <a:solidFill>
                  <a:schemeClr val="dk2"/>
                </a:solidFill>
                <a:latin typeface="Calibri"/>
                <a:ea typeface="Calibri"/>
                <a:cs typeface="Calibri"/>
                <a:sym typeface="Calibri"/>
              </a:rPr>
            </a:br>
            <a:r>
              <a:rPr lang="en-US" sz="2800" b="0" i="0" u="none" strike="noStrike" cap="none">
                <a:solidFill>
                  <a:srgbClr val="005586"/>
                </a:solidFill>
                <a:latin typeface="Calibri"/>
                <a:ea typeface="Calibri"/>
                <a:cs typeface="Calibri"/>
                <a:sym typeface="Calibri"/>
              </a:rPr>
              <a:t>Log &amp; Event Aggregation for Hadoop</a:t>
            </a:r>
          </a:p>
        </p:txBody>
      </p:sp>
      <p:sp>
        <p:nvSpPr>
          <p:cNvPr id="2943" name="Shape 2943"/>
          <p:cNvSpPr txBox="1">
            <a:spLocks noGrp="1"/>
          </p:cNvSpPr>
          <p:nvPr>
            <p:ph type="body" idx="1"/>
          </p:nvPr>
        </p:nvSpPr>
        <p:spPr>
          <a:xfrm>
            <a:off x="6431574" y="1435100"/>
            <a:ext cx="5247743" cy="4762499"/>
          </a:xfrm>
          <a:prstGeom prst="rect">
            <a:avLst/>
          </a:prstGeom>
          <a:noFill/>
          <a:ln>
            <a:noFill/>
          </a:ln>
        </p:spPr>
        <p:txBody>
          <a:bodyPr lIns="91425" tIns="45700" rIns="91425" bIns="45700" anchor="t" anchorCtr="0">
            <a:noAutofit/>
          </a:bodyPr>
          <a:lstStyle/>
          <a:p>
            <a:pPr marL="176213" marR="0" lvl="0" indent="-176213" algn="l" rtl="0">
              <a:spcBef>
                <a:spcPts val="0"/>
              </a:spcBef>
              <a:spcAft>
                <a:spcPts val="0"/>
              </a:spcAft>
              <a:buClr>
                <a:schemeClr val="dk1"/>
              </a:buClr>
              <a:buSzPct val="80000"/>
              <a:buFont typeface="Arial"/>
              <a:buChar char="•"/>
            </a:pPr>
            <a:r>
              <a:rPr lang="en-US" sz="2800" b="0" i="0" u="none" strike="noStrike" cap="none" dirty="0">
                <a:solidFill>
                  <a:srgbClr val="3D3D3D"/>
                </a:solidFill>
                <a:latin typeface="Calibri"/>
                <a:ea typeface="Calibri"/>
                <a:cs typeface="Calibri"/>
                <a:sym typeface="Calibri"/>
              </a:rPr>
              <a:t>Efficiently move large amounts of streaming/log data</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Easily collect data from multiple systems (sources)</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Built-in sources, sinks, and channels</a:t>
            </a:r>
          </a:p>
          <a:p>
            <a:pPr marL="454025" marR="0" lvl="1" indent="-174625" algn="l" rtl="0">
              <a:spcBef>
                <a:spcPts val="0"/>
              </a:spcBef>
              <a:spcAft>
                <a:spcPts val="0"/>
              </a:spcAft>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Customize data flow to transform data on-the-fly</a:t>
            </a:r>
          </a:p>
          <a:p>
            <a:pPr marL="288925" marR="0" lvl="1" indent="-9525" algn="l" rtl="0">
              <a:spcBef>
                <a:spcPts val="0"/>
              </a:spcBef>
              <a:spcAft>
                <a:spcPts val="0"/>
              </a:spcAft>
              <a:buClr>
                <a:schemeClr val="dk1"/>
              </a:buClr>
              <a:buSzPct val="25000"/>
              <a:buFont typeface="Arial"/>
              <a:buNone/>
            </a:pPr>
            <a:endParaRPr sz="2400" b="0" i="0" u="none" strike="noStrike" cap="none" dirty="0">
              <a:solidFill>
                <a:srgbClr val="3D3D3D"/>
              </a:solidFill>
              <a:latin typeface="Calibri"/>
              <a:ea typeface="Calibri"/>
              <a:cs typeface="Calibri"/>
              <a:sym typeface="Calibri"/>
            </a:endParaRPr>
          </a:p>
          <a:p>
            <a:pPr marL="176213" marR="0" lvl="0" indent="-176213" algn="l" rtl="0">
              <a:spcBef>
                <a:spcPts val="0"/>
              </a:spcBef>
              <a:spcAft>
                <a:spcPts val="0"/>
              </a:spcAft>
              <a:buClr>
                <a:schemeClr val="dk1"/>
              </a:buClr>
              <a:buSzPct val="80000"/>
              <a:buFont typeface="Arial"/>
              <a:buChar char="•"/>
            </a:pPr>
            <a:r>
              <a:rPr lang="en-US" sz="2800" b="0" i="0" u="none" strike="noStrike" cap="none" dirty="0">
                <a:solidFill>
                  <a:srgbClr val="3D3D3D"/>
                </a:solidFill>
                <a:latin typeface="Calibri"/>
                <a:ea typeface="Calibri"/>
                <a:cs typeface="Calibri"/>
                <a:sym typeface="Calibri"/>
              </a:rPr>
              <a:t>Reliable, scalable, and extensible for production</a:t>
            </a:r>
          </a:p>
          <a:p>
            <a:pPr marL="454025" marR="0" lvl="1" indent="-174625" algn="l" rtl="0">
              <a:spcBef>
                <a:spcPts val="0"/>
              </a:spcBef>
              <a:buClr>
                <a:schemeClr val="dk1"/>
              </a:buClr>
              <a:buSzPct val="80000"/>
              <a:buFont typeface="Arial"/>
              <a:buChar char="•"/>
            </a:pPr>
            <a:r>
              <a:rPr lang="en-US" sz="2400" b="0" i="0" u="none" strike="noStrike" cap="none" dirty="0">
                <a:solidFill>
                  <a:srgbClr val="3D3D3D"/>
                </a:solidFill>
                <a:latin typeface="Calibri"/>
                <a:ea typeface="Calibri"/>
                <a:cs typeface="Calibri"/>
                <a:sym typeface="Calibri"/>
              </a:rPr>
              <a:t>Manage and monitor with Cloudera Manager</a:t>
            </a:r>
          </a:p>
        </p:txBody>
      </p:sp>
      <p:pic>
        <p:nvPicPr>
          <p:cNvPr id="18" name="Picture 17"/>
          <p:cNvPicPr>
            <a:picLocks noChangeAspect="1"/>
          </p:cNvPicPr>
          <p:nvPr/>
        </p:nvPicPr>
        <p:blipFill>
          <a:blip r:embed="rId3"/>
          <a:stretch>
            <a:fillRect/>
          </a:stretch>
        </p:blipFill>
        <p:spPr>
          <a:xfrm>
            <a:off x="365760" y="1864142"/>
            <a:ext cx="5823590" cy="4039228"/>
          </a:xfrm>
          <a:prstGeom prst="rect">
            <a:avLst/>
          </a:prstGeom>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Default Theme">
  <a:themeElements>
    <a:clrScheme name="Cloudera MAIN 3">
      <a:dk1>
        <a:srgbClr val="005586"/>
      </a:dk1>
      <a:lt1>
        <a:srgbClr val="FFFFFF"/>
      </a:lt1>
      <a:dk2>
        <a:srgbClr val="29A7DE"/>
      </a:dk2>
      <a:lt2>
        <a:srgbClr val="F5F5F5"/>
      </a:lt2>
      <a:accent1>
        <a:srgbClr val="0078D9"/>
      </a:accent1>
      <a:accent2>
        <a:srgbClr val="82DCD8"/>
      </a:accent2>
      <a:accent3>
        <a:srgbClr val="FFD664"/>
      </a:accent3>
      <a:accent4>
        <a:srgbClr val="E64630"/>
      </a:accent4>
      <a:accent5>
        <a:srgbClr val="505150"/>
      </a:accent5>
      <a:accent6>
        <a:srgbClr val="8FCDD2"/>
      </a:accent6>
      <a:hlink>
        <a:srgbClr val="29A7DE"/>
      </a:hlink>
      <a:folHlink>
        <a:srgbClr val="0078D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loudera MAIN 3">
      <a:dk1>
        <a:srgbClr val="005586"/>
      </a:dk1>
      <a:lt1>
        <a:srgbClr val="FFFFFF"/>
      </a:lt1>
      <a:dk2>
        <a:srgbClr val="29A7DE"/>
      </a:dk2>
      <a:lt2>
        <a:srgbClr val="F5F5F5"/>
      </a:lt2>
      <a:accent1>
        <a:srgbClr val="0078D9"/>
      </a:accent1>
      <a:accent2>
        <a:srgbClr val="82DCD8"/>
      </a:accent2>
      <a:accent3>
        <a:srgbClr val="FFD664"/>
      </a:accent3>
      <a:accent4>
        <a:srgbClr val="E64630"/>
      </a:accent4>
      <a:accent5>
        <a:srgbClr val="505150"/>
      </a:accent5>
      <a:accent6>
        <a:srgbClr val="8FCDD2"/>
      </a:accent6>
      <a:hlink>
        <a:srgbClr val="29A7DE"/>
      </a:hlink>
      <a:folHlink>
        <a:srgbClr val="0078D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Theme">
  <a:themeElements>
    <a:clrScheme name="Cloudera MAIN 3">
      <a:dk1>
        <a:srgbClr val="005586"/>
      </a:dk1>
      <a:lt1>
        <a:srgbClr val="FFFFFF"/>
      </a:lt1>
      <a:dk2>
        <a:srgbClr val="29A7DE"/>
      </a:dk2>
      <a:lt2>
        <a:srgbClr val="F5F5F5"/>
      </a:lt2>
      <a:accent1>
        <a:srgbClr val="0078D9"/>
      </a:accent1>
      <a:accent2>
        <a:srgbClr val="82DCD8"/>
      </a:accent2>
      <a:accent3>
        <a:srgbClr val="FFD664"/>
      </a:accent3>
      <a:accent4>
        <a:srgbClr val="E64630"/>
      </a:accent4>
      <a:accent5>
        <a:srgbClr val="505150"/>
      </a:accent5>
      <a:accent6>
        <a:srgbClr val="8FCDD2"/>
      </a:accent6>
      <a:hlink>
        <a:srgbClr val="29A7DE"/>
      </a:hlink>
      <a:folHlink>
        <a:srgbClr val="0078D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Document_x0020_Type xmlns="67697e0c-b635-4f57-a3ae-15299016c358">Planning</Document_x0020_Type>
    <_dlc_DocId xmlns="bcea28ca-3f7c-4e93-9cd9-7c2c91a38d3f">DMY3QDKWEKKJ-9-19</_dlc_DocId>
    <_dlc_DocIdUrl xmlns="bcea28ca-3f7c-4e93-9cd9-7c2c91a38d3f">
      <Url>http://collaboration.ad.qintra.com/BU/IPI/scph/TransformPC2/BigData/_layouts/DocIdRedir.aspx?ID=DMY3QDKWEKKJ-9-19</Url>
      <Description>DMY3QDKWEKKJ-9-19</Description>
    </_dlc_DocIdUrl>
    <IconOverlay xmlns="http://schemas.microsoft.com/sharepoint/v4" xsi:nil="true"/>
  </documentManagement>
</p:properties>
</file>

<file path=customXml/itemProps1.xml><?xml version="1.0" encoding="utf-8"?>
<ds:datastoreItem xmlns:ds="http://schemas.openxmlformats.org/officeDocument/2006/customXml" ds:itemID="{6C31FD7F-8049-4C6E-A86B-1E570A8E3653}"/>
</file>

<file path=customXml/itemProps2.xml><?xml version="1.0" encoding="utf-8"?>
<ds:datastoreItem xmlns:ds="http://schemas.openxmlformats.org/officeDocument/2006/customXml" ds:itemID="{A399BC9D-C7AD-46C9-80B9-5D4EA5B18C8F}"/>
</file>

<file path=customXml/itemProps3.xml><?xml version="1.0" encoding="utf-8"?>
<ds:datastoreItem xmlns:ds="http://schemas.openxmlformats.org/officeDocument/2006/customXml" ds:itemID="{290BEADE-A2CD-4C2B-8A0B-FE2BC3E8884A}"/>
</file>

<file path=customXml/itemProps4.xml><?xml version="1.0" encoding="utf-8"?>
<ds:datastoreItem xmlns:ds="http://schemas.openxmlformats.org/officeDocument/2006/customXml" ds:itemID="{123975B0-B410-4B3E-9F9C-809D69E59658}"/>
</file>

<file path=docProps/app.xml><?xml version="1.0" encoding="utf-8"?>
<Properties xmlns="http://schemas.openxmlformats.org/officeDocument/2006/extended-properties" xmlns:vt="http://schemas.openxmlformats.org/officeDocument/2006/docPropsVTypes">
  <TotalTime>1983</TotalTime>
  <Words>2473</Words>
  <Application>Microsoft Office PowerPoint</Application>
  <PresentationFormat>Custom</PresentationFormat>
  <Paragraphs>360</Paragraphs>
  <Slides>21</Slides>
  <Notes>20</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Default Theme</vt:lpstr>
      <vt:lpstr>Default Theme</vt:lpstr>
      <vt:lpstr>1_Default Theme</vt:lpstr>
      <vt:lpstr>Data Ingestion Patterns and security options</vt:lpstr>
      <vt:lpstr>Platform Architecture</vt:lpstr>
      <vt:lpstr>Ingest The Foundation of Hadoop’s Potential</vt:lpstr>
      <vt:lpstr>HDFS Command</vt:lpstr>
      <vt:lpstr>HDFS Command Security</vt:lpstr>
      <vt:lpstr>Apache Sqoop SQL to Hadoop</vt:lpstr>
      <vt:lpstr>How Does Sqoop Work?</vt:lpstr>
      <vt:lpstr>Sqoop Security</vt:lpstr>
      <vt:lpstr>Apache Flume Log &amp; Event Aggregation for Hadoop</vt:lpstr>
      <vt:lpstr>Components in Flume’s Architecture</vt:lpstr>
      <vt:lpstr>Flume Data Flow</vt:lpstr>
      <vt:lpstr>Data Flow Customizations</vt:lpstr>
      <vt:lpstr>Flume Security</vt:lpstr>
      <vt:lpstr>Apache Kafka Pub-Sub Messaging for Hadoop</vt:lpstr>
      <vt:lpstr>Kafka Benefits</vt:lpstr>
      <vt:lpstr>Kafka Architectural Overview</vt:lpstr>
      <vt:lpstr>Kafka + Apache Flume</vt:lpstr>
      <vt:lpstr>Cloudera Kafka 2.0 - Features</vt:lpstr>
      <vt:lpstr>Apache Kafka Security</vt:lpstr>
      <vt:lpstr>Canonical Ingestion Architecture</vt:lpstr>
      <vt:lpstr>Cloudera makes Data Ingestion Fast, Easy, &amp; Secure.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ingestion patterns and security options</dc:title>
  <cp:lastModifiedBy>User</cp:lastModifiedBy>
  <cp:revision>103</cp:revision>
  <dcterms:modified xsi:type="dcterms:W3CDTF">2016-08-25T17:33:35Z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0x010100F8C151005451E241B86CAD6C702C12C7</vt:lpwstr>
  </property>
  <property fmtid="{D5CDD505-2E9C-101B-9397-08002B2CF9AE}" pid="3" name="_dlc_DocIdItemGuid">
    <vt:lpwstr>be015378-1b2e-44c5-8cac-ec21a23bfd36</vt:lpwstr>
  </property>
</Properties>
</file>