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4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0" autoAdjust="0"/>
    <p:restoredTop sz="86439" autoAdjust="0"/>
  </p:normalViewPr>
  <p:slideViewPr>
    <p:cSldViewPr>
      <p:cViewPr varScale="1">
        <p:scale>
          <a:sx n="79" d="100"/>
          <a:sy n="79" d="100"/>
        </p:scale>
        <p:origin x="-137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68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4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16F085C1-392D-46E4-B59B-FFB11EE2364B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7E972C0-4A56-49DD-A16F-28B46B7FE0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281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ctr" eaLnBrk="0" hangingPunct="0">
              <a:defRPr/>
            </a:pPr>
            <a:r>
              <a:rPr lang="en-US" sz="900" b="0" dirty="0">
                <a:latin typeface="Trebuchet MS" pitchFamily="34" charset="0"/>
              </a:rPr>
              <a:t>OSS WEEKLY STATUS REPORT</a:t>
            </a:r>
            <a:r>
              <a:rPr lang="en-US" sz="900" b="0" dirty="0">
                <a:latin typeface="Times New Roman" pitchFamily="18" charset="0"/>
              </a:rPr>
              <a:t>  </a:t>
            </a:r>
            <a:r>
              <a:rPr lang="en-US" sz="900" b="0" dirty="0">
                <a:latin typeface="Trebuchet MS" pitchFamily="34" charset="0"/>
              </a:rPr>
              <a:t>|  AUGUST 30, 2011  |  CENTURYLINK CORPORATION  |  INTERNAL USE ONLY:  PRIVATE &amp; CONFIDENTIAL |  PAGE </a:t>
            </a:r>
            <a:fld id="{1B8C538D-7EE0-494D-8AFA-0C477CD6A4BA}" type="slidenum">
              <a:rPr lang="en-US" sz="900" b="0">
                <a:latin typeface="Trebuchet MS" pitchFamily="34" charset="0"/>
              </a:rPr>
              <a:pPr algn="ctr" eaLnBrk="0" hangingPunct="0">
                <a:defRPr/>
              </a:pPr>
              <a:t>‹#›</a:t>
            </a:fld>
            <a:endParaRPr lang="en-US" sz="900" b="0" dirty="0">
              <a:latin typeface="Trebuchet MS" pitchFamily="34" charset="0"/>
            </a:endParaRPr>
          </a:p>
        </p:txBody>
      </p:sp>
      <p:pic>
        <p:nvPicPr>
          <p:cNvPr id="5" name="Picture 12" descr="header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title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2" descr="lg_logo_artw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120650"/>
            <a:ext cx="2481263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438150" y="1828800"/>
            <a:ext cx="8172450" cy="1143000"/>
          </a:xfrm>
        </p:spPr>
        <p:txBody>
          <a:bodyPr/>
          <a:lstStyle>
            <a:lvl1pPr>
              <a:defRPr sz="2400">
                <a:solidFill>
                  <a:srgbClr val="00853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447675" y="304800"/>
            <a:ext cx="1685925" cy="609600"/>
          </a:xfrm>
        </p:spPr>
        <p:txBody>
          <a:bodyPr/>
          <a:lstStyle>
            <a:lvl1pPr>
              <a:defRPr sz="1200">
                <a:solidFill>
                  <a:srgbClr val="00853F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53988"/>
            <a:ext cx="2095500" cy="5256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3988"/>
            <a:ext cx="6134100" cy="5256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988"/>
            <a:ext cx="8382000" cy="612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41400"/>
            <a:ext cx="8153400" cy="43688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53988"/>
            <a:ext cx="8382000" cy="5256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1400"/>
            <a:ext cx="4000500" cy="436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041400"/>
            <a:ext cx="4000500" cy="436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4333" y="2967335"/>
            <a:ext cx="545534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Update Pending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3988"/>
            <a:ext cx="838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41400"/>
            <a:ext cx="81534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ctr" eaLnBrk="0" hangingPunct="0">
              <a:defRPr/>
            </a:pPr>
            <a:r>
              <a:rPr lang="en-US" sz="900" b="0" dirty="0" smtClean="0">
                <a:latin typeface="Trebuchet MS" pitchFamily="34" charset="0"/>
              </a:rPr>
              <a:t>CENTURYLINK </a:t>
            </a:r>
            <a:r>
              <a:rPr lang="en-US" sz="900" b="0" dirty="0">
                <a:latin typeface="Trebuchet MS" pitchFamily="34" charset="0"/>
              </a:rPr>
              <a:t>CORPORATION  |  INTERNAL USE ONLY:  PRIVATE &amp; CONFIDENTIAL |  PAGE </a:t>
            </a:r>
            <a:fld id="{DA04879F-E99F-4D8E-A1E8-07C5BF0D5448}" type="slidenum">
              <a:rPr lang="en-US" sz="900" b="0">
                <a:latin typeface="Trebuchet MS" pitchFamily="34" charset="0"/>
              </a:rPr>
              <a:pPr algn="ctr" eaLnBrk="0" hangingPunct="0">
                <a:defRPr/>
              </a:pPr>
              <a:t>‹#›</a:t>
            </a:fld>
            <a:endParaRPr lang="en-US" sz="900" b="0" dirty="0">
              <a:latin typeface="Trebuchet MS" pitchFamily="34" charset="0"/>
            </a:endParaRPr>
          </a:p>
        </p:txBody>
      </p:sp>
      <p:pic>
        <p:nvPicPr>
          <p:cNvPr id="8197" name="Picture 12" descr="header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5588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800100" indent="-1651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-"/>
        <a:defRPr>
          <a:solidFill>
            <a:schemeClr val="tx1"/>
          </a:solidFill>
          <a:latin typeface="+mn-lt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</a:defRPr>
      </a:lvl4pPr>
      <a:lvl5pPr marL="1600200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057400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6pPr>
      <a:lvl7pPr marL="2514600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7pPr>
      <a:lvl8pPr marL="2971800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8pPr>
      <a:lvl9pPr marL="3429000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153988"/>
            <a:ext cx="838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noProof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Cloudera</a:t>
            </a:r>
            <a:r>
              <a:rPr lang="en-US" sz="2800" kern="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0" noProof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Datalake</a:t>
            </a:r>
            <a:r>
              <a:rPr lang="en-US" sz="2800" kern="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2016 Server Allocations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752600"/>
          <a:ext cx="7543800" cy="3352799"/>
        </p:xfrm>
        <a:graphic>
          <a:graphicData uri="http://schemas.openxmlformats.org/drawingml/2006/table">
            <a:tbl>
              <a:tblPr/>
              <a:tblGrid>
                <a:gridCol w="1752600"/>
                <a:gridCol w="1153819"/>
                <a:gridCol w="899789"/>
                <a:gridCol w="1104287"/>
                <a:gridCol w="828215"/>
                <a:gridCol w="1022486"/>
                <a:gridCol w="782604"/>
              </a:tblGrid>
              <a:tr h="73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Cloudera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149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Node Configuration for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2016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Disaster </a:t>
                      </a: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 Recovery 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(Denver)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Production   (Omaha)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Development (Omaha)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Pre-Prod       (Omaha)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Un-Allocated (Omaha)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3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CM Nodes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Management Nodes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 Nodes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Kafka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Security Nodes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Edge Nodes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nturyLink">
  <a:themeElements>
    <a:clrScheme name="CenturyLinkTemplate 13">
      <a:dk1>
        <a:srgbClr val="000000"/>
      </a:dk1>
      <a:lt1>
        <a:srgbClr val="FFFFFF"/>
      </a:lt1>
      <a:dk2>
        <a:srgbClr val="00853F"/>
      </a:dk2>
      <a:lt2>
        <a:srgbClr val="808080"/>
      </a:lt2>
      <a:accent1>
        <a:srgbClr val="8CC63F"/>
      </a:accent1>
      <a:accent2>
        <a:srgbClr val="00853F"/>
      </a:accent2>
      <a:accent3>
        <a:srgbClr val="FFFFFF"/>
      </a:accent3>
      <a:accent4>
        <a:srgbClr val="000000"/>
      </a:accent4>
      <a:accent5>
        <a:srgbClr val="C5DFAF"/>
      </a:accent5>
      <a:accent6>
        <a:srgbClr val="007838"/>
      </a:accent6>
      <a:hlink>
        <a:srgbClr val="274D36"/>
      </a:hlink>
      <a:folHlink>
        <a:srgbClr val="CCDA00"/>
      </a:folHlink>
    </a:clrScheme>
    <a:fontScheme name="CenturyLink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enturyLink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nturyLink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nturyLink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nturyLink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nturyLink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nturyLink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turyLink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turyLink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turyLink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turyLink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turyLink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turyLink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turyLinkTemplate 13">
        <a:dk1>
          <a:srgbClr val="000000"/>
        </a:dk1>
        <a:lt1>
          <a:srgbClr val="FFFFFF"/>
        </a:lt1>
        <a:dk2>
          <a:srgbClr val="00853F"/>
        </a:dk2>
        <a:lt2>
          <a:srgbClr val="808080"/>
        </a:lt2>
        <a:accent1>
          <a:srgbClr val="8CC63F"/>
        </a:accent1>
        <a:accent2>
          <a:srgbClr val="00853F"/>
        </a:accent2>
        <a:accent3>
          <a:srgbClr val="FFFFFF"/>
        </a:accent3>
        <a:accent4>
          <a:srgbClr val="000000"/>
        </a:accent4>
        <a:accent5>
          <a:srgbClr val="C5DFAF"/>
        </a:accent5>
        <a:accent6>
          <a:srgbClr val="007838"/>
        </a:accent6>
        <a:hlink>
          <a:srgbClr val="274D36"/>
        </a:hlink>
        <a:folHlink>
          <a:srgbClr val="CCD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Type xmlns="67697e0c-b635-4f57-a3ae-15299016c358">Planning</Document_x0020_Type>
    <_dlc_DocId xmlns="bcea28ca-3f7c-4e93-9cd9-7c2c91a38d3f">DMY3QDKWEKKJ-9-16</_dlc_DocId>
    <_dlc_DocIdUrl xmlns="bcea28ca-3f7c-4e93-9cd9-7c2c91a38d3f">
      <Url>http://collaboration.ad.qintra.com/BU/IPI/scph/TransformPC2/BigData/_layouts/DocIdRedir.aspx?ID=DMY3QDKWEKKJ-9-16</Url>
      <Description>DMY3QDKWEKKJ-9-16</Description>
    </_dlc_DocIdUrl>
    <IconOverlay xmlns="http://schemas.microsoft.com/sharepoint/v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C151005451E241B86CAD6C702C12C7" ma:contentTypeVersion="2" ma:contentTypeDescription="Create a new document." ma:contentTypeScope="" ma:versionID="3020071883e87008f7f2abb3b65a3b32">
  <xsd:schema xmlns:xsd="http://www.w3.org/2001/XMLSchema" xmlns:xs="http://www.w3.org/2001/XMLSchema" xmlns:p="http://schemas.microsoft.com/office/2006/metadata/properties" xmlns:ns2="bcea28ca-3f7c-4e93-9cd9-7c2c91a38d3f" xmlns:ns3="67697e0c-b635-4f57-a3ae-15299016c358" xmlns:ns4="http://schemas.microsoft.com/sharepoint/v4" targetNamespace="http://schemas.microsoft.com/office/2006/metadata/properties" ma:root="true" ma:fieldsID="18b982ea468ea6216ac83c30f87a03b0" ns2:_="" ns3:_="" ns4:_="">
    <xsd:import namespace="bcea28ca-3f7c-4e93-9cd9-7c2c91a38d3f"/>
    <xsd:import namespace="67697e0c-b635-4f57-a3ae-15299016c358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Document_x0020_Type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ea28ca-3f7c-4e93-9cd9-7c2c91a38d3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697e0c-b635-4f57-a3ae-15299016c358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1" nillable="true" ma:displayName="Document Type" ma:format="Dropdown" ma:internalName="Document_x0020_Type">
      <xsd:simpleType>
        <xsd:restriction base="dms:Choice">
          <xsd:enumeration value="Planning"/>
          <xsd:enumeration value="Support"/>
          <xsd:enumeration value="Templates"/>
          <xsd:enumeration value="Reference"/>
          <xsd:enumeration value="Status"/>
          <xsd:enumeration value="Project WBS"/>
          <xsd:enumeration value="Architecture"/>
          <xsd:enumeration value="Minutes"/>
          <xsd:enumeration value="Change Request"/>
          <xsd:enumeration value="DLI (Data Lake Intake) and User Access Processe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213F676-5173-48E0-9179-58659436C407}"/>
</file>

<file path=customXml/itemProps2.xml><?xml version="1.0" encoding="utf-8"?>
<ds:datastoreItem xmlns:ds="http://schemas.openxmlformats.org/officeDocument/2006/customXml" ds:itemID="{02EE2973-0DFD-4029-BE4E-4C758DD91E48}"/>
</file>

<file path=customXml/itemProps3.xml><?xml version="1.0" encoding="utf-8"?>
<ds:datastoreItem xmlns:ds="http://schemas.openxmlformats.org/officeDocument/2006/customXml" ds:itemID="{B79CC5A4-02C7-448F-9A33-CCC7F852AB21}"/>
</file>

<file path=customXml/itemProps4.xml><?xml version="1.0" encoding="utf-8"?>
<ds:datastoreItem xmlns:ds="http://schemas.openxmlformats.org/officeDocument/2006/customXml" ds:itemID="{FB7310E6-0F26-4BF0-A07D-DC76D36DF0E7}"/>
</file>

<file path=docProps/app.xml><?xml version="1.0" encoding="utf-8"?>
<Properties xmlns="http://schemas.openxmlformats.org/officeDocument/2006/extended-properties" xmlns:vt="http://schemas.openxmlformats.org/officeDocument/2006/docPropsVTypes">
  <Template>CenturyLink</Template>
  <TotalTime>33377</TotalTime>
  <Words>86</Words>
  <Application>Microsoft Office PowerPoint</Application>
  <PresentationFormat>On-screen Show (4:3)</PresentationFormat>
  <Paragraphs>57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CenturyLink</vt:lpstr>
      <vt:lpstr>Slide 1</vt:lpstr>
    </vt:vector>
  </TitlesOfParts>
  <Company>CenturyLink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Balanoff, Glenn B</dc:creator>
  <cp:lastModifiedBy>CenturyLink Employee</cp:lastModifiedBy>
  <cp:revision>791</cp:revision>
  <dcterms:created xsi:type="dcterms:W3CDTF">2014-08-22T03:11:12Z</dcterms:created>
  <dcterms:modified xsi:type="dcterms:W3CDTF">2016-08-17T16:42:33Z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0x010100F8C151005451E241B86CAD6C702C12C7</vt:lpwstr>
  </property>
  <property fmtid="{D5CDD505-2E9C-101B-9397-08002B2CF9AE}" pid="4" name="_dlc_DocIdItemGuid">
    <vt:lpwstr>4251b2a8-680e-4b22-9a11-53fa0038157d</vt:lpwstr>
  </property>
</Properties>
</file>