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handoutMasterIdLst>
    <p:handoutMasterId r:id="rId9"/>
  </p:handoutMasterIdLst>
  <p:sldIdLst>
    <p:sldId id="256" r:id="rId2"/>
    <p:sldId id="258" r:id="rId3"/>
    <p:sldId id="261" r:id="rId4"/>
    <p:sldId id="262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8A21"/>
    <a:srgbClr val="09A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C2527-5B26-4D11-8749-EC808F2540D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179C3-F7B3-4740-886E-DCEABDC4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1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7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8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32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84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35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06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6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1874765" cy="144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7" y="452016"/>
            <a:ext cx="5121616" cy="1320800"/>
          </a:xfrm>
        </p:spPr>
        <p:txBody>
          <a:bodyPr/>
          <a:lstStyle>
            <a:lvl1pPr>
              <a:defRPr>
                <a:solidFill>
                  <a:srgbClr val="088A2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4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8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53D8-C0F8-41EC-936B-25E6DB207C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53D8-C0F8-41EC-936B-25E6DB207C91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B0E227-CD04-4E85-ACEB-84A5AD6CB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60848"/>
            <a:ext cx="3749528" cy="288032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771800" y="4714659"/>
            <a:ext cx="3393425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2000" b="1" dirty="0" smtClean="0"/>
              <a:t>Powered by: Hackathonists Team 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05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Team Breakdown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2700" dirty="0" smtClean="0"/>
              <a:t>Hackathonists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27244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Business</a:t>
            </a:r>
            <a:r>
              <a:rPr lang="pl-PL" dirty="0" smtClean="0"/>
              <a:t> &amp; Marketing:</a:t>
            </a:r>
          </a:p>
          <a:p>
            <a:r>
              <a:rPr lang="pl-PL" b="1" dirty="0" smtClean="0"/>
              <a:t>Sebastian Balko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9992" y="2081801"/>
            <a:ext cx="3248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Engine </a:t>
            </a:r>
            <a:r>
              <a:rPr lang="en-GB" dirty="0" smtClean="0"/>
              <a:t>Development:</a:t>
            </a:r>
            <a:endParaRPr lang="pl-PL" dirty="0" smtClean="0"/>
          </a:p>
          <a:p>
            <a:r>
              <a:rPr lang="pl-PL" b="1" dirty="0" smtClean="0"/>
              <a:t>Parth Choubey</a:t>
            </a:r>
            <a:br>
              <a:rPr lang="pl-PL" b="1" dirty="0" smtClean="0"/>
            </a:br>
            <a:r>
              <a:rPr lang="pl-PL" b="1" dirty="0" smtClean="0"/>
              <a:t>Anilkumar Talla</a:t>
            </a:r>
            <a:endParaRPr lang="pl-PL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081801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Project Manager</a:t>
            </a:r>
            <a:r>
              <a:rPr lang="pl-PL" dirty="0" smtClean="0"/>
              <a:t>: </a:t>
            </a:r>
          </a:p>
          <a:p>
            <a:r>
              <a:rPr lang="pl-PL" b="1" dirty="0" smtClean="0"/>
              <a:t>Borys Schrade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4268297"/>
            <a:ext cx="3248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Client </a:t>
            </a:r>
            <a:r>
              <a:rPr lang="en-GB" dirty="0" smtClean="0"/>
              <a:t>Development:</a:t>
            </a:r>
            <a:endParaRPr lang="pl-PL" dirty="0" smtClean="0"/>
          </a:p>
          <a:p>
            <a:r>
              <a:rPr lang="pl-PL" b="1" dirty="0" smtClean="0"/>
              <a:t>Nagachaitanya Konada</a:t>
            </a:r>
          </a:p>
          <a:p>
            <a:r>
              <a:rPr lang="pl-PL" b="1" dirty="0" smtClean="0"/>
              <a:t>Angur Bala Patidar</a:t>
            </a:r>
            <a:endParaRPr lang="pl-PL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499992" y="3270754"/>
            <a:ext cx="324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System Architecture</a:t>
            </a:r>
            <a:r>
              <a:rPr lang="en-GB" dirty="0" smtClean="0"/>
              <a:t>:</a:t>
            </a:r>
            <a:endParaRPr lang="pl-PL" dirty="0" smtClean="0"/>
          </a:p>
          <a:p>
            <a:r>
              <a:rPr lang="pl-PL" b="1" dirty="0" smtClean="0"/>
              <a:t>Marek Żelazowski</a:t>
            </a:r>
            <a:endParaRPr lang="pl-PL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4238667"/>
            <a:ext cx="3248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QA</a:t>
            </a:r>
            <a:r>
              <a:rPr lang="en-GB" dirty="0" smtClean="0"/>
              <a:t>:</a:t>
            </a:r>
            <a:endParaRPr lang="pl-PL" dirty="0" smtClean="0"/>
          </a:p>
          <a:p>
            <a:r>
              <a:rPr lang="pl-PL" b="1" dirty="0" smtClean="0"/>
              <a:t>Apoorva Rani Y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b="1" dirty="0" smtClean="0"/>
              <a:t>Ramakrishna Guttha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804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Description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Quizathon is a quizzing app encouraging competition with colleagues.</a:t>
            </a:r>
            <a:endParaRPr lang="pl-PL" sz="2600" dirty="0" smtClean="0"/>
          </a:p>
          <a:p>
            <a:endParaRPr lang="en-US" sz="2600" dirty="0" smtClean="0"/>
          </a:p>
          <a:p>
            <a:r>
              <a:rPr lang="en-US" sz="2400" dirty="0" smtClean="0"/>
              <a:t>In the current version it’s a web app designed for hackathon participants and supporters, however it’s highly scalable and portable and the usage options are endless.</a:t>
            </a:r>
            <a:endParaRPr lang="pl-PL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It’s a client/server architecture application, backend built in node.js using a custom API, client in angular.js, AJAX used for communication; additional tool developed in Java to convert questions into JSON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35697" y="452016"/>
            <a:ext cx="5121616" cy="672728"/>
          </a:xfrm>
        </p:spPr>
        <p:txBody>
          <a:bodyPr/>
          <a:lstStyle/>
          <a:p>
            <a:r>
              <a:rPr lang="pl-PL" dirty="0" smtClean="0"/>
              <a:t>Key Features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99" y="1628800"/>
            <a:ext cx="6347714" cy="4412563"/>
          </a:xfrm>
        </p:spPr>
        <p:txBody>
          <a:bodyPr>
            <a:normAutofit fontScale="55000" lnSpcReduction="20000"/>
          </a:bodyPr>
          <a:lstStyle/>
          <a:p>
            <a:r>
              <a:rPr lang="pl-PL" sz="2600" dirty="0" smtClean="0"/>
              <a:t>Quiz based on Multiple topics </a:t>
            </a:r>
          </a:p>
          <a:p>
            <a:r>
              <a:rPr lang="pl-PL" sz="2600" dirty="0" smtClean="0"/>
              <a:t>Randomly generated questions (we currently store 30 questions from each category which are randomly selected for each quiz session) Can be added with new category or questions any time.</a:t>
            </a:r>
          </a:p>
          <a:p>
            <a:r>
              <a:rPr lang="pl-PL" sz="2600" dirty="0" smtClean="0"/>
              <a:t>Fully responsive design available to be used on all devices </a:t>
            </a:r>
          </a:p>
          <a:p>
            <a:r>
              <a:rPr lang="pl-PL" sz="2600" dirty="0" smtClean="0"/>
              <a:t>Hall of fame (stores last 10 top scores)</a:t>
            </a:r>
          </a:p>
          <a:p>
            <a:r>
              <a:rPr lang="pl-PL" sz="2600" dirty="0" smtClean="0"/>
              <a:t>Custom messages and images based on the score results (You will get different image and content based on your results.</a:t>
            </a:r>
          </a:p>
          <a:p>
            <a:r>
              <a:rPr lang="pl-PL" sz="2600" dirty="0" smtClean="0"/>
              <a:t>Questions are rated with range of 0-5 points so you should think about the most appropriate answer. </a:t>
            </a:r>
          </a:p>
          <a:p>
            <a:r>
              <a:rPr lang="pl-PL" sz="2600" dirty="0" smtClean="0"/>
              <a:t>The most difficult questions are highest rated, easiest lower rated  </a:t>
            </a:r>
          </a:p>
          <a:p>
            <a:r>
              <a:rPr lang="pl-PL" sz="2600" dirty="0" smtClean="0"/>
              <a:t>All final results are shown from 0-100 points - based on a calculation for selected set of questions.   </a:t>
            </a:r>
          </a:p>
          <a:p>
            <a:endParaRPr lang="pl-PL" sz="2600" dirty="0"/>
          </a:p>
          <a:p>
            <a:pPr marL="0" indent="0">
              <a:buNone/>
            </a:pPr>
            <a:r>
              <a:rPr lang="pl-PL" sz="2600" b="1" dirty="0" smtClean="0"/>
              <a:t>Let’s Start: </a:t>
            </a:r>
            <a:r>
              <a:rPr lang="en-US" sz="2800" b="1" dirty="0"/>
              <a:t>Link: </a:t>
            </a:r>
            <a:r>
              <a:rPr lang="en-US" sz="2700" b="1" u="sng" dirty="0" smtClean="0">
                <a:solidFill>
                  <a:srgbClr val="92D050"/>
                </a:solidFill>
              </a:rPr>
              <a:t>http</a:t>
            </a:r>
            <a:r>
              <a:rPr lang="en-US" sz="2700" b="1" u="sng" dirty="0">
                <a:solidFill>
                  <a:srgbClr val="92D050"/>
                </a:solidFill>
              </a:rPr>
              <a:t>://team6.hackathon.fti-projects.com:3210/</a:t>
            </a:r>
            <a:endParaRPr lang="en-US" sz="2700" b="1" u="sng" dirty="0">
              <a:solidFill>
                <a:srgbClr val="92D050"/>
              </a:solidFill>
            </a:endParaRPr>
          </a:p>
          <a:p>
            <a:endParaRPr lang="en-US" sz="26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Marketing Plan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4070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Target market: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Mass market type app, target customer M/F 12+ </a:t>
            </a:r>
            <a:endParaRPr lang="pl-PL" dirty="0" smtClean="0"/>
          </a:p>
          <a:p>
            <a:pPr marL="285750" indent="-285750">
              <a:buFontTx/>
              <a:buChar char="-"/>
            </a:pPr>
            <a:r>
              <a:rPr lang="pl-PL" dirty="0" smtClean="0"/>
              <a:t>Future:  Institutional offering</a:t>
            </a:r>
            <a:endParaRPr lang="en-US" dirty="0" smtClean="0"/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496903"/>
            <a:ext cx="36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Pricing model: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web version: </a:t>
            </a:r>
            <a:r>
              <a:rPr lang="pl-PL" dirty="0" smtClean="0"/>
              <a:t>free with adds and limited functinalities/ </a:t>
            </a:r>
            <a:r>
              <a:rPr lang="en-US" dirty="0" smtClean="0"/>
              <a:t>paid ad</a:t>
            </a:r>
            <a:r>
              <a:rPr lang="pl-PL" dirty="0" smtClean="0"/>
              <a:t>ds</a:t>
            </a:r>
            <a:r>
              <a:rPr lang="en-US" dirty="0" smtClean="0"/>
              <a:t> </a:t>
            </a:r>
            <a:r>
              <a:rPr lang="pl-PL" dirty="0" smtClean="0"/>
              <a:t>free with all available options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mobile versions: combined model: ads</a:t>
            </a:r>
            <a:r>
              <a:rPr lang="pl-PL" dirty="0" smtClean="0"/>
              <a:t> </a:t>
            </a:r>
            <a:r>
              <a:rPr lang="en-US" dirty="0" smtClean="0"/>
              <a:t>/paid app download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Paid customized installs on 3rd party servers</a:t>
            </a:r>
            <a:r>
              <a:rPr lang="pl-PL" dirty="0" smtClean="0"/>
              <a:t> 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9553" y="2784014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Distribution: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web: direct access</a:t>
            </a:r>
            <a:r>
              <a:rPr lang="pl-PL" dirty="0" smtClean="0"/>
              <a:t> dedicated website and gaming platforms</a:t>
            </a:r>
            <a:endParaRPr lang="pl-PL" dirty="0"/>
          </a:p>
          <a:p>
            <a:pPr marL="285750" indent="-285750">
              <a:buFontTx/>
              <a:buChar char="-"/>
            </a:pPr>
            <a:r>
              <a:rPr lang="pl-PL" dirty="0" smtClean="0"/>
              <a:t>m</a:t>
            </a:r>
            <a:r>
              <a:rPr lang="en-US" dirty="0" smtClean="0"/>
              <a:t>obile: App</a:t>
            </a:r>
            <a:r>
              <a:rPr lang="pl-PL" dirty="0" smtClean="0"/>
              <a:t> </a:t>
            </a:r>
            <a:r>
              <a:rPr lang="en-US" dirty="0" smtClean="0"/>
              <a:t>Store/</a:t>
            </a:r>
            <a:r>
              <a:rPr lang="pl-PL" dirty="0" smtClean="0"/>
              <a:t> </a:t>
            </a:r>
            <a:r>
              <a:rPr lang="en-US" dirty="0" smtClean="0"/>
              <a:t>Play</a:t>
            </a:r>
            <a:r>
              <a:rPr lang="pl-PL" dirty="0" smtClean="0"/>
              <a:t> </a:t>
            </a:r>
            <a:r>
              <a:rPr lang="en-US" dirty="0" smtClean="0"/>
              <a:t>Store</a:t>
            </a:r>
            <a:endParaRPr lang="pl-PL" dirty="0" smtClean="0"/>
          </a:p>
          <a:p>
            <a:endParaRPr lang="en-US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4393040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Promotion: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web: search engines, </a:t>
            </a:r>
            <a:r>
              <a:rPr lang="pl-PL" dirty="0" smtClean="0"/>
              <a:t>A</a:t>
            </a:r>
            <a:r>
              <a:rPr lang="en-US" dirty="0" smtClean="0"/>
              <a:t>d</a:t>
            </a:r>
            <a:r>
              <a:rPr lang="pl-PL" dirty="0" smtClean="0"/>
              <a:t>Words </a:t>
            </a:r>
            <a:r>
              <a:rPr lang="en-US" dirty="0" smtClean="0"/>
              <a:t>campaign</a:t>
            </a:r>
            <a:r>
              <a:rPr lang="pl-PL" dirty="0" smtClean="0"/>
              <a:t>, Facebook integration, Youtube,</a:t>
            </a:r>
          </a:p>
          <a:p>
            <a:r>
              <a:rPr lang="pl-PL" dirty="0" smtClean="0"/>
              <a:t> </a:t>
            </a:r>
          </a:p>
          <a:p>
            <a:endParaRPr lang="pl-PL" dirty="0" smtClean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9591" y="4365104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Future versions: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iOS and Android apps using the current engine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Fully functional question editing system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Possible switch from JSON to a database engine</a:t>
            </a:r>
          </a:p>
          <a:p>
            <a:pPr marL="285750" indent="-285750">
              <a:buFontTx/>
              <a:buChar char="-"/>
            </a:pPr>
            <a:endParaRPr lang="pl-PL" dirty="0" smtClean="0"/>
          </a:p>
          <a:p>
            <a:endParaRPr lang="pl-PL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6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2776"/>
            <a:ext cx="6347714" cy="43128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sz="2000" dirty="0" smtClean="0"/>
              <a:t>Within a week we have sucesfully:</a:t>
            </a:r>
          </a:p>
          <a:p>
            <a:r>
              <a:rPr lang="pl-PL" dirty="0" smtClean="0"/>
              <a:t>Built the project team and project plan</a:t>
            </a:r>
          </a:p>
          <a:p>
            <a:r>
              <a:rPr lang="pl-PL" dirty="0" smtClean="0"/>
              <a:t>Defined roles based on the skills and assigned tasks</a:t>
            </a:r>
          </a:p>
          <a:p>
            <a:r>
              <a:rPr lang="pl-PL" dirty="0" smtClean="0"/>
              <a:t>Defined the business model and drafted marketing plan</a:t>
            </a:r>
          </a:p>
          <a:p>
            <a:r>
              <a:rPr lang="pl-PL" sz="2000" dirty="0" smtClean="0"/>
              <a:t>Developed fully functional client server App</a:t>
            </a:r>
          </a:p>
          <a:p>
            <a:r>
              <a:rPr lang="pl-PL" sz="2000" dirty="0" smtClean="0"/>
              <a:t>All requirements and timeliness have been met and we were ready right on schedule!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en-US" sz="2000" dirty="0" smtClean="0"/>
              <a:t>Our application encourages the team spirit in a fun way, by engaging them in an entertaining competition, checking each other high-scores and so on.</a:t>
            </a:r>
          </a:p>
          <a:p>
            <a:pPr marL="0" indent="0">
              <a:buNone/>
            </a:pPr>
            <a:r>
              <a:rPr lang="en-US" sz="2000" dirty="0" smtClean="0"/>
              <a:t>In future versions we’re planning to add collaborative modules enabling user-generated question entry, question ratings and the creation of specific question packs (add-ons) to be used for specific purposes (i.e. a Star Trek questions add-on for use on a </a:t>
            </a:r>
            <a:r>
              <a:rPr lang="en-US" sz="2000" dirty="0" err="1" smtClean="0"/>
              <a:t>Trekkie</a:t>
            </a:r>
            <a:r>
              <a:rPr lang="en-US" sz="2000" dirty="0" smtClean="0"/>
              <a:t> convention).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Have fun!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12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6672"/>
            <a:ext cx="1533498" cy="2713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863" y="476673"/>
            <a:ext cx="1536073" cy="2713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114" y="484245"/>
            <a:ext cx="1546022" cy="2705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12" y="3501008"/>
            <a:ext cx="1558746" cy="27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773</TotalTime>
  <Words>503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PowerPoint Presentation</vt:lpstr>
      <vt:lpstr>Team Breakdown Hackathonists</vt:lpstr>
      <vt:lpstr>Product Description</vt:lpstr>
      <vt:lpstr>Key Features</vt:lpstr>
      <vt:lpstr>Marketing Plan</vt:lpstr>
      <vt:lpstr>Collaboration</vt:lpstr>
      <vt:lpstr>PowerPoint Presentation</vt:lpstr>
    </vt:vector>
  </TitlesOfParts>
  <Company>Franklin Templeton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Quizathon</dc:title>
  <dc:creator>borys.schrade@franklintempleton.com</dc:creator>
  <cp:keywords>fun, game, collaboration</cp:keywords>
  <cp:lastModifiedBy>Konada, Nagachaitanya</cp:lastModifiedBy>
  <cp:revision>53</cp:revision>
  <dcterms:created xsi:type="dcterms:W3CDTF">2016-04-08T10:15:13Z</dcterms:created>
  <dcterms:modified xsi:type="dcterms:W3CDTF">2016-05-02T13:07:27Z</dcterms:modified>
  <cp:category>Hackathon</cp:category>
</cp:coreProperties>
</file>