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Kumar" userId="a3c93d46b1568874" providerId="LiveId" clId="{EFB301E3-6F7B-456D-9E68-AE749249AD28}"/>
    <pc:docChg chg="undo custSel addSld delSld modSld">
      <pc:chgData name="Harsh Kumar" userId="a3c93d46b1568874" providerId="LiveId" clId="{EFB301E3-6F7B-456D-9E68-AE749249AD28}" dt="2025-06-15T13:30:19.304" v="459" actId="20577"/>
      <pc:docMkLst>
        <pc:docMk/>
      </pc:docMkLst>
      <pc:sldChg chg="addSp delSp modSp mod modTransition modClrScheme modAnim chgLayout">
        <pc:chgData name="Harsh Kumar" userId="a3c93d46b1568874" providerId="LiveId" clId="{EFB301E3-6F7B-456D-9E68-AE749249AD28}" dt="2025-06-15T12:23:56.029" v="394"/>
        <pc:sldMkLst>
          <pc:docMk/>
          <pc:sldMk cId="2517451721" sldId="256"/>
        </pc:sldMkLst>
        <pc:spChg chg="mod ord">
          <ac:chgData name="Harsh Kumar" userId="a3c93d46b1568874" providerId="LiveId" clId="{EFB301E3-6F7B-456D-9E68-AE749249AD28}" dt="2025-06-15T10:44:12.083" v="384" actId="122"/>
          <ac:spMkLst>
            <pc:docMk/>
            <pc:sldMk cId="2517451721" sldId="256"/>
            <ac:spMk id="2" creationId="{824BDF14-0CCB-3D61-153B-9B55C5CF30F3}"/>
          </ac:spMkLst>
        </pc:spChg>
        <pc:spChg chg="add del mod ord">
          <ac:chgData name="Harsh Kumar" userId="a3c93d46b1568874" providerId="LiveId" clId="{EFB301E3-6F7B-456D-9E68-AE749249AD28}" dt="2025-06-15T10:37:46.550" v="341" actId="700"/>
          <ac:spMkLst>
            <pc:docMk/>
            <pc:sldMk cId="2517451721" sldId="256"/>
            <ac:spMk id="8" creationId="{DC40FB6D-037E-05CB-E4B6-1BD20B448A4D}"/>
          </ac:spMkLst>
        </pc:spChg>
        <pc:spChg chg="add del mod ord">
          <ac:chgData name="Harsh Kumar" userId="a3c93d46b1568874" providerId="LiveId" clId="{EFB301E3-6F7B-456D-9E68-AE749249AD28}" dt="2025-06-15T10:37:46.550" v="341" actId="700"/>
          <ac:spMkLst>
            <pc:docMk/>
            <pc:sldMk cId="2517451721" sldId="256"/>
            <ac:spMk id="9" creationId="{CBE5715B-2F9F-BB62-6652-FB0148155A20}"/>
          </ac:spMkLst>
        </pc:spChg>
        <pc:spChg chg="add del mod">
          <ac:chgData name="Harsh Kumar" userId="a3c93d46b1568874" providerId="LiveId" clId="{EFB301E3-6F7B-456D-9E68-AE749249AD28}" dt="2025-06-15T10:41:32.412" v="357"/>
          <ac:spMkLst>
            <pc:docMk/>
            <pc:sldMk cId="2517451721" sldId="256"/>
            <ac:spMk id="10" creationId="{B63D5687-319C-C5BB-C27F-8F1D94E284C0}"/>
          </ac:spMkLst>
        </pc:spChg>
        <pc:picChg chg="add del mod">
          <ac:chgData name="Harsh Kumar" userId="a3c93d46b1568874" providerId="LiveId" clId="{EFB301E3-6F7B-456D-9E68-AE749249AD28}" dt="2025-06-15T10:33:10.461" v="324" actId="478"/>
          <ac:picMkLst>
            <pc:docMk/>
            <pc:sldMk cId="2517451721" sldId="256"/>
            <ac:picMk id="4" creationId="{FE0C34A6-5802-6720-6224-FA6224E11B18}"/>
          </ac:picMkLst>
        </pc:picChg>
        <pc:picChg chg="add del mod modCrop">
          <ac:chgData name="Harsh Kumar" userId="a3c93d46b1568874" providerId="LiveId" clId="{EFB301E3-6F7B-456D-9E68-AE749249AD28}" dt="2025-06-15T10:42:41.185" v="368" actId="478"/>
          <ac:picMkLst>
            <pc:docMk/>
            <pc:sldMk cId="2517451721" sldId="256"/>
            <ac:picMk id="6" creationId="{0AC6ED82-FE4A-C060-F350-92B8BD29BE48}"/>
          </ac:picMkLst>
        </pc:picChg>
        <pc:picChg chg="del">
          <ac:chgData name="Harsh Kumar" userId="a3c93d46b1568874" providerId="LiveId" clId="{EFB301E3-6F7B-456D-9E68-AE749249AD28}" dt="2025-06-15T10:32:58.432" v="321" actId="478"/>
          <ac:picMkLst>
            <pc:docMk/>
            <pc:sldMk cId="2517451721" sldId="256"/>
            <ac:picMk id="7" creationId="{5BB23273-E259-ED7D-F61D-DFE834C57FB4}"/>
          </ac:picMkLst>
        </pc:picChg>
        <pc:picChg chg="add mod modCrop">
          <ac:chgData name="Harsh Kumar" userId="a3c93d46b1568874" providerId="LiveId" clId="{EFB301E3-6F7B-456D-9E68-AE749249AD28}" dt="2025-06-15T10:43:53.609" v="382" actId="1076"/>
          <ac:picMkLst>
            <pc:docMk/>
            <pc:sldMk cId="2517451721" sldId="256"/>
            <ac:picMk id="12" creationId="{6D4641EB-A8E8-C214-7537-FC66BB90E3E0}"/>
          </ac:picMkLst>
        </pc:picChg>
      </pc:sldChg>
      <pc:sldChg chg="addSp delSp modSp mod modTransition modAnim chgLayout">
        <pc:chgData name="Harsh Kumar" userId="a3c93d46b1568874" providerId="LiveId" clId="{EFB301E3-6F7B-456D-9E68-AE749249AD28}" dt="2025-06-15T12:25:00.812" v="399"/>
        <pc:sldMkLst>
          <pc:docMk/>
          <pc:sldMk cId="1834850579" sldId="257"/>
        </pc:sldMkLst>
        <pc:spChg chg="mod ord">
          <ac:chgData name="Harsh Kumar" userId="a3c93d46b1568874" providerId="LiveId" clId="{EFB301E3-6F7B-456D-9E68-AE749249AD28}" dt="2025-06-15T08:53:11.367" v="5" actId="700"/>
          <ac:spMkLst>
            <pc:docMk/>
            <pc:sldMk cId="1834850579" sldId="257"/>
            <ac:spMk id="4" creationId="{9F6057D4-FA6F-E38D-5DB3-BE573834409C}"/>
          </ac:spMkLst>
        </pc:spChg>
        <pc:spChg chg="mod ord">
          <ac:chgData name="Harsh Kumar" userId="a3c93d46b1568874" providerId="LiveId" clId="{EFB301E3-6F7B-456D-9E68-AE749249AD28}" dt="2025-06-15T08:53:11.367" v="5" actId="700"/>
          <ac:spMkLst>
            <pc:docMk/>
            <pc:sldMk cId="1834850579" sldId="257"/>
            <ac:spMk id="5" creationId="{6BC41BB8-BC20-4A00-0ED6-90A39680D295}"/>
          </ac:spMkLst>
        </pc:spChg>
        <pc:spChg chg="del mod">
          <ac:chgData name="Harsh Kumar" userId="a3c93d46b1568874" providerId="LiveId" clId="{EFB301E3-6F7B-456D-9E68-AE749249AD28}" dt="2025-06-15T08:31:40.695" v="1" actId="478"/>
          <ac:spMkLst>
            <pc:docMk/>
            <pc:sldMk cId="1834850579" sldId="257"/>
            <ac:spMk id="9" creationId="{EE93E821-3E38-A777-5185-C74D10FD54FE}"/>
          </ac:spMkLst>
        </pc:spChg>
        <pc:spChg chg="add del mod">
          <ac:chgData name="Harsh Kumar" userId="a3c93d46b1568874" providerId="LiveId" clId="{EFB301E3-6F7B-456D-9E68-AE749249AD28}" dt="2025-06-15T08:32:17.050" v="4" actId="478"/>
          <ac:spMkLst>
            <pc:docMk/>
            <pc:sldMk cId="1834850579" sldId="257"/>
            <ac:spMk id="10" creationId="{8B527B47-9547-685F-EFDA-2B74F034F2AF}"/>
          </ac:spMkLst>
        </pc:spChg>
        <pc:picChg chg="add mod">
          <ac:chgData name="Harsh Kumar" userId="a3c93d46b1568874" providerId="LiveId" clId="{EFB301E3-6F7B-456D-9E68-AE749249AD28}" dt="2025-06-15T10:43:29.505" v="381" actId="14100"/>
          <ac:picMkLst>
            <pc:docMk/>
            <pc:sldMk cId="1834850579" sldId="257"/>
            <ac:picMk id="2" creationId="{DA91A8B4-CA09-AA78-CC0D-E68818C1A4FD}"/>
          </ac:picMkLst>
        </pc:picChg>
        <pc:picChg chg="mod ord modCrop">
          <ac:chgData name="Harsh Kumar" userId="a3c93d46b1568874" providerId="LiveId" clId="{EFB301E3-6F7B-456D-9E68-AE749249AD28}" dt="2025-06-15T10:43:20.704" v="377" actId="1076"/>
          <ac:picMkLst>
            <pc:docMk/>
            <pc:sldMk cId="1834850579" sldId="257"/>
            <ac:picMk id="8" creationId="{F624C8B5-8FC7-E536-D14A-960C786ADA4F}"/>
          </ac:picMkLst>
        </pc:picChg>
      </pc:sldChg>
      <pc:sldChg chg="addSp delSp modSp new mod modAnim">
        <pc:chgData name="Harsh Kumar" userId="a3c93d46b1568874" providerId="LiveId" clId="{EFB301E3-6F7B-456D-9E68-AE749249AD28}" dt="2025-06-15T12:26:15.257" v="407"/>
        <pc:sldMkLst>
          <pc:docMk/>
          <pc:sldMk cId="3034533213" sldId="258"/>
        </pc:sldMkLst>
        <pc:spChg chg="mod">
          <ac:chgData name="Harsh Kumar" userId="a3c93d46b1568874" providerId="LiveId" clId="{EFB301E3-6F7B-456D-9E68-AE749249AD28}" dt="2025-06-15T08:53:35.533" v="9" actId="113"/>
          <ac:spMkLst>
            <pc:docMk/>
            <pc:sldMk cId="3034533213" sldId="258"/>
            <ac:spMk id="2" creationId="{8006DC38-D5EA-0B99-E2DF-AC7B718E8FA4}"/>
          </ac:spMkLst>
        </pc:spChg>
        <pc:spChg chg="mod">
          <ac:chgData name="Harsh Kumar" userId="a3c93d46b1568874" providerId="LiveId" clId="{EFB301E3-6F7B-456D-9E68-AE749249AD28}" dt="2025-06-15T08:54:34.182" v="21" actId="5793"/>
          <ac:spMkLst>
            <pc:docMk/>
            <pc:sldMk cId="3034533213" sldId="258"/>
            <ac:spMk id="3" creationId="{890184C6-FF7A-1560-E131-E527DC20F3C2}"/>
          </ac:spMkLst>
        </pc:spChg>
        <pc:spChg chg="del">
          <ac:chgData name="Harsh Kumar" userId="a3c93d46b1568874" providerId="LiveId" clId="{EFB301E3-6F7B-456D-9E68-AE749249AD28}" dt="2025-06-15T08:59:09.945" v="22"/>
          <ac:spMkLst>
            <pc:docMk/>
            <pc:sldMk cId="3034533213" sldId="258"/>
            <ac:spMk id="4" creationId="{E83362C3-2933-2189-97D4-1730CF2EFB03}"/>
          </ac:spMkLst>
        </pc:spChg>
        <pc:spChg chg="add">
          <ac:chgData name="Harsh Kumar" userId="a3c93d46b1568874" providerId="LiveId" clId="{EFB301E3-6F7B-456D-9E68-AE749249AD28}" dt="2025-06-15T08:54:03.333" v="14"/>
          <ac:spMkLst>
            <pc:docMk/>
            <pc:sldMk cId="3034533213" sldId="258"/>
            <ac:spMk id="5" creationId="{E95CECF1-E50F-83C0-B3A2-8D5D37AB0CBA}"/>
          </ac:spMkLst>
        </pc:spChg>
        <pc:spChg chg="add">
          <ac:chgData name="Harsh Kumar" userId="a3c93d46b1568874" providerId="LiveId" clId="{EFB301E3-6F7B-456D-9E68-AE749249AD28}" dt="2025-06-15T08:54:07.139" v="15"/>
          <ac:spMkLst>
            <pc:docMk/>
            <pc:sldMk cId="3034533213" sldId="258"/>
            <ac:spMk id="6" creationId="{A7595A67-CEAB-CC97-8092-635A65B9D906}"/>
          </ac:spMkLst>
        </pc:spChg>
        <pc:picChg chg="add mod modCrop">
          <ac:chgData name="Harsh Kumar" userId="a3c93d46b1568874" providerId="LiveId" clId="{EFB301E3-6F7B-456D-9E68-AE749249AD28}" dt="2025-06-15T08:59:54.967" v="29" actId="732"/>
          <ac:picMkLst>
            <pc:docMk/>
            <pc:sldMk cId="3034533213" sldId="258"/>
            <ac:picMk id="8" creationId="{16089A55-FDD7-C702-B454-4583FF15ABE6}"/>
          </ac:picMkLst>
        </pc:picChg>
      </pc:sldChg>
      <pc:sldChg chg="addSp delSp modSp new mod modAnim">
        <pc:chgData name="Harsh Kumar" userId="a3c93d46b1568874" providerId="LiveId" clId="{EFB301E3-6F7B-456D-9E68-AE749249AD28}" dt="2025-06-15T12:26:28.291" v="410"/>
        <pc:sldMkLst>
          <pc:docMk/>
          <pc:sldMk cId="1021092494" sldId="259"/>
        </pc:sldMkLst>
        <pc:spChg chg="mod">
          <ac:chgData name="Harsh Kumar" userId="a3c93d46b1568874" providerId="LiveId" clId="{EFB301E3-6F7B-456D-9E68-AE749249AD28}" dt="2025-06-15T09:00:52.802" v="35" actId="2711"/>
          <ac:spMkLst>
            <pc:docMk/>
            <pc:sldMk cId="1021092494" sldId="259"/>
            <ac:spMk id="2" creationId="{DD44B77F-DA3B-5F60-CAF0-527A859BE760}"/>
          </ac:spMkLst>
        </pc:spChg>
        <pc:spChg chg="mod">
          <ac:chgData name="Harsh Kumar" userId="a3c93d46b1568874" providerId="LiveId" clId="{EFB301E3-6F7B-456D-9E68-AE749249AD28}" dt="2025-06-15T09:01:39.871" v="58" actId="5793"/>
          <ac:spMkLst>
            <pc:docMk/>
            <pc:sldMk cId="1021092494" sldId="259"/>
            <ac:spMk id="3" creationId="{966422E2-E3A2-0C82-7A0D-4A6F77CCE97A}"/>
          </ac:spMkLst>
        </pc:spChg>
        <pc:spChg chg="del mod">
          <ac:chgData name="Harsh Kumar" userId="a3c93d46b1568874" providerId="LiveId" clId="{EFB301E3-6F7B-456D-9E68-AE749249AD28}" dt="2025-06-15T09:02:53.009" v="59"/>
          <ac:spMkLst>
            <pc:docMk/>
            <pc:sldMk cId="1021092494" sldId="259"/>
            <ac:spMk id="4" creationId="{3426EFC3-C1BD-9AAA-31B6-09A9277FA551}"/>
          </ac:spMkLst>
        </pc:spChg>
        <pc:picChg chg="add mod modCrop">
          <ac:chgData name="Harsh Kumar" userId="a3c93d46b1568874" providerId="LiveId" clId="{EFB301E3-6F7B-456D-9E68-AE749249AD28}" dt="2025-06-15T09:03:27.313" v="64" actId="732"/>
          <ac:picMkLst>
            <pc:docMk/>
            <pc:sldMk cId="1021092494" sldId="259"/>
            <ac:picMk id="6" creationId="{396F853A-C8AC-B9A7-5233-CEA764736C11}"/>
          </ac:picMkLst>
        </pc:picChg>
      </pc:sldChg>
      <pc:sldChg chg="addSp delSp modSp new mod modAnim">
        <pc:chgData name="Harsh Kumar" userId="a3c93d46b1568874" providerId="LiveId" clId="{EFB301E3-6F7B-456D-9E68-AE749249AD28}" dt="2025-06-15T12:26:42.401" v="413"/>
        <pc:sldMkLst>
          <pc:docMk/>
          <pc:sldMk cId="90446869" sldId="260"/>
        </pc:sldMkLst>
        <pc:spChg chg="mod">
          <ac:chgData name="Harsh Kumar" userId="a3c93d46b1568874" providerId="LiveId" clId="{EFB301E3-6F7B-456D-9E68-AE749249AD28}" dt="2025-06-15T09:04:01.265" v="68" actId="113"/>
          <ac:spMkLst>
            <pc:docMk/>
            <pc:sldMk cId="90446869" sldId="260"/>
            <ac:spMk id="2" creationId="{A8F933BD-F9F7-BD28-7783-900EC453F8E9}"/>
          </ac:spMkLst>
        </pc:spChg>
        <pc:spChg chg="add del">
          <ac:chgData name="Harsh Kumar" userId="a3c93d46b1568874" providerId="LiveId" clId="{EFB301E3-6F7B-456D-9E68-AE749249AD28}" dt="2025-06-15T09:04:28.017" v="73"/>
          <ac:spMkLst>
            <pc:docMk/>
            <pc:sldMk cId="90446869" sldId="260"/>
            <ac:spMk id="3" creationId="{11F4BA46-CC2F-0CB6-96E3-22B33FD3D310}"/>
          </ac:spMkLst>
        </pc:spChg>
        <pc:spChg chg="del">
          <ac:chgData name="Harsh Kumar" userId="a3c93d46b1568874" providerId="LiveId" clId="{EFB301E3-6F7B-456D-9E68-AE749249AD28}" dt="2025-06-15T09:08:14.805" v="105"/>
          <ac:spMkLst>
            <pc:docMk/>
            <pc:sldMk cId="90446869" sldId="260"/>
            <ac:spMk id="4" creationId="{6701201F-96A3-7B96-9F27-419E16781501}"/>
          </ac:spMkLst>
        </pc:spChg>
        <pc:spChg chg="add mod">
          <ac:chgData name="Harsh Kumar" userId="a3c93d46b1568874" providerId="LiveId" clId="{EFB301E3-6F7B-456D-9E68-AE749249AD28}" dt="2025-06-15T09:04:14.577" v="70"/>
          <ac:spMkLst>
            <pc:docMk/>
            <pc:sldMk cId="90446869" sldId="260"/>
            <ac:spMk id="5" creationId="{594C3431-31E1-4F36-3F75-2CCC6B13AA91}"/>
          </ac:spMkLst>
        </pc:spChg>
        <pc:spChg chg="add mod">
          <ac:chgData name="Harsh Kumar" userId="a3c93d46b1568874" providerId="LiveId" clId="{EFB301E3-6F7B-456D-9E68-AE749249AD28}" dt="2025-06-15T09:04:25.037" v="72"/>
          <ac:spMkLst>
            <pc:docMk/>
            <pc:sldMk cId="90446869" sldId="260"/>
            <ac:spMk id="6" creationId="{37A68140-AFAF-54BA-5C9E-F28DADD1E809}"/>
          </ac:spMkLst>
        </pc:spChg>
        <pc:spChg chg="add mod">
          <ac:chgData name="Harsh Kumar" userId="a3c93d46b1568874" providerId="LiveId" clId="{EFB301E3-6F7B-456D-9E68-AE749249AD28}" dt="2025-06-15T09:07:10.257" v="104" actId="1076"/>
          <ac:spMkLst>
            <pc:docMk/>
            <pc:sldMk cId="90446869" sldId="260"/>
            <ac:spMk id="7" creationId="{610114A4-5DD4-3983-F756-749ED745086B}"/>
          </ac:spMkLst>
        </pc:spChg>
        <pc:picChg chg="add mod modCrop">
          <ac:chgData name="Harsh Kumar" userId="a3c93d46b1568874" providerId="LiveId" clId="{EFB301E3-6F7B-456D-9E68-AE749249AD28}" dt="2025-06-15T09:08:44.312" v="110" actId="1076"/>
          <ac:picMkLst>
            <pc:docMk/>
            <pc:sldMk cId="90446869" sldId="260"/>
            <ac:picMk id="9" creationId="{296C0A1E-2CB1-1F11-61A6-EA3B52C1C0E4}"/>
          </ac:picMkLst>
        </pc:picChg>
      </pc:sldChg>
      <pc:sldChg chg="addSp delSp modSp new mod modAnim">
        <pc:chgData name="Harsh Kumar" userId="a3c93d46b1568874" providerId="LiveId" clId="{EFB301E3-6F7B-456D-9E68-AE749249AD28}" dt="2025-06-15T12:26:56.166" v="416"/>
        <pc:sldMkLst>
          <pc:docMk/>
          <pc:sldMk cId="3671733827" sldId="261"/>
        </pc:sldMkLst>
        <pc:spChg chg="mod">
          <ac:chgData name="Harsh Kumar" userId="a3c93d46b1568874" providerId="LiveId" clId="{EFB301E3-6F7B-456D-9E68-AE749249AD28}" dt="2025-06-15T09:09:16.642" v="114" actId="113"/>
          <ac:spMkLst>
            <pc:docMk/>
            <pc:sldMk cId="3671733827" sldId="261"/>
            <ac:spMk id="2" creationId="{3325D9A4-6B79-B0CF-CA23-EAB7922E1234}"/>
          </ac:spMkLst>
        </pc:spChg>
        <pc:spChg chg="mod">
          <ac:chgData name="Harsh Kumar" userId="a3c93d46b1568874" providerId="LiveId" clId="{EFB301E3-6F7B-456D-9E68-AE749249AD28}" dt="2025-06-15T09:11:12.976" v="136" actId="113"/>
          <ac:spMkLst>
            <pc:docMk/>
            <pc:sldMk cId="3671733827" sldId="261"/>
            <ac:spMk id="3" creationId="{A7848A69-CE32-BA31-DD99-F51A875AF20B}"/>
          </ac:spMkLst>
        </pc:spChg>
        <pc:spChg chg="del">
          <ac:chgData name="Harsh Kumar" userId="a3c93d46b1568874" providerId="LiveId" clId="{EFB301E3-6F7B-456D-9E68-AE749249AD28}" dt="2025-06-15T09:12:07.240" v="137"/>
          <ac:spMkLst>
            <pc:docMk/>
            <pc:sldMk cId="3671733827" sldId="261"/>
            <ac:spMk id="4" creationId="{BAE216B0-5AFE-E578-24FB-BE8E8606AF61}"/>
          </ac:spMkLst>
        </pc:spChg>
        <pc:picChg chg="add mod modCrop">
          <ac:chgData name="Harsh Kumar" userId="a3c93d46b1568874" providerId="LiveId" clId="{EFB301E3-6F7B-456D-9E68-AE749249AD28}" dt="2025-06-15T09:12:27.436" v="142" actId="1076"/>
          <ac:picMkLst>
            <pc:docMk/>
            <pc:sldMk cId="3671733827" sldId="261"/>
            <ac:picMk id="6" creationId="{0E5FDDEB-290F-676F-34E2-E25793CA23BD}"/>
          </ac:picMkLst>
        </pc:picChg>
      </pc:sldChg>
      <pc:sldChg chg="addSp delSp modSp new mod modAnim">
        <pc:chgData name="Harsh Kumar" userId="a3c93d46b1568874" providerId="LiveId" clId="{EFB301E3-6F7B-456D-9E68-AE749249AD28}" dt="2025-06-15T12:27:10.022" v="419"/>
        <pc:sldMkLst>
          <pc:docMk/>
          <pc:sldMk cId="2965584827" sldId="262"/>
        </pc:sldMkLst>
        <pc:spChg chg="mod">
          <ac:chgData name="Harsh Kumar" userId="a3c93d46b1568874" providerId="LiveId" clId="{EFB301E3-6F7B-456D-9E68-AE749249AD28}" dt="2025-06-15T09:13:12.167" v="146" actId="113"/>
          <ac:spMkLst>
            <pc:docMk/>
            <pc:sldMk cId="2965584827" sldId="262"/>
            <ac:spMk id="2" creationId="{2CACE498-E4C7-2303-3B60-E26AD4E2F1E0}"/>
          </ac:spMkLst>
        </pc:spChg>
        <pc:spChg chg="mod">
          <ac:chgData name="Harsh Kumar" userId="a3c93d46b1568874" providerId="LiveId" clId="{EFB301E3-6F7B-456D-9E68-AE749249AD28}" dt="2025-06-15T09:15:23.721" v="171" actId="113"/>
          <ac:spMkLst>
            <pc:docMk/>
            <pc:sldMk cId="2965584827" sldId="262"/>
            <ac:spMk id="3" creationId="{CE58A406-1734-962B-3DC8-81FAEF6D4641}"/>
          </ac:spMkLst>
        </pc:spChg>
        <pc:spChg chg="del">
          <ac:chgData name="Harsh Kumar" userId="a3c93d46b1568874" providerId="LiveId" clId="{EFB301E3-6F7B-456D-9E68-AE749249AD28}" dt="2025-06-15T09:16:47.143" v="172"/>
          <ac:spMkLst>
            <pc:docMk/>
            <pc:sldMk cId="2965584827" sldId="262"/>
            <ac:spMk id="4" creationId="{83D29AB3-D370-6646-3B29-299FC00B7F4F}"/>
          </ac:spMkLst>
        </pc:spChg>
        <pc:picChg chg="add mod modCrop">
          <ac:chgData name="Harsh Kumar" userId="a3c93d46b1568874" providerId="LiveId" clId="{EFB301E3-6F7B-456D-9E68-AE749249AD28}" dt="2025-06-15T09:17:13.072" v="179" actId="1076"/>
          <ac:picMkLst>
            <pc:docMk/>
            <pc:sldMk cId="2965584827" sldId="262"/>
            <ac:picMk id="6" creationId="{CF0DEA46-CCEA-CA3E-E999-1317E3B1AEAE}"/>
          </ac:picMkLst>
        </pc:picChg>
      </pc:sldChg>
      <pc:sldChg chg="addSp delSp modSp new mod modAnim">
        <pc:chgData name="Harsh Kumar" userId="a3c93d46b1568874" providerId="LiveId" clId="{EFB301E3-6F7B-456D-9E68-AE749249AD28}" dt="2025-06-15T12:28:53.609" v="432"/>
        <pc:sldMkLst>
          <pc:docMk/>
          <pc:sldMk cId="1544428468" sldId="263"/>
        </pc:sldMkLst>
        <pc:spChg chg="mod">
          <ac:chgData name="Harsh Kumar" userId="a3c93d46b1568874" providerId="LiveId" clId="{EFB301E3-6F7B-456D-9E68-AE749249AD28}" dt="2025-06-15T09:17:48.960" v="183" actId="2711"/>
          <ac:spMkLst>
            <pc:docMk/>
            <pc:sldMk cId="1544428468" sldId="263"/>
            <ac:spMk id="2" creationId="{EAE6CB0E-5723-EF7A-832A-CFB9E6245D8D}"/>
          </ac:spMkLst>
        </pc:spChg>
        <pc:spChg chg="mod">
          <ac:chgData name="Harsh Kumar" userId="a3c93d46b1568874" providerId="LiveId" clId="{EFB301E3-6F7B-456D-9E68-AE749249AD28}" dt="2025-06-15T09:19:22.966" v="196" actId="1076"/>
          <ac:spMkLst>
            <pc:docMk/>
            <pc:sldMk cId="1544428468" sldId="263"/>
            <ac:spMk id="3" creationId="{DD55909E-7356-185A-CA3F-D217B58C0198}"/>
          </ac:spMkLst>
        </pc:spChg>
        <pc:spChg chg="del">
          <ac:chgData name="Harsh Kumar" userId="a3c93d46b1568874" providerId="LiveId" clId="{EFB301E3-6F7B-456D-9E68-AE749249AD28}" dt="2025-06-15T09:20:15.126" v="197"/>
          <ac:spMkLst>
            <pc:docMk/>
            <pc:sldMk cId="1544428468" sldId="263"/>
            <ac:spMk id="4" creationId="{1B2866D4-8115-B557-627A-618DA6780C9B}"/>
          </ac:spMkLst>
        </pc:spChg>
        <pc:picChg chg="add mod modCrop">
          <ac:chgData name="Harsh Kumar" userId="a3c93d46b1568874" providerId="LiveId" clId="{EFB301E3-6F7B-456D-9E68-AE749249AD28}" dt="2025-06-15T09:20:34.611" v="202" actId="732"/>
          <ac:picMkLst>
            <pc:docMk/>
            <pc:sldMk cId="1544428468" sldId="263"/>
            <ac:picMk id="6" creationId="{C7F42B3C-C5FE-1324-A1A1-E2ACAAEC919E}"/>
          </ac:picMkLst>
        </pc:picChg>
      </pc:sldChg>
      <pc:sldChg chg="addSp delSp modSp new mod modAnim">
        <pc:chgData name="Harsh Kumar" userId="a3c93d46b1568874" providerId="LiveId" clId="{EFB301E3-6F7B-456D-9E68-AE749249AD28}" dt="2025-06-15T12:28:58.201" v="436"/>
        <pc:sldMkLst>
          <pc:docMk/>
          <pc:sldMk cId="2276673197" sldId="264"/>
        </pc:sldMkLst>
        <pc:spChg chg="mod">
          <ac:chgData name="Harsh Kumar" userId="a3c93d46b1568874" providerId="LiveId" clId="{EFB301E3-6F7B-456D-9E68-AE749249AD28}" dt="2025-06-15T09:21:05.852" v="206" actId="113"/>
          <ac:spMkLst>
            <pc:docMk/>
            <pc:sldMk cId="2276673197" sldId="264"/>
            <ac:spMk id="2" creationId="{2BAC01D5-D7DA-9FF0-7C67-B2C1ED35D019}"/>
          </ac:spMkLst>
        </pc:spChg>
        <pc:spChg chg="mod">
          <ac:chgData name="Harsh Kumar" userId="a3c93d46b1568874" providerId="LiveId" clId="{EFB301E3-6F7B-456D-9E68-AE749249AD28}" dt="2025-06-15T09:21:33.892" v="211" actId="113"/>
          <ac:spMkLst>
            <pc:docMk/>
            <pc:sldMk cId="2276673197" sldId="264"/>
            <ac:spMk id="3" creationId="{F2104B08-DA87-43DE-2F6E-17BCC4640654}"/>
          </ac:spMkLst>
        </pc:spChg>
        <pc:spChg chg="del">
          <ac:chgData name="Harsh Kumar" userId="a3c93d46b1568874" providerId="LiveId" clId="{EFB301E3-6F7B-456D-9E68-AE749249AD28}" dt="2025-06-15T10:10:00.079" v="316" actId="931"/>
          <ac:spMkLst>
            <pc:docMk/>
            <pc:sldMk cId="2276673197" sldId="264"/>
            <ac:spMk id="4" creationId="{F26AB1C9-AD04-16D6-2659-A28D6DB5778C}"/>
          </ac:spMkLst>
        </pc:spChg>
        <pc:picChg chg="add mod">
          <ac:chgData name="Harsh Kumar" userId="a3c93d46b1568874" providerId="LiveId" clId="{EFB301E3-6F7B-456D-9E68-AE749249AD28}" dt="2025-06-15T10:10:12.628" v="319" actId="1076"/>
          <ac:picMkLst>
            <pc:docMk/>
            <pc:sldMk cId="2276673197" sldId="264"/>
            <ac:picMk id="6" creationId="{376EFE66-1BEC-EF06-AB33-E0D20CA7176A}"/>
          </ac:picMkLst>
        </pc:picChg>
      </pc:sldChg>
      <pc:sldChg chg="addSp delSp modSp new mod modAnim">
        <pc:chgData name="Harsh Kumar" userId="a3c93d46b1568874" providerId="LiveId" clId="{EFB301E3-6F7B-456D-9E68-AE749249AD28}" dt="2025-06-15T12:47:50.927" v="458"/>
        <pc:sldMkLst>
          <pc:docMk/>
          <pc:sldMk cId="2472241411" sldId="265"/>
        </pc:sldMkLst>
        <pc:spChg chg="mod">
          <ac:chgData name="Harsh Kumar" userId="a3c93d46b1568874" providerId="LiveId" clId="{EFB301E3-6F7B-456D-9E68-AE749249AD28}" dt="2025-06-15T09:22:45.159" v="215" actId="2711"/>
          <ac:spMkLst>
            <pc:docMk/>
            <pc:sldMk cId="2472241411" sldId="265"/>
            <ac:spMk id="2" creationId="{D780E6B9-2A05-8BB0-83AE-ED1CE059B17C}"/>
          </ac:spMkLst>
        </pc:spChg>
        <pc:spChg chg="mod">
          <ac:chgData name="Harsh Kumar" userId="a3c93d46b1568874" providerId="LiveId" clId="{EFB301E3-6F7B-456D-9E68-AE749249AD28}" dt="2025-06-15T12:46:34.338" v="449" actId="1076"/>
          <ac:spMkLst>
            <pc:docMk/>
            <pc:sldMk cId="2472241411" sldId="265"/>
            <ac:spMk id="3" creationId="{028BD33A-FB3D-0A8A-EA2C-7C8B5764E30E}"/>
          </ac:spMkLst>
        </pc:spChg>
        <pc:spChg chg="del">
          <ac:chgData name="Harsh Kumar" userId="a3c93d46b1568874" providerId="LiveId" clId="{EFB301E3-6F7B-456D-9E68-AE749249AD28}" dt="2025-06-15T09:24:14.598" v="221"/>
          <ac:spMkLst>
            <pc:docMk/>
            <pc:sldMk cId="2472241411" sldId="265"/>
            <ac:spMk id="4" creationId="{F3A255D3-17C3-69A6-2BA2-7296E2126FD0}"/>
          </ac:spMkLst>
        </pc:spChg>
        <pc:picChg chg="add mod modCrop">
          <ac:chgData name="Harsh Kumar" userId="a3c93d46b1568874" providerId="LiveId" clId="{EFB301E3-6F7B-456D-9E68-AE749249AD28}" dt="2025-06-15T09:24:31.361" v="226" actId="1076"/>
          <ac:picMkLst>
            <pc:docMk/>
            <pc:sldMk cId="2472241411" sldId="265"/>
            <ac:picMk id="6" creationId="{7B5342FE-5D9D-1AB7-1345-68BEEFEFB862}"/>
          </ac:picMkLst>
        </pc:picChg>
      </pc:sldChg>
      <pc:sldChg chg="addSp delSp modSp new mod modAnim">
        <pc:chgData name="Harsh Kumar" userId="a3c93d46b1568874" providerId="LiveId" clId="{EFB301E3-6F7B-456D-9E68-AE749249AD28}" dt="2025-06-15T13:30:19.304" v="459" actId="20577"/>
        <pc:sldMkLst>
          <pc:docMk/>
          <pc:sldMk cId="2305394011" sldId="266"/>
        </pc:sldMkLst>
        <pc:spChg chg="mod">
          <ac:chgData name="Harsh Kumar" userId="a3c93d46b1568874" providerId="LiveId" clId="{EFB301E3-6F7B-456D-9E68-AE749249AD28}" dt="2025-06-15T09:24:53.127" v="230" actId="2711"/>
          <ac:spMkLst>
            <pc:docMk/>
            <pc:sldMk cId="2305394011" sldId="266"/>
            <ac:spMk id="2" creationId="{19F9B82A-3C54-32D4-7AB6-7664C284883C}"/>
          </ac:spMkLst>
        </pc:spChg>
        <pc:spChg chg="mod">
          <ac:chgData name="Harsh Kumar" userId="a3c93d46b1568874" providerId="LiveId" clId="{EFB301E3-6F7B-456D-9E68-AE749249AD28}" dt="2025-06-15T13:30:19.304" v="459" actId="20577"/>
          <ac:spMkLst>
            <pc:docMk/>
            <pc:sldMk cId="2305394011" sldId="266"/>
            <ac:spMk id="3" creationId="{86EA4AE1-F5AD-BDE2-FF61-F530F32C7DA1}"/>
          </ac:spMkLst>
        </pc:spChg>
        <pc:spChg chg="del">
          <ac:chgData name="Harsh Kumar" userId="a3c93d46b1568874" providerId="LiveId" clId="{EFB301E3-6F7B-456D-9E68-AE749249AD28}" dt="2025-06-15T09:26:22.322" v="240"/>
          <ac:spMkLst>
            <pc:docMk/>
            <pc:sldMk cId="2305394011" sldId="266"/>
            <ac:spMk id="4" creationId="{EDE3FC09-30EC-D6AD-06E2-0ABF443C8734}"/>
          </ac:spMkLst>
        </pc:spChg>
        <pc:picChg chg="add mod modCrop">
          <ac:chgData name="Harsh Kumar" userId="a3c93d46b1568874" providerId="LiveId" clId="{EFB301E3-6F7B-456D-9E68-AE749249AD28}" dt="2025-06-15T09:26:35.478" v="243" actId="1076"/>
          <ac:picMkLst>
            <pc:docMk/>
            <pc:sldMk cId="2305394011" sldId="266"/>
            <ac:picMk id="6" creationId="{F2D8E9D3-7F8E-706F-337A-19361E27AC2D}"/>
          </ac:picMkLst>
        </pc:picChg>
      </pc:sldChg>
      <pc:sldChg chg="addSp delSp modSp new mod modAnim">
        <pc:chgData name="Harsh Kumar" userId="a3c93d46b1568874" providerId="LiveId" clId="{EFB301E3-6F7B-456D-9E68-AE749249AD28}" dt="2025-06-15T12:30:07.102" v="445"/>
        <pc:sldMkLst>
          <pc:docMk/>
          <pc:sldMk cId="3881636283" sldId="267"/>
        </pc:sldMkLst>
        <pc:spChg chg="mod">
          <ac:chgData name="Harsh Kumar" userId="a3c93d46b1568874" providerId="LiveId" clId="{EFB301E3-6F7B-456D-9E68-AE749249AD28}" dt="2025-06-15T09:27:06.662" v="247" actId="2711"/>
          <ac:spMkLst>
            <pc:docMk/>
            <pc:sldMk cId="3881636283" sldId="267"/>
            <ac:spMk id="2" creationId="{6709CD48-E762-24F7-F13F-95ACF7BA1BAF}"/>
          </ac:spMkLst>
        </pc:spChg>
        <pc:spChg chg="add del">
          <ac:chgData name="Harsh Kumar" userId="a3c93d46b1568874" providerId="LiveId" clId="{EFB301E3-6F7B-456D-9E68-AE749249AD28}" dt="2025-06-15T09:27:18.936" v="250"/>
          <ac:spMkLst>
            <pc:docMk/>
            <pc:sldMk cId="3881636283" sldId="267"/>
            <ac:spMk id="3" creationId="{1201C9DD-9607-9EFC-1C90-1FA1B6A49226}"/>
          </ac:spMkLst>
        </pc:spChg>
        <pc:spChg chg="del">
          <ac:chgData name="Harsh Kumar" userId="a3c93d46b1568874" providerId="LiveId" clId="{EFB301E3-6F7B-456D-9E68-AE749249AD28}" dt="2025-06-15T09:29:45.171" v="264"/>
          <ac:spMkLst>
            <pc:docMk/>
            <pc:sldMk cId="3881636283" sldId="267"/>
            <ac:spMk id="4" creationId="{254DFFAB-17CB-C229-08AF-7408B67D45FE}"/>
          </ac:spMkLst>
        </pc:spChg>
        <pc:spChg chg="add mod">
          <ac:chgData name="Harsh Kumar" userId="a3c93d46b1568874" providerId="LiveId" clId="{EFB301E3-6F7B-456D-9E68-AE749249AD28}" dt="2025-06-15T09:27:17.034" v="249"/>
          <ac:spMkLst>
            <pc:docMk/>
            <pc:sldMk cId="3881636283" sldId="267"/>
            <ac:spMk id="5" creationId="{66543CB6-8AFC-BEE0-3CFF-51C705562AE4}"/>
          </ac:spMkLst>
        </pc:spChg>
        <pc:spChg chg="add mod">
          <ac:chgData name="Harsh Kumar" userId="a3c93d46b1568874" providerId="LiveId" clId="{EFB301E3-6F7B-456D-9E68-AE749249AD28}" dt="2025-06-15T09:28:40.210" v="263" actId="255"/>
          <ac:spMkLst>
            <pc:docMk/>
            <pc:sldMk cId="3881636283" sldId="267"/>
            <ac:spMk id="6" creationId="{459C8A36-F8DE-F982-325B-34A9A9916B69}"/>
          </ac:spMkLst>
        </pc:spChg>
        <pc:picChg chg="add mod modCrop">
          <ac:chgData name="Harsh Kumar" userId="a3c93d46b1568874" providerId="LiveId" clId="{EFB301E3-6F7B-456D-9E68-AE749249AD28}" dt="2025-06-15T09:30:01.978" v="269" actId="1076"/>
          <ac:picMkLst>
            <pc:docMk/>
            <pc:sldMk cId="3881636283" sldId="267"/>
            <ac:picMk id="8" creationId="{56564240-D3A7-A69C-6C7F-9D7FC51DC1BA}"/>
          </ac:picMkLst>
        </pc:picChg>
      </pc:sldChg>
      <pc:sldChg chg="addSp delSp modSp new mod modAnim">
        <pc:chgData name="Harsh Kumar" userId="a3c93d46b1568874" providerId="LiveId" clId="{EFB301E3-6F7B-456D-9E68-AE749249AD28}" dt="2025-06-15T12:30:20.767" v="448"/>
        <pc:sldMkLst>
          <pc:docMk/>
          <pc:sldMk cId="1513570687" sldId="268"/>
        </pc:sldMkLst>
        <pc:spChg chg="mod">
          <ac:chgData name="Harsh Kumar" userId="a3c93d46b1568874" providerId="LiveId" clId="{EFB301E3-6F7B-456D-9E68-AE749249AD28}" dt="2025-06-15T09:31:30.891" v="284" actId="2711"/>
          <ac:spMkLst>
            <pc:docMk/>
            <pc:sldMk cId="1513570687" sldId="268"/>
            <ac:spMk id="2" creationId="{7C2DD765-7F7A-2C9A-A2F6-BE9CEDBAF792}"/>
          </ac:spMkLst>
        </pc:spChg>
        <pc:spChg chg="mod">
          <ac:chgData name="Harsh Kumar" userId="a3c93d46b1568874" providerId="LiveId" clId="{EFB301E3-6F7B-456D-9E68-AE749249AD28}" dt="2025-06-15T10:05:33.752" v="315" actId="20577"/>
          <ac:spMkLst>
            <pc:docMk/>
            <pc:sldMk cId="1513570687" sldId="268"/>
            <ac:spMk id="3" creationId="{02D3FB2E-622C-C48F-1D01-7D844C8EFF84}"/>
          </ac:spMkLst>
        </pc:spChg>
        <pc:spChg chg="del mod">
          <ac:chgData name="Harsh Kumar" userId="a3c93d46b1568874" providerId="LiveId" clId="{EFB301E3-6F7B-456D-9E68-AE749249AD28}" dt="2025-06-15T09:32:49.747" v="296"/>
          <ac:spMkLst>
            <pc:docMk/>
            <pc:sldMk cId="1513570687" sldId="268"/>
            <ac:spMk id="4" creationId="{4B155B38-9D9D-203E-FA6C-81A0952D6F24}"/>
          </ac:spMkLst>
        </pc:spChg>
        <pc:picChg chg="add mod modCrop">
          <ac:chgData name="Harsh Kumar" userId="a3c93d46b1568874" providerId="LiveId" clId="{EFB301E3-6F7B-456D-9E68-AE749249AD28}" dt="2025-06-15T09:33:15.520" v="302" actId="1076"/>
          <ac:picMkLst>
            <pc:docMk/>
            <pc:sldMk cId="1513570687" sldId="268"/>
            <ac:picMk id="6" creationId="{C66B4E99-496B-B78E-5816-548F7DE71C95}"/>
          </ac:picMkLst>
        </pc:picChg>
      </pc:sldChg>
      <pc:sldChg chg="modSp new del">
        <pc:chgData name="Harsh Kumar" userId="a3c93d46b1568874" providerId="LiveId" clId="{EFB301E3-6F7B-456D-9E68-AE749249AD28}" dt="2025-06-15T09:30:31.324" v="273" actId="47"/>
        <pc:sldMkLst>
          <pc:docMk/>
          <pc:sldMk cId="2298606683" sldId="268"/>
        </pc:sldMkLst>
        <pc:spChg chg="mod">
          <ac:chgData name="Harsh Kumar" userId="a3c93d46b1568874" providerId="LiveId" clId="{EFB301E3-6F7B-456D-9E68-AE749249AD28}" dt="2025-06-15T09:30:25.541" v="271"/>
          <ac:spMkLst>
            <pc:docMk/>
            <pc:sldMk cId="2298606683" sldId="268"/>
            <ac:spMk id="2" creationId="{E530CB3C-B514-3B16-CD8B-0CDBBDDCDA57}"/>
          </ac:spMkLst>
        </pc:spChg>
      </pc:sldChg>
      <pc:sldChg chg="modSp add del mod">
        <pc:chgData name="Harsh Kumar" userId="a3c93d46b1568874" providerId="LiveId" clId="{EFB301E3-6F7B-456D-9E68-AE749249AD28}" dt="2025-06-15T09:31:14.142" v="280" actId="2696"/>
        <pc:sldMkLst>
          <pc:docMk/>
          <pc:sldMk cId="445953678" sldId="269"/>
        </pc:sldMkLst>
        <pc:spChg chg="mod">
          <ac:chgData name="Harsh Kumar" userId="a3c93d46b1568874" providerId="LiveId" clId="{EFB301E3-6F7B-456D-9E68-AE749249AD28}" dt="2025-06-15T09:31:05.943" v="279" actId="113"/>
          <ac:spMkLst>
            <pc:docMk/>
            <pc:sldMk cId="445953678" sldId="269"/>
            <ac:spMk id="2" creationId="{A6222C2C-20F6-1282-B4FF-20050401D8F7}"/>
          </ac:spMkLst>
        </pc:spChg>
      </pc:sldChg>
      <pc:sldChg chg="modSp add del mod">
        <pc:chgData name="Harsh Kumar" userId="a3c93d46b1568874" providerId="LiveId" clId="{EFB301E3-6F7B-456D-9E68-AE749249AD28}" dt="2025-06-15T09:30:51.732" v="276" actId="2696"/>
        <pc:sldMkLst>
          <pc:docMk/>
          <pc:sldMk cId="3684983249" sldId="270"/>
        </pc:sldMkLst>
        <pc:spChg chg="mod">
          <ac:chgData name="Harsh Kumar" userId="a3c93d46b1568874" providerId="LiveId" clId="{EFB301E3-6F7B-456D-9E68-AE749249AD28}" dt="2025-06-15T09:30:39.415" v="275" actId="6549"/>
          <ac:spMkLst>
            <pc:docMk/>
            <pc:sldMk cId="3684983249" sldId="270"/>
            <ac:spMk id="2" creationId="{49630FE4-1CBE-9B02-5D5F-A6DF3586A4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DB3A-C16D-4EC4-90B7-3B002D790DE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F0DBB-54FA-406A-8B5D-0EB15F3EB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63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F0DBB-54FA-406A-8B5D-0EB15F3EBE7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13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F0DBB-54FA-406A-8B5D-0EB15F3EBE7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1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F0DBB-54FA-406A-8B5D-0EB15F3EBE7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A24-2206-B674-0220-AB1F21563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05742-C8EB-8B16-FA6F-08ADEC99C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7AEF-01C0-A163-5B81-76224C03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F7E-4905-4854-9516-ACDEB5C1CB5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F746-022B-CC6F-2217-D18B18A7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CEF6-4A2F-D04F-82AB-BB263838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FEB-97F9-452A-838D-3830475A7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2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0F54-DE93-452F-FBC1-3F3CB36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5241-4419-6F6B-0C12-A9C99A8B9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F37F-5C78-3BE3-13BE-5184598A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F7E-4905-4854-9516-ACDEB5C1CB5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82D6-9CC6-C415-0EA2-DE8E54FE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F7E0D-2D24-4399-3736-89FAE8D0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FEB-97F9-452A-838D-3830475A7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8A6CE-9725-C1AD-3D1B-B522DA28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E7B6A-C82D-4E06-28FA-D437604EA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3B550-1433-D0DB-C5CB-F932B26C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F7E-4905-4854-9516-ACDEB5C1CB5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0CB9-9B06-6A78-F2D5-A83E6161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B13F-E5E7-7116-C369-095178E1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FEB-97F9-452A-838D-3830475A7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1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1B9A-4999-AFA1-F5E6-13271FA3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DB6B-8553-F9B3-0B70-7C652DB7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A6DF-12E2-454B-2468-4E64ECFD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F7E-4905-4854-9516-ACDEB5C1CB5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FE819-DAFD-5073-F7BD-E69B0A9A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C040-7D3F-2520-01FD-FD6AFF28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FEB-97F9-452A-838D-3830475A7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0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47A3-7B49-CCF8-634F-2E969E13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7F24-36BF-E543-DEE5-D41B3648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8A2C3-1A72-99E7-71E5-B29BE37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F7E-4905-4854-9516-ACDEB5C1CB5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82361-4FC2-71A8-1FA5-5E9D8758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A4E7-D359-E49E-0313-1D0022D4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FEB-97F9-452A-838D-3830475A7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2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372E-7142-7C8A-70C2-F906802E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FF32-CEC4-8BDA-9D66-BC295EF50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81EBF-D81B-CA34-7CC8-C85CD8A2A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C448B-12EC-0890-0C7C-CAAE86F6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F7E-4905-4854-9516-ACDEB5C1CB5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253C6-2113-9B42-76B4-E12782CA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28FE2-3FDD-5487-9318-E5A26F98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FEB-97F9-452A-838D-3830475A7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3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4B1B-608A-8050-6CDD-AF428C95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61530-B382-CDC3-B50E-BF231A4E4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6355-8925-4887-BB31-2CA2D3D97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A4D06-9EF7-0E56-A451-9711535A7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C1DCE-DBE9-7BD7-A8C8-32D1A089F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51716-5C38-CF32-9AB3-AAE0D8BA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F7E-4905-4854-9516-ACDEB5C1CB5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AAF0B-35C0-78D5-DF87-54754EE8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EEC01-EF65-0614-E3CB-538B11B9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FEB-97F9-452A-838D-3830475A7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1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6141-AFFC-23CC-1FE1-1F42B40C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4D211-C4F8-6317-FC71-3B1EE79C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F7E-4905-4854-9516-ACDEB5C1CB5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AD603-F95A-4D57-D865-D2B86F03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E851D-79B7-7D1C-2CBE-81C41BFA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FEB-97F9-452A-838D-3830475A7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0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104CD-7AD1-432C-484B-DA041417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F7E-4905-4854-9516-ACDEB5C1CB5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97E65-4676-34C1-5149-3A0BFA58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41552-CAB3-B952-9E75-CB814A10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FEB-97F9-452A-838D-3830475A7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22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0E53-00B3-297B-8C0E-04B52863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7FA9-DC00-A76E-8998-84342930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51D41-FFF9-6AA6-C74D-2F1A2273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7485C-9E6E-E22F-3AA2-4861904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F7E-4905-4854-9516-ACDEB5C1CB5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8A843-4608-1D5A-E8CB-3969EBD5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0E3C2-0128-F2CE-23C1-AFB0D866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FEB-97F9-452A-838D-3830475A7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0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CB0B-6ECC-58C3-AF90-EEACB627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AE336-EF32-3C7B-1072-23CFCC3C5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D3412-6847-73AF-3CC4-40F460B20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7582D-788B-FCF1-8ED9-DD332330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F7E-4905-4854-9516-ACDEB5C1CB5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FC609-6657-B13E-6F6E-C059EBBF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62047-E4F3-CABC-6CE6-0AE9F7BB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1FEB-97F9-452A-838D-3830475A7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0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AB3AD-D27F-65D5-B1E6-D43A4C4E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0C8F-DFFE-9498-9BF0-E7CEDF921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5FA7-52E0-D993-8898-CFEEFF411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4F7E-4905-4854-9516-ACDEB5C1CB5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859BD-9862-AAFE-6E75-071641BD5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7A77D-3385-B88E-1CBF-895C15221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1FEB-97F9-452A-838D-3830475A7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6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DF14-0CCB-3D61-153B-9B55C5CF3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095" y="-144379"/>
            <a:ext cx="10595810" cy="3317458"/>
          </a:xfrm>
        </p:spPr>
        <p:txBody>
          <a:bodyPr>
            <a:normAutofit/>
          </a:bodyPr>
          <a:lstStyle/>
          <a:p>
            <a:r>
              <a:rPr lang="en-US" b="1" dirty="0"/>
              <a:t>🎯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Spot The Scam — Hackathon Presentation</a:t>
            </a:r>
            <a:br>
              <a:rPr lang="en-US" b="1" dirty="0"/>
            </a:b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4641EB-A8E8-C214-7537-FC66BB90E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8" b="8229"/>
          <a:stretch>
            <a:fillRect/>
          </a:stretch>
        </p:blipFill>
        <p:spPr>
          <a:xfrm>
            <a:off x="2482215" y="2113281"/>
            <a:ext cx="7078345" cy="4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51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E6B9-2A05-8BB0-83AE-ED1CE059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Explainability (SHAP)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D33A-FB3D-0A8A-EA2C-7C8B5764E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078" y="184447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🧠 Why explain predictions?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Transparency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Trust for real-world deployment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Visualize feature impact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5342FE-5D9D-1AB7-1345-68BEEFEFB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5"/>
          <a:stretch>
            <a:fillRect/>
          </a:stretch>
        </p:blipFill>
        <p:spPr>
          <a:xfrm>
            <a:off x="5317958" y="1390689"/>
            <a:ext cx="6617368" cy="4521538"/>
          </a:xfrm>
        </p:spPr>
      </p:pic>
    </p:spTree>
    <p:extLst>
      <p:ext uri="{BB962C8B-B14F-4D97-AF65-F5344CB8AC3E}">
        <p14:creationId xmlns:p14="http://schemas.microsoft.com/office/powerpoint/2010/main" val="247224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B82A-3C54-32D4-7AB6-7664C284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4AE1-F5AD-BDE2-FF61-F530F32C7D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📂 </a:t>
            </a:r>
            <a:r>
              <a:rPr lang="en-IN" b="1" dirty="0"/>
              <a:t>Modular Build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Pipeline folder structure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Reproducible &amp; scalable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D8E9D3-7F8E-706F-337A-19361E27AC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4"/>
          <a:stretch>
            <a:fillRect/>
          </a:stretch>
        </p:blipFill>
        <p:spPr>
          <a:xfrm>
            <a:off x="6172202" y="1027906"/>
            <a:ext cx="5470182" cy="4973603"/>
          </a:xfrm>
        </p:spPr>
      </p:pic>
    </p:spTree>
    <p:extLst>
      <p:ext uri="{BB962C8B-B14F-4D97-AF65-F5344CB8AC3E}">
        <p14:creationId xmlns:p14="http://schemas.microsoft.com/office/powerpoint/2010/main" val="23053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CD48-E762-24F7-F13F-95ACF7BA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564240-D3A7-A69C-6C7F-9D7FC51DC1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2"/>
          <a:stretch>
            <a:fillRect/>
          </a:stretch>
        </p:blipFill>
        <p:spPr>
          <a:xfrm>
            <a:off x="5622758" y="1091240"/>
            <a:ext cx="6324600" cy="4675519"/>
          </a:xfr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9C8A36-F8DE-F982-325B-34A9A9916B6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21105" y="2287254"/>
            <a:ext cx="56030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🔧 Real-time API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🔔 Alerts for high-risk jobs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🌐 Platform Integration with job 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📈 Continuous Learning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🤖 Embedding large language models (LLMs)</a:t>
            </a:r>
          </a:p>
        </p:txBody>
      </p:sp>
    </p:spTree>
    <p:extLst>
      <p:ext uri="{BB962C8B-B14F-4D97-AF65-F5344CB8AC3E}">
        <p14:creationId xmlns:p14="http://schemas.microsoft.com/office/powerpoint/2010/main" val="388163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D765-7F7A-2C9A-A2F6-BE9CEDBA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FB2E-622C-C48F-1D01-7D844C8EF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864" y="1858462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✅ Real problem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Real data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✅ Full ML pipeline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✅ Fully explainable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✅ End-to-end product built inside Project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6B4E99-496B-B78E-5816-548F7DE71C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"/>
          <a:stretch>
            <a:fillRect/>
          </a:stretch>
        </p:blipFill>
        <p:spPr>
          <a:xfrm>
            <a:off x="6499362" y="182562"/>
            <a:ext cx="4468907" cy="6492875"/>
          </a:xfrm>
        </p:spPr>
      </p:pic>
    </p:spTree>
    <p:extLst>
      <p:ext uri="{BB962C8B-B14F-4D97-AF65-F5344CB8AC3E}">
        <p14:creationId xmlns:p14="http://schemas.microsoft.com/office/powerpoint/2010/main" val="15135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057D4-FA6F-E38D-5DB3-BE573834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41BB8-BC20-4A00-0ED6-90A39680D2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🛑 Online job fraud has become a silent global epidemic.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🔒 Victims lose money, identity, emotional well-being.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📈 Rapid rise due to growth of remote &amp; freelance job markets.</a:t>
            </a:r>
            <a:br>
              <a:rPr lang="en-US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24C8B5-8FC7-E536-D14A-960C786AD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44"/>
          <a:stretch>
            <a:fillRect/>
          </a:stretch>
        </p:blipFill>
        <p:spPr>
          <a:xfrm>
            <a:off x="6715492" y="3237865"/>
            <a:ext cx="5181600" cy="2837909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91A8B4-CA09-AA78-CC0D-E68818C1A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4" b="8085"/>
          <a:stretch>
            <a:fillRect/>
          </a:stretch>
        </p:blipFill>
        <p:spPr>
          <a:xfrm>
            <a:off x="6876725" y="1175067"/>
            <a:ext cx="5073179" cy="20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50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C38-D5EA-0B99-E2DF-AC7B718E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84C6-FF7A-1560-E131-E527DC20F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🌍 100M+ job seekers at risk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🚩 Existing job boards offer limited detection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🎯 We build a proactive, ML-powered fraud shield.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089A55-FDD7-C702-B454-4583FF15AB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9"/>
          <a:stretch>
            <a:fillRect/>
          </a:stretch>
        </p:blipFill>
        <p:spPr>
          <a:xfrm>
            <a:off x="6631934" y="912812"/>
            <a:ext cx="5181600" cy="4734009"/>
          </a:xfrm>
        </p:spPr>
      </p:pic>
    </p:spTree>
    <p:extLst>
      <p:ext uri="{BB962C8B-B14F-4D97-AF65-F5344CB8AC3E}">
        <p14:creationId xmlns:p14="http://schemas.microsoft.com/office/powerpoint/2010/main" val="30345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B77F-DA3B-5F60-CAF0-527A859B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What Our App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22E2-E3A2-0C82-7A0D-4A6F77CCE9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✅ Upload job postings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✅ Auto-scan for scams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✅ Explainable results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✅ Dashboard insights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6F853A-C8AC-B9A7-5233-CEA76473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7"/>
          <a:stretch>
            <a:fillRect/>
          </a:stretch>
        </p:blipFill>
        <p:spPr>
          <a:xfrm>
            <a:off x="4888831" y="1606984"/>
            <a:ext cx="6990596" cy="3382112"/>
          </a:xfrm>
        </p:spPr>
      </p:pic>
    </p:spTree>
    <p:extLst>
      <p:ext uri="{BB962C8B-B14F-4D97-AF65-F5344CB8AC3E}">
        <p14:creationId xmlns:p14="http://schemas.microsoft.com/office/powerpoint/2010/main" val="102109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33BD-F9F7-BD28-7783-900EC453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ML Pipeline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6C0A1E-2CB1-1F11-61A6-EA3B52C1C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1"/>
          <a:stretch>
            <a:fillRect/>
          </a:stretch>
        </p:blipFill>
        <p:spPr>
          <a:xfrm>
            <a:off x="5919537" y="1598037"/>
            <a:ext cx="6272463" cy="4480749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10114A4-5DD4-3983-F756-749ED745086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36622" y="1923802"/>
            <a:ext cx="585937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NLP Cleaning (Spacy, NLTK,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400" b="1" dirty="0"/>
              <a:t>Suspicious Keyword Extraction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4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400" b="1" dirty="0"/>
              <a:t>Feature Engineering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4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400" b="1" dirty="0" err="1"/>
              <a:t>XGBoost</a:t>
            </a:r>
            <a:r>
              <a:rPr lang="en-IN" sz="2400" b="1" dirty="0"/>
              <a:t> Model (F1 optimized)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4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400" b="1" dirty="0"/>
              <a:t>SHAP Explainability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4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400" b="1" dirty="0" err="1"/>
              <a:t>Streamlit</a:t>
            </a:r>
            <a:r>
              <a:rPr lang="en-IN" sz="2400" b="1" dirty="0"/>
              <a:t> Dashboard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4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D9A4-6B79-B0CF-CA23-EAB7922E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8A69-CE32-BA31-DD99-F51A875AF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5084" cy="420620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📂 </a:t>
            </a:r>
            <a:r>
              <a:rPr lang="en-IN" b="1" dirty="0"/>
              <a:t>Kaggle EMSCAD Dataset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18,000 job postings</a:t>
            </a:r>
          </a:p>
          <a:p>
            <a:r>
              <a:rPr lang="en-IN" b="1" dirty="0"/>
              <a:t>800+ scams</a:t>
            </a:r>
          </a:p>
          <a:p>
            <a:r>
              <a:rPr lang="en-IN" b="1" dirty="0"/>
              <a:t>Balanced class distribution</a:t>
            </a:r>
          </a:p>
          <a:p>
            <a:r>
              <a:rPr lang="en-IN" b="1" dirty="0"/>
              <a:t>Multiple job fields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5FDDEB-290F-676F-34E2-E25793CA23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5"/>
          <a:stretch>
            <a:fillRect/>
          </a:stretch>
        </p:blipFill>
        <p:spPr>
          <a:xfrm>
            <a:off x="7122695" y="509289"/>
            <a:ext cx="4074694" cy="6110177"/>
          </a:xfrm>
        </p:spPr>
      </p:pic>
    </p:spTree>
    <p:extLst>
      <p:ext uri="{BB962C8B-B14F-4D97-AF65-F5344CB8AC3E}">
        <p14:creationId xmlns:p14="http://schemas.microsoft.com/office/powerpoint/2010/main" val="367173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E498-E4C7-2303-3B60-E26AD4E2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A406-1734-962B-3DC8-81FAEF6D46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Features Extracted:</a:t>
            </a:r>
          </a:p>
          <a:p>
            <a:r>
              <a:rPr lang="en-IN" b="1" dirty="0" err="1"/>
              <a:t>Desc</a:t>
            </a:r>
            <a:r>
              <a:rPr lang="en-IN" b="1" dirty="0"/>
              <a:t> Length</a:t>
            </a:r>
          </a:p>
          <a:p>
            <a:r>
              <a:rPr lang="en-US" b="1" dirty="0"/>
              <a:t>Keyword Count (wire transfer, urgent, upfront fee…)</a:t>
            </a:r>
          </a:p>
          <a:p>
            <a:r>
              <a:rPr lang="en-IN" b="1" dirty="0"/>
              <a:t>Missing Location</a:t>
            </a:r>
          </a:p>
          <a:p>
            <a:r>
              <a:rPr lang="en-IN" b="1" dirty="0"/>
              <a:t>HTML Removal</a:t>
            </a:r>
          </a:p>
          <a:p>
            <a:r>
              <a:rPr lang="en-IN" b="1" dirty="0"/>
              <a:t>Lemmatization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0DEA46-CCEA-CA3E-E999-1317E3B1AE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t="-6267" r="-2475" b="6267"/>
          <a:stretch>
            <a:fillRect/>
          </a:stretch>
        </p:blipFill>
        <p:spPr>
          <a:xfrm>
            <a:off x="7557780" y="0"/>
            <a:ext cx="3796020" cy="6371892"/>
          </a:xfrm>
        </p:spPr>
      </p:pic>
    </p:spTree>
    <p:extLst>
      <p:ext uri="{BB962C8B-B14F-4D97-AF65-F5344CB8AC3E}">
        <p14:creationId xmlns:p14="http://schemas.microsoft.com/office/powerpoint/2010/main" val="29655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CB0E-5723-EF7A-832A-CFB9E624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909E-7356-185A-CA3F-D217B58C0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2420"/>
            <a:ext cx="5181600" cy="4351338"/>
          </a:xfrm>
        </p:spPr>
        <p:txBody>
          <a:bodyPr/>
          <a:lstStyle/>
          <a:p>
            <a:r>
              <a:rPr lang="en-US" dirty="0"/>
              <a:t>🎯 </a:t>
            </a:r>
            <a:r>
              <a:rPr lang="en-US" b="1" dirty="0"/>
              <a:t>Metric: F1 Score (imbalance optimized)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✅ Achieved: F1 ~ 92%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🧪 </a:t>
            </a:r>
            <a:r>
              <a:rPr lang="en-US" b="1" dirty="0" err="1"/>
              <a:t>XGBoost</a:t>
            </a:r>
            <a:r>
              <a:rPr lang="en-US" b="1" dirty="0"/>
              <a:t> Classifier used with scaling.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F42B3C-C5FE-1324-A1A1-E2ACAAEC91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>
            <a:fillRect/>
          </a:stretch>
        </p:blipFill>
        <p:spPr>
          <a:xfrm>
            <a:off x="6172201" y="1479985"/>
            <a:ext cx="5940875" cy="3685573"/>
          </a:xfrm>
        </p:spPr>
      </p:pic>
    </p:spTree>
    <p:extLst>
      <p:ext uri="{BB962C8B-B14F-4D97-AF65-F5344CB8AC3E}">
        <p14:creationId xmlns:p14="http://schemas.microsoft.com/office/powerpoint/2010/main" val="15444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01D5-D7DA-9FF0-7C67-B2C1ED35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App Demo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4B08-DA87-43DE-2F6E-17BCC46406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🌐 </a:t>
            </a:r>
            <a:r>
              <a:rPr lang="en-IN" b="1" dirty="0" err="1"/>
              <a:t>Streamlit</a:t>
            </a:r>
            <a:r>
              <a:rPr lang="en-IN" b="1" dirty="0"/>
              <a:t> App Features: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Upload CSV</a:t>
            </a:r>
          </a:p>
          <a:p>
            <a:r>
              <a:rPr lang="en-IN" b="1" dirty="0"/>
              <a:t>Fraud Probabilities</a:t>
            </a:r>
          </a:p>
          <a:p>
            <a:r>
              <a:rPr lang="en-IN" b="1" dirty="0"/>
              <a:t>Pie Chart for Fraud/Genuine</a:t>
            </a:r>
          </a:p>
          <a:p>
            <a:r>
              <a:rPr lang="en-IN" b="1" dirty="0"/>
              <a:t>SHAP Explainability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6EFE66-1BEC-EF06-AB33-E0D20CA717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71" y="1825625"/>
            <a:ext cx="5846190" cy="3288482"/>
          </a:xfrm>
        </p:spPr>
      </p:pic>
    </p:spTree>
    <p:extLst>
      <p:ext uri="{BB962C8B-B14F-4D97-AF65-F5344CB8AC3E}">
        <p14:creationId xmlns:p14="http://schemas.microsoft.com/office/powerpoint/2010/main" val="227667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295</Words>
  <Application>Microsoft Office PowerPoint</Application>
  <PresentationFormat>Widescreen</PresentationFormat>
  <Paragraphs>89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🎯 Spot The Scam — Hackathon Presentation </vt:lpstr>
      <vt:lpstr>Problem Statement</vt:lpstr>
      <vt:lpstr>Significance</vt:lpstr>
      <vt:lpstr>What Our App Does</vt:lpstr>
      <vt:lpstr>ML Pipeline</vt:lpstr>
      <vt:lpstr>Dataset Overview</vt:lpstr>
      <vt:lpstr>Feature Engineering</vt:lpstr>
      <vt:lpstr>Model Performance</vt:lpstr>
      <vt:lpstr>App Demo Dashboard</vt:lpstr>
      <vt:lpstr>Explainability (SHAP)</vt:lpstr>
      <vt:lpstr>Architecture</vt:lpstr>
      <vt:lpstr>Future Scope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Kumar</dc:creator>
  <cp:lastModifiedBy>Harsh Kumar</cp:lastModifiedBy>
  <cp:revision>1</cp:revision>
  <dcterms:created xsi:type="dcterms:W3CDTF">2025-06-15T08:30:01Z</dcterms:created>
  <dcterms:modified xsi:type="dcterms:W3CDTF">2025-06-15T13:30:24Z</dcterms:modified>
</cp:coreProperties>
</file>