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4" r:id="rId9"/>
    <p:sldId id="263" r:id="rId10"/>
    <p:sldId id="265" r:id="rId11"/>
    <p:sldId id="268" r:id="rId12"/>
    <p:sldId id="269" r:id="rId13"/>
    <p:sldId id="270"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102DA-2524-495A-BBE6-E5099E750C4F}" v="2" dt="2024-03-29T19:23:57.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2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itanya" userId="96ac8aaf-f201-44d6-8337-9047aa75c5cf" providerId="ADAL" clId="{827AC6B8-024F-4056-9BBF-347B9897DACD}"/>
    <pc:docChg chg="undo custSel addSld modSld addMainMaster delMainMaster">
      <pc:chgData name="Sai Chaitanya" userId="96ac8aaf-f201-44d6-8337-9047aa75c5cf" providerId="ADAL" clId="{827AC6B8-024F-4056-9BBF-347B9897DACD}" dt="2024-03-13T11:30:07.905" v="1821" actId="1076"/>
      <pc:docMkLst>
        <pc:docMk/>
      </pc:docMkLst>
      <pc:sldChg chg="addSp delSp modSp mod setBg modClrScheme addAnim delAnim setClrOvrMap chgLayout">
        <pc:chgData name="Sai Chaitanya" userId="96ac8aaf-f201-44d6-8337-9047aa75c5cf" providerId="ADAL" clId="{827AC6B8-024F-4056-9BBF-347B9897DACD}" dt="2024-03-13T09:23:56.320" v="210" actId="1076"/>
        <pc:sldMkLst>
          <pc:docMk/>
          <pc:sldMk cId="505515707" sldId="256"/>
        </pc:sldMkLst>
        <pc:spChg chg="mod ord">
          <ac:chgData name="Sai Chaitanya" userId="96ac8aaf-f201-44d6-8337-9047aa75c5cf" providerId="ADAL" clId="{827AC6B8-024F-4056-9BBF-347B9897DACD}" dt="2024-03-13T09:23:56.320" v="210" actId="1076"/>
          <ac:spMkLst>
            <pc:docMk/>
            <pc:sldMk cId="505515707" sldId="256"/>
            <ac:spMk id="2" creationId="{3649DAD1-71F8-E469-7031-2A29F4A8051F}"/>
          </ac:spMkLst>
        </pc:spChg>
        <pc:spChg chg="mod">
          <ac:chgData name="Sai Chaitanya" userId="96ac8aaf-f201-44d6-8337-9047aa75c5cf" providerId="ADAL" clId="{827AC6B8-024F-4056-9BBF-347B9897DACD}" dt="2024-03-13T09:14:42.328" v="97" actId="20577"/>
          <ac:spMkLst>
            <pc:docMk/>
            <pc:sldMk cId="505515707" sldId="256"/>
            <ac:spMk id="3" creationId="{5A141208-A1D5-2B7F-DB58-867833A1793F}"/>
          </ac:spMkLst>
        </pc:spChg>
        <pc:spChg chg="add del">
          <ac:chgData name="Sai Chaitanya" userId="96ac8aaf-f201-44d6-8337-9047aa75c5cf" providerId="ADAL" clId="{827AC6B8-024F-4056-9BBF-347B9897DACD}" dt="2024-03-13T09:14:13.240" v="91" actId="26606"/>
          <ac:spMkLst>
            <pc:docMk/>
            <pc:sldMk cId="505515707" sldId="256"/>
            <ac:spMk id="9" creationId="{B80FCB87-A9C2-6E51-36D5-4E44C40F55DA}"/>
          </ac:spMkLst>
        </pc:spChg>
        <pc:spChg chg="add del">
          <ac:chgData name="Sai Chaitanya" userId="96ac8aaf-f201-44d6-8337-9047aa75c5cf" providerId="ADAL" clId="{827AC6B8-024F-4056-9BBF-347B9897DACD}" dt="2024-03-13T09:14:13.240" v="91" actId="26606"/>
          <ac:spMkLst>
            <pc:docMk/>
            <pc:sldMk cId="505515707" sldId="256"/>
            <ac:spMk id="11" creationId="{025EC668-E747-D464-223E-1129F9A6DDEE}"/>
          </ac:spMkLst>
        </pc:spChg>
        <pc:spChg chg="add del">
          <ac:chgData name="Sai Chaitanya" userId="96ac8aaf-f201-44d6-8337-9047aa75c5cf" providerId="ADAL" clId="{827AC6B8-024F-4056-9BBF-347B9897DACD}" dt="2024-03-13T09:14:15.721" v="93" actId="26606"/>
          <ac:spMkLst>
            <pc:docMk/>
            <pc:sldMk cId="505515707" sldId="256"/>
            <ac:spMk id="13" creationId="{673313D8-D259-4D89-9CE5-14884FB40DB4}"/>
          </ac:spMkLst>
        </pc:spChg>
        <pc:spChg chg="add del">
          <ac:chgData name="Sai Chaitanya" userId="96ac8aaf-f201-44d6-8337-9047aa75c5cf" providerId="ADAL" clId="{827AC6B8-024F-4056-9BBF-347B9897DACD}" dt="2024-03-13T09:14:15.721" v="93" actId="26606"/>
          <ac:spMkLst>
            <pc:docMk/>
            <pc:sldMk cId="505515707" sldId="256"/>
            <ac:spMk id="14" creationId="{85A71294-C247-450A-BB34-6E68648C95D8}"/>
          </ac:spMkLst>
        </pc:spChg>
        <pc:spChg chg="add del">
          <ac:chgData name="Sai Chaitanya" userId="96ac8aaf-f201-44d6-8337-9047aa75c5cf" providerId="ADAL" clId="{827AC6B8-024F-4056-9BBF-347B9897DACD}" dt="2024-03-13T09:14:15.721" v="93" actId="26606"/>
          <ac:spMkLst>
            <pc:docMk/>
            <pc:sldMk cId="505515707" sldId="256"/>
            <ac:spMk id="15" creationId="{D36A0BA4-6A63-41D3-B0FA-43799ABC4AA0}"/>
          </ac:spMkLst>
        </pc:spChg>
        <pc:spChg chg="add">
          <ac:chgData name="Sai Chaitanya" userId="96ac8aaf-f201-44d6-8337-9047aa75c5cf" providerId="ADAL" clId="{827AC6B8-024F-4056-9BBF-347B9897DACD}" dt="2024-03-13T09:14:15.786" v="94" actId="26606"/>
          <ac:spMkLst>
            <pc:docMk/>
            <pc:sldMk cId="505515707" sldId="256"/>
            <ac:spMk id="18" creationId="{B80FCB87-A9C2-6E51-36D5-4E44C40F55DA}"/>
          </ac:spMkLst>
        </pc:spChg>
        <pc:spChg chg="add">
          <ac:chgData name="Sai Chaitanya" userId="96ac8aaf-f201-44d6-8337-9047aa75c5cf" providerId="ADAL" clId="{827AC6B8-024F-4056-9BBF-347B9897DACD}" dt="2024-03-13T09:14:15.786" v="94" actId="26606"/>
          <ac:spMkLst>
            <pc:docMk/>
            <pc:sldMk cId="505515707" sldId="256"/>
            <ac:spMk id="19" creationId="{025EC668-E747-D464-223E-1129F9A6DDEE}"/>
          </ac:spMkLst>
        </pc:spChg>
        <pc:picChg chg="add del">
          <ac:chgData name="Sai Chaitanya" userId="96ac8aaf-f201-44d6-8337-9047aa75c5cf" providerId="ADAL" clId="{827AC6B8-024F-4056-9BBF-347B9897DACD}" dt="2024-03-13T09:14:13.240" v="91" actId="26606"/>
          <ac:picMkLst>
            <pc:docMk/>
            <pc:sldMk cId="505515707" sldId="256"/>
            <ac:picMk id="4" creationId="{682E29F7-F172-C29B-2DB0-F5EC4910378E}"/>
          </ac:picMkLst>
        </pc:picChg>
        <pc:picChg chg="add del">
          <ac:chgData name="Sai Chaitanya" userId="96ac8aaf-f201-44d6-8337-9047aa75c5cf" providerId="ADAL" clId="{827AC6B8-024F-4056-9BBF-347B9897DACD}" dt="2024-03-13T09:14:15.721" v="93" actId="26606"/>
          <ac:picMkLst>
            <pc:docMk/>
            <pc:sldMk cId="505515707" sldId="256"/>
            <ac:picMk id="16" creationId="{E2ABE893-7619-885F-90CF-127653EC16B6}"/>
          </ac:picMkLst>
        </pc:picChg>
        <pc:picChg chg="add">
          <ac:chgData name="Sai Chaitanya" userId="96ac8aaf-f201-44d6-8337-9047aa75c5cf" providerId="ADAL" clId="{827AC6B8-024F-4056-9BBF-347B9897DACD}" dt="2024-03-13T09:14:15.786" v="94" actId="26606"/>
          <ac:picMkLst>
            <pc:docMk/>
            <pc:sldMk cId="505515707" sldId="256"/>
            <ac:picMk id="20" creationId="{682E29F7-F172-C29B-2DB0-F5EC4910378E}"/>
          </ac:picMkLst>
        </pc:picChg>
      </pc:sldChg>
      <pc:sldChg chg="addSp delSp modSp new mod">
        <pc:chgData name="Sai Chaitanya" userId="96ac8aaf-f201-44d6-8337-9047aa75c5cf" providerId="ADAL" clId="{827AC6B8-024F-4056-9BBF-347B9897DACD}" dt="2024-03-13T10:28:56.012" v="920" actId="478"/>
        <pc:sldMkLst>
          <pc:docMk/>
          <pc:sldMk cId="3521503397" sldId="257"/>
        </pc:sldMkLst>
        <pc:spChg chg="mod">
          <ac:chgData name="Sai Chaitanya" userId="96ac8aaf-f201-44d6-8337-9047aa75c5cf" providerId="ADAL" clId="{827AC6B8-024F-4056-9BBF-347B9897DACD}" dt="2024-03-13T09:22:42.843" v="195" actId="27636"/>
          <ac:spMkLst>
            <pc:docMk/>
            <pc:sldMk cId="3521503397" sldId="257"/>
            <ac:spMk id="2" creationId="{6C8CC337-376E-A93D-1CE3-D11881480BC5}"/>
          </ac:spMkLst>
        </pc:spChg>
        <pc:spChg chg="mod">
          <ac:chgData name="Sai Chaitanya" userId="96ac8aaf-f201-44d6-8337-9047aa75c5cf" providerId="ADAL" clId="{827AC6B8-024F-4056-9BBF-347B9897DACD}" dt="2024-03-13T09:23:50.553" v="209" actId="2711"/>
          <ac:spMkLst>
            <pc:docMk/>
            <pc:sldMk cId="3521503397" sldId="257"/>
            <ac:spMk id="3" creationId="{93CE18D1-6E5E-5582-E388-7AF03E99F494}"/>
          </ac:spMkLst>
        </pc:spChg>
        <pc:spChg chg="del mod">
          <ac:chgData name="Sai Chaitanya" userId="96ac8aaf-f201-44d6-8337-9047aa75c5cf" providerId="ADAL" clId="{827AC6B8-024F-4056-9BBF-347B9897DACD}" dt="2024-03-13T09:21:20.051" v="173" actId="478"/>
          <ac:spMkLst>
            <pc:docMk/>
            <pc:sldMk cId="3521503397" sldId="257"/>
            <ac:spMk id="4" creationId="{B0A4A93A-065C-4038-A6B0-E66FA998FBB9}"/>
          </ac:spMkLst>
        </pc:spChg>
        <pc:spChg chg="del">
          <ac:chgData name="Sai Chaitanya" userId="96ac8aaf-f201-44d6-8337-9047aa75c5cf" providerId="ADAL" clId="{827AC6B8-024F-4056-9BBF-347B9897DACD}" dt="2024-03-13T10:28:56.012" v="920" actId="478"/>
          <ac:spMkLst>
            <pc:docMk/>
            <pc:sldMk cId="3521503397" sldId="257"/>
            <ac:spMk id="5" creationId="{688EE54F-D541-AB72-C265-81CB3D196A21}"/>
          </ac:spMkLst>
        </pc:spChg>
        <pc:spChg chg="add">
          <ac:chgData name="Sai Chaitanya" userId="96ac8aaf-f201-44d6-8337-9047aa75c5cf" providerId="ADAL" clId="{827AC6B8-024F-4056-9BBF-347B9897DACD}" dt="2024-03-13T09:20:54.087" v="168"/>
          <ac:spMkLst>
            <pc:docMk/>
            <pc:sldMk cId="3521503397" sldId="257"/>
            <ac:spMk id="7" creationId="{F3153422-14F8-D08D-1FAE-1622CC7E4FDC}"/>
          </ac:spMkLst>
        </pc:spChg>
        <pc:spChg chg="add">
          <ac:chgData name="Sai Chaitanya" userId="96ac8aaf-f201-44d6-8337-9047aa75c5cf" providerId="ADAL" clId="{827AC6B8-024F-4056-9BBF-347B9897DACD}" dt="2024-03-13T09:20:59.035" v="169"/>
          <ac:spMkLst>
            <pc:docMk/>
            <pc:sldMk cId="3521503397" sldId="257"/>
            <ac:spMk id="8" creationId="{8EF312F3-C8D6-EEE7-6D5F-CA743DDBD314}"/>
          </ac:spMkLst>
        </pc:spChg>
      </pc:sldChg>
      <pc:sldChg chg="addSp delSp modSp new mod">
        <pc:chgData name="Sai Chaitanya" userId="96ac8aaf-f201-44d6-8337-9047aa75c5cf" providerId="ADAL" clId="{827AC6B8-024F-4056-9BBF-347B9897DACD}" dt="2024-03-13T10:29:06.410" v="922" actId="478"/>
        <pc:sldMkLst>
          <pc:docMk/>
          <pc:sldMk cId="2060493883" sldId="258"/>
        </pc:sldMkLst>
        <pc:spChg chg="mod">
          <ac:chgData name="Sai Chaitanya" userId="96ac8aaf-f201-44d6-8337-9047aa75c5cf" providerId="ADAL" clId="{827AC6B8-024F-4056-9BBF-347B9897DACD}" dt="2024-03-13T09:29:06.547" v="230" actId="20577"/>
          <ac:spMkLst>
            <pc:docMk/>
            <pc:sldMk cId="2060493883" sldId="258"/>
            <ac:spMk id="2" creationId="{6CF61D57-0D3D-ADAE-1E53-EDED341CBA7C}"/>
          </ac:spMkLst>
        </pc:spChg>
        <pc:spChg chg="del">
          <ac:chgData name="Sai Chaitanya" userId="96ac8aaf-f201-44d6-8337-9047aa75c5cf" providerId="ADAL" clId="{827AC6B8-024F-4056-9BBF-347B9897DACD}" dt="2024-03-13T09:28:05.949" v="216"/>
          <ac:spMkLst>
            <pc:docMk/>
            <pc:sldMk cId="2060493883" sldId="258"/>
            <ac:spMk id="3" creationId="{D1775DC9-ADC6-4AF0-4721-08FBBE24B3A2}"/>
          </ac:spMkLst>
        </pc:spChg>
        <pc:spChg chg="del mod">
          <ac:chgData name="Sai Chaitanya" userId="96ac8aaf-f201-44d6-8337-9047aa75c5cf" providerId="ADAL" clId="{827AC6B8-024F-4056-9BBF-347B9897DACD}" dt="2024-03-13T09:26:07.119" v="215" actId="478"/>
          <ac:spMkLst>
            <pc:docMk/>
            <pc:sldMk cId="2060493883" sldId="258"/>
            <ac:spMk id="4" creationId="{F3CB56AE-87FB-60C4-638D-B857462D73E4}"/>
          </ac:spMkLst>
        </pc:spChg>
        <pc:spChg chg="del">
          <ac:chgData name="Sai Chaitanya" userId="96ac8aaf-f201-44d6-8337-9047aa75c5cf" providerId="ADAL" clId="{827AC6B8-024F-4056-9BBF-347B9897DACD}" dt="2024-03-13T10:29:06.410" v="922" actId="478"/>
          <ac:spMkLst>
            <pc:docMk/>
            <pc:sldMk cId="2060493883" sldId="258"/>
            <ac:spMk id="5" creationId="{4B27E879-0EB2-0AD2-C604-4FECC6BDC486}"/>
          </ac:spMkLst>
        </pc:spChg>
        <pc:spChg chg="add mod">
          <ac:chgData name="Sai Chaitanya" userId="96ac8aaf-f201-44d6-8337-9047aa75c5cf" providerId="ADAL" clId="{827AC6B8-024F-4056-9BBF-347B9897DACD}" dt="2024-03-13T09:34:31.850" v="528" actId="1076"/>
          <ac:spMkLst>
            <pc:docMk/>
            <pc:sldMk cId="2060493883" sldId="258"/>
            <ac:spMk id="8" creationId="{F10FB00A-F549-2073-B94D-20A5EB75D68D}"/>
          </ac:spMkLst>
        </pc:spChg>
        <pc:picChg chg="add mod">
          <ac:chgData name="Sai Chaitanya" userId="96ac8aaf-f201-44d6-8337-9047aa75c5cf" providerId="ADAL" clId="{827AC6B8-024F-4056-9BBF-347B9897DACD}" dt="2024-03-13T09:33:33.976" v="513" actId="1076"/>
          <ac:picMkLst>
            <pc:docMk/>
            <pc:sldMk cId="2060493883" sldId="258"/>
            <ac:picMk id="7" creationId="{8F1B96D8-08E7-9FAF-F091-69B4B4EC2BE9}"/>
          </ac:picMkLst>
        </pc:picChg>
      </pc:sldChg>
      <pc:sldChg chg="addSp delSp modSp new mod">
        <pc:chgData name="Sai Chaitanya" userId="96ac8aaf-f201-44d6-8337-9047aa75c5cf" providerId="ADAL" clId="{827AC6B8-024F-4056-9BBF-347B9897DACD}" dt="2024-03-13T10:29:14.835" v="924" actId="1076"/>
        <pc:sldMkLst>
          <pc:docMk/>
          <pc:sldMk cId="1382209402" sldId="259"/>
        </pc:sldMkLst>
        <pc:spChg chg="mod">
          <ac:chgData name="Sai Chaitanya" userId="96ac8aaf-f201-44d6-8337-9047aa75c5cf" providerId="ADAL" clId="{827AC6B8-024F-4056-9BBF-347B9897DACD}" dt="2024-03-13T09:55:42.596" v="645" actId="1076"/>
          <ac:spMkLst>
            <pc:docMk/>
            <pc:sldMk cId="1382209402" sldId="259"/>
            <ac:spMk id="2" creationId="{A6501659-6B8C-B788-05BE-5F639508F4D1}"/>
          </ac:spMkLst>
        </pc:spChg>
        <pc:spChg chg="mod">
          <ac:chgData name="Sai Chaitanya" userId="96ac8aaf-f201-44d6-8337-9047aa75c5cf" providerId="ADAL" clId="{827AC6B8-024F-4056-9BBF-347B9897DACD}" dt="2024-03-13T10:29:14.835" v="924" actId="1076"/>
          <ac:spMkLst>
            <pc:docMk/>
            <pc:sldMk cId="1382209402" sldId="259"/>
            <ac:spMk id="3" creationId="{CF532F2F-85E4-6FBA-178D-93AE45F55EA0}"/>
          </ac:spMkLst>
        </pc:spChg>
        <pc:spChg chg="del">
          <ac:chgData name="Sai Chaitanya" userId="96ac8aaf-f201-44d6-8337-9047aa75c5cf" providerId="ADAL" clId="{827AC6B8-024F-4056-9BBF-347B9897DACD}" dt="2024-03-13T09:53:07.269" v="625" actId="478"/>
          <ac:spMkLst>
            <pc:docMk/>
            <pc:sldMk cId="1382209402" sldId="259"/>
            <ac:spMk id="4" creationId="{82283D7C-6D1E-E2D2-E334-1F74B4508A6C}"/>
          </ac:spMkLst>
        </pc:spChg>
        <pc:spChg chg="del">
          <ac:chgData name="Sai Chaitanya" userId="96ac8aaf-f201-44d6-8337-9047aa75c5cf" providerId="ADAL" clId="{827AC6B8-024F-4056-9BBF-347B9897DACD}" dt="2024-03-13T10:29:11.181" v="923" actId="478"/>
          <ac:spMkLst>
            <pc:docMk/>
            <pc:sldMk cId="1382209402" sldId="259"/>
            <ac:spMk id="5" creationId="{E8B2829E-64EB-7AC1-C49C-2D140BDA9478}"/>
          </ac:spMkLst>
        </pc:spChg>
        <pc:picChg chg="add mod">
          <ac:chgData name="Sai Chaitanya" userId="96ac8aaf-f201-44d6-8337-9047aa75c5cf" providerId="ADAL" clId="{827AC6B8-024F-4056-9BBF-347B9897DACD}" dt="2024-03-13T09:53:49.672" v="637" actId="1076"/>
          <ac:picMkLst>
            <pc:docMk/>
            <pc:sldMk cId="1382209402" sldId="259"/>
            <ac:picMk id="7" creationId="{FAB59043-D557-88DC-3652-E910CB7BFE36}"/>
          </ac:picMkLst>
        </pc:picChg>
      </pc:sldChg>
      <pc:sldChg chg="delSp modSp new mod">
        <pc:chgData name="Sai Chaitanya" userId="96ac8aaf-f201-44d6-8337-9047aa75c5cf" providerId="ADAL" clId="{827AC6B8-024F-4056-9BBF-347B9897DACD}" dt="2024-03-13T10:29:01.505" v="921" actId="478"/>
        <pc:sldMkLst>
          <pc:docMk/>
          <pc:sldMk cId="2399197620" sldId="260"/>
        </pc:sldMkLst>
        <pc:spChg chg="mod">
          <ac:chgData name="Sai Chaitanya" userId="96ac8aaf-f201-44d6-8337-9047aa75c5cf" providerId="ADAL" clId="{827AC6B8-024F-4056-9BBF-347B9897DACD}" dt="2024-03-13T09:46:36.998" v="605" actId="14100"/>
          <ac:spMkLst>
            <pc:docMk/>
            <pc:sldMk cId="2399197620" sldId="260"/>
            <ac:spMk id="2" creationId="{2D196471-3306-1E0C-CC63-6241314888C3}"/>
          </ac:spMkLst>
        </pc:spChg>
        <pc:spChg chg="mod">
          <ac:chgData name="Sai Chaitanya" userId="96ac8aaf-f201-44d6-8337-9047aa75c5cf" providerId="ADAL" clId="{827AC6B8-024F-4056-9BBF-347B9897DACD}" dt="2024-03-13T09:46:45.270" v="607" actId="1076"/>
          <ac:spMkLst>
            <pc:docMk/>
            <pc:sldMk cId="2399197620" sldId="260"/>
            <ac:spMk id="3" creationId="{EC637438-D339-5715-1F73-CDBBB951A942}"/>
          </ac:spMkLst>
        </pc:spChg>
        <pc:spChg chg="del">
          <ac:chgData name="Sai Chaitanya" userId="96ac8aaf-f201-44d6-8337-9047aa75c5cf" providerId="ADAL" clId="{827AC6B8-024F-4056-9BBF-347B9897DACD}" dt="2024-03-13T09:46:40.076" v="606" actId="478"/>
          <ac:spMkLst>
            <pc:docMk/>
            <pc:sldMk cId="2399197620" sldId="260"/>
            <ac:spMk id="4" creationId="{11ED8E19-83F7-978C-8D73-5042B4C57B9F}"/>
          </ac:spMkLst>
        </pc:spChg>
        <pc:spChg chg="del">
          <ac:chgData name="Sai Chaitanya" userId="96ac8aaf-f201-44d6-8337-9047aa75c5cf" providerId="ADAL" clId="{827AC6B8-024F-4056-9BBF-347B9897DACD}" dt="2024-03-13T10:29:01.505" v="921" actId="478"/>
          <ac:spMkLst>
            <pc:docMk/>
            <pc:sldMk cId="2399197620" sldId="260"/>
            <ac:spMk id="5" creationId="{B67E90AE-F796-4AD8-E680-4521BB1A56E8}"/>
          </ac:spMkLst>
        </pc:spChg>
      </pc:sldChg>
      <pc:sldChg chg="delSp modSp new mod">
        <pc:chgData name="Sai Chaitanya" userId="96ac8aaf-f201-44d6-8337-9047aa75c5cf" providerId="ADAL" clId="{827AC6B8-024F-4056-9BBF-347B9897DACD}" dt="2024-03-13T10:29:23.001" v="925" actId="478"/>
        <pc:sldMkLst>
          <pc:docMk/>
          <pc:sldMk cId="370303818" sldId="261"/>
        </pc:sldMkLst>
        <pc:spChg chg="mod">
          <ac:chgData name="Sai Chaitanya" userId="96ac8aaf-f201-44d6-8337-9047aa75c5cf" providerId="ADAL" clId="{827AC6B8-024F-4056-9BBF-347B9897DACD}" dt="2024-03-13T10:20:08.356" v="818" actId="115"/>
          <ac:spMkLst>
            <pc:docMk/>
            <pc:sldMk cId="370303818" sldId="261"/>
            <ac:spMk id="2" creationId="{5055E91B-5F73-8FF4-00E5-6D91CE76CF03}"/>
          </ac:spMkLst>
        </pc:spChg>
        <pc:spChg chg="mod">
          <ac:chgData name="Sai Chaitanya" userId="96ac8aaf-f201-44d6-8337-9047aa75c5cf" providerId="ADAL" clId="{827AC6B8-024F-4056-9BBF-347B9897DACD}" dt="2024-03-13T10:20:17.122" v="819" actId="14100"/>
          <ac:spMkLst>
            <pc:docMk/>
            <pc:sldMk cId="370303818" sldId="261"/>
            <ac:spMk id="3" creationId="{23AEF06D-30FE-D88E-D0EA-8B2D76F80B7C}"/>
          </ac:spMkLst>
        </pc:spChg>
        <pc:spChg chg="del">
          <ac:chgData name="Sai Chaitanya" userId="96ac8aaf-f201-44d6-8337-9047aa75c5cf" providerId="ADAL" clId="{827AC6B8-024F-4056-9BBF-347B9897DACD}" dt="2024-03-13T10:02:58.821" v="696" actId="478"/>
          <ac:spMkLst>
            <pc:docMk/>
            <pc:sldMk cId="370303818" sldId="261"/>
            <ac:spMk id="4" creationId="{09682156-B238-7791-1722-44491507165E}"/>
          </ac:spMkLst>
        </pc:spChg>
        <pc:spChg chg="del">
          <ac:chgData name="Sai Chaitanya" userId="96ac8aaf-f201-44d6-8337-9047aa75c5cf" providerId="ADAL" clId="{827AC6B8-024F-4056-9BBF-347B9897DACD}" dt="2024-03-13T10:29:23.001" v="925" actId="478"/>
          <ac:spMkLst>
            <pc:docMk/>
            <pc:sldMk cId="370303818" sldId="261"/>
            <ac:spMk id="5" creationId="{3BB5B413-DD8A-BD05-2D17-C1FCE6E807E2}"/>
          </ac:spMkLst>
        </pc:spChg>
      </pc:sldChg>
      <pc:sldChg chg="addSp delSp modSp new mod">
        <pc:chgData name="Sai Chaitanya" userId="96ac8aaf-f201-44d6-8337-9047aa75c5cf" providerId="ADAL" clId="{827AC6B8-024F-4056-9BBF-347B9897DACD}" dt="2024-03-13T10:29:29.136" v="926" actId="478"/>
        <pc:sldMkLst>
          <pc:docMk/>
          <pc:sldMk cId="2092634443" sldId="262"/>
        </pc:sldMkLst>
        <pc:spChg chg="mod">
          <ac:chgData name="Sai Chaitanya" userId="96ac8aaf-f201-44d6-8337-9047aa75c5cf" providerId="ADAL" clId="{827AC6B8-024F-4056-9BBF-347B9897DACD}" dt="2024-03-13T10:20:26.748" v="820" actId="2711"/>
          <ac:spMkLst>
            <pc:docMk/>
            <pc:sldMk cId="2092634443" sldId="262"/>
            <ac:spMk id="2" creationId="{40B220A2-21FE-8569-DE2E-E19E1F32173E}"/>
          </ac:spMkLst>
        </pc:spChg>
        <pc:spChg chg="add del mod">
          <ac:chgData name="Sai Chaitanya" userId="96ac8aaf-f201-44d6-8337-9047aa75c5cf" providerId="ADAL" clId="{827AC6B8-024F-4056-9BBF-347B9897DACD}" dt="2024-03-13T10:15:48.129" v="765" actId="478"/>
          <ac:spMkLst>
            <pc:docMk/>
            <pc:sldMk cId="2092634443" sldId="262"/>
            <ac:spMk id="3" creationId="{F8EBCA1D-FBA9-4475-9E6B-DEA524407172}"/>
          </ac:spMkLst>
        </pc:spChg>
        <pc:spChg chg="del">
          <ac:chgData name="Sai Chaitanya" userId="96ac8aaf-f201-44d6-8337-9047aa75c5cf" providerId="ADAL" clId="{827AC6B8-024F-4056-9BBF-347B9897DACD}" dt="2024-03-13T10:14:31.554" v="756" actId="478"/>
          <ac:spMkLst>
            <pc:docMk/>
            <pc:sldMk cId="2092634443" sldId="262"/>
            <ac:spMk id="4" creationId="{8434EFFB-11C8-E425-C2EC-0FA87B993514}"/>
          </ac:spMkLst>
        </pc:spChg>
        <pc:spChg chg="del">
          <ac:chgData name="Sai Chaitanya" userId="96ac8aaf-f201-44d6-8337-9047aa75c5cf" providerId="ADAL" clId="{827AC6B8-024F-4056-9BBF-347B9897DACD}" dt="2024-03-13T10:29:29.136" v="926" actId="478"/>
          <ac:spMkLst>
            <pc:docMk/>
            <pc:sldMk cId="2092634443" sldId="262"/>
            <ac:spMk id="5" creationId="{7D962A4A-6802-B5FA-4B80-8D6FFA293231}"/>
          </ac:spMkLst>
        </pc:spChg>
        <pc:spChg chg="add del mod">
          <ac:chgData name="Sai Chaitanya" userId="96ac8aaf-f201-44d6-8337-9047aa75c5cf" providerId="ADAL" clId="{827AC6B8-024F-4056-9BBF-347B9897DACD}" dt="2024-03-13T10:13:57.934" v="750" actId="21"/>
          <ac:spMkLst>
            <pc:docMk/>
            <pc:sldMk cId="2092634443" sldId="262"/>
            <ac:spMk id="7" creationId="{A1EE48FA-BAE4-6185-99E5-DAA63CB977DE}"/>
          </ac:spMkLst>
        </pc:spChg>
        <pc:spChg chg="add del mod">
          <ac:chgData name="Sai Chaitanya" userId="96ac8aaf-f201-44d6-8337-9047aa75c5cf" providerId="ADAL" clId="{827AC6B8-024F-4056-9BBF-347B9897DACD}" dt="2024-03-13T10:14:28.815" v="755" actId="478"/>
          <ac:spMkLst>
            <pc:docMk/>
            <pc:sldMk cId="2092634443" sldId="262"/>
            <ac:spMk id="8" creationId="{FAC2B097-26FE-8A52-2559-2082FB268A5F}"/>
          </ac:spMkLst>
        </pc:spChg>
        <pc:spChg chg="add mod">
          <ac:chgData name="Sai Chaitanya" userId="96ac8aaf-f201-44d6-8337-9047aa75c5cf" providerId="ADAL" clId="{827AC6B8-024F-4056-9BBF-347B9897DACD}" dt="2024-03-13T10:19:53.861" v="817" actId="115"/>
          <ac:spMkLst>
            <pc:docMk/>
            <pc:sldMk cId="2092634443" sldId="262"/>
            <ac:spMk id="9" creationId="{4B73BCC9-3D04-0E3D-25B1-99A658079808}"/>
          </ac:spMkLst>
        </pc:spChg>
        <pc:picChg chg="add del">
          <ac:chgData name="Sai Chaitanya" userId="96ac8aaf-f201-44d6-8337-9047aa75c5cf" providerId="ADAL" clId="{827AC6B8-024F-4056-9BBF-347B9897DACD}" dt="2024-03-13T10:13:37.740" v="749" actId="478"/>
          <ac:picMkLst>
            <pc:docMk/>
            <pc:sldMk cId="2092634443" sldId="262"/>
            <ac:picMk id="2049" creationId="{411DCC53-26B5-1484-FCC2-7ADE25B3CF1E}"/>
          </ac:picMkLst>
        </pc:picChg>
      </pc:sldChg>
      <pc:sldChg chg="delSp modSp new mod">
        <pc:chgData name="Sai Chaitanya" userId="96ac8aaf-f201-44d6-8337-9047aa75c5cf" providerId="ADAL" clId="{827AC6B8-024F-4056-9BBF-347B9897DACD}" dt="2024-03-13T11:20:11.055" v="1166" actId="1076"/>
        <pc:sldMkLst>
          <pc:docMk/>
          <pc:sldMk cId="2312746047" sldId="263"/>
        </pc:sldMkLst>
        <pc:spChg chg="mod">
          <ac:chgData name="Sai Chaitanya" userId="96ac8aaf-f201-44d6-8337-9047aa75c5cf" providerId="ADAL" clId="{827AC6B8-024F-4056-9BBF-347B9897DACD}" dt="2024-03-13T11:17:31.597" v="1120" actId="403"/>
          <ac:spMkLst>
            <pc:docMk/>
            <pc:sldMk cId="2312746047" sldId="263"/>
            <ac:spMk id="2" creationId="{4C42CC6C-7C77-2495-D3E1-5146BF7A1FCD}"/>
          </ac:spMkLst>
        </pc:spChg>
        <pc:spChg chg="mod">
          <ac:chgData name="Sai Chaitanya" userId="96ac8aaf-f201-44d6-8337-9047aa75c5cf" providerId="ADAL" clId="{827AC6B8-024F-4056-9BBF-347B9897DACD}" dt="2024-03-13T11:20:11.055" v="1166" actId="1076"/>
          <ac:spMkLst>
            <pc:docMk/>
            <pc:sldMk cId="2312746047" sldId="263"/>
            <ac:spMk id="3" creationId="{9363C22F-315B-6674-1A9E-2AAEBDF06C11}"/>
          </ac:spMkLst>
        </pc:spChg>
        <pc:spChg chg="del">
          <ac:chgData name="Sai Chaitanya" userId="96ac8aaf-f201-44d6-8337-9047aa75c5cf" providerId="ADAL" clId="{827AC6B8-024F-4056-9BBF-347B9897DACD}" dt="2024-03-13T10:24:26.699" v="844" actId="478"/>
          <ac:spMkLst>
            <pc:docMk/>
            <pc:sldMk cId="2312746047" sldId="263"/>
            <ac:spMk id="4" creationId="{05C45533-1695-80CD-EFDD-ECB64C88451C}"/>
          </ac:spMkLst>
        </pc:spChg>
        <pc:spChg chg="del">
          <ac:chgData name="Sai Chaitanya" userId="96ac8aaf-f201-44d6-8337-9047aa75c5cf" providerId="ADAL" clId="{827AC6B8-024F-4056-9BBF-347B9897DACD}" dt="2024-03-13T10:28:45.047" v="919" actId="478"/>
          <ac:spMkLst>
            <pc:docMk/>
            <pc:sldMk cId="2312746047" sldId="263"/>
            <ac:spMk id="5" creationId="{4BA020D3-CA0D-97E2-A6C1-5A65010EF4AD}"/>
          </ac:spMkLst>
        </pc:spChg>
      </pc:sldChg>
      <pc:sldChg chg="delSp modSp new mod">
        <pc:chgData name="Sai Chaitanya" userId="96ac8aaf-f201-44d6-8337-9047aa75c5cf" providerId="ADAL" clId="{827AC6B8-024F-4056-9BBF-347B9897DACD}" dt="2024-03-13T10:34:34.083" v="973" actId="113"/>
        <pc:sldMkLst>
          <pc:docMk/>
          <pc:sldMk cId="1783920939" sldId="264"/>
        </pc:sldMkLst>
        <pc:spChg chg="mod">
          <ac:chgData name="Sai Chaitanya" userId="96ac8aaf-f201-44d6-8337-9047aa75c5cf" providerId="ADAL" clId="{827AC6B8-024F-4056-9BBF-347B9897DACD}" dt="2024-03-13T10:32:07.042" v="934" actId="14100"/>
          <ac:spMkLst>
            <pc:docMk/>
            <pc:sldMk cId="1783920939" sldId="264"/>
            <ac:spMk id="2" creationId="{2E0C25A1-2366-2188-D5FE-3645E860B320}"/>
          </ac:spMkLst>
        </pc:spChg>
        <pc:spChg chg="mod">
          <ac:chgData name="Sai Chaitanya" userId="96ac8aaf-f201-44d6-8337-9047aa75c5cf" providerId="ADAL" clId="{827AC6B8-024F-4056-9BBF-347B9897DACD}" dt="2024-03-13T10:34:34.083" v="973" actId="113"/>
          <ac:spMkLst>
            <pc:docMk/>
            <pc:sldMk cId="1783920939" sldId="264"/>
            <ac:spMk id="3" creationId="{257AB3E7-C156-63B7-1FAB-14CAF9C2FF20}"/>
          </ac:spMkLst>
        </pc:spChg>
        <pc:spChg chg="del">
          <ac:chgData name="Sai Chaitanya" userId="96ac8aaf-f201-44d6-8337-9047aa75c5cf" providerId="ADAL" clId="{827AC6B8-024F-4056-9BBF-347B9897DACD}" dt="2024-03-13T10:32:10.100" v="935" actId="478"/>
          <ac:spMkLst>
            <pc:docMk/>
            <pc:sldMk cId="1783920939" sldId="264"/>
            <ac:spMk id="4" creationId="{CEA76DFA-0AC6-9680-4CE5-63DFE794AE39}"/>
          </ac:spMkLst>
        </pc:spChg>
        <pc:spChg chg="del">
          <ac:chgData name="Sai Chaitanya" userId="96ac8aaf-f201-44d6-8337-9047aa75c5cf" providerId="ADAL" clId="{827AC6B8-024F-4056-9BBF-347B9897DACD}" dt="2024-03-13T10:32:18.877" v="936" actId="478"/>
          <ac:spMkLst>
            <pc:docMk/>
            <pc:sldMk cId="1783920939" sldId="264"/>
            <ac:spMk id="5" creationId="{AF3A6A36-AC35-3E5D-2934-DA6AB9EA8139}"/>
          </ac:spMkLst>
        </pc:spChg>
      </pc:sldChg>
      <pc:sldChg chg="addSp delSp modSp new mod">
        <pc:chgData name="Sai Chaitanya" userId="96ac8aaf-f201-44d6-8337-9047aa75c5cf" providerId="ADAL" clId="{827AC6B8-024F-4056-9BBF-347B9897DACD}" dt="2024-03-13T11:16:47.890" v="1112" actId="404"/>
        <pc:sldMkLst>
          <pc:docMk/>
          <pc:sldMk cId="3927466846" sldId="265"/>
        </pc:sldMkLst>
        <pc:spChg chg="mod">
          <ac:chgData name="Sai Chaitanya" userId="96ac8aaf-f201-44d6-8337-9047aa75c5cf" providerId="ADAL" clId="{827AC6B8-024F-4056-9BBF-347B9897DACD}" dt="2024-03-13T11:16:33.056" v="1106" actId="1076"/>
          <ac:spMkLst>
            <pc:docMk/>
            <pc:sldMk cId="3927466846" sldId="265"/>
            <ac:spMk id="2" creationId="{52600ABF-CA5D-1D4D-8625-979A63C79BAD}"/>
          </ac:spMkLst>
        </pc:spChg>
        <pc:spChg chg="del">
          <ac:chgData name="Sai Chaitanya" userId="96ac8aaf-f201-44d6-8337-9047aa75c5cf" providerId="ADAL" clId="{827AC6B8-024F-4056-9BBF-347B9897DACD}" dt="2024-03-13T10:36:26.575" v="990"/>
          <ac:spMkLst>
            <pc:docMk/>
            <pc:sldMk cId="3927466846" sldId="265"/>
            <ac:spMk id="3" creationId="{56C7B34A-0374-FB08-4062-DBAB62594E98}"/>
          </ac:spMkLst>
        </pc:spChg>
        <pc:spChg chg="del">
          <ac:chgData name="Sai Chaitanya" userId="96ac8aaf-f201-44d6-8337-9047aa75c5cf" providerId="ADAL" clId="{827AC6B8-024F-4056-9BBF-347B9897DACD}" dt="2024-03-13T10:36:04.644" v="987" actId="478"/>
          <ac:spMkLst>
            <pc:docMk/>
            <pc:sldMk cId="3927466846" sldId="265"/>
            <ac:spMk id="4" creationId="{FE994F5D-F1F3-CB26-6AC7-94A1102697A6}"/>
          </ac:spMkLst>
        </pc:spChg>
        <pc:spChg chg="del">
          <ac:chgData name="Sai Chaitanya" userId="96ac8aaf-f201-44d6-8337-9047aa75c5cf" providerId="ADAL" clId="{827AC6B8-024F-4056-9BBF-347B9897DACD}" dt="2024-03-13T10:41:09.924" v="1017" actId="478"/>
          <ac:spMkLst>
            <pc:docMk/>
            <pc:sldMk cId="3927466846" sldId="265"/>
            <ac:spMk id="5" creationId="{6C9B1A11-1C9B-BFF0-B2CC-0C3C9A66E716}"/>
          </ac:spMkLst>
        </pc:spChg>
        <pc:spChg chg="add del mod">
          <ac:chgData name="Sai Chaitanya" userId="96ac8aaf-f201-44d6-8337-9047aa75c5cf" providerId="ADAL" clId="{827AC6B8-024F-4056-9BBF-347B9897DACD}" dt="2024-03-13T10:38:58.319" v="1001" actId="478"/>
          <ac:spMkLst>
            <pc:docMk/>
            <pc:sldMk cId="3927466846" sldId="265"/>
            <ac:spMk id="9" creationId="{8DB2600E-B38F-64AD-6D85-14B9E788238A}"/>
          </ac:spMkLst>
        </pc:spChg>
        <pc:spChg chg="add mod">
          <ac:chgData name="Sai Chaitanya" userId="96ac8aaf-f201-44d6-8337-9047aa75c5cf" providerId="ADAL" clId="{827AC6B8-024F-4056-9BBF-347B9897DACD}" dt="2024-03-13T11:16:47.890" v="1112" actId="404"/>
          <ac:spMkLst>
            <pc:docMk/>
            <pc:sldMk cId="3927466846" sldId="265"/>
            <ac:spMk id="11" creationId="{7F083A9B-CE14-B4C2-B75B-3C505DB14DE0}"/>
          </ac:spMkLst>
        </pc:spChg>
        <pc:picChg chg="add del mod">
          <ac:chgData name="Sai Chaitanya" userId="96ac8aaf-f201-44d6-8337-9047aa75c5cf" providerId="ADAL" clId="{827AC6B8-024F-4056-9BBF-347B9897DACD}" dt="2024-03-13T10:36:57.329" v="999" actId="478"/>
          <ac:picMkLst>
            <pc:docMk/>
            <pc:sldMk cId="3927466846" sldId="265"/>
            <ac:picMk id="7" creationId="{DE030278-A341-AA49-ED89-A449FE7433CF}"/>
          </ac:picMkLst>
        </pc:picChg>
        <pc:picChg chg="add del mod">
          <ac:chgData name="Sai Chaitanya" userId="96ac8aaf-f201-44d6-8337-9047aa75c5cf" providerId="ADAL" clId="{827AC6B8-024F-4056-9BBF-347B9897DACD}" dt="2024-03-13T11:16:20.081" v="1102" actId="478"/>
          <ac:picMkLst>
            <pc:docMk/>
            <pc:sldMk cId="3927466846" sldId="265"/>
            <ac:picMk id="10" creationId="{82788981-54BF-A131-FEA0-0F2258D4B385}"/>
          </ac:picMkLst>
        </pc:picChg>
      </pc:sldChg>
      <pc:sldChg chg="delSp modSp new mod">
        <pc:chgData name="Sai Chaitanya" userId="96ac8aaf-f201-44d6-8337-9047aa75c5cf" providerId="ADAL" clId="{827AC6B8-024F-4056-9BBF-347B9897DACD}" dt="2024-03-13T11:15:34.090" v="1101" actId="1076"/>
        <pc:sldMkLst>
          <pc:docMk/>
          <pc:sldMk cId="144126290" sldId="266"/>
        </pc:sldMkLst>
        <pc:spChg chg="del">
          <ac:chgData name="Sai Chaitanya" userId="96ac8aaf-f201-44d6-8337-9047aa75c5cf" providerId="ADAL" clId="{827AC6B8-024F-4056-9BBF-347B9897DACD}" dt="2024-03-13T11:14:50.355" v="1075" actId="478"/>
          <ac:spMkLst>
            <pc:docMk/>
            <pc:sldMk cId="144126290" sldId="266"/>
            <ac:spMk id="2" creationId="{905D4EF7-6472-E202-CCAE-1F7EF8C65D60}"/>
          </ac:spMkLst>
        </pc:spChg>
        <pc:spChg chg="mod">
          <ac:chgData name="Sai Chaitanya" userId="96ac8aaf-f201-44d6-8337-9047aa75c5cf" providerId="ADAL" clId="{827AC6B8-024F-4056-9BBF-347B9897DACD}" dt="2024-03-13T11:15:34.090" v="1101" actId="1076"/>
          <ac:spMkLst>
            <pc:docMk/>
            <pc:sldMk cId="144126290" sldId="266"/>
            <ac:spMk id="3" creationId="{AF12E966-ABFE-3D1D-2704-C86C55D55338}"/>
          </ac:spMkLst>
        </pc:spChg>
        <pc:spChg chg="del">
          <ac:chgData name="Sai Chaitanya" userId="96ac8aaf-f201-44d6-8337-9047aa75c5cf" providerId="ADAL" clId="{827AC6B8-024F-4056-9BBF-347B9897DACD}" dt="2024-03-13T11:14:44.229" v="1073" actId="478"/>
          <ac:spMkLst>
            <pc:docMk/>
            <pc:sldMk cId="144126290" sldId="266"/>
            <ac:spMk id="4" creationId="{FF27832E-115D-19FB-8467-74A24F003996}"/>
          </ac:spMkLst>
        </pc:spChg>
        <pc:spChg chg="del">
          <ac:chgData name="Sai Chaitanya" userId="96ac8aaf-f201-44d6-8337-9047aa75c5cf" providerId="ADAL" clId="{827AC6B8-024F-4056-9BBF-347B9897DACD}" dt="2024-03-13T11:14:47.636" v="1074" actId="478"/>
          <ac:spMkLst>
            <pc:docMk/>
            <pc:sldMk cId="144126290" sldId="266"/>
            <ac:spMk id="5" creationId="{EA77E7EE-50FF-61F5-456E-D63B4C5D38C5}"/>
          </ac:spMkLst>
        </pc:spChg>
      </pc:sldChg>
      <pc:sldChg chg="delSp modSp new mod">
        <pc:chgData name="Sai Chaitanya" userId="96ac8aaf-f201-44d6-8337-9047aa75c5cf" providerId="ADAL" clId="{827AC6B8-024F-4056-9BBF-347B9897DACD}" dt="2024-03-13T11:30:07.905" v="1821" actId="1076"/>
        <pc:sldMkLst>
          <pc:docMk/>
          <pc:sldMk cId="3559446121" sldId="267"/>
        </pc:sldMkLst>
        <pc:spChg chg="mod">
          <ac:chgData name="Sai Chaitanya" userId="96ac8aaf-f201-44d6-8337-9047aa75c5cf" providerId="ADAL" clId="{827AC6B8-024F-4056-9BBF-347B9897DACD}" dt="2024-03-13T11:30:07.905" v="1821" actId="1076"/>
          <ac:spMkLst>
            <pc:docMk/>
            <pc:sldMk cId="3559446121" sldId="267"/>
            <ac:spMk id="2" creationId="{2AD916A8-61EA-7D17-3FF4-DDD45ECBA440}"/>
          </ac:spMkLst>
        </pc:spChg>
        <pc:spChg chg="mod">
          <ac:chgData name="Sai Chaitanya" userId="96ac8aaf-f201-44d6-8337-9047aa75c5cf" providerId="ADAL" clId="{827AC6B8-024F-4056-9BBF-347B9897DACD}" dt="2024-03-13T11:29:56.384" v="1819" actId="403"/>
          <ac:spMkLst>
            <pc:docMk/>
            <pc:sldMk cId="3559446121" sldId="267"/>
            <ac:spMk id="3" creationId="{1D5331F7-0EFD-38C5-998F-B0E0F7299C39}"/>
          </ac:spMkLst>
        </pc:spChg>
        <pc:spChg chg="del">
          <ac:chgData name="Sai Chaitanya" userId="96ac8aaf-f201-44d6-8337-9047aa75c5cf" providerId="ADAL" clId="{827AC6B8-024F-4056-9BBF-347B9897DACD}" dt="2024-03-13T11:29:03.562" v="1811" actId="478"/>
          <ac:spMkLst>
            <pc:docMk/>
            <pc:sldMk cId="3559446121" sldId="267"/>
            <ac:spMk id="4" creationId="{5A2DE868-767B-3745-8BD4-942F93D2ECA2}"/>
          </ac:spMkLst>
        </pc:spChg>
        <pc:spChg chg="del">
          <ac:chgData name="Sai Chaitanya" userId="96ac8aaf-f201-44d6-8337-9047aa75c5cf" providerId="ADAL" clId="{827AC6B8-024F-4056-9BBF-347B9897DACD}" dt="2024-03-13T11:29:07.184" v="1812" actId="478"/>
          <ac:spMkLst>
            <pc:docMk/>
            <pc:sldMk cId="3559446121" sldId="267"/>
            <ac:spMk id="5" creationId="{D94DBD86-B653-6D5C-3DF1-589C8F0BF531}"/>
          </ac:spMkLst>
        </pc:spChg>
      </pc:sldChg>
      <pc:sldMasterChg chg="add del addSldLayout delSldLayout">
        <pc:chgData name="Sai Chaitanya" userId="96ac8aaf-f201-44d6-8337-9047aa75c5cf" providerId="ADAL" clId="{827AC6B8-024F-4056-9BBF-347B9897DACD}" dt="2024-03-13T09:14:15.786" v="94" actId="26606"/>
        <pc:sldMasterMkLst>
          <pc:docMk/>
          <pc:sldMasterMk cId="4122655639" sldId="2147483648"/>
        </pc:sldMasterMkLst>
        <pc:sldLayoutChg chg="add del">
          <pc:chgData name="Sai Chaitanya" userId="96ac8aaf-f201-44d6-8337-9047aa75c5cf" providerId="ADAL" clId="{827AC6B8-024F-4056-9BBF-347B9897DACD}" dt="2024-03-13T09:14:15.786" v="94" actId="26606"/>
          <pc:sldLayoutMkLst>
            <pc:docMk/>
            <pc:sldMasterMk cId="4122655639" sldId="2147483648"/>
            <pc:sldLayoutMk cId="3026846325" sldId="2147483649"/>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1679754700" sldId="2147483650"/>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319580919" sldId="2147483651"/>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3310815943" sldId="2147483652"/>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563997278" sldId="2147483653"/>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197414807" sldId="2147483654"/>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1325822597" sldId="2147483655"/>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101225735" sldId="2147483656"/>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619214767" sldId="2147483657"/>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2180175526" sldId="2147483658"/>
          </pc:sldLayoutMkLst>
        </pc:sldLayoutChg>
        <pc:sldLayoutChg chg="add del">
          <pc:chgData name="Sai Chaitanya" userId="96ac8aaf-f201-44d6-8337-9047aa75c5cf" providerId="ADAL" clId="{827AC6B8-024F-4056-9BBF-347B9897DACD}" dt="2024-03-13T09:14:15.786" v="94" actId="26606"/>
          <pc:sldLayoutMkLst>
            <pc:docMk/>
            <pc:sldMasterMk cId="4122655639" sldId="2147483648"/>
            <pc:sldLayoutMk cId="1583382821" sldId="2147483659"/>
          </pc:sldLayoutMkLst>
        </pc:sldLayoutChg>
      </pc:sldMasterChg>
      <pc:sldMasterChg chg="add replId addSldLayout">
        <pc:chgData name="Sai Chaitanya" userId="96ac8aaf-f201-44d6-8337-9047aa75c5cf" providerId="ADAL" clId="{827AC6B8-024F-4056-9BBF-347B9897DACD}" dt="2024-03-13T09:14:15.786" v="94" actId="26606"/>
        <pc:sldMasterMkLst>
          <pc:docMk/>
          <pc:sldMasterMk cId="3011695158" sldId="2147483660"/>
        </pc:sldMasterMkLst>
        <pc:sldLayoutChg chg="add">
          <pc:chgData name="Sai Chaitanya" userId="96ac8aaf-f201-44d6-8337-9047aa75c5cf" providerId="ADAL" clId="{827AC6B8-024F-4056-9BBF-347B9897DACD}" dt="2024-03-13T09:14:15.786" v="94" actId="26606"/>
          <pc:sldLayoutMkLst>
            <pc:docMk/>
            <pc:sldMasterMk cId="3011695158" sldId="2147483660"/>
            <pc:sldLayoutMk cId="1403341916" sldId="2147483661"/>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3116834511" sldId="2147483662"/>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4098602847" sldId="2147483663"/>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1094710320" sldId="2147483664"/>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3602059115" sldId="2147483665"/>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109839072" sldId="2147483666"/>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2532752890" sldId="2147483667"/>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1107835063" sldId="2147483668"/>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4104946277" sldId="2147483669"/>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3722485403" sldId="2147483670"/>
          </pc:sldLayoutMkLst>
        </pc:sldLayoutChg>
        <pc:sldLayoutChg chg="add replId">
          <pc:chgData name="Sai Chaitanya" userId="96ac8aaf-f201-44d6-8337-9047aa75c5cf" providerId="ADAL" clId="{827AC6B8-024F-4056-9BBF-347B9897DACD}" dt="2024-03-13T09:14:15.786" v="94" actId="26606"/>
          <pc:sldLayoutMkLst>
            <pc:docMk/>
            <pc:sldMasterMk cId="3011695158" sldId="2147483660"/>
            <pc:sldLayoutMk cId="2423893278" sldId="2147483671"/>
          </pc:sldLayoutMkLst>
        </pc:sldLayoutChg>
      </pc:sldMasterChg>
      <pc:sldMasterChg chg="add del addSldLayout delSldLayout">
        <pc:chgData name="Sai Chaitanya" userId="96ac8aaf-f201-44d6-8337-9047aa75c5cf" providerId="ADAL" clId="{827AC6B8-024F-4056-9BBF-347B9897DACD}" dt="2024-03-13T09:14:15.721" v="93" actId="26606"/>
        <pc:sldMasterMkLst>
          <pc:docMk/>
          <pc:sldMasterMk cId="2808687237" sldId="2147483686"/>
        </pc:sldMasterMkLst>
        <pc:sldLayoutChg chg="add del">
          <pc:chgData name="Sai Chaitanya" userId="96ac8aaf-f201-44d6-8337-9047aa75c5cf" providerId="ADAL" clId="{827AC6B8-024F-4056-9BBF-347B9897DACD}" dt="2024-03-13T09:14:15.721" v="93" actId="26606"/>
          <pc:sldLayoutMkLst>
            <pc:docMk/>
            <pc:sldMasterMk cId="2808687237" sldId="2147483686"/>
            <pc:sldLayoutMk cId="4029753168" sldId="2147483675"/>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4164633509" sldId="2147483676"/>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2866208603" sldId="2147483677"/>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2410343499" sldId="2147483678"/>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2516370937" sldId="2147483679"/>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4172955668" sldId="2147483680"/>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1657562549" sldId="2147483681"/>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3846541402" sldId="2147483682"/>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782369399" sldId="2147483683"/>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1510535392" sldId="2147483684"/>
          </pc:sldLayoutMkLst>
        </pc:sldLayoutChg>
        <pc:sldLayoutChg chg="add del">
          <pc:chgData name="Sai Chaitanya" userId="96ac8aaf-f201-44d6-8337-9047aa75c5cf" providerId="ADAL" clId="{827AC6B8-024F-4056-9BBF-347B9897DACD}" dt="2024-03-13T09:14:15.721" v="93" actId="26606"/>
          <pc:sldLayoutMkLst>
            <pc:docMk/>
            <pc:sldMasterMk cId="2808687237" sldId="2147483686"/>
            <pc:sldLayoutMk cId="668893283" sldId="2147483685"/>
          </pc:sldLayoutMkLst>
        </pc:sldLayoutChg>
      </pc:sldMasterChg>
    </pc:docChg>
  </pc:docChgLst>
  <pc:docChgLst>
    <pc:chgData name="Sai Chaitanya" userId="96ac8aaf-f201-44d6-8337-9047aa75c5cf" providerId="ADAL" clId="{487102DA-2524-495A-BBE6-E5099E750C4F}"/>
    <pc:docChg chg="custSel addSld delSld modSld">
      <pc:chgData name="Sai Chaitanya" userId="96ac8aaf-f201-44d6-8337-9047aa75c5cf" providerId="ADAL" clId="{487102DA-2524-495A-BBE6-E5099E750C4F}" dt="2024-04-04T07:30:40.863" v="102" actId="14100"/>
      <pc:docMkLst>
        <pc:docMk/>
      </pc:docMkLst>
      <pc:sldChg chg="modSp mod">
        <pc:chgData name="Sai Chaitanya" userId="96ac8aaf-f201-44d6-8337-9047aa75c5cf" providerId="ADAL" clId="{487102DA-2524-495A-BBE6-E5099E750C4F}" dt="2024-03-29T19:27:48.061" v="92" actId="20577"/>
        <pc:sldMkLst>
          <pc:docMk/>
          <pc:sldMk cId="2399197620" sldId="260"/>
        </pc:sldMkLst>
        <pc:spChg chg="mod">
          <ac:chgData name="Sai Chaitanya" userId="96ac8aaf-f201-44d6-8337-9047aa75c5cf" providerId="ADAL" clId="{487102DA-2524-495A-BBE6-E5099E750C4F}" dt="2024-03-29T19:27:48.061" v="92" actId="20577"/>
          <ac:spMkLst>
            <pc:docMk/>
            <pc:sldMk cId="2399197620" sldId="260"/>
            <ac:spMk id="3" creationId="{EC637438-D339-5715-1F73-CDBBB951A942}"/>
          </ac:spMkLst>
        </pc:spChg>
      </pc:sldChg>
      <pc:sldChg chg="addSp delSp modSp new mod">
        <pc:chgData name="Sai Chaitanya" userId="96ac8aaf-f201-44d6-8337-9047aa75c5cf" providerId="ADAL" clId="{487102DA-2524-495A-BBE6-E5099E750C4F}" dt="2024-03-29T19:23:47.418" v="28" actId="14100"/>
        <pc:sldMkLst>
          <pc:docMk/>
          <pc:sldMk cId="3670422923" sldId="268"/>
        </pc:sldMkLst>
        <pc:spChg chg="mod">
          <ac:chgData name="Sai Chaitanya" userId="96ac8aaf-f201-44d6-8337-9047aa75c5cf" providerId="ADAL" clId="{487102DA-2524-495A-BBE6-E5099E750C4F}" dt="2024-03-29T19:22:14.980" v="20" actId="14100"/>
          <ac:spMkLst>
            <pc:docMk/>
            <pc:sldMk cId="3670422923" sldId="268"/>
            <ac:spMk id="2" creationId="{123F1814-F58D-D5F8-251B-009587B605B3}"/>
          </ac:spMkLst>
        </pc:spChg>
        <pc:spChg chg="del mod">
          <ac:chgData name="Sai Chaitanya" userId="96ac8aaf-f201-44d6-8337-9047aa75c5cf" providerId="ADAL" clId="{487102DA-2524-495A-BBE6-E5099E750C4F}" dt="2024-03-29T19:23:31.907" v="22" actId="22"/>
          <ac:spMkLst>
            <pc:docMk/>
            <pc:sldMk cId="3670422923" sldId="268"/>
            <ac:spMk id="3" creationId="{7CDD76CF-76C1-18B1-87CC-02B505C36131}"/>
          </ac:spMkLst>
        </pc:spChg>
        <pc:spChg chg="del">
          <ac:chgData name="Sai Chaitanya" userId="96ac8aaf-f201-44d6-8337-9047aa75c5cf" providerId="ADAL" clId="{487102DA-2524-495A-BBE6-E5099E750C4F}" dt="2024-03-29T19:21:54.209" v="13" actId="478"/>
          <ac:spMkLst>
            <pc:docMk/>
            <pc:sldMk cId="3670422923" sldId="268"/>
            <ac:spMk id="4" creationId="{8DD96E04-5AE6-D822-F976-7AF2077BE495}"/>
          </ac:spMkLst>
        </pc:spChg>
        <pc:spChg chg="del">
          <ac:chgData name="Sai Chaitanya" userId="96ac8aaf-f201-44d6-8337-9047aa75c5cf" providerId="ADAL" clId="{487102DA-2524-495A-BBE6-E5099E750C4F}" dt="2024-03-29T19:21:59.450" v="14" actId="478"/>
          <ac:spMkLst>
            <pc:docMk/>
            <pc:sldMk cId="3670422923" sldId="268"/>
            <ac:spMk id="5" creationId="{AEE9D4BB-393F-9AC6-BDE2-696E53913C60}"/>
          </ac:spMkLst>
        </pc:spChg>
        <pc:spChg chg="del mod">
          <ac:chgData name="Sai Chaitanya" userId="96ac8aaf-f201-44d6-8337-9047aa75c5cf" providerId="ADAL" clId="{487102DA-2524-495A-BBE6-E5099E750C4F}" dt="2024-03-29T19:22:04.215" v="16" actId="478"/>
          <ac:spMkLst>
            <pc:docMk/>
            <pc:sldMk cId="3670422923" sldId="268"/>
            <ac:spMk id="6" creationId="{D0984249-ACC2-D5FC-1D6B-EAB93559D0EC}"/>
          </ac:spMkLst>
        </pc:spChg>
        <pc:picChg chg="add mod ord">
          <ac:chgData name="Sai Chaitanya" userId="96ac8aaf-f201-44d6-8337-9047aa75c5cf" providerId="ADAL" clId="{487102DA-2524-495A-BBE6-E5099E750C4F}" dt="2024-03-29T19:23:47.418" v="28" actId="14100"/>
          <ac:picMkLst>
            <pc:docMk/>
            <pc:sldMk cId="3670422923" sldId="268"/>
            <ac:picMk id="8" creationId="{3E593E49-A633-C612-610C-E8735F6CE96D}"/>
          </ac:picMkLst>
        </pc:picChg>
      </pc:sldChg>
      <pc:sldChg chg="new del">
        <pc:chgData name="Sai Chaitanya" userId="96ac8aaf-f201-44d6-8337-9047aa75c5cf" providerId="ADAL" clId="{487102DA-2524-495A-BBE6-E5099E750C4F}" dt="2024-03-29T19:22:09.048" v="18" actId="47"/>
        <pc:sldMkLst>
          <pc:docMk/>
          <pc:sldMk cId="3421353076" sldId="269"/>
        </pc:sldMkLst>
      </pc:sldChg>
      <pc:sldChg chg="addSp delSp modSp add mod">
        <pc:chgData name="Sai Chaitanya" userId="96ac8aaf-f201-44d6-8337-9047aa75c5cf" providerId="ADAL" clId="{487102DA-2524-495A-BBE6-E5099E750C4F}" dt="2024-04-04T07:30:40.863" v="102" actId="14100"/>
        <pc:sldMkLst>
          <pc:docMk/>
          <pc:sldMk cId="3746597702" sldId="269"/>
        </pc:sldMkLst>
        <pc:spChg chg="mod">
          <ac:chgData name="Sai Chaitanya" userId="96ac8aaf-f201-44d6-8337-9047aa75c5cf" providerId="ADAL" clId="{487102DA-2524-495A-BBE6-E5099E750C4F}" dt="2024-03-29T19:24:11.903" v="45" actId="20577"/>
          <ac:spMkLst>
            <pc:docMk/>
            <pc:sldMk cId="3746597702" sldId="269"/>
            <ac:spMk id="2" creationId="{123F1814-F58D-D5F8-251B-009587B605B3}"/>
          </ac:spMkLst>
        </pc:spChg>
        <pc:spChg chg="add del mod">
          <ac:chgData name="Sai Chaitanya" userId="96ac8aaf-f201-44d6-8337-9047aa75c5cf" providerId="ADAL" clId="{487102DA-2524-495A-BBE6-E5099E750C4F}" dt="2024-03-29T19:25:07.822" v="70" actId="478"/>
          <ac:spMkLst>
            <pc:docMk/>
            <pc:sldMk cId="3746597702" sldId="269"/>
            <ac:spMk id="4" creationId="{EB675E30-DF62-261C-01D9-5F126FFB2C6A}"/>
          </ac:spMkLst>
        </pc:spChg>
        <pc:picChg chg="add mod">
          <ac:chgData name="Sai Chaitanya" userId="96ac8aaf-f201-44d6-8337-9047aa75c5cf" providerId="ADAL" clId="{487102DA-2524-495A-BBE6-E5099E750C4F}" dt="2024-04-04T07:30:40.863" v="102" actId="14100"/>
          <ac:picMkLst>
            <pc:docMk/>
            <pc:sldMk cId="3746597702" sldId="269"/>
            <ac:picMk id="4" creationId="{CC857883-D34C-4F36-C811-43FA84176239}"/>
          </ac:picMkLst>
        </pc:picChg>
        <pc:picChg chg="add del mod">
          <ac:chgData name="Sai Chaitanya" userId="96ac8aaf-f201-44d6-8337-9047aa75c5cf" providerId="ADAL" clId="{487102DA-2524-495A-BBE6-E5099E750C4F}" dt="2024-04-04T07:30:09.794" v="98" actId="478"/>
          <ac:picMkLst>
            <pc:docMk/>
            <pc:sldMk cId="3746597702" sldId="269"/>
            <ac:picMk id="6" creationId="{C27BAA15-8A9C-EA1D-7B6E-C071ABBD6716}"/>
          </ac:picMkLst>
        </pc:picChg>
        <pc:picChg chg="del">
          <ac:chgData name="Sai Chaitanya" userId="96ac8aaf-f201-44d6-8337-9047aa75c5cf" providerId="ADAL" clId="{487102DA-2524-495A-BBE6-E5099E750C4F}" dt="2024-03-29T19:24:01.906" v="31" actId="478"/>
          <ac:picMkLst>
            <pc:docMk/>
            <pc:sldMk cId="3746597702" sldId="269"/>
            <ac:picMk id="8" creationId="{3E593E49-A633-C612-610C-E8735F6CE96D}"/>
          </ac:picMkLst>
        </pc:picChg>
      </pc:sldChg>
      <pc:sldChg chg="new del">
        <pc:chgData name="Sai Chaitanya" userId="96ac8aaf-f201-44d6-8337-9047aa75c5cf" providerId="ADAL" clId="{487102DA-2524-495A-BBE6-E5099E750C4F}" dt="2024-03-29T19:22:10.383" v="19" actId="47"/>
        <pc:sldMkLst>
          <pc:docMk/>
          <pc:sldMk cId="2760868320" sldId="270"/>
        </pc:sldMkLst>
      </pc:sldChg>
      <pc:sldChg chg="addSp delSp modSp add mod">
        <pc:chgData name="Sai Chaitanya" userId="96ac8aaf-f201-44d6-8337-9047aa75c5cf" providerId="ADAL" clId="{487102DA-2524-495A-BBE6-E5099E750C4F}" dt="2024-04-04T07:30:05.803" v="97" actId="14100"/>
        <pc:sldMkLst>
          <pc:docMk/>
          <pc:sldMk cId="3669681758" sldId="270"/>
        </pc:sldMkLst>
        <pc:spChg chg="mod">
          <ac:chgData name="Sai Chaitanya" userId="96ac8aaf-f201-44d6-8337-9047aa75c5cf" providerId="ADAL" clId="{487102DA-2524-495A-BBE6-E5099E750C4F}" dt="2024-03-29T19:24:26.139" v="68" actId="20577"/>
          <ac:spMkLst>
            <pc:docMk/>
            <pc:sldMk cId="3669681758" sldId="270"/>
            <ac:spMk id="2" creationId="{123F1814-F58D-D5F8-251B-009587B605B3}"/>
          </ac:spMkLst>
        </pc:spChg>
        <pc:spChg chg="add del mod">
          <ac:chgData name="Sai Chaitanya" userId="96ac8aaf-f201-44d6-8337-9047aa75c5cf" providerId="ADAL" clId="{487102DA-2524-495A-BBE6-E5099E750C4F}" dt="2024-03-29T19:25:59.685" v="76" actId="478"/>
          <ac:spMkLst>
            <pc:docMk/>
            <pc:sldMk cId="3669681758" sldId="270"/>
            <ac:spMk id="4" creationId="{233BB903-7792-CDDC-D88E-E80654ACA587}"/>
          </ac:spMkLst>
        </pc:spChg>
        <pc:picChg chg="add mod">
          <ac:chgData name="Sai Chaitanya" userId="96ac8aaf-f201-44d6-8337-9047aa75c5cf" providerId="ADAL" clId="{487102DA-2524-495A-BBE6-E5099E750C4F}" dt="2024-04-04T07:30:05.803" v="97" actId="14100"/>
          <ac:picMkLst>
            <pc:docMk/>
            <pc:sldMk cId="3669681758" sldId="270"/>
            <ac:picMk id="4" creationId="{4C6EEAE9-8AC0-61B2-18E7-8172CAD7357C}"/>
          </ac:picMkLst>
        </pc:picChg>
        <pc:picChg chg="add del mod">
          <ac:chgData name="Sai Chaitanya" userId="96ac8aaf-f201-44d6-8337-9047aa75c5cf" providerId="ADAL" clId="{487102DA-2524-495A-BBE6-E5099E750C4F}" dt="2024-04-04T07:29:31.386" v="93" actId="478"/>
          <ac:picMkLst>
            <pc:docMk/>
            <pc:sldMk cId="3669681758" sldId="270"/>
            <ac:picMk id="6" creationId="{C0D7B6E9-0529-FAE7-9DE1-19BA020E9051}"/>
          </ac:picMkLst>
        </pc:picChg>
        <pc:picChg chg="del">
          <ac:chgData name="Sai Chaitanya" userId="96ac8aaf-f201-44d6-8337-9047aa75c5cf" providerId="ADAL" clId="{487102DA-2524-495A-BBE6-E5099E750C4F}" dt="2024-03-29T19:24:14.805" v="46" actId="478"/>
          <ac:picMkLst>
            <pc:docMk/>
            <pc:sldMk cId="3669681758" sldId="270"/>
            <ac:picMk id="8" creationId="{3E593E49-A633-C612-610C-E8735F6CE9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2389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1683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0334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248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0494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0783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2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983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0205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9471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986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01169515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0FCB87-A9C2-6E51-36D5-4E44C40F5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141208-A1D5-2B7F-DB58-867833A1793F}"/>
              </a:ext>
            </a:extLst>
          </p:cNvPr>
          <p:cNvSpPr>
            <a:spLocks noGrp="1"/>
          </p:cNvSpPr>
          <p:nvPr>
            <p:ph type="subTitle" idx="1"/>
          </p:nvPr>
        </p:nvSpPr>
        <p:spPr>
          <a:xfrm>
            <a:off x="784746" y="5574719"/>
            <a:ext cx="10860407" cy="834313"/>
          </a:xfrm>
        </p:spPr>
        <p:txBody>
          <a:bodyPr anchor="ctr">
            <a:normAutofit/>
          </a:bodyPr>
          <a:lstStyle/>
          <a:p>
            <a:pPr algn="r"/>
            <a:r>
              <a:rPr lang="en-IN" dirty="0"/>
              <a:t>Presented by – </a:t>
            </a:r>
            <a:r>
              <a:rPr lang="en-IN" dirty="0" err="1"/>
              <a:t>Manem</a:t>
            </a:r>
            <a:r>
              <a:rPr lang="en-IN" dirty="0"/>
              <a:t> Sai Chaitanya</a:t>
            </a:r>
          </a:p>
        </p:txBody>
      </p:sp>
      <p:sp>
        <p:nvSpPr>
          <p:cNvPr id="19" name="Freeform: Shape 18">
            <a:extLst>
              <a:ext uri="{FF2B5EF4-FFF2-40B4-BE49-F238E27FC236}">
                <a16:creationId xmlns:a16="http://schemas.microsoft.com/office/drawing/2014/main" id="{025EC668-E747-D464-223E-1129F9A6D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20"/>
            <a:ext cx="12192001" cy="5153821"/>
          </a:xfrm>
          <a:custGeom>
            <a:avLst/>
            <a:gdLst>
              <a:gd name="connsiteX0" fmla="*/ 0 w 12192001"/>
              <a:gd name="connsiteY0" fmla="*/ 0 h 5153821"/>
              <a:gd name="connsiteX1" fmla="*/ 12192001 w 12192001"/>
              <a:gd name="connsiteY1" fmla="*/ 0 h 5153821"/>
              <a:gd name="connsiteX2" fmla="*/ 12192001 w 12192001"/>
              <a:gd name="connsiteY2" fmla="*/ 4475908 h 5153821"/>
              <a:gd name="connsiteX3" fmla="*/ 11514088 w 12192001"/>
              <a:gd name="connsiteY3" fmla="*/ 5153821 h 5153821"/>
              <a:gd name="connsiteX4" fmla="*/ 677913 w 12192001"/>
              <a:gd name="connsiteY4" fmla="*/ 5153821 h 5153821"/>
              <a:gd name="connsiteX5" fmla="*/ 0 w 12192001"/>
              <a:gd name="connsiteY5" fmla="*/ 4475908 h 515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5153821">
                <a:moveTo>
                  <a:pt x="0" y="0"/>
                </a:moveTo>
                <a:lnTo>
                  <a:pt x="12192001" y="0"/>
                </a:lnTo>
                <a:lnTo>
                  <a:pt x="12192001" y="4475908"/>
                </a:lnTo>
                <a:cubicBezTo>
                  <a:pt x="12192001" y="4850309"/>
                  <a:pt x="11888489" y="5153821"/>
                  <a:pt x="11514088" y="5153821"/>
                </a:cubicBezTo>
                <a:lnTo>
                  <a:pt x="677913" y="5153821"/>
                </a:lnTo>
                <a:cubicBezTo>
                  <a:pt x="303512" y="5153821"/>
                  <a:pt x="0" y="4850309"/>
                  <a:pt x="0" y="4475908"/>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Aerial view of a city skyline">
            <a:extLst>
              <a:ext uri="{FF2B5EF4-FFF2-40B4-BE49-F238E27FC236}">
                <a16:creationId xmlns:a16="http://schemas.microsoft.com/office/drawing/2014/main" id="{682E29F7-F172-C29B-2DB0-F5EC4910378E}"/>
              </a:ext>
            </a:extLst>
          </p:cNvPr>
          <p:cNvPicPr>
            <a:picLocks noChangeAspect="1"/>
          </p:cNvPicPr>
          <p:nvPr/>
        </p:nvPicPr>
        <p:blipFill rotWithShape="1">
          <a:blip r:embed="rId2">
            <a:alphaModFix amt="60000"/>
          </a:blip>
          <a:srcRect t="30973" b="5698"/>
          <a:stretch/>
        </p:blipFill>
        <p:spPr>
          <a:xfrm>
            <a:off x="20" y="-6220"/>
            <a:ext cx="12191981" cy="5153821"/>
          </a:xfrm>
          <a:custGeom>
            <a:avLst/>
            <a:gdLst/>
            <a:ahLst/>
            <a:cxnLst/>
            <a:rect l="l" t="t" r="r" b="b"/>
            <a:pathLst>
              <a:path w="12192001" h="5153821">
                <a:moveTo>
                  <a:pt x="0" y="0"/>
                </a:moveTo>
                <a:lnTo>
                  <a:pt x="12192001" y="0"/>
                </a:lnTo>
                <a:lnTo>
                  <a:pt x="12192001" y="4475908"/>
                </a:lnTo>
                <a:cubicBezTo>
                  <a:pt x="12192001" y="4850309"/>
                  <a:pt x="11888489" y="5153821"/>
                  <a:pt x="11514088" y="5153821"/>
                </a:cubicBezTo>
                <a:lnTo>
                  <a:pt x="677913" y="5153821"/>
                </a:lnTo>
                <a:cubicBezTo>
                  <a:pt x="303512" y="5153821"/>
                  <a:pt x="0" y="4850309"/>
                  <a:pt x="0" y="4475908"/>
                </a:cubicBezTo>
                <a:close/>
              </a:path>
            </a:pathLst>
          </a:custGeom>
        </p:spPr>
      </p:pic>
      <p:sp>
        <p:nvSpPr>
          <p:cNvPr id="2" name="Title 1">
            <a:extLst>
              <a:ext uri="{FF2B5EF4-FFF2-40B4-BE49-F238E27FC236}">
                <a16:creationId xmlns:a16="http://schemas.microsoft.com/office/drawing/2014/main" id="{3649DAD1-71F8-E469-7031-2A29F4A8051F}"/>
              </a:ext>
            </a:extLst>
          </p:cNvPr>
          <p:cNvSpPr>
            <a:spLocks noGrp="1"/>
          </p:cNvSpPr>
          <p:nvPr>
            <p:ph type="ctrTitle"/>
          </p:nvPr>
        </p:nvSpPr>
        <p:spPr>
          <a:xfrm>
            <a:off x="308388" y="1600669"/>
            <a:ext cx="11336765" cy="2178851"/>
          </a:xfrm>
        </p:spPr>
        <p:txBody>
          <a:bodyPr anchor="t">
            <a:normAutofit/>
          </a:bodyPr>
          <a:lstStyle/>
          <a:p>
            <a:r>
              <a:rPr lang="en-IN" sz="7200" dirty="0">
                <a:solidFill>
                  <a:srgbClr val="FFFFFF"/>
                </a:solidFill>
              </a:rPr>
              <a:t>Power Bi Project</a:t>
            </a:r>
            <a:br>
              <a:rPr lang="en-IN" sz="7200" dirty="0">
                <a:solidFill>
                  <a:srgbClr val="FFFFFF"/>
                </a:solidFill>
              </a:rPr>
            </a:br>
            <a:r>
              <a:rPr lang="en-IN" sz="7200" dirty="0">
                <a:solidFill>
                  <a:srgbClr val="FFFFFF"/>
                </a:solidFill>
              </a:rPr>
              <a:t>Amazon E - Commerce</a:t>
            </a:r>
          </a:p>
        </p:txBody>
      </p:sp>
    </p:spTree>
    <p:extLst>
      <p:ext uri="{BB962C8B-B14F-4D97-AF65-F5344CB8AC3E}">
        <p14:creationId xmlns:p14="http://schemas.microsoft.com/office/powerpoint/2010/main" val="5055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0ABF-CA5D-1D4D-8625-979A63C79BAD}"/>
              </a:ext>
            </a:extLst>
          </p:cNvPr>
          <p:cNvSpPr>
            <a:spLocks noGrp="1"/>
          </p:cNvSpPr>
          <p:nvPr>
            <p:ph type="title"/>
          </p:nvPr>
        </p:nvSpPr>
        <p:spPr>
          <a:xfrm>
            <a:off x="286646" y="275958"/>
            <a:ext cx="11618707" cy="1154169"/>
          </a:xfrm>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Strategies to optimize scheduling and staffing to reduce wait times:-</a:t>
            </a:r>
            <a:endParaRPr lang="en-IN" sz="7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54BF604-738E-9626-DFB8-1466141EB80A}"/>
              </a:ext>
            </a:extLst>
          </p:cNvPr>
          <p:cNvSpPr>
            <a:spLocks noGrp="1"/>
          </p:cNvSpPr>
          <p:nvPr>
            <p:ph type="sldNum" sz="quarter" idx="12"/>
          </p:nvPr>
        </p:nvSpPr>
        <p:spPr/>
        <p:txBody>
          <a:bodyPr/>
          <a:lstStyle/>
          <a:p>
            <a:fld id="{6E91CC32-6A6B-4E2E-BBA1-6864F305DA26}" type="slidenum">
              <a:rPr lang="en-US" smtClean="0"/>
              <a:t>10</a:t>
            </a:fld>
            <a:endParaRPr lang="en-US"/>
          </a:p>
        </p:txBody>
      </p:sp>
      <p:sp>
        <p:nvSpPr>
          <p:cNvPr id="11" name="TextBox 10">
            <a:extLst>
              <a:ext uri="{FF2B5EF4-FFF2-40B4-BE49-F238E27FC236}">
                <a16:creationId xmlns:a16="http://schemas.microsoft.com/office/drawing/2014/main" id="{7F083A9B-CE14-B4C2-B75B-3C505DB14DE0}"/>
              </a:ext>
            </a:extLst>
          </p:cNvPr>
          <p:cNvSpPr txBox="1"/>
          <p:nvPr/>
        </p:nvSpPr>
        <p:spPr>
          <a:xfrm>
            <a:off x="326571" y="1623716"/>
            <a:ext cx="1157878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optimizing delivery scheduling, </a:t>
            </a:r>
            <a:r>
              <a:rPr lang="en-US" sz="2400" b="1" u="sng" dirty="0">
                <a:latin typeface="Times New Roman" panose="02020603050405020304" pitchFamily="18" charset="0"/>
                <a:cs typeface="Times New Roman" panose="02020603050405020304" pitchFamily="18" charset="0"/>
              </a:rPr>
              <a:t>using of logistical software</a:t>
            </a:r>
            <a:r>
              <a:rPr lang="en-US" sz="2400" dirty="0">
                <a:latin typeface="Times New Roman" panose="02020603050405020304" pitchFamily="18" charset="0"/>
                <a:cs typeface="Times New Roman" panose="02020603050405020304" pitchFamily="18" charset="0"/>
              </a:rPr>
              <a:t> and sophisticated routing algorithms will help</a:t>
            </a:r>
            <a:r>
              <a:rPr lang="en-US" sz="2400" b="1" u="sng" dirty="0">
                <a:latin typeface="Times New Roman" panose="02020603050405020304" pitchFamily="18" charset="0"/>
                <a:cs typeface="Times New Roman" panose="02020603050405020304" pitchFamily="18" charset="0"/>
              </a:rPr>
              <a:t>. Orders are grouped according to location </a:t>
            </a:r>
            <a:r>
              <a:rPr lang="en-US" sz="2400" dirty="0">
                <a:latin typeface="Times New Roman" panose="02020603050405020304" pitchFamily="18" charset="0"/>
                <a:cs typeface="Times New Roman" panose="02020603050405020304" pitchFamily="18" charset="0"/>
              </a:rPr>
              <a:t>in order to reduce travel time and guarantee effective delivery scheduling.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Placing flexible staffing </a:t>
            </a:r>
            <a:r>
              <a:rPr lang="en-US" sz="2400" dirty="0" err="1">
                <a:latin typeface="Times New Roman" panose="02020603050405020304" pitchFamily="18" charset="0"/>
                <a:cs typeface="Times New Roman" panose="02020603050405020304" pitchFamily="18" charset="0"/>
              </a:rPr>
              <a:t>models,which</a:t>
            </a:r>
            <a:r>
              <a:rPr lang="en-US" sz="2400" dirty="0">
                <a:latin typeface="Times New Roman" panose="02020603050405020304" pitchFamily="18" charset="0"/>
                <a:cs typeface="Times New Roman" panose="02020603050405020304" pitchFamily="18" charset="0"/>
              </a:rPr>
              <a:t> can demand </a:t>
            </a:r>
            <a:r>
              <a:rPr lang="en-US" sz="2400" b="1" u="sng" dirty="0">
                <a:latin typeface="Times New Roman" panose="02020603050405020304" pitchFamily="18" charset="0"/>
                <a:cs typeface="Times New Roman" panose="02020603050405020304" pitchFamily="18" charset="0"/>
              </a:rPr>
              <a:t>using part-time workers </a:t>
            </a:r>
            <a:r>
              <a:rPr lang="en-US" sz="2400" dirty="0">
                <a:latin typeface="Times New Roman" panose="02020603050405020304" pitchFamily="18" charset="0"/>
                <a:cs typeface="Times New Roman" panose="02020603050405020304" pitchFamily="18" charset="0"/>
              </a:rPr>
              <a:t>to accommodate varying delivery demands or </a:t>
            </a:r>
            <a:r>
              <a:rPr lang="en-US" sz="2400" b="1" u="sng" dirty="0">
                <a:latin typeface="Times New Roman" panose="02020603050405020304" pitchFamily="18" charset="0"/>
                <a:cs typeface="Times New Roman" panose="02020603050405020304" pitchFamily="18" charset="0"/>
              </a:rPr>
              <a:t>recruiting more delivery drivers during busy times.</a:t>
            </a:r>
          </a:p>
          <a:p>
            <a:pPr marL="285750" indent="-285750">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Working with outside logistics companies </a:t>
            </a:r>
            <a:r>
              <a:rPr lang="en-US" sz="2400" dirty="0">
                <a:latin typeface="Times New Roman" panose="02020603050405020304" pitchFamily="18" charset="0"/>
                <a:cs typeface="Times New Roman" panose="02020603050405020304" pitchFamily="18" charset="0"/>
              </a:rPr>
              <a:t>to increase delivery reach and capacity. Amazon can expand its delivery areas and shorten customer delivery times by utilizing a network of delivery partners.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accommodate higher order volumes and quicker delivery times</a:t>
            </a:r>
            <a:r>
              <a:rPr lang="en-US" sz="2400" b="1" u="sng" dirty="0">
                <a:latin typeface="Times New Roman" panose="02020603050405020304" pitchFamily="18" charset="0"/>
                <a:cs typeface="Times New Roman" panose="02020603050405020304" pitchFamily="18" charset="0"/>
              </a:rPr>
              <a:t>, making investments in modernizing transportation infrastructure and growing the capacity of inventory </a:t>
            </a:r>
            <a:r>
              <a:rPr lang="en-US" sz="2400" b="1" u="sng" dirty="0" err="1">
                <a:latin typeface="Times New Roman" panose="02020603050405020304" pitchFamily="18" charset="0"/>
                <a:cs typeface="Times New Roman" panose="02020603050405020304" pitchFamily="18" charset="0"/>
              </a:rPr>
              <a:t>centres</a:t>
            </a:r>
            <a:r>
              <a:rPr lang="en-US" sz="2400" dirty="0">
                <a:latin typeface="Times New Roman" panose="02020603050405020304" pitchFamily="18" charset="0"/>
                <a:cs typeface="Times New Roman" panose="02020603050405020304" pitchFamily="18" charset="0"/>
              </a:rPr>
              <a:t>. This could entail investing in transportation technology like drones or constructing new inventory </a:t>
            </a:r>
            <a:r>
              <a:rPr lang="en-US" sz="2400" dirty="0" err="1">
                <a:latin typeface="Times New Roman" panose="02020603050405020304" pitchFamily="18" charset="0"/>
                <a:cs typeface="Times New Roman" panose="02020603050405020304" pitchFamily="18" charset="0"/>
              </a:rPr>
              <a:t>centres</a:t>
            </a:r>
            <a:r>
              <a:rPr lang="en-US" sz="2400" dirty="0">
                <a:latin typeface="Times New Roman" panose="02020603050405020304" pitchFamily="18" charset="0"/>
                <a:cs typeface="Times New Roman" panose="02020603050405020304" pitchFamily="18" charset="0"/>
              </a:rPr>
              <a:t> in key locations.</a:t>
            </a:r>
          </a:p>
        </p:txBody>
      </p:sp>
    </p:spTree>
    <p:extLst>
      <p:ext uri="{BB962C8B-B14F-4D97-AF65-F5344CB8AC3E}">
        <p14:creationId xmlns:p14="http://schemas.microsoft.com/office/powerpoint/2010/main" val="392746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1814-F58D-D5F8-251B-009587B605B3}"/>
              </a:ext>
            </a:extLst>
          </p:cNvPr>
          <p:cNvSpPr>
            <a:spLocks noGrp="1"/>
          </p:cNvSpPr>
          <p:nvPr>
            <p:ph type="title"/>
          </p:nvPr>
        </p:nvSpPr>
        <p:spPr>
          <a:xfrm>
            <a:off x="1117626" y="222312"/>
            <a:ext cx="9956747" cy="713859"/>
          </a:xfrm>
        </p:spPr>
        <p:txBody>
          <a:bodyPr/>
          <a:lstStyle/>
          <a:p>
            <a:pPr algn="ctr"/>
            <a:r>
              <a:rPr lang="en-IN" dirty="0"/>
              <a:t>Main Tab</a:t>
            </a:r>
          </a:p>
        </p:txBody>
      </p:sp>
      <p:pic>
        <p:nvPicPr>
          <p:cNvPr id="8" name="Content Placeholder 7">
            <a:extLst>
              <a:ext uri="{FF2B5EF4-FFF2-40B4-BE49-F238E27FC236}">
                <a16:creationId xmlns:a16="http://schemas.microsoft.com/office/drawing/2014/main" id="{3E593E49-A633-C612-610C-E8735F6CE96D}"/>
              </a:ext>
            </a:extLst>
          </p:cNvPr>
          <p:cNvPicPr>
            <a:picLocks noGrp="1" noChangeAspect="1"/>
          </p:cNvPicPr>
          <p:nvPr>
            <p:ph idx="1"/>
          </p:nvPr>
        </p:nvPicPr>
        <p:blipFill>
          <a:blip r:embed="rId2"/>
          <a:stretch>
            <a:fillRect/>
          </a:stretch>
        </p:blipFill>
        <p:spPr>
          <a:xfrm>
            <a:off x="293915" y="1103236"/>
            <a:ext cx="11647714" cy="5532452"/>
          </a:xfrm>
        </p:spPr>
      </p:pic>
    </p:spTree>
    <p:extLst>
      <p:ext uri="{BB962C8B-B14F-4D97-AF65-F5344CB8AC3E}">
        <p14:creationId xmlns:p14="http://schemas.microsoft.com/office/powerpoint/2010/main" val="367042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1814-F58D-D5F8-251B-009587B605B3}"/>
              </a:ext>
            </a:extLst>
          </p:cNvPr>
          <p:cNvSpPr>
            <a:spLocks noGrp="1"/>
          </p:cNvSpPr>
          <p:nvPr>
            <p:ph type="title"/>
          </p:nvPr>
        </p:nvSpPr>
        <p:spPr>
          <a:xfrm>
            <a:off x="1117626" y="222312"/>
            <a:ext cx="9956747" cy="713859"/>
          </a:xfrm>
        </p:spPr>
        <p:txBody>
          <a:bodyPr/>
          <a:lstStyle/>
          <a:p>
            <a:pPr algn="ctr"/>
            <a:r>
              <a:rPr lang="en-IN" dirty="0"/>
              <a:t>Product  Tab</a:t>
            </a:r>
          </a:p>
        </p:txBody>
      </p:sp>
      <p:pic>
        <p:nvPicPr>
          <p:cNvPr id="4" name="Picture 3">
            <a:extLst>
              <a:ext uri="{FF2B5EF4-FFF2-40B4-BE49-F238E27FC236}">
                <a16:creationId xmlns:a16="http://schemas.microsoft.com/office/drawing/2014/main" id="{CC857883-D34C-4F36-C811-43FA84176239}"/>
              </a:ext>
            </a:extLst>
          </p:cNvPr>
          <p:cNvPicPr>
            <a:picLocks noChangeAspect="1"/>
          </p:cNvPicPr>
          <p:nvPr/>
        </p:nvPicPr>
        <p:blipFill>
          <a:blip r:embed="rId2"/>
          <a:stretch>
            <a:fillRect/>
          </a:stretch>
        </p:blipFill>
        <p:spPr>
          <a:xfrm>
            <a:off x="337457" y="1164771"/>
            <a:ext cx="11530476" cy="5333999"/>
          </a:xfrm>
          <a:prstGeom prst="rect">
            <a:avLst/>
          </a:prstGeom>
        </p:spPr>
      </p:pic>
    </p:spTree>
    <p:extLst>
      <p:ext uri="{BB962C8B-B14F-4D97-AF65-F5344CB8AC3E}">
        <p14:creationId xmlns:p14="http://schemas.microsoft.com/office/powerpoint/2010/main" val="374659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1814-F58D-D5F8-251B-009587B605B3}"/>
              </a:ext>
            </a:extLst>
          </p:cNvPr>
          <p:cNvSpPr>
            <a:spLocks noGrp="1"/>
          </p:cNvSpPr>
          <p:nvPr>
            <p:ph type="title"/>
          </p:nvPr>
        </p:nvSpPr>
        <p:spPr>
          <a:xfrm>
            <a:off x="1117626" y="222312"/>
            <a:ext cx="9956747" cy="713859"/>
          </a:xfrm>
        </p:spPr>
        <p:txBody>
          <a:bodyPr/>
          <a:lstStyle/>
          <a:p>
            <a:pPr algn="ctr"/>
            <a:r>
              <a:rPr lang="en-IN" dirty="0"/>
              <a:t>Individual Product Tab</a:t>
            </a:r>
          </a:p>
        </p:txBody>
      </p:sp>
      <p:pic>
        <p:nvPicPr>
          <p:cNvPr id="4" name="Picture 3">
            <a:extLst>
              <a:ext uri="{FF2B5EF4-FFF2-40B4-BE49-F238E27FC236}">
                <a16:creationId xmlns:a16="http://schemas.microsoft.com/office/drawing/2014/main" id="{4C6EEAE9-8AC0-61B2-18E7-8172CAD7357C}"/>
              </a:ext>
            </a:extLst>
          </p:cNvPr>
          <p:cNvPicPr>
            <a:picLocks noChangeAspect="1"/>
          </p:cNvPicPr>
          <p:nvPr/>
        </p:nvPicPr>
        <p:blipFill>
          <a:blip r:embed="rId2"/>
          <a:stretch>
            <a:fillRect/>
          </a:stretch>
        </p:blipFill>
        <p:spPr>
          <a:xfrm>
            <a:off x="326571" y="1153886"/>
            <a:ext cx="11473543" cy="5361025"/>
          </a:xfrm>
          <a:prstGeom prst="rect">
            <a:avLst/>
          </a:prstGeom>
        </p:spPr>
      </p:pic>
    </p:spTree>
    <p:extLst>
      <p:ext uri="{BB962C8B-B14F-4D97-AF65-F5344CB8AC3E}">
        <p14:creationId xmlns:p14="http://schemas.microsoft.com/office/powerpoint/2010/main" val="36696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16A8-61EA-7D17-3FF4-DDD45ECBA440}"/>
              </a:ext>
            </a:extLst>
          </p:cNvPr>
          <p:cNvSpPr>
            <a:spLocks noGrp="1"/>
          </p:cNvSpPr>
          <p:nvPr>
            <p:ph type="title"/>
          </p:nvPr>
        </p:nvSpPr>
        <p:spPr>
          <a:xfrm>
            <a:off x="618496" y="240024"/>
            <a:ext cx="9956747" cy="882027"/>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D5331F7-0EFD-38C5-998F-B0E0F7299C39}"/>
              </a:ext>
            </a:extLst>
          </p:cNvPr>
          <p:cNvSpPr>
            <a:spLocks noGrp="1"/>
          </p:cNvSpPr>
          <p:nvPr>
            <p:ph idx="1"/>
          </p:nvPr>
        </p:nvSpPr>
        <p:spPr>
          <a:xfrm>
            <a:off x="335467" y="1349829"/>
            <a:ext cx="11498252" cy="4827133"/>
          </a:xfrm>
        </p:spPr>
        <p:txBody>
          <a:bodyPr>
            <a:normAutofit/>
          </a:bodyPr>
          <a:lstStyle/>
          <a:p>
            <a:r>
              <a:rPr lang="en-IN" sz="2400" dirty="0">
                <a:latin typeface="Times New Roman" panose="02020603050405020304" pitchFamily="18" charset="0"/>
                <a:cs typeface="Times New Roman" panose="02020603050405020304" pitchFamily="18" charset="0"/>
              </a:rPr>
              <a:t>Need to work on strategies for improvement of “Electronics” product category, and the strategies are suggested.</a:t>
            </a:r>
          </a:p>
          <a:p>
            <a:r>
              <a:rPr lang="en-IN" sz="2400" dirty="0">
                <a:latin typeface="Times New Roman" panose="02020603050405020304" pitchFamily="18" charset="0"/>
                <a:cs typeface="Times New Roman" panose="02020603050405020304" pitchFamily="18" charset="0"/>
              </a:rPr>
              <a:t>Need to work on improving customer satisfaction (ratings).</a:t>
            </a:r>
          </a:p>
          <a:p>
            <a:r>
              <a:rPr lang="en-IN" sz="2400" dirty="0">
                <a:latin typeface="Times New Roman" panose="02020603050405020304" pitchFamily="18" charset="0"/>
                <a:cs typeface="Times New Roman" panose="02020603050405020304" pitchFamily="18" charset="0"/>
              </a:rPr>
              <a:t>Need to work on regular business (standard sales month wise), have already suggested the strategies.</a:t>
            </a:r>
          </a:p>
          <a:p>
            <a:r>
              <a:rPr lang="en-IN" sz="2400" dirty="0">
                <a:latin typeface="Times New Roman" panose="02020603050405020304" pitchFamily="18" charset="0"/>
                <a:cs typeface="Times New Roman" panose="02020603050405020304" pitchFamily="18" charset="0"/>
              </a:rPr>
              <a:t>Have to work on pricing strategy as well (discounts, etc.)</a:t>
            </a:r>
          </a:p>
          <a:p>
            <a:r>
              <a:rPr lang="en-IN" sz="2400" dirty="0">
                <a:latin typeface="Times New Roman" panose="02020603050405020304" pitchFamily="18" charset="0"/>
                <a:cs typeface="Times New Roman" panose="02020603050405020304" pitchFamily="18" charset="0"/>
              </a:rPr>
              <a:t>Have suggested the loyalty program idea.</a:t>
            </a:r>
          </a:p>
          <a:p>
            <a:r>
              <a:rPr lang="en-IN" sz="2400" dirty="0">
                <a:latin typeface="Times New Roman" panose="02020603050405020304" pitchFamily="18" charset="0"/>
                <a:cs typeface="Times New Roman" panose="02020603050405020304" pitchFamily="18" charset="0"/>
              </a:rPr>
              <a:t>Have suggested strategies for staffing which reduce wait – time of delivering the product.</a:t>
            </a:r>
          </a:p>
          <a:p>
            <a:r>
              <a:rPr lang="en-IN" sz="2400" dirty="0">
                <a:latin typeface="Times New Roman" panose="02020603050405020304" pitchFamily="18" charset="0"/>
                <a:cs typeface="Times New Roman" panose="02020603050405020304" pitchFamily="18" charset="0"/>
              </a:rPr>
              <a:t>Need  a focused marketing strategies for all the above mentioned changes.</a:t>
            </a:r>
          </a:p>
        </p:txBody>
      </p:sp>
      <p:sp>
        <p:nvSpPr>
          <p:cNvPr id="6" name="Slide Number Placeholder 5">
            <a:extLst>
              <a:ext uri="{FF2B5EF4-FFF2-40B4-BE49-F238E27FC236}">
                <a16:creationId xmlns:a16="http://schemas.microsoft.com/office/drawing/2014/main" id="{F37CD857-E883-F5B9-2898-BB5CFAEDF502}"/>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355944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2E966-ABFE-3D1D-2704-C86C55D55338}"/>
              </a:ext>
            </a:extLst>
          </p:cNvPr>
          <p:cNvSpPr>
            <a:spLocks noGrp="1"/>
          </p:cNvSpPr>
          <p:nvPr>
            <p:ph idx="1"/>
          </p:nvPr>
        </p:nvSpPr>
        <p:spPr>
          <a:xfrm>
            <a:off x="1206324" y="2383972"/>
            <a:ext cx="9956747" cy="2416628"/>
          </a:xfrm>
        </p:spPr>
        <p:txBody>
          <a:bodyPr>
            <a:normAutofit/>
          </a:bodyPr>
          <a:lstStyle/>
          <a:p>
            <a:pPr marL="0" indent="0" algn="ctr">
              <a:buNone/>
            </a:pPr>
            <a:r>
              <a:rPr lang="en-IN" sz="6600" dirty="0">
                <a:latin typeface="Times New Roman" panose="02020603050405020304" pitchFamily="18" charset="0"/>
                <a:cs typeface="Times New Roman" panose="02020603050405020304" pitchFamily="18" charset="0"/>
              </a:rPr>
              <a:t>Thank You</a:t>
            </a:r>
          </a:p>
        </p:txBody>
      </p:sp>
      <p:sp>
        <p:nvSpPr>
          <p:cNvPr id="6" name="Slide Number Placeholder 5">
            <a:extLst>
              <a:ext uri="{FF2B5EF4-FFF2-40B4-BE49-F238E27FC236}">
                <a16:creationId xmlns:a16="http://schemas.microsoft.com/office/drawing/2014/main" id="{2DF0BBA2-E1F8-1430-F1C7-D33B0524F9A8}"/>
              </a:ext>
            </a:extLst>
          </p:cNvPr>
          <p:cNvSpPr>
            <a:spLocks noGrp="1"/>
          </p:cNvSpPr>
          <p:nvPr>
            <p:ph type="sldNum" sz="quarter" idx="12"/>
          </p:nvPr>
        </p:nvSpPr>
        <p:spPr/>
        <p:txBody>
          <a:bodyPr/>
          <a:lstStyle/>
          <a:p>
            <a:fld id="{6E91CC32-6A6B-4E2E-BBA1-6864F305DA26}" type="slidenum">
              <a:rPr lang="en-US" smtClean="0"/>
              <a:t>15</a:t>
            </a:fld>
            <a:endParaRPr lang="en-US"/>
          </a:p>
        </p:txBody>
      </p:sp>
    </p:spTree>
    <p:extLst>
      <p:ext uri="{BB962C8B-B14F-4D97-AF65-F5344CB8AC3E}">
        <p14:creationId xmlns:p14="http://schemas.microsoft.com/office/powerpoint/2010/main" val="14412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C337-376E-A93D-1CE3-D11881480BC5}"/>
              </a:ext>
            </a:extLst>
          </p:cNvPr>
          <p:cNvSpPr>
            <a:spLocks noGrp="1"/>
          </p:cNvSpPr>
          <p:nvPr>
            <p:ph type="title"/>
          </p:nvPr>
        </p:nvSpPr>
        <p:spPr>
          <a:xfrm>
            <a:off x="308387" y="620202"/>
            <a:ext cx="9956747" cy="639638"/>
          </a:xfrm>
        </p:spPr>
        <p:txBody>
          <a:bodyPr>
            <a:normAutofit fontScale="90000"/>
          </a:bodyPr>
          <a:lstStyle/>
          <a:p>
            <a:r>
              <a:rPr lang="en-IN"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93CE18D1-6E5E-5582-E388-7AF03E99F494}"/>
              </a:ext>
            </a:extLst>
          </p:cNvPr>
          <p:cNvSpPr>
            <a:spLocks noGrp="1"/>
          </p:cNvSpPr>
          <p:nvPr>
            <p:ph idx="1"/>
          </p:nvPr>
        </p:nvSpPr>
        <p:spPr>
          <a:xfrm>
            <a:off x="308387" y="1585421"/>
            <a:ext cx="11525332" cy="4571539"/>
          </a:xfrm>
        </p:spPr>
        <p:txBody>
          <a:bodyPr>
            <a:normAutofit/>
          </a:bodyPr>
          <a:lstStyle/>
          <a:p>
            <a:r>
              <a:rPr lang="en-IN" sz="2400" u="sng" dirty="0">
                <a:latin typeface="Times New Roman" panose="02020603050405020304" pitchFamily="18" charset="0"/>
                <a:cs typeface="Times New Roman" panose="02020603050405020304" pitchFamily="18" charset="0"/>
              </a:rPr>
              <a:t>Problem Statement</a:t>
            </a:r>
          </a:p>
          <a:p>
            <a:pPr marL="0" indent="0">
              <a:buNone/>
            </a:pPr>
            <a:r>
              <a:rPr lang="en-IN" sz="2000" dirty="0">
                <a:effectLst/>
                <a:latin typeface="Times New Roman" panose="02020603050405020304" pitchFamily="18" charset="0"/>
                <a:ea typeface="Times New Roman" panose="02020603050405020304" pitchFamily="18" charset="0"/>
              </a:rPr>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 </a:t>
            </a:r>
          </a:p>
          <a:p>
            <a:r>
              <a:rPr lang="en-IN" sz="2400" u="sng" dirty="0">
                <a:latin typeface="Times New Roman" panose="02020603050405020304" pitchFamily="18" charset="0"/>
                <a:ea typeface="Times New Roman" panose="02020603050405020304" pitchFamily="18" charset="0"/>
              </a:rPr>
              <a:t>Objective</a:t>
            </a:r>
            <a:endParaRPr lang="en-IN" sz="2400" u="sng" dirty="0">
              <a:effectLst/>
              <a:latin typeface="Times New Roman" panose="02020603050405020304" pitchFamily="18" charset="0"/>
              <a:ea typeface="Times New Roman" panose="02020603050405020304" pitchFamily="18" charset="0"/>
            </a:endParaRPr>
          </a:p>
          <a:p>
            <a:pPr marL="0"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The goal is to suggest innovative strategies and programs to recognize, honor, and assist consumers, ultimately improving their shopping experience and supporting Amazon's ongoing success.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F5B48EE-2B53-0353-2005-FC54184C364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5215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6471-3306-1E0C-CC63-6241314888C3}"/>
              </a:ext>
            </a:extLst>
          </p:cNvPr>
          <p:cNvSpPr>
            <a:spLocks noGrp="1"/>
          </p:cNvSpPr>
          <p:nvPr>
            <p:ph type="title"/>
          </p:nvPr>
        </p:nvSpPr>
        <p:spPr>
          <a:xfrm>
            <a:off x="308387" y="620202"/>
            <a:ext cx="9956747" cy="873318"/>
          </a:xfrm>
        </p:spPr>
        <p:txBody>
          <a:bodyPr>
            <a:normAutofit/>
          </a:bodyPr>
          <a:lstStyle/>
          <a:p>
            <a:r>
              <a:rPr lang="en-IN" sz="5400" dirty="0">
                <a:latin typeface="Times New Roman" panose="02020603050405020304" pitchFamily="18" charset="0"/>
                <a:cs typeface="Times New Roman" panose="02020603050405020304" pitchFamily="18" charset="0"/>
              </a:rPr>
              <a:t>Data points for consideration</a:t>
            </a:r>
          </a:p>
        </p:txBody>
      </p:sp>
      <p:sp>
        <p:nvSpPr>
          <p:cNvPr id="3" name="Content Placeholder 2">
            <a:extLst>
              <a:ext uri="{FF2B5EF4-FFF2-40B4-BE49-F238E27FC236}">
                <a16:creationId xmlns:a16="http://schemas.microsoft.com/office/drawing/2014/main" id="{EC637438-D339-5715-1F73-CDBBB951A942}"/>
              </a:ext>
            </a:extLst>
          </p:cNvPr>
          <p:cNvSpPr>
            <a:spLocks noGrp="1"/>
          </p:cNvSpPr>
          <p:nvPr>
            <p:ph idx="1"/>
          </p:nvPr>
        </p:nvSpPr>
        <p:spPr>
          <a:xfrm>
            <a:off x="1006027" y="1829261"/>
            <a:ext cx="9956747" cy="3870181"/>
          </a:xfrm>
        </p:spPr>
        <p:txBody>
          <a:bodyPr/>
          <a:lstStyle/>
          <a:p>
            <a:r>
              <a:rPr lang="en-IN" sz="1800" dirty="0">
                <a:effectLst/>
                <a:latin typeface="Times New Roman" panose="02020603050405020304" pitchFamily="18" charset="0"/>
                <a:ea typeface="Times New Roman" panose="02020603050405020304" pitchFamily="18" charset="0"/>
              </a:rPr>
              <a:t>Total revenue </a:t>
            </a:r>
            <a:r>
              <a:rPr lang="en-IN" sz="1800">
                <a:effectLst/>
                <a:latin typeface="Times New Roman" panose="02020603050405020304" pitchFamily="18" charset="0"/>
                <a:ea typeface="Times New Roman" panose="02020603050405020304" pitchFamily="18" charset="0"/>
              </a:rPr>
              <a:t>= </a:t>
            </a:r>
            <a:r>
              <a:rPr lang="en-IN" sz="1800" b="1">
                <a:effectLst/>
                <a:latin typeface="Times New Roman" panose="02020603050405020304" pitchFamily="18" charset="0"/>
                <a:ea typeface="Times New Roman" panose="02020603050405020304" pitchFamily="18" charset="0"/>
              </a:rPr>
              <a:t>10,72,39,297.20</a:t>
            </a:r>
            <a:r>
              <a:rPr lang="en-IN" sz="1800" b="1"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Total number of unique customers who made purchases each year = </a:t>
            </a:r>
            <a:r>
              <a:rPr lang="en-IN" sz="1800" b="1" dirty="0">
                <a:effectLst/>
                <a:latin typeface="Times New Roman" panose="02020603050405020304" pitchFamily="18" charset="0"/>
                <a:ea typeface="Times New Roman" panose="02020603050405020304" pitchFamily="18" charset="0"/>
              </a:rPr>
              <a:t>113000</a:t>
            </a:r>
            <a:r>
              <a:rPr lang="en-IN" sz="1800" dirty="0">
                <a:effectLst/>
                <a:latin typeface="Times New Roman" panose="02020603050405020304" pitchFamily="18" charset="0"/>
                <a:ea typeface="Times New Roman" panose="02020603050405020304" pitchFamily="18" charset="0"/>
              </a:rPr>
              <a:t> Customers.</a:t>
            </a:r>
          </a:p>
          <a:p>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Unique Products = </a:t>
            </a:r>
            <a:r>
              <a:rPr lang="en-IN" sz="1800" b="1" dirty="0">
                <a:effectLst/>
                <a:latin typeface="Times New Roman" panose="02020603050405020304" pitchFamily="18" charset="0"/>
                <a:ea typeface="Times New Roman" panose="02020603050405020304" pitchFamily="18" charset="0"/>
              </a:rPr>
              <a:t>44 </a:t>
            </a:r>
            <a:r>
              <a:rPr lang="en-IN" sz="1800" dirty="0">
                <a:effectLst/>
                <a:latin typeface="Times New Roman" panose="02020603050405020304" pitchFamily="18" charset="0"/>
                <a:ea typeface="Times New Roman" panose="02020603050405020304" pitchFamily="18" charset="0"/>
              </a:rPr>
              <a:t>Unique Products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Average Delivery Days = </a:t>
            </a:r>
            <a:r>
              <a:rPr lang="en-IN" sz="1800" b="1" dirty="0">
                <a:effectLst/>
                <a:latin typeface="Times New Roman" panose="02020603050405020304" pitchFamily="18" charset="0"/>
                <a:ea typeface="Times New Roman" panose="02020603050405020304" pitchFamily="18" charset="0"/>
              </a:rPr>
              <a:t>9.41</a:t>
            </a:r>
            <a:r>
              <a:rPr lang="en-IN" sz="1800" dirty="0">
                <a:effectLst/>
                <a:latin typeface="Times New Roman" panose="02020603050405020304" pitchFamily="18" charset="0"/>
                <a:ea typeface="Times New Roman" panose="02020603050405020304" pitchFamily="18" charset="0"/>
              </a:rPr>
              <a:t> Days.</a:t>
            </a:r>
          </a:p>
          <a:p>
            <a:r>
              <a:rPr lang="en-IN" sz="1800" dirty="0">
                <a:effectLst/>
                <a:latin typeface="Times New Roman" panose="02020603050405020304" pitchFamily="18" charset="0"/>
                <a:ea typeface="Times New Roman" panose="02020603050405020304" pitchFamily="18" charset="0"/>
              </a:rPr>
              <a:t>Returned Products Count = 30526</a:t>
            </a: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5B082C15-8EA0-8AEE-D1A0-68AC13EFE5EE}"/>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239919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D57-0D3D-ADAE-1E53-EDED341CBA7C}"/>
              </a:ext>
            </a:extLst>
          </p:cNvPr>
          <p:cNvSpPr>
            <a:spLocks noGrp="1"/>
          </p:cNvSpPr>
          <p:nvPr>
            <p:ph type="title"/>
          </p:nvPr>
        </p:nvSpPr>
        <p:spPr>
          <a:xfrm>
            <a:off x="335467" y="295082"/>
            <a:ext cx="11525332" cy="1438780"/>
          </a:xfrm>
        </p:spPr>
        <p:txBody>
          <a:bodyPr/>
          <a:lstStyle/>
          <a:p>
            <a:r>
              <a:rPr lang="en-IN" dirty="0">
                <a:latin typeface="Times New Roman" panose="02020603050405020304" pitchFamily="18" charset="0"/>
                <a:cs typeface="Times New Roman" panose="02020603050405020304" pitchFamily="18" charset="0"/>
              </a:rPr>
              <a:t>Unique Customers who made purchases each year</a:t>
            </a:r>
          </a:p>
        </p:txBody>
      </p:sp>
      <p:sp>
        <p:nvSpPr>
          <p:cNvPr id="6" name="Slide Number Placeholder 5">
            <a:extLst>
              <a:ext uri="{FF2B5EF4-FFF2-40B4-BE49-F238E27FC236}">
                <a16:creationId xmlns:a16="http://schemas.microsoft.com/office/drawing/2014/main" id="{70CC8DCF-2AB6-5599-CC02-899240E5B200}"/>
              </a:ext>
            </a:extLst>
          </p:cNvPr>
          <p:cNvSpPr>
            <a:spLocks noGrp="1"/>
          </p:cNvSpPr>
          <p:nvPr>
            <p:ph type="sldNum" sz="quarter" idx="12"/>
          </p:nvPr>
        </p:nvSpPr>
        <p:spPr/>
        <p:txBody>
          <a:bodyPr/>
          <a:lstStyle/>
          <a:p>
            <a:fld id="{6E91CC32-6A6B-4E2E-BBA1-6864F305DA26}" type="slidenum">
              <a:rPr lang="en-US" smtClean="0"/>
              <a:t>4</a:t>
            </a:fld>
            <a:endParaRPr lang="en-US"/>
          </a:p>
        </p:txBody>
      </p:sp>
      <p:pic>
        <p:nvPicPr>
          <p:cNvPr id="7" name="Content Placeholder 6" descr="A graph of blue rectangular bars with numbers&#10;&#10;Description automatically generated">
            <a:extLst>
              <a:ext uri="{FF2B5EF4-FFF2-40B4-BE49-F238E27FC236}">
                <a16:creationId xmlns:a16="http://schemas.microsoft.com/office/drawing/2014/main" id="{8F1B96D8-08E7-9FAF-F091-69B4B4EC2B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1795" y="1892732"/>
            <a:ext cx="6202526" cy="4373158"/>
          </a:xfrm>
          <a:prstGeom prst="rect">
            <a:avLst/>
          </a:prstGeom>
          <a:ln>
            <a:solidFill>
              <a:schemeClr val="tx1"/>
            </a:solidFill>
          </a:ln>
        </p:spPr>
      </p:pic>
      <p:sp>
        <p:nvSpPr>
          <p:cNvPr id="8" name="TextBox 7">
            <a:extLst>
              <a:ext uri="{FF2B5EF4-FFF2-40B4-BE49-F238E27FC236}">
                <a16:creationId xmlns:a16="http://schemas.microsoft.com/office/drawing/2014/main" id="{F10FB00A-F549-2073-B94D-20A5EB75D68D}"/>
              </a:ext>
            </a:extLst>
          </p:cNvPr>
          <p:cNvSpPr txBox="1"/>
          <p:nvPr/>
        </p:nvSpPr>
        <p:spPr>
          <a:xfrm>
            <a:off x="7260195" y="2130102"/>
            <a:ext cx="4358640" cy="3477875"/>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Analysis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 we can see there is a huge drop in sales in year 2021.</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reason behind drop in sales may be because of Covid.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 everywhere it’s lockdown, and the main business which impacted because of lockdown is e-commerce model.</a:t>
            </a:r>
          </a:p>
        </p:txBody>
      </p:sp>
    </p:spTree>
    <p:extLst>
      <p:ext uri="{BB962C8B-B14F-4D97-AF65-F5344CB8AC3E}">
        <p14:creationId xmlns:p14="http://schemas.microsoft.com/office/powerpoint/2010/main" val="206049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1659-6B8C-B788-05BE-5F639508F4D1}"/>
              </a:ext>
            </a:extLst>
          </p:cNvPr>
          <p:cNvSpPr>
            <a:spLocks noGrp="1"/>
          </p:cNvSpPr>
          <p:nvPr>
            <p:ph type="title"/>
          </p:nvPr>
        </p:nvSpPr>
        <p:spPr>
          <a:xfrm>
            <a:off x="501427" y="433239"/>
            <a:ext cx="4781773" cy="897994"/>
          </a:xfrm>
        </p:spPr>
        <p:txBody>
          <a:bodyPr/>
          <a:lstStyle/>
          <a:p>
            <a:r>
              <a:rPr lang="en-IN" dirty="0"/>
              <a:t>Month Analysis</a:t>
            </a:r>
          </a:p>
        </p:txBody>
      </p:sp>
      <p:sp>
        <p:nvSpPr>
          <p:cNvPr id="3" name="Content Placeholder 2">
            <a:extLst>
              <a:ext uri="{FF2B5EF4-FFF2-40B4-BE49-F238E27FC236}">
                <a16:creationId xmlns:a16="http://schemas.microsoft.com/office/drawing/2014/main" id="{CF532F2F-85E4-6FBA-178D-93AE45F55EA0}"/>
              </a:ext>
            </a:extLst>
          </p:cNvPr>
          <p:cNvSpPr>
            <a:spLocks noGrp="1"/>
          </p:cNvSpPr>
          <p:nvPr>
            <p:ph idx="1"/>
          </p:nvPr>
        </p:nvSpPr>
        <p:spPr>
          <a:xfrm>
            <a:off x="6096000" y="404443"/>
            <a:ext cx="5855761" cy="6049114"/>
          </a:xfrm>
        </p:spPr>
        <p:txBody>
          <a:bodyPr/>
          <a:lstStyle/>
          <a:p>
            <a:pPr>
              <a:spcBef>
                <a:spcPts val="1000"/>
              </a:spcBef>
            </a:pPr>
            <a:r>
              <a:rPr lang="en-IN" sz="2000" b="1" u="sng" dirty="0">
                <a:effectLst/>
                <a:latin typeface="Times New Roman" panose="02020603050405020304" pitchFamily="18" charset="0"/>
                <a:ea typeface="Times New Roman" panose="02020603050405020304" pitchFamily="18" charset="0"/>
              </a:rPr>
              <a:t>Suggesting some targeted marketing strategies :-</a:t>
            </a:r>
            <a:endParaRPr lang="en-IN" sz="20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Implementing specialized </a:t>
            </a: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social media advertising campaign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connect with prospective customers by sending them customized marketing messages.</a:t>
            </a:r>
          </a:p>
          <a:p>
            <a:pPr marL="742950" lvl="1" indent="-285750">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Starting specialized </a:t>
            </a: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email marketing campaigns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inform current customers and inform about exclusive deals and incentives.</a:t>
            </a:r>
          </a:p>
          <a:p>
            <a:pPr marL="742950" lvl="1" indent="-285750">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reward consumers for purchases made during promotional periods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and promote repeat business, to improve loyalty programs.</a:t>
            </a:r>
          </a:p>
          <a:p>
            <a:pPr marL="742950" lvl="1" indent="-285750">
              <a:buFont typeface="+mj-lt"/>
              <a:buAutoNum type="alphaLcPeriod"/>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Providing bundled packages, discounts, or promotions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line with holidays or other festival occasions that fall within the specified months (June, September &amp; November).</a:t>
            </a:r>
          </a:p>
          <a:p>
            <a:pPr marL="742950" lvl="1" indent="-285750">
              <a:buFont typeface="+mj-lt"/>
              <a:buAutoNum type="alpha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flash sales or limited-time promotions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create a sense of urgency and promote quick purchases.</a:t>
            </a:r>
          </a:p>
          <a:p>
            <a:endParaRPr lang="en-IN" dirty="0"/>
          </a:p>
        </p:txBody>
      </p:sp>
      <p:sp>
        <p:nvSpPr>
          <p:cNvPr id="6" name="Slide Number Placeholder 5">
            <a:extLst>
              <a:ext uri="{FF2B5EF4-FFF2-40B4-BE49-F238E27FC236}">
                <a16:creationId xmlns:a16="http://schemas.microsoft.com/office/drawing/2014/main" id="{3A717C0C-F8C1-FD60-2926-81334DDD541D}"/>
              </a:ext>
            </a:extLst>
          </p:cNvPr>
          <p:cNvSpPr>
            <a:spLocks noGrp="1"/>
          </p:cNvSpPr>
          <p:nvPr>
            <p:ph type="sldNum" sz="quarter" idx="12"/>
          </p:nvPr>
        </p:nvSpPr>
        <p:spPr/>
        <p:txBody>
          <a:bodyPr/>
          <a:lstStyle/>
          <a:p>
            <a:fld id="{6E91CC32-6A6B-4E2E-BBA1-6864F305DA26}" type="slidenum">
              <a:rPr lang="en-US" smtClean="0"/>
              <a:t>5</a:t>
            </a:fld>
            <a:endParaRPr lang="en-US"/>
          </a:p>
        </p:txBody>
      </p:sp>
      <p:pic>
        <p:nvPicPr>
          <p:cNvPr id="7" name="Picture 6">
            <a:extLst>
              <a:ext uri="{FF2B5EF4-FFF2-40B4-BE49-F238E27FC236}">
                <a16:creationId xmlns:a16="http://schemas.microsoft.com/office/drawing/2014/main" id="{FAB59043-D557-88DC-3652-E910CB7BF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46" y="1629241"/>
            <a:ext cx="5503133" cy="4795520"/>
          </a:xfrm>
          <a:prstGeom prst="rect">
            <a:avLst/>
          </a:prstGeom>
          <a:ln>
            <a:solidFill>
              <a:schemeClr val="accent1"/>
            </a:solidFill>
          </a:ln>
        </p:spPr>
      </p:pic>
    </p:spTree>
    <p:extLst>
      <p:ext uri="{BB962C8B-B14F-4D97-AF65-F5344CB8AC3E}">
        <p14:creationId xmlns:p14="http://schemas.microsoft.com/office/powerpoint/2010/main" val="138220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E91B-5F73-8FF4-00E5-6D91CE76CF03}"/>
              </a:ext>
            </a:extLst>
          </p:cNvPr>
          <p:cNvSpPr>
            <a:spLocks noGrp="1"/>
          </p:cNvSpPr>
          <p:nvPr>
            <p:ph type="title"/>
          </p:nvPr>
        </p:nvSpPr>
        <p:spPr>
          <a:xfrm>
            <a:off x="914400" y="381423"/>
            <a:ext cx="11104880" cy="1386417"/>
          </a:xfrm>
        </p:spPr>
        <p:txBody>
          <a:bodyPr>
            <a:normAutofit/>
          </a:bodyPr>
          <a:lstStyle/>
          <a:p>
            <a:r>
              <a:rPr lang="en-IN" sz="4400" b="1" dirty="0">
                <a:effectLst/>
                <a:latin typeface="Times New Roman" panose="02020603050405020304" pitchFamily="18" charset="0"/>
                <a:ea typeface="Times New Roman" panose="02020603050405020304" pitchFamily="18" charset="0"/>
              </a:rPr>
              <a:t>Strategies to increase the sales of the low-selling items:-</a:t>
            </a:r>
            <a:endParaRPr lang="en-IN" dirty="0"/>
          </a:p>
        </p:txBody>
      </p:sp>
      <p:sp>
        <p:nvSpPr>
          <p:cNvPr id="3" name="Content Placeholder 2">
            <a:extLst>
              <a:ext uri="{FF2B5EF4-FFF2-40B4-BE49-F238E27FC236}">
                <a16:creationId xmlns:a16="http://schemas.microsoft.com/office/drawing/2014/main" id="{23AEF06D-30FE-D88E-D0EA-8B2D76F80B7C}"/>
              </a:ext>
            </a:extLst>
          </p:cNvPr>
          <p:cNvSpPr>
            <a:spLocks noGrp="1"/>
          </p:cNvSpPr>
          <p:nvPr>
            <p:ph idx="1"/>
          </p:nvPr>
        </p:nvSpPr>
        <p:spPr>
          <a:xfrm>
            <a:off x="120583" y="2203070"/>
            <a:ext cx="11498252" cy="4361016"/>
          </a:xfrm>
        </p:spPr>
        <p:txBody>
          <a:bodyPr>
            <a:normAutofit fontScale="92500" lnSpcReduction="10000"/>
          </a:bodyPr>
          <a:lstStyle/>
          <a:p>
            <a:pPr marL="742950" lvl="1" indent="-285750">
              <a:spcBef>
                <a:spcPts val="1000"/>
              </a:spcBef>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rPr>
              <a:t>Identifying low-selling items by looking at products with lower revenue contributions, I have used Background colour option with rules &lt;=100000 for low-selling item.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Bef>
                <a:spcPts val="1000"/>
              </a:spcBef>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Conducting market research to understand why low-selling items are not performing well and identifying reasons </a:t>
            </a: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like low demand, high competition, or product quality issues.</a:t>
            </a:r>
          </a:p>
          <a:p>
            <a:pPr marL="742950" lvl="1" indent="-285750">
              <a:spcBef>
                <a:spcPts val="1000"/>
              </a:spcBef>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Developing targeted marketing campaigns to promote low-selling items which could </a:t>
            </a: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include discounts, special offers, or advertising which caters to specific customer segments.</a:t>
            </a:r>
          </a:p>
          <a:p>
            <a:pPr marL="742950" lvl="1" indent="-285750">
              <a:spcBef>
                <a:spcPts val="1000"/>
              </a:spcBef>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Making improvements to low-selling items based on customer feedback or market trends which </a:t>
            </a: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could include product redesigning, changes in features, or pricing changes.</a:t>
            </a:r>
          </a:p>
          <a:p>
            <a:pPr marL="742950" lvl="1" indent="-285750">
              <a:spcBef>
                <a:spcPts val="1000"/>
              </a:spcBef>
              <a:buFont typeface="Wingdings" panose="05000000000000000000" pitchFamily="2" charset="2"/>
              <a:buChar char="§"/>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Engaging with customers to gather feedback and understand their preferences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we can use this information for product offerings and improve the overall customer experience.</a:t>
            </a:r>
          </a:p>
        </p:txBody>
      </p:sp>
      <p:sp>
        <p:nvSpPr>
          <p:cNvPr id="6" name="Slide Number Placeholder 5">
            <a:extLst>
              <a:ext uri="{FF2B5EF4-FFF2-40B4-BE49-F238E27FC236}">
                <a16:creationId xmlns:a16="http://schemas.microsoft.com/office/drawing/2014/main" id="{108A6CE1-6286-C645-4DDB-8409B3A10DBA}"/>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703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20A2-21FE-8569-DE2E-E19E1F32173E}"/>
              </a:ext>
            </a:extLst>
          </p:cNvPr>
          <p:cNvSpPr>
            <a:spLocks noGrp="1"/>
          </p:cNvSpPr>
          <p:nvPr>
            <p:ph type="title"/>
          </p:nvPr>
        </p:nvSpPr>
        <p:spPr>
          <a:xfrm>
            <a:off x="271228" y="367099"/>
            <a:ext cx="9956747" cy="892912"/>
          </a:xfrm>
        </p:spPr>
        <p:txBody>
          <a:bodyPr/>
          <a:lstStyle/>
          <a:p>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R</a:t>
            </a:r>
            <a:r>
              <a:rPr kumimoji="0" lang="en-US" altLang="en-US" sz="4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esource </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4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llocation approach</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0D15C66-F161-D1B7-0B7F-7D11FF3D5715}"/>
              </a:ext>
            </a:extLst>
          </p:cNvPr>
          <p:cNvSpPr>
            <a:spLocks noGrp="1"/>
          </p:cNvSpPr>
          <p:nvPr>
            <p:ph type="sldNum" sz="quarter" idx="12"/>
          </p:nvPr>
        </p:nvSpPr>
        <p:spPr/>
        <p:txBody>
          <a:bodyPr/>
          <a:lstStyle/>
          <a:p>
            <a:fld id="{6E91CC32-6A6B-4E2E-BBA1-6864F305DA26}" type="slidenum">
              <a:rPr lang="en-US" smtClean="0"/>
              <a:t>7</a:t>
            </a:fld>
            <a:endParaRPr lang="en-US"/>
          </a:p>
        </p:txBody>
      </p:sp>
      <p:sp>
        <p:nvSpPr>
          <p:cNvPr id="7" name="Rectangle 2">
            <a:extLst>
              <a:ext uri="{FF2B5EF4-FFF2-40B4-BE49-F238E27FC236}">
                <a16:creationId xmlns:a16="http://schemas.microsoft.com/office/drawing/2014/main" id="{A1EE48FA-BAE4-6185-99E5-DAA63CB977DE}"/>
              </a:ext>
            </a:extLst>
          </p:cNvPr>
          <p:cNvSpPr>
            <a:spLocks noChangeArrowheads="1"/>
          </p:cNvSpPr>
          <p:nvPr/>
        </p:nvSpPr>
        <p:spPr bwMode="auto">
          <a:xfrm>
            <a:off x="0" y="90100"/>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B73BCC9-3D04-0E3D-25B1-99A658079808}"/>
              </a:ext>
            </a:extLst>
          </p:cNvPr>
          <p:cNvSpPr txBox="1"/>
          <p:nvPr/>
        </p:nvSpPr>
        <p:spPr>
          <a:xfrm>
            <a:off x="645232" y="1659285"/>
            <a:ext cx="10930059"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Maintaining a close eye on </a:t>
            </a:r>
            <a:r>
              <a:rPr lang="en-US" sz="2800" b="1" u="sng" dirty="0">
                <a:latin typeface="Times New Roman" panose="02020603050405020304" pitchFamily="18" charset="0"/>
                <a:cs typeface="Times New Roman" panose="02020603050405020304" pitchFamily="18" charset="0"/>
              </a:rPr>
              <a:t>market dynamics and revenue distribution </a:t>
            </a:r>
            <a:r>
              <a:rPr lang="en-US" sz="2800" dirty="0">
                <a:latin typeface="Times New Roman" panose="02020603050405020304" pitchFamily="18" charset="0"/>
                <a:cs typeface="Times New Roman" panose="02020603050405020304" pitchFamily="18" charset="0"/>
              </a:rPr>
              <a:t>to adjust resource allocation for shifting market conditions.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Determining which </a:t>
            </a:r>
            <a:r>
              <a:rPr lang="en-US" sz="2800" b="1" u="sng" dirty="0">
                <a:latin typeface="Times New Roman" panose="02020603050405020304" pitchFamily="18" charset="0"/>
                <a:cs typeface="Times New Roman" panose="02020603050405020304" pitchFamily="18" charset="0"/>
              </a:rPr>
              <a:t>markets or areas are performing well </a:t>
            </a:r>
            <a:r>
              <a:rPr lang="en-US" sz="2800" dirty="0">
                <a:latin typeface="Times New Roman" panose="02020603050405020304" pitchFamily="18" charset="0"/>
                <a:cs typeface="Times New Roman" panose="02020603050405020304" pitchFamily="18" charset="0"/>
              </a:rPr>
              <a:t>for focused marketing initiatives, then allocate resources appropriately.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Considering the elements like the </a:t>
            </a:r>
            <a:r>
              <a:rPr lang="en-US" sz="2800" b="1" u="sng" dirty="0">
                <a:latin typeface="Times New Roman" panose="02020603050405020304" pitchFamily="18" charset="0"/>
                <a:cs typeface="Times New Roman" panose="02020603050405020304" pitchFamily="18" charset="0"/>
              </a:rPr>
              <a:t>competitive landscape, purchasing patterns, and demographics</a:t>
            </a:r>
            <a:r>
              <a:rPr lang="en-US" sz="2800" dirty="0">
                <a:latin typeface="Times New Roman" panose="02020603050405020304" pitchFamily="18" charset="0"/>
                <a:cs typeface="Times New Roman" panose="02020603050405020304" pitchFamily="18" charset="0"/>
              </a:rPr>
              <a:t> of the population in each geographic area.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Concentrating on </a:t>
            </a:r>
            <a:r>
              <a:rPr lang="en-US" sz="2800" b="1" u="sng" dirty="0">
                <a:latin typeface="Times New Roman" panose="02020603050405020304" pitchFamily="18" charset="0"/>
                <a:cs typeface="Times New Roman" panose="02020603050405020304" pitchFamily="18" charset="0"/>
              </a:rPr>
              <a:t>advertising, marketing, and promotional efforts</a:t>
            </a:r>
            <a:r>
              <a:rPr lang="en-US" sz="2800" dirty="0">
                <a:latin typeface="Times New Roman" panose="02020603050405020304" pitchFamily="18" charset="0"/>
                <a:cs typeface="Times New Roman" panose="02020603050405020304" pitchFamily="18" charset="0"/>
              </a:rPr>
              <a:t> on areas with the greatest potential for revenue contribution.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Streamlining </a:t>
            </a:r>
            <a:r>
              <a:rPr lang="en-US" sz="2800" b="1" u="sng" dirty="0">
                <a:latin typeface="Times New Roman" panose="02020603050405020304" pitchFamily="18" charset="0"/>
                <a:cs typeface="Times New Roman" panose="02020603050405020304" pitchFamily="18" charset="0"/>
              </a:rPr>
              <a:t>supply chain processes and distribution networks</a:t>
            </a:r>
            <a:r>
              <a:rPr lang="en-US" sz="2800" dirty="0">
                <a:latin typeface="Times New Roman" panose="02020603050405020304" pitchFamily="18" charset="0"/>
                <a:cs typeface="Times New Roman" panose="02020603050405020304" pitchFamily="18" charset="0"/>
              </a:rPr>
              <a:t> to effectively meet demand in strategic regions</a:t>
            </a:r>
          </a:p>
        </p:txBody>
      </p:sp>
    </p:spTree>
    <p:extLst>
      <p:ext uri="{BB962C8B-B14F-4D97-AF65-F5344CB8AC3E}">
        <p14:creationId xmlns:p14="http://schemas.microsoft.com/office/powerpoint/2010/main" val="209263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25A1-2366-2188-D5FE-3645E860B320}"/>
              </a:ext>
            </a:extLst>
          </p:cNvPr>
          <p:cNvSpPr>
            <a:spLocks noGrp="1"/>
          </p:cNvSpPr>
          <p:nvPr>
            <p:ph type="title"/>
          </p:nvPr>
        </p:nvSpPr>
        <p:spPr>
          <a:xfrm>
            <a:off x="308387" y="620202"/>
            <a:ext cx="9956747" cy="979998"/>
          </a:xfrm>
        </p:spPr>
        <p:txBody>
          <a:bodyPr/>
          <a:lstStyle/>
          <a:p>
            <a:r>
              <a:rPr lang="en-IN" dirty="0">
                <a:latin typeface="Times New Roman" panose="02020603050405020304" pitchFamily="18" charset="0"/>
                <a:cs typeface="Times New Roman" panose="02020603050405020304" pitchFamily="18" charset="0"/>
              </a:rPr>
              <a:t>Strategies for Loyalty Program</a:t>
            </a:r>
            <a:endParaRPr lang="en-IN" dirty="0"/>
          </a:p>
        </p:txBody>
      </p:sp>
      <p:sp>
        <p:nvSpPr>
          <p:cNvPr id="3" name="Content Placeholder 2">
            <a:extLst>
              <a:ext uri="{FF2B5EF4-FFF2-40B4-BE49-F238E27FC236}">
                <a16:creationId xmlns:a16="http://schemas.microsoft.com/office/drawing/2014/main" id="{257AB3E7-C156-63B7-1FAB-14CAF9C2FF20}"/>
              </a:ext>
            </a:extLst>
          </p:cNvPr>
          <p:cNvSpPr>
            <a:spLocks noGrp="1"/>
          </p:cNvSpPr>
          <p:nvPr>
            <p:ph idx="1"/>
          </p:nvPr>
        </p:nvSpPr>
        <p:spPr>
          <a:xfrm>
            <a:off x="651152" y="1991095"/>
            <a:ext cx="10963905" cy="4434721"/>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b="1" u="sng" dirty="0">
                <a:latin typeface="Times New Roman" panose="02020603050405020304" pitchFamily="18" charset="0"/>
                <a:cs typeface="Times New Roman" panose="02020603050405020304" pitchFamily="18" charset="0"/>
              </a:rPr>
              <a:t>goals of loyalty program is to boost sales, retaining customers</a:t>
            </a:r>
            <a:r>
              <a:rPr lang="en-US" sz="2400" dirty="0">
                <a:latin typeface="Times New Roman" panose="02020603050405020304" pitchFamily="18" charset="0"/>
                <a:cs typeface="Times New Roman" panose="02020603050405020304" pitchFamily="18" charset="0"/>
              </a:rPr>
              <a:t>, or obtaining customer information for targeted advertising.</a:t>
            </a:r>
          </a:p>
          <a:p>
            <a:r>
              <a:rPr lang="en-US" sz="2400" dirty="0">
                <a:latin typeface="Times New Roman" panose="02020603050405020304" pitchFamily="18" charset="0"/>
                <a:cs typeface="Times New Roman" panose="02020603050405020304" pitchFamily="18" charset="0"/>
              </a:rPr>
              <a:t>Creating several </a:t>
            </a:r>
            <a:r>
              <a:rPr lang="en-US" sz="2400" b="1" u="sng" dirty="0">
                <a:latin typeface="Times New Roman" panose="02020603050405020304" pitchFamily="18" charset="0"/>
                <a:cs typeface="Times New Roman" panose="02020603050405020304" pitchFamily="18" charset="0"/>
              </a:rPr>
              <a:t>membership tiers according to the amount of money</a:t>
            </a:r>
            <a:r>
              <a:rPr lang="en-US" sz="2400" dirty="0">
                <a:latin typeface="Times New Roman" panose="02020603050405020304" pitchFamily="18" charset="0"/>
                <a:cs typeface="Times New Roman" panose="02020603050405020304" pitchFamily="18" charset="0"/>
              </a:rPr>
              <a:t> or level of interaction from customers. </a:t>
            </a:r>
            <a:r>
              <a:rPr lang="en-US" sz="2400" b="1" u="sng" dirty="0">
                <a:latin typeface="Times New Roman" panose="02020603050405020304" pitchFamily="18" charset="0"/>
                <a:cs typeface="Times New Roman" panose="02020603050405020304" pitchFamily="18" charset="0"/>
              </a:rPr>
              <a:t>Bronze, Silver, Gold, and Platinum </a:t>
            </a:r>
            <a:r>
              <a:rPr lang="en-US" sz="2400" dirty="0">
                <a:latin typeface="Times New Roman" panose="02020603050405020304" pitchFamily="18" charset="0"/>
                <a:cs typeface="Times New Roman" panose="02020603050405020304" pitchFamily="18" charset="0"/>
              </a:rPr>
              <a:t>are typical tiers, with benefits growing as users advance through the ranks.</a:t>
            </a:r>
          </a:p>
          <a:p>
            <a:r>
              <a:rPr lang="en-US" sz="2400" dirty="0">
                <a:latin typeface="Times New Roman" panose="02020603050405020304" pitchFamily="18" charset="0"/>
                <a:cs typeface="Times New Roman" panose="02020603050405020304" pitchFamily="18" charset="0"/>
              </a:rPr>
              <a:t>Establish the </a:t>
            </a:r>
            <a:r>
              <a:rPr lang="en-US" sz="2400" b="1" u="sng" dirty="0">
                <a:latin typeface="Times New Roman" panose="02020603050405020304" pitchFamily="18" charset="0"/>
                <a:cs typeface="Times New Roman" panose="02020603050405020304" pitchFamily="18" charset="0"/>
              </a:rPr>
              <a:t>requirements that customers must meet in order to be eligible </a:t>
            </a:r>
            <a:r>
              <a:rPr lang="en-US" sz="2400" dirty="0">
                <a:latin typeface="Times New Roman" panose="02020603050405020304" pitchFamily="18" charset="0"/>
                <a:cs typeface="Times New Roman" panose="02020603050405020304" pitchFamily="18" charset="0"/>
              </a:rPr>
              <a:t>for each tier, such as annual spending, frequency of purchases, or duration of membership.</a:t>
            </a:r>
          </a:p>
          <a:p>
            <a:endParaRPr lang="en-IN" dirty="0"/>
          </a:p>
        </p:txBody>
      </p:sp>
      <p:sp>
        <p:nvSpPr>
          <p:cNvPr id="6" name="Slide Number Placeholder 5">
            <a:extLst>
              <a:ext uri="{FF2B5EF4-FFF2-40B4-BE49-F238E27FC236}">
                <a16:creationId xmlns:a16="http://schemas.microsoft.com/office/drawing/2014/main" id="{BB74A81E-893C-A803-5F65-1696B964A8AA}"/>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78392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CC6C-7C77-2495-D3E1-5146BF7A1FCD}"/>
              </a:ext>
            </a:extLst>
          </p:cNvPr>
          <p:cNvSpPr>
            <a:spLocks noGrp="1"/>
          </p:cNvSpPr>
          <p:nvPr>
            <p:ph type="title"/>
          </p:nvPr>
        </p:nvSpPr>
        <p:spPr>
          <a:xfrm>
            <a:off x="335467" y="261796"/>
            <a:ext cx="9956747" cy="838484"/>
          </a:xfrm>
        </p:spPr>
        <p:txBody>
          <a:bodyPr>
            <a:normAutofit/>
          </a:bodyPr>
          <a:lstStyle/>
          <a:p>
            <a:r>
              <a:rPr lang="en-IN" sz="4000" b="1" dirty="0">
                <a:effectLst/>
                <a:latin typeface="Times New Roman" panose="02020603050405020304" pitchFamily="18" charset="0"/>
                <a:ea typeface="Times New Roman" panose="02020603050405020304" pitchFamily="18" charset="0"/>
              </a:rPr>
              <a:t>Strategies to decrease the low rating orders</a:t>
            </a:r>
            <a:endParaRPr lang="en-IN" sz="8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63C22F-315B-6674-1A9E-2AAEBDF06C11}"/>
              </a:ext>
            </a:extLst>
          </p:cNvPr>
          <p:cNvSpPr>
            <a:spLocks noGrp="1"/>
          </p:cNvSpPr>
          <p:nvPr>
            <p:ph idx="1"/>
          </p:nvPr>
        </p:nvSpPr>
        <p:spPr>
          <a:xfrm>
            <a:off x="335467" y="1388384"/>
            <a:ext cx="11498252" cy="4830604"/>
          </a:xfrm>
        </p:spPr>
        <p:txBody>
          <a:bodyPr>
            <a:normAutofit fontScale="92500" lnSpcReduction="20000"/>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Providing customers who need their orders delivered faster with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options for expedited shipping</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r>
              <a:rPr lang="en-US" sz="2400" dirty="0">
                <a:latin typeface="Times New Roman" panose="02020603050405020304" pitchFamily="18" charset="0"/>
                <a:ea typeface="Tahoma" panose="020B0604030504040204" pitchFamily="34" charset="0"/>
                <a:cs typeface="Times New Roman" panose="02020603050405020304" pitchFamily="18" charset="0"/>
              </a:rPr>
              <a:t>Customers should be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aware of shipping options </a:t>
            </a:r>
            <a:r>
              <a:rPr lang="en-US" sz="2400" dirty="0">
                <a:latin typeface="Times New Roman" panose="02020603050405020304" pitchFamily="18" charset="0"/>
                <a:ea typeface="Tahoma" panose="020B0604030504040204" pitchFamily="34" charset="0"/>
                <a:cs typeface="Times New Roman" panose="02020603050405020304" pitchFamily="18" charset="0"/>
              </a:rPr>
              <a:t>and related delivery times when they are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checking out</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r>
              <a:rPr lang="en-US" sz="2400" dirty="0">
                <a:latin typeface="Times New Roman" panose="02020603050405020304" pitchFamily="18" charset="0"/>
                <a:ea typeface="Tahoma" panose="020B0604030504040204" pitchFamily="34" charset="0"/>
                <a:cs typeface="Times New Roman" panose="02020603050405020304" pitchFamily="18" charset="0"/>
              </a:rPr>
              <a:t>To encourage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quicker delivery</a:t>
            </a:r>
            <a:r>
              <a:rPr lang="en-US" sz="2400" dirty="0">
                <a:latin typeface="Times New Roman" panose="02020603050405020304" pitchFamily="18" charset="0"/>
                <a:ea typeface="Tahoma" panose="020B0604030504040204" pitchFamily="34" charset="0"/>
                <a:cs typeface="Times New Roman" panose="02020603050405020304" pitchFamily="18" charset="0"/>
              </a:rPr>
              <a:t>, providing rewards or discounts for selected premium shipping options.</a:t>
            </a:r>
          </a:p>
          <a:p>
            <a:r>
              <a:rPr lang="en-US" sz="2400" dirty="0">
                <a:latin typeface="Times New Roman" panose="02020603050405020304" pitchFamily="18" charset="0"/>
                <a:ea typeface="Tahoma" panose="020B0604030504040204" pitchFamily="34" charset="0"/>
                <a:cs typeface="Times New Roman" panose="02020603050405020304" pitchFamily="18" charset="0"/>
              </a:rPr>
              <a:t>To reduce customer dissatisfaction,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monitoring and quickly addressing issues related to product quality.</a:t>
            </a:r>
          </a:p>
          <a:p>
            <a:r>
              <a:rPr lang="en-US" sz="2400" dirty="0">
                <a:latin typeface="Times New Roman" panose="02020603050405020304" pitchFamily="18" charset="0"/>
                <a:ea typeface="Tahoma" panose="020B0604030504040204" pitchFamily="34" charset="0"/>
                <a:cs typeface="Times New Roman" panose="02020603050405020304" pitchFamily="18" charset="0"/>
              </a:rPr>
              <a:t>Giving customers systematic product reviews and specifications so they can make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well-informed purchases</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r>
              <a:rPr lang="en-US" sz="2400" dirty="0">
                <a:latin typeface="Times New Roman" panose="02020603050405020304" pitchFamily="18" charset="0"/>
                <a:ea typeface="Tahoma" panose="020B0604030504040204" pitchFamily="34" charset="0"/>
                <a:cs typeface="Times New Roman" panose="02020603050405020304" pitchFamily="18" charset="0"/>
              </a:rPr>
              <a:t>Utilize tools like </a:t>
            </a:r>
            <a:r>
              <a:rPr lang="en-US" sz="2400" b="1" u="sng" dirty="0">
                <a:latin typeface="Times New Roman" panose="02020603050405020304" pitchFamily="18" charset="0"/>
                <a:ea typeface="Tahoma" panose="020B0604030504040204" pitchFamily="34" charset="0"/>
                <a:cs typeface="Times New Roman" panose="02020603050405020304" pitchFamily="18" charset="0"/>
              </a:rPr>
              <a:t>chatbots</a:t>
            </a:r>
            <a:r>
              <a:rPr lang="en-US" sz="2400" dirty="0">
                <a:latin typeface="Times New Roman" panose="02020603050405020304" pitchFamily="18" charset="0"/>
                <a:ea typeface="Tahoma" panose="020B0604030504040204" pitchFamily="34" charset="0"/>
                <a:cs typeface="Times New Roman" panose="02020603050405020304" pitchFamily="18" charset="0"/>
              </a:rPr>
              <a:t> to help customers right away.</a:t>
            </a:r>
          </a:p>
          <a:p>
            <a:r>
              <a:rPr lang="en-US" sz="2400" b="1" u="sng" dirty="0">
                <a:latin typeface="Times New Roman" panose="02020603050405020304" pitchFamily="18" charset="0"/>
                <a:ea typeface="Tahoma" panose="020B0604030504040204" pitchFamily="34" charset="0"/>
                <a:cs typeface="Times New Roman" panose="02020603050405020304" pitchFamily="18" charset="0"/>
              </a:rPr>
              <a:t>Reach out to unhappy customers</a:t>
            </a:r>
            <a:r>
              <a:rPr lang="en-US" sz="2400" dirty="0">
                <a:latin typeface="Times New Roman" panose="02020603050405020304" pitchFamily="18" charset="0"/>
                <a:ea typeface="Tahoma" panose="020B0604030504040204" pitchFamily="34" charset="0"/>
                <a:cs typeface="Times New Roman" panose="02020603050405020304" pitchFamily="18" charset="0"/>
              </a:rPr>
              <a:t> to resolve their issues and avoid bad reviews or ratings.</a:t>
            </a:r>
          </a:p>
        </p:txBody>
      </p:sp>
      <p:sp>
        <p:nvSpPr>
          <p:cNvPr id="6" name="Slide Number Placeholder 5">
            <a:extLst>
              <a:ext uri="{FF2B5EF4-FFF2-40B4-BE49-F238E27FC236}">
                <a16:creationId xmlns:a16="http://schemas.microsoft.com/office/drawing/2014/main" id="{410955BB-D138-5DDC-2C3D-CEB91CE5FE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2312746047"/>
      </p:ext>
    </p:extLst>
  </p:cSld>
  <p:clrMapOvr>
    <a:masterClrMapping/>
  </p:clrMapOvr>
</p:sld>
</file>

<file path=ppt/theme/theme1.xml><?xml version="1.0" encoding="utf-8"?>
<a:theme xmlns:a="http://schemas.openxmlformats.org/drawingml/2006/main" name="DylanVTI">
  <a:themeElements>
    <a:clrScheme name="AnalogousFromRegularSeed_2SEEDS">
      <a:dk1>
        <a:srgbClr val="000000"/>
      </a:dk1>
      <a:lt1>
        <a:srgbClr val="FFFFFF"/>
      </a:lt1>
      <a:dk2>
        <a:srgbClr val="1F2D36"/>
      </a:dk2>
      <a:lt2>
        <a:srgbClr val="E2E5E8"/>
      </a:lt2>
      <a:accent1>
        <a:srgbClr val="B1793B"/>
      </a:accent1>
      <a:accent2>
        <a:srgbClr val="C35A4D"/>
      </a:accent2>
      <a:accent3>
        <a:srgbClr val="A9A342"/>
      </a:accent3>
      <a:accent4>
        <a:srgbClr val="3BB1AE"/>
      </a:accent4>
      <a:accent5>
        <a:srgbClr val="4D95C3"/>
      </a:accent5>
      <a:accent6>
        <a:srgbClr val="3B52B1"/>
      </a:accent6>
      <a:hlink>
        <a:srgbClr val="3F7C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333</TotalTime>
  <Words>1030</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Neue Haas Grotesk Text Pro</vt:lpstr>
      <vt:lpstr>Times New Roman</vt:lpstr>
      <vt:lpstr>Wingdings</vt:lpstr>
      <vt:lpstr>DylanVTI</vt:lpstr>
      <vt:lpstr>Power Bi Project Amazon E - Commerce</vt:lpstr>
      <vt:lpstr>Objective of the Project</vt:lpstr>
      <vt:lpstr>Data points for consideration</vt:lpstr>
      <vt:lpstr>Unique Customers who made purchases each year</vt:lpstr>
      <vt:lpstr>Month Analysis</vt:lpstr>
      <vt:lpstr>Strategies to increase the sales of the low-selling items:-</vt:lpstr>
      <vt:lpstr>Resource Allocation approach</vt:lpstr>
      <vt:lpstr>Strategies for Loyalty Program</vt:lpstr>
      <vt:lpstr>Strategies to decrease the low rating orders</vt:lpstr>
      <vt:lpstr>Strategies to optimize scheduling and staffing to reduce wait times:-</vt:lpstr>
      <vt:lpstr>Main Tab</vt:lpstr>
      <vt:lpstr>Product  Tab</vt:lpstr>
      <vt:lpstr>Individual Product Tab</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Chaitanya</dc:creator>
  <cp:lastModifiedBy>Sai Chaitanya</cp:lastModifiedBy>
  <cp:revision>1</cp:revision>
  <dcterms:created xsi:type="dcterms:W3CDTF">2024-03-13T07:53:01Z</dcterms:created>
  <dcterms:modified xsi:type="dcterms:W3CDTF">2024-04-04T07:30:42Z</dcterms:modified>
</cp:coreProperties>
</file>