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0" r:id="rId4"/>
    <p:sldId id="260" r:id="rId5"/>
    <p:sldId id="265" r:id="rId6"/>
    <p:sldId id="266" r:id="rId7"/>
    <p:sldId id="267" r:id="rId8"/>
    <p:sldId id="268" r:id="rId9"/>
    <p:sldId id="262" r:id="rId10"/>
    <p:sldId id="271" r:id="rId11"/>
    <p:sldId id="269"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E1B4F8-A0F1-4039-AB77-79BFD46A2CDE}" v="178" dt="2024-02-26T07:06:12.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Chaitnaya" userId="96ac8aaf-f201-44d6-8337-9047aa75c5cf" providerId="ADAL" clId="{3FE1B4F8-A0F1-4039-AB77-79BFD46A2CDE}"/>
    <pc:docChg chg="undo custSel addSld delSld modSld">
      <pc:chgData name="Sai Chaitnaya" userId="96ac8aaf-f201-44d6-8337-9047aa75c5cf" providerId="ADAL" clId="{3FE1B4F8-A0F1-4039-AB77-79BFD46A2CDE}" dt="2024-02-15T09:35:54.359" v="1161"/>
      <pc:docMkLst>
        <pc:docMk/>
      </pc:docMkLst>
      <pc:sldChg chg="modSp modTransition">
        <pc:chgData name="Sai Chaitnaya" userId="96ac8aaf-f201-44d6-8337-9047aa75c5cf" providerId="ADAL" clId="{3FE1B4F8-A0F1-4039-AB77-79BFD46A2CDE}" dt="2024-02-15T09:35:13.775" v="1153"/>
        <pc:sldMkLst>
          <pc:docMk/>
          <pc:sldMk cId="4144256554" sldId="256"/>
        </pc:sldMkLst>
        <pc:spChg chg="mod">
          <ac:chgData name="Sai Chaitnaya" userId="96ac8aaf-f201-44d6-8337-9047aa75c5cf" providerId="ADAL" clId="{3FE1B4F8-A0F1-4039-AB77-79BFD46A2CDE}" dt="2024-02-15T09:30:31.776" v="1103" actId="403"/>
          <ac:spMkLst>
            <pc:docMk/>
            <pc:sldMk cId="4144256554" sldId="256"/>
            <ac:spMk id="3" creationId="{7054D536-3002-092C-B106-E04831773D6F}"/>
          </ac:spMkLst>
        </pc:spChg>
      </pc:sldChg>
      <pc:sldChg chg="del">
        <pc:chgData name="Sai Chaitnaya" userId="96ac8aaf-f201-44d6-8337-9047aa75c5cf" providerId="ADAL" clId="{3FE1B4F8-A0F1-4039-AB77-79BFD46A2CDE}" dt="2024-02-15T09:34:40.153" v="1150" actId="47"/>
        <pc:sldMkLst>
          <pc:docMk/>
          <pc:sldMk cId="352668355" sldId="257"/>
        </pc:sldMkLst>
      </pc:sldChg>
      <pc:sldChg chg="del">
        <pc:chgData name="Sai Chaitnaya" userId="96ac8aaf-f201-44d6-8337-9047aa75c5cf" providerId="ADAL" clId="{3FE1B4F8-A0F1-4039-AB77-79BFD46A2CDE}" dt="2024-02-15T09:30:20.947" v="1098" actId="47"/>
        <pc:sldMkLst>
          <pc:docMk/>
          <pc:sldMk cId="3812062806" sldId="258"/>
        </pc:sldMkLst>
      </pc:sldChg>
      <pc:sldChg chg="addSp delSp modSp mod modTransition">
        <pc:chgData name="Sai Chaitnaya" userId="96ac8aaf-f201-44d6-8337-9047aa75c5cf" providerId="ADAL" clId="{3FE1B4F8-A0F1-4039-AB77-79BFD46A2CDE}" dt="2024-02-15T09:35:16.740" v="1154"/>
        <pc:sldMkLst>
          <pc:docMk/>
          <pc:sldMk cId="974885926" sldId="259"/>
        </pc:sldMkLst>
        <pc:spChg chg="mod">
          <ac:chgData name="Sai Chaitnaya" userId="96ac8aaf-f201-44d6-8337-9047aa75c5cf" providerId="ADAL" clId="{3FE1B4F8-A0F1-4039-AB77-79BFD46A2CDE}" dt="2024-02-15T09:32:59.049" v="1137" actId="27636"/>
          <ac:spMkLst>
            <pc:docMk/>
            <pc:sldMk cId="974885926" sldId="259"/>
            <ac:spMk id="2" creationId="{2106F331-6959-25CF-6B55-D55355F3CD60}"/>
          </ac:spMkLst>
        </pc:spChg>
        <pc:spChg chg="mod">
          <ac:chgData name="Sai Chaitnaya" userId="96ac8aaf-f201-44d6-8337-9047aa75c5cf" providerId="ADAL" clId="{3FE1B4F8-A0F1-4039-AB77-79BFD46A2CDE}" dt="2024-02-15T09:33:18.844" v="1140" actId="1076"/>
          <ac:spMkLst>
            <pc:docMk/>
            <pc:sldMk cId="974885926" sldId="259"/>
            <ac:spMk id="3" creationId="{D6AB3F1F-4656-060A-795A-A300D6F4AC13}"/>
          </ac:spMkLst>
        </pc:spChg>
        <pc:spChg chg="del">
          <ac:chgData name="Sai Chaitnaya" userId="96ac8aaf-f201-44d6-8337-9047aa75c5cf" providerId="ADAL" clId="{3FE1B4F8-A0F1-4039-AB77-79BFD46A2CDE}" dt="2024-02-15T09:31:44.050" v="1111" actId="26606"/>
          <ac:spMkLst>
            <pc:docMk/>
            <pc:sldMk cId="974885926" sldId="259"/>
            <ac:spMk id="7" creationId="{FB5B0058-AF13-4859-B429-4EDDE2A26F7F}"/>
          </ac:spMkLst>
        </pc:spChg>
        <pc:spChg chg="del">
          <ac:chgData name="Sai Chaitnaya" userId="96ac8aaf-f201-44d6-8337-9047aa75c5cf" providerId="ADAL" clId="{3FE1B4F8-A0F1-4039-AB77-79BFD46A2CDE}" dt="2024-02-15T09:31:44.050" v="1111" actId="26606"/>
          <ac:spMkLst>
            <pc:docMk/>
            <pc:sldMk cId="974885926" sldId="259"/>
            <ac:spMk id="8" creationId="{D84C2E9E-0B5D-4B5F-9A1F-70EBDCE39034}"/>
          </ac:spMkLst>
        </pc:spChg>
        <pc:spChg chg="del">
          <ac:chgData name="Sai Chaitnaya" userId="96ac8aaf-f201-44d6-8337-9047aa75c5cf" providerId="ADAL" clId="{3FE1B4F8-A0F1-4039-AB77-79BFD46A2CDE}" dt="2024-02-15T09:31:44.050" v="1111" actId="26606"/>
          <ac:spMkLst>
            <pc:docMk/>
            <pc:sldMk cId="974885926" sldId="259"/>
            <ac:spMk id="9" creationId="{EF36B2BE-65F4-46E3-AFDD-A9AE9E885071}"/>
          </ac:spMkLst>
        </pc:spChg>
        <pc:spChg chg="add">
          <ac:chgData name="Sai Chaitnaya" userId="96ac8aaf-f201-44d6-8337-9047aa75c5cf" providerId="ADAL" clId="{3FE1B4F8-A0F1-4039-AB77-79BFD46A2CDE}" dt="2024-02-15T09:31:44.050" v="1111" actId="26606"/>
          <ac:spMkLst>
            <pc:docMk/>
            <pc:sldMk cId="974885926" sldId="259"/>
            <ac:spMk id="11" creationId="{25E62178-5DE6-44C8-AE62-8B9F37AC0167}"/>
          </ac:spMkLst>
        </pc:spChg>
        <pc:grpChg chg="add">
          <ac:chgData name="Sai Chaitnaya" userId="96ac8aaf-f201-44d6-8337-9047aa75c5cf" providerId="ADAL" clId="{3FE1B4F8-A0F1-4039-AB77-79BFD46A2CDE}" dt="2024-02-15T09:31:44.050" v="1111" actId="26606"/>
          <ac:grpSpMkLst>
            <pc:docMk/>
            <pc:sldMk cId="974885926" sldId="259"/>
            <ac:grpSpMk id="13" creationId="{C29863D6-0FE2-4F80-9C72-1419BDEB4EDA}"/>
          </ac:grpSpMkLst>
        </pc:grpChg>
        <pc:picChg chg="mod">
          <ac:chgData name="Sai Chaitnaya" userId="96ac8aaf-f201-44d6-8337-9047aa75c5cf" providerId="ADAL" clId="{3FE1B4F8-A0F1-4039-AB77-79BFD46A2CDE}" dt="2024-02-15T09:31:44.050" v="1111" actId="26606"/>
          <ac:picMkLst>
            <pc:docMk/>
            <pc:sldMk cId="974885926" sldId="259"/>
            <ac:picMk id="5" creationId="{ACA0ECC0-4BBB-EA1B-2B59-03337DDC454A}"/>
          </ac:picMkLst>
        </pc:picChg>
      </pc:sldChg>
      <pc:sldChg chg="modSp mod modTransition">
        <pc:chgData name="Sai Chaitnaya" userId="96ac8aaf-f201-44d6-8337-9047aa75c5cf" providerId="ADAL" clId="{3FE1B4F8-A0F1-4039-AB77-79BFD46A2CDE}" dt="2024-02-15T09:35:21.427" v="1155"/>
        <pc:sldMkLst>
          <pc:docMk/>
          <pc:sldMk cId="2379468796" sldId="260"/>
        </pc:sldMkLst>
        <pc:spChg chg="mod">
          <ac:chgData name="Sai Chaitnaya" userId="96ac8aaf-f201-44d6-8337-9047aa75c5cf" providerId="ADAL" clId="{3FE1B4F8-A0F1-4039-AB77-79BFD46A2CDE}" dt="2024-02-15T09:33:34.810" v="1142" actId="27636"/>
          <ac:spMkLst>
            <pc:docMk/>
            <pc:sldMk cId="2379468796" sldId="260"/>
            <ac:spMk id="2" creationId="{CEE4DDB9-49C8-2DD5-AAD5-B3AD37A2574C}"/>
          </ac:spMkLst>
        </pc:spChg>
        <pc:spChg chg="mod">
          <ac:chgData name="Sai Chaitnaya" userId="96ac8aaf-f201-44d6-8337-9047aa75c5cf" providerId="ADAL" clId="{3FE1B4F8-A0F1-4039-AB77-79BFD46A2CDE}" dt="2024-02-15T09:33:42.819" v="1143" actId="2711"/>
          <ac:spMkLst>
            <pc:docMk/>
            <pc:sldMk cId="2379468796" sldId="260"/>
            <ac:spMk id="3" creationId="{898014FB-3FE1-14E4-9BC1-84E25CCAD339}"/>
          </ac:spMkLst>
        </pc:spChg>
      </pc:sldChg>
      <pc:sldChg chg="addSp delSp modSp mod modTransition setBg">
        <pc:chgData name="Sai Chaitnaya" userId="96ac8aaf-f201-44d6-8337-9047aa75c5cf" providerId="ADAL" clId="{3FE1B4F8-A0F1-4039-AB77-79BFD46A2CDE}" dt="2024-02-15T09:35:48.121" v="1160"/>
        <pc:sldMkLst>
          <pc:docMk/>
          <pc:sldMk cId="1839571829" sldId="262"/>
        </pc:sldMkLst>
        <pc:spChg chg="add del mod">
          <ac:chgData name="Sai Chaitnaya" userId="96ac8aaf-f201-44d6-8337-9047aa75c5cf" providerId="ADAL" clId="{3FE1B4F8-A0F1-4039-AB77-79BFD46A2CDE}" dt="2024-02-15T09:23:34.765" v="779" actId="14100"/>
          <ac:spMkLst>
            <pc:docMk/>
            <pc:sldMk cId="1839571829" sldId="262"/>
            <ac:spMk id="2" creationId="{B9372750-2281-5EE8-900A-6EF5B7699BC7}"/>
          </ac:spMkLst>
        </pc:spChg>
        <pc:spChg chg="mod">
          <ac:chgData name="Sai Chaitnaya" userId="96ac8aaf-f201-44d6-8337-9047aa75c5cf" providerId="ADAL" clId="{3FE1B4F8-A0F1-4039-AB77-79BFD46A2CDE}" dt="2024-02-15T09:34:30.818" v="1148" actId="2711"/>
          <ac:spMkLst>
            <pc:docMk/>
            <pc:sldMk cId="1839571829" sldId="262"/>
            <ac:spMk id="3" creationId="{55B659D8-B5F6-BE5D-7291-EC63A6C6B73A}"/>
          </ac:spMkLst>
        </pc:spChg>
        <pc:spChg chg="add">
          <ac:chgData name="Sai Chaitnaya" userId="96ac8aaf-f201-44d6-8337-9047aa75c5cf" providerId="ADAL" clId="{3FE1B4F8-A0F1-4039-AB77-79BFD46A2CDE}" dt="2024-02-15T09:20:48.173" v="755" actId="26606"/>
          <ac:spMkLst>
            <pc:docMk/>
            <pc:sldMk cId="1839571829" sldId="262"/>
            <ac:spMk id="11" creationId="{FB5B0058-AF13-4859-B429-4EDDE2A26F7F}"/>
          </ac:spMkLst>
        </pc:spChg>
        <pc:spChg chg="add">
          <ac:chgData name="Sai Chaitnaya" userId="96ac8aaf-f201-44d6-8337-9047aa75c5cf" providerId="ADAL" clId="{3FE1B4F8-A0F1-4039-AB77-79BFD46A2CDE}" dt="2024-02-15T09:20:48.173" v="755" actId="26606"/>
          <ac:spMkLst>
            <pc:docMk/>
            <pc:sldMk cId="1839571829" sldId="262"/>
            <ac:spMk id="13" creationId="{0277405F-0B4F-4418-B773-1B38814125B6}"/>
          </ac:spMkLst>
        </pc:spChg>
        <pc:graphicFrameChg chg="add mod">
          <ac:chgData name="Sai Chaitnaya" userId="96ac8aaf-f201-44d6-8337-9047aa75c5cf" providerId="ADAL" clId="{3FE1B4F8-A0F1-4039-AB77-79BFD46A2CDE}" dt="2024-02-15T09:19:42.785" v="746"/>
          <ac:graphicFrameMkLst>
            <pc:docMk/>
            <pc:sldMk cId="1839571829" sldId="262"/>
            <ac:graphicFrameMk id="4" creationId="{99C8C90F-0150-8604-84F4-0B3F65C430B3}"/>
          </ac:graphicFrameMkLst>
        </pc:graphicFrameChg>
        <pc:picChg chg="add del mod ord">
          <ac:chgData name="Sai Chaitnaya" userId="96ac8aaf-f201-44d6-8337-9047aa75c5cf" providerId="ADAL" clId="{3FE1B4F8-A0F1-4039-AB77-79BFD46A2CDE}" dt="2024-02-15T09:20:49.955" v="756" actId="478"/>
          <ac:picMkLst>
            <pc:docMk/>
            <pc:sldMk cId="1839571829" sldId="262"/>
            <ac:picMk id="5" creationId="{6D618BCE-D422-D51A-300C-701CA1359F87}"/>
          </ac:picMkLst>
        </pc:picChg>
        <pc:picChg chg="add mod">
          <ac:chgData name="Sai Chaitnaya" userId="96ac8aaf-f201-44d6-8337-9047aa75c5cf" providerId="ADAL" clId="{3FE1B4F8-A0F1-4039-AB77-79BFD46A2CDE}" dt="2024-02-15T09:21:05.774" v="759" actId="14100"/>
          <ac:picMkLst>
            <pc:docMk/>
            <pc:sldMk cId="1839571829" sldId="262"/>
            <ac:picMk id="6" creationId="{A13311DA-558E-D8C3-385A-5A53DBB35EB1}"/>
          </ac:picMkLst>
        </pc:picChg>
      </pc:sldChg>
      <pc:sldChg chg="addSp modSp mod modTransition setBg addAnim">
        <pc:chgData name="Sai Chaitnaya" userId="96ac8aaf-f201-44d6-8337-9047aa75c5cf" providerId="ADAL" clId="{3FE1B4F8-A0F1-4039-AB77-79BFD46A2CDE}" dt="2024-02-15T09:35:54.359" v="1161"/>
        <pc:sldMkLst>
          <pc:docMk/>
          <pc:sldMk cId="2850242638" sldId="263"/>
        </pc:sldMkLst>
        <pc:spChg chg="mod">
          <ac:chgData name="Sai Chaitnaya" userId="96ac8aaf-f201-44d6-8337-9047aa75c5cf" providerId="ADAL" clId="{3FE1B4F8-A0F1-4039-AB77-79BFD46A2CDE}" dt="2024-02-15T09:34:52.894" v="1151" actId="26606"/>
          <ac:spMkLst>
            <pc:docMk/>
            <pc:sldMk cId="2850242638" sldId="263"/>
            <ac:spMk id="2" creationId="{C8753047-79FC-55C7-338D-178BE9357BB5}"/>
          </ac:spMkLst>
        </pc:spChg>
        <pc:spChg chg="mod">
          <ac:chgData name="Sai Chaitnaya" userId="96ac8aaf-f201-44d6-8337-9047aa75c5cf" providerId="ADAL" clId="{3FE1B4F8-A0F1-4039-AB77-79BFD46A2CDE}" dt="2024-02-15T09:34:52.894" v="1151" actId="26606"/>
          <ac:spMkLst>
            <pc:docMk/>
            <pc:sldMk cId="2850242638" sldId="263"/>
            <ac:spMk id="3" creationId="{D47B5807-23A5-261E-B031-75ECB261F2E0}"/>
          </ac:spMkLst>
        </pc:spChg>
        <pc:spChg chg="add">
          <ac:chgData name="Sai Chaitnaya" userId="96ac8aaf-f201-44d6-8337-9047aa75c5cf" providerId="ADAL" clId="{3FE1B4F8-A0F1-4039-AB77-79BFD46A2CDE}" dt="2024-02-15T09:34:52.894" v="1151" actId="26606"/>
          <ac:spMkLst>
            <pc:docMk/>
            <pc:sldMk cId="2850242638" sldId="263"/>
            <ac:spMk id="10" creationId="{FB5B0058-AF13-4859-B429-4EDDE2A26F7F}"/>
          </ac:spMkLst>
        </pc:spChg>
        <pc:spChg chg="add">
          <ac:chgData name="Sai Chaitnaya" userId="96ac8aaf-f201-44d6-8337-9047aa75c5cf" providerId="ADAL" clId="{3FE1B4F8-A0F1-4039-AB77-79BFD46A2CDE}" dt="2024-02-15T09:34:52.894" v="1151" actId="26606"/>
          <ac:spMkLst>
            <pc:docMk/>
            <pc:sldMk cId="2850242638" sldId="263"/>
            <ac:spMk id="12" creationId="{D84C2E9E-0B5D-4B5F-9A1F-70EBDCE39034}"/>
          </ac:spMkLst>
        </pc:spChg>
        <pc:spChg chg="add">
          <ac:chgData name="Sai Chaitnaya" userId="96ac8aaf-f201-44d6-8337-9047aa75c5cf" providerId="ADAL" clId="{3FE1B4F8-A0F1-4039-AB77-79BFD46A2CDE}" dt="2024-02-15T09:34:52.894" v="1151" actId="26606"/>
          <ac:spMkLst>
            <pc:docMk/>
            <pc:sldMk cId="2850242638" sldId="263"/>
            <ac:spMk id="14" creationId="{EF36B2BE-65F4-46E3-AFDD-A9AE9E885071}"/>
          </ac:spMkLst>
        </pc:spChg>
        <pc:picChg chg="mod ord">
          <ac:chgData name="Sai Chaitnaya" userId="96ac8aaf-f201-44d6-8337-9047aa75c5cf" providerId="ADAL" clId="{3FE1B4F8-A0F1-4039-AB77-79BFD46A2CDE}" dt="2024-02-15T09:34:52.894" v="1151" actId="26606"/>
          <ac:picMkLst>
            <pc:docMk/>
            <pc:sldMk cId="2850242638" sldId="263"/>
            <ac:picMk id="5" creationId="{E96069A4-0646-F839-E4B0-40DCE6885925}"/>
          </ac:picMkLst>
        </pc:picChg>
      </pc:sldChg>
      <pc:sldChg chg="del">
        <pc:chgData name="Sai Chaitnaya" userId="96ac8aaf-f201-44d6-8337-9047aa75c5cf" providerId="ADAL" clId="{3FE1B4F8-A0F1-4039-AB77-79BFD46A2CDE}" dt="2024-02-15T09:34:38.421" v="1149" actId="47"/>
        <pc:sldMkLst>
          <pc:docMk/>
          <pc:sldMk cId="2566460800" sldId="264"/>
        </pc:sldMkLst>
      </pc:sldChg>
      <pc:sldChg chg="modSp mod modTransition">
        <pc:chgData name="Sai Chaitnaya" userId="96ac8aaf-f201-44d6-8337-9047aa75c5cf" providerId="ADAL" clId="{3FE1B4F8-A0F1-4039-AB77-79BFD46A2CDE}" dt="2024-02-15T09:35:27.095" v="1156"/>
        <pc:sldMkLst>
          <pc:docMk/>
          <pc:sldMk cId="328835372" sldId="265"/>
        </pc:sldMkLst>
        <pc:spChg chg="mod">
          <ac:chgData name="Sai Chaitnaya" userId="96ac8aaf-f201-44d6-8337-9047aa75c5cf" providerId="ADAL" clId="{3FE1B4F8-A0F1-4039-AB77-79BFD46A2CDE}" dt="2024-02-15T09:33:54.407" v="1144" actId="2711"/>
          <ac:spMkLst>
            <pc:docMk/>
            <pc:sldMk cId="328835372" sldId="265"/>
            <ac:spMk id="3" creationId="{7D8236F2-AC84-C810-66B7-EB8D1B02419A}"/>
          </ac:spMkLst>
        </pc:spChg>
      </pc:sldChg>
      <pc:sldChg chg="modSp mod modTransition">
        <pc:chgData name="Sai Chaitnaya" userId="96ac8aaf-f201-44d6-8337-9047aa75c5cf" providerId="ADAL" clId="{3FE1B4F8-A0F1-4039-AB77-79BFD46A2CDE}" dt="2024-02-15T09:35:32.395" v="1157"/>
        <pc:sldMkLst>
          <pc:docMk/>
          <pc:sldMk cId="308495460" sldId="266"/>
        </pc:sldMkLst>
        <pc:spChg chg="mod">
          <ac:chgData name="Sai Chaitnaya" userId="96ac8aaf-f201-44d6-8337-9047aa75c5cf" providerId="ADAL" clId="{3FE1B4F8-A0F1-4039-AB77-79BFD46A2CDE}" dt="2024-02-15T09:34:00.923" v="1145" actId="2711"/>
          <ac:spMkLst>
            <pc:docMk/>
            <pc:sldMk cId="308495460" sldId="266"/>
            <ac:spMk id="3" creationId="{BF857DA4-37D9-AB41-CD58-A39D781AD9E0}"/>
          </ac:spMkLst>
        </pc:spChg>
      </pc:sldChg>
      <pc:sldChg chg="modSp mod modTransition">
        <pc:chgData name="Sai Chaitnaya" userId="96ac8aaf-f201-44d6-8337-9047aa75c5cf" providerId="ADAL" clId="{3FE1B4F8-A0F1-4039-AB77-79BFD46A2CDE}" dt="2024-02-15T09:35:37.338" v="1158"/>
        <pc:sldMkLst>
          <pc:docMk/>
          <pc:sldMk cId="1190388638" sldId="267"/>
        </pc:sldMkLst>
        <pc:spChg chg="mod">
          <ac:chgData name="Sai Chaitnaya" userId="96ac8aaf-f201-44d6-8337-9047aa75c5cf" providerId="ADAL" clId="{3FE1B4F8-A0F1-4039-AB77-79BFD46A2CDE}" dt="2024-02-15T09:34:09.396" v="1146" actId="2711"/>
          <ac:spMkLst>
            <pc:docMk/>
            <pc:sldMk cId="1190388638" sldId="267"/>
            <ac:spMk id="3" creationId="{17F47BE7-A001-62CC-C10A-75A18BC94958}"/>
          </ac:spMkLst>
        </pc:spChg>
      </pc:sldChg>
      <pc:sldChg chg="addSp delSp modSp add mod modTransition setBg delDesignElem">
        <pc:chgData name="Sai Chaitnaya" userId="96ac8aaf-f201-44d6-8337-9047aa75c5cf" providerId="ADAL" clId="{3FE1B4F8-A0F1-4039-AB77-79BFD46A2CDE}" dt="2024-02-15T09:35:43.112" v="1159"/>
        <pc:sldMkLst>
          <pc:docMk/>
          <pc:sldMk cId="3773160280" sldId="268"/>
        </pc:sldMkLst>
        <pc:spChg chg="mod">
          <ac:chgData name="Sai Chaitnaya" userId="96ac8aaf-f201-44d6-8337-9047aa75c5cf" providerId="ADAL" clId="{3FE1B4F8-A0F1-4039-AB77-79BFD46A2CDE}" dt="2024-02-15T09:06:03.046" v="491" actId="1076"/>
          <ac:spMkLst>
            <pc:docMk/>
            <pc:sldMk cId="3773160280" sldId="268"/>
            <ac:spMk id="2" creationId="{8DE7E855-EBEA-29F3-9953-179DD36B7587}"/>
          </ac:spMkLst>
        </pc:spChg>
        <pc:spChg chg="mod">
          <ac:chgData name="Sai Chaitnaya" userId="96ac8aaf-f201-44d6-8337-9047aa75c5cf" providerId="ADAL" clId="{3FE1B4F8-A0F1-4039-AB77-79BFD46A2CDE}" dt="2024-02-15T09:34:21.727" v="1147" actId="2711"/>
          <ac:spMkLst>
            <pc:docMk/>
            <pc:sldMk cId="3773160280" sldId="268"/>
            <ac:spMk id="3" creationId="{B61F1160-77DE-3056-6E03-B882170EA535}"/>
          </ac:spMkLst>
        </pc:spChg>
        <pc:spChg chg="add">
          <ac:chgData name="Sai Chaitnaya" userId="96ac8aaf-f201-44d6-8337-9047aa75c5cf" providerId="ADAL" clId="{3FE1B4F8-A0F1-4039-AB77-79BFD46A2CDE}" dt="2024-02-15T09:03:59.766" v="464" actId="26606"/>
          <ac:spMkLst>
            <pc:docMk/>
            <pc:sldMk cId="3773160280" sldId="268"/>
            <ac:spMk id="11" creationId="{FB5B0058-AF13-4859-B429-4EDDE2A26F7F}"/>
          </ac:spMkLst>
        </pc:spChg>
        <pc:spChg chg="add">
          <ac:chgData name="Sai Chaitnaya" userId="96ac8aaf-f201-44d6-8337-9047aa75c5cf" providerId="ADAL" clId="{3FE1B4F8-A0F1-4039-AB77-79BFD46A2CDE}" dt="2024-02-15T09:03:59.766" v="464" actId="26606"/>
          <ac:spMkLst>
            <pc:docMk/>
            <pc:sldMk cId="3773160280" sldId="268"/>
            <ac:spMk id="13" creationId="{D84C2E9E-0B5D-4B5F-9A1F-70EBDCE39034}"/>
          </ac:spMkLst>
        </pc:spChg>
        <pc:spChg chg="add">
          <ac:chgData name="Sai Chaitnaya" userId="96ac8aaf-f201-44d6-8337-9047aa75c5cf" providerId="ADAL" clId="{3FE1B4F8-A0F1-4039-AB77-79BFD46A2CDE}" dt="2024-02-15T09:03:59.766" v="464" actId="26606"/>
          <ac:spMkLst>
            <pc:docMk/>
            <pc:sldMk cId="3773160280" sldId="268"/>
            <ac:spMk id="15" creationId="{EF36B2BE-65F4-46E3-AFDD-A9AE9E885071}"/>
          </ac:spMkLst>
        </pc:spChg>
        <pc:spChg chg="del">
          <ac:chgData name="Sai Chaitnaya" userId="96ac8aaf-f201-44d6-8337-9047aa75c5cf" providerId="ADAL" clId="{3FE1B4F8-A0F1-4039-AB77-79BFD46A2CDE}" dt="2024-02-15T09:03:45.899" v="463"/>
          <ac:spMkLst>
            <pc:docMk/>
            <pc:sldMk cId="3773160280" sldId="268"/>
            <ac:spMk id="27" creationId="{2E88645A-9B60-FC72-4D79-C3CC5C87A177}"/>
          </ac:spMkLst>
        </pc:spChg>
        <pc:spChg chg="del">
          <ac:chgData name="Sai Chaitnaya" userId="96ac8aaf-f201-44d6-8337-9047aa75c5cf" providerId="ADAL" clId="{3FE1B4F8-A0F1-4039-AB77-79BFD46A2CDE}" dt="2024-02-15T09:03:45.899" v="463"/>
          <ac:spMkLst>
            <pc:docMk/>
            <pc:sldMk cId="3773160280" sldId="268"/>
            <ac:spMk id="30" creationId="{4D619CB8-BB4D-2EAF-CB14-61C15C1D5B33}"/>
          </ac:spMkLst>
        </pc:spChg>
        <pc:spChg chg="del">
          <ac:chgData name="Sai Chaitnaya" userId="96ac8aaf-f201-44d6-8337-9047aa75c5cf" providerId="ADAL" clId="{3FE1B4F8-A0F1-4039-AB77-79BFD46A2CDE}" dt="2024-02-15T09:03:45.899" v="463"/>
          <ac:spMkLst>
            <pc:docMk/>
            <pc:sldMk cId="3773160280" sldId="268"/>
            <ac:spMk id="33" creationId="{8B158100-27B5-E7C8-02A8-D74250D36BEB}"/>
          </ac:spMkLst>
        </pc:spChg>
        <pc:graphicFrameChg chg="add mod">
          <ac:chgData name="Sai Chaitnaya" userId="96ac8aaf-f201-44d6-8337-9047aa75c5cf" providerId="ADAL" clId="{3FE1B4F8-A0F1-4039-AB77-79BFD46A2CDE}" dt="2024-02-15T09:04:41.885" v="466"/>
          <ac:graphicFrameMkLst>
            <pc:docMk/>
            <pc:sldMk cId="3773160280" sldId="268"/>
            <ac:graphicFrameMk id="4" creationId="{F7DAC3BF-7423-BF1E-14E0-A8DDCA9D92E7}"/>
          </ac:graphicFrameMkLst>
        </pc:graphicFrameChg>
        <pc:graphicFrameChg chg="add mod">
          <ac:chgData name="Sai Chaitnaya" userId="96ac8aaf-f201-44d6-8337-9047aa75c5cf" providerId="ADAL" clId="{3FE1B4F8-A0F1-4039-AB77-79BFD46A2CDE}" dt="2024-02-15T09:05:20.493" v="472" actId="14100"/>
          <ac:graphicFrameMkLst>
            <pc:docMk/>
            <pc:sldMk cId="3773160280" sldId="268"/>
            <ac:graphicFrameMk id="5" creationId="{F7DAC3BF-7423-BF1E-14E0-A8DDCA9D92E7}"/>
          </ac:graphicFrameMkLst>
        </pc:graphicFrameChg>
        <pc:picChg chg="del mod">
          <ac:chgData name="Sai Chaitnaya" userId="96ac8aaf-f201-44d6-8337-9047aa75c5cf" providerId="ADAL" clId="{3FE1B4F8-A0F1-4039-AB77-79BFD46A2CDE}" dt="2024-02-15T09:04:44.200" v="467" actId="478"/>
          <ac:picMkLst>
            <pc:docMk/>
            <pc:sldMk cId="3773160280" sldId="268"/>
            <ac:picMk id="6" creationId="{F534782A-97C4-B152-E2A9-A22A5D0A7C4E}"/>
          </ac:picMkLst>
        </pc:picChg>
      </pc:sldChg>
      <pc:sldChg chg="addSp delSp modSp add del mod setBg delDesignElem">
        <pc:chgData name="Sai Chaitnaya" userId="96ac8aaf-f201-44d6-8337-9047aa75c5cf" providerId="ADAL" clId="{3FE1B4F8-A0F1-4039-AB77-79BFD46A2CDE}" dt="2024-02-15T09:19:10.242" v="736" actId="47"/>
        <pc:sldMkLst>
          <pc:docMk/>
          <pc:sldMk cId="3389094176" sldId="269"/>
        </pc:sldMkLst>
        <pc:spChg chg="mod">
          <ac:chgData name="Sai Chaitnaya" userId="96ac8aaf-f201-44d6-8337-9047aa75c5cf" providerId="ADAL" clId="{3FE1B4F8-A0F1-4039-AB77-79BFD46A2CDE}" dt="2024-02-15T09:19:07.874" v="735" actId="26606"/>
          <ac:spMkLst>
            <pc:docMk/>
            <pc:sldMk cId="3389094176" sldId="269"/>
            <ac:spMk id="2" creationId="{0BCD204B-A6B2-B71F-2F83-29BE35C87B41}"/>
          </ac:spMkLst>
        </pc:spChg>
        <pc:spChg chg="mod">
          <ac:chgData name="Sai Chaitnaya" userId="96ac8aaf-f201-44d6-8337-9047aa75c5cf" providerId="ADAL" clId="{3FE1B4F8-A0F1-4039-AB77-79BFD46A2CDE}" dt="2024-02-15T09:19:07.874" v="735" actId="26606"/>
          <ac:spMkLst>
            <pc:docMk/>
            <pc:sldMk cId="3389094176" sldId="269"/>
            <ac:spMk id="3" creationId="{BE989485-13E3-E5D7-5C74-6C750F1E64CF}"/>
          </ac:spMkLst>
        </pc:spChg>
        <pc:spChg chg="add del">
          <ac:chgData name="Sai Chaitnaya" userId="96ac8aaf-f201-44d6-8337-9047aa75c5cf" providerId="ADAL" clId="{3FE1B4F8-A0F1-4039-AB77-79BFD46A2CDE}" dt="2024-02-15T09:19:07.874" v="735" actId="26606"/>
          <ac:spMkLst>
            <pc:docMk/>
            <pc:sldMk cId="3389094176" sldId="269"/>
            <ac:spMk id="10" creationId="{91DC6ABD-215C-4EA8-A483-CEF5B99AB385}"/>
          </ac:spMkLst>
        </pc:spChg>
        <pc:spChg chg="del">
          <ac:chgData name="Sai Chaitnaya" userId="96ac8aaf-f201-44d6-8337-9047aa75c5cf" providerId="ADAL" clId="{3FE1B4F8-A0F1-4039-AB77-79BFD46A2CDE}" dt="2024-02-15T09:18:29.743" v="733"/>
          <ac:spMkLst>
            <pc:docMk/>
            <pc:sldMk cId="3389094176" sldId="269"/>
            <ac:spMk id="11" creationId="{FDA8DCD9-8061-71F1-9399-1802FCEB779F}"/>
          </ac:spMkLst>
        </pc:spChg>
        <pc:spChg chg="del">
          <ac:chgData name="Sai Chaitnaya" userId="96ac8aaf-f201-44d6-8337-9047aa75c5cf" providerId="ADAL" clId="{3FE1B4F8-A0F1-4039-AB77-79BFD46A2CDE}" dt="2024-02-15T09:18:29.743" v="733"/>
          <ac:spMkLst>
            <pc:docMk/>
            <pc:sldMk cId="3389094176" sldId="269"/>
            <ac:spMk id="13" creationId="{DE501343-5185-A1AE-BF9E-0238DE999FF6}"/>
          </ac:spMkLst>
        </pc:spChg>
        <pc:spChg chg="del">
          <ac:chgData name="Sai Chaitnaya" userId="96ac8aaf-f201-44d6-8337-9047aa75c5cf" providerId="ADAL" clId="{3FE1B4F8-A0F1-4039-AB77-79BFD46A2CDE}" dt="2024-02-15T09:18:29.743" v="733"/>
          <ac:spMkLst>
            <pc:docMk/>
            <pc:sldMk cId="3389094176" sldId="269"/>
            <ac:spMk id="15" creationId="{5BEFEDD5-A4EB-BEE0-691F-D9DDAD3AE59A}"/>
          </ac:spMkLst>
        </pc:spChg>
        <pc:spChg chg="add del">
          <ac:chgData name="Sai Chaitnaya" userId="96ac8aaf-f201-44d6-8337-9047aa75c5cf" providerId="ADAL" clId="{3FE1B4F8-A0F1-4039-AB77-79BFD46A2CDE}" dt="2024-02-15T09:19:07.874" v="735" actId="26606"/>
          <ac:spMkLst>
            <pc:docMk/>
            <pc:sldMk cId="3389094176" sldId="269"/>
            <ac:spMk id="16" creationId="{04357C93-F0CB-4A1C-8F77-4E9063789819}"/>
          </ac:spMkLst>
        </pc:spChg>
        <pc:grpChg chg="add del">
          <ac:chgData name="Sai Chaitnaya" userId="96ac8aaf-f201-44d6-8337-9047aa75c5cf" providerId="ADAL" clId="{3FE1B4F8-A0F1-4039-AB77-79BFD46A2CDE}" dt="2024-02-15T09:19:07.874" v="735" actId="26606"/>
          <ac:grpSpMkLst>
            <pc:docMk/>
            <pc:sldMk cId="3389094176" sldId="269"/>
            <ac:grpSpMk id="12" creationId="{3AF6A671-C637-4547-85F4-51B6D1881399}"/>
          </ac:grpSpMkLst>
        </pc:grpChg>
        <pc:graphicFrameChg chg="add mod">
          <ac:chgData name="Sai Chaitnaya" userId="96ac8aaf-f201-44d6-8337-9047aa75c5cf" providerId="ADAL" clId="{3FE1B4F8-A0F1-4039-AB77-79BFD46A2CDE}" dt="2024-02-15T09:19:07.874" v="735" actId="26606"/>
          <ac:graphicFrameMkLst>
            <pc:docMk/>
            <pc:sldMk cId="3389094176" sldId="269"/>
            <ac:graphicFrameMk id="5" creationId="{A79EA3E6-218D-852F-FDE3-0ACA7930A9C6}"/>
          </ac:graphicFrameMkLst>
        </pc:graphicFrameChg>
      </pc:sldChg>
    </pc:docChg>
  </pc:docChgLst>
  <pc:docChgLst>
    <pc:chgData name="Sai Chaitanya" userId="96ac8aaf-f201-44d6-8337-9047aa75c5cf" providerId="ADAL" clId="{3FE1B4F8-A0F1-4039-AB77-79BFD46A2CDE}"/>
    <pc:docChg chg="undo custSel addSld delSld modSld sldOrd">
      <pc:chgData name="Sai Chaitanya" userId="96ac8aaf-f201-44d6-8337-9047aa75c5cf" providerId="ADAL" clId="{3FE1B4F8-A0F1-4039-AB77-79BFD46A2CDE}" dt="2024-02-26T07:11:55.253" v="3638" actId="1036"/>
      <pc:docMkLst>
        <pc:docMk/>
      </pc:docMkLst>
      <pc:sldChg chg="addSp delSp modSp mod setBg addAnim modAnim delDesignElem">
        <pc:chgData name="Sai Chaitanya" userId="96ac8aaf-f201-44d6-8337-9047aa75c5cf" providerId="ADAL" clId="{3FE1B4F8-A0F1-4039-AB77-79BFD46A2CDE}" dt="2024-02-16T05:51:12.834" v="2487" actId="1036"/>
        <pc:sldMkLst>
          <pc:docMk/>
          <pc:sldMk cId="4144256554" sldId="256"/>
        </pc:sldMkLst>
        <pc:spChg chg="del mod">
          <ac:chgData name="Sai Chaitanya" userId="96ac8aaf-f201-44d6-8337-9047aa75c5cf" providerId="ADAL" clId="{3FE1B4F8-A0F1-4039-AB77-79BFD46A2CDE}" dt="2024-02-15T05:38:37.195" v="19" actId="478"/>
          <ac:spMkLst>
            <pc:docMk/>
            <pc:sldMk cId="4144256554" sldId="256"/>
            <ac:spMk id="2" creationId="{594E339D-6D8F-0DBF-7EAC-35D8A355CFEC}"/>
          </ac:spMkLst>
        </pc:spChg>
        <pc:spChg chg="mod ord">
          <ac:chgData name="Sai Chaitanya" userId="96ac8aaf-f201-44d6-8337-9047aa75c5cf" providerId="ADAL" clId="{3FE1B4F8-A0F1-4039-AB77-79BFD46A2CDE}" dt="2024-02-16T05:51:05.193" v="2474" actId="403"/>
          <ac:spMkLst>
            <pc:docMk/>
            <pc:sldMk cId="4144256554" sldId="256"/>
            <ac:spMk id="3" creationId="{7054D536-3002-092C-B106-E04831773D6F}"/>
          </ac:spMkLst>
        </pc:spChg>
        <pc:spChg chg="add mod">
          <ac:chgData name="Sai Chaitanya" userId="96ac8aaf-f201-44d6-8337-9047aa75c5cf" providerId="ADAL" clId="{3FE1B4F8-A0F1-4039-AB77-79BFD46A2CDE}" dt="2024-02-16T05:51:12.834" v="2487" actId="1036"/>
          <ac:spMkLst>
            <pc:docMk/>
            <pc:sldMk cId="4144256554" sldId="256"/>
            <ac:spMk id="8" creationId="{106AA192-A190-44D8-B9C8-0AA43EA91E72}"/>
          </ac:spMkLst>
        </pc:spChg>
        <pc:spChg chg="add">
          <ac:chgData name="Sai Chaitanya" userId="96ac8aaf-f201-44d6-8337-9047aa75c5cf" providerId="ADAL" clId="{3FE1B4F8-A0F1-4039-AB77-79BFD46A2CDE}" dt="2024-02-16T05:49:36.504" v="2456" actId="26606"/>
          <ac:spMkLst>
            <pc:docMk/>
            <pc:sldMk cId="4144256554" sldId="256"/>
            <ac:spMk id="10" creationId="{50CEED20-A22C-4FC3-BC0E-F4FE53FDEB97}"/>
          </ac:spMkLst>
        </pc:spChg>
        <pc:spChg chg="add del">
          <ac:chgData name="Sai Chaitanya" userId="96ac8aaf-f201-44d6-8337-9047aa75c5cf" providerId="ADAL" clId="{3FE1B4F8-A0F1-4039-AB77-79BFD46A2CDE}" dt="2024-02-16T05:45:21.391" v="2381"/>
          <ac:spMkLst>
            <pc:docMk/>
            <pc:sldMk cId="4144256554" sldId="256"/>
            <ac:spMk id="13" creationId="{FB5B0058-AF13-4859-B429-4EDDE2A26F7F}"/>
          </ac:spMkLst>
        </pc:spChg>
        <pc:spChg chg="add del">
          <ac:chgData name="Sai Chaitanya" userId="96ac8aaf-f201-44d6-8337-9047aa75c5cf" providerId="ADAL" clId="{3FE1B4F8-A0F1-4039-AB77-79BFD46A2CDE}" dt="2024-02-16T05:45:21.391" v="2381"/>
          <ac:spMkLst>
            <pc:docMk/>
            <pc:sldMk cId="4144256554" sldId="256"/>
            <ac:spMk id="15" creationId="{D84C2E9E-0B5D-4B5F-9A1F-70EBDCE39034}"/>
          </ac:spMkLst>
        </pc:spChg>
        <pc:spChg chg="add">
          <ac:chgData name="Sai Chaitanya" userId="96ac8aaf-f201-44d6-8337-9047aa75c5cf" providerId="ADAL" clId="{3FE1B4F8-A0F1-4039-AB77-79BFD46A2CDE}" dt="2024-02-16T05:49:36.504" v="2456" actId="26606"/>
          <ac:spMkLst>
            <pc:docMk/>
            <pc:sldMk cId="4144256554" sldId="256"/>
            <ac:spMk id="20" creationId="{19C9EAEA-39D0-4B0E-A0EB-51E7B26740B1}"/>
          </ac:spMkLst>
        </pc:spChg>
        <pc:spChg chg="add">
          <ac:chgData name="Sai Chaitanya" userId="96ac8aaf-f201-44d6-8337-9047aa75c5cf" providerId="ADAL" clId="{3FE1B4F8-A0F1-4039-AB77-79BFD46A2CDE}" dt="2024-02-16T05:49:36.504" v="2456" actId="26606"/>
          <ac:spMkLst>
            <pc:docMk/>
            <pc:sldMk cId="4144256554" sldId="256"/>
            <ac:spMk id="22" creationId="{3873B707-463F-40B0-8227-E8CC6C67EB25}"/>
          </ac:spMkLst>
        </pc:spChg>
        <pc:grpChg chg="add">
          <ac:chgData name="Sai Chaitanya" userId="96ac8aaf-f201-44d6-8337-9047aa75c5cf" providerId="ADAL" clId="{3FE1B4F8-A0F1-4039-AB77-79BFD46A2CDE}" dt="2024-02-16T05:49:36.504" v="2456" actId="26606"/>
          <ac:grpSpMkLst>
            <pc:docMk/>
            <pc:sldMk cId="4144256554" sldId="256"/>
            <ac:grpSpMk id="11" creationId="{032D8612-31EB-44CF-A1D0-14FD4C705424}"/>
          </ac:grpSpMkLst>
        </pc:grpChg>
        <pc:picChg chg="add mod ord">
          <ac:chgData name="Sai Chaitanya" userId="96ac8aaf-f201-44d6-8337-9047aa75c5cf" providerId="ADAL" clId="{3FE1B4F8-A0F1-4039-AB77-79BFD46A2CDE}" dt="2024-02-16T05:49:36.504" v="2456" actId="26606"/>
          <ac:picMkLst>
            <pc:docMk/>
            <pc:sldMk cId="4144256554" sldId="256"/>
            <ac:picMk id="5" creationId="{C6B903D6-ECED-4B47-D7C1-AAA9B2BB280A}"/>
          </ac:picMkLst>
        </pc:picChg>
        <pc:picChg chg="add del mod">
          <ac:chgData name="Sai Chaitanya" userId="96ac8aaf-f201-44d6-8337-9047aa75c5cf" providerId="ADAL" clId="{3FE1B4F8-A0F1-4039-AB77-79BFD46A2CDE}" dt="2024-02-15T05:39:49.044" v="26" actId="478"/>
          <ac:picMkLst>
            <pc:docMk/>
            <pc:sldMk cId="4144256554" sldId="256"/>
            <ac:picMk id="7" creationId="{74F9D745-F3D3-A982-B9E9-D6A678785DD5}"/>
          </ac:picMkLst>
        </pc:picChg>
      </pc:sldChg>
      <pc:sldChg chg="modSp add mod">
        <pc:chgData name="Sai Chaitanya" userId="96ac8aaf-f201-44d6-8337-9047aa75c5cf" providerId="ADAL" clId="{3FE1B4F8-A0F1-4039-AB77-79BFD46A2CDE}" dt="2024-02-15T05:49:01.524" v="268" actId="20577"/>
        <pc:sldMkLst>
          <pc:docMk/>
          <pc:sldMk cId="352668355" sldId="257"/>
        </pc:sldMkLst>
        <pc:spChg chg="mod">
          <ac:chgData name="Sai Chaitanya" userId="96ac8aaf-f201-44d6-8337-9047aa75c5cf" providerId="ADAL" clId="{3FE1B4F8-A0F1-4039-AB77-79BFD46A2CDE}" dt="2024-02-15T05:46:34.369" v="164" actId="1076"/>
          <ac:spMkLst>
            <pc:docMk/>
            <pc:sldMk cId="352668355" sldId="257"/>
            <ac:spMk id="2" creationId="{53D853F6-69CA-7B96-E242-70CB1164E274}"/>
          </ac:spMkLst>
        </pc:spChg>
        <pc:spChg chg="mod">
          <ac:chgData name="Sai Chaitanya" userId="96ac8aaf-f201-44d6-8337-9047aa75c5cf" providerId="ADAL" clId="{3FE1B4F8-A0F1-4039-AB77-79BFD46A2CDE}" dt="2024-02-15T05:49:01.524" v="268" actId="20577"/>
          <ac:spMkLst>
            <pc:docMk/>
            <pc:sldMk cId="352668355" sldId="257"/>
            <ac:spMk id="3" creationId="{EA241168-795B-B362-443B-BB38C1D12C11}"/>
          </ac:spMkLst>
        </pc:spChg>
      </pc:sldChg>
      <pc:sldChg chg="modSp add mod ord">
        <pc:chgData name="Sai Chaitanya" userId="96ac8aaf-f201-44d6-8337-9047aa75c5cf" providerId="ADAL" clId="{3FE1B4F8-A0F1-4039-AB77-79BFD46A2CDE}" dt="2024-02-15T07:30:06.386" v="1927"/>
        <pc:sldMkLst>
          <pc:docMk/>
          <pc:sldMk cId="3812062806" sldId="258"/>
        </pc:sldMkLst>
        <pc:spChg chg="mod">
          <ac:chgData name="Sai Chaitanya" userId="96ac8aaf-f201-44d6-8337-9047aa75c5cf" providerId="ADAL" clId="{3FE1B4F8-A0F1-4039-AB77-79BFD46A2CDE}" dt="2024-02-15T06:22:48.508" v="335" actId="113"/>
          <ac:spMkLst>
            <pc:docMk/>
            <pc:sldMk cId="3812062806" sldId="258"/>
            <ac:spMk id="2" creationId="{434946CE-30AA-5DE3-AD13-E84BF189F5A6}"/>
          </ac:spMkLst>
        </pc:spChg>
        <pc:spChg chg="mod">
          <ac:chgData name="Sai Chaitanya" userId="96ac8aaf-f201-44d6-8337-9047aa75c5cf" providerId="ADAL" clId="{3FE1B4F8-A0F1-4039-AB77-79BFD46A2CDE}" dt="2024-02-15T07:30:06.386" v="1927"/>
          <ac:spMkLst>
            <pc:docMk/>
            <pc:sldMk cId="3812062806" sldId="258"/>
            <ac:spMk id="3" creationId="{E4B9B9BF-EFB9-671A-A45F-FB5DDE1CD864}"/>
          </ac:spMkLst>
        </pc:spChg>
      </pc:sldChg>
      <pc:sldChg chg="addSp delSp modSp add mod ord setBg delDesignElem">
        <pc:chgData name="Sai Chaitanya" userId="96ac8aaf-f201-44d6-8337-9047aa75c5cf" providerId="ADAL" clId="{3FE1B4F8-A0F1-4039-AB77-79BFD46A2CDE}" dt="2024-02-25T08:40:52.248" v="2895" actId="27636"/>
        <pc:sldMkLst>
          <pc:docMk/>
          <pc:sldMk cId="974885926" sldId="259"/>
        </pc:sldMkLst>
        <pc:spChg chg="mod">
          <ac:chgData name="Sai Chaitanya" userId="96ac8aaf-f201-44d6-8337-9047aa75c5cf" providerId="ADAL" clId="{3FE1B4F8-A0F1-4039-AB77-79BFD46A2CDE}" dt="2024-02-16T05:51:55.276" v="2561" actId="1038"/>
          <ac:spMkLst>
            <pc:docMk/>
            <pc:sldMk cId="974885926" sldId="259"/>
            <ac:spMk id="2" creationId="{2106F331-6959-25CF-6B55-D55355F3CD60}"/>
          </ac:spMkLst>
        </pc:spChg>
        <pc:spChg chg="mod ord">
          <ac:chgData name="Sai Chaitanya" userId="96ac8aaf-f201-44d6-8337-9047aa75c5cf" providerId="ADAL" clId="{3FE1B4F8-A0F1-4039-AB77-79BFD46A2CDE}" dt="2024-02-25T08:40:52.248" v="2895" actId="27636"/>
          <ac:spMkLst>
            <pc:docMk/>
            <pc:sldMk cId="974885926" sldId="259"/>
            <ac:spMk id="3" creationId="{D6AB3F1F-4656-060A-795A-A300D6F4AC13}"/>
          </ac:spMkLst>
        </pc:spChg>
        <pc:spChg chg="add del">
          <ac:chgData name="Sai Chaitanya" userId="96ac8aaf-f201-44d6-8337-9047aa75c5cf" providerId="ADAL" clId="{3FE1B4F8-A0F1-4039-AB77-79BFD46A2CDE}" dt="2024-02-15T07:30:06.386" v="1927"/>
          <ac:spMkLst>
            <pc:docMk/>
            <pc:sldMk cId="974885926" sldId="259"/>
            <ac:spMk id="7" creationId="{FB5B0058-AF13-4859-B429-4EDDE2A26F7F}"/>
          </ac:spMkLst>
        </pc:spChg>
        <pc:spChg chg="add del">
          <ac:chgData name="Sai Chaitanya" userId="96ac8aaf-f201-44d6-8337-9047aa75c5cf" providerId="ADAL" clId="{3FE1B4F8-A0F1-4039-AB77-79BFD46A2CDE}" dt="2024-02-15T07:30:06.386" v="1927"/>
          <ac:spMkLst>
            <pc:docMk/>
            <pc:sldMk cId="974885926" sldId="259"/>
            <ac:spMk id="8" creationId="{D84C2E9E-0B5D-4B5F-9A1F-70EBDCE39034}"/>
          </ac:spMkLst>
        </pc:spChg>
        <pc:spChg chg="add del">
          <ac:chgData name="Sai Chaitanya" userId="96ac8aaf-f201-44d6-8337-9047aa75c5cf" providerId="ADAL" clId="{3FE1B4F8-A0F1-4039-AB77-79BFD46A2CDE}" dt="2024-02-15T07:30:06.386" v="1927"/>
          <ac:spMkLst>
            <pc:docMk/>
            <pc:sldMk cId="974885926" sldId="259"/>
            <ac:spMk id="9" creationId="{EF36B2BE-65F4-46E3-AFDD-A9AE9E885071}"/>
          </ac:spMkLst>
        </pc:spChg>
        <pc:spChg chg="add del">
          <ac:chgData name="Sai Chaitanya" userId="96ac8aaf-f201-44d6-8337-9047aa75c5cf" providerId="ADAL" clId="{3FE1B4F8-A0F1-4039-AB77-79BFD46A2CDE}" dt="2024-02-15T06:41:12.174" v="1023" actId="26606"/>
          <ac:spMkLst>
            <pc:docMk/>
            <pc:sldMk cId="974885926" sldId="259"/>
            <ac:spMk id="10" creationId="{FB5B0058-AF13-4859-B429-4EDDE2A26F7F}"/>
          </ac:spMkLst>
        </pc:spChg>
        <pc:spChg chg="del">
          <ac:chgData name="Sai Chaitanya" userId="96ac8aaf-f201-44d6-8337-9047aa75c5cf" providerId="ADAL" clId="{3FE1B4F8-A0F1-4039-AB77-79BFD46A2CDE}" dt="2024-02-16T05:45:21.391" v="2381"/>
          <ac:spMkLst>
            <pc:docMk/>
            <pc:sldMk cId="974885926" sldId="259"/>
            <ac:spMk id="11" creationId="{25E62178-5DE6-44C8-AE62-8B9F37AC0167}"/>
          </ac:spMkLst>
        </pc:spChg>
        <pc:spChg chg="add del">
          <ac:chgData name="Sai Chaitanya" userId="96ac8aaf-f201-44d6-8337-9047aa75c5cf" providerId="ADAL" clId="{3FE1B4F8-A0F1-4039-AB77-79BFD46A2CDE}" dt="2024-02-15T06:41:12.174" v="1023" actId="26606"/>
          <ac:spMkLst>
            <pc:docMk/>
            <pc:sldMk cId="974885926" sldId="259"/>
            <ac:spMk id="12" creationId="{D84C2E9E-0B5D-4B5F-9A1F-70EBDCE39034}"/>
          </ac:spMkLst>
        </pc:spChg>
        <pc:spChg chg="add del">
          <ac:chgData name="Sai Chaitanya" userId="96ac8aaf-f201-44d6-8337-9047aa75c5cf" providerId="ADAL" clId="{3FE1B4F8-A0F1-4039-AB77-79BFD46A2CDE}" dt="2024-02-15T06:41:12.174" v="1023" actId="26606"/>
          <ac:spMkLst>
            <pc:docMk/>
            <pc:sldMk cId="974885926" sldId="259"/>
            <ac:spMk id="14" creationId="{EF36B2BE-65F4-46E3-AFDD-A9AE9E885071}"/>
          </ac:spMkLst>
        </pc:spChg>
        <pc:spChg chg="add del">
          <ac:chgData name="Sai Chaitanya" userId="96ac8aaf-f201-44d6-8337-9047aa75c5cf" providerId="ADAL" clId="{3FE1B4F8-A0F1-4039-AB77-79BFD46A2CDE}" dt="2024-02-16T05:49:59.937" v="2458" actId="26606"/>
          <ac:spMkLst>
            <pc:docMk/>
            <pc:sldMk cId="974885926" sldId="259"/>
            <ac:spMk id="15" creationId="{E45CA849-654C-4173-AD99-B3A2528275F5}"/>
          </ac:spMkLst>
        </pc:spChg>
        <pc:spChg chg="add del">
          <ac:chgData name="Sai Chaitanya" userId="96ac8aaf-f201-44d6-8337-9047aa75c5cf" providerId="ADAL" clId="{3FE1B4F8-A0F1-4039-AB77-79BFD46A2CDE}" dt="2024-02-15T06:41:19.593" v="1025" actId="26606"/>
          <ac:spMkLst>
            <pc:docMk/>
            <pc:sldMk cId="974885926" sldId="259"/>
            <ac:spMk id="16" creationId="{86BF47BD-DB8D-4367-B0B5-D4A6D1A32F7C}"/>
          </ac:spMkLst>
        </pc:spChg>
        <pc:spChg chg="add del">
          <ac:chgData name="Sai Chaitanya" userId="96ac8aaf-f201-44d6-8337-9047aa75c5cf" providerId="ADAL" clId="{3FE1B4F8-A0F1-4039-AB77-79BFD46A2CDE}" dt="2024-02-16T05:49:59.937" v="2458" actId="26606"/>
          <ac:spMkLst>
            <pc:docMk/>
            <pc:sldMk cId="974885926" sldId="259"/>
            <ac:spMk id="18" creationId="{3E23A947-2D45-4208-AE2B-64948C87A3EB}"/>
          </ac:spMkLst>
        </pc:spChg>
        <pc:spChg chg="add del">
          <ac:chgData name="Sai Chaitanya" userId="96ac8aaf-f201-44d6-8337-9047aa75c5cf" providerId="ADAL" clId="{3FE1B4F8-A0F1-4039-AB77-79BFD46A2CDE}" dt="2024-02-16T05:49:59.937" v="2458" actId="26606"/>
          <ac:spMkLst>
            <pc:docMk/>
            <pc:sldMk cId="974885926" sldId="259"/>
            <ac:spMk id="19" creationId="{E5BBB0F9-6A59-4D02-A9C7-A2D6516684CE}"/>
          </ac:spMkLst>
        </pc:spChg>
        <pc:spChg chg="add del">
          <ac:chgData name="Sai Chaitanya" userId="96ac8aaf-f201-44d6-8337-9047aa75c5cf" providerId="ADAL" clId="{3FE1B4F8-A0F1-4039-AB77-79BFD46A2CDE}" dt="2024-02-15T06:41:25.972" v="1027" actId="26606"/>
          <ac:spMkLst>
            <pc:docMk/>
            <pc:sldMk cId="974885926" sldId="259"/>
            <ac:spMk id="20" creationId="{D2929CB1-0E3C-4B2D-ADC5-0154FB33BA44}"/>
          </ac:spMkLst>
        </pc:spChg>
        <pc:spChg chg="add del">
          <ac:chgData name="Sai Chaitanya" userId="96ac8aaf-f201-44d6-8337-9047aa75c5cf" providerId="ADAL" clId="{3FE1B4F8-A0F1-4039-AB77-79BFD46A2CDE}" dt="2024-02-15T06:41:25.972" v="1027" actId="26606"/>
          <ac:spMkLst>
            <pc:docMk/>
            <pc:sldMk cId="974885926" sldId="259"/>
            <ac:spMk id="21" creationId="{362D44EE-C852-4460-B8B5-C4F2BC20510C}"/>
          </ac:spMkLst>
        </pc:spChg>
        <pc:spChg chg="add del">
          <ac:chgData name="Sai Chaitanya" userId="96ac8aaf-f201-44d6-8337-9047aa75c5cf" providerId="ADAL" clId="{3FE1B4F8-A0F1-4039-AB77-79BFD46A2CDE}" dt="2024-02-15T06:41:25.972" v="1027" actId="26606"/>
          <ac:spMkLst>
            <pc:docMk/>
            <pc:sldMk cId="974885926" sldId="259"/>
            <ac:spMk id="22" creationId="{5F2F0C84-BE8C-4DC2-A6D3-30349A801D5C}"/>
          </ac:spMkLst>
        </pc:spChg>
        <pc:spChg chg="add del">
          <ac:chgData name="Sai Chaitanya" userId="96ac8aaf-f201-44d6-8337-9047aa75c5cf" providerId="ADAL" clId="{3FE1B4F8-A0F1-4039-AB77-79BFD46A2CDE}" dt="2024-02-15T06:41:25.972" v="1027" actId="26606"/>
          <ac:spMkLst>
            <pc:docMk/>
            <pc:sldMk cId="974885926" sldId="259"/>
            <ac:spMk id="23" creationId="{658970D8-8D1D-4B5C-894B-E871CC86543D}"/>
          </ac:spMkLst>
        </pc:spChg>
        <pc:spChg chg="add del">
          <ac:chgData name="Sai Chaitanya" userId="96ac8aaf-f201-44d6-8337-9047aa75c5cf" providerId="ADAL" clId="{3FE1B4F8-A0F1-4039-AB77-79BFD46A2CDE}" dt="2024-02-15T06:41:25.972" v="1027" actId="26606"/>
          <ac:spMkLst>
            <pc:docMk/>
            <pc:sldMk cId="974885926" sldId="259"/>
            <ac:spMk id="24" creationId="{F227E5B6-9132-43CA-B503-37A18562ADF2}"/>
          </ac:spMkLst>
        </pc:spChg>
        <pc:spChg chg="add del">
          <ac:chgData name="Sai Chaitanya" userId="96ac8aaf-f201-44d6-8337-9047aa75c5cf" providerId="ADAL" clId="{3FE1B4F8-A0F1-4039-AB77-79BFD46A2CDE}" dt="2024-02-15T06:41:25.972" v="1027" actId="26606"/>
          <ac:spMkLst>
            <pc:docMk/>
            <pc:sldMk cId="974885926" sldId="259"/>
            <ac:spMk id="25" creationId="{03C2051E-A88D-48E5-BACF-AAED17892722}"/>
          </ac:spMkLst>
        </pc:spChg>
        <pc:spChg chg="add del">
          <ac:chgData name="Sai Chaitanya" userId="96ac8aaf-f201-44d6-8337-9047aa75c5cf" providerId="ADAL" clId="{3FE1B4F8-A0F1-4039-AB77-79BFD46A2CDE}" dt="2024-02-15T06:41:25.972" v="1027" actId="26606"/>
          <ac:spMkLst>
            <pc:docMk/>
            <pc:sldMk cId="974885926" sldId="259"/>
            <ac:spMk id="26" creationId="{7821A508-2985-4905-874A-527429BAABFA}"/>
          </ac:spMkLst>
        </pc:spChg>
        <pc:spChg chg="add del">
          <ac:chgData name="Sai Chaitanya" userId="96ac8aaf-f201-44d6-8337-9047aa75c5cf" providerId="ADAL" clId="{3FE1B4F8-A0F1-4039-AB77-79BFD46A2CDE}" dt="2024-02-16T05:51:32.370" v="2490" actId="26606"/>
          <ac:spMkLst>
            <pc:docMk/>
            <pc:sldMk cId="974885926" sldId="259"/>
            <ac:spMk id="27" creationId="{C2B4C0C7-2745-46BE-B15F-E50582545365}"/>
          </ac:spMkLst>
        </pc:spChg>
        <pc:spChg chg="add del">
          <ac:chgData name="Sai Chaitanya" userId="96ac8aaf-f201-44d6-8337-9047aa75c5cf" providerId="ADAL" clId="{3FE1B4F8-A0F1-4039-AB77-79BFD46A2CDE}" dt="2024-02-15T06:41:44.182" v="1029" actId="26606"/>
          <ac:spMkLst>
            <pc:docMk/>
            <pc:sldMk cId="974885926" sldId="259"/>
            <ac:spMk id="28" creationId="{E45CA849-654C-4173-AD99-B3A2528275F5}"/>
          </ac:spMkLst>
        </pc:spChg>
        <pc:spChg chg="add del">
          <ac:chgData name="Sai Chaitanya" userId="96ac8aaf-f201-44d6-8337-9047aa75c5cf" providerId="ADAL" clId="{3FE1B4F8-A0F1-4039-AB77-79BFD46A2CDE}" dt="2024-02-15T06:41:44.182" v="1029" actId="26606"/>
          <ac:spMkLst>
            <pc:docMk/>
            <pc:sldMk cId="974885926" sldId="259"/>
            <ac:spMk id="29" creationId="{3E23A947-2D45-4208-AE2B-64948C87A3EB}"/>
          </ac:spMkLst>
        </pc:spChg>
        <pc:spChg chg="add del">
          <ac:chgData name="Sai Chaitanya" userId="96ac8aaf-f201-44d6-8337-9047aa75c5cf" providerId="ADAL" clId="{3FE1B4F8-A0F1-4039-AB77-79BFD46A2CDE}" dt="2024-02-15T06:41:44.182" v="1029" actId="26606"/>
          <ac:spMkLst>
            <pc:docMk/>
            <pc:sldMk cId="974885926" sldId="259"/>
            <ac:spMk id="30" creationId="{E5BBB0F9-6A59-4D02-A9C7-A2D6516684CE}"/>
          </ac:spMkLst>
        </pc:spChg>
        <pc:spChg chg="add del">
          <ac:chgData name="Sai Chaitanya" userId="96ac8aaf-f201-44d6-8337-9047aa75c5cf" providerId="ADAL" clId="{3FE1B4F8-A0F1-4039-AB77-79BFD46A2CDE}" dt="2024-02-15T06:41:48.450" v="1032" actId="26606"/>
          <ac:spMkLst>
            <pc:docMk/>
            <pc:sldMk cId="974885926" sldId="259"/>
            <ac:spMk id="32" creationId="{E45B1D5C-0827-4AF0-8186-11FC5A8B8B92}"/>
          </ac:spMkLst>
        </pc:spChg>
        <pc:spChg chg="add del">
          <ac:chgData name="Sai Chaitanya" userId="96ac8aaf-f201-44d6-8337-9047aa75c5cf" providerId="ADAL" clId="{3FE1B4F8-A0F1-4039-AB77-79BFD46A2CDE}" dt="2024-02-15T06:41:48.450" v="1032" actId="26606"/>
          <ac:spMkLst>
            <pc:docMk/>
            <pc:sldMk cId="974885926" sldId="259"/>
            <ac:spMk id="33" creationId="{99413ED5-9ED4-4772-BCE4-2BCAE6B12E35}"/>
          </ac:spMkLst>
        </pc:spChg>
        <pc:spChg chg="add del">
          <ac:chgData name="Sai Chaitanya" userId="96ac8aaf-f201-44d6-8337-9047aa75c5cf" providerId="ADAL" clId="{3FE1B4F8-A0F1-4039-AB77-79BFD46A2CDE}" dt="2024-02-15T06:41:48.450" v="1032" actId="26606"/>
          <ac:spMkLst>
            <pc:docMk/>
            <pc:sldMk cId="974885926" sldId="259"/>
            <ac:spMk id="34" creationId="{04357C93-F0CB-4A1C-8F77-4E9063789819}"/>
          </ac:spMkLst>
        </pc:spChg>
        <pc:spChg chg="add del">
          <ac:chgData name="Sai Chaitanya" userId="96ac8aaf-f201-44d6-8337-9047aa75c5cf" providerId="ADAL" clId="{3FE1B4F8-A0F1-4039-AB77-79BFD46A2CDE}" dt="2024-02-15T06:41:48.450" v="1032" actId="26606"/>
          <ac:spMkLst>
            <pc:docMk/>
            <pc:sldMk cId="974885926" sldId="259"/>
            <ac:spMk id="35" creationId="{90F533E9-6690-41A8-A372-4C6C622D028D}"/>
          </ac:spMkLst>
        </pc:spChg>
        <pc:spChg chg="add del">
          <ac:chgData name="Sai Chaitanya" userId="96ac8aaf-f201-44d6-8337-9047aa75c5cf" providerId="ADAL" clId="{3FE1B4F8-A0F1-4039-AB77-79BFD46A2CDE}" dt="2024-02-16T05:51:32.339" v="2489" actId="26606"/>
          <ac:spMkLst>
            <pc:docMk/>
            <pc:sldMk cId="974885926" sldId="259"/>
            <ac:spMk id="44" creationId="{E45CA849-654C-4173-AD99-B3A2528275F5}"/>
          </ac:spMkLst>
        </pc:spChg>
        <pc:spChg chg="add del">
          <ac:chgData name="Sai Chaitanya" userId="96ac8aaf-f201-44d6-8337-9047aa75c5cf" providerId="ADAL" clId="{3FE1B4F8-A0F1-4039-AB77-79BFD46A2CDE}" dt="2024-02-16T05:51:32.339" v="2489" actId="26606"/>
          <ac:spMkLst>
            <pc:docMk/>
            <pc:sldMk cId="974885926" sldId="259"/>
            <ac:spMk id="46" creationId="{3E23A947-2D45-4208-AE2B-64948C87A3EB}"/>
          </ac:spMkLst>
        </pc:spChg>
        <pc:spChg chg="add del">
          <ac:chgData name="Sai Chaitanya" userId="96ac8aaf-f201-44d6-8337-9047aa75c5cf" providerId="ADAL" clId="{3FE1B4F8-A0F1-4039-AB77-79BFD46A2CDE}" dt="2024-02-16T05:51:32.339" v="2489" actId="26606"/>
          <ac:spMkLst>
            <pc:docMk/>
            <pc:sldMk cId="974885926" sldId="259"/>
            <ac:spMk id="48" creationId="{E5BBB0F9-6A59-4D02-A9C7-A2D6516684CE}"/>
          </ac:spMkLst>
        </pc:spChg>
        <pc:spChg chg="add">
          <ac:chgData name="Sai Chaitanya" userId="96ac8aaf-f201-44d6-8337-9047aa75c5cf" providerId="ADAL" clId="{3FE1B4F8-A0F1-4039-AB77-79BFD46A2CDE}" dt="2024-02-16T05:51:32.370" v="2490" actId="26606"/>
          <ac:spMkLst>
            <pc:docMk/>
            <pc:sldMk cId="974885926" sldId="259"/>
            <ac:spMk id="53" creationId="{643A7A40-1AE6-4218-A8E0-8248174A5377}"/>
          </ac:spMkLst>
        </pc:spChg>
        <pc:spChg chg="add">
          <ac:chgData name="Sai Chaitanya" userId="96ac8aaf-f201-44d6-8337-9047aa75c5cf" providerId="ADAL" clId="{3FE1B4F8-A0F1-4039-AB77-79BFD46A2CDE}" dt="2024-02-16T05:51:32.370" v="2490" actId="26606"/>
          <ac:spMkLst>
            <pc:docMk/>
            <pc:sldMk cId="974885926" sldId="259"/>
            <ac:spMk id="59" creationId="{BD8AB40A-4374-4897-B5EE-9F8913476E47}"/>
          </ac:spMkLst>
        </pc:spChg>
        <pc:grpChg chg="del">
          <ac:chgData name="Sai Chaitanya" userId="96ac8aaf-f201-44d6-8337-9047aa75c5cf" providerId="ADAL" clId="{3FE1B4F8-A0F1-4039-AB77-79BFD46A2CDE}" dt="2024-02-16T05:45:21.391" v="2381"/>
          <ac:grpSpMkLst>
            <pc:docMk/>
            <pc:sldMk cId="974885926" sldId="259"/>
            <ac:grpSpMk id="13" creationId="{C29863D6-0FE2-4F80-9C72-1419BDEB4EDA}"/>
          </ac:grpSpMkLst>
        </pc:grpChg>
        <pc:grpChg chg="add del">
          <ac:chgData name="Sai Chaitanya" userId="96ac8aaf-f201-44d6-8337-9047aa75c5cf" providerId="ADAL" clId="{3FE1B4F8-A0F1-4039-AB77-79BFD46A2CDE}" dt="2024-02-15T06:41:19.593" v="1025" actId="26606"/>
          <ac:grpSpMkLst>
            <pc:docMk/>
            <pc:sldMk cId="974885926" sldId="259"/>
            <ac:grpSpMk id="17" creationId="{D2A542E6-1924-4FE2-89D1-3CB19468C1F6}"/>
          </ac:grpSpMkLst>
        </pc:grpChg>
        <pc:grpChg chg="add del">
          <ac:chgData name="Sai Chaitanya" userId="96ac8aaf-f201-44d6-8337-9047aa75c5cf" providerId="ADAL" clId="{3FE1B4F8-A0F1-4039-AB77-79BFD46A2CDE}" dt="2024-02-16T05:51:32.370" v="2490" actId="26606"/>
          <ac:grpSpMkLst>
            <pc:docMk/>
            <pc:sldMk cId="974885926" sldId="259"/>
            <ac:grpSpMk id="31" creationId="{89D8939B-D984-4564-B942-51C44F623C98}"/>
          </ac:grpSpMkLst>
        </pc:grpChg>
        <pc:grpChg chg="add">
          <ac:chgData name="Sai Chaitanya" userId="96ac8aaf-f201-44d6-8337-9047aa75c5cf" providerId="ADAL" clId="{3FE1B4F8-A0F1-4039-AB77-79BFD46A2CDE}" dt="2024-02-16T05:51:32.370" v="2490" actId="26606"/>
          <ac:grpSpMkLst>
            <pc:docMk/>
            <pc:sldMk cId="974885926" sldId="259"/>
            <ac:grpSpMk id="54" creationId="{F5FDDF18-F156-4D2D-82C6-F55008E338B5}"/>
          </ac:grpSpMkLst>
        </pc:grpChg>
        <pc:grpChg chg="add">
          <ac:chgData name="Sai Chaitanya" userId="96ac8aaf-f201-44d6-8337-9047aa75c5cf" providerId="ADAL" clId="{3FE1B4F8-A0F1-4039-AB77-79BFD46A2CDE}" dt="2024-02-16T05:51:32.370" v="2490" actId="26606"/>
          <ac:grpSpMkLst>
            <pc:docMk/>
            <pc:sldMk cId="974885926" sldId="259"/>
            <ac:grpSpMk id="60" creationId="{2783379C-045E-4010-ABDC-A270A0AA1068}"/>
          </ac:grpSpMkLst>
        </pc:grpChg>
        <pc:picChg chg="mod ord">
          <ac:chgData name="Sai Chaitanya" userId="96ac8aaf-f201-44d6-8337-9047aa75c5cf" providerId="ADAL" clId="{3FE1B4F8-A0F1-4039-AB77-79BFD46A2CDE}" dt="2024-02-16T06:00:08.699" v="2759" actId="1035"/>
          <ac:picMkLst>
            <pc:docMk/>
            <pc:sldMk cId="974885926" sldId="259"/>
            <ac:picMk id="5" creationId="{ACA0ECC0-4BBB-EA1B-2B59-03337DDC454A}"/>
          </ac:picMkLst>
        </pc:picChg>
      </pc:sldChg>
      <pc:sldChg chg="addSp delSp modSp add mod ord setBg delDesignElem">
        <pc:chgData name="Sai Chaitanya" userId="96ac8aaf-f201-44d6-8337-9047aa75c5cf" providerId="ADAL" clId="{3FE1B4F8-A0F1-4039-AB77-79BFD46A2CDE}" dt="2024-02-26T06:18:40.904" v="2916" actId="1076"/>
        <pc:sldMkLst>
          <pc:docMk/>
          <pc:sldMk cId="2379468796" sldId="260"/>
        </pc:sldMkLst>
        <pc:spChg chg="mod">
          <ac:chgData name="Sai Chaitanya" userId="96ac8aaf-f201-44d6-8337-9047aa75c5cf" providerId="ADAL" clId="{3FE1B4F8-A0F1-4039-AB77-79BFD46A2CDE}" dt="2024-02-26T06:18:36.438" v="2915" actId="1076"/>
          <ac:spMkLst>
            <pc:docMk/>
            <pc:sldMk cId="2379468796" sldId="260"/>
            <ac:spMk id="2" creationId="{CEE4DDB9-49C8-2DD5-AAD5-B3AD37A2574C}"/>
          </ac:spMkLst>
        </pc:spChg>
        <pc:spChg chg="mod">
          <ac:chgData name="Sai Chaitanya" userId="96ac8aaf-f201-44d6-8337-9047aa75c5cf" providerId="ADAL" clId="{3FE1B4F8-A0F1-4039-AB77-79BFD46A2CDE}" dt="2024-02-26T06:18:40.904" v="2916" actId="1076"/>
          <ac:spMkLst>
            <pc:docMk/>
            <pc:sldMk cId="2379468796" sldId="260"/>
            <ac:spMk id="3" creationId="{898014FB-3FE1-14E4-9BC1-84E25CCAD339}"/>
          </ac:spMkLst>
        </pc:spChg>
        <pc:spChg chg="add del">
          <ac:chgData name="Sai Chaitanya" userId="96ac8aaf-f201-44d6-8337-9047aa75c5cf" providerId="ADAL" clId="{3FE1B4F8-A0F1-4039-AB77-79BFD46A2CDE}" dt="2024-02-16T05:45:21.391" v="2381"/>
          <ac:spMkLst>
            <pc:docMk/>
            <pc:sldMk cId="2379468796" sldId="260"/>
            <ac:spMk id="10" creationId="{5964CBE2-084A-47DF-A704-CF5F6217B569}"/>
          </ac:spMkLst>
        </pc:spChg>
        <pc:spChg chg="add del">
          <ac:chgData name="Sai Chaitanya" userId="96ac8aaf-f201-44d6-8337-9047aa75c5cf" providerId="ADAL" clId="{3FE1B4F8-A0F1-4039-AB77-79BFD46A2CDE}" dt="2024-02-16T05:45:21.391" v="2381"/>
          <ac:spMkLst>
            <pc:docMk/>
            <pc:sldMk cId="2379468796" sldId="260"/>
            <ac:spMk id="12" creationId="{686A5CBB-E03B-4019-8BCD-78975D39E48C}"/>
          </ac:spMkLst>
        </pc:spChg>
        <pc:spChg chg="add del">
          <ac:chgData name="Sai Chaitanya" userId="96ac8aaf-f201-44d6-8337-9047aa75c5cf" providerId="ADAL" clId="{3FE1B4F8-A0F1-4039-AB77-79BFD46A2CDE}" dt="2024-02-16T05:45:21.391" v="2381"/>
          <ac:spMkLst>
            <pc:docMk/>
            <pc:sldMk cId="2379468796" sldId="260"/>
            <ac:spMk id="14" creationId="{94993204-9792-4E61-A83C-73D4379E2B1C}"/>
          </ac:spMkLst>
        </pc:spChg>
        <pc:picChg chg="mod ord">
          <ac:chgData name="Sai Chaitanya" userId="96ac8aaf-f201-44d6-8337-9047aa75c5cf" providerId="ADAL" clId="{3FE1B4F8-A0F1-4039-AB77-79BFD46A2CDE}" dt="2024-02-15T06:58:59.852" v="1849" actId="1076"/>
          <ac:picMkLst>
            <pc:docMk/>
            <pc:sldMk cId="2379468796" sldId="260"/>
            <ac:picMk id="5" creationId="{4D422261-284D-4ABB-9082-9538E1DED9AB}"/>
          </ac:picMkLst>
        </pc:picChg>
      </pc:sldChg>
      <pc:sldChg chg="addSp delSp modSp add del mod ord">
        <pc:chgData name="Sai Chaitanya" userId="96ac8aaf-f201-44d6-8337-9047aa75c5cf" providerId="ADAL" clId="{3FE1B4F8-A0F1-4039-AB77-79BFD46A2CDE}" dt="2024-02-15T07:34:29.331" v="1971" actId="47"/>
        <pc:sldMkLst>
          <pc:docMk/>
          <pc:sldMk cId="94050780" sldId="261"/>
        </pc:sldMkLst>
        <pc:spChg chg="mod">
          <ac:chgData name="Sai Chaitanya" userId="96ac8aaf-f201-44d6-8337-9047aa75c5cf" providerId="ADAL" clId="{3FE1B4F8-A0F1-4039-AB77-79BFD46A2CDE}" dt="2024-02-15T07:01:36.161" v="1877" actId="1076"/>
          <ac:spMkLst>
            <pc:docMk/>
            <pc:sldMk cId="94050780" sldId="261"/>
            <ac:spMk id="2" creationId="{C1F17C98-BFBB-94BF-59C9-2D44B0F4D65A}"/>
          </ac:spMkLst>
        </pc:spChg>
        <pc:spChg chg="mod">
          <ac:chgData name="Sai Chaitanya" userId="96ac8aaf-f201-44d6-8337-9047aa75c5cf" providerId="ADAL" clId="{3FE1B4F8-A0F1-4039-AB77-79BFD46A2CDE}" dt="2024-02-15T07:32:20.758" v="1950" actId="21"/>
          <ac:spMkLst>
            <pc:docMk/>
            <pc:sldMk cId="94050780" sldId="261"/>
            <ac:spMk id="3" creationId="{8E9A7350-98C0-C44D-CAAE-CFC7640E70A8}"/>
          </ac:spMkLst>
        </pc:spChg>
        <pc:graphicFrameChg chg="add del mod">
          <ac:chgData name="Sai Chaitanya" userId="96ac8aaf-f201-44d6-8337-9047aa75c5cf" providerId="ADAL" clId="{3FE1B4F8-A0F1-4039-AB77-79BFD46A2CDE}" dt="2024-02-15T07:18:35.472" v="1897" actId="478"/>
          <ac:graphicFrameMkLst>
            <pc:docMk/>
            <pc:sldMk cId="94050780" sldId="261"/>
            <ac:graphicFrameMk id="4" creationId="{69180E9A-28A8-FC79-824E-4F7F26AF3E80}"/>
          </ac:graphicFrameMkLst>
        </pc:graphicFrameChg>
        <pc:graphicFrameChg chg="add mod">
          <ac:chgData name="Sai Chaitanya" userId="96ac8aaf-f201-44d6-8337-9047aa75c5cf" providerId="ADAL" clId="{3FE1B4F8-A0F1-4039-AB77-79BFD46A2CDE}" dt="2024-02-15T07:33:36.059" v="1962" actId="692"/>
          <ac:graphicFrameMkLst>
            <pc:docMk/>
            <pc:sldMk cId="94050780" sldId="261"/>
            <ac:graphicFrameMk id="7" creationId="{69180E9A-28A8-FC79-824E-4F7F26AF3E80}"/>
          </ac:graphicFrameMkLst>
        </pc:graphicFrameChg>
        <pc:picChg chg="del mod">
          <ac:chgData name="Sai Chaitanya" userId="96ac8aaf-f201-44d6-8337-9047aa75c5cf" providerId="ADAL" clId="{3FE1B4F8-A0F1-4039-AB77-79BFD46A2CDE}" dt="2024-02-15T07:22:41.027" v="1920" actId="478"/>
          <ac:picMkLst>
            <pc:docMk/>
            <pc:sldMk cId="94050780" sldId="261"/>
            <ac:picMk id="5" creationId="{DC51EE70-2FF8-C07D-4AE3-A38CC50DECCC}"/>
          </ac:picMkLst>
        </pc:picChg>
        <pc:picChg chg="add del mod">
          <ac:chgData name="Sai Chaitanya" userId="96ac8aaf-f201-44d6-8337-9047aa75c5cf" providerId="ADAL" clId="{3FE1B4F8-A0F1-4039-AB77-79BFD46A2CDE}" dt="2024-02-15T07:18:57.312" v="1900" actId="478"/>
          <ac:picMkLst>
            <pc:docMk/>
            <pc:sldMk cId="94050780" sldId="261"/>
            <ac:picMk id="6" creationId="{77239B6E-4570-4052-95AB-B876731FADA7}"/>
          </ac:picMkLst>
        </pc:picChg>
      </pc:sldChg>
      <pc:sldChg chg="addSp delSp modSp add mod delDesignElem">
        <pc:chgData name="Sai Chaitanya" userId="96ac8aaf-f201-44d6-8337-9047aa75c5cf" providerId="ADAL" clId="{3FE1B4F8-A0F1-4039-AB77-79BFD46A2CDE}" dt="2024-02-16T06:03:06.075" v="2875" actId="14100"/>
        <pc:sldMkLst>
          <pc:docMk/>
          <pc:sldMk cId="1839571829" sldId="262"/>
        </pc:sldMkLst>
        <pc:spChg chg="mod">
          <ac:chgData name="Sai Chaitanya" userId="96ac8aaf-f201-44d6-8337-9047aa75c5cf" providerId="ADAL" clId="{3FE1B4F8-A0F1-4039-AB77-79BFD46A2CDE}" dt="2024-02-16T06:00:58.112" v="2772" actId="207"/>
          <ac:spMkLst>
            <pc:docMk/>
            <pc:sldMk cId="1839571829" sldId="262"/>
            <ac:spMk id="2" creationId="{B9372750-2281-5EE8-900A-6EF5B7699BC7}"/>
          </ac:spMkLst>
        </pc:spChg>
        <pc:spChg chg="mod">
          <ac:chgData name="Sai Chaitanya" userId="96ac8aaf-f201-44d6-8337-9047aa75c5cf" providerId="ADAL" clId="{3FE1B4F8-A0F1-4039-AB77-79BFD46A2CDE}" dt="2024-02-16T06:02:53.207" v="2870" actId="1076"/>
          <ac:spMkLst>
            <pc:docMk/>
            <pc:sldMk cId="1839571829" sldId="262"/>
            <ac:spMk id="3" creationId="{55B659D8-B5F6-BE5D-7291-EC63A6C6B73A}"/>
          </ac:spMkLst>
        </pc:spChg>
        <pc:spChg chg="del">
          <ac:chgData name="Sai Chaitanya" userId="96ac8aaf-f201-44d6-8337-9047aa75c5cf" providerId="ADAL" clId="{3FE1B4F8-A0F1-4039-AB77-79BFD46A2CDE}" dt="2024-02-16T05:45:21.391" v="2381"/>
          <ac:spMkLst>
            <pc:docMk/>
            <pc:sldMk cId="1839571829" sldId="262"/>
            <ac:spMk id="11" creationId="{FB5B0058-AF13-4859-B429-4EDDE2A26F7F}"/>
          </ac:spMkLst>
        </pc:spChg>
        <pc:spChg chg="del">
          <ac:chgData name="Sai Chaitanya" userId="96ac8aaf-f201-44d6-8337-9047aa75c5cf" providerId="ADAL" clId="{3FE1B4F8-A0F1-4039-AB77-79BFD46A2CDE}" dt="2024-02-16T05:45:21.391" v="2381"/>
          <ac:spMkLst>
            <pc:docMk/>
            <pc:sldMk cId="1839571829" sldId="262"/>
            <ac:spMk id="13" creationId="{0277405F-0B4F-4418-B773-1B38814125B6}"/>
          </ac:spMkLst>
        </pc:spChg>
        <pc:graphicFrameChg chg="add mod">
          <ac:chgData name="Sai Chaitanya" userId="96ac8aaf-f201-44d6-8337-9047aa75c5cf" providerId="ADAL" clId="{3FE1B4F8-A0F1-4039-AB77-79BFD46A2CDE}" dt="2024-02-16T06:03:06.075" v="2875" actId="14100"/>
          <ac:graphicFrameMkLst>
            <pc:docMk/>
            <pc:sldMk cId="1839571829" sldId="262"/>
            <ac:graphicFrameMk id="4" creationId="{15BE5097-A16E-B282-2985-241588DBF776}"/>
          </ac:graphicFrameMkLst>
        </pc:graphicFrameChg>
        <pc:picChg chg="del">
          <ac:chgData name="Sai Chaitanya" userId="96ac8aaf-f201-44d6-8337-9047aa75c5cf" providerId="ADAL" clId="{3FE1B4F8-A0F1-4039-AB77-79BFD46A2CDE}" dt="2024-02-16T05:41:27.755" v="2319" actId="478"/>
          <ac:picMkLst>
            <pc:docMk/>
            <pc:sldMk cId="1839571829" sldId="262"/>
            <ac:picMk id="6" creationId="{A13311DA-558E-D8C3-385A-5A53DBB35EB1}"/>
          </ac:picMkLst>
        </pc:picChg>
      </pc:sldChg>
      <pc:sldChg chg="addSp delSp modSp add mod delAnim delDesignElem">
        <pc:chgData name="Sai Chaitanya" userId="96ac8aaf-f201-44d6-8337-9047aa75c5cf" providerId="ADAL" clId="{3FE1B4F8-A0F1-4039-AB77-79BFD46A2CDE}" dt="2024-02-16T06:01:51.087" v="2807" actId="14100"/>
        <pc:sldMkLst>
          <pc:docMk/>
          <pc:sldMk cId="2850242638" sldId="263"/>
        </pc:sldMkLst>
        <pc:spChg chg="del mod">
          <ac:chgData name="Sai Chaitanya" userId="96ac8aaf-f201-44d6-8337-9047aa75c5cf" providerId="ADAL" clId="{3FE1B4F8-A0F1-4039-AB77-79BFD46A2CDE}" dt="2024-02-16T06:01:36.387" v="2800" actId="478"/>
          <ac:spMkLst>
            <pc:docMk/>
            <pc:sldMk cId="2850242638" sldId="263"/>
            <ac:spMk id="2" creationId="{C8753047-79FC-55C7-338D-178BE9357BB5}"/>
          </ac:spMkLst>
        </pc:spChg>
        <pc:spChg chg="mod">
          <ac:chgData name="Sai Chaitanya" userId="96ac8aaf-f201-44d6-8337-9047aa75c5cf" providerId="ADAL" clId="{3FE1B4F8-A0F1-4039-AB77-79BFD46A2CDE}" dt="2024-02-16T06:01:51.087" v="2807" actId="14100"/>
          <ac:spMkLst>
            <pc:docMk/>
            <pc:sldMk cId="2850242638" sldId="263"/>
            <ac:spMk id="3" creationId="{D47B5807-23A5-261E-B031-75ECB261F2E0}"/>
          </ac:spMkLst>
        </pc:spChg>
        <pc:spChg chg="add del mod">
          <ac:chgData name="Sai Chaitanya" userId="96ac8aaf-f201-44d6-8337-9047aa75c5cf" providerId="ADAL" clId="{3FE1B4F8-A0F1-4039-AB77-79BFD46A2CDE}" dt="2024-02-16T06:01:38.812" v="2801" actId="478"/>
          <ac:spMkLst>
            <pc:docMk/>
            <pc:sldMk cId="2850242638" sldId="263"/>
            <ac:spMk id="6" creationId="{71A71C16-3565-6FFA-F4B5-EADBE5515324}"/>
          </ac:spMkLst>
        </pc:spChg>
        <pc:spChg chg="del">
          <ac:chgData name="Sai Chaitanya" userId="96ac8aaf-f201-44d6-8337-9047aa75c5cf" providerId="ADAL" clId="{3FE1B4F8-A0F1-4039-AB77-79BFD46A2CDE}" dt="2024-02-16T05:45:21.391" v="2381"/>
          <ac:spMkLst>
            <pc:docMk/>
            <pc:sldMk cId="2850242638" sldId="263"/>
            <ac:spMk id="10" creationId="{FB5B0058-AF13-4859-B429-4EDDE2A26F7F}"/>
          </ac:spMkLst>
        </pc:spChg>
        <pc:spChg chg="del">
          <ac:chgData name="Sai Chaitanya" userId="96ac8aaf-f201-44d6-8337-9047aa75c5cf" providerId="ADAL" clId="{3FE1B4F8-A0F1-4039-AB77-79BFD46A2CDE}" dt="2024-02-16T05:45:21.391" v="2381"/>
          <ac:spMkLst>
            <pc:docMk/>
            <pc:sldMk cId="2850242638" sldId="263"/>
            <ac:spMk id="12" creationId="{D84C2E9E-0B5D-4B5F-9A1F-70EBDCE39034}"/>
          </ac:spMkLst>
        </pc:spChg>
        <pc:spChg chg="del">
          <ac:chgData name="Sai Chaitanya" userId="96ac8aaf-f201-44d6-8337-9047aa75c5cf" providerId="ADAL" clId="{3FE1B4F8-A0F1-4039-AB77-79BFD46A2CDE}" dt="2024-02-16T05:45:21.391" v="2381"/>
          <ac:spMkLst>
            <pc:docMk/>
            <pc:sldMk cId="2850242638" sldId="263"/>
            <ac:spMk id="14" creationId="{EF36B2BE-65F4-46E3-AFDD-A9AE9E885071}"/>
          </ac:spMkLst>
        </pc:spChg>
      </pc:sldChg>
      <pc:sldChg chg="modSp add">
        <pc:chgData name="Sai Chaitanya" userId="96ac8aaf-f201-44d6-8337-9047aa75c5cf" providerId="ADAL" clId="{3FE1B4F8-A0F1-4039-AB77-79BFD46A2CDE}" dt="2024-02-15T07:30:06.386" v="1927"/>
        <pc:sldMkLst>
          <pc:docMk/>
          <pc:sldMk cId="2566460800" sldId="264"/>
        </pc:sldMkLst>
        <pc:spChg chg="mod">
          <ac:chgData name="Sai Chaitanya" userId="96ac8aaf-f201-44d6-8337-9047aa75c5cf" providerId="ADAL" clId="{3FE1B4F8-A0F1-4039-AB77-79BFD46A2CDE}" dt="2024-02-15T07:30:06.386" v="1927"/>
          <ac:spMkLst>
            <pc:docMk/>
            <pc:sldMk cId="2566460800" sldId="264"/>
            <ac:spMk id="2" creationId="{2E02DA30-374F-2A0A-6AFC-751F5CFD9F73}"/>
          </ac:spMkLst>
        </pc:spChg>
        <pc:spChg chg="mod">
          <ac:chgData name="Sai Chaitanya" userId="96ac8aaf-f201-44d6-8337-9047aa75c5cf" providerId="ADAL" clId="{3FE1B4F8-A0F1-4039-AB77-79BFD46A2CDE}" dt="2024-02-15T07:30:06.386" v="1927"/>
          <ac:spMkLst>
            <pc:docMk/>
            <pc:sldMk cId="2566460800" sldId="264"/>
            <ac:spMk id="3" creationId="{6785DECA-BF36-AD61-D17A-ACD37937A2F6}"/>
          </ac:spMkLst>
        </pc:spChg>
      </pc:sldChg>
      <pc:sldChg chg="addSp delSp modSp add mod ord delDesignElem">
        <pc:chgData name="Sai Chaitanya" userId="96ac8aaf-f201-44d6-8337-9047aa75c5cf" providerId="ADAL" clId="{3FE1B4F8-A0F1-4039-AB77-79BFD46A2CDE}" dt="2024-02-16T05:59:26.279" v="2720" actId="14100"/>
        <pc:sldMkLst>
          <pc:docMk/>
          <pc:sldMk cId="328835372" sldId="265"/>
        </pc:sldMkLst>
        <pc:spChg chg="mod">
          <ac:chgData name="Sai Chaitanya" userId="96ac8aaf-f201-44d6-8337-9047aa75c5cf" providerId="ADAL" clId="{3FE1B4F8-A0F1-4039-AB77-79BFD46A2CDE}" dt="2024-02-16T05:54:16.412" v="2628" actId="122"/>
          <ac:spMkLst>
            <pc:docMk/>
            <pc:sldMk cId="328835372" sldId="265"/>
            <ac:spMk id="2" creationId="{719991BB-2D0E-7D6E-E8E7-FAC7102B00C8}"/>
          </ac:spMkLst>
        </pc:spChg>
        <pc:spChg chg="mod">
          <ac:chgData name="Sai Chaitanya" userId="96ac8aaf-f201-44d6-8337-9047aa75c5cf" providerId="ADAL" clId="{3FE1B4F8-A0F1-4039-AB77-79BFD46A2CDE}" dt="2024-02-16T05:59:26.279" v="2720" actId="14100"/>
          <ac:spMkLst>
            <pc:docMk/>
            <pc:sldMk cId="328835372" sldId="265"/>
            <ac:spMk id="3" creationId="{7D8236F2-AC84-C810-66B7-EB8D1B02419A}"/>
          </ac:spMkLst>
        </pc:spChg>
        <pc:spChg chg="add del">
          <ac:chgData name="Sai Chaitanya" userId="96ac8aaf-f201-44d6-8337-9047aa75c5cf" providerId="ADAL" clId="{3FE1B4F8-A0F1-4039-AB77-79BFD46A2CDE}" dt="2024-02-15T07:34:54.376" v="1974" actId="26606"/>
          <ac:spMkLst>
            <pc:docMk/>
            <pc:sldMk cId="328835372" sldId="265"/>
            <ac:spMk id="7" creationId="{209777B6-51AE-3536-875C-515D0FC9B311}"/>
          </ac:spMkLst>
        </pc:spChg>
        <pc:spChg chg="add del">
          <ac:chgData name="Sai Chaitanya" userId="96ac8aaf-f201-44d6-8337-9047aa75c5cf" providerId="ADAL" clId="{3FE1B4F8-A0F1-4039-AB77-79BFD46A2CDE}" dt="2024-02-15T07:34:54.376" v="1974" actId="26606"/>
          <ac:spMkLst>
            <pc:docMk/>
            <pc:sldMk cId="328835372" sldId="265"/>
            <ac:spMk id="8" creationId="{EE10B760-EAF6-0219-CB01-41E807BC4B94}"/>
          </ac:spMkLst>
        </pc:spChg>
        <pc:spChg chg="add del">
          <ac:chgData name="Sai Chaitanya" userId="96ac8aaf-f201-44d6-8337-9047aa75c5cf" providerId="ADAL" clId="{3FE1B4F8-A0F1-4039-AB77-79BFD46A2CDE}" dt="2024-02-15T07:34:54.376" v="1974" actId="26606"/>
          <ac:spMkLst>
            <pc:docMk/>
            <pc:sldMk cId="328835372" sldId="265"/>
            <ac:spMk id="9" creationId="{242D88DA-1836-F3D5-6CF3-E78C4CF6E7A5}"/>
          </ac:spMkLst>
        </pc:spChg>
        <pc:spChg chg="add">
          <ac:chgData name="Sai Chaitanya" userId="96ac8aaf-f201-44d6-8337-9047aa75c5cf" providerId="ADAL" clId="{3FE1B4F8-A0F1-4039-AB77-79BFD46A2CDE}" dt="2024-02-16T05:53:47.925" v="2603" actId="26606"/>
          <ac:spMkLst>
            <pc:docMk/>
            <pc:sldMk cId="328835372" sldId="265"/>
            <ac:spMk id="10" creationId="{8930EBA3-4D2E-42E8-B828-834555328D85}"/>
          </ac:spMkLst>
        </pc:spChg>
        <pc:spChg chg="add">
          <ac:chgData name="Sai Chaitanya" userId="96ac8aaf-f201-44d6-8337-9047aa75c5cf" providerId="ADAL" clId="{3FE1B4F8-A0F1-4039-AB77-79BFD46A2CDE}" dt="2024-02-16T05:53:47.925" v="2603" actId="26606"/>
          <ac:spMkLst>
            <pc:docMk/>
            <pc:sldMk cId="328835372" sldId="265"/>
            <ac:spMk id="11" creationId="{E58B2195-5055-402F-A3E7-53FF0E4980C3}"/>
          </ac:spMkLst>
        </pc:spChg>
        <pc:spChg chg="add">
          <ac:chgData name="Sai Chaitanya" userId="96ac8aaf-f201-44d6-8337-9047aa75c5cf" providerId="ADAL" clId="{3FE1B4F8-A0F1-4039-AB77-79BFD46A2CDE}" dt="2024-02-16T05:53:47.925" v="2603" actId="26606"/>
          <ac:spMkLst>
            <pc:docMk/>
            <pc:sldMk cId="328835372" sldId="265"/>
            <ac:spMk id="13" creationId="{528AA953-F4F9-4DC5-97C7-491F4AF937DC}"/>
          </ac:spMkLst>
        </pc:spChg>
        <pc:spChg chg="add del">
          <ac:chgData name="Sai Chaitanya" userId="96ac8aaf-f201-44d6-8337-9047aa75c5cf" providerId="ADAL" clId="{3FE1B4F8-A0F1-4039-AB77-79BFD46A2CDE}" dt="2024-02-15T07:34:54.362" v="1973" actId="26606"/>
          <ac:spMkLst>
            <pc:docMk/>
            <pc:sldMk cId="328835372" sldId="265"/>
            <ac:spMk id="14" creationId="{94714483-7072-431F-9DBE-87F44E4D44BC}"/>
          </ac:spMkLst>
        </pc:spChg>
        <pc:spChg chg="add del">
          <ac:chgData name="Sai Chaitanya" userId="96ac8aaf-f201-44d6-8337-9047aa75c5cf" providerId="ADAL" clId="{3FE1B4F8-A0F1-4039-AB77-79BFD46A2CDE}" dt="2024-02-15T07:34:54.362" v="1973" actId="26606"/>
          <ac:spMkLst>
            <pc:docMk/>
            <pc:sldMk cId="328835372" sldId="265"/>
            <ac:spMk id="16" creationId="{495892E1-F4A5-4991-AC52-4F417B14A2A2}"/>
          </ac:spMkLst>
        </pc:spChg>
        <pc:spChg chg="add del">
          <ac:chgData name="Sai Chaitanya" userId="96ac8aaf-f201-44d6-8337-9047aa75c5cf" providerId="ADAL" clId="{3FE1B4F8-A0F1-4039-AB77-79BFD46A2CDE}" dt="2024-02-15T07:34:54.362" v="1973" actId="26606"/>
          <ac:spMkLst>
            <pc:docMk/>
            <pc:sldMk cId="328835372" sldId="265"/>
            <ac:spMk id="26" creationId="{E2683E3F-F855-4549-84F8-42064EC0F247}"/>
          </ac:spMkLst>
        </pc:spChg>
        <pc:spChg chg="add del">
          <ac:chgData name="Sai Chaitanya" userId="96ac8aaf-f201-44d6-8337-9047aa75c5cf" providerId="ADAL" clId="{3FE1B4F8-A0F1-4039-AB77-79BFD46A2CDE}" dt="2024-02-15T07:34:54.362" v="1973" actId="26606"/>
          <ac:spMkLst>
            <pc:docMk/>
            <pc:sldMk cId="328835372" sldId="265"/>
            <ac:spMk id="34" creationId="{832F3179-0CD5-40C8-9939-D8355006F7BA}"/>
          </ac:spMkLst>
        </pc:spChg>
        <pc:spChg chg="add del">
          <ac:chgData name="Sai Chaitanya" userId="96ac8aaf-f201-44d6-8337-9047aa75c5cf" providerId="ADAL" clId="{3FE1B4F8-A0F1-4039-AB77-79BFD46A2CDE}" dt="2024-02-16T05:45:21.391" v="2381"/>
          <ac:spMkLst>
            <pc:docMk/>
            <pc:sldMk cId="328835372" sldId="265"/>
            <ac:spMk id="42" creationId="{FB5B0058-AF13-4859-B429-4EDDE2A26F7F}"/>
          </ac:spMkLst>
        </pc:spChg>
        <pc:spChg chg="add del">
          <ac:chgData name="Sai Chaitanya" userId="96ac8aaf-f201-44d6-8337-9047aa75c5cf" providerId="ADAL" clId="{3FE1B4F8-A0F1-4039-AB77-79BFD46A2CDE}" dt="2024-02-16T05:45:21.391" v="2381"/>
          <ac:spMkLst>
            <pc:docMk/>
            <pc:sldMk cId="328835372" sldId="265"/>
            <ac:spMk id="43" creationId="{D84C2E9E-0B5D-4B5F-9A1F-70EBDCE39034}"/>
          </ac:spMkLst>
        </pc:spChg>
        <pc:grpChg chg="add del">
          <ac:chgData name="Sai Chaitanya" userId="96ac8aaf-f201-44d6-8337-9047aa75c5cf" providerId="ADAL" clId="{3FE1B4F8-A0F1-4039-AB77-79BFD46A2CDE}" dt="2024-02-15T07:34:54.362" v="1973" actId="26606"/>
          <ac:grpSpMkLst>
            <pc:docMk/>
            <pc:sldMk cId="328835372" sldId="265"/>
            <ac:grpSpMk id="18" creationId="{ACF597F8-76AA-44FA-8E6A-06223B66C0DD}"/>
          </ac:grpSpMkLst>
        </pc:grpChg>
        <pc:grpChg chg="add del">
          <ac:chgData name="Sai Chaitanya" userId="96ac8aaf-f201-44d6-8337-9047aa75c5cf" providerId="ADAL" clId="{3FE1B4F8-A0F1-4039-AB77-79BFD46A2CDE}" dt="2024-02-15T07:34:54.362" v="1973" actId="26606"/>
          <ac:grpSpMkLst>
            <pc:docMk/>
            <pc:sldMk cId="328835372" sldId="265"/>
            <ac:grpSpMk id="28" creationId="{8FC90B1E-0223-4440-AF22-8F32F6F0C7D2}"/>
          </ac:grpSpMkLst>
        </pc:grpChg>
        <pc:grpChg chg="add del">
          <ac:chgData name="Sai Chaitanya" userId="96ac8aaf-f201-44d6-8337-9047aa75c5cf" providerId="ADAL" clId="{3FE1B4F8-A0F1-4039-AB77-79BFD46A2CDE}" dt="2024-02-15T07:34:54.362" v="1973" actId="26606"/>
          <ac:grpSpMkLst>
            <pc:docMk/>
            <pc:sldMk cId="328835372" sldId="265"/>
            <ac:grpSpMk id="36" creationId="{11CE155D-684B-4F5E-B835-C52765E310E7}"/>
          </ac:grpSpMkLst>
        </pc:grpChg>
        <pc:graphicFrameChg chg="add del mod">
          <ac:chgData name="Sai Chaitanya" userId="96ac8aaf-f201-44d6-8337-9047aa75c5cf" providerId="ADAL" clId="{3FE1B4F8-A0F1-4039-AB77-79BFD46A2CDE}" dt="2024-02-16T05:54:05.945" v="2625" actId="1038"/>
          <ac:graphicFrameMkLst>
            <pc:docMk/>
            <pc:sldMk cId="328835372" sldId="265"/>
            <ac:graphicFrameMk id="4" creationId="{0F83A7B8-6E18-B6B1-B09D-62BD31AF7B6A}"/>
          </ac:graphicFrameMkLst>
        </pc:graphicFrameChg>
        <pc:graphicFrameChg chg="add del mod">
          <ac:chgData name="Sai Chaitanya" userId="96ac8aaf-f201-44d6-8337-9047aa75c5cf" providerId="ADAL" clId="{3FE1B4F8-A0F1-4039-AB77-79BFD46A2CDE}" dt="2024-02-16T05:48:16.092" v="2447" actId="478"/>
          <ac:graphicFrameMkLst>
            <pc:docMk/>
            <pc:sldMk cId="328835372" sldId="265"/>
            <ac:graphicFrameMk id="5" creationId="{0F83A7B8-6E18-B6B1-B09D-62BD31AF7B6A}"/>
          </ac:graphicFrameMkLst>
        </pc:graphicFrameChg>
        <pc:graphicFrameChg chg="add del mod">
          <ac:chgData name="Sai Chaitanya" userId="96ac8aaf-f201-44d6-8337-9047aa75c5cf" providerId="ADAL" clId="{3FE1B4F8-A0F1-4039-AB77-79BFD46A2CDE}" dt="2024-02-16T05:02:12.430" v="2258" actId="478"/>
          <ac:graphicFrameMkLst>
            <pc:docMk/>
            <pc:sldMk cId="328835372" sldId="265"/>
            <ac:graphicFrameMk id="6" creationId="{A8CE7055-DE82-0389-2E5D-3B01AD6ABF65}"/>
          </ac:graphicFrameMkLst>
        </pc:graphicFrameChg>
        <pc:picChg chg="add del mod">
          <ac:chgData name="Sai Chaitanya" userId="96ac8aaf-f201-44d6-8337-9047aa75c5cf" providerId="ADAL" clId="{3FE1B4F8-A0F1-4039-AB77-79BFD46A2CDE}" dt="2024-02-15T07:33:18.599" v="1960" actId="478"/>
          <ac:picMkLst>
            <pc:docMk/>
            <pc:sldMk cId="328835372" sldId="265"/>
            <ac:picMk id="4" creationId="{33E1E8DB-06DF-5A36-AAFC-431DEFE06FA8}"/>
          </ac:picMkLst>
        </pc:picChg>
        <pc:picChg chg="add del">
          <ac:chgData name="Sai Chaitanya" userId="96ac8aaf-f201-44d6-8337-9047aa75c5cf" providerId="ADAL" clId="{3FE1B4F8-A0F1-4039-AB77-79BFD46A2CDE}" dt="2024-02-15T07:31:51.700" v="1941" actId="478"/>
          <ac:picMkLst>
            <pc:docMk/>
            <pc:sldMk cId="328835372" sldId="265"/>
            <ac:picMk id="5" creationId="{9A71A8D9-9F48-493B-917B-3997655A6345}"/>
          </ac:picMkLst>
        </pc:picChg>
      </pc:sldChg>
      <pc:sldChg chg="addSp delSp modSp add mod setBg delDesignElem">
        <pc:chgData name="Sai Chaitanya" userId="96ac8aaf-f201-44d6-8337-9047aa75c5cf" providerId="ADAL" clId="{3FE1B4F8-A0F1-4039-AB77-79BFD46A2CDE}" dt="2024-02-16T05:55:44.229" v="2690" actId="2085"/>
        <pc:sldMkLst>
          <pc:docMk/>
          <pc:sldMk cId="308495460" sldId="266"/>
        </pc:sldMkLst>
        <pc:spChg chg="mod">
          <ac:chgData name="Sai Chaitanya" userId="96ac8aaf-f201-44d6-8337-9047aa75c5cf" providerId="ADAL" clId="{3FE1B4F8-A0F1-4039-AB77-79BFD46A2CDE}" dt="2024-02-16T05:55:34.326" v="2689" actId="26606"/>
          <ac:spMkLst>
            <pc:docMk/>
            <pc:sldMk cId="308495460" sldId="266"/>
            <ac:spMk id="2" creationId="{1A62FC16-F09B-48E9-2D53-C86630B3AD32}"/>
          </ac:spMkLst>
        </pc:spChg>
        <pc:spChg chg="mod">
          <ac:chgData name="Sai Chaitanya" userId="96ac8aaf-f201-44d6-8337-9047aa75c5cf" providerId="ADAL" clId="{3FE1B4F8-A0F1-4039-AB77-79BFD46A2CDE}" dt="2024-02-16T05:55:34.326" v="2689" actId="26606"/>
          <ac:spMkLst>
            <pc:docMk/>
            <pc:sldMk cId="308495460" sldId="266"/>
            <ac:spMk id="3" creationId="{BF857DA4-37D9-AB41-CD58-A39D781AD9E0}"/>
          </ac:spMkLst>
        </pc:spChg>
        <pc:spChg chg="add del">
          <ac:chgData name="Sai Chaitanya" userId="96ac8aaf-f201-44d6-8337-9047aa75c5cf" providerId="ADAL" clId="{3FE1B4F8-A0F1-4039-AB77-79BFD46A2CDE}" dt="2024-02-16T05:55:34.318" v="2688" actId="26606"/>
          <ac:spMkLst>
            <pc:docMk/>
            <pc:sldMk cId="308495460" sldId="266"/>
            <ac:spMk id="7" creationId="{E58B2195-5055-402F-A3E7-53FF0E4980C3}"/>
          </ac:spMkLst>
        </pc:spChg>
        <pc:spChg chg="add del">
          <ac:chgData name="Sai Chaitanya" userId="96ac8aaf-f201-44d6-8337-9047aa75c5cf" providerId="ADAL" clId="{3FE1B4F8-A0F1-4039-AB77-79BFD46A2CDE}" dt="2024-02-16T05:55:34.318" v="2688" actId="26606"/>
          <ac:spMkLst>
            <pc:docMk/>
            <pc:sldMk cId="308495460" sldId="266"/>
            <ac:spMk id="8" creationId="{9EE6F773-742A-491A-9A00-A2A150DF500A}"/>
          </ac:spMkLst>
        </pc:spChg>
        <pc:spChg chg="add del">
          <ac:chgData name="Sai Chaitanya" userId="96ac8aaf-f201-44d6-8337-9047aa75c5cf" providerId="ADAL" clId="{3FE1B4F8-A0F1-4039-AB77-79BFD46A2CDE}" dt="2024-02-16T05:55:34.318" v="2688" actId="26606"/>
          <ac:spMkLst>
            <pc:docMk/>
            <pc:sldMk cId="308495460" sldId="266"/>
            <ac:spMk id="9" creationId="{3301E07F-4F79-4B58-8698-EF24DC1ECDBF}"/>
          </ac:spMkLst>
        </pc:spChg>
        <pc:spChg chg="add del">
          <ac:chgData name="Sai Chaitanya" userId="96ac8aaf-f201-44d6-8337-9047aa75c5cf" providerId="ADAL" clId="{3FE1B4F8-A0F1-4039-AB77-79BFD46A2CDE}" dt="2024-02-16T05:45:21.391" v="2381"/>
          <ac:spMkLst>
            <pc:docMk/>
            <pc:sldMk cId="308495460" sldId="266"/>
            <ac:spMk id="11" creationId="{FB5B0058-AF13-4859-B429-4EDDE2A26F7F}"/>
          </ac:spMkLst>
        </pc:spChg>
        <pc:spChg chg="add">
          <ac:chgData name="Sai Chaitanya" userId="96ac8aaf-f201-44d6-8337-9047aa75c5cf" providerId="ADAL" clId="{3FE1B4F8-A0F1-4039-AB77-79BFD46A2CDE}" dt="2024-02-16T05:55:34.326" v="2689" actId="26606"/>
          <ac:spMkLst>
            <pc:docMk/>
            <pc:sldMk cId="308495460" sldId="266"/>
            <ac:spMk id="12" creationId="{5DCB5928-DC7D-4612-9922-441966E15627}"/>
          </ac:spMkLst>
        </pc:spChg>
        <pc:spChg chg="add del">
          <ac:chgData name="Sai Chaitanya" userId="96ac8aaf-f201-44d6-8337-9047aa75c5cf" providerId="ADAL" clId="{3FE1B4F8-A0F1-4039-AB77-79BFD46A2CDE}" dt="2024-02-16T05:45:21.391" v="2381"/>
          <ac:spMkLst>
            <pc:docMk/>
            <pc:sldMk cId="308495460" sldId="266"/>
            <ac:spMk id="13" creationId="{1A89CBBC-7743-43D9-A324-25CB472E9B2E}"/>
          </ac:spMkLst>
        </pc:spChg>
        <pc:spChg chg="add">
          <ac:chgData name="Sai Chaitanya" userId="96ac8aaf-f201-44d6-8337-9047aa75c5cf" providerId="ADAL" clId="{3FE1B4F8-A0F1-4039-AB77-79BFD46A2CDE}" dt="2024-02-16T05:55:34.326" v="2689" actId="26606"/>
          <ac:spMkLst>
            <pc:docMk/>
            <pc:sldMk cId="308495460" sldId="266"/>
            <ac:spMk id="14" creationId="{682C1161-1736-45EC-99B7-33F3CAE9D517}"/>
          </ac:spMkLst>
        </pc:spChg>
        <pc:spChg chg="add">
          <ac:chgData name="Sai Chaitanya" userId="96ac8aaf-f201-44d6-8337-9047aa75c5cf" providerId="ADAL" clId="{3FE1B4F8-A0F1-4039-AB77-79BFD46A2CDE}" dt="2024-02-16T05:55:34.326" v="2689" actId="26606"/>
          <ac:spMkLst>
            <pc:docMk/>
            <pc:sldMk cId="308495460" sldId="266"/>
            <ac:spMk id="15" creationId="{AF2F604E-43BE-4DC3-B983-E071523364F8}"/>
          </ac:spMkLst>
        </pc:spChg>
        <pc:spChg chg="add">
          <ac:chgData name="Sai Chaitanya" userId="96ac8aaf-f201-44d6-8337-9047aa75c5cf" providerId="ADAL" clId="{3FE1B4F8-A0F1-4039-AB77-79BFD46A2CDE}" dt="2024-02-16T05:55:34.326" v="2689" actId="26606"/>
          <ac:spMkLst>
            <pc:docMk/>
            <pc:sldMk cId="308495460" sldId="266"/>
            <ac:spMk id="16" creationId="{84D4DDB8-B68F-45B0-9F62-C4279996F672}"/>
          </ac:spMkLst>
        </pc:spChg>
        <pc:spChg chg="add">
          <ac:chgData name="Sai Chaitanya" userId="96ac8aaf-f201-44d6-8337-9047aa75c5cf" providerId="ADAL" clId="{3FE1B4F8-A0F1-4039-AB77-79BFD46A2CDE}" dt="2024-02-16T05:55:34.326" v="2689" actId="26606"/>
          <ac:spMkLst>
            <pc:docMk/>
            <pc:sldMk cId="308495460" sldId="266"/>
            <ac:spMk id="17" creationId="{08C9B587-E65E-4B52-B37C-ABEBB6E87928}"/>
          </ac:spMkLst>
        </pc:spChg>
        <pc:spChg chg="del">
          <ac:chgData name="Sai Chaitanya" userId="96ac8aaf-f201-44d6-8337-9047aa75c5cf" providerId="ADAL" clId="{3FE1B4F8-A0F1-4039-AB77-79BFD46A2CDE}" dt="2024-02-15T07:37:15.610" v="1976"/>
          <ac:spMkLst>
            <pc:docMk/>
            <pc:sldMk cId="308495460" sldId="266"/>
            <ac:spMk id="42" creationId="{5C587E8D-C495-F04D-5933-4B977226BDE4}"/>
          </ac:spMkLst>
        </pc:spChg>
        <pc:spChg chg="del">
          <ac:chgData name="Sai Chaitanya" userId="96ac8aaf-f201-44d6-8337-9047aa75c5cf" providerId="ADAL" clId="{3FE1B4F8-A0F1-4039-AB77-79BFD46A2CDE}" dt="2024-02-15T07:37:15.610" v="1976"/>
          <ac:spMkLst>
            <pc:docMk/>
            <pc:sldMk cId="308495460" sldId="266"/>
            <ac:spMk id="43" creationId="{8DFF16BC-8BEF-4A8C-0C73-D3CF585CF1B1}"/>
          </ac:spMkLst>
        </pc:spChg>
        <pc:graphicFrameChg chg="add mod">
          <ac:chgData name="Sai Chaitanya" userId="96ac8aaf-f201-44d6-8337-9047aa75c5cf" providerId="ADAL" clId="{3FE1B4F8-A0F1-4039-AB77-79BFD46A2CDE}" dt="2024-02-16T05:55:44.229" v="2690" actId="2085"/>
          <ac:graphicFrameMkLst>
            <pc:docMk/>
            <pc:sldMk cId="308495460" sldId="266"/>
            <ac:graphicFrameMk id="4" creationId="{6C424DE9-8CDA-00DE-D673-7F9575E330AC}"/>
          </ac:graphicFrameMkLst>
        </pc:graphicFrameChg>
        <pc:graphicFrameChg chg="add del mod">
          <ac:chgData name="Sai Chaitanya" userId="96ac8aaf-f201-44d6-8337-9047aa75c5cf" providerId="ADAL" clId="{3FE1B4F8-A0F1-4039-AB77-79BFD46A2CDE}" dt="2024-02-16T05:03:30.510" v="2268" actId="478"/>
          <ac:graphicFrameMkLst>
            <pc:docMk/>
            <pc:sldMk cId="308495460" sldId="266"/>
            <ac:graphicFrameMk id="4" creationId="{79E728E3-8C43-4603-9C84-1F60741998EF}"/>
          </ac:graphicFrameMkLst>
        </pc:graphicFrameChg>
        <pc:graphicFrameChg chg="add del mod">
          <ac:chgData name="Sai Chaitanya" userId="96ac8aaf-f201-44d6-8337-9047aa75c5cf" providerId="ADAL" clId="{3FE1B4F8-A0F1-4039-AB77-79BFD46A2CDE}" dt="2024-02-16T05:54:56.069" v="2681" actId="478"/>
          <ac:graphicFrameMkLst>
            <pc:docMk/>
            <pc:sldMk cId="308495460" sldId="266"/>
            <ac:graphicFrameMk id="5" creationId="{6C424DE9-8CDA-00DE-D673-7F9575E330AC}"/>
          </ac:graphicFrameMkLst>
        </pc:graphicFrameChg>
        <pc:graphicFrameChg chg="add del mod">
          <ac:chgData name="Sai Chaitanya" userId="96ac8aaf-f201-44d6-8337-9047aa75c5cf" providerId="ADAL" clId="{3FE1B4F8-A0F1-4039-AB77-79BFD46A2CDE}" dt="2024-02-15T07:37:33.933" v="1978" actId="478"/>
          <ac:graphicFrameMkLst>
            <pc:docMk/>
            <pc:sldMk cId="308495460" sldId="266"/>
            <ac:graphicFrameMk id="6" creationId="{364495C4-B4C6-63FF-F5F2-08B975F5582E}"/>
          </ac:graphicFrameMkLst>
        </pc:graphicFrameChg>
      </pc:sldChg>
      <pc:sldChg chg="delSp add del setBg delDesignElem">
        <pc:chgData name="Sai Chaitanya" userId="96ac8aaf-f201-44d6-8337-9047aa75c5cf" providerId="ADAL" clId="{3FE1B4F8-A0F1-4039-AB77-79BFD46A2CDE}" dt="2024-02-15T07:43:42.512" v="2194" actId="47"/>
        <pc:sldMkLst>
          <pc:docMk/>
          <pc:sldMk cId="210734115" sldId="267"/>
        </pc:sldMkLst>
        <pc:spChg chg="del">
          <ac:chgData name="Sai Chaitanya" userId="96ac8aaf-f201-44d6-8337-9047aa75c5cf" providerId="ADAL" clId="{3FE1B4F8-A0F1-4039-AB77-79BFD46A2CDE}" dt="2024-02-15T07:43:03.882" v="2193"/>
          <ac:spMkLst>
            <pc:docMk/>
            <pc:sldMk cId="210734115" sldId="267"/>
            <ac:spMk id="42" creationId="{A5412B23-E7E5-A560-FC8F-B324D5D87C70}"/>
          </ac:spMkLst>
        </pc:spChg>
        <pc:spChg chg="del">
          <ac:chgData name="Sai Chaitanya" userId="96ac8aaf-f201-44d6-8337-9047aa75c5cf" providerId="ADAL" clId="{3FE1B4F8-A0F1-4039-AB77-79BFD46A2CDE}" dt="2024-02-15T07:43:03.882" v="2193"/>
          <ac:spMkLst>
            <pc:docMk/>
            <pc:sldMk cId="210734115" sldId="267"/>
            <ac:spMk id="43" creationId="{7663E94C-1B1E-29D5-2334-2B6ECDBF729A}"/>
          </ac:spMkLst>
        </pc:spChg>
      </pc:sldChg>
      <pc:sldChg chg="addSp delSp add del setBg delDesignElem">
        <pc:chgData name="Sai Chaitanya" userId="96ac8aaf-f201-44d6-8337-9047aa75c5cf" providerId="ADAL" clId="{3FE1B4F8-A0F1-4039-AB77-79BFD46A2CDE}" dt="2024-02-15T07:42:58.698" v="2191"/>
        <pc:sldMkLst>
          <pc:docMk/>
          <pc:sldMk cId="301445665" sldId="267"/>
        </pc:sldMkLst>
        <pc:spChg chg="add del">
          <ac:chgData name="Sai Chaitanya" userId="96ac8aaf-f201-44d6-8337-9047aa75c5cf" providerId="ADAL" clId="{3FE1B4F8-A0F1-4039-AB77-79BFD46A2CDE}" dt="2024-02-15T07:42:58.698" v="2191"/>
          <ac:spMkLst>
            <pc:docMk/>
            <pc:sldMk cId="301445665" sldId="267"/>
            <ac:spMk id="11" creationId="{1260CB27-DDC6-2429-90AA-5A9EF823C2BC}"/>
          </ac:spMkLst>
        </pc:spChg>
        <pc:spChg chg="add del">
          <ac:chgData name="Sai Chaitanya" userId="96ac8aaf-f201-44d6-8337-9047aa75c5cf" providerId="ADAL" clId="{3FE1B4F8-A0F1-4039-AB77-79BFD46A2CDE}" dt="2024-02-15T07:42:58.698" v="2191"/>
          <ac:spMkLst>
            <pc:docMk/>
            <pc:sldMk cId="301445665" sldId="267"/>
            <ac:spMk id="13" creationId="{AA5D4B81-3AAE-AB63-7BDA-E700CB782B04}"/>
          </ac:spMkLst>
        </pc:spChg>
      </pc:sldChg>
      <pc:sldChg chg="delSp add del setBg delDesignElem">
        <pc:chgData name="Sai Chaitanya" userId="96ac8aaf-f201-44d6-8337-9047aa75c5cf" providerId="ADAL" clId="{3FE1B4F8-A0F1-4039-AB77-79BFD46A2CDE}" dt="2024-02-15T07:43:50.038" v="2197" actId="47"/>
        <pc:sldMkLst>
          <pc:docMk/>
          <pc:sldMk cId="1134567990" sldId="267"/>
        </pc:sldMkLst>
        <pc:spChg chg="del">
          <ac:chgData name="Sai Chaitanya" userId="96ac8aaf-f201-44d6-8337-9047aa75c5cf" providerId="ADAL" clId="{3FE1B4F8-A0F1-4039-AB77-79BFD46A2CDE}" dt="2024-02-15T07:43:48.327" v="2196"/>
          <ac:spMkLst>
            <pc:docMk/>
            <pc:sldMk cId="1134567990" sldId="267"/>
            <ac:spMk id="42" creationId="{A4A7A4F5-1DAE-4F92-9963-38512070E946}"/>
          </ac:spMkLst>
        </pc:spChg>
        <pc:spChg chg="del">
          <ac:chgData name="Sai Chaitanya" userId="96ac8aaf-f201-44d6-8337-9047aa75c5cf" providerId="ADAL" clId="{3FE1B4F8-A0F1-4039-AB77-79BFD46A2CDE}" dt="2024-02-15T07:43:48.327" v="2196"/>
          <ac:spMkLst>
            <pc:docMk/>
            <pc:sldMk cId="1134567990" sldId="267"/>
            <ac:spMk id="43" creationId="{2A622C9B-8F04-A4C4-152A-B257F934B656}"/>
          </ac:spMkLst>
        </pc:spChg>
      </pc:sldChg>
      <pc:sldChg chg="addSp delSp modSp add mod setBg delDesignElem">
        <pc:chgData name="Sai Chaitanya" userId="96ac8aaf-f201-44d6-8337-9047aa75c5cf" providerId="ADAL" clId="{3FE1B4F8-A0F1-4039-AB77-79BFD46A2CDE}" dt="2024-02-26T07:06:12.622" v="3616" actId="27918"/>
        <pc:sldMkLst>
          <pc:docMk/>
          <pc:sldMk cId="1190388638" sldId="267"/>
        </pc:sldMkLst>
        <pc:spChg chg="mod">
          <ac:chgData name="Sai Chaitanya" userId="96ac8aaf-f201-44d6-8337-9047aa75c5cf" providerId="ADAL" clId="{3FE1B4F8-A0F1-4039-AB77-79BFD46A2CDE}" dt="2024-02-16T05:48:59.243" v="2453" actId="207"/>
          <ac:spMkLst>
            <pc:docMk/>
            <pc:sldMk cId="1190388638" sldId="267"/>
            <ac:spMk id="2" creationId="{9A77C066-0DF4-C728-A802-6DCF78EB2E52}"/>
          </ac:spMkLst>
        </pc:spChg>
        <pc:spChg chg="mod ord">
          <ac:chgData name="Sai Chaitanya" userId="96ac8aaf-f201-44d6-8337-9047aa75c5cf" providerId="ADAL" clId="{3FE1B4F8-A0F1-4039-AB77-79BFD46A2CDE}" dt="2024-02-26T06:20:23.458" v="2927" actId="20577"/>
          <ac:spMkLst>
            <pc:docMk/>
            <pc:sldMk cId="1190388638" sldId="267"/>
            <ac:spMk id="3" creationId="{17F47BE7-A001-62CC-C10A-75A18BC94958}"/>
          </ac:spMkLst>
        </pc:spChg>
        <pc:spChg chg="add del">
          <ac:chgData name="Sai Chaitanya" userId="96ac8aaf-f201-44d6-8337-9047aa75c5cf" providerId="ADAL" clId="{3FE1B4F8-A0F1-4039-AB77-79BFD46A2CDE}" dt="2024-02-15T07:49:25.693" v="2229" actId="26606"/>
          <ac:spMkLst>
            <pc:docMk/>
            <pc:sldMk cId="1190388638" sldId="267"/>
            <ac:spMk id="7" creationId="{5964CBE2-084A-47DF-A704-CF5F6217B569}"/>
          </ac:spMkLst>
        </pc:spChg>
        <pc:spChg chg="add del">
          <ac:chgData name="Sai Chaitanya" userId="96ac8aaf-f201-44d6-8337-9047aa75c5cf" providerId="ADAL" clId="{3FE1B4F8-A0F1-4039-AB77-79BFD46A2CDE}" dt="2024-02-15T07:49:25.693" v="2229" actId="26606"/>
          <ac:spMkLst>
            <pc:docMk/>
            <pc:sldMk cId="1190388638" sldId="267"/>
            <ac:spMk id="8" creationId="{686A5CBB-E03B-4019-8BCD-78975D39E48C}"/>
          </ac:spMkLst>
        </pc:spChg>
        <pc:spChg chg="add del">
          <ac:chgData name="Sai Chaitanya" userId="96ac8aaf-f201-44d6-8337-9047aa75c5cf" providerId="ADAL" clId="{3FE1B4F8-A0F1-4039-AB77-79BFD46A2CDE}" dt="2024-02-15T07:49:25.693" v="2229" actId="26606"/>
          <ac:spMkLst>
            <pc:docMk/>
            <pc:sldMk cId="1190388638" sldId="267"/>
            <ac:spMk id="9" creationId="{94993204-9792-4E61-A83C-73D4379E2B1C}"/>
          </ac:spMkLst>
        </pc:spChg>
        <pc:spChg chg="del">
          <ac:chgData name="Sai Chaitanya" userId="96ac8aaf-f201-44d6-8337-9047aa75c5cf" providerId="ADAL" clId="{3FE1B4F8-A0F1-4039-AB77-79BFD46A2CDE}" dt="2024-02-15T07:43:55.992" v="2199"/>
          <ac:spMkLst>
            <pc:docMk/>
            <pc:sldMk cId="1190388638" sldId="267"/>
            <ac:spMk id="10" creationId="{09C40E29-0294-1AF5-7773-33F7CBFCB51E}"/>
          </ac:spMkLst>
        </pc:spChg>
        <pc:spChg chg="add del">
          <ac:chgData name="Sai Chaitanya" userId="96ac8aaf-f201-44d6-8337-9047aa75c5cf" providerId="ADAL" clId="{3FE1B4F8-A0F1-4039-AB77-79BFD46A2CDE}" dt="2024-02-15T07:44:46.620" v="2207" actId="26606"/>
          <ac:spMkLst>
            <pc:docMk/>
            <pc:sldMk cId="1190388638" sldId="267"/>
            <ac:spMk id="11" creationId="{21A75659-5A6F-4F77-9679-678A00B9D8DC}"/>
          </ac:spMkLst>
        </pc:spChg>
        <pc:spChg chg="del">
          <ac:chgData name="Sai Chaitanya" userId="96ac8aaf-f201-44d6-8337-9047aa75c5cf" providerId="ADAL" clId="{3FE1B4F8-A0F1-4039-AB77-79BFD46A2CDE}" dt="2024-02-15T07:43:55.992" v="2199"/>
          <ac:spMkLst>
            <pc:docMk/>
            <pc:sldMk cId="1190388638" sldId="267"/>
            <ac:spMk id="12" creationId="{FA6316E1-87E3-321D-424A-EF8397359756}"/>
          </ac:spMkLst>
        </pc:spChg>
        <pc:spChg chg="add del">
          <ac:chgData name="Sai Chaitanya" userId="96ac8aaf-f201-44d6-8337-9047aa75c5cf" providerId="ADAL" clId="{3FE1B4F8-A0F1-4039-AB77-79BFD46A2CDE}" dt="2024-02-15T07:45:09.195" v="2209" actId="26606"/>
          <ac:spMkLst>
            <pc:docMk/>
            <pc:sldMk cId="1190388638" sldId="267"/>
            <ac:spMk id="13" creationId="{AE3A741D-C19B-960A-5803-1C5887147820}"/>
          </ac:spMkLst>
        </pc:spChg>
        <pc:spChg chg="del">
          <ac:chgData name="Sai Chaitanya" userId="96ac8aaf-f201-44d6-8337-9047aa75c5cf" providerId="ADAL" clId="{3FE1B4F8-A0F1-4039-AB77-79BFD46A2CDE}" dt="2024-02-15T07:43:55.992" v="2199"/>
          <ac:spMkLst>
            <pc:docMk/>
            <pc:sldMk cId="1190388638" sldId="267"/>
            <ac:spMk id="14" creationId="{5A28D8F0-207A-BE1A-2AF1-5893754429CD}"/>
          </ac:spMkLst>
        </pc:spChg>
        <pc:spChg chg="add del">
          <ac:chgData name="Sai Chaitanya" userId="96ac8aaf-f201-44d6-8337-9047aa75c5cf" providerId="ADAL" clId="{3FE1B4F8-A0F1-4039-AB77-79BFD46A2CDE}" dt="2024-02-15T07:45:09.195" v="2209" actId="26606"/>
          <ac:spMkLst>
            <pc:docMk/>
            <pc:sldMk cId="1190388638" sldId="267"/>
            <ac:spMk id="15" creationId="{DC39DE25-0E4E-0AA7-0932-1D78C2372786}"/>
          </ac:spMkLst>
        </pc:spChg>
        <pc:spChg chg="add del">
          <ac:chgData name="Sai Chaitanya" userId="96ac8aaf-f201-44d6-8337-9047aa75c5cf" providerId="ADAL" clId="{3FE1B4F8-A0F1-4039-AB77-79BFD46A2CDE}" dt="2024-02-15T07:44:46.620" v="2207" actId="26606"/>
          <ac:spMkLst>
            <pc:docMk/>
            <pc:sldMk cId="1190388638" sldId="267"/>
            <ac:spMk id="16" creationId="{E30A3A45-140E-431E-AED0-07EF836310B3}"/>
          </ac:spMkLst>
        </pc:spChg>
        <pc:spChg chg="add del">
          <ac:chgData name="Sai Chaitanya" userId="96ac8aaf-f201-44d6-8337-9047aa75c5cf" providerId="ADAL" clId="{3FE1B4F8-A0F1-4039-AB77-79BFD46A2CDE}" dt="2024-02-15T07:45:09.195" v="2209" actId="26606"/>
          <ac:spMkLst>
            <pc:docMk/>
            <pc:sldMk cId="1190388638" sldId="267"/>
            <ac:spMk id="17" creationId="{8D6EA299-0840-6DEA-E670-C49AEBC87E89}"/>
          </ac:spMkLst>
        </pc:spChg>
        <pc:spChg chg="add del">
          <ac:chgData name="Sai Chaitanya" userId="96ac8aaf-f201-44d6-8337-9047aa75c5cf" providerId="ADAL" clId="{3FE1B4F8-A0F1-4039-AB77-79BFD46A2CDE}" dt="2024-02-15T07:44:46.620" v="2207" actId="26606"/>
          <ac:spMkLst>
            <pc:docMk/>
            <pc:sldMk cId="1190388638" sldId="267"/>
            <ac:spMk id="18" creationId="{55D4142C-5077-457F-A6AD-3FECFDB39685}"/>
          </ac:spMkLst>
        </pc:spChg>
        <pc:spChg chg="add del">
          <ac:chgData name="Sai Chaitanya" userId="96ac8aaf-f201-44d6-8337-9047aa75c5cf" providerId="ADAL" clId="{3FE1B4F8-A0F1-4039-AB77-79BFD46A2CDE}" dt="2024-02-15T07:45:21.970" v="2213" actId="26606"/>
          <ac:spMkLst>
            <pc:docMk/>
            <pc:sldMk cId="1190388638" sldId="267"/>
            <ac:spMk id="19" creationId="{526E0BFB-CDF1-4990-8C11-AC849311E0A8}"/>
          </ac:spMkLst>
        </pc:spChg>
        <pc:spChg chg="add del">
          <ac:chgData name="Sai Chaitanya" userId="96ac8aaf-f201-44d6-8337-9047aa75c5cf" providerId="ADAL" clId="{3FE1B4F8-A0F1-4039-AB77-79BFD46A2CDE}" dt="2024-02-15T07:44:46.620" v="2207" actId="26606"/>
          <ac:spMkLst>
            <pc:docMk/>
            <pc:sldMk cId="1190388638" sldId="267"/>
            <ac:spMk id="20" creationId="{7A5F0580-5EE9-419F-96EE-B6529EF6E7D0}"/>
          </ac:spMkLst>
        </pc:spChg>
        <pc:spChg chg="add del">
          <ac:chgData name="Sai Chaitanya" userId="96ac8aaf-f201-44d6-8337-9047aa75c5cf" providerId="ADAL" clId="{3FE1B4F8-A0F1-4039-AB77-79BFD46A2CDE}" dt="2024-02-15T07:45:21.970" v="2213" actId="26606"/>
          <ac:spMkLst>
            <pc:docMk/>
            <pc:sldMk cId="1190388638" sldId="267"/>
            <ac:spMk id="21" creationId="{6069A1F8-9BEB-4786-9694-FC48B2D75D21}"/>
          </ac:spMkLst>
        </pc:spChg>
        <pc:spChg chg="add del">
          <ac:chgData name="Sai Chaitanya" userId="96ac8aaf-f201-44d6-8337-9047aa75c5cf" providerId="ADAL" clId="{3FE1B4F8-A0F1-4039-AB77-79BFD46A2CDE}" dt="2024-02-15T07:45:21.970" v="2213" actId="26606"/>
          <ac:spMkLst>
            <pc:docMk/>
            <pc:sldMk cId="1190388638" sldId="267"/>
            <ac:spMk id="22" creationId="{AF2F604E-43BE-4DC3-B983-E071523364F8}"/>
          </ac:spMkLst>
        </pc:spChg>
        <pc:spChg chg="add del">
          <ac:chgData name="Sai Chaitanya" userId="96ac8aaf-f201-44d6-8337-9047aa75c5cf" providerId="ADAL" clId="{3FE1B4F8-A0F1-4039-AB77-79BFD46A2CDE}" dt="2024-02-15T07:45:21.970" v="2213" actId="26606"/>
          <ac:spMkLst>
            <pc:docMk/>
            <pc:sldMk cId="1190388638" sldId="267"/>
            <ac:spMk id="23" creationId="{08C9B587-E65E-4B52-B37C-ABEBB6E87928}"/>
          </ac:spMkLst>
        </pc:spChg>
        <pc:spChg chg="add del">
          <ac:chgData name="Sai Chaitanya" userId="96ac8aaf-f201-44d6-8337-9047aa75c5cf" providerId="ADAL" clId="{3FE1B4F8-A0F1-4039-AB77-79BFD46A2CDE}" dt="2024-02-15T07:47:50.944" v="2216" actId="26606"/>
          <ac:spMkLst>
            <pc:docMk/>
            <pc:sldMk cId="1190388638" sldId="267"/>
            <ac:spMk id="24" creationId="{C6B158B5-50B5-4927-A367-7C9F3AFE5DCB}"/>
          </ac:spMkLst>
        </pc:spChg>
        <pc:spChg chg="add del">
          <ac:chgData name="Sai Chaitanya" userId="96ac8aaf-f201-44d6-8337-9047aa75c5cf" providerId="ADAL" clId="{3FE1B4F8-A0F1-4039-AB77-79BFD46A2CDE}" dt="2024-02-15T07:47:50.944" v="2216" actId="26606"/>
          <ac:spMkLst>
            <pc:docMk/>
            <pc:sldMk cId="1190388638" sldId="267"/>
            <ac:spMk id="25" creationId="{B01367A3-F670-4BD9-9972-F7E97FC227ED}"/>
          </ac:spMkLst>
        </pc:spChg>
        <pc:spChg chg="add del">
          <ac:chgData name="Sai Chaitanya" userId="96ac8aaf-f201-44d6-8337-9047aa75c5cf" providerId="ADAL" clId="{3FE1B4F8-A0F1-4039-AB77-79BFD46A2CDE}" dt="2024-02-15T07:47:50.944" v="2216" actId="26606"/>
          <ac:spMkLst>
            <pc:docMk/>
            <pc:sldMk cId="1190388638" sldId="267"/>
            <ac:spMk id="26" creationId="{38C3DB02-606C-40EC-8381-7A29A1ADFAE7}"/>
          </ac:spMkLst>
        </pc:spChg>
        <pc:spChg chg="add del">
          <ac:chgData name="Sai Chaitanya" userId="96ac8aaf-f201-44d6-8337-9047aa75c5cf" providerId="ADAL" clId="{3FE1B4F8-A0F1-4039-AB77-79BFD46A2CDE}" dt="2024-02-16T05:45:21.391" v="2381"/>
          <ac:spMkLst>
            <pc:docMk/>
            <pc:sldMk cId="1190388638" sldId="267"/>
            <ac:spMk id="27" creationId="{FB5B0058-AF13-4859-B429-4EDDE2A26F7F}"/>
          </ac:spMkLst>
        </pc:spChg>
        <pc:spChg chg="add del">
          <ac:chgData name="Sai Chaitanya" userId="96ac8aaf-f201-44d6-8337-9047aa75c5cf" providerId="ADAL" clId="{3FE1B4F8-A0F1-4039-AB77-79BFD46A2CDE}" dt="2024-02-15T07:48:37.099" v="2227" actId="26606"/>
          <ac:spMkLst>
            <pc:docMk/>
            <pc:sldMk cId="1190388638" sldId="267"/>
            <ac:spMk id="28" creationId="{9B37791B-B040-4694-BFDC-8DD132D86E8E}"/>
          </ac:spMkLst>
        </pc:spChg>
        <pc:spChg chg="add del">
          <ac:chgData name="Sai Chaitanya" userId="96ac8aaf-f201-44d6-8337-9047aa75c5cf" providerId="ADAL" clId="{3FE1B4F8-A0F1-4039-AB77-79BFD46A2CDE}" dt="2024-02-16T05:45:21.391" v="2381"/>
          <ac:spMkLst>
            <pc:docMk/>
            <pc:sldMk cId="1190388638" sldId="267"/>
            <ac:spMk id="30" creationId="{D84C2E9E-0B5D-4B5F-9A1F-70EBDCE39034}"/>
          </ac:spMkLst>
        </pc:spChg>
        <pc:spChg chg="add del">
          <ac:chgData name="Sai Chaitanya" userId="96ac8aaf-f201-44d6-8337-9047aa75c5cf" providerId="ADAL" clId="{3FE1B4F8-A0F1-4039-AB77-79BFD46A2CDE}" dt="2024-02-16T05:45:21.391" v="2381"/>
          <ac:spMkLst>
            <pc:docMk/>
            <pc:sldMk cId="1190388638" sldId="267"/>
            <ac:spMk id="33" creationId="{EF36B2BE-65F4-46E3-AFDD-A9AE9E885071}"/>
          </ac:spMkLst>
        </pc:spChg>
        <pc:grpChg chg="add del">
          <ac:chgData name="Sai Chaitanya" userId="96ac8aaf-f201-44d6-8337-9047aa75c5cf" providerId="ADAL" clId="{3FE1B4F8-A0F1-4039-AB77-79BFD46A2CDE}" dt="2024-02-15T07:48:37.099" v="2227" actId="26606"/>
          <ac:grpSpMkLst>
            <pc:docMk/>
            <pc:sldMk cId="1190388638" sldId="267"/>
            <ac:grpSpMk id="29" creationId="{4B2AE301-8298-47C2-81FA-781BA50D9933}"/>
          </ac:grpSpMkLst>
        </pc:grpChg>
        <pc:graphicFrameChg chg="add del mod">
          <ac:chgData name="Sai Chaitanya" userId="96ac8aaf-f201-44d6-8337-9047aa75c5cf" providerId="ADAL" clId="{3FE1B4F8-A0F1-4039-AB77-79BFD46A2CDE}" dt="2024-02-26T07:05:15.207" v="3577" actId="478"/>
          <ac:graphicFrameMkLst>
            <pc:docMk/>
            <pc:sldMk cId="1190388638" sldId="267"/>
            <ac:graphicFrameMk id="4" creationId="{06B4A581-E255-8818-A2B1-F0F5787AD13B}"/>
          </ac:graphicFrameMkLst>
        </pc:graphicFrameChg>
        <pc:graphicFrameChg chg="add del mod">
          <ac:chgData name="Sai Chaitanya" userId="96ac8aaf-f201-44d6-8337-9047aa75c5cf" providerId="ADAL" clId="{3FE1B4F8-A0F1-4039-AB77-79BFD46A2CDE}" dt="2024-02-26T07:05:49.728" v="3614" actId="2085"/>
          <ac:graphicFrameMkLst>
            <pc:docMk/>
            <pc:sldMk cId="1190388638" sldId="267"/>
            <ac:graphicFrameMk id="5" creationId="{06B4A581-E255-8818-A2B1-F0F5787AD13B}"/>
          </ac:graphicFrameMkLst>
        </pc:graphicFrameChg>
        <pc:graphicFrameChg chg="add mod">
          <ac:chgData name="Sai Chaitanya" userId="96ac8aaf-f201-44d6-8337-9047aa75c5cf" providerId="ADAL" clId="{3FE1B4F8-A0F1-4039-AB77-79BFD46A2CDE}" dt="2024-02-16T05:37:33.136" v="2303"/>
          <ac:graphicFrameMkLst>
            <pc:docMk/>
            <pc:sldMk cId="1190388638" sldId="267"/>
            <ac:graphicFrameMk id="7" creationId="{06B4A581-E255-8818-A2B1-F0F5787AD13B}"/>
          </ac:graphicFrameMkLst>
        </pc:graphicFrameChg>
        <pc:graphicFrameChg chg="add del mod">
          <ac:chgData name="Sai Chaitanya" userId="96ac8aaf-f201-44d6-8337-9047aa75c5cf" providerId="ADAL" clId="{3FE1B4F8-A0F1-4039-AB77-79BFD46A2CDE}" dt="2024-02-16T05:55:53.323" v="2691" actId="478"/>
          <ac:graphicFrameMkLst>
            <pc:docMk/>
            <pc:sldMk cId="1190388638" sldId="267"/>
            <ac:graphicFrameMk id="8" creationId="{06B4A581-E255-8818-A2B1-F0F5787AD13B}"/>
          </ac:graphicFrameMkLst>
        </pc:graphicFrameChg>
        <pc:picChg chg="add del mod ord">
          <ac:chgData name="Sai Chaitanya" userId="96ac8aaf-f201-44d6-8337-9047aa75c5cf" providerId="ADAL" clId="{3FE1B4F8-A0F1-4039-AB77-79BFD46A2CDE}" dt="2024-02-15T07:48:37.099" v="2227" actId="26606"/>
          <ac:picMkLst>
            <pc:docMk/>
            <pc:sldMk cId="1190388638" sldId="267"/>
            <ac:picMk id="4" creationId="{2091273C-6A31-D849-B9D7-E5F5A9FA48DC}"/>
          </ac:picMkLst>
        </pc:picChg>
        <pc:picChg chg="add">
          <ac:chgData name="Sai Chaitanya" userId="96ac8aaf-f201-44d6-8337-9047aa75c5cf" providerId="ADAL" clId="{3FE1B4F8-A0F1-4039-AB77-79BFD46A2CDE}" dt="2024-02-16T05:35:55.001" v="2290"/>
          <ac:picMkLst>
            <pc:docMk/>
            <pc:sldMk cId="1190388638" sldId="267"/>
            <ac:picMk id="4" creationId="{E62FFCE1-9334-103D-E512-BA0353F0F337}"/>
          </ac:picMkLst>
        </pc:picChg>
        <pc:picChg chg="add del mod">
          <ac:chgData name="Sai Chaitanya" userId="96ac8aaf-f201-44d6-8337-9047aa75c5cf" providerId="ADAL" clId="{3FE1B4F8-A0F1-4039-AB77-79BFD46A2CDE}" dt="2024-02-15T07:50:26.241" v="2230" actId="478"/>
          <ac:picMkLst>
            <pc:docMk/>
            <pc:sldMk cId="1190388638" sldId="267"/>
            <ac:picMk id="5" creationId="{4CA0BB0C-C367-5673-536E-0C100581F69F}"/>
          </ac:picMkLst>
        </pc:picChg>
        <pc:picChg chg="add del mod">
          <ac:chgData name="Sai Chaitanya" userId="96ac8aaf-f201-44d6-8337-9047aa75c5cf" providerId="ADAL" clId="{3FE1B4F8-A0F1-4039-AB77-79BFD46A2CDE}" dt="2024-02-16T05:35:51.107" v="2289" actId="478"/>
          <ac:picMkLst>
            <pc:docMk/>
            <pc:sldMk cId="1190388638" sldId="267"/>
            <ac:picMk id="6" creationId="{E5DB2561-A5DD-5087-E7AD-6F912B7D6CAB}"/>
          </ac:picMkLst>
        </pc:picChg>
      </pc:sldChg>
      <pc:sldChg chg="addSp delSp modSp mod delDesignElem">
        <pc:chgData name="Sai Chaitanya" userId="96ac8aaf-f201-44d6-8337-9047aa75c5cf" providerId="ADAL" clId="{3FE1B4F8-A0F1-4039-AB77-79BFD46A2CDE}" dt="2024-02-16T06:03:29.082" v="2876" actId="207"/>
        <pc:sldMkLst>
          <pc:docMk/>
          <pc:sldMk cId="3773160280" sldId="268"/>
        </pc:sldMkLst>
        <pc:spChg chg="mod">
          <ac:chgData name="Sai Chaitanya" userId="96ac8aaf-f201-44d6-8337-9047aa75c5cf" providerId="ADAL" clId="{3FE1B4F8-A0F1-4039-AB77-79BFD46A2CDE}" dt="2024-02-16T05:58:55.844" v="2709" actId="1076"/>
          <ac:spMkLst>
            <pc:docMk/>
            <pc:sldMk cId="3773160280" sldId="268"/>
            <ac:spMk id="2" creationId="{8DE7E855-EBEA-29F3-9953-179DD36B7587}"/>
          </ac:spMkLst>
        </pc:spChg>
        <pc:spChg chg="mod">
          <ac:chgData name="Sai Chaitanya" userId="96ac8aaf-f201-44d6-8337-9047aa75c5cf" providerId="ADAL" clId="{3FE1B4F8-A0F1-4039-AB77-79BFD46A2CDE}" dt="2024-02-16T05:59:06.522" v="2716" actId="403"/>
          <ac:spMkLst>
            <pc:docMk/>
            <pc:sldMk cId="3773160280" sldId="268"/>
            <ac:spMk id="3" creationId="{B61F1160-77DE-3056-6E03-B882170EA535}"/>
          </ac:spMkLst>
        </pc:spChg>
        <pc:spChg chg="add del">
          <ac:chgData name="Sai Chaitanya" userId="96ac8aaf-f201-44d6-8337-9047aa75c5cf" providerId="ADAL" clId="{3FE1B4F8-A0F1-4039-AB77-79BFD46A2CDE}" dt="2024-02-16T05:58:43.360" v="2707" actId="26606"/>
          <ac:spMkLst>
            <pc:docMk/>
            <pc:sldMk cId="3773160280" sldId="268"/>
            <ac:spMk id="7" creationId="{AF2F604E-43BE-4DC3-B983-E071523364F8}"/>
          </ac:spMkLst>
        </pc:spChg>
        <pc:spChg chg="add del">
          <ac:chgData name="Sai Chaitanya" userId="96ac8aaf-f201-44d6-8337-9047aa75c5cf" providerId="ADAL" clId="{3FE1B4F8-A0F1-4039-AB77-79BFD46A2CDE}" dt="2024-02-16T05:58:43.360" v="2707" actId="26606"/>
          <ac:spMkLst>
            <pc:docMk/>
            <pc:sldMk cId="3773160280" sldId="268"/>
            <ac:spMk id="8" creationId="{08C9B587-E65E-4B52-B37C-ABEBB6E87928}"/>
          </ac:spMkLst>
        </pc:spChg>
        <pc:spChg chg="add del">
          <ac:chgData name="Sai Chaitanya" userId="96ac8aaf-f201-44d6-8337-9047aa75c5cf" providerId="ADAL" clId="{3FE1B4F8-A0F1-4039-AB77-79BFD46A2CDE}" dt="2024-02-16T05:58:43.360" v="2707" actId="26606"/>
          <ac:spMkLst>
            <pc:docMk/>
            <pc:sldMk cId="3773160280" sldId="268"/>
            <ac:spMk id="9" creationId="{68AF5748-FED8-45BA-8631-26D1D10F3246}"/>
          </ac:spMkLst>
        </pc:spChg>
        <pc:spChg chg="del">
          <ac:chgData name="Sai Chaitanya" userId="96ac8aaf-f201-44d6-8337-9047aa75c5cf" providerId="ADAL" clId="{3FE1B4F8-A0F1-4039-AB77-79BFD46A2CDE}" dt="2024-02-16T05:45:21.391" v="2381"/>
          <ac:spMkLst>
            <pc:docMk/>
            <pc:sldMk cId="3773160280" sldId="268"/>
            <ac:spMk id="11" creationId="{FB5B0058-AF13-4859-B429-4EDDE2A26F7F}"/>
          </ac:spMkLst>
        </pc:spChg>
        <pc:spChg chg="del">
          <ac:chgData name="Sai Chaitanya" userId="96ac8aaf-f201-44d6-8337-9047aa75c5cf" providerId="ADAL" clId="{3FE1B4F8-A0F1-4039-AB77-79BFD46A2CDE}" dt="2024-02-16T05:45:21.391" v="2381"/>
          <ac:spMkLst>
            <pc:docMk/>
            <pc:sldMk cId="3773160280" sldId="268"/>
            <ac:spMk id="13" creationId="{D84C2E9E-0B5D-4B5F-9A1F-70EBDCE39034}"/>
          </ac:spMkLst>
        </pc:spChg>
        <pc:spChg chg="add">
          <ac:chgData name="Sai Chaitanya" userId="96ac8aaf-f201-44d6-8337-9047aa75c5cf" providerId="ADAL" clId="{3FE1B4F8-A0F1-4039-AB77-79BFD46A2CDE}" dt="2024-02-16T05:58:43.360" v="2707" actId="26606"/>
          <ac:spMkLst>
            <pc:docMk/>
            <pc:sldMk cId="3773160280" sldId="268"/>
            <ac:spMk id="14" creationId="{A3363022-C969-41E9-8EB2-E4C94908C1FA}"/>
          </ac:spMkLst>
        </pc:spChg>
        <pc:spChg chg="del">
          <ac:chgData name="Sai Chaitanya" userId="96ac8aaf-f201-44d6-8337-9047aa75c5cf" providerId="ADAL" clId="{3FE1B4F8-A0F1-4039-AB77-79BFD46A2CDE}" dt="2024-02-16T05:45:21.391" v="2381"/>
          <ac:spMkLst>
            <pc:docMk/>
            <pc:sldMk cId="3773160280" sldId="268"/>
            <ac:spMk id="15" creationId="{EF36B2BE-65F4-46E3-AFDD-A9AE9E885071}"/>
          </ac:spMkLst>
        </pc:spChg>
        <pc:spChg chg="add">
          <ac:chgData name="Sai Chaitanya" userId="96ac8aaf-f201-44d6-8337-9047aa75c5cf" providerId="ADAL" clId="{3FE1B4F8-A0F1-4039-AB77-79BFD46A2CDE}" dt="2024-02-16T05:58:43.360" v="2707" actId="26606"/>
          <ac:spMkLst>
            <pc:docMk/>
            <pc:sldMk cId="3773160280" sldId="268"/>
            <ac:spMk id="16" creationId="{8D1AD6B3-BE88-4CEB-BA17-790657CC4729}"/>
          </ac:spMkLst>
        </pc:spChg>
        <pc:grpChg chg="add">
          <ac:chgData name="Sai Chaitanya" userId="96ac8aaf-f201-44d6-8337-9047aa75c5cf" providerId="ADAL" clId="{3FE1B4F8-A0F1-4039-AB77-79BFD46A2CDE}" dt="2024-02-16T05:58:43.360" v="2707" actId="26606"/>
          <ac:grpSpMkLst>
            <pc:docMk/>
            <pc:sldMk cId="3773160280" sldId="268"/>
            <ac:grpSpMk id="18" creationId="{89D1390B-7E13-4B4F-9CB2-391063412E54}"/>
          </ac:grpSpMkLst>
        </pc:grpChg>
        <pc:graphicFrameChg chg="add mod">
          <ac:chgData name="Sai Chaitanya" userId="96ac8aaf-f201-44d6-8337-9047aa75c5cf" providerId="ADAL" clId="{3FE1B4F8-A0F1-4039-AB77-79BFD46A2CDE}" dt="2024-02-16T06:03:29.082" v="2876" actId="207"/>
          <ac:graphicFrameMkLst>
            <pc:docMk/>
            <pc:sldMk cId="3773160280" sldId="268"/>
            <ac:graphicFrameMk id="4" creationId="{AFFCE342-EDE8-39F2-D5FC-3F26DF4EF946}"/>
          </ac:graphicFrameMkLst>
        </pc:graphicFrameChg>
        <pc:graphicFrameChg chg="del">
          <ac:chgData name="Sai Chaitanya" userId="96ac8aaf-f201-44d6-8337-9047aa75c5cf" providerId="ADAL" clId="{3FE1B4F8-A0F1-4039-AB77-79BFD46A2CDE}" dt="2024-02-16T05:40:29.429" v="2310" actId="478"/>
          <ac:graphicFrameMkLst>
            <pc:docMk/>
            <pc:sldMk cId="3773160280" sldId="268"/>
            <ac:graphicFrameMk id="5" creationId="{F7DAC3BF-7423-BF1E-14E0-A8DDCA9D92E7}"/>
          </ac:graphicFrameMkLst>
        </pc:graphicFrameChg>
      </pc:sldChg>
      <pc:sldChg chg="addSp delSp modSp new mod setBg">
        <pc:chgData name="Sai Chaitanya" userId="96ac8aaf-f201-44d6-8337-9047aa75c5cf" providerId="ADAL" clId="{3FE1B4F8-A0F1-4039-AB77-79BFD46A2CDE}" dt="2024-02-26T07:11:55.253" v="3638" actId="1036"/>
        <pc:sldMkLst>
          <pc:docMk/>
          <pc:sldMk cId="4285151571" sldId="269"/>
        </pc:sldMkLst>
        <pc:spChg chg="add mod">
          <ac:chgData name="Sai Chaitanya" userId="96ac8aaf-f201-44d6-8337-9047aa75c5cf" providerId="ADAL" clId="{3FE1B4F8-A0F1-4039-AB77-79BFD46A2CDE}" dt="2024-02-16T06:02:39.567" v="2869" actId="1076"/>
          <ac:spMkLst>
            <pc:docMk/>
            <pc:sldMk cId="4285151571" sldId="269"/>
            <ac:spMk id="2" creationId="{9A18855A-F864-DB63-6FC1-14838B625828}"/>
          </ac:spMkLst>
        </pc:spChg>
        <pc:spChg chg="del">
          <ac:chgData name="Sai Chaitanya" userId="96ac8aaf-f201-44d6-8337-9047aa75c5cf" providerId="ADAL" clId="{3FE1B4F8-A0F1-4039-AB77-79BFD46A2CDE}" dt="2024-02-16T05:43:07.435" v="2334" actId="478"/>
          <ac:spMkLst>
            <pc:docMk/>
            <pc:sldMk cId="4285151571" sldId="269"/>
            <ac:spMk id="2" creationId="{DE719E67-6FDC-078E-7DF2-B3C8AE7828C8}"/>
          </ac:spMkLst>
        </pc:spChg>
        <pc:spChg chg="del">
          <ac:chgData name="Sai Chaitanya" userId="96ac8aaf-f201-44d6-8337-9047aa75c5cf" providerId="ADAL" clId="{3FE1B4F8-A0F1-4039-AB77-79BFD46A2CDE}" dt="2024-02-16T05:43:12.395" v="2335" actId="478"/>
          <ac:spMkLst>
            <pc:docMk/>
            <pc:sldMk cId="4285151571" sldId="269"/>
            <ac:spMk id="3" creationId="{595D46F0-A21C-5A7D-187E-0D884AF54009}"/>
          </ac:spMkLst>
        </pc:spChg>
        <pc:spChg chg="add mod">
          <ac:chgData name="Sai Chaitanya" userId="96ac8aaf-f201-44d6-8337-9047aa75c5cf" providerId="ADAL" clId="{3FE1B4F8-A0F1-4039-AB77-79BFD46A2CDE}" dt="2024-02-26T07:03:56.910" v="3576"/>
          <ac:spMkLst>
            <pc:docMk/>
            <pc:sldMk cId="4285151571" sldId="269"/>
            <ac:spMk id="4" creationId="{9BD5F9C0-8319-9405-E037-AE8C337EE14C}"/>
          </ac:spMkLst>
        </pc:spChg>
        <pc:spChg chg="add mod">
          <ac:chgData name="Sai Chaitanya" userId="96ac8aaf-f201-44d6-8337-9047aa75c5cf" providerId="ADAL" clId="{3FE1B4F8-A0F1-4039-AB77-79BFD46A2CDE}" dt="2024-02-16T05:43:46.530" v="2337"/>
          <ac:spMkLst>
            <pc:docMk/>
            <pc:sldMk cId="4285151571" sldId="269"/>
            <ac:spMk id="5" creationId="{9BD5F9C0-8319-9405-E037-AE8C337EE14C}"/>
          </ac:spMkLst>
        </pc:spChg>
        <pc:spChg chg="add mod">
          <ac:chgData name="Sai Chaitanya" userId="96ac8aaf-f201-44d6-8337-9047aa75c5cf" providerId="ADAL" clId="{3FE1B4F8-A0F1-4039-AB77-79BFD46A2CDE}" dt="2024-02-16T05:46:57.469" v="2435" actId="767"/>
          <ac:spMkLst>
            <pc:docMk/>
            <pc:sldMk cId="4285151571" sldId="269"/>
            <ac:spMk id="21" creationId="{D7C53456-6BAB-DD01-A849-C1DD92ABA9ED}"/>
          </ac:spMkLst>
        </pc:spChg>
        <pc:spChg chg="add del">
          <ac:chgData name="Sai Chaitanya" userId="96ac8aaf-f201-44d6-8337-9047aa75c5cf" providerId="ADAL" clId="{3FE1B4F8-A0F1-4039-AB77-79BFD46A2CDE}" dt="2024-02-16T05:45:12.946" v="2371" actId="26606"/>
          <ac:spMkLst>
            <pc:docMk/>
            <pc:sldMk cId="4285151571" sldId="269"/>
            <ac:spMk id="25" creationId="{E5093ECC-8BEB-4546-A80D-0B48876623DE}"/>
          </ac:spMkLst>
        </pc:spChg>
        <pc:graphicFrameChg chg="add mod">
          <ac:chgData name="Sai Chaitanya" userId="96ac8aaf-f201-44d6-8337-9047aa75c5cf" providerId="ADAL" clId="{3FE1B4F8-A0F1-4039-AB77-79BFD46A2CDE}" dt="2024-02-26T07:03:54.865" v="3575"/>
          <ac:graphicFrameMkLst>
            <pc:docMk/>
            <pc:sldMk cId="4285151571" sldId="269"/>
            <ac:graphicFrameMk id="3" creationId="{213A0270-5227-567C-9E9D-4FC0E0597387}"/>
          </ac:graphicFrameMkLst>
        </pc:graphicFrameChg>
        <pc:graphicFrameChg chg="add mod">
          <ac:chgData name="Sai Chaitanya" userId="96ac8aaf-f201-44d6-8337-9047aa75c5cf" providerId="ADAL" clId="{3FE1B4F8-A0F1-4039-AB77-79BFD46A2CDE}" dt="2024-02-16T05:43:42.237" v="2336"/>
          <ac:graphicFrameMkLst>
            <pc:docMk/>
            <pc:sldMk cId="4285151571" sldId="269"/>
            <ac:graphicFrameMk id="4" creationId="{1C9BE869-C600-8E98-9303-662212B6FAF0}"/>
          </ac:graphicFrameMkLst>
        </pc:graphicFrameChg>
        <pc:graphicFrameChg chg="add mod">
          <ac:chgData name="Sai Chaitanya" userId="96ac8aaf-f201-44d6-8337-9047aa75c5cf" providerId="ADAL" clId="{3FE1B4F8-A0F1-4039-AB77-79BFD46A2CDE}" dt="2024-02-26T07:03:56.910" v="3576"/>
          <ac:graphicFrameMkLst>
            <pc:docMk/>
            <pc:sldMk cId="4285151571" sldId="269"/>
            <ac:graphicFrameMk id="9" creationId="{4F1B0613-B9B1-4B7E-8E60-FBC922F6BB63}"/>
          </ac:graphicFrameMkLst>
        </pc:graphicFrameChg>
        <pc:graphicFrameChg chg="add mod">
          <ac:chgData name="Sai Chaitanya" userId="96ac8aaf-f201-44d6-8337-9047aa75c5cf" providerId="ADAL" clId="{3FE1B4F8-A0F1-4039-AB77-79BFD46A2CDE}" dt="2024-02-26T07:03:56.910" v="3576"/>
          <ac:graphicFrameMkLst>
            <pc:docMk/>
            <pc:sldMk cId="4285151571" sldId="269"/>
            <ac:graphicFrameMk id="10" creationId="{1AD3F2A2-C294-4F50-A176-F752D3777E56}"/>
          </ac:graphicFrameMkLst>
        </pc:graphicFrameChg>
        <pc:graphicFrameChg chg="add mod">
          <ac:chgData name="Sai Chaitanya" userId="96ac8aaf-f201-44d6-8337-9047aa75c5cf" providerId="ADAL" clId="{3FE1B4F8-A0F1-4039-AB77-79BFD46A2CDE}" dt="2024-02-16T05:43:46.530" v="2337"/>
          <ac:graphicFrameMkLst>
            <pc:docMk/>
            <pc:sldMk cId="4285151571" sldId="269"/>
            <ac:graphicFrameMk id="10" creationId="{4F1B0613-B9B1-4B7E-8E60-FBC922F6BB63}"/>
          </ac:graphicFrameMkLst>
        </pc:graphicFrameChg>
        <pc:graphicFrameChg chg="add mod">
          <ac:chgData name="Sai Chaitanya" userId="96ac8aaf-f201-44d6-8337-9047aa75c5cf" providerId="ADAL" clId="{3FE1B4F8-A0F1-4039-AB77-79BFD46A2CDE}" dt="2024-02-16T05:43:46.530" v="2337"/>
          <ac:graphicFrameMkLst>
            <pc:docMk/>
            <pc:sldMk cId="4285151571" sldId="269"/>
            <ac:graphicFrameMk id="11" creationId="{1AD3F2A2-C294-4F50-A176-F752D3777E56}"/>
          </ac:graphicFrameMkLst>
        </pc:graphicFrameChg>
        <pc:graphicFrameChg chg="add mod">
          <ac:chgData name="Sai Chaitanya" userId="96ac8aaf-f201-44d6-8337-9047aa75c5cf" providerId="ADAL" clId="{3FE1B4F8-A0F1-4039-AB77-79BFD46A2CDE}" dt="2024-02-26T07:03:56.910" v="3576"/>
          <ac:graphicFrameMkLst>
            <pc:docMk/>
            <pc:sldMk cId="4285151571" sldId="269"/>
            <ac:graphicFrameMk id="11" creationId="{FA1F0E34-FFF7-4FD2-B5D0-D3ED892EC084}"/>
          </ac:graphicFrameMkLst>
        </pc:graphicFrameChg>
        <pc:graphicFrameChg chg="add mod">
          <ac:chgData name="Sai Chaitanya" userId="96ac8aaf-f201-44d6-8337-9047aa75c5cf" providerId="ADAL" clId="{3FE1B4F8-A0F1-4039-AB77-79BFD46A2CDE}" dt="2024-02-26T07:03:56.910" v="3576"/>
          <ac:graphicFrameMkLst>
            <pc:docMk/>
            <pc:sldMk cId="4285151571" sldId="269"/>
            <ac:graphicFrameMk id="12" creationId="{DDCC4D63-706D-47A4-8A0F-46338C22A992}"/>
          </ac:graphicFrameMkLst>
        </pc:graphicFrameChg>
        <pc:graphicFrameChg chg="add mod">
          <ac:chgData name="Sai Chaitanya" userId="96ac8aaf-f201-44d6-8337-9047aa75c5cf" providerId="ADAL" clId="{3FE1B4F8-A0F1-4039-AB77-79BFD46A2CDE}" dt="2024-02-16T05:43:46.530" v="2337"/>
          <ac:graphicFrameMkLst>
            <pc:docMk/>
            <pc:sldMk cId="4285151571" sldId="269"/>
            <ac:graphicFrameMk id="12" creationId="{FA1F0E34-FFF7-4FD2-B5D0-D3ED892EC084}"/>
          </ac:graphicFrameMkLst>
        </pc:graphicFrameChg>
        <pc:graphicFrameChg chg="add mod">
          <ac:chgData name="Sai Chaitanya" userId="96ac8aaf-f201-44d6-8337-9047aa75c5cf" providerId="ADAL" clId="{3FE1B4F8-A0F1-4039-AB77-79BFD46A2CDE}" dt="2024-02-26T07:03:56.910" v="3576"/>
          <ac:graphicFrameMkLst>
            <pc:docMk/>
            <pc:sldMk cId="4285151571" sldId="269"/>
            <ac:graphicFrameMk id="13" creationId="{448709AB-5E98-4503-8891-247C4A2A47F1}"/>
          </ac:graphicFrameMkLst>
        </pc:graphicFrameChg>
        <pc:graphicFrameChg chg="add mod">
          <ac:chgData name="Sai Chaitanya" userId="96ac8aaf-f201-44d6-8337-9047aa75c5cf" providerId="ADAL" clId="{3FE1B4F8-A0F1-4039-AB77-79BFD46A2CDE}" dt="2024-02-16T05:43:46.530" v="2337"/>
          <ac:graphicFrameMkLst>
            <pc:docMk/>
            <pc:sldMk cId="4285151571" sldId="269"/>
            <ac:graphicFrameMk id="13" creationId="{DDCC4D63-706D-47A4-8A0F-46338C22A992}"/>
          </ac:graphicFrameMkLst>
        </pc:graphicFrameChg>
        <pc:graphicFrameChg chg="add mod">
          <ac:chgData name="Sai Chaitanya" userId="96ac8aaf-f201-44d6-8337-9047aa75c5cf" providerId="ADAL" clId="{3FE1B4F8-A0F1-4039-AB77-79BFD46A2CDE}" dt="2024-02-16T05:43:46.530" v="2337"/>
          <ac:graphicFrameMkLst>
            <pc:docMk/>
            <pc:sldMk cId="4285151571" sldId="269"/>
            <ac:graphicFrameMk id="14" creationId="{448709AB-5E98-4503-8891-247C4A2A47F1}"/>
          </ac:graphicFrameMkLst>
        </pc:graphicFrameChg>
        <pc:graphicFrameChg chg="add mod">
          <ac:chgData name="Sai Chaitanya" userId="96ac8aaf-f201-44d6-8337-9047aa75c5cf" providerId="ADAL" clId="{3FE1B4F8-A0F1-4039-AB77-79BFD46A2CDE}" dt="2024-02-26T07:03:56.910" v="3576"/>
          <ac:graphicFrameMkLst>
            <pc:docMk/>
            <pc:sldMk cId="4285151571" sldId="269"/>
            <ac:graphicFrameMk id="14" creationId="{B7FC3003-1F8B-4E24-85AD-07C0EE419E19}"/>
          </ac:graphicFrameMkLst>
        </pc:graphicFrameChg>
        <pc:graphicFrameChg chg="add mod">
          <ac:chgData name="Sai Chaitanya" userId="96ac8aaf-f201-44d6-8337-9047aa75c5cf" providerId="ADAL" clId="{3FE1B4F8-A0F1-4039-AB77-79BFD46A2CDE}" dt="2024-02-16T05:43:46.530" v="2337"/>
          <ac:graphicFrameMkLst>
            <pc:docMk/>
            <pc:sldMk cId="4285151571" sldId="269"/>
            <ac:graphicFrameMk id="15" creationId="{B7FC3003-1F8B-4E24-85AD-07C0EE419E19}"/>
          </ac:graphicFrameMkLst>
        </pc:graphicFrameChg>
        <pc:picChg chg="add mod">
          <ac:chgData name="Sai Chaitanya" userId="96ac8aaf-f201-44d6-8337-9047aa75c5cf" providerId="ADAL" clId="{3FE1B4F8-A0F1-4039-AB77-79BFD46A2CDE}" dt="2024-02-26T07:03:56.910" v="3576"/>
          <ac:picMkLst>
            <pc:docMk/>
            <pc:sldMk cId="4285151571" sldId="269"/>
            <ac:picMk id="5" creationId="{7914A26F-5CD5-0B84-9332-4AC1E1E072FF}"/>
          </ac:picMkLst>
        </pc:picChg>
        <pc:picChg chg="add mod">
          <ac:chgData name="Sai Chaitanya" userId="96ac8aaf-f201-44d6-8337-9047aa75c5cf" providerId="ADAL" clId="{3FE1B4F8-A0F1-4039-AB77-79BFD46A2CDE}" dt="2024-02-16T05:43:46.530" v="2337"/>
          <ac:picMkLst>
            <pc:docMk/>
            <pc:sldMk cId="4285151571" sldId="269"/>
            <ac:picMk id="6" creationId="{7914A26F-5CD5-0B84-9332-4AC1E1E072FF}"/>
          </ac:picMkLst>
        </pc:picChg>
        <pc:picChg chg="add mod">
          <ac:chgData name="Sai Chaitanya" userId="96ac8aaf-f201-44d6-8337-9047aa75c5cf" providerId="ADAL" clId="{3FE1B4F8-A0F1-4039-AB77-79BFD46A2CDE}" dt="2024-02-26T07:03:56.910" v="3576"/>
          <ac:picMkLst>
            <pc:docMk/>
            <pc:sldMk cId="4285151571" sldId="269"/>
            <ac:picMk id="6" creationId="{9E9C12A6-CB6D-1F8C-4BA2-05B0B89DC6AA}"/>
          </ac:picMkLst>
        </pc:picChg>
        <pc:picChg chg="add mod">
          <ac:chgData name="Sai Chaitanya" userId="96ac8aaf-f201-44d6-8337-9047aa75c5cf" providerId="ADAL" clId="{3FE1B4F8-A0F1-4039-AB77-79BFD46A2CDE}" dt="2024-02-26T07:03:56.910" v="3576"/>
          <ac:picMkLst>
            <pc:docMk/>
            <pc:sldMk cId="4285151571" sldId="269"/>
            <ac:picMk id="7" creationId="{607FB22D-2B06-7BA2-0D5B-77DF9983E68F}"/>
          </ac:picMkLst>
        </pc:picChg>
        <pc:picChg chg="add mod">
          <ac:chgData name="Sai Chaitanya" userId="96ac8aaf-f201-44d6-8337-9047aa75c5cf" providerId="ADAL" clId="{3FE1B4F8-A0F1-4039-AB77-79BFD46A2CDE}" dt="2024-02-16T05:43:46.530" v="2337"/>
          <ac:picMkLst>
            <pc:docMk/>
            <pc:sldMk cId="4285151571" sldId="269"/>
            <ac:picMk id="7" creationId="{9E9C12A6-CB6D-1F8C-4BA2-05B0B89DC6AA}"/>
          </ac:picMkLst>
        </pc:picChg>
        <pc:picChg chg="add mod">
          <ac:chgData name="Sai Chaitanya" userId="96ac8aaf-f201-44d6-8337-9047aa75c5cf" providerId="ADAL" clId="{3FE1B4F8-A0F1-4039-AB77-79BFD46A2CDE}" dt="2024-02-26T07:03:56.910" v="3576"/>
          <ac:picMkLst>
            <pc:docMk/>
            <pc:sldMk cId="4285151571" sldId="269"/>
            <ac:picMk id="8" creationId="{56FDB34D-B96A-9D49-5104-85F9FC69930A}"/>
          </ac:picMkLst>
        </pc:picChg>
        <pc:picChg chg="add mod">
          <ac:chgData name="Sai Chaitanya" userId="96ac8aaf-f201-44d6-8337-9047aa75c5cf" providerId="ADAL" clId="{3FE1B4F8-A0F1-4039-AB77-79BFD46A2CDE}" dt="2024-02-16T05:43:46.530" v="2337"/>
          <ac:picMkLst>
            <pc:docMk/>
            <pc:sldMk cId="4285151571" sldId="269"/>
            <ac:picMk id="8" creationId="{607FB22D-2B06-7BA2-0D5B-77DF9983E68F}"/>
          </ac:picMkLst>
        </pc:picChg>
        <pc:picChg chg="add mod">
          <ac:chgData name="Sai Chaitanya" userId="96ac8aaf-f201-44d6-8337-9047aa75c5cf" providerId="ADAL" clId="{3FE1B4F8-A0F1-4039-AB77-79BFD46A2CDE}" dt="2024-02-16T05:43:46.530" v="2337"/>
          <ac:picMkLst>
            <pc:docMk/>
            <pc:sldMk cId="4285151571" sldId="269"/>
            <ac:picMk id="9" creationId="{56FDB34D-B96A-9D49-5104-85F9FC69930A}"/>
          </ac:picMkLst>
        </pc:picChg>
        <pc:picChg chg="add mod">
          <ac:chgData name="Sai Chaitanya" userId="96ac8aaf-f201-44d6-8337-9047aa75c5cf" providerId="ADAL" clId="{3FE1B4F8-A0F1-4039-AB77-79BFD46A2CDE}" dt="2024-02-26T07:03:56.910" v="3576"/>
          <ac:picMkLst>
            <pc:docMk/>
            <pc:sldMk cId="4285151571" sldId="269"/>
            <ac:picMk id="15" creationId="{D081702B-440D-E430-B285-56902F89F47B}"/>
          </ac:picMkLst>
        </pc:picChg>
        <pc:picChg chg="add mod">
          <ac:chgData name="Sai Chaitanya" userId="96ac8aaf-f201-44d6-8337-9047aa75c5cf" providerId="ADAL" clId="{3FE1B4F8-A0F1-4039-AB77-79BFD46A2CDE}" dt="2024-02-26T07:03:56.910" v="3576"/>
          <ac:picMkLst>
            <pc:docMk/>
            <pc:sldMk cId="4285151571" sldId="269"/>
            <ac:picMk id="16" creationId="{D3E5C6EB-4CD5-F726-FA58-2A95089BD2B2}"/>
          </ac:picMkLst>
        </pc:picChg>
        <pc:picChg chg="add mod">
          <ac:chgData name="Sai Chaitanya" userId="96ac8aaf-f201-44d6-8337-9047aa75c5cf" providerId="ADAL" clId="{3FE1B4F8-A0F1-4039-AB77-79BFD46A2CDE}" dt="2024-02-16T05:43:46.530" v="2337"/>
          <ac:picMkLst>
            <pc:docMk/>
            <pc:sldMk cId="4285151571" sldId="269"/>
            <ac:picMk id="16" creationId="{F67826EE-CA6B-388F-BD72-48277CF8687E}"/>
          </ac:picMkLst>
        </pc:picChg>
        <pc:picChg chg="add mod">
          <ac:chgData name="Sai Chaitanya" userId="96ac8aaf-f201-44d6-8337-9047aa75c5cf" providerId="ADAL" clId="{3FE1B4F8-A0F1-4039-AB77-79BFD46A2CDE}" dt="2024-02-26T07:03:56.910" v="3576"/>
          <ac:picMkLst>
            <pc:docMk/>
            <pc:sldMk cId="4285151571" sldId="269"/>
            <ac:picMk id="17" creationId="{09ACB0FC-2EE1-3F52-35BB-4E8B86198390}"/>
          </ac:picMkLst>
        </pc:picChg>
        <pc:picChg chg="add mod">
          <ac:chgData name="Sai Chaitanya" userId="96ac8aaf-f201-44d6-8337-9047aa75c5cf" providerId="ADAL" clId="{3FE1B4F8-A0F1-4039-AB77-79BFD46A2CDE}" dt="2024-02-16T05:43:46.530" v="2337"/>
          <ac:picMkLst>
            <pc:docMk/>
            <pc:sldMk cId="4285151571" sldId="269"/>
            <ac:picMk id="17" creationId="{141D9E51-745B-654C-2D21-F8DB8687DADA}"/>
          </ac:picMkLst>
        </pc:picChg>
        <pc:picChg chg="add mod">
          <ac:chgData name="Sai Chaitanya" userId="96ac8aaf-f201-44d6-8337-9047aa75c5cf" providerId="ADAL" clId="{3FE1B4F8-A0F1-4039-AB77-79BFD46A2CDE}" dt="2024-02-16T05:43:46.530" v="2337"/>
          <ac:picMkLst>
            <pc:docMk/>
            <pc:sldMk cId="4285151571" sldId="269"/>
            <ac:picMk id="18" creationId="{09ACB0FC-2EE1-3F52-35BB-4E8B86198390}"/>
          </ac:picMkLst>
        </pc:picChg>
        <pc:picChg chg="add mod modCrop">
          <ac:chgData name="Sai Chaitanya" userId="96ac8aaf-f201-44d6-8337-9047aa75c5cf" providerId="ADAL" clId="{3FE1B4F8-A0F1-4039-AB77-79BFD46A2CDE}" dt="2024-02-26T07:11:55.253" v="3638" actId="1036"/>
          <ac:picMkLst>
            <pc:docMk/>
            <pc:sldMk cId="4285151571" sldId="269"/>
            <ac:picMk id="19" creationId="{3B3487CF-B7A4-1E8A-DAEA-9C9AF2F1D147}"/>
          </ac:picMkLst>
        </pc:picChg>
        <pc:picChg chg="add del mod">
          <ac:chgData name="Sai Chaitanya" userId="96ac8aaf-f201-44d6-8337-9047aa75c5cf" providerId="ADAL" clId="{3FE1B4F8-A0F1-4039-AB77-79BFD46A2CDE}" dt="2024-02-26T07:02:23.890" v="3574" actId="478"/>
          <ac:picMkLst>
            <pc:docMk/>
            <pc:sldMk cId="4285151571" sldId="269"/>
            <ac:picMk id="20" creationId="{CB76F469-A09F-93F1-FA16-59D0FF8433F0}"/>
          </ac:picMkLst>
        </pc:picChg>
      </pc:sldChg>
      <pc:sldChg chg="addSp delSp modSp new mod setBg">
        <pc:chgData name="Sai Chaitanya" userId="96ac8aaf-f201-44d6-8337-9047aa75c5cf" providerId="ADAL" clId="{3FE1B4F8-A0F1-4039-AB77-79BFD46A2CDE}" dt="2024-02-25T08:41:18.101" v="2898" actId="26606"/>
        <pc:sldMkLst>
          <pc:docMk/>
          <pc:sldMk cId="1219395709" sldId="270"/>
        </pc:sldMkLst>
        <pc:spChg chg="mod">
          <ac:chgData name="Sai Chaitanya" userId="96ac8aaf-f201-44d6-8337-9047aa75c5cf" providerId="ADAL" clId="{3FE1B4F8-A0F1-4039-AB77-79BFD46A2CDE}" dt="2024-02-25T08:41:18.101" v="2898" actId="26606"/>
          <ac:spMkLst>
            <pc:docMk/>
            <pc:sldMk cId="1219395709" sldId="270"/>
            <ac:spMk id="2" creationId="{C27AE30B-8237-6DE0-0A08-6BE83ADBE467}"/>
          </ac:spMkLst>
        </pc:spChg>
        <pc:spChg chg="mod">
          <ac:chgData name="Sai Chaitanya" userId="96ac8aaf-f201-44d6-8337-9047aa75c5cf" providerId="ADAL" clId="{3FE1B4F8-A0F1-4039-AB77-79BFD46A2CDE}" dt="2024-02-25T08:41:18.101" v="2898" actId="26606"/>
          <ac:spMkLst>
            <pc:docMk/>
            <pc:sldMk cId="1219395709" sldId="270"/>
            <ac:spMk id="3" creationId="{8167212D-B7B4-0CD9-31E6-FF391B1AAB4F}"/>
          </ac:spMkLst>
        </pc:spChg>
        <pc:spChg chg="add del">
          <ac:chgData name="Sai Chaitanya" userId="96ac8aaf-f201-44d6-8337-9047aa75c5cf" providerId="ADAL" clId="{3FE1B4F8-A0F1-4039-AB77-79BFD46A2CDE}" dt="2024-02-25T08:41:18.071" v="2897" actId="26606"/>
          <ac:spMkLst>
            <pc:docMk/>
            <pc:sldMk cId="1219395709" sldId="270"/>
            <ac:spMk id="8" creationId="{100EDD19-6802-4EC3-95CE-CFFAB042CFD6}"/>
          </ac:spMkLst>
        </pc:spChg>
        <pc:spChg chg="add del">
          <ac:chgData name="Sai Chaitanya" userId="96ac8aaf-f201-44d6-8337-9047aa75c5cf" providerId="ADAL" clId="{3FE1B4F8-A0F1-4039-AB77-79BFD46A2CDE}" dt="2024-02-25T08:41:18.071" v="2897" actId="26606"/>
          <ac:spMkLst>
            <pc:docMk/>
            <pc:sldMk cId="1219395709" sldId="270"/>
            <ac:spMk id="10" creationId="{DB17E863-922E-4C26-BD64-E8FD41D28661}"/>
          </ac:spMkLst>
        </pc:spChg>
        <pc:spChg chg="add">
          <ac:chgData name="Sai Chaitanya" userId="96ac8aaf-f201-44d6-8337-9047aa75c5cf" providerId="ADAL" clId="{3FE1B4F8-A0F1-4039-AB77-79BFD46A2CDE}" dt="2024-02-25T08:41:18.101" v="2898" actId="26606"/>
          <ac:spMkLst>
            <pc:docMk/>
            <pc:sldMk cId="1219395709" sldId="270"/>
            <ac:spMk id="12" creationId="{081E4A58-353D-44AE-B2FC-2A74E2E400F7}"/>
          </ac:spMkLst>
        </pc:spChg>
        <pc:spChg chg="add">
          <ac:chgData name="Sai Chaitanya" userId="96ac8aaf-f201-44d6-8337-9047aa75c5cf" providerId="ADAL" clId="{3FE1B4F8-A0F1-4039-AB77-79BFD46A2CDE}" dt="2024-02-25T08:41:18.101" v="2898" actId="26606"/>
          <ac:spMkLst>
            <pc:docMk/>
            <pc:sldMk cId="1219395709" sldId="270"/>
            <ac:spMk id="13" creationId="{1BB867FF-FC45-48F7-8104-F89BE54909F1}"/>
          </ac:spMkLst>
        </pc:spChg>
        <pc:spChg chg="add">
          <ac:chgData name="Sai Chaitanya" userId="96ac8aaf-f201-44d6-8337-9047aa75c5cf" providerId="ADAL" clId="{3FE1B4F8-A0F1-4039-AB77-79BFD46A2CDE}" dt="2024-02-25T08:41:18.101" v="2898" actId="26606"/>
          <ac:spMkLst>
            <pc:docMk/>
            <pc:sldMk cId="1219395709" sldId="270"/>
            <ac:spMk id="14" creationId="{8BB56887-D0D5-4F0C-9E19-7247EB83C8B7}"/>
          </ac:spMkLst>
        </pc:spChg>
      </pc:sldChg>
      <pc:sldChg chg="modSp new mod">
        <pc:chgData name="Sai Chaitanya" userId="96ac8aaf-f201-44d6-8337-9047aa75c5cf" providerId="ADAL" clId="{3FE1B4F8-A0F1-4039-AB77-79BFD46A2CDE}" dt="2024-02-26T07:01:12.596" v="3573" actId="20577"/>
        <pc:sldMkLst>
          <pc:docMk/>
          <pc:sldMk cId="7933115" sldId="271"/>
        </pc:sldMkLst>
        <pc:spChg chg="mod">
          <ac:chgData name="Sai Chaitanya" userId="96ac8aaf-f201-44d6-8337-9047aa75c5cf" providerId="ADAL" clId="{3FE1B4F8-A0F1-4039-AB77-79BFD46A2CDE}" dt="2024-02-26T06:18:09.128" v="2914" actId="403"/>
          <ac:spMkLst>
            <pc:docMk/>
            <pc:sldMk cId="7933115" sldId="271"/>
            <ac:spMk id="2" creationId="{71D72B22-6C2B-7CEA-8E8C-30A3CBD38D14}"/>
          </ac:spMkLst>
        </pc:spChg>
        <pc:spChg chg="mod">
          <ac:chgData name="Sai Chaitanya" userId="96ac8aaf-f201-44d6-8337-9047aa75c5cf" providerId="ADAL" clId="{3FE1B4F8-A0F1-4039-AB77-79BFD46A2CDE}" dt="2024-02-26T07:01:12.596" v="3573" actId="20577"/>
          <ac:spMkLst>
            <pc:docMk/>
            <pc:sldMk cId="7933115" sldId="271"/>
            <ac:spMk id="3" creationId="{44AF9D40-3CD5-0321-7080-590D898FA16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apphirehs0-my.sharepoint.com/personal/sai_c_sapphirehs_com/Documents/Desktop/Sai%20Documents/Excel%20Project/Sai%20Zomato%20Excel%20Project%20solutions/Zomato_Data_1%20Working%20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apphirehs0-my.sharepoint.com/personal/sai_c_sapphirehs_com/Documents/Desktop/Sai%20Documents/Excel%20Project/Sai%20Zomato%20Excel%20Project%20solutions/Zomato_Data_1%20Working%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apphirehs0-my.sharepoint.com/personal/sai_c_sapphirehs_com/Documents/Desktop/Sai%20Documents/DS%20Folder/Excel%20Project/Sai%20Zomato%20Excel%20Project%20solutions/Zomato_Data_1%20Working%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apphirehs0-my.sharepoint.com/personal/sai_c_sapphirehs_com/Documents/Desktop/Sai%20Documents/Excel%20Project/Sai%20Zomato%20Excel%20Project%20solutions/Zomato_Data_1%20Working%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sapphirehs0-my.sharepoint.com/personal/sai_c_sapphirehs_com/Documents/Desktop/Sai%20Documents/Excel%20Project/Sai%20Zomato%20Excel%20Project%20solutions/Zomato_Data_1%20Working%20fil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Working file.xlsx]O6!PivotTable1</c:name>
    <c:fmtId val="-1"/>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Country names with count of Restaurant names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'O6'!$B$1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'O6'!$A$2:$A$17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'O6'!$B$2:$B$17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126A-45E1-9C12-9D2139D7B305}"/>
            </c:ext>
          </c:extLst>
        </c:ser>
        <c:dLbls>
          <c:showLegendKey val="0"/>
          <c:showVal val="1"/>
          <c:showCatName val="0"/>
          <c:showSerName val="0"/>
          <c:showPercent val="0"/>
          <c:showBubbleSize val="0"/>
        </c:dLbls>
        <c:gapWidth val="150"/>
        <c:shape val="box"/>
        <c:axId val="752301792"/>
        <c:axId val="927055280"/>
        <c:axId val="0"/>
      </c:bar3DChart>
      <c:catAx>
        <c:axId val="75230179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927055280"/>
        <c:crosses val="autoZero"/>
        <c:auto val="1"/>
        <c:lblAlgn val="ctr"/>
        <c:lblOffset val="100"/>
        <c:noMultiLvlLbl val="0"/>
      </c:catAx>
      <c:valAx>
        <c:axId val="92705528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5230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Working file.xlsx]O7!PivotTable3</c:name>
    <c:fmtId val="-1"/>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Years with Count of Restaurants Names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100000">
                <a:schemeClr val="accent1">
                  <a:alpha val="0"/>
                </a:schemeClr>
              </a:gs>
              <a:gs pos="50000">
                <a:schemeClr val="accent1"/>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100000">
                <a:schemeClr val="accent1">
                  <a:alpha val="0"/>
                </a:schemeClr>
              </a:gs>
              <a:gs pos="50000">
                <a:schemeClr val="accent1"/>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100000">
                <a:schemeClr val="accent1">
                  <a:alpha val="0"/>
                </a:schemeClr>
              </a:gs>
              <a:gs pos="50000">
                <a:schemeClr val="accent1"/>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'O7'!$B$1</c:f>
              <c:strCache>
                <c:ptCount val="1"/>
                <c:pt idx="0">
                  <c:v>Total</c:v>
                </c:pt>
              </c:strCache>
            </c:strRef>
          </c:tx>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'O7'!$A$2:$A$11</c:f>
              <c:strCache>
                <c:ptCount val="9"/>
                <c:pt idx="0">
                  <c:v>2010</c:v>
                </c:pt>
                <c:pt idx="1">
                  <c:v>2011</c:v>
                </c:pt>
                <c:pt idx="2">
                  <c:v>2012</c:v>
                </c:pt>
                <c:pt idx="3">
                  <c:v>2013</c:v>
                </c:pt>
                <c:pt idx="4">
                  <c:v>2014</c:v>
                </c:pt>
                <c:pt idx="5">
                  <c:v>2015</c:v>
                </c:pt>
                <c:pt idx="6">
                  <c:v>2016</c:v>
                </c:pt>
                <c:pt idx="7">
                  <c:v>2017</c:v>
                </c:pt>
                <c:pt idx="8">
                  <c:v>2018</c:v>
                </c:pt>
              </c:strCache>
            </c:strRef>
          </c:cat>
          <c:val>
            <c:numRef>
              <c:f>'O7'!$B$2:$B$11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3680-4327-A0A3-FBC60C4BDA3F}"/>
            </c:ext>
          </c:extLst>
        </c:ser>
        <c:dLbls>
          <c:showLegendKey val="0"/>
          <c:showVal val="1"/>
          <c:showCatName val="0"/>
          <c:showSerName val="0"/>
          <c:showPercent val="0"/>
          <c:showBubbleSize val="0"/>
        </c:dLbls>
        <c:gapWidth val="150"/>
        <c:gapDepth val="0"/>
        <c:shape val="box"/>
        <c:axId val="1306798032"/>
        <c:axId val="1012172384"/>
        <c:axId val="0"/>
      </c:bar3DChart>
      <c:catAx>
        <c:axId val="13067980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172384"/>
        <c:crosses val="autoZero"/>
        <c:auto val="1"/>
        <c:lblAlgn val="ctr"/>
        <c:lblOffset val="100"/>
        <c:noMultiLvlLbl val="0"/>
      </c:catAx>
      <c:valAx>
        <c:axId val="101217238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798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Working file.xlsx]S1!PivotTable5</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'S1'!$B$2</c:f>
              <c:strCache>
                <c:ptCount val="1"/>
                <c:pt idx="0">
                  <c:v>Average of Rating</c:v>
                </c:pt>
              </c:strCache>
            </c:strRef>
          </c:tx>
          <c:spPr>
            <a:ln w="28575" cap="rnd">
              <a:solidFill>
                <a:schemeClr val="accent1"/>
              </a:solidFill>
              <a:round/>
            </a:ln>
            <a:effectLst/>
          </c:spPr>
          <c:marker>
            <c:symbol val="none"/>
          </c:marker>
          <c:cat>
            <c:strRef>
              <c:f>'S1'!$A$3:$A$18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'S1'!$B$3:$B$18</c:f>
              <c:numCache>
                <c:formatCode>0.00</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smooth val="0"/>
          <c:extLst>
            <c:ext xmlns:c16="http://schemas.microsoft.com/office/drawing/2014/chart" uri="{C3380CC4-5D6E-409C-BE32-E72D297353CC}">
              <c16:uniqueId val="{00000000-ACB5-4F8A-AB91-A98D0D42AB27}"/>
            </c:ext>
          </c:extLst>
        </c:ser>
        <c:ser>
          <c:idx val="1"/>
          <c:order val="1"/>
          <c:tx>
            <c:strRef>
              <c:f>'S1'!$C$2</c:f>
              <c:strCache>
                <c:ptCount val="1"/>
                <c:pt idx="0">
                  <c:v>Count of Restaurant Name</c:v>
                </c:pt>
              </c:strCache>
            </c:strRef>
          </c:tx>
          <c:spPr>
            <a:ln w="28575" cap="rnd">
              <a:solidFill>
                <a:schemeClr val="accent2"/>
              </a:solidFill>
              <a:round/>
            </a:ln>
            <a:effectLst/>
          </c:spPr>
          <c:marker>
            <c:symbol val="none"/>
          </c:marker>
          <c:cat>
            <c:strRef>
              <c:f>'S1'!$A$3:$A$18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'S1'!$C$3:$C$18</c:f>
              <c:numCache>
                <c:formatCode>0</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smooth val="0"/>
          <c:extLst>
            <c:ext xmlns:c16="http://schemas.microsoft.com/office/drawing/2014/chart" uri="{C3380CC4-5D6E-409C-BE32-E72D297353CC}">
              <c16:uniqueId val="{00000001-ACB5-4F8A-AB91-A98D0D42AB27}"/>
            </c:ext>
          </c:extLst>
        </c:ser>
        <c:dLbls>
          <c:showLegendKey val="0"/>
          <c:showVal val="0"/>
          <c:showCatName val="0"/>
          <c:showSerName val="0"/>
          <c:showPercent val="0"/>
          <c:showBubbleSize val="0"/>
        </c:dLbls>
        <c:smooth val="0"/>
        <c:axId val="1306817232"/>
        <c:axId val="1046542880"/>
      </c:lineChart>
      <c:catAx>
        <c:axId val="130681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6542880"/>
        <c:crosses val="autoZero"/>
        <c:auto val="1"/>
        <c:lblAlgn val="ctr"/>
        <c:lblOffset val="100"/>
        <c:noMultiLvlLbl val="0"/>
      </c:catAx>
      <c:valAx>
        <c:axId val="104654288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817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Working file.xlsx]S3!PivotTable6</c:name>
    <c:fmtId val="-1"/>
  </c:pivotSource>
  <c:chart>
    <c:title>
      <c:tx>
        <c:rich>
          <a:bodyPr rot="0" spcFirstLastPara="1" vertOverflow="ellipsis" vert="horz" wrap="square" anchor="ctr" anchorCtr="1"/>
          <a:lstStyle/>
          <a:p>
            <a:pPr>
              <a:defRPr sz="1995" b="1" i="0" u="none" strike="noStrike" kern="1200" cap="all" spc="100" normalizeH="0" baseline="0">
                <a:solidFill>
                  <a:schemeClr val="bg1"/>
                </a:solidFill>
                <a:latin typeface="+mn-lt"/>
                <a:ea typeface="+mn-ea"/>
                <a:cs typeface="+mn-cs"/>
              </a:defRPr>
            </a:pPr>
            <a:r>
              <a:rPr lang="en-US"/>
              <a:t>Countries with Average Ratings</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bg1"/>
              </a:solidFill>
              <a:latin typeface="+mn-lt"/>
              <a:ea typeface="+mn-ea"/>
              <a:cs typeface="+mn-cs"/>
            </a:defRPr>
          </a:pPr>
          <a:endParaRPr lang="en-US"/>
        </a:p>
      </c:txPr>
    </c:title>
    <c:autoTitleDeleted val="0"/>
    <c:pivotFmts>
      <c:pivotFmt>
        <c:idx val="0"/>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'S3'!$B$1</c:f>
              <c:strCache>
                <c:ptCount val="1"/>
                <c:pt idx="0">
                  <c:v>Total</c:v>
                </c:pt>
              </c:strCache>
            </c:strRef>
          </c:tx>
          <c:spPr>
            <a:gradFill>
              <a:gsLst>
                <a:gs pos="0">
                  <a:schemeClr val="lt1">
                    <a:alpha val="50000"/>
                  </a:schemeClr>
                </a:gs>
                <a:gs pos="100000">
                  <a:schemeClr val="lt1">
                    <a:alpha val="0"/>
                  </a:schemeClr>
                </a:gs>
              </a:gsLst>
              <a:lin ang="5400000" scaled="0"/>
            </a:gradFill>
            <a:ln>
              <a:solidFill>
                <a:schemeClr val="accent1"/>
              </a:solidFill>
            </a:ln>
            <a:effectLst>
              <a:innerShdw dist="38100" dir="16200000">
                <a:schemeClr val="lt1"/>
              </a:innerShdw>
            </a:effectLst>
          </c:spPr>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'S3'!$A$2:$A$17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'S3'!$B$2:$B$17</c:f>
              <c:numCache>
                <c:formatCode>0.00</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4256-474A-8111-06DC3B6E5FF2}"/>
            </c:ext>
          </c:extLst>
        </c:ser>
        <c:dLbls>
          <c:showLegendKey val="0"/>
          <c:showVal val="1"/>
          <c:showCatName val="0"/>
          <c:showSerName val="0"/>
          <c:showPercent val="0"/>
          <c:showBubbleSize val="0"/>
        </c:dLbls>
        <c:dropLines>
          <c:spPr>
            <a:ln w="9525" cap="flat" cmpd="sng" algn="ctr">
              <a:gradFill>
                <a:gsLst>
                  <a:gs pos="0">
                    <a:schemeClr val="lt1"/>
                  </a:gs>
                  <a:gs pos="50000">
                    <a:schemeClr val="lt1">
                      <a:alpha val="0"/>
                    </a:schemeClr>
                  </a:gs>
                </a:gsLst>
                <a:lin ang="5400000" scaled="0"/>
              </a:gradFill>
              <a:round/>
            </a:ln>
            <a:effectLst/>
          </c:spPr>
        </c:dropLines>
        <c:axId val="823352448"/>
        <c:axId val="435735984"/>
      </c:areaChart>
      <c:catAx>
        <c:axId val="823352448"/>
        <c:scaling>
          <c:orientation val="minMax"/>
        </c:scaling>
        <c:delete val="0"/>
        <c:axPos val="b"/>
        <c:numFmt formatCode="General" sourceLinked="1"/>
        <c:majorTickMark val="none"/>
        <c:minorTickMark val="none"/>
        <c:tickLblPos val="nextTo"/>
        <c:spPr>
          <a:noFill/>
          <a:ln w="9525" cap="flat" cmpd="sng" algn="ctr">
            <a:solidFill>
              <a:schemeClr val="accent1">
                <a:lumMod val="40000"/>
                <a:lumOff val="60000"/>
                <a:alpha val="2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5735984"/>
        <c:crosses val="autoZero"/>
        <c:auto val="1"/>
        <c:lblAlgn val="ctr"/>
        <c:lblOffset val="100"/>
        <c:noMultiLvlLbl val="0"/>
      </c:catAx>
      <c:valAx>
        <c:axId val="435735984"/>
        <c:scaling>
          <c:orientation val="minMax"/>
        </c:scaling>
        <c:delete val="1"/>
        <c:axPos val="l"/>
        <c:majorGridlines>
          <c:spPr>
            <a:ln>
              <a:noFill/>
            </a:ln>
            <a:effectLst/>
          </c:spPr>
        </c:majorGridlines>
        <c:numFmt formatCode="0.00" sourceLinked="1"/>
        <c:majorTickMark val="out"/>
        <c:minorTickMark val="none"/>
        <c:tickLblPos val="nextTo"/>
        <c:crossAx val="82335244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Working file.xlsx]S4!PivotTable11</c:name>
    <c:fmtId val="-1"/>
  </c:pivotSource>
  <c:chart>
    <c:title>
      <c:tx>
        <c:rich>
          <a:bodyPr rot="0" spcFirstLastPara="1" vertOverflow="ellipsis" vert="horz" wrap="square" anchor="ctr" anchorCtr="1"/>
          <a:lstStyle/>
          <a:p>
            <a:pPr>
              <a:defRPr sz="2200" b="1" i="0" u="none" strike="noStrike" kern="1200" baseline="0">
                <a:solidFill>
                  <a:schemeClr val="bg1"/>
                </a:solidFill>
                <a:latin typeface="+mn-lt"/>
                <a:ea typeface="+mn-ea"/>
                <a:cs typeface="+mn-cs"/>
              </a:defRPr>
            </a:pPr>
            <a:r>
              <a:rPr lang="en-IN"/>
              <a:t>Total Expenditure on Food</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bg1"/>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28575" cap="rnd" cmpd="sng" algn="ctr">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'S4'!$B$2</c:f>
              <c:strCache>
                <c:ptCount val="1"/>
                <c:pt idx="0">
                  <c:v>Total</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'S4'!$A$3:$A$18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'S4'!$B$3:$B$18</c:f>
              <c:numCache>
                <c:formatCode>0</c:formatCode>
                <c:ptCount val="15"/>
                <c:pt idx="0">
                  <c:v>31269.800000000003</c:v>
                </c:pt>
                <c:pt idx="1">
                  <c:v>134936</c:v>
                </c:pt>
                <c:pt idx="2">
                  <c:v>8947.9500000000007</c:v>
                </c:pt>
                <c:pt idx="3">
                  <c:v>5393400</c:v>
                </c:pt>
                <c:pt idx="4">
                  <c:v>31296.5</c:v>
                </c:pt>
                <c:pt idx="5">
                  <c:v>55.800000000000004</c:v>
                </c:pt>
                <c:pt idx="6">
                  <c:v>52318</c:v>
                </c:pt>
                <c:pt idx="7">
                  <c:v>102074.75000000001</c:v>
                </c:pt>
                <c:pt idx="8">
                  <c:v>192195.5</c:v>
                </c:pt>
                <c:pt idx="9">
                  <c:v>110054.08</c:v>
                </c:pt>
                <c:pt idx="10">
                  <c:v>12350</c:v>
                </c:pt>
                <c:pt idx="11">
                  <c:v>7789.5</c:v>
                </c:pt>
                <c:pt idx="12">
                  <c:v>225760.85000000006</c:v>
                </c:pt>
                <c:pt idx="13">
                  <c:v>398832.74999999994</c:v>
                </c:pt>
                <c:pt idx="14">
                  <c:v>942504.00000000151</c:v>
                </c:pt>
              </c:numCache>
            </c:numRef>
          </c:val>
          <c:smooth val="0"/>
          <c:extLst>
            <c:ext xmlns:c16="http://schemas.microsoft.com/office/drawing/2014/chart" uri="{C3380CC4-5D6E-409C-BE32-E72D297353CC}">
              <c16:uniqueId val="{00000000-0D4A-478B-AF82-FC5FECB8C535}"/>
            </c:ext>
          </c:extLst>
        </c:ser>
        <c:dLbls>
          <c:dLblPos val="ctr"/>
          <c:showLegendKey val="0"/>
          <c:showVal val="1"/>
          <c:showCatName val="0"/>
          <c:showSerName val="0"/>
          <c:showPercent val="0"/>
          <c:showBubbleSize val="0"/>
        </c:dLbls>
        <c:marker val="1"/>
        <c:smooth val="0"/>
        <c:axId val="1768876127"/>
        <c:axId val="32382047"/>
      </c:lineChart>
      <c:catAx>
        <c:axId val="176887612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bg1"/>
                </a:solidFill>
                <a:latin typeface="+mn-lt"/>
                <a:ea typeface="+mn-ea"/>
                <a:cs typeface="+mn-cs"/>
              </a:defRPr>
            </a:pPr>
            <a:endParaRPr lang="en-US"/>
          </a:p>
        </c:txPr>
        <c:crossAx val="32382047"/>
        <c:crosses val="autoZero"/>
        <c:auto val="1"/>
        <c:lblAlgn val="ctr"/>
        <c:lblOffset val="100"/>
        <c:noMultiLvlLbl val="0"/>
      </c:catAx>
      <c:valAx>
        <c:axId val="3238204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1768876127"/>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5">
  <cs:axisTitle>
    <cs:lnRef idx="0"/>
    <cs:fillRef idx="0"/>
    <cs:effectRef idx="0"/>
    <cs:fontRef idx="minor">
      <a:schemeClr val="lt1"/>
    </cs:fontRef>
    <cs:defRPr sz="1197" kern="1200"/>
  </cs:axisTitle>
  <cs:categoryAxis>
    <cs:lnRef idx="0">
      <cs:styleClr val="0"/>
    </cs:lnRef>
    <cs:fillRef idx="0"/>
    <cs:effectRef idx="0"/>
    <cs:fontRef idx="minor">
      <a:schemeClr val="lt1"/>
    </cs:fontRef>
    <cs:spPr>
      <a:ln w="9525" cap="flat" cmpd="sng" algn="ctr">
        <a:solidFill>
          <a:schemeClr val="phClr">
            <a:lumMod val="40000"/>
            <a:lumOff val="60000"/>
            <a:alpha val="25000"/>
          </a:schemeClr>
        </a:solidFill>
        <a:round/>
      </a:ln>
    </cs:spPr>
    <cs:defRPr sz="1197" kern="1200"/>
  </cs:categoryAxis>
  <cs:chartArea>
    <cs:lnRef idx="0">
      <cs:styleClr val="0"/>
    </cs:lnRef>
    <cs:fillRef idx="0">
      <cs:styleClr val="0"/>
    </cs:fillRef>
    <cs:effectRef idx="0"/>
    <cs:fontRef idx="minor">
      <a:schemeClr val="lt1"/>
    </cs:fontRef>
    <cs:spPr>
      <a:solidFill>
        <a:schemeClr val="phClr"/>
      </a:solidFill>
      <a:ln w="9525" cap="flat" cmpd="sng" algn="ctr">
        <a:solidFill>
          <a:schemeClr val="phClr"/>
        </a:solidFill>
        <a:round/>
      </a:ln>
    </cs:spPr>
    <cs:defRPr sz="1197"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tx1"/>
    </cs:fontRef>
    <cs:spPr>
      <a:gradFill>
        <a:gsLst>
          <a:gs pos="0">
            <a:schemeClr val="lt1">
              <a:alpha val="50000"/>
            </a:schemeClr>
          </a:gs>
          <a:gs pos="100000">
            <a:schemeClr val="lt1">
              <a:alpha val="0"/>
            </a:schemeClr>
          </a:gs>
        </a:gsLst>
        <a:lin ang="5400000" scaled="0"/>
      </a:gradFill>
      <a:ln>
        <a:solidFill>
          <a:schemeClr val="phClr"/>
        </a:solidFill>
      </a:ln>
      <a:effectLst>
        <a:innerShdw dist="38100" dir="16200000">
          <a:schemeClr val="lt1"/>
        </a:innerShdw>
      </a:effectLst>
    </cs:spPr>
  </cs:dataPoint>
  <cs:dataPoint3D>
    <cs:lnRef idx="0">
      <cs:styleClr val="auto"/>
    </cs:lnRef>
    <cs:fillRef idx="0"/>
    <cs:effectRef idx="0"/>
    <cs:fontRef idx="minor">
      <a:schemeClr val="lt1"/>
    </cs:fontRef>
    <cs:spPr>
      <a:gradFill>
        <a:gsLst>
          <a:gs pos="0">
            <a:schemeClr val="lt1">
              <a:alpha val="50000"/>
            </a:schemeClr>
          </a:gs>
          <a:gs pos="100000">
            <a:schemeClr val="lt1">
              <a:alpha val="0"/>
            </a:schemeClr>
          </a:gs>
        </a:gsLst>
        <a:lin ang="5400000" scaled="0"/>
      </a:gradFill>
      <a:ln>
        <a:solidFill>
          <a:schemeClr val="phClr"/>
        </a:solidFill>
      </a:ln>
      <a:effectLst>
        <a:innerShdw dist="38100" dir="16200000">
          <a:schemeClr val="lt1"/>
        </a:innerShdw>
      </a:effectLst>
    </cs:spPr>
  </cs:dataPoint3D>
  <cs:dataPointLine>
    <cs:lnRef idx="0">
      <cs:styleClr val="auto"/>
    </cs:lnRef>
    <cs:fillRef idx="0"/>
    <cs:effectRef idx="0">
      <cs:styleClr val="auto"/>
    </cs:effectRef>
    <cs:fontRef idx="minor">
      <a:schemeClr val="lt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lt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lt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40000"/>
            <a:lumOff val="60000"/>
            <a:alpha val="25000"/>
          </a:schemeClr>
        </a:solidFill>
      </a:ln>
    </cs:spPr>
    <cs:defRPr sz="1197" kern="1200"/>
  </cs:dataTable>
  <cs:downBar>
    <cs:lnRef idx="0">
      <cs:styleClr val="0"/>
    </cs:lnRef>
    <cs:fillRef idx="0"/>
    <cs:effectRef idx="0"/>
    <cs:fontRef idx="minor">
      <a:schemeClr val="lt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lt1"/>
    </cs:fontRef>
    <cs:spPr>
      <a:ln w="9525" cap="flat" cmpd="sng" algn="ctr">
        <a:gradFill>
          <a:gsLst>
            <a:gs pos="0">
              <a:schemeClr val="lt1"/>
            </a:gs>
            <a:gs pos="50000">
              <a:schemeClr val="lt1">
                <a:alpha val="0"/>
              </a:schemeClr>
            </a:gs>
          </a:gsLst>
          <a:lin ang="5400000" scaled="0"/>
        </a:gradFill>
        <a:round/>
      </a:ln>
    </cs:spPr>
  </cs:dropLine>
  <cs:errorBar>
    <cs:lnRef idx="0">
      <cs:styleClr val="0"/>
    </cs:lnRef>
    <cs:fillRef idx="0"/>
    <cs:effectRef idx="0"/>
    <cs:fontRef idx="minor">
      <a:schemeClr val="lt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lt1"/>
    </cs:fontRef>
  </cs:floor>
  <cs:gridlineMajor>
    <cs:lnRef idx="0">
      <cs:styleClr val="0"/>
    </cs:lnRef>
    <cs:fillRef idx="0"/>
    <cs:effectRef idx="0"/>
    <cs:fontRef idx="minor">
      <a:schemeClr val="lt1"/>
    </cs:fontRef>
    <cs:spPr>
      <a:ln>
        <a:solidFill>
          <a:schemeClr val="phClr">
            <a:lumMod val="40000"/>
            <a:lumOff val="60000"/>
            <a:alpha val="25000"/>
          </a:schemeClr>
        </a:solidFill>
      </a:ln>
    </cs:spPr>
  </cs:gridlineMajor>
  <cs:gridlineMinor>
    <cs:lnRef idx="0">
      <cs:styleClr val="0"/>
    </cs:lnRef>
    <cs:fillRef idx="0"/>
    <cs:effectRef idx="0"/>
    <cs:fontRef idx="minor">
      <a:schemeClr val="lt1"/>
    </cs:fontRef>
    <cs:spPr>
      <a:ln>
        <a:solidFill>
          <a:schemeClr val="phClr">
            <a:lumMod val="40000"/>
            <a:lumOff val="60000"/>
            <a:alpha val="25000"/>
          </a:schemeClr>
        </a:solidFill>
      </a:ln>
    </cs:spPr>
  </cs:gridlineMinor>
  <cs:hiLoLine>
    <cs:lnRef idx="0">
      <cs:styleClr val="0"/>
    </cs:lnRef>
    <cs:fillRef idx="0"/>
    <cs:effectRef idx="0"/>
    <cs:fontRef idx="minor">
      <a:schemeClr val="lt1"/>
    </cs:fontRef>
    <cs:spPr>
      <a:ln w="9525">
        <a:solidFill>
          <a:schemeClr val="phClr">
            <a:lumMod val="60000"/>
            <a:lumOff val="40000"/>
          </a:schemeClr>
        </a:solidFill>
      </a:ln>
    </cs:spPr>
  </cs:hiLoLine>
  <cs:leaderLine>
    <cs:lnRef idx="0">
      <cs:styleClr val="0"/>
    </cs:lnRef>
    <cs:fillRef idx="0"/>
    <cs:effectRef idx="0"/>
    <cs:fontRef idx="minor">
      <a:schemeClr val="lt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styleClr val="0"/>
    </cs:lnRef>
    <cs:fillRef idx="0"/>
    <cs:effectRef idx="0"/>
    <cs:fontRef idx="minor">
      <a:schemeClr val="lt1"/>
    </cs:fontRef>
    <cs:spPr>
      <a:ln w="9525" cap="flat" cmpd="sng" algn="ctr">
        <a:solidFill>
          <a:schemeClr val="phClr">
            <a:lumMod val="40000"/>
            <a:lumOff val="60000"/>
            <a:alpha val="25000"/>
          </a:schemeClr>
        </a:solidFill>
        <a:round/>
      </a:ln>
    </cs:spPr>
    <cs:defRPr sz="1197" kern="1200"/>
  </cs:seriesAxis>
  <cs:seriesLine>
    <cs:lnRef idx="0">
      <cs:styleClr val="0"/>
    </cs:lnRef>
    <cs:fillRef idx="0"/>
    <cs:effectRef idx="0"/>
    <cs:fontRef idx="minor">
      <a:schemeClr val="lt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lt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lt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bodyPr/>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6AA9F-0AEF-44BE-BE6E-8607B893A79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358798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6AA9F-0AEF-44BE-BE6E-8607B893A79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303201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6AA9F-0AEF-44BE-BE6E-8607B893A79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89573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6AA9F-0AEF-44BE-BE6E-8607B893A79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56431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6AA9F-0AEF-44BE-BE6E-8607B893A79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425848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6AA9F-0AEF-44BE-BE6E-8607B893A790}"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200903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6AA9F-0AEF-44BE-BE6E-8607B893A790}"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320756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26AA9F-0AEF-44BE-BE6E-8607B893A790}"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236245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6AA9F-0AEF-44BE-BE6E-8607B893A790}"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379106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6AA9F-0AEF-44BE-BE6E-8607B893A790}"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159576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6AA9F-0AEF-44BE-BE6E-8607B893A790}"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1DEA90-A26D-4A17-AED0-C1535AE2CB16}" type="slidenum">
              <a:rPr lang="en-IN" smtClean="0"/>
              <a:t>‹#›</a:t>
            </a:fld>
            <a:endParaRPr lang="en-IN"/>
          </a:p>
        </p:txBody>
      </p:sp>
    </p:spTree>
    <p:extLst>
      <p:ext uri="{BB962C8B-B14F-4D97-AF65-F5344CB8AC3E}">
        <p14:creationId xmlns:p14="http://schemas.microsoft.com/office/powerpoint/2010/main" val="251135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6AA9F-0AEF-44BE-BE6E-8607B893A790}" type="datetimeFigureOut">
              <a:rPr lang="en-IN" smtClean="0"/>
              <a:t>26-02-2024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DEA90-A26D-4A17-AED0-C1535AE2CB16}" type="slidenum">
              <a:rPr lang="en-IN" smtClean="0"/>
              <a:t>‹#›</a:t>
            </a:fld>
            <a:endParaRPr lang="en-IN"/>
          </a:p>
        </p:txBody>
      </p:sp>
    </p:spTree>
    <p:extLst>
      <p:ext uri="{BB962C8B-B14F-4D97-AF65-F5344CB8AC3E}">
        <p14:creationId xmlns:p14="http://schemas.microsoft.com/office/powerpoint/2010/main" val="26775433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6AA192-A190-44D8-B9C8-0AA43EA91E72}"/>
              </a:ext>
            </a:extLst>
          </p:cNvPr>
          <p:cNvSpPr/>
          <p:nvPr/>
        </p:nvSpPr>
        <p:spPr>
          <a:xfrm>
            <a:off x="922666" y="508768"/>
            <a:ext cx="4036334" cy="2387600"/>
          </a:xfrm>
          <a:prstGeom prst="rect">
            <a:avLst/>
          </a:prstGeom>
        </p:spPr>
        <p:txBody>
          <a:bodyPr vert="horz" lIns="91440" tIns="45720" rIns="91440" bIns="45720" rtlCol="0" anchor="t">
            <a:normAutofit fontScale="92500"/>
          </a:bodyPr>
          <a:lstStyle/>
          <a:p>
            <a:pPr defTabSz="914400">
              <a:lnSpc>
                <a:spcPct val="90000"/>
              </a:lnSpc>
              <a:spcBef>
                <a:spcPct val="0"/>
              </a:spcBef>
              <a:spcAft>
                <a:spcPts val="600"/>
              </a:spcAft>
            </a:pPr>
            <a:r>
              <a:rPr lang="en-US" sz="5400" b="1"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Analysis for Opening New Restaurant</a:t>
            </a:r>
          </a:p>
        </p:txBody>
      </p:sp>
      <p:sp>
        <p:nvSpPr>
          <p:cNvPr id="3" name="Subtitle 2">
            <a:extLst>
              <a:ext uri="{FF2B5EF4-FFF2-40B4-BE49-F238E27FC236}">
                <a16:creationId xmlns:a16="http://schemas.microsoft.com/office/drawing/2014/main" id="{7054D536-3002-092C-B106-E04831773D6F}"/>
              </a:ext>
            </a:extLst>
          </p:cNvPr>
          <p:cNvSpPr>
            <a:spLocks noGrp="1"/>
          </p:cNvSpPr>
          <p:nvPr>
            <p:ph type="subTitle" idx="1"/>
          </p:nvPr>
        </p:nvSpPr>
        <p:spPr>
          <a:xfrm>
            <a:off x="1190498" y="2849524"/>
            <a:ext cx="4036333" cy="1709849"/>
          </a:xfrm>
        </p:spPr>
        <p:txBody>
          <a:bodyPr vert="horz" lIns="91440" tIns="45720" rIns="91440" bIns="45720" rtlCol="0" anchor="b">
            <a:normAutofit/>
          </a:bodyPr>
          <a:lstStyle/>
          <a:p>
            <a:pPr algn="l"/>
            <a:r>
              <a:rPr lang="en-US" sz="2800" kern="1200" dirty="0">
                <a:solidFill>
                  <a:schemeClr val="tx1"/>
                </a:solidFill>
                <a:latin typeface="Times New Roman" panose="02020603050405020304" pitchFamily="18" charset="0"/>
                <a:cs typeface="Times New Roman" panose="02020603050405020304" pitchFamily="18" charset="0"/>
              </a:rPr>
              <a:t>Presented by –</a:t>
            </a:r>
          </a:p>
          <a:p>
            <a:pPr algn="l"/>
            <a:r>
              <a:rPr lang="en-US" sz="2800" kern="1200" dirty="0" err="1">
                <a:solidFill>
                  <a:schemeClr val="tx1"/>
                </a:solidFill>
                <a:latin typeface="Times New Roman" panose="02020603050405020304" pitchFamily="18" charset="0"/>
                <a:cs typeface="Times New Roman" panose="02020603050405020304" pitchFamily="18" charset="0"/>
              </a:rPr>
              <a:t>Manem</a:t>
            </a:r>
            <a:r>
              <a:rPr lang="en-US" sz="2800" kern="1200" dirty="0">
                <a:solidFill>
                  <a:schemeClr val="tx1"/>
                </a:solidFill>
                <a:latin typeface="Times New Roman" panose="02020603050405020304" pitchFamily="18" charset="0"/>
                <a:cs typeface="Times New Roman" panose="02020603050405020304" pitchFamily="18" charset="0"/>
              </a:rPr>
              <a:t> Sai Chaitanya</a:t>
            </a:r>
          </a:p>
          <a:p>
            <a:pPr algn="l"/>
            <a:r>
              <a:rPr lang="en-US" sz="2800" kern="1200" dirty="0">
                <a:solidFill>
                  <a:schemeClr val="tx1"/>
                </a:solidFill>
                <a:latin typeface="Times New Roman" panose="02020603050405020304" pitchFamily="18" charset="0"/>
                <a:cs typeface="Times New Roman" panose="02020603050405020304" pitchFamily="18" charset="0"/>
              </a:rPr>
              <a:t>15 February 2024</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tablet with a motorcycle on it&#10;&#10;Description automatically generated">
            <a:extLst>
              <a:ext uri="{FF2B5EF4-FFF2-40B4-BE49-F238E27FC236}">
                <a16:creationId xmlns:a16="http://schemas.microsoft.com/office/drawing/2014/main" id="{C6B903D6-ECED-4B47-D7C1-AAA9B2BB280A}"/>
              </a:ext>
            </a:extLst>
          </p:cNvPr>
          <p:cNvPicPr>
            <a:picLocks noChangeAspect="1"/>
          </p:cNvPicPr>
          <p:nvPr/>
        </p:nvPicPr>
        <p:blipFill rotWithShape="1">
          <a:blip r:embed="rId2">
            <a:extLst>
              <a:ext uri="{28A0092B-C50C-407E-A947-70E740481C1C}">
                <a14:useLocalDpi xmlns:a14="http://schemas.microsoft.com/office/drawing/2010/main" val="0"/>
              </a:ext>
            </a:extLst>
          </a:blip>
          <a:srcRect l="15850" r="14291" b="1"/>
          <a:stretch/>
        </p:blipFill>
        <p:spPr>
          <a:xfrm>
            <a:off x="5922492" y="1172826"/>
            <a:ext cx="5536001" cy="4437692"/>
          </a:xfrm>
          <a:prstGeom prst="rect">
            <a:avLst/>
          </a:prstGeom>
        </p:spPr>
      </p:pic>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4256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2B22-6C2B-7CEA-8E8C-30A3CBD38D14}"/>
              </a:ext>
            </a:extLst>
          </p:cNvPr>
          <p:cNvSpPr>
            <a:spLocks noGrp="1"/>
          </p:cNvSpPr>
          <p:nvPr>
            <p:ph type="title"/>
          </p:nvPr>
        </p:nvSpPr>
        <p:spPr/>
        <p:txBody>
          <a:bodyPr>
            <a:normAutofit/>
          </a:bodyPr>
          <a:lstStyle/>
          <a:p>
            <a:r>
              <a:rPr lang="en-IN" sz="6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4AF9D40-3CD5-0321-7080-590D898FA16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As per the Lesser competition analysis, I will say that Canada is the best place to start a new restaurant for Zomato as Canada is </a:t>
            </a:r>
            <a:r>
              <a:rPr lang="en-US" sz="2800" dirty="0">
                <a:latin typeface="Times New Roman" panose="02020603050405020304" pitchFamily="18" charset="0"/>
                <a:cs typeface="Times New Roman" panose="02020603050405020304" pitchFamily="18" charset="0"/>
              </a:rPr>
              <a:t>the top performer country, as it has 4 opened restaurants and 3.58 rating as average of rating.</a:t>
            </a:r>
          </a:p>
          <a:p>
            <a:r>
              <a:rPr lang="en-US" dirty="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nd if Zomato </a:t>
            </a:r>
            <a:r>
              <a:rPr lang="en-US" dirty="0">
                <a:latin typeface="Times New Roman" panose="02020603050405020304" pitchFamily="18" charset="0"/>
                <a:cs typeface="Times New Roman" panose="02020603050405020304" pitchFamily="18" charset="0"/>
              </a:rPr>
              <a:t>will open its new restaurant in Canada, there are high chances of audience trying to the new restaurant, and as competition wise also there are only </a:t>
            </a:r>
            <a:r>
              <a:rPr lang="en-US" sz="2800" dirty="0">
                <a:latin typeface="Times New Roman" panose="02020603050405020304" pitchFamily="18" charset="0"/>
                <a:cs typeface="Times New Roman" panose="02020603050405020304" pitchFamily="18" charset="0"/>
              </a:rPr>
              <a:t>4 opened restaurants.</a:t>
            </a:r>
          </a:p>
          <a:p>
            <a:r>
              <a:rPr lang="en-IN" dirty="0">
                <a:latin typeface="Times New Roman" panose="02020603050405020304" pitchFamily="18" charset="0"/>
                <a:cs typeface="Times New Roman" panose="02020603050405020304" pitchFamily="18" charset="0"/>
              </a:rPr>
              <a:t>And in terms of Financial expenditure also, Canada will be needing less amount which </a:t>
            </a:r>
            <a:r>
              <a:rPr lang="en-US" sz="2800" dirty="0">
                <a:latin typeface="Times New Roman" panose="02020603050405020304" pitchFamily="18" charset="0"/>
                <a:cs typeface="Times New Roman" panose="02020603050405020304" pitchFamily="18" charset="0"/>
              </a:rPr>
              <a:t>should be Rs. 8947.95, which is very less as compared to all the 3 countries.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8855A-F864-DB63-6FC1-14838B625828}"/>
              </a:ext>
            </a:extLst>
          </p:cNvPr>
          <p:cNvSpPr txBox="1"/>
          <p:nvPr/>
        </p:nvSpPr>
        <p:spPr>
          <a:xfrm>
            <a:off x="3124834" y="202439"/>
            <a:ext cx="5933440"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Excel Dashboard</a:t>
            </a:r>
          </a:p>
        </p:txBody>
      </p:sp>
      <p:pic>
        <p:nvPicPr>
          <p:cNvPr id="19" name="Picture 18">
            <a:extLst>
              <a:ext uri="{FF2B5EF4-FFF2-40B4-BE49-F238E27FC236}">
                <a16:creationId xmlns:a16="http://schemas.microsoft.com/office/drawing/2014/main" id="{3B3487CF-B7A4-1E8A-DAEA-9C9AF2F1D147}"/>
              </a:ext>
            </a:extLst>
          </p:cNvPr>
          <p:cNvPicPr>
            <a:picLocks noChangeAspect="1"/>
          </p:cNvPicPr>
          <p:nvPr/>
        </p:nvPicPr>
        <p:blipFill rotWithShape="1">
          <a:blip r:embed="rId2"/>
          <a:srcRect r="4711"/>
          <a:stretch/>
        </p:blipFill>
        <p:spPr>
          <a:xfrm>
            <a:off x="318770" y="1073371"/>
            <a:ext cx="11639550" cy="5520469"/>
          </a:xfrm>
          <a:prstGeom prst="rect">
            <a:avLst/>
          </a:prstGeom>
        </p:spPr>
      </p:pic>
    </p:spTree>
    <p:extLst>
      <p:ext uri="{BB962C8B-B14F-4D97-AF65-F5344CB8AC3E}">
        <p14:creationId xmlns:p14="http://schemas.microsoft.com/office/powerpoint/2010/main" val="428515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23F85F-2452-4F14-8BA9-286286BD364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7B5807-23A5-261E-B031-75ECB261F2E0}"/>
              </a:ext>
            </a:extLst>
          </p:cNvPr>
          <p:cNvSpPr>
            <a:spLocks noGrp="1"/>
          </p:cNvSpPr>
          <p:nvPr>
            <p:ph type="subTitle" idx="1"/>
          </p:nvPr>
        </p:nvSpPr>
        <p:spPr>
          <a:xfrm>
            <a:off x="6738537" y="1899920"/>
            <a:ext cx="4605340" cy="1529081"/>
          </a:xfrm>
        </p:spPr>
        <p:txBody>
          <a:bodyPr>
            <a:normAutofit fontScale="85000" lnSpcReduction="10000"/>
          </a:bodyPr>
          <a:lstStyle/>
          <a:p>
            <a:pPr algn="l"/>
            <a:r>
              <a:rPr lang="en-IN" sz="8800" dirty="0">
                <a:latin typeface="Times New Roman" panose="02020603050405020304" pitchFamily="18" charset="0"/>
                <a:cs typeface="Times New Roman" panose="02020603050405020304" pitchFamily="18" charset="0"/>
              </a:rPr>
              <a:t>Thank You</a:t>
            </a:r>
          </a:p>
        </p:txBody>
      </p:sp>
      <p:pic>
        <p:nvPicPr>
          <p:cNvPr id="5" name="Picture 4" descr="A person holding a tablet with a motorcycle on it&#10;&#10;Description automatically generated">
            <a:extLst>
              <a:ext uri="{FF2B5EF4-FFF2-40B4-BE49-F238E27FC236}">
                <a16:creationId xmlns:a16="http://schemas.microsoft.com/office/drawing/2014/main" id="{E96069A4-0646-F839-E4B0-40DCE688592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5850" r="14291" b="1"/>
          <a:stretch/>
        </p:blipFill>
        <p:spPr>
          <a:xfrm>
            <a:off x="473874" y="1057275"/>
            <a:ext cx="5917401" cy="4743450"/>
          </a:xfrm>
          <a:prstGeom prst="rect">
            <a:avLst/>
          </a:prstGeom>
        </p:spPr>
      </p:pic>
    </p:spTree>
    <p:extLst>
      <p:ext uri="{BB962C8B-B14F-4D97-AF65-F5344CB8AC3E}">
        <p14:creationId xmlns:p14="http://schemas.microsoft.com/office/powerpoint/2010/main" val="2850242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2A32C0-BC3D-7B7A-8BE8-33436BD7B275}"/>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6F331-6959-25CF-6B55-D55355F3CD60}"/>
              </a:ext>
            </a:extLst>
          </p:cNvPr>
          <p:cNvSpPr>
            <a:spLocks noGrp="1"/>
          </p:cNvSpPr>
          <p:nvPr>
            <p:ph type="ctrTitle"/>
          </p:nvPr>
        </p:nvSpPr>
        <p:spPr>
          <a:xfrm>
            <a:off x="7325361" y="153737"/>
            <a:ext cx="4226560" cy="801303"/>
          </a:xfrm>
        </p:spPr>
        <p:txBody>
          <a:bodyPr vert="horz" lIns="91440" tIns="45720" rIns="91440" bIns="45720" rtlCol="0" anchor="b">
            <a:normAutofit fontScale="90000"/>
          </a:bodyPr>
          <a:lstStyle/>
          <a:p>
            <a:pPr algn="l"/>
            <a:r>
              <a:rPr lang="en-US" sz="5400" b="1" dirty="0">
                <a:solidFill>
                  <a:schemeClr val="tx2"/>
                </a:solidFill>
                <a:latin typeface="Times New Roman" panose="02020603050405020304" pitchFamily="18" charset="0"/>
                <a:cs typeface="Times New Roman" panose="02020603050405020304" pitchFamily="18" charset="0"/>
              </a:rPr>
              <a:t>Data Snapshot</a:t>
            </a:r>
          </a:p>
        </p:txBody>
      </p:sp>
      <p:sp>
        <p:nvSpPr>
          <p:cNvPr id="3" name="Subtitle 2">
            <a:extLst>
              <a:ext uri="{FF2B5EF4-FFF2-40B4-BE49-F238E27FC236}">
                <a16:creationId xmlns:a16="http://schemas.microsoft.com/office/drawing/2014/main" id="{D6AB3F1F-4656-060A-795A-A300D6F4AC13}"/>
              </a:ext>
            </a:extLst>
          </p:cNvPr>
          <p:cNvSpPr>
            <a:spLocks noGrp="1"/>
          </p:cNvSpPr>
          <p:nvPr>
            <p:ph type="subTitle" idx="1"/>
          </p:nvPr>
        </p:nvSpPr>
        <p:spPr>
          <a:xfrm>
            <a:off x="7325361" y="1596457"/>
            <a:ext cx="4555796" cy="3280343"/>
          </a:xfrm>
        </p:spPr>
        <p:txBody>
          <a:bodyPr vert="horz" lIns="91440" tIns="45720" rIns="91440" bIns="45720" numCol="1" rtlCol="0" anchor="t">
            <a:normAutofit lnSpcReduction="10000"/>
          </a:bodyPr>
          <a:lstStyle/>
          <a:p>
            <a:pPr marL="342900" indent="-2286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Total number of counties in the analysis – 15 countries.</a:t>
            </a:r>
          </a:p>
          <a:p>
            <a:pPr marL="342900" indent="-2286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Total number of Restaurants for the analysis – 9551.</a:t>
            </a:r>
          </a:p>
          <a:p>
            <a:pPr marL="342900" indent="-2286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The Data is available for 9 different years.</a:t>
            </a:r>
          </a:p>
          <a:p>
            <a:pPr algn="l"/>
            <a:r>
              <a:rPr lang="en-US" sz="2000" b="1" dirty="0">
                <a:solidFill>
                  <a:schemeClr val="tx2"/>
                </a:solidFill>
                <a:latin typeface="Times New Roman" panose="02020603050405020304" pitchFamily="18" charset="0"/>
                <a:cs typeface="Times New Roman" panose="02020603050405020304" pitchFamily="18" charset="0"/>
              </a:rPr>
              <a:t>      </a:t>
            </a:r>
            <a:endParaRPr lang="en-US" sz="2000" b="1" u="sng" dirty="0">
              <a:solidFill>
                <a:schemeClr val="tx2"/>
              </a:solidFill>
              <a:latin typeface="Times New Roman" panose="02020603050405020304" pitchFamily="18" charset="0"/>
              <a:cs typeface="Times New Roman" panose="02020603050405020304" pitchFamily="18" charset="0"/>
            </a:endParaRPr>
          </a:p>
          <a:p>
            <a:pPr marL="114300" algn="l"/>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60" name="Group 59">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49" name="Freeform: Shape 48">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person holding a tablet with a motorcycle on it&#10;&#10;Description automatically generated">
            <a:extLst>
              <a:ext uri="{FF2B5EF4-FFF2-40B4-BE49-F238E27FC236}">
                <a16:creationId xmlns:a16="http://schemas.microsoft.com/office/drawing/2014/main" id="{ACA0ECC0-4BBB-EA1B-2B59-03337DDC454A}"/>
              </a:ext>
            </a:extLst>
          </p:cNvPr>
          <p:cNvPicPr>
            <a:picLocks noChangeAspect="1"/>
          </p:cNvPicPr>
          <p:nvPr/>
        </p:nvPicPr>
        <p:blipFill rotWithShape="1">
          <a:blip r:embed="rId2">
            <a:extLst>
              <a:ext uri="{28A0092B-C50C-407E-A947-70E740481C1C}">
                <a14:useLocalDpi xmlns:a14="http://schemas.microsoft.com/office/drawing/2010/main" val="0"/>
              </a:ext>
            </a:extLst>
          </a:blip>
          <a:srcRect l="24028" r="22468" b="-1"/>
          <a:stretch/>
        </p:blipFill>
        <p:spPr>
          <a:xfrm>
            <a:off x="310843" y="1322137"/>
            <a:ext cx="4414153" cy="4620126"/>
          </a:xfrm>
          <a:prstGeom prst="rect">
            <a:avLst/>
          </a:prstGeom>
        </p:spPr>
      </p:pic>
      <p:grpSp>
        <p:nvGrpSpPr>
          <p:cNvPr id="54" name="Group 53">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55" name="Freeform: Shape 54">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488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7AE30B-8237-6DE0-0A08-6BE83ADBE467}"/>
              </a:ext>
            </a:extLst>
          </p:cNvPr>
          <p:cNvSpPr>
            <a:spLocks noGrp="1"/>
          </p:cNvSpPr>
          <p:nvPr>
            <p:ph type="title"/>
          </p:nvPr>
        </p:nvSpPr>
        <p:spPr>
          <a:xfrm>
            <a:off x="838200" y="365125"/>
            <a:ext cx="10515600" cy="1325563"/>
          </a:xfrm>
        </p:spPr>
        <p:txBody>
          <a:bodyPr>
            <a:normAutofit/>
          </a:bodyPr>
          <a:lstStyle/>
          <a:p>
            <a:r>
              <a:rPr lang="en-US" b="1" u="sng">
                <a:latin typeface="Times New Roman" panose="02020603050405020304" pitchFamily="18" charset="0"/>
                <a:cs typeface="Times New Roman" panose="02020603050405020304" pitchFamily="18" charset="0"/>
              </a:rPr>
              <a:t>Data Cleaning and Processing</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67212D-B7B4-0CD9-31E6-FF391B1AAB4F}"/>
              </a:ext>
            </a:extLst>
          </p:cNvPr>
          <p:cNvSpPr>
            <a:spLocks noGrp="1"/>
          </p:cNvSpPr>
          <p:nvPr>
            <p:ph idx="1"/>
          </p:nvPr>
        </p:nvSpPr>
        <p:spPr>
          <a:xfrm>
            <a:off x="838200" y="1825625"/>
            <a:ext cx="10515600" cy="4351338"/>
          </a:xfrm>
        </p:spPr>
        <p:txBody>
          <a:bodyPr>
            <a:normAutofit/>
          </a:bodyPr>
          <a:lstStyle/>
          <a:p>
            <a:pPr marL="342900" indent="-2286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Have hide the column – Address(F), Locality(G), </a:t>
            </a:r>
            <a:r>
              <a:rPr lang="en-US" sz="2200" err="1">
                <a:latin typeface="Times New Roman" panose="02020603050405020304" pitchFamily="18" charset="0"/>
                <a:cs typeface="Times New Roman" panose="02020603050405020304" pitchFamily="18" charset="0"/>
              </a:rPr>
              <a:t>LocalityVerbose</a:t>
            </a:r>
            <a:r>
              <a:rPr lang="en-US" sz="2200">
                <a:latin typeface="Times New Roman" panose="02020603050405020304" pitchFamily="18" charset="0"/>
                <a:cs typeface="Times New Roman" panose="02020603050405020304" pitchFamily="18" charset="0"/>
              </a:rPr>
              <a:t>(H) , Longitude(I), Latitude(J). As are not using these respective columns for further analysis.</a:t>
            </a:r>
          </a:p>
          <a:p>
            <a:pPr marL="342900" indent="-2286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In Cuisines column, 8 cells were missing, all the cuisines belong to one specific country, which is United States of America, and on further analysis we observer that American the most frequently occurring type of cuisine in restaurants based in the United States of America. So I decided to consider American for the missing cells in Cuisine column. </a:t>
            </a:r>
          </a:p>
          <a:p>
            <a:pPr marL="342900" indent="-2286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Extracted Currency Symbol from Existing Currency Column using Text-to-column.</a:t>
            </a:r>
          </a:p>
          <a:p>
            <a:pPr marL="342900" indent="-2286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Using find and replace, corrected the </a:t>
            </a:r>
            <a:r>
              <a:rPr lang="en-US" sz="2200" err="1">
                <a:latin typeface="Times New Roman" panose="02020603050405020304" pitchFamily="18" charset="0"/>
                <a:cs typeface="Times New Roman" panose="02020603050405020304" pitchFamily="18" charset="0"/>
              </a:rPr>
              <a:t>Datekey</a:t>
            </a:r>
            <a:r>
              <a:rPr lang="en-US" sz="2200">
                <a:latin typeface="Times New Roman" panose="02020603050405020304" pitchFamily="18" charset="0"/>
                <a:cs typeface="Times New Roman" panose="02020603050405020304" pitchFamily="18" charset="0"/>
              </a:rPr>
              <a:t>-opening column.</a:t>
            </a:r>
          </a:p>
          <a:p>
            <a:pPr marL="342900" indent="-228600">
              <a:buFont typeface="Arial" panose="020B0604020202020204" pitchFamily="34" charset="0"/>
              <a:buChar char="•"/>
            </a:pPr>
            <a:r>
              <a:rPr lang="en-US" sz="2200" err="1">
                <a:latin typeface="Times New Roman" panose="02020603050405020304" pitchFamily="18" charset="0"/>
                <a:cs typeface="Times New Roman" panose="02020603050405020304" pitchFamily="18" charset="0"/>
              </a:rPr>
              <a:t>Extacted</a:t>
            </a:r>
            <a:r>
              <a:rPr lang="en-US" sz="2200">
                <a:latin typeface="Times New Roman" panose="02020603050405020304" pitchFamily="18" charset="0"/>
                <a:cs typeface="Times New Roman" panose="02020603050405020304" pitchFamily="18" charset="0"/>
              </a:rPr>
              <a:t> Year from </a:t>
            </a:r>
            <a:r>
              <a:rPr lang="en-US" sz="2200" err="1">
                <a:latin typeface="Times New Roman" panose="02020603050405020304" pitchFamily="18" charset="0"/>
                <a:cs typeface="Times New Roman" panose="02020603050405020304" pitchFamily="18" charset="0"/>
              </a:rPr>
              <a:t>Datekey</a:t>
            </a:r>
            <a:r>
              <a:rPr lang="en-US" sz="2200">
                <a:latin typeface="Times New Roman" panose="02020603050405020304" pitchFamily="18" charset="0"/>
                <a:cs typeface="Times New Roman" panose="02020603050405020304" pitchFamily="18" charset="0"/>
              </a:rPr>
              <a:t>-open column using text function.</a:t>
            </a:r>
          </a:p>
          <a:p>
            <a:endParaRPr lang="en-IN" sz="2200"/>
          </a:p>
        </p:txBody>
      </p:sp>
    </p:spTree>
    <p:extLst>
      <p:ext uri="{BB962C8B-B14F-4D97-AF65-F5344CB8AC3E}">
        <p14:creationId xmlns:p14="http://schemas.microsoft.com/office/powerpoint/2010/main" val="121939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1FB6F1-15F2-851C-5F41-B59776E06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4DDB9-49C8-2DD5-AAD5-B3AD37A2574C}"/>
              </a:ext>
            </a:extLst>
          </p:cNvPr>
          <p:cNvSpPr>
            <a:spLocks noGrp="1"/>
          </p:cNvSpPr>
          <p:nvPr>
            <p:ph type="ctrTitle"/>
          </p:nvPr>
        </p:nvSpPr>
        <p:spPr>
          <a:xfrm>
            <a:off x="220821" y="44121"/>
            <a:ext cx="5550060" cy="1594508"/>
          </a:xfrm>
        </p:spPr>
        <p:txBody>
          <a:bodyPr>
            <a:normAutofit fontScale="90000"/>
          </a:bodyPr>
          <a:lstStyle/>
          <a:p>
            <a:pPr algn="l"/>
            <a:r>
              <a:rPr lang="en-IN" sz="5400" b="1" dirty="0">
                <a:latin typeface="Times New Roman" panose="02020603050405020304" pitchFamily="18" charset="0"/>
                <a:cs typeface="Times New Roman" panose="02020603050405020304" pitchFamily="18" charset="0"/>
              </a:rPr>
              <a:t>Analytical Approach and tools</a:t>
            </a:r>
          </a:p>
        </p:txBody>
      </p:sp>
      <p:sp>
        <p:nvSpPr>
          <p:cNvPr id="3" name="Subtitle 2">
            <a:extLst>
              <a:ext uri="{FF2B5EF4-FFF2-40B4-BE49-F238E27FC236}">
                <a16:creationId xmlns:a16="http://schemas.microsoft.com/office/drawing/2014/main" id="{898014FB-3FE1-14E4-9BC1-84E25CCAD339}"/>
              </a:ext>
            </a:extLst>
          </p:cNvPr>
          <p:cNvSpPr>
            <a:spLocks noGrp="1"/>
          </p:cNvSpPr>
          <p:nvPr>
            <p:ph type="subTitle" idx="1"/>
          </p:nvPr>
        </p:nvSpPr>
        <p:spPr>
          <a:xfrm>
            <a:off x="220821" y="1789077"/>
            <a:ext cx="5550060" cy="4589873"/>
          </a:xfrm>
        </p:spPr>
        <p:txBody>
          <a:bodyPr>
            <a:normAutofit lnSpcReduction="10000"/>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Cleaning – Utilized functions like – Trim, Hide, Text, Find &amp; Replace</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Enrichment- Enhanced the dataset with additional functions like Lookup functions, If aggregate functions, Other </a:t>
            </a:r>
            <a:r>
              <a:rPr lang="en-IN" sz="2000" dirty="0" err="1">
                <a:latin typeface="Times New Roman" panose="02020603050405020304" pitchFamily="18" charset="0"/>
                <a:cs typeface="Times New Roman" panose="02020603050405020304" pitchFamily="18" charset="0"/>
              </a:rPr>
              <a:t>confitional</a:t>
            </a:r>
            <a:r>
              <a:rPr lang="en-IN" sz="2000" dirty="0">
                <a:latin typeface="Times New Roman" panose="02020603050405020304" pitchFamily="18" charset="0"/>
                <a:cs typeface="Times New Roman" panose="02020603050405020304" pitchFamily="18" charset="0"/>
              </a:rPr>
              <a:t> aggregation functions like </a:t>
            </a:r>
            <a:r>
              <a:rPr lang="en-IN" sz="2000" dirty="0" err="1">
                <a:latin typeface="Times New Roman" panose="02020603050405020304" pitchFamily="18" charset="0"/>
                <a:cs typeface="Times New Roman" panose="02020603050405020304" pitchFamily="18" charset="0"/>
              </a:rPr>
              <a:t>Sumif</a:t>
            </a:r>
            <a:r>
              <a:rPr lang="en-IN" sz="2000" dirty="0">
                <a:latin typeface="Times New Roman" panose="02020603050405020304" pitchFamily="18" charset="0"/>
                <a:cs typeface="Times New Roman" panose="02020603050405020304" pitchFamily="18" charset="0"/>
              </a:rPr>
              <a:t>, Average if, </a:t>
            </a:r>
            <a:r>
              <a:rPr lang="en-IN" sz="2000" dirty="0" err="1">
                <a:latin typeface="Times New Roman" panose="02020603050405020304" pitchFamily="18" charset="0"/>
                <a:cs typeface="Times New Roman" panose="02020603050405020304" pitchFamily="18" charset="0"/>
              </a:rPr>
              <a:t>Countif</a:t>
            </a:r>
            <a:r>
              <a:rPr lang="en-IN" sz="2000" dirty="0">
                <a:latin typeface="Times New Roman" panose="02020603050405020304" pitchFamily="18" charset="0"/>
                <a:cs typeface="Times New Roman" panose="02020603050405020304" pitchFamily="18" charset="0"/>
              </a:rPr>
              <a:t>, etc.</a:t>
            </a:r>
          </a:p>
          <a:p>
            <a:pPr marL="342900" indent="-342900" algn="l">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Discriptive</a:t>
            </a:r>
            <a:r>
              <a:rPr lang="en-IN" sz="2000" dirty="0">
                <a:latin typeface="Times New Roman" panose="02020603050405020304" pitchFamily="18" charset="0"/>
                <a:cs typeface="Times New Roman" panose="02020603050405020304" pitchFamily="18" charset="0"/>
              </a:rPr>
              <a:t> Analysis – For further enhancement, pivot table were used for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Key matrix and understanding the changes in patterns across all the categories.</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Country segmentations – Applies SORT and FILTER function.</a:t>
            </a:r>
          </a:p>
          <a:p>
            <a:pPr marL="342900" indent="-342900" algn="l">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Visulaitation</a:t>
            </a:r>
            <a:r>
              <a:rPr lang="en-IN" sz="2000" dirty="0">
                <a:latin typeface="Times New Roman" panose="02020603050405020304" pitchFamily="18" charset="0"/>
                <a:cs typeface="Times New Roman" panose="02020603050405020304" pitchFamily="18" charset="0"/>
              </a:rPr>
              <a:t> – Created dashboard using pivot charts for data representation.</a:t>
            </a:r>
          </a:p>
        </p:txBody>
      </p:sp>
      <p:pic>
        <p:nvPicPr>
          <p:cNvPr id="5" name="Picture 4" descr="A person holding a tablet with a motorcycle on it&#10;&#10;Description automatically generated">
            <a:extLst>
              <a:ext uri="{FF2B5EF4-FFF2-40B4-BE49-F238E27FC236}">
                <a16:creationId xmlns:a16="http://schemas.microsoft.com/office/drawing/2014/main" id="{4D422261-284D-4ABB-9082-9538E1DED9AB}"/>
              </a:ext>
            </a:extLst>
          </p:cNvPr>
          <p:cNvPicPr>
            <a:picLocks noChangeAspect="1"/>
          </p:cNvPicPr>
          <p:nvPr/>
        </p:nvPicPr>
        <p:blipFill rotWithShape="1">
          <a:blip r:embed="rId2">
            <a:extLst>
              <a:ext uri="{28A0092B-C50C-407E-A947-70E740481C1C}">
                <a14:useLocalDpi xmlns:a14="http://schemas.microsoft.com/office/drawing/2010/main" val="0"/>
              </a:ext>
            </a:extLst>
          </a:blip>
          <a:srcRect l="19489" r="17927" b="-1"/>
          <a:stretch/>
        </p:blipFill>
        <p:spPr>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spTree>
    <p:extLst>
      <p:ext uri="{BB962C8B-B14F-4D97-AF65-F5344CB8AC3E}">
        <p14:creationId xmlns:p14="http://schemas.microsoft.com/office/powerpoint/2010/main" val="2379468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965CD1-72FF-6EA9-09B0-44731EB56D3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9991BB-2D0E-7D6E-E8E7-FAC7102B00C8}"/>
              </a:ext>
            </a:extLst>
          </p:cNvPr>
          <p:cNvSpPr>
            <a:spLocks noGrp="1"/>
          </p:cNvSpPr>
          <p:nvPr>
            <p:ph type="ctrTitle"/>
          </p:nvPr>
        </p:nvSpPr>
        <p:spPr>
          <a:xfrm>
            <a:off x="6417732" y="957715"/>
            <a:ext cx="5130798" cy="2750419"/>
          </a:xfrm>
        </p:spPr>
        <p:txBody>
          <a:bodyPr>
            <a:normAutofit/>
          </a:bodyPr>
          <a:lstStyle/>
          <a:p>
            <a:r>
              <a:rPr lang="en-IN" sz="4700" b="1" dirty="0">
                <a:effectLst/>
                <a:latin typeface="Times New Roman" panose="02020603050405020304" pitchFamily="18" charset="0"/>
                <a:ea typeface="Calibri" panose="020F0502020204030204" pitchFamily="34" charset="0"/>
              </a:rPr>
              <a:t>Number of Restaurants </a:t>
            </a:r>
            <a:r>
              <a:rPr lang="en-IN" sz="4700" b="1" dirty="0">
                <a:latin typeface="Times New Roman" panose="02020603050405020304" pitchFamily="18" charset="0"/>
                <a:ea typeface="Calibri" panose="020F0502020204030204" pitchFamily="34" charset="0"/>
              </a:rPr>
              <a:t>O</a:t>
            </a:r>
            <a:r>
              <a:rPr lang="en-IN" sz="4700" b="1" dirty="0">
                <a:effectLst/>
                <a:latin typeface="Times New Roman" panose="02020603050405020304" pitchFamily="18" charset="0"/>
                <a:ea typeface="Calibri" panose="020F0502020204030204" pitchFamily="34" charset="0"/>
              </a:rPr>
              <a:t>pened in Each </a:t>
            </a:r>
            <a:r>
              <a:rPr lang="en-IN" sz="4700" b="1" dirty="0">
                <a:latin typeface="Times New Roman" panose="02020603050405020304" pitchFamily="18" charset="0"/>
                <a:ea typeface="Calibri" panose="020F0502020204030204" pitchFamily="34" charset="0"/>
              </a:rPr>
              <a:t>C</a:t>
            </a:r>
            <a:r>
              <a:rPr lang="en-IN" sz="4700" b="1" dirty="0">
                <a:effectLst/>
                <a:latin typeface="Times New Roman" panose="02020603050405020304" pitchFamily="18" charset="0"/>
                <a:ea typeface="Calibri" panose="020F0502020204030204" pitchFamily="34" charset="0"/>
              </a:rPr>
              <a:t>ountry</a:t>
            </a:r>
            <a:endParaRPr lang="en-IN" sz="4700" b="1" dirty="0"/>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D8236F2-AC84-C810-66B7-EB8D1B02419A}"/>
              </a:ext>
            </a:extLst>
          </p:cNvPr>
          <p:cNvSpPr>
            <a:spLocks noGrp="1"/>
          </p:cNvSpPr>
          <p:nvPr>
            <p:ph type="subTitle" idx="1"/>
          </p:nvPr>
        </p:nvSpPr>
        <p:spPr>
          <a:xfrm>
            <a:off x="6417732" y="3800209"/>
            <a:ext cx="5130798" cy="1635391"/>
          </a:xfrm>
        </p:spPr>
        <p:txBody>
          <a:bodyPr numCol="1">
            <a:normAutofit/>
          </a:bodyPr>
          <a:lstStyle/>
          <a:p>
            <a:pPr marL="342900" indent="-342900" algn="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per my analysis, I found that India is leading with 8652 opened restaurants, and,</a:t>
            </a:r>
          </a:p>
          <a:p>
            <a:pPr marL="342900" indent="-342900" algn="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USA is the 2nd highest with 434 opened restaurants.</a:t>
            </a:r>
            <a:endParaRPr lang="en-IN" sz="20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0F83A7B8-6E18-B6B1-B09D-62BD31AF7B6A}"/>
              </a:ext>
            </a:extLst>
          </p:cNvPr>
          <p:cNvGraphicFramePr>
            <a:graphicFrameLocks/>
          </p:cNvGraphicFramePr>
          <p:nvPr>
            <p:extLst>
              <p:ext uri="{D42A27DB-BD31-4B8C-83A1-F6EECF244321}">
                <p14:modId xmlns:p14="http://schemas.microsoft.com/office/powerpoint/2010/main" val="3510089542"/>
              </p:ext>
            </p:extLst>
          </p:nvPr>
        </p:nvGraphicFramePr>
        <p:xfrm>
          <a:off x="304800" y="494961"/>
          <a:ext cx="5850384" cy="58680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835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95CA7F-F2DD-0B65-9A02-8121BAB86AF1}"/>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62FC16-F09B-48E9-2D53-C86630B3AD32}"/>
              </a:ext>
            </a:extLst>
          </p:cNvPr>
          <p:cNvSpPr>
            <a:spLocks noGrp="1"/>
          </p:cNvSpPr>
          <p:nvPr>
            <p:ph type="ctrTitle"/>
          </p:nvPr>
        </p:nvSpPr>
        <p:spPr>
          <a:xfrm>
            <a:off x="477981" y="1122363"/>
            <a:ext cx="4023360" cy="3204134"/>
          </a:xfrm>
        </p:spPr>
        <p:txBody>
          <a:bodyPr anchor="b">
            <a:normAutofit/>
          </a:bodyPr>
          <a:lstStyle/>
          <a:p>
            <a:pPr algn="l"/>
            <a:r>
              <a:rPr lang="en-IN" sz="4800" b="1">
                <a:effectLst/>
                <a:latin typeface="Times New Roman" panose="02020603050405020304" pitchFamily="18" charset="0"/>
                <a:ea typeface="Calibri" panose="020F0502020204030204" pitchFamily="34" charset="0"/>
              </a:rPr>
              <a:t>Number of Restaurants </a:t>
            </a:r>
            <a:r>
              <a:rPr lang="en-IN" sz="4800" b="1">
                <a:latin typeface="Times New Roman" panose="02020603050405020304" pitchFamily="18" charset="0"/>
                <a:ea typeface="Calibri" panose="020F0502020204030204" pitchFamily="34" charset="0"/>
              </a:rPr>
              <a:t>O</a:t>
            </a:r>
            <a:r>
              <a:rPr lang="en-IN" sz="4800" b="1">
                <a:effectLst/>
                <a:latin typeface="Times New Roman" panose="02020603050405020304" pitchFamily="18" charset="0"/>
                <a:ea typeface="Calibri" panose="020F0502020204030204" pitchFamily="34" charset="0"/>
              </a:rPr>
              <a:t>pened in Each </a:t>
            </a:r>
            <a:r>
              <a:rPr lang="en-IN" sz="4800" b="1">
                <a:latin typeface="Times New Roman" panose="02020603050405020304" pitchFamily="18" charset="0"/>
                <a:ea typeface="Calibri" panose="020F0502020204030204" pitchFamily="34" charset="0"/>
              </a:rPr>
              <a:t>Year</a:t>
            </a:r>
            <a:endParaRPr lang="en-IN" sz="4800" b="1"/>
          </a:p>
        </p:txBody>
      </p:sp>
      <p:sp>
        <p:nvSpPr>
          <p:cNvPr id="3" name="Subtitle 2">
            <a:extLst>
              <a:ext uri="{FF2B5EF4-FFF2-40B4-BE49-F238E27FC236}">
                <a16:creationId xmlns:a16="http://schemas.microsoft.com/office/drawing/2014/main" id="{BF857DA4-37D9-AB41-CD58-A39D781AD9E0}"/>
              </a:ext>
            </a:extLst>
          </p:cNvPr>
          <p:cNvSpPr>
            <a:spLocks noGrp="1"/>
          </p:cNvSpPr>
          <p:nvPr>
            <p:ph type="subTitle" idx="1"/>
          </p:nvPr>
        </p:nvSpPr>
        <p:spPr>
          <a:xfrm>
            <a:off x="477981" y="4872922"/>
            <a:ext cx="3933306" cy="1208141"/>
          </a:xfrm>
        </p:spPr>
        <p:txBody>
          <a:bodyPr numCol="1">
            <a:normAutofit/>
          </a:bodyPr>
          <a:lstStyle/>
          <a:p>
            <a:pPr marL="342900" indent="-342900" algn="l">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As per my analysis, I found that in the year 2018, highest number of restaurants were opened, which is 1102 restaurants.</a:t>
            </a:r>
          </a:p>
          <a:p>
            <a:pPr marL="342900" indent="-342900" algn="l">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After that in 2011 is the year were 1098 Restaurants were opened.</a:t>
            </a:r>
            <a:endParaRPr lang="en-IN" sz="140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hart 3">
            <a:extLst>
              <a:ext uri="{FF2B5EF4-FFF2-40B4-BE49-F238E27FC236}">
                <a16:creationId xmlns:a16="http://schemas.microsoft.com/office/drawing/2014/main" id="{6C424DE9-8CDA-00DE-D673-7F9575E330AC}"/>
              </a:ext>
            </a:extLst>
          </p:cNvPr>
          <p:cNvGraphicFramePr>
            <a:graphicFrameLocks/>
          </p:cNvGraphicFramePr>
          <p:nvPr>
            <p:extLst>
              <p:ext uri="{D42A27DB-BD31-4B8C-83A1-F6EECF244321}">
                <p14:modId xmlns:p14="http://schemas.microsoft.com/office/powerpoint/2010/main" val="57225166"/>
              </p:ext>
            </p:extLst>
          </p:nvPr>
        </p:nvGraphicFramePr>
        <p:xfrm>
          <a:off x="5414356" y="625684"/>
          <a:ext cx="6408836" cy="5455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495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7999DB-C4B5-3D0C-36AF-2A11B5521C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7C066-0DF4-C728-A802-6DCF78EB2E52}"/>
              </a:ext>
            </a:extLst>
          </p:cNvPr>
          <p:cNvSpPr>
            <a:spLocks noGrp="1"/>
          </p:cNvSpPr>
          <p:nvPr>
            <p:ph type="ctrTitle"/>
          </p:nvPr>
        </p:nvSpPr>
        <p:spPr>
          <a:xfrm>
            <a:off x="703153" y="370974"/>
            <a:ext cx="8650278" cy="711602"/>
          </a:xfrm>
        </p:spPr>
        <p:txBody>
          <a:bodyPr>
            <a:normAutofit fontScale="90000"/>
          </a:bodyPr>
          <a:lstStyle/>
          <a:p>
            <a:pPr algn="l"/>
            <a:r>
              <a:rPr lang="en-US" sz="5000" b="1" dirty="0">
                <a:latin typeface="Times New Roman" panose="02020603050405020304" pitchFamily="18" charset="0"/>
                <a:cs typeface="Times New Roman" panose="02020603050405020304" pitchFamily="18" charset="0"/>
              </a:rPr>
              <a:t>Countries with lesser Competition</a:t>
            </a:r>
            <a:endParaRPr lang="en-IN" sz="5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7F47BE7-A001-62CC-C10A-75A18BC94958}"/>
              </a:ext>
            </a:extLst>
          </p:cNvPr>
          <p:cNvSpPr>
            <a:spLocks noGrp="1"/>
          </p:cNvSpPr>
          <p:nvPr>
            <p:ph type="subTitle" idx="1"/>
          </p:nvPr>
        </p:nvSpPr>
        <p:spPr>
          <a:xfrm>
            <a:off x="6687737" y="1399317"/>
            <a:ext cx="4605340" cy="4181376"/>
          </a:xfrm>
        </p:spPr>
        <p:txBody>
          <a:bodyPr>
            <a:normAutofit/>
          </a:bodyPr>
          <a:lstStyle/>
          <a:p>
            <a:pPr marL="171450" indent="-1714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will suggest only these 4 countries as lesser competition for Zomato.</a:t>
            </a:r>
          </a:p>
          <a:p>
            <a:pPr marL="171450" indent="-1714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per my findings, Australia has highest no. of opened restaurants, which is 24 opened restaurants.</a:t>
            </a:r>
          </a:p>
          <a:p>
            <a:pPr marL="171450" indent="-1714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Sri Lanka is leading in Average of ratings for the restaurants, which is 3.87 rating.</a:t>
            </a:r>
          </a:p>
          <a:p>
            <a:pPr marL="171450" indent="-1714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 Canada is the top performer country, as it has 4 opened restaurants and 3. 58 rating as average of rating.</a:t>
            </a:r>
            <a:endParaRPr lang="en-IN" sz="2000"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06B4A581-E255-8818-A2B1-F0F5787AD13B}"/>
              </a:ext>
            </a:extLst>
          </p:cNvPr>
          <p:cNvGraphicFramePr>
            <a:graphicFrameLocks/>
          </p:cNvGraphicFramePr>
          <p:nvPr>
            <p:extLst>
              <p:ext uri="{D42A27DB-BD31-4B8C-83A1-F6EECF244321}">
                <p14:modId xmlns:p14="http://schemas.microsoft.com/office/powerpoint/2010/main" val="664719126"/>
              </p:ext>
            </p:extLst>
          </p:nvPr>
        </p:nvGraphicFramePr>
        <p:xfrm>
          <a:off x="398352" y="1280161"/>
          <a:ext cx="6053248" cy="52068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0388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EF2160-1FD7-0D23-D447-9E97251AA7F9}"/>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7E855-EBEA-29F3-9953-179DD36B7587}"/>
              </a:ext>
            </a:extLst>
          </p:cNvPr>
          <p:cNvSpPr>
            <a:spLocks noGrp="1"/>
          </p:cNvSpPr>
          <p:nvPr>
            <p:ph type="ctrTitle"/>
          </p:nvPr>
        </p:nvSpPr>
        <p:spPr>
          <a:xfrm>
            <a:off x="6501028" y="417384"/>
            <a:ext cx="4805996" cy="1297115"/>
          </a:xfrm>
        </p:spPr>
        <p:txBody>
          <a:bodyPr anchor="t">
            <a:normAutofit/>
          </a:bodyPr>
          <a:lstStyle/>
          <a:p>
            <a:pPr algn="l"/>
            <a:r>
              <a:rPr lang="en-US" sz="4000" b="1" dirty="0">
                <a:solidFill>
                  <a:schemeClr val="tx2"/>
                </a:solidFill>
                <a:latin typeface="Times New Roman" panose="02020603050405020304" pitchFamily="18" charset="0"/>
                <a:cs typeface="Times New Roman" panose="02020603050405020304" pitchFamily="18" charset="0"/>
              </a:rPr>
              <a:t>Countries with Average Ratings</a:t>
            </a:r>
            <a:endParaRPr lang="en-IN" sz="4000" b="1"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61F1160-77DE-3056-6E03-B882170EA535}"/>
              </a:ext>
            </a:extLst>
          </p:cNvPr>
          <p:cNvSpPr>
            <a:spLocks noGrp="1"/>
          </p:cNvSpPr>
          <p:nvPr>
            <p:ph type="subTitle" idx="1"/>
          </p:nvPr>
        </p:nvSpPr>
        <p:spPr>
          <a:xfrm>
            <a:off x="6590966" y="1971040"/>
            <a:ext cx="4805691" cy="2550159"/>
          </a:xfrm>
        </p:spPr>
        <p:txBody>
          <a:bodyPr anchor="b">
            <a:normAutofit/>
          </a:bodyPr>
          <a:lstStyle/>
          <a:p>
            <a:pPr marL="171450" indent="-171450" algn="l">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As per the analysis Indian have more no. of Opened restaurants, but at the same time India also have least no. of Average ratings of restaurant.</a:t>
            </a:r>
          </a:p>
          <a:p>
            <a:pPr marL="171450" indent="-171450" algn="l">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Philippines is the highest Average rating Country.</a:t>
            </a:r>
          </a:p>
          <a:p>
            <a:pPr algn="l"/>
            <a:endParaRPr lang="en-IN" sz="2000" dirty="0">
              <a:solidFill>
                <a:schemeClr val="tx2"/>
              </a:solidFill>
            </a:endParaRPr>
          </a:p>
        </p:txBody>
      </p:sp>
      <p:grpSp>
        <p:nvGrpSpPr>
          <p:cNvPr id="18" name="Group 1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9" name="Freeform: Shape 1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Chart 3">
            <a:extLst>
              <a:ext uri="{FF2B5EF4-FFF2-40B4-BE49-F238E27FC236}">
                <a16:creationId xmlns:a16="http://schemas.microsoft.com/office/drawing/2014/main" id="{AFFCE342-EDE8-39F2-D5FC-3F26DF4EF946}"/>
              </a:ext>
            </a:extLst>
          </p:cNvPr>
          <p:cNvGraphicFramePr>
            <a:graphicFrameLocks/>
          </p:cNvGraphicFramePr>
          <p:nvPr>
            <p:extLst>
              <p:ext uri="{D42A27DB-BD31-4B8C-83A1-F6EECF244321}">
                <p14:modId xmlns:p14="http://schemas.microsoft.com/office/powerpoint/2010/main" val="2900081412"/>
              </p:ext>
            </p:extLst>
          </p:nvPr>
        </p:nvGraphicFramePr>
        <p:xfrm>
          <a:off x="340470" y="487680"/>
          <a:ext cx="4891930" cy="55874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3160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C3F045-B0E9-988B-D36A-E40C29B521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72750-2281-5EE8-900A-6EF5B7699BC7}"/>
              </a:ext>
            </a:extLst>
          </p:cNvPr>
          <p:cNvSpPr>
            <a:spLocks noGrp="1"/>
          </p:cNvSpPr>
          <p:nvPr>
            <p:ph type="ctrTitle"/>
          </p:nvPr>
        </p:nvSpPr>
        <p:spPr>
          <a:xfrm>
            <a:off x="728663" y="367860"/>
            <a:ext cx="4505552" cy="1308539"/>
          </a:xfrm>
        </p:spPr>
        <p:txBody>
          <a:bodyPr>
            <a:normAutofit/>
          </a:bodyPr>
          <a:lstStyle/>
          <a:p>
            <a:pPr algn="l"/>
            <a:r>
              <a:rPr lang="en-IN" sz="3600" b="1" dirty="0">
                <a:latin typeface="Times New Roman" panose="02020603050405020304" pitchFamily="18" charset="0"/>
                <a:ea typeface="Calibri" panose="020F0502020204030204" pitchFamily="34" charset="0"/>
              </a:rPr>
              <a:t>F</a:t>
            </a:r>
            <a:r>
              <a:rPr lang="en-IN" sz="3600" b="1" dirty="0">
                <a:effectLst/>
                <a:latin typeface="Times New Roman" panose="02020603050405020304" pitchFamily="18" charset="0"/>
                <a:ea typeface="Calibri" panose="020F0502020204030204" pitchFamily="34" charset="0"/>
              </a:rPr>
              <a:t>inancial </a:t>
            </a:r>
            <a:r>
              <a:rPr lang="en-IN" sz="3600" b="1" dirty="0">
                <a:latin typeface="Times New Roman" panose="02020603050405020304" pitchFamily="18" charset="0"/>
                <a:ea typeface="Calibri" panose="020F0502020204030204" pitchFamily="34" charset="0"/>
              </a:rPr>
              <a:t>E</a:t>
            </a:r>
            <a:r>
              <a:rPr lang="en-IN" sz="3600" b="1" dirty="0">
                <a:effectLst/>
                <a:latin typeface="Times New Roman" panose="02020603050405020304" pitchFamily="18" charset="0"/>
                <a:ea typeface="Calibri" panose="020F0502020204030204" pitchFamily="34" charset="0"/>
              </a:rPr>
              <a:t>xpenditure</a:t>
            </a:r>
            <a:endParaRPr lang="en-IN" sz="8000" dirty="0"/>
          </a:p>
        </p:txBody>
      </p:sp>
      <p:sp>
        <p:nvSpPr>
          <p:cNvPr id="3" name="Subtitle 2">
            <a:extLst>
              <a:ext uri="{FF2B5EF4-FFF2-40B4-BE49-F238E27FC236}">
                <a16:creationId xmlns:a16="http://schemas.microsoft.com/office/drawing/2014/main" id="{55B659D8-B5F6-BE5D-7291-EC63A6C6B73A}"/>
              </a:ext>
            </a:extLst>
          </p:cNvPr>
          <p:cNvSpPr>
            <a:spLocks noGrp="1"/>
          </p:cNvSpPr>
          <p:nvPr>
            <p:ph type="subTitle" idx="1"/>
          </p:nvPr>
        </p:nvSpPr>
        <p:spPr>
          <a:xfrm>
            <a:off x="393383" y="2013780"/>
            <a:ext cx="4505552" cy="3513578"/>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opening a new restaurant in any of these following 4 countries, Zomato should keep there financial expenditure in control.</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Australia it should be Rs. 31269.8.</a:t>
            </a:r>
          </a:p>
          <a:p>
            <a:pPr algn="l"/>
            <a:r>
              <a:rPr lang="en-US" sz="2000" dirty="0">
                <a:latin typeface="Times New Roman" panose="02020603050405020304" pitchFamily="18" charset="0"/>
                <a:cs typeface="Times New Roman" panose="02020603050405020304" pitchFamily="18" charset="0"/>
              </a:rPr>
              <a:t>      For Canada it should be Rs. 8947.95.</a:t>
            </a:r>
          </a:p>
          <a:p>
            <a:pPr algn="l"/>
            <a:r>
              <a:rPr lang="en-US" sz="2000" dirty="0">
                <a:latin typeface="Times New Roman" panose="02020603050405020304" pitchFamily="18" charset="0"/>
                <a:cs typeface="Times New Roman" panose="02020603050405020304" pitchFamily="18" charset="0"/>
              </a:rPr>
              <a:t>      For Singapore it should be Rs.    192195.5.</a:t>
            </a:r>
          </a:p>
          <a:p>
            <a:pPr algn="l"/>
            <a:r>
              <a:rPr lang="en-US" sz="2000" dirty="0">
                <a:latin typeface="Times New Roman" panose="02020603050405020304" pitchFamily="18" charset="0"/>
                <a:cs typeface="Times New Roman" panose="02020603050405020304" pitchFamily="18" charset="0"/>
              </a:rPr>
              <a:t>      For Sri Lanka it should be Rs. 12350.</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p>
        </p:txBody>
      </p:sp>
      <p:graphicFrame>
        <p:nvGraphicFramePr>
          <p:cNvPr id="4" name="Chart 3">
            <a:extLst>
              <a:ext uri="{FF2B5EF4-FFF2-40B4-BE49-F238E27FC236}">
                <a16:creationId xmlns:a16="http://schemas.microsoft.com/office/drawing/2014/main" id="{15BE5097-A16E-B282-2985-241588DBF776}"/>
              </a:ext>
            </a:extLst>
          </p:cNvPr>
          <p:cNvGraphicFramePr>
            <a:graphicFrameLocks/>
          </p:cNvGraphicFramePr>
          <p:nvPr>
            <p:extLst>
              <p:ext uri="{D42A27DB-BD31-4B8C-83A1-F6EECF244321}">
                <p14:modId xmlns:p14="http://schemas.microsoft.com/office/powerpoint/2010/main" val="1176778452"/>
              </p:ext>
            </p:extLst>
          </p:nvPr>
        </p:nvGraphicFramePr>
        <p:xfrm>
          <a:off x="5019040" y="172720"/>
          <a:ext cx="6908800" cy="6390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9571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327</TotalTime>
  <Words>681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Data Snapshot</vt:lpstr>
      <vt:lpstr>Data Cleaning and Processing</vt:lpstr>
      <vt:lpstr>Analytical Approach and tools</vt:lpstr>
      <vt:lpstr>Number of Restaurants Opened in Each Country</vt:lpstr>
      <vt:lpstr>Number of Restaurants Opened in Each Year</vt:lpstr>
      <vt:lpstr>Countries with lesser Competition</vt:lpstr>
      <vt:lpstr>Countries with Average Ratings</vt:lpstr>
      <vt:lpstr>Financial Expenditure</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Chaitanya</dc:creator>
  <cp:lastModifiedBy>Sai Chaitanya</cp:lastModifiedBy>
  <cp:revision>1</cp:revision>
  <dcterms:created xsi:type="dcterms:W3CDTF">2024-02-15T05:27:07Z</dcterms:created>
  <dcterms:modified xsi:type="dcterms:W3CDTF">2024-02-26T07:12:03Z</dcterms:modified>
</cp:coreProperties>
</file>