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01" r:id="rId2"/>
    <p:sldId id="273" r:id="rId3"/>
    <p:sldId id="274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7" r:id="rId20"/>
    <p:sldId id="294" r:id="rId21"/>
    <p:sldId id="296" r:id="rId22"/>
    <p:sldId id="298" r:id="rId23"/>
    <p:sldId id="299" r:id="rId24"/>
    <p:sldId id="30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1A9677-ECA0-4D6A-992F-3087BF698D4C}" v="61" dt="2022-08-29T05:12:40.1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itanya Vyas" userId="4fdb107500903caf" providerId="LiveId" clId="{031A9677-ECA0-4D6A-992F-3087BF698D4C}"/>
    <pc:docChg chg="undo redo custSel addSld delSld modSld">
      <pc:chgData name="Chaitanya Vyas" userId="4fdb107500903caf" providerId="LiveId" clId="{031A9677-ECA0-4D6A-992F-3087BF698D4C}" dt="2022-08-29T05:22:39.506" v="4568" actId="20577"/>
      <pc:docMkLst>
        <pc:docMk/>
      </pc:docMkLst>
      <pc:sldChg chg="new del">
        <pc:chgData name="Chaitanya Vyas" userId="4fdb107500903caf" providerId="LiveId" clId="{031A9677-ECA0-4D6A-992F-3087BF698D4C}" dt="2022-07-05T10:09:40.962" v="2" actId="47"/>
        <pc:sldMkLst>
          <pc:docMk/>
          <pc:sldMk cId="2688881189" sldId="256"/>
        </pc:sldMkLst>
      </pc:sldChg>
      <pc:sldChg chg="modSp new del mod setBg">
        <pc:chgData name="Chaitanya Vyas" userId="4fdb107500903caf" providerId="LiveId" clId="{031A9677-ECA0-4D6A-992F-3087BF698D4C}" dt="2022-08-10T10:43:51.855" v="1089" actId="47"/>
        <pc:sldMkLst>
          <pc:docMk/>
          <pc:sldMk cId="1902996508" sldId="257"/>
        </pc:sldMkLst>
        <pc:spChg chg="mod">
          <ac:chgData name="Chaitanya Vyas" userId="4fdb107500903caf" providerId="LiveId" clId="{031A9677-ECA0-4D6A-992F-3087BF698D4C}" dt="2022-08-10T10:43:42.013" v="1088" actId="20577"/>
          <ac:spMkLst>
            <pc:docMk/>
            <pc:sldMk cId="1902996508" sldId="257"/>
            <ac:spMk id="2" creationId="{DB37BB60-2D64-B1A3-5FA8-4521DBF7954C}"/>
          </ac:spMkLst>
        </pc:spChg>
        <pc:spChg chg="mod">
          <ac:chgData name="Chaitanya Vyas" userId="4fdb107500903caf" providerId="LiveId" clId="{031A9677-ECA0-4D6A-992F-3087BF698D4C}" dt="2022-08-10T10:43:36.092" v="1085" actId="20577"/>
          <ac:spMkLst>
            <pc:docMk/>
            <pc:sldMk cId="1902996508" sldId="257"/>
            <ac:spMk id="3" creationId="{8931D242-B2D7-14C1-B198-AA072F2E50B4}"/>
          </ac:spMkLst>
        </pc:spChg>
      </pc:sldChg>
      <pc:sldChg chg="del">
        <pc:chgData name="Chaitanya Vyas" userId="4fdb107500903caf" providerId="LiveId" clId="{031A9677-ECA0-4D6A-992F-3087BF698D4C}" dt="2022-08-10T10:57:01.177" v="1788" actId="47"/>
        <pc:sldMkLst>
          <pc:docMk/>
          <pc:sldMk cId="1127839551" sldId="258"/>
        </pc:sldMkLst>
      </pc:sldChg>
      <pc:sldChg chg="del">
        <pc:chgData name="Chaitanya Vyas" userId="4fdb107500903caf" providerId="LiveId" clId="{031A9677-ECA0-4D6A-992F-3087BF698D4C}" dt="2022-08-10T10:57:00.943" v="1787" actId="47"/>
        <pc:sldMkLst>
          <pc:docMk/>
          <pc:sldMk cId="1878075804" sldId="259"/>
        </pc:sldMkLst>
      </pc:sldChg>
      <pc:sldChg chg="del">
        <pc:chgData name="Chaitanya Vyas" userId="4fdb107500903caf" providerId="LiveId" clId="{031A9677-ECA0-4D6A-992F-3087BF698D4C}" dt="2022-08-10T10:57:00.833" v="1786" actId="47"/>
        <pc:sldMkLst>
          <pc:docMk/>
          <pc:sldMk cId="2198252231" sldId="260"/>
        </pc:sldMkLst>
      </pc:sldChg>
      <pc:sldChg chg="del">
        <pc:chgData name="Chaitanya Vyas" userId="4fdb107500903caf" providerId="LiveId" clId="{031A9677-ECA0-4D6A-992F-3087BF698D4C}" dt="2022-08-10T10:57:00.630" v="1785" actId="47"/>
        <pc:sldMkLst>
          <pc:docMk/>
          <pc:sldMk cId="4171693220" sldId="261"/>
        </pc:sldMkLst>
      </pc:sldChg>
      <pc:sldChg chg="del">
        <pc:chgData name="Chaitanya Vyas" userId="4fdb107500903caf" providerId="LiveId" clId="{031A9677-ECA0-4D6A-992F-3087BF698D4C}" dt="2022-08-10T10:57:00.459" v="1784" actId="47"/>
        <pc:sldMkLst>
          <pc:docMk/>
          <pc:sldMk cId="541089925" sldId="262"/>
        </pc:sldMkLst>
      </pc:sldChg>
      <pc:sldChg chg="del">
        <pc:chgData name="Chaitanya Vyas" userId="4fdb107500903caf" providerId="LiveId" clId="{031A9677-ECA0-4D6A-992F-3087BF698D4C}" dt="2022-08-10T10:57:00.287" v="1783" actId="47"/>
        <pc:sldMkLst>
          <pc:docMk/>
          <pc:sldMk cId="4191326087" sldId="263"/>
        </pc:sldMkLst>
      </pc:sldChg>
      <pc:sldChg chg="del">
        <pc:chgData name="Chaitanya Vyas" userId="4fdb107500903caf" providerId="LiveId" clId="{031A9677-ECA0-4D6A-992F-3087BF698D4C}" dt="2022-08-10T10:57:00.130" v="1782" actId="47"/>
        <pc:sldMkLst>
          <pc:docMk/>
          <pc:sldMk cId="2784492581" sldId="264"/>
        </pc:sldMkLst>
      </pc:sldChg>
      <pc:sldChg chg="del">
        <pc:chgData name="Chaitanya Vyas" userId="4fdb107500903caf" providerId="LiveId" clId="{031A9677-ECA0-4D6A-992F-3087BF698D4C}" dt="2022-08-10T10:56:59.959" v="1781" actId="47"/>
        <pc:sldMkLst>
          <pc:docMk/>
          <pc:sldMk cId="2984489771" sldId="265"/>
        </pc:sldMkLst>
      </pc:sldChg>
      <pc:sldChg chg="del">
        <pc:chgData name="Chaitanya Vyas" userId="4fdb107500903caf" providerId="LiveId" clId="{031A9677-ECA0-4D6A-992F-3087BF698D4C}" dt="2022-08-29T05:12:28.773" v="4470" actId="47"/>
        <pc:sldMkLst>
          <pc:docMk/>
          <pc:sldMk cId="3914394847" sldId="266"/>
        </pc:sldMkLst>
      </pc:sldChg>
      <pc:sldChg chg="del">
        <pc:chgData name="Chaitanya Vyas" userId="4fdb107500903caf" providerId="LiveId" clId="{031A9677-ECA0-4D6A-992F-3087BF698D4C}" dt="2022-08-10T10:39:28.524" v="957" actId="47"/>
        <pc:sldMkLst>
          <pc:docMk/>
          <pc:sldMk cId="1133681319" sldId="267"/>
        </pc:sldMkLst>
      </pc:sldChg>
      <pc:sldChg chg="del">
        <pc:chgData name="Chaitanya Vyas" userId="4fdb107500903caf" providerId="LiveId" clId="{031A9677-ECA0-4D6A-992F-3087BF698D4C}" dt="2022-08-10T10:39:30.040" v="958" actId="47"/>
        <pc:sldMkLst>
          <pc:docMk/>
          <pc:sldMk cId="1410678808" sldId="268"/>
        </pc:sldMkLst>
      </pc:sldChg>
      <pc:sldChg chg="del">
        <pc:chgData name="Chaitanya Vyas" userId="4fdb107500903caf" providerId="LiveId" clId="{031A9677-ECA0-4D6A-992F-3087BF698D4C}" dt="2022-08-10T10:39:31.821" v="960" actId="47"/>
        <pc:sldMkLst>
          <pc:docMk/>
          <pc:sldMk cId="1404489747" sldId="269"/>
        </pc:sldMkLst>
      </pc:sldChg>
      <pc:sldChg chg="del">
        <pc:chgData name="Chaitanya Vyas" userId="4fdb107500903caf" providerId="LiveId" clId="{031A9677-ECA0-4D6A-992F-3087BF698D4C}" dt="2022-08-10T10:39:30.931" v="959" actId="47"/>
        <pc:sldMkLst>
          <pc:docMk/>
          <pc:sldMk cId="2095673074" sldId="270"/>
        </pc:sldMkLst>
      </pc:sldChg>
      <pc:sldChg chg="del">
        <pc:chgData name="Chaitanya Vyas" userId="4fdb107500903caf" providerId="LiveId" clId="{031A9677-ECA0-4D6A-992F-3087BF698D4C}" dt="2022-08-10T10:56:59.802" v="1780" actId="47"/>
        <pc:sldMkLst>
          <pc:docMk/>
          <pc:sldMk cId="812247572" sldId="271"/>
        </pc:sldMkLst>
      </pc:sldChg>
      <pc:sldChg chg="del">
        <pc:chgData name="Chaitanya Vyas" userId="4fdb107500903caf" providerId="LiveId" clId="{031A9677-ECA0-4D6A-992F-3087BF698D4C}" dt="2022-08-10T10:56:59.553" v="1779" actId="47"/>
        <pc:sldMkLst>
          <pc:docMk/>
          <pc:sldMk cId="174262599" sldId="272"/>
        </pc:sldMkLst>
      </pc:sldChg>
      <pc:sldChg chg="addSp delSp modSp new mod">
        <pc:chgData name="Chaitanya Vyas" userId="4fdb107500903caf" providerId="LiveId" clId="{031A9677-ECA0-4D6A-992F-3087BF698D4C}" dt="2022-08-12T09:37:20.883" v="4147" actId="20577"/>
        <pc:sldMkLst>
          <pc:docMk/>
          <pc:sldMk cId="98961409" sldId="273"/>
        </pc:sldMkLst>
        <pc:spChg chg="mod">
          <ac:chgData name="Chaitanya Vyas" userId="4fdb107500903caf" providerId="LiveId" clId="{031A9677-ECA0-4D6A-992F-3087BF698D4C}" dt="2022-08-10T10:34:32.486" v="513" actId="207"/>
          <ac:spMkLst>
            <pc:docMk/>
            <pc:sldMk cId="98961409" sldId="273"/>
            <ac:spMk id="2" creationId="{136572DF-6A01-96C6-6C01-F9EA0472C4F4}"/>
          </ac:spMkLst>
        </pc:spChg>
        <pc:spChg chg="add del mod">
          <ac:chgData name="Chaitanya Vyas" userId="4fdb107500903caf" providerId="LiveId" clId="{031A9677-ECA0-4D6A-992F-3087BF698D4C}" dt="2022-08-12T09:36:12.581" v="4030" actId="1076"/>
          <ac:spMkLst>
            <pc:docMk/>
            <pc:sldMk cId="98961409" sldId="273"/>
            <ac:spMk id="3" creationId="{8ED3DB68-2A64-FE45-56CA-38376C5A7D58}"/>
          </ac:spMkLst>
        </pc:spChg>
        <pc:spChg chg="add del mod">
          <ac:chgData name="Chaitanya Vyas" userId="4fdb107500903caf" providerId="LiveId" clId="{031A9677-ECA0-4D6A-992F-3087BF698D4C}" dt="2022-08-12T09:32:48.678" v="3965" actId="478"/>
          <ac:spMkLst>
            <pc:docMk/>
            <pc:sldMk cId="98961409" sldId="273"/>
            <ac:spMk id="5" creationId="{285839AF-B57C-7E29-3887-53B0DDBC9FD8}"/>
          </ac:spMkLst>
        </pc:spChg>
        <pc:spChg chg="add mod">
          <ac:chgData name="Chaitanya Vyas" userId="4fdb107500903caf" providerId="LiveId" clId="{031A9677-ECA0-4D6A-992F-3087BF698D4C}" dt="2022-08-12T09:37:20.883" v="4147" actId="20577"/>
          <ac:spMkLst>
            <pc:docMk/>
            <pc:sldMk cId="98961409" sldId="273"/>
            <ac:spMk id="6" creationId="{62557FE5-80E2-1240-08C0-A7226DD7FEC8}"/>
          </ac:spMkLst>
        </pc:spChg>
        <pc:spChg chg="add mod">
          <ac:chgData name="Chaitanya Vyas" userId="4fdb107500903caf" providerId="LiveId" clId="{031A9677-ECA0-4D6A-992F-3087BF698D4C}" dt="2022-08-12T09:36:26.299" v="4053" actId="20577"/>
          <ac:spMkLst>
            <pc:docMk/>
            <pc:sldMk cId="98961409" sldId="273"/>
            <ac:spMk id="7" creationId="{44D7DCD1-9170-45B7-4020-C93B12A9D0AF}"/>
          </ac:spMkLst>
        </pc:spChg>
      </pc:sldChg>
      <pc:sldChg chg="addSp delSp modSp add mod modClrScheme chgLayout">
        <pc:chgData name="Chaitanya Vyas" userId="4fdb107500903caf" providerId="LiveId" clId="{031A9677-ECA0-4D6A-992F-3087BF698D4C}" dt="2022-08-10T10:38:13.209" v="950" actId="1076"/>
        <pc:sldMkLst>
          <pc:docMk/>
          <pc:sldMk cId="1689790907" sldId="274"/>
        </pc:sldMkLst>
        <pc:spChg chg="mod ord">
          <ac:chgData name="Chaitanya Vyas" userId="4fdb107500903caf" providerId="LiveId" clId="{031A9677-ECA0-4D6A-992F-3087BF698D4C}" dt="2022-08-10T10:34:28.363" v="512" actId="207"/>
          <ac:spMkLst>
            <pc:docMk/>
            <pc:sldMk cId="1689790907" sldId="274"/>
            <ac:spMk id="2" creationId="{136572DF-6A01-96C6-6C01-F9EA0472C4F4}"/>
          </ac:spMkLst>
        </pc:spChg>
        <pc:spChg chg="mod ord">
          <ac:chgData name="Chaitanya Vyas" userId="4fdb107500903caf" providerId="LiveId" clId="{031A9677-ECA0-4D6A-992F-3087BF698D4C}" dt="2022-08-10T10:38:09.898" v="949" actId="1076"/>
          <ac:spMkLst>
            <pc:docMk/>
            <pc:sldMk cId="1689790907" sldId="274"/>
            <ac:spMk id="3" creationId="{8ED3DB68-2A64-FE45-56CA-38376C5A7D58}"/>
          </ac:spMkLst>
        </pc:spChg>
        <pc:spChg chg="add del mod ord">
          <ac:chgData name="Chaitanya Vyas" userId="4fdb107500903caf" providerId="LiveId" clId="{031A9677-ECA0-4D6A-992F-3087BF698D4C}" dt="2022-08-10T10:29:34.677" v="81" actId="700"/>
          <ac:spMkLst>
            <pc:docMk/>
            <pc:sldMk cId="1689790907" sldId="274"/>
            <ac:spMk id="4" creationId="{1BE5BFB7-602D-B601-903A-04AD06076C7E}"/>
          </ac:spMkLst>
        </pc:spChg>
        <pc:spChg chg="add del mod ord">
          <ac:chgData name="Chaitanya Vyas" userId="4fdb107500903caf" providerId="LiveId" clId="{031A9677-ECA0-4D6A-992F-3087BF698D4C}" dt="2022-08-10T10:29:34.677" v="81" actId="700"/>
          <ac:spMkLst>
            <pc:docMk/>
            <pc:sldMk cId="1689790907" sldId="274"/>
            <ac:spMk id="5" creationId="{AE4FF71A-0A1C-99D8-1D7E-D53FC481EDC2}"/>
          </ac:spMkLst>
        </pc:spChg>
        <pc:spChg chg="add del mod ord">
          <ac:chgData name="Chaitanya Vyas" userId="4fdb107500903caf" providerId="LiveId" clId="{031A9677-ECA0-4D6A-992F-3087BF698D4C}" dt="2022-08-10T10:29:34.677" v="81" actId="700"/>
          <ac:spMkLst>
            <pc:docMk/>
            <pc:sldMk cId="1689790907" sldId="274"/>
            <ac:spMk id="6" creationId="{6F37FC40-E28F-6447-D6C7-33E13E2D23EE}"/>
          </ac:spMkLst>
        </pc:spChg>
        <pc:spChg chg="add mod">
          <ac:chgData name="Chaitanya Vyas" userId="4fdb107500903caf" providerId="LiveId" clId="{031A9677-ECA0-4D6A-992F-3087BF698D4C}" dt="2022-08-10T10:38:13.209" v="950" actId="1076"/>
          <ac:spMkLst>
            <pc:docMk/>
            <pc:sldMk cId="1689790907" sldId="274"/>
            <ac:spMk id="7" creationId="{CD29D8D0-F2F9-3F03-E609-B61F878936AD}"/>
          </ac:spMkLst>
        </pc:spChg>
        <pc:spChg chg="add mod">
          <ac:chgData name="Chaitanya Vyas" userId="4fdb107500903caf" providerId="LiveId" clId="{031A9677-ECA0-4D6A-992F-3087BF698D4C}" dt="2022-08-10T10:34:24.753" v="511" actId="207"/>
          <ac:spMkLst>
            <pc:docMk/>
            <pc:sldMk cId="1689790907" sldId="274"/>
            <ac:spMk id="8" creationId="{010F5D01-CAEE-8026-CE84-DF2DAD5D404E}"/>
          </ac:spMkLst>
        </pc:spChg>
      </pc:sldChg>
      <pc:sldChg chg="modSp add del mod">
        <pc:chgData name="Chaitanya Vyas" userId="4fdb107500903caf" providerId="LiveId" clId="{031A9677-ECA0-4D6A-992F-3087BF698D4C}" dt="2022-08-10T10:39:12.465" v="956" actId="47"/>
        <pc:sldMkLst>
          <pc:docMk/>
          <pc:sldMk cId="4267855999" sldId="275"/>
        </pc:sldMkLst>
        <pc:spChg chg="mod">
          <ac:chgData name="Chaitanya Vyas" userId="4fdb107500903caf" providerId="LiveId" clId="{031A9677-ECA0-4D6A-992F-3087BF698D4C}" dt="2022-08-10T10:35:24.490" v="550" actId="20577"/>
          <ac:spMkLst>
            <pc:docMk/>
            <pc:sldMk cId="4267855999" sldId="275"/>
            <ac:spMk id="2" creationId="{136572DF-6A01-96C6-6C01-F9EA0472C4F4}"/>
          </ac:spMkLst>
        </pc:spChg>
        <pc:spChg chg="mod">
          <ac:chgData name="Chaitanya Vyas" userId="4fdb107500903caf" providerId="LiveId" clId="{031A9677-ECA0-4D6A-992F-3087BF698D4C}" dt="2022-08-10T10:38:24.894" v="951" actId="1076"/>
          <ac:spMkLst>
            <pc:docMk/>
            <pc:sldMk cId="4267855999" sldId="275"/>
            <ac:spMk id="3" creationId="{8ED3DB68-2A64-FE45-56CA-38376C5A7D58}"/>
          </ac:spMkLst>
        </pc:spChg>
      </pc:sldChg>
      <pc:sldChg chg="modSp add mod">
        <pc:chgData name="Chaitanya Vyas" userId="4fdb107500903caf" providerId="LiveId" clId="{031A9677-ECA0-4D6A-992F-3087BF698D4C}" dt="2022-08-12T09:30:15.400" v="3870" actId="2711"/>
        <pc:sldMkLst>
          <pc:docMk/>
          <pc:sldMk cId="159835658" sldId="276"/>
        </pc:sldMkLst>
        <pc:spChg chg="mod">
          <ac:chgData name="Chaitanya Vyas" userId="4fdb107500903caf" providerId="LiveId" clId="{031A9677-ECA0-4D6A-992F-3087BF698D4C}" dt="2022-08-10T10:38:56.842" v="954"/>
          <ac:spMkLst>
            <pc:docMk/>
            <pc:sldMk cId="159835658" sldId="276"/>
            <ac:spMk id="2" creationId="{136572DF-6A01-96C6-6C01-F9EA0472C4F4}"/>
          </ac:spMkLst>
        </pc:spChg>
        <pc:spChg chg="mod">
          <ac:chgData name="Chaitanya Vyas" userId="4fdb107500903caf" providerId="LiveId" clId="{031A9677-ECA0-4D6A-992F-3087BF698D4C}" dt="2022-08-12T09:30:15.400" v="3870" actId="2711"/>
          <ac:spMkLst>
            <pc:docMk/>
            <pc:sldMk cId="159835658" sldId="276"/>
            <ac:spMk id="3" creationId="{8ED3DB68-2A64-FE45-56CA-38376C5A7D58}"/>
          </ac:spMkLst>
        </pc:spChg>
      </pc:sldChg>
      <pc:sldChg chg="delSp modSp add mod">
        <pc:chgData name="Chaitanya Vyas" userId="4fdb107500903caf" providerId="LiveId" clId="{031A9677-ECA0-4D6A-992F-3087BF698D4C}" dt="2022-08-10T10:41:04.982" v="1018" actId="20577"/>
        <pc:sldMkLst>
          <pc:docMk/>
          <pc:sldMk cId="2295449087" sldId="277"/>
        </pc:sldMkLst>
        <pc:spChg chg="mod">
          <ac:chgData name="Chaitanya Vyas" userId="4fdb107500903caf" providerId="LiveId" clId="{031A9677-ECA0-4D6A-992F-3087BF698D4C}" dt="2022-08-10T10:40:27.660" v="969" actId="20577"/>
          <ac:spMkLst>
            <pc:docMk/>
            <pc:sldMk cId="2295449087" sldId="277"/>
            <ac:spMk id="2" creationId="{136572DF-6A01-96C6-6C01-F9EA0472C4F4}"/>
          </ac:spMkLst>
        </pc:spChg>
        <pc:spChg chg="mod">
          <ac:chgData name="Chaitanya Vyas" userId="4fdb107500903caf" providerId="LiveId" clId="{031A9677-ECA0-4D6A-992F-3087BF698D4C}" dt="2022-08-10T10:41:03.357" v="1017" actId="20577"/>
          <ac:spMkLst>
            <pc:docMk/>
            <pc:sldMk cId="2295449087" sldId="277"/>
            <ac:spMk id="3" creationId="{8ED3DB68-2A64-FE45-56CA-38376C5A7D58}"/>
          </ac:spMkLst>
        </pc:spChg>
        <pc:spChg chg="mod">
          <ac:chgData name="Chaitanya Vyas" userId="4fdb107500903caf" providerId="LiveId" clId="{031A9677-ECA0-4D6A-992F-3087BF698D4C}" dt="2022-08-10T10:41:04.982" v="1018" actId="20577"/>
          <ac:spMkLst>
            <pc:docMk/>
            <pc:sldMk cId="2295449087" sldId="277"/>
            <ac:spMk id="7" creationId="{CD29D8D0-F2F9-3F03-E609-B61F878936AD}"/>
          </ac:spMkLst>
        </pc:spChg>
        <pc:spChg chg="del">
          <ac:chgData name="Chaitanya Vyas" userId="4fdb107500903caf" providerId="LiveId" clId="{031A9677-ECA0-4D6A-992F-3087BF698D4C}" dt="2022-08-10T10:40:57.747" v="1016" actId="478"/>
          <ac:spMkLst>
            <pc:docMk/>
            <pc:sldMk cId="2295449087" sldId="277"/>
            <ac:spMk id="8" creationId="{010F5D01-CAEE-8026-CE84-DF2DAD5D404E}"/>
          </ac:spMkLst>
        </pc:spChg>
      </pc:sldChg>
      <pc:sldChg chg="modSp add mod setBg">
        <pc:chgData name="Chaitanya Vyas" userId="4fdb107500903caf" providerId="LiveId" clId="{031A9677-ECA0-4D6A-992F-3087BF698D4C}" dt="2022-08-10T10:46:06.425" v="1202" actId="948"/>
        <pc:sldMkLst>
          <pc:docMk/>
          <pc:sldMk cId="3627791161" sldId="278"/>
        </pc:sldMkLst>
        <pc:spChg chg="mod">
          <ac:chgData name="Chaitanya Vyas" userId="4fdb107500903caf" providerId="LiveId" clId="{031A9677-ECA0-4D6A-992F-3087BF698D4C}" dt="2022-08-10T10:44:51.188" v="1139" actId="20577"/>
          <ac:spMkLst>
            <pc:docMk/>
            <pc:sldMk cId="3627791161" sldId="278"/>
            <ac:spMk id="2" creationId="{136572DF-6A01-96C6-6C01-F9EA0472C4F4}"/>
          </ac:spMkLst>
        </pc:spChg>
        <pc:spChg chg="mod">
          <ac:chgData name="Chaitanya Vyas" userId="4fdb107500903caf" providerId="LiveId" clId="{031A9677-ECA0-4D6A-992F-3087BF698D4C}" dt="2022-08-10T10:46:06.425" v="1202" actId="948"/>
          <ac:spMkLst>
            <pc:docMk/>
            <pc:sldMk cId="3627791161" sldId="278"/>
            <ac:spMk id="3" creationId="{8ED3DB68-2A64-FE45-56CA-38376C5A7D58}"/>
          </ac:spMkLst>
        </pc:spChg>
      </pc:sldChg>
      <pc:sldChg chg="addSp modSp add mod">
        <pc:chgData name="Chaitanya Vyas" userId="4fdb107500903caf" providerId="LiveId" clId="{031A9677-ECA0-4D6A-992F-3087BF698D4C}" dt="2022-08-12T09:29:58.026" v="3869" actId="1076"/>
        <pc:sldMkLst>
          <pc:docMk/>
          <pc:sldMk cId="1468989998" sldId="279"/>
        </pc:sldMkLst>
        <pc:spChg chg="mod">
          <ac:chgData name="Chaitanya Vyas" userId="4fdb107500903caf" providerId="LiveId" clId="{031A9677-ECA0-4D6A-992F-3087BF698D4C}" dt="2022-08-10T10:46:38.418" v="1215" actId="20577"/>
          <ac:spMkLst>
            <pc:docMk/>
            <pc:sldMk cId="1468989998" sldId="279"/>
            <ac:spMk id="2" creationId="{136572DF-6A01-96C6-6C01-F9EA0472C4F4}"/>
          </ac:spMkLst>
        </pc:spChg>
        <pc:spChg chg="mod">
          <ac:chgData name="Chaitanya Vyas" userId="4fdb107500903caf" providerId="LiveId" clId="{031A9677-ECA0-4D6A-992F-3087BF698D4C}" dt="2022-08-12T09:29:51.356" v="3867" actId="1076"/>
          <ac:spMkLst>
            <pc:docMk/>
            <pc:sldMk cId="1468989998" sldId="279"/>
            <ac:spMk id="3" creationId="{8ED3DB68-2A64-FE45-56CA-38376C5A7D58}"/>
          </ac:spMkLst>
        </pc:spChg>
        <pc:graphicFrameChg chg="add mod modGraphic">
          <ac:chgData name="Chaitanya Vyas" userId="4fdb107500903caf" providerId="LiveId" clId="{031A9677-ECA0-4D6A-992F-3087BF698D4C}" dt="2022-08-12T09:29:58.026" v="3869" actId="1076"/>
          <ac:graphicFrameMkLst>
            <pc:docMk/>
            <pc:sldMk cId="1468989998" sldId="279"/>
            <ac:graphicFrameMk id="4" creationId="{A921C3CF-0E22-1AE6-DF4F-91EFBCA606D6}"/>
          </ac:graphicFrameMkLst>
        </pc:graphicFrameChg>
      </pc:sldChg>
      <pc:sldChg chg="modSp add mod">
        <pc:chgData name="Chaitanya Vyas" userId="4fdb107500903caf" providerId="LiveId" clId="{031A9677-ECA0-4D6A-992F-3087BF698D4C}" dt="2022-08-12T09:29:15.913" v="3861" actId="2711"/>
        <pc:sldMkLst>
          <pc:docMk/>
          <pc:sldMk cId="1232734082" sldId="280"/>
        </pc:sldMkLst>
        <pc:spChg chg="mod">
          <ac:chgData name="Chaitanya Vyas" userId="4fdb107500903caf" providerId="LiveId" clId="{031A9677-ECA0-4D6A-992F-3087BF698D4C}" dt="2022-08-10T10:53:19.353" v="1478" actId="20577"/>
          <ac:spMkLst>
            <pc:docMk/>
            <pc:sldMk cId="1232734082" sldId="280"/>
            <ac:spMk id="2" creationId="{136572DF-6A01-96C6-6C01-F9EA0472C4F4}"/>
          </ac:spMkLst>
        </pc:spChg>
        <pc:spChg chg="mod">
          <ac:chgData name="Chaitanya Vyas" userId="4fdb107500903caf" providerId="LiveId" clId="{031A9677-ECA0-4D6A-992F-3087BF698D4C}" dt="2022-08-12T09:29:15.913" v="3861" actId="2711"/>
          <ac:spMkLst>
            <pc:docMk/>
            <pc:sldMk cId="1232734082" sldId="280"/>
            <ac:spMk id="3" creationId="{8ED3DB68-2A64-FE45-56CA-38376C5A7D58}"/>
          </ac:spMkLst>
        </pc:spChg>
      </pc:sldChg>
      <pc:sldChg chg="addSp modSp add mod">
        <pc:chgData name="Chaitanya Vyas" userId="4fdb107500903caf" providerId="LiveId" clId="{031A9677-ECA0-4D6A-992F-3087BF698D4C}" dt="2022-08-12T09:12:34.176" v="3496" actId="207"/>
        <pc:sldMkLst>
          <pc:docMk/>
          <pc:sldMk cId="4135751574" sldId="281"/>
        </pc:sldMkLst>
        <pc:spChg chg="mod">
          <ac:chgData name="Chaitanya Vyas" userId="4fdb107500903caf" providerId="LiveId" clId="{031A9677-ECA0-4D6A-992F-3087BF698D4C}" dt="2022-08-10T10:53:28.836" v="1506" actId="20577"/>
          <ac:spMkLst>
            <pc:docMk/>
            <pc:sldMk cId="4135751574" sldId="281"/>
            <ac:spMk id="2" creationId="{136572DF-6A01-96C6-6C01-F9EA0472C4F4}"/>
          </ac:spMkLst>
        </pc:spChg>
        <pc:spChg chg="mod">
          <ac:chgData name="Chaitanya Vyas" userId="4fdb107500903caf" providerId="LiveId" clId="{031A9677-ECA0-4D6A-992F-3087BF698D4C}" dt="2022-08-12T08:57:59.567" v="2749" actId="1076"/>
          <ac:spMkLst>
            <pc:docMk/>
            <pc:sldMk cId="4135751574" sldId="281"/>
            <ac:spMk id="3" creationId="{8ED3DB68-2A64-FE45-56CA-38376C5A7D58}"/>
          </ac:spMkLst>
        </pc:spChg>
        <pc:spChg chg="add mod">
          <ac:chgData name="Chaitanya Vyas" userId="4fdb107500903caf" providerId="LiveId" clId="{031A9677-ECA0-4D6A-992F-3087BF698D4C}" dt="2022-08-12T09:12:34.176" v="3496" actId="207"/>
          <ac:spMkLst>
            <pc:docMk/>
            <pc:sldMk cId="4135751574" sldId="281"/>
            <ac:spMk id="4" creationId="{BC005B67-19E0-0C8B-D499-7E77170A71F6}"/>
          </ac:spMkLst>
        </pc:spChg>
      </pc:sldChg>
      <pc:sldChg chg="addSp delSp modSp add mod">
        <pc:chgData name="Chaitanya Vyas" userId="4fdb107500903caf" providerId="LiveId" clId="{031A9677-ECA0-4D6A-992F-3087BF698D4C}" dt="2022-08-10T10:58:06.762" v="1857" actId="478"/>
        <pc:sldMkLst>
          <pc:docMk/>
          <pc:sldMk cId="1069224485" sldId="282"/>
        </pc:sldMkLst>
        <pc:spChg chg="mod">
          <ac:chgData name="Chaitanya Vyas" userId="4fdb107500903caf" providerId="LiveId" clId="{031A9677-ECA0-4D6A-992F-3087BF698D4C}" dt="2022-08-10T10:57:45.560" v="1811" actId="20577"/>
          <ac:spMkLst>
            <pc:docMk/>
            <pc:sldMk cId="1069224485" sldId="282"/>
            <ac:spMk id="2" creationId="{136572DF-6A01-96C6-6C01-F9EA0472C4F4}"/>
          </ac:spMkLst>
        </pc:spChg>
        <pc:spChg chg="del">
          <ac:chgData name="Chaitanya Vyas" userId="4fdb107500903caf" providerId="LiveId" clId="{031A9677-ECA0-4D6A-992F-3087BF698D4C}" dt="2022-08-10T10:57:48.419" v="1812" actId="478"/>
          <ac:spMkLst>
            <pc:docMk/>
            <pc:sldMk cId="1069224485" sldId="282"/>
            <ac:spMk id="3" creationId="{8ED3DB68-2A64-FE45-56CA-38376C5A7D58}"/>
          </ac:spMkLst>
        </pc:spChg>
        <pc:spChg chg="add del mod">
          <ac:chgData name="Chaitanya Vyas" userId="4fdb107500903caf" providerId="LiveId" clId="{031A9677-ECA0-4D6A-992F-3087BF698D4C}" dt="2022-08-10T10:58:06.762" v="1857" actId="478"/>
          <ac:spMkLst>
            <pc:docMk/>
            <pc:sldMk cId="1069224485" sldId="282"/>
            <ac:spMk id="5" creationId="{39803225-DD1E-1403-879D-3C0624BB5F48}"/>
          </ac:spMkLst>
        </pc:spChg>
      </pc:sldChg>
      <pc:sldChg chg="addSp delSp modSp add mod">
        <pc:chgData name="Chaitanya Vyas" userId="4fdb107500903caf" providerId="LiveId" clId="{031A9677-ECA0-4D6A-992F-3087BF698D4C}" dt="2022-08-10T10:58:04.637" v="1856" actId="478"/>
        <pc:sldMkLst>
          <pc:docMk/>
          <pc:sldMk cId="453588554" sldId="283"/>
        </pc:sldMkLst>
        <pc:spChg chg="mod">
          <ac:chgData name="Chaitanya Vyas" userId="4fdb107500903caf" providerId="LiveId" clId="{031A9677-ECA0-4D6A-992F-3087BF698D4C}" dt="2022-08-10T10:58:00.592" v="1854" actId="20577"/>
          <ac:spMkLst>
            <pc:docMk/>
            <pc:sldMk cId="453588554" sldId="283"/>
            <ac:spMk id="2" creationId="{136572DF-6A01-96C6-6C01-F9EA0472C4F4}"/>
          </ac:spMkLst>
        </pc:spChg>
        <pc:spChg chg="del">
          <ac:chgData name="Chaitanya Vyas" userId="4fdb107500903caf" providerId="LiveId" clId="{031A9677-ECA0-4D6A-992F-3087BF698D4C}" dt="2022-08-10T10:58:03.592" v="1855" actId="478"/>
          <ac:spMkLst>
            <pc:docMk/>
            <pc:sldMk cId="453588554" sldId="283"/>
            <ac:spMk id="3" creationId="{8ED3DB68-2A64-FE45-56CA-38376C5A7D58}"/>
          </ac:spMkLst>
        </pc:spChg>
        <pc:spChg chg="add del mod">
          <ac:chgData name="Chaitanya Vyas" userId="4fdb107500903caf" providerId="LiveId" clId="{031A9677-ECA0-4D6A-992F-3087BF698D4C}" dt="2022-08-10T10:58:04.637" v="1856" actId="478"/>
          <ac:spMkLst>
            <pc:docMk/>
            <pc:sldMk cId="453588554" sldId="283"/>
            <ac:spMk id="5" creationId="{FE40300A-388D-B469-970F-208A9579D402}"/>
          </ac:spMkLst>
        </pc:spChg>
      </pc:sldChg>
      <pc:sldChg chg="modSp add mod">
        <pc:chgData name="Chaitanya Vyas" userId="4fdb107500903caf" providerId="LiveId" clId="{031A9677-ECA0-4D6A-992F-3087BF698D4C}" dt="2022-08-10T10:58:41.399" v="1905" actId="20577"/>
        <pc:sldMkLst>
          <pc:docMk/>
          <pc:sldMk cId="3774143346" sldId="284"/>
        </pc:sldMkLst>
        <pc:spChg chg="mod">
          <ac:chgData name="Chaitanya Vyas" userId="4fdb107500903caf" providerId="LiveId" clId="{031A9677-ECA0-4D6A-992F-3087BF698D4C}" dt="2022-08-10T10:58:41.399" v="1905" actId="20577"/>
          <ac:spMkLst>
            <pc:docMk/>
            <pc:sldMk cId="3774143346" sldId="284"/>
            <ac:spMk id="2" creationId="{136572DF-6A01-96C6-6C01-F9EA0472C4F4}"/>
          </ac:spMkLst>
        </pc:spChg>
      </pc:sldChg>
      <pc:sldChg chg="modSp add mod">
        <pc:chgData name="Chaitanya Vyas" userId="4fdb107500903caf" providerId="LiveId" clId="{031A9677-ECA0-4D6A-992F-3087BF698D4C}" dt="2022-08-10T10:58:53.789" v="1926" actId="20577"/>
        <pc:sldMkLst>
          <pc:docMk/>
          <pc:sldMk cId="4203583053" sldId="285"/>
        </pc:sldMkLst>
        <pc:spChg chg="mod">
          <ac:chgData name="Chaitanya Vyas" userId="4fdb107500903caf" providerId="LiveId" clId="{031A9677-ECA0-4D6A-992F-3087BF698D4C}" dt="2022-08-10T10:58:53.789" v="1926" actId="20577"/>
          <ac:spMkLst>
            <pc:docMk/>
            <pc:sldMk cId="4203583053" sldId="285"/>
            <ac:spMk id="2" creationId="{136572DF-6A01-96C6-6C01-F9EA0472C4F4}"/>
          </ac:spMkLst>
        </pc:spChg>
      </pc:sldChg>
      <pc:sldChg chg="modSp add mod setBg">
        <pc:chgData name="Chaitanya Vyas" userId="4fdb107500903caf" providerId="LiveId" clId="{031A9677-ECA0-4D6A-992F-3087BF698D4C}" dt="2022-08-10T11:00:57.648" v="2091" actId="20577"/>
        <pc:sldMkLst>
          <pc:docMk/>
          <pc:sldMk cId="985417787" sldId="286"/>
        </pc:sldMkLst>
        <pc:spChg chg="mod">
          <ac:chgData name="Chaitanya Vyas" userId="4fdb107500903caf" providerId="LiveId" clId="{031A9677-ECA0-4D6A-992F-3087BF698D4C}" dt="2022-08-10T10:59:59.128" v="1941" actId="20577"/>
          <ac:spMkLst>
            <pc:docMk/>
            <pc:sldMk cId="985417787" sldId="286"/>
            <ac:spMk id="2" creationId="{136572DF-6A01-96C6-6C01-F9EA0472C4F4}"/>
          </ac:spMkLst>
        </pc:spChg>
        <pc:spChg chg="mod">
          <ac:chgData name="Chaitanya Vyas" userId="4fdb107500903caf" providerId="LiveId" clId="{031A9677-ECA0-4D6A-992F-3087BF698D4C}" dt="2022-08-10T11:00:57.648" v="2091" actId="20577"/>
          <ac:spMkLst>
            <pc:docMk/>
            <pc:sldMk cId="985417787" sldId="286"/>
            <ac:spMk id="3" creationId="{8ED3DB68-2A64-FE45-56CA-38376C5A7D58}"/>
          </ac:spMkLst>
        </pc:spChg>
      </pc:sldChg>
      <pc:sldChg chg="add del setBg">
        <pc:chgData name="Chaitanya Vyas" userId="4fdb107500903caf" providerId="LiveId" clId="{031A9677-ECA0-4D6A-992F-3087BF698D4C}" dt="2022-08-10T10:59:17.958" v="1928"/>
        <pc:sldMkLst>
          <pc:docMk/>
          <pc:sldMk cId="1890698708" sldId="286"/>
        </pc:sldMkLst>
      </pc:sldChg>
      <pc:sldChg chg="modSp add mod">
        <pc:chgData name="Chaitanya Vyas" userId="4fdb107500903caf" providerId="LiveId" clId="{031A9677-ECA0-4D6A-992F-3087BF698D4C}" dt="2022-08-12T09:28:56.700" v="3860" actId="2711"/>
        <pc:sldMkLst>
          <pc:docMk/>
          <pc:sldMk cId="2660624517" sldId="287"/>
        </pc:sldMkLst>
        <pc:spChg chg="mod">
          <ac:chgData name="Chaitanya Vyas" userId="4fdb107500903caf" providerId="LiveId" clId="{031A9677-ECA0-4D6A-992F-3087BF698D4C}" dt="2022-08-10T11:01:26.535" v="2118" actId="20577"/>
          <ac:spMkLst>
            <pc:docMk/>
            <pc:sldMk cId="2660624517" sldId="287"/>
            <ac:spMk id="2" creationId="{136572DF-6A01-96C6-6C01-F9EA0472C4F4}"/>
          </ac:spMkLst>
        </pc:spChg>
        <pc:spChg chg="mod">
          <ac:chgData name="Chaitanya Vyas" userId="4fdb107500903caf" providerId="LiveId" clId="{031A9677-ECA0-4D6A-992F-3087BF698D4C}" dt="2022-08-12T09:28:56.700" v="3860" actId="2711"/>
          <ac:spMkLst>
            <pc:docMk/>
            <pc:sldMk cId="2660624517" sldId="287"/>
            <ac:spMk id="3" creationId="{8ED3DB68-2A64-FE45-56CA-38376C5A7D58}"/>
          </ac:spMkLst>
        </pc:spChg>
      </pc:sldChg>
      <pc:sldChg chg="addSp delSp modSp add mod">
        <pc:chgData name="Chaitanya Vyas" userId="4fdb107500903caf" providerId="LiveId" clId="{031A9677-ECA0-4D6A-992F-3087BF698D4C}" dt="2022-08-12T08:53:59.019" v="2483" actId="478"/>
        <pc:sldMkLst>
          <pc:docMk/>
          <pc:sldMk cId="2761665593" sldId="288"/>
        </pc:sldMkLst>
        <pc:spChg chg="mod">
          <ac:chgData name="Chaitanya Vyas" userId="4fdb107500903caf" providerId="LiveId" clId="{031A9677-ECA0-4D6A-992F-3087BF698D4C}" dt="2022-08-12T08:53:53.224" v="2481" actId="20577"/>
          <ac:spMkLst>
            <pc:docMk/>
            <pc:sldMk cId="2761665593" sldId="288"/>
            <ac:spMk id="2" creationId="{136572DF-6A01-96C6-6C01-F9EA0472C4F4}"/>
          </ac:spMkLst>
        </pc:spChg>
        <pc:spChg chg="del">
          <ac:chgData name="Chaitanya Vyas" userId="4fdb107500903caf" providerId="LiveId" clId="{031A9677-ECA0-4D6A-992F-3087BF698D4C}" dt="2022-08-12T08:53:56.332" v="2482" actId="478"/>
          <ac:spMkLst>
            <pc:docMk/>
            <pc:sldMk cId="2761665593" sldId="288"/>
            <ac:spMk id="3" creationId="{8ED3DB68-2A64-FE45-56CA-38376C5A7D58}"/>
          </ac:spMkLst>
        </pc:spChg>
        <pc:spChg chg="add del mod">
          <ac:chgData name="Chaitanya Vyas" userId="4fdb107500903caf" providerId="LiveId" clId="{031A9677-ECA0-4D6A-992F-3087BF698D4C}" dt="2022-08-12T08:53:59.019" v="2483" actId="478"/>
          <ac:spMkLst>
            <pc:docMk/>
            <pc:sldMk cId="2761665593" sldId="288"/>
            <ac:spMk id="5" creationId="{7B0A9A73-70FC-81C5-50F8-8F18B1A3D55D}"/>
          </ac:spMkLst>
        </pc:spChg>
      </pc:sldChg>
      <pc:sldChg chg="modSp add mod">
        <pc:chgData name="Chaitanya Vyas" userId="4fdb107500903caf" providerId="LiveId" clId="{031A9677-ECA0-4D6A-992F-3087BF698D4C}" dt="2022-08-12T09:28:45.641" v="3859" actId="2711"/>
        <pc:sldMkLst>
          <pc:docMk/>
          <pc:sldMk cId="2731877308" sldId="289"/>
        </pc:sldMkLst>
        <pc:spChg chg="mod">
          <ac:chgData name="Chaitanya Vyas" userId="4fdb107500903caf" providerId="LiveId" clId="{031A9677-ECA0-4D6A-992F-3087BF698D4C}" dt="2022-08-12T08:54:24.344" v="2500" actId="20577"/>
          <ac:spMkLst>
            <pc:docMk/>
            <pc:sldMk cId="2731877308" sldId="289"/>
            <ac:spMk id="2" creationId="{136572DF-6A01-96C6-6C01-F9EA0472C4F4}"/>
          </ac:spMkLst>
        </pc:spChg>
        <pc:spChg chg="mod">
          <ac:chgData name="Chaitanya Vyas" userId="4fdb107500903caf" providerId="LiveId" clId="{031A9677-ECA0-4D6A-992F-3087BF698D4C}" dt="2022-08-12T09:28:45.641" v="3859" actId="2711"/>
          <ac:spMkLst>
            <pc:docMk/>
            <pc:sldMk cId="2731877308" sldId="289"/>
            <ac:spMk id="3" creationId="{8ED3DB68-2A64-FE45-56CA-38376C5A7D58}"/>
          </ac:spMkLst>
        </pc:spChg>
      </pc:sldChg>
      <pc:sldChg chg="modSp add mod">
        <pc:chgData name="Chaitanya Vyas" userId="4fdb107500903caf" providerId="LiveId" clId="{031A9677-ECA0-4D6A-992F-3087BF698D4C}" dt="2022-08-12T09:28:34.254" v="3858" actId="255"/>
        <pc:sldMkLst>
          <pc:docMk/>
          <pc:sldMk cId="2942893524" sldId="290"/>
        </pc:sldMkLst>
        <pc:spChg chg="mod">
          <ac:chgData name="Chaitanya Vyas" userId="4fdb107500903caf" providerId="LiveId" clId="{031A9677-ECA0-4D6A-992F-3087BF698D4C}" dt="2022-08-12T08:58:32.313" v="2775" actId="20577"/>
          <ac:spMkLst>
            <pc:docMk/>
            <pc:sldMk cId="2942893524" sldId="290"/>
            <ac:spMk id="2" creationId="{136572DF-6A01-96C6-6C01-F9EA0472C4F4}"/>
          </ac:spMkLst>
        </pc:spChg>
        <pc:spChg chg="mod">
          <ac:chgData name="Chaitanya Vyas" userId="4fdb107500903caf" providerId="LiveId" clId="{031A9677-ECA0-4D6A-992F-3087BF698D4C}" dt="2022-08-12T09:28:34.254" v="3858" actId="255"/>
          <ac:spMkLst>
            <pc:docMk/>
            <pc:sldMk cId="2942893524" sldId="290"/>
            <ac:spMk id="3" creationId="{8ED3DB68-2A64-FE45-56CA-38376C5A7D58}"/>
          </ac:spMkLst>
        </pc:spChg>
      </pc:sldChg>
      <pc:sldChg chg="delSp modSp add mod">
        <pc:chgData name="Chaitanya Vyas" userId="4fdb107500903caf" providerId="LiveId" clId="{031A9677-ECA0-4D6A-992F-3087BF698D4C}" dt="2022-08-12T09:10:21.963" v="3297" actId="478"/>
        <pc:sldMkLst>
          <pc:docMk/>
          <pc:sldMk cId="1713696409" sldId="291"/>
        </pc:sldMkLst>
        <pc:spChg chg="mod">
          <ac:chgData name="Chaitanya Vyas" userId="4fdb107500903caf" providerId="LiveId" clId="{031A9677-ECA0-4D6A-992F-3087BF698D4C}" dt="2022-08-12T09:08:16.638" v="3094" actId="20577"/>
          <ac:spMkLst>
            <pc:docMk/>
            <pc:sldMk cId="1713696409" sldId="291"/>
            <ac:spMk id="2" creationId="{136572DF-6A01-96C6-6C01-F9EA0472C4F4}"/>
          </ac:spMkLst>
        </pc:spChg>
        <pc:spChg chg="mod">
          <ac:chgData name="Chaitanya Vyas" userId="4fdb107500903caf" providerId="LiveId" clId="{031A9677-ECA0-4D6A-992F-3087BF698D4C}" dt="2022-08-12T09:09:07.473" v="3176" actId="5793"/>
          <ac:spMkLst>
            <pc:docMk/>
            <pc:sldMk cId="1713696409" sldId="291"/>
            <ac:spMk id="3" creationId="{8ED3DB68-2A64-FE45-56CA-38376C5A7D58}"/>
          </ac:spMkLst>
        </pc:spChg>
        <pc:spChg chg="mod">
          <ac:chgData name="Chaitanya Vyas" userId="4fdb107500903caf" providerId="LiveId" clId="{031A9677-ECA0-4D6A-992F-3087BF698D4C}" dt="2022-08-12T09:10:18.182" v="3296" actId="20577"/>
          <ac:spMkLst>
            <pc:docMk/>
            <pc:sldMk cId="1713696409" sldId="291"/>
            <ac:spMk id="7" creationId="{CD29D8D0-F2F9-3F03-E609-B61F878936AD}"/>
          </ac:spMkLst>
        </pc:spChg>
        <pc:spChg chg="del">
          <ac:chgData name="Chaitanya Vyas" userId="4fdb107500903caf" providerId="LiveId" clId="{031A9677-ECA0-4D6A-992F-3087BF698D4C}" dt="2022-08-12T09:10:21.963" v="3297" actId="478"/>
          <ac:spMkLst>
            <pc:docMk/>
            <pc:sldMk cId="1713696409" sldId="291"/>
            <ac:spMk id="8" creationId="{010F5D01-CAEE-8026-CE84-DF2DAD5D404E}"/>
          </ac:spMkLst>
        </pc:spChg>
      </pc:sldChg>
      <pc:sldChg chg="modSp add mod">
        <pc:chgData name="Chaitanya Vyas" userId="4fdb107500903caf" providerId="LiveId" clId="{031A9677-ECA0-4D6A-992F-3087BF698D4C}" dt="2022-08-12T09:28:04.965" v="3856" actId="2711"/>
        <pc:sldMkLst>
          <pc:docMk/>
          <pc:sldMk cId="48954807" sldId="292"/>
        </pc:sldMkLst>
        <pc:spChg chg="mod">
          <ac:chgData name="Chaitanya Vyas" userId="4fdb107500903caf" providerId="LiveId" clId="{031A9677-ECA0-4D6A-992F-3087BF698D4C}" dt="2022-08-12T09:10:48.067" v="3312" actId="20577"/>
          <ac:spMkLst>
            <pc:docMk/>
            <pc:sldMk cId="48954807" sldId="292"/>
            <ac:spMk id="2" creationId="{136572DF-6A01-96C6-6C01-F9EA0472C4F4}"/>
          </ac:spMkLst>
        </pc:spChg>
        <pc:spChg chg="mod">
          <ac:chgData name="Chaitanya Vyas" userId="4fdb107500903caf" providerId="LiveId" clId="{031A9677-ECA0-4D6A-992F-3087BF698D4C}" dt="2022-08-12T09:28:04.965" v="3856" actId="2711"/>
          <ac:spMkLst>
            <pc:docMk/>
            <pc:sldMk cId="48954807" sldId="292"/>
            <ac:spMk id="3" creationId="{8ED3DB68-2A64-FE45-56CA-38376C5A7D58}"/>
          </ac:spMkLst>
        </pc:spChg>
      </pc:sldChg>
      <pc:sldChg chg="modSp add mod">
        <pc:chgData name="Chaitanya Vyas" userId="4fdb107500903caf" providerId="LiveId" clId="{031A9677-ECA0-4D6A-992F-3087BF698D4C}" dt="2022-08-12T10:52:06.671" v="4466" actId="1076"/>
        <pc:sldMkLst>
          <pc:docMk/>
          <pc:sldMk cId="782064069" sldId="293"/>
        </pc:sldMkLst>
        <pc:spChg chg="mod">
          <ac:chgData name="Chaitanya Vyas" userId="4fdb107500903caf" providerId="LiveId" clId="{031A9677-ECA0-4D6A-992F-3087BF698D4C}" dt="2022-08-12T10:52:06.671" v="4466" actId="1076"/>
          <ac:spMkLst>
            <pc:docMk/>
            <pc:sldMk cId="782064069" sldId="293"/>
            <ac:spMk id="6" creationId="{A9A67FAF-12A5-B855-CFCD-34D46F97FFBD}"/>
          </ac:spMkLst>
        </pc:spChg>
      </pc:sldChg>
      <pc:sldChg chg="addSp delSp modSp add del mod">
        <pc:chgData name="Chaitanya Vyas" userId="4fdb107500903caf" providerId="LiveId" clId="{031A9677-ECA0-4D6A-992F-3087BF698D4C}" dt="2022-08-12T09:19:32.500" v="3754" actId="2696"/>
        <pc:sldMkLst>
          <pc:docMk/>
          <pc:sldMk cId="1225953292" sldId="293"/>
        </pc:sldMkLst>
        <pc:spChg chg="del mod">
          <ac:chgData name="Chaitanya Vyas" userId="4fdb107500903caf" providerId="LiveId" clId="{031A9677-ECA0-4D6A-992F-3087BF698D4C}" dt="2022-08-12T09:19:05.442" v="3750" actId="478"/>
          <ac:spMkLst>
            <pc:docMk/>
            <pc:sldMk cId="1225953292" sldId="293"/>
            <ac:spMk id="2" creationId="{136572DF-6A01-96C6-6C01-F9EA0472C4F4}"/>
          </ac:spMkLst>
        </pc:spChg>
        <pc:spChg chg="del">
          <ac:chgData name="Chaitanya Vyas" userId="4fdb107500903caf" providerId="LiveId" clId="{031A9677-ECA0-4D6A-992F-3087BF698D4C}" dt="2022-08-12T09:13:28.557" v="3532" actId="478"/>
          <ac:spMkLst>
            <pc:docMk/>
            <pc:sldMk cId="1225953292" sldId="293"/>
            <ac:spMk id="3" creationId="{8ED3DB68-2A64-FE45-56CA-38376C5A7D58}"/>
          </ac:spMkLst>
        </pc:spChg>
        <pc:spChg chg="add del mod">
          <ac:chgData name="Chaitanya Vyas" userId="4fdb107500903caf" providerId="LiveId" clId="{031A9677-ECA0-4D6A-992F-3087BF698D4C}" dt="2022-08-12T09:13:30.463" v="3533" actId="478"/>
          <ac:spMkLst>
            <pc:docMk/>
            <pc:sldMk cId="1225953292" sldId="293"/>
            <ac:spMk id="5" creationId="{5DA25888-5E05-602E-B705-DC63BDCFD77E}"/>
          </ac:spMkLst>
        </pc:spChg>
        <pc:spChg chg="add mod">
          <ac:chgData name="Chaitanya Vyas" userId="4fdb107500903caf" providerId="LiveId" clId="{031A9677-ECA0-4D6A-992F-3087BF698D4C}" dt="2022-08-12T09:18:49.726" v="3746" actId="14100"/>
          <ac:spMkLst>
            <pc:docMk/>
            <pc:sldMk cId="1225953292" sldId="293"/>
            <ac:spMk id="6" creationId="{A9A67FAF-12A5-B855-CFCD-34D46F97FFBD}"/>
          </ac:spMkLst>
        </pc:spChg>
        <pc:spChg chg="add mod">
          <ac:chgData name="Chaitanya Vyas" userId="4fdb107500903caf" providerId="LiveId" clId="{031A9677-ECA0-4D6A-992F-3087BF698D4C}" dt="2022-08-12T09:19:20.877" v="3753" actId="1076"/>
          <ac:spMkLst>
            <pc:docMk/>
            <pc:sldMk cId="1225953292" sldId="293"/>
            <ac:spMk id="7" creationId="{F326C3D9-47E6-8CB6-B16E-A038FFCF9B1B}"/>
          </ac:spMkLst>
        </pc:spChg>
        <pc:spChg chg="add del mod">
          <ac:chgData name="Chaitanya Vyas" userId="4fdb107500903caf" providerId="LiveId" clId="{031A9677-ECA0-4D6A-992F-3087BF698D4C}" dt="2022-08-12T09:19:06.974" v="3751" actId="478"/>
          <ac:spMkLst>
            <pc:docMk/>
            <pc:sldMk cId="1225953292" sldId="293"/>
            <ac:spMk id="9" creationId="{6EA092DA-81DE-61BA-5ACD-22AF337488DF}"/>
          </ac:spMkLst>
        </pc:spChg>
      </pc:sldChg>
      <pc:sldChg chg="modSp add mod setBg">
        <pc:chgData name="Chaitanya Vyas" userId="4fdb107500903caf" providerId="LiveId" clId="{031A9677-ECA0-4D6A-992F-3087BF698D4C}" dt="2022-08-12T09:15:56.962" v="3700" actId="255"/>
        <pc:sldMkLst>
          <pc:docMk/>
          <pc:sldMk cId="3401942783" sldId="294"/>
        </pc:sldMkLst>
        <pc:spChg chg="mod">
          <ac:chgData name="Chaitanya Vyas" userId="4fdb107500903caf" providerId="LiveId" clId="{031A9677-ECA0-4D6A-992F-3087BF698D4C}" dt="2022-08-12T09:14:33.304" v="3569" actId="20577"/>
          <ac:spMkLst>
            <pc:docMk/>
            <pc:sldMk cId="3401942783" sldId="294"/>
            <ac:spMk id="2" creationId="{136572DF-6A01-96C6-6C01-F9EA0472C4F4}"/>
          </ac:spMkLst>
        </pc:spChg>
        <pc:spChg chg="mod">
          <ac:chgData name="Chaitanya Vyas" userId="4fdb107500903caf" providerId="LiveId" clId="{031A9677-ECA0-4D6A-992F-3087BF698D4C}" dt="2022-08-12T09:15:56.962" v="3700" actId="255"/>
          <ac:spMkLst>
            <pc:docMk/>
            <pc:sldMk cId="3401942783" sldId="294"/>
            <ac:spMk id="3" creationId="{8ED3DB68-2A64-FE45-56CA-38376C5A7D58}"/>
          </ac:spMkLst>
        </pc:spChg>
      </pc:sldChg>
      <pc:sldChg chg="modSp add mod">
        <pc:chgData name="Chaitanya Vyas" userId="4fdb107500903caf" providerId="LiveId" clId="{031A9677-ECA0-4D6A-992F-3087BF698D4C}" dt="2022-08-12T09:20:00.982" v="3760" actId="207"/>
        <pc:sldMkLst>
          <pc:docMk/>
          <pc:sldMk cId="3754365739" sldId="295"/>
        </pc:sldMkLst>
        <pc:spChg chg="mod">
          <ac:chgData name="Chaitanya Vyas" userId="4fdb107500903caf" providerId="LiveId" clId="{031A9677-ECA0-4D6A-992F-3087BF698D4C}" dt="2022-08-12T09:20:00.982" v="3760" actId="207"/>
          <ac:spMkLst>
            <pc:docMk/>
            <pc:sldMk cId="3754365739" sldId="295"/>
            <ac:spMk id="6" creationId="{A9A67FAF-12A5-B855-CFCD-34D46F97FFBD}"/>
          </ac:spMkLst>
        </pc:spChg>
      </pc:sldChg>
      <pc:sldChg chg="modSp add mod">
        <pc:chgData name="Chaitanya Vyas" userId="4fdb107500903caf" providerId="LiveId" clId="{031A9677-ECA0-4D6A-992F-3087BF698D4C}" dt="2022-08-12T09:20:12.918" v="3763" actId="207"/>
        <pc:sldMkLst>
          <pc:docMk/>
          <pc:sldMk cId="1322383365" sldId="296"/>
        </pc:sldMkLst>
        <pc:spChg chg="mod">
          <ac:chgData name="Chaitanya Vyas" userId="4fdb107500903caf" providerId="LiveId" clId="{031A9677-ECA0-4D6A-992F-3087BF698D4C}" dt="2022-08-12T09:20:09.762" v="3762" actId="207"/>
          <ac:spMkLst>
            <pc:docMk/>
            <pc:sldMk cId="1322383365" sldId="296"/>
            <ac:spMk id="6" creationId="{A9A67FAF-12A5-B855-CFCD-34D46F97FFBD}"/>
          </ac:spMkLst>
        </pc:spChg>
        <pc:spChg chg="mod">
          <ac:chgData name="Chaitanya Vyas" userId="4fdb107500903caf" providerId="LiveId" clId="{031A9677-ECA0-4D6A-992F-3087BF698D4C}" dt="2022-08-12T09:20:12.918" v="3763" actId="207"/>
          <ac:spMkLst>
            <pc:docMk/>
            <pc:sldMk cId="1322383365" sldId="296"/>
            <ac:spMk id="7" creationId="{F326C3D9-47E6-8CB6-B16E-A038FFCF9B1B}"/>
          </ac:spMkLst>
        </pc:spChg>
      </pc:sldChg>
      <pc:sldChg chg="addSp delSp modSp add mod">
        <pc:chgData name="Chaitanya Vyas" userId="4fdb107500903caf" providerId="LiveId" clId="{031A9677-ECA0-4D6A-992F-3087BF698D4C}" dt="2022-08-29T05:21:45.435" v="4559" actId="1076"/>
        <pc:sldMkLst>
          <pc:docMk/>
          <pc:sldMk cId="636357524" sldId="297"/>
        </pc:sldMkLst>
        <pc:spChg chg="mod">
          <ac:chgData name="Chaitanya Vyas" userId="4fdb107500903caf" providerId="LiveId" clId="{031A9677-ECA0-4D6A-992F-3087BF698D4C}" dt="2022-08-12T09:20:38.866" v="3791" actId="20577"/>
          <ac:spMkLst>
            <pc:docMk/>
            <pc:sldMk cId="636357524" sldId="297"/>
            <ac:spMk id="2" creationId="{136572DF-6A01-96C6-6C01-F9EA0472C4F4}"/>
          </ac:spMkLst>
        </pc:spChg>
        <pc:spChg chg="del">
          <ac:chgData name="Chaitanya Vyas" userId="4fdb107500903caf" providerId="LiveId" clId="{031A9677-ECA0-4D6A-992F-3087BF698D4C}" dt="2022-08-12T09:20:41.928" v="3792" actId="478"/>
          <ac:spMkLst>
            <pc:docMk/>
            <pc:sldMk cId="636357524" sldId="297"/>
            <ac:spMk id="3" creationId="{8ED3DB68-2A64-FE45-56CA-38376C5A7D58}"/>
          </ac:spMkLst>
        </pc:spChg>
        <pc:spChg chg="add del mod">
          <ac:chgData name="Chaitanya Vyas" userId="4fdb107500903caf" providerId="LiveId" clId="{031A9677-ECA0-4D6A-992F-3087BF698D4C}" dt="2022-08-12T09:20:44.694" v="3793" actId="478"/>
          <ac:spMkLst>
            <pc:docMk/>
            <pc:sldMk cId="636357524" sldId="297"/>
            <ac:spMk id="5" creationId="{8E245209-35AC-B94F-7F5B-BF647696DDA1}"/>
          </ac:spMkLst>
        </pc:spChg>
        <pc:picChg chg="add mod">
          <ac:chgData name="Chaitanya Vyas" userId="4fdb107500903caf" providerId="LiveId" clId="{031A9677-ECA0-4D6A-992F-3087BF698D4C}" dt="2022-08-29T05:21:45.435" v="4559" actId="1076"/>
          <ac:picMkLst>
            <pc:docMk/>
            <pc:sldMk cId="636357524" sldId="297"/>
            <ac:picMk id="4" creationId="{F638069E-D375-CC17-B1BB-21C12114A456}"/>
          </ac:picMkLst>
        </pc:picChg>
        <pc:picChg chg="add mod">
          <ac:chgData name="Chaitanya Vyas" userId="4fdb107500903caf" providerId="LiveId" clId="{031A9677-ECA0-4D6A-992F-3087BF698D4C}" dt="2022-08-29T05:21:37.014" v="4557" actId="14100"/>
          <ac:picMkLst>
            <pc:docMk/>
            <pc:sldMk cId="636357524" sldId="297"/>
            <ac:picMk id="6" creationId="{57B452FC-49A6-D601-F3C5-BA5DB299F400}"/>
          </ac:picMkLst>
        </pc:picChg>
      </pc:sldChg>
      <pc:sldChg chg="modSp add mod">
        <pc:chgData name="Chaitanya Vyas" userId="4fdb107500903caf" providerId="LiveId" clId="{031A9677-ECA0-4D6A-992F-3087BF698D4C}" dt="2022-08-12T09:42:13.662" v="4465" actId="207"/>
        <pc:sldMkLst>
          <pc:docMk/>
          <pc:sldMk cId="2099474388" sldId="298"/>
        </pc:sldMkLst>
        <pc:spChg chg="mod">
          <ac:chgData name="Chaitanya Vyas" userId="4fdb107500903caf" providerId="LiveId" clId="{031A9677-ECA0-4D6A-992F-3087BF698D4C}" dt="2022-08-12T09:21:00.598" v="3806" actId="20577"/>
          <ac:spMkLst>
            <pc:docMk/>
            <pc:sldMk cId="2099474388" sldId="298"/>
            <ac:spMk id="2" creationId="{136572DF-6A01-96C6-6C01-F9EA0472C4F4}"/>
          </ac:spMkLst>
        </pc:spChg>
        <pc:spChg chg="mod">
          <ac:chgData name="Chaitanya Vyas" userId="4fdb107500903caf" providerId="LiveId" clId="{031A9677-ECA0-4D6A-992F-3087BF698D4C}" dt="2022-08-12T09:42:13.662" v="4465" actId="207"/>
          <ac:spMkLst>
            <pc:docMk/>
            <pc:sldMk cId="2099474388" sldId="298"/>
            <ac:spMk id="3" creationId="{8ED3DB68-2A64-FE45-56CA-38376C5A7D58}"/>
          </ac:spMkLst>
        </pc:spChg>
      </pc:sldChg>
      <pc:sldChg chg="modSp add mod">
        <pc:chgData name="Chaitanya Vyas" userId="4fdb107500903caf" providerId="LiveId" clId="{031A9677-ECA0-4D6A-992F-3087BF698D4C}" dt="2022-08-12T09:27:07.850" v="3854" actId="2711"/>
        <pc:sldMkLst>
          <pc:docMk/>
          <pc:sldMk cId="246884363" sldId="299"/>
        </pc:sldMkLst>
        <pc:spChg chg="mod">
          <ac:chgData name="Chaitanya Vyas" userId="4fdb107500903caf" providerId="LiveId" clId="{031A9677-ECA0-4D6A-992F-3087BF698D4C}" dt="2022-08-12T09:21:42.762" v="3817" actId="20577"/>
          <ac:spMkLst>
            <pc:docMk/>
            <pc:sldMk cId="246884363" sldId="299"/>
            <ac:spMk id="2" creationId="{136572DF-6A01-96C6-6C01-F9EA0472C4F4}"/>
          </ac:spMkLst>
        </pc:spChg>
        <pc:spChg chg="mod">
          <ac:chgData name="Chaitanya Vyas" userId="4fdb107500903caf" providerId="LiveId" clId="{031A9677-ECA0-4D6A-992F-3087BF698D4C}" dt="2022-08-12T09:27:07.850" v="3854" actId="2711"/>
          <ac:spMkLst>
            <pc:docMk/>
            <pc:sldMk cId="246884363" sldId="299"/>
            <ac:spMk id="3" creationId="{8ED3DB68-2A64-FE45-56CA-38376C5A7D58}"/>
          </ac:spMkLst>
        </pc:spChg>
      </pc:sldChg>
      <pc:sldChg chg="addSp delSp modSp add mod setBg">
        <pc:chgData name="Chaitanya Vyas" userId="4fdb107500903caf" providerId="LiveId" clId="{031A9677-ECA0-4D6A-992F-3087BF698D4C}" dt="2022-08-12T09:23:03.988" v="3837" actId="1076"/>
        <pc:sldMkLst>
          <pc:docMk/>
          <pc:sldMk cId="2256953266" sldId="300"/>
        </pc:sldMkLst>
        <pc:spChg chg="mod">
          <ac:chgData name="Chaitanya Vyas" userId="4fdb107500903caf" providerId="LiveId" clId="{031A9677-ECA0-4D6A-992F-3087BF698D4C}" dt="2022-08-12T09:23:03.988" v="3837" actId="1076"/>
          <ac:spMkLst>
            <pc:docMk/>
            <pc:sldMk cId="2256953266" sldId="300"/>
            <ac:spMk id="2" creationId="{136572DF-6A01-96C6-6C01-F9EA0472C4F4}"/>
          </ac:spMkLst>
        </pc:spChg>
        <pc:spChg chg="del">
          <ac:chgData name="Chaitanya Vyas" userId="4fdb107500903caf" providerId="LiveId" clId="{031A9677-ECA0-4D6A-992F-3087BF698D4C}" dt="2022-08-12T09:22:02.276" v="3820" actId="478"/>
          <ac:spMkLst>
            <pc:docMk/>
            <pc:sldMk cId="2256953266" sldId="300"/>
            <ac:spMk id="3" creationId="{8ED3DB68-2A64-FE45-56CA-38376C5A7D58}"/>
          </ac:spMkLst>
        </pc:spChg>
        <pc:spChg chg="add del mod">
          <ac:chgData name="Chaitanya Vyas" userId="4fdb107500903caf" providerId="LiveId" clId="{031A9677-ECA0-4D6A-992F-3087BF698D4C}" dt="2022-08-12T09:22:03.995" v="3821" actId="478"/>
          <ac:spMkLst>
            <pc:docMk/>
            <pc:sldMk cId="2256953266" sldId="300"/>
            <ac:spMk id="5" creationId="{7435E511-7D10-6F4C-75E1-9E3295AC419A}"/>
          </ac:spMkLst>
        </pc:spChg>
      </pc:sldChg>
      <pc:sldChg chg="modSp add mod setBg">
        <pc:chgData name="Chaitanya Vyas" userId="4fdb107500903caf" providerId="LiveId" clId="{031A9677-ECA0-4D6A-992F-3087BF698D4C}" dt="2022-08-29T05:22:39.506" v="4568" actId="20577"/>
        <pc:sldMkLst>
          <pc:docMk/>
          <pc:sldMk cId="858563811" sldId="301"/>
        </pc:sldMkLst>
        <pc:spChg chg="mod">
          <ac:chgData name="Chaitanya Vyas" userId="4fdb107500903caf" providerId="LiveId" clId="{031A9677-ECA0-4D6A-992F-3087BF698D4C}" dt="2022-08-29T05:22:39.506" v="4568" actId="20577"/>
          <ac:spMkLst>
            <pc:docMk/>
            <pc:sldMk cId="858563811" sldId="301"/>
            <ac:spMk id="2" creationId="{136572DF-6A01-96C6-6C01-F9EA0472C4F4}"/>
          </ac:spMkLst>
        </pc:spChg>
      </pc:sldChg>
      <pc:sldChg chg="add del setBg">
        <pc:chgData name="Chaitanya Vyas" userId="4fdb107500903caf" providerId="LiveId" clId="{031A9677-ECA0-4D6A-992F-3087BF698D4C}" dt="2022-08-29T05:12:07.436" v="4468" actId="47"/>
        <pc:sldMkLst>
          <pc:docMk/>
          <pc:sldMk cId="1483170860" sldId="3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70791-1EA8-4252-AD21-A89217206CD8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11AEC-50B0-4ACC-B980-91A3A5DF2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870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11AEC-50B0-4ACC-B980-91A3A5DF2E6B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94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9352-6298-9E35-5D92-16F0993AB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A9E7D-85A6-5F23-8B36-06036D9FB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86900-B00E-7B8C-639B-080404D3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1B6E-FB59-43F7-9233-9C94A16D8734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578B3-1055-A763-9D8C-7C6AD30BB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12683-D8AD-5022-EAE4-F7ED6CA8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E9F1-1D9C-419E-8B8B-4A151010A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4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517E-D440-F48B-04CF-F2CDF314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BFEA9-8E29-1D3A-CB14-0888ACD44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B23E8-EE48-B67F-A68E-61364F68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1B6E-FB59-43F7-9233-9C94A16D8734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B1D03-FDB9-8C29-3AAA-5603752B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5292E-328D-96BE-3547-257E1F3E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E9F1-1D9C-419E-8B8B-4A151010A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88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B4C9BB-4D0D-1937-A2DA-A8AA50696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0CF53-B652-D67C-5F29-20DC662E1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4D2BE-0A11-3AC7-6B9E-4F6EC66A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1B6E-FB59-43F7-9233-9C94A16D8734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ADB26-B923-9CA7-F0EB-EBFA191D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2ED20-D663-9F4D-0CAF-776AE468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E9F1-1D9C-419E-8B8B-4A151010A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270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5454-F911-17F4-1D38-CA1354E0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50BEF-B266-C3A6-BADC-A23148044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2EEFD-B7E7-7218-BD24-667A7CF0C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1B6E-FB59-43F7-9233-9C94A16D8734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88E54-5AE1-9367-FFCC-F4929FD4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6237E-BFB4-1BAB-D27F-4273CC53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E9F1-1D9C-419E-8B8B-4A151010A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01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0632-C8D7-7895-D1AB-757DB116B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EBDC0-A09D-30AC-11AA-7712A3E5E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D598B-4D1D-F1E0-DFE1-7F4C224D7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1B6E-FB59-43F7-9233-9C94A16D8734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AD975-4612-033A-49A0-4AE0DDC1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A76F7-9CB7-942D-35D4-3B9A8A72A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E9F1-1D9C-419E-8B8B-4A151010A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21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91E6-095A-57D1-8368-934216F4C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F005E-1B5C-ABE2-4721-C7226470D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11E4D-0B1C-40A7-B08D-E6033DC3B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DB9A5-2E40-3132-5916-EE7113AAE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1B6E-FB59-43F7-9233-9C94A16D8734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6FB60-EB50-0758-9C22-5775AF57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FF84C-D1DE-EC68-61EE-28F20525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E9F1-1D9C-419E-8B8B-4A151010A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93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5364-E7BD-5820-53E9-85826FDEC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9AE05-4045-6655-A863-950C585C4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48824-B279-8DE5-15B4-99339057E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F72DA8-230D-06EC-7638-7BA4C41B4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9C252-D28B-F1D2-D4D2-A388A0834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B00C46-B6A5-695A-0F3F-AB724258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1B6E-FB59-43F7-9233-9C94A16D8734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9250DA-BF15-E5B9-49E8-BCFD8354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3B1BF-E9C9-945F-FD39-C7453EA9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E9F1-1D9C-419E-8B8B-4A151010A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39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C2C79-378C-9029-A746-983B200E3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83155-8248-DFD8-844E-1ADEA013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1B6E-FB59-43F7-9233-9C94A16D8734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38926-D33F-14EB-B64A-CAA92A01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753A2-34CD-E093-A597-B7B756D8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E9F1-1D9C-419E-8B8B-4A151010A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20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DCC14-A5A6-3329-5B26-DBA5D451C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1B6E-FB59-43F7-9233-9C94A16D8734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D22B8-EA14-36B9-992B-5CAE516A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52ECA-94B9-5D4D-1D9E-5EF8E966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E9F1-1D9C-419E-8B8B-4A151010A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45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EDB7-2560-AFB3-D882-B5696FF8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A4A9-1A2D-1E6A-E90F-878718D7C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1E8D5-5E0F-CF3E-12BB-5D24531CE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96634-7A4A-4814-87AC-0647F170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1B6E-FB59-43F7-9233-9C94A16D8734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964DA-3149-8C0C-3B73-B4EAB291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34C4E-336C-DAD0-C96E-9DAB52D7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E9F1-1D9C-419E-8B8B-4A151010A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00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9FF4B-40F1-1651-C150-C6326483B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7A1B22-AF65-26DA-3036-90C5BAFB7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83F1B-3C1A-F720-195E-F4994BB5B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A6627-0450-5CDB-D282-F72737777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1B6E-FB59-43F7-9233-9C94A16D8734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31804-9D40-C268-5CAB-C4F27C564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FE03D-85F1-84EB-A33F-1DF929C3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E9F1-1D9C-419E-8B8B-4A151010A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52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1DD2D7-2F7A-D1B8-E565-90DB315EE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D3D85-4BBD-9BCE-4B52-20D0C32CF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7E22A-62B7-C6BF-A1D5-1FC89222A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51B6E-FB59-43F7-9233-9C94A16D8734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45C22-24F0-297A-7F22-B39D27178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4F95D-BB33-2567-C036-850227FD7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6E9F1-1D9C-419E-8B8B-4A151010A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310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72DF-6A01-96C6-6C01-F9EA0472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7" y="1090600"/>
            <a:ext cx="10913805" cy="467680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Reinforcement Learning 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based 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Trading Bot on Order Book Data</a:t>
            </a:r>
            <a:endParaRPr lang="en-IN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56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72DF-6A01-96C6-6C01-F9EA0472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1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Order Book Data</a:t>
            </a:r>
            <a:endParaRPr lang="en-IN" sz="4000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33087-D04F-E4BE-45A4-709987800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85" y="1325563"/>
            <a:ext cx="8130030" cy="491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24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72DF-6A01-96C6-6C01-F9EA0472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1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Performance Results</a:t>
            </a:r>
            <a:endParaRPr lang="en-IN" sz="4000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25A5EF-A8EA-1FFF-7023-EC4A63205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434" y="1460338"/>
            <a:ext cx="7541131" cy="467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83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72DF-6A01-96C6-6C01-F9EA0472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1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2.  Algorithm Selection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3DB68-2A64-FE45-56CA-38376C5A7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047"/>
            <a:ext cx="10515600" cy="4908090"/>
          </a:xfrm>
          <a:solidFill>
            <a:srgbClr val="C00000"/>
          </a:solidFill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2000" dirty="0">
                <a:solidFill>
                  <a:schemeClr val="bg1"/>
                </a:solidFill>
              </a:rPr>
              <a:t>Reinforcement Learning (Q-Learning)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2000" dirty="0">
                <a:solidFill>
                  <a:schemeClr val="bg1"/>
                </a:solidFill>
              </a:rPr>
              <a:t>Implementation</a:t>
            </a:r>
          </a:p>
          <a:p>
            <a:pPr>
              <a:lnSpc>
                <a:spcPct val="120000"/>
              </a:lnSpc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  Performance Analysis of RL with Supervised Learning Algorithms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17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72DF-6A01-96C6-6C01-F9EA0472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1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Reinforcement Learning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3DB68-2A64-FE45-56CA-38376C5A7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16" y="1493829"/>
            <a:ext cx="10515600" cy="4908090"/>
          </a:xfrm>
        </p:spPr>
        <p:txBody>
          <a:bodyPr>
            <a:noAutofit/>
          </a:bodyPr>
          <a:lstStyle/>
          <a:p>
            <a: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Arial"/>
              <a:buChar char="●"/>
            </a:pP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Technique to make machines learn to solve a task without supervision</a:t>
            </a:r>
          </a:p>
          <a:p>
            <a: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Arial"/>
              <a:buChar char="●"/>
            </a:pP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When a task is performed, we go through a number of steps</a:t>
            </a:r>
          </a:p>
          <a:p>
            <a: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Arial"/>
              <a:buChar char="●"/>
            </a:pP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At each step the “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State</a:t>
            </a: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” of the system changes</a:t>
            </a:r>
          </a:p>
          <a:p>
            <a: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Arial"/>
              <a:buChar char="●"/>
            </a:pP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Based on the “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State</a:t>
            </a: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” we make the decision</a:t>
            </a:r>
          </a:p>
          <a:p>
            <a: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Arial"/>
              <a:buChar char="●"/>
            </a:pP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We finally get a reward-based success/failure of our decision</a:t>
            </a:r>
          </a:p>
          <a:p>
            <a:pPr>
              <a:lnSpc>
                <a:spcPct val="12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60624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72DF-6A01-96C6-6C01-F9EA0472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1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Q-Learning Algorithm</a:t>
            </a:r>
            <a:endParaRPr lang="en-IN" sz="4000" dirty="0">
              <a:solidFill>
                <a:srgbClr val="C00000"/>
              </a:solidFill>
            </a:endParaRPr>
          </a:p>
        </p:txBody>
      </p:sp>
      <p:pic>
        <p:nvPicPr>
          <p:cNvPr id="1026" name="Picture 2" descr="An introduction to Q-Learning: reinforcement learning">
            <a:extLst>
              <a:ext uri="{FF2B5EF4-FFF2-40B4-BE49-F238E27FC236}">
                <a16:creationId xmlns:a16="http://schemas.microsoft.com/office/drawing/2014/main" id="{4BD27C4F-85CD-10EF-747A-2A625B21B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228" y="1207216"/>
            <a:ext cx="8428976" cy="474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665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72DF-6A01-96C6-6C01-F9EA0472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1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Bellman Equation</a:t>
            </a:r>
            <a:endParaRPr lang="en-IN" sz="4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3DB68-2A64-FE45-56CA-38376C5A7D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5916" y="1462656"/>
                <a:ext cx="10515600" cy="4908090"/>
              </a:xfrm>
            </p:spPr>
            <p:txBody>
              <a:bodyPr>
                <a:noAutofit/>
              </a:bodyPr>
              <a:lstStyle/>
              <a:p>
                <a:pPr marL="457200" lvl="0" indent="-323850" algn="l" rtl="0">
                  <a:lnSpc>
                    <a:spcPct val="12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202122"/>
                  </a:buClr>
                  <a:buSzPts val="1500"/>
                  <a:buFont typeface="Arial"/>
                  <a:buChar char="●"/>
                </a:pPr>
                <a:r>
                  <a:rPr lang="en-US" sz="2000" dirty="0">
                    <a:solidFill>
                      <a:srgbClr val="202122"/>
                    </a:solidFill>
                    <a:highlight>
                      <a:srgbClr val="FFFFFF"/>
                    </a:highlight>
                    <a:ea typeface="Arial"/>
                    <a:cs typeface="Arial"/>
                    <a:sym typeface="Arial"/>
                  </a:rPr>
                  <a:t>r is the </a:t>
                </a:r>
                <a:r>
                  <a:rPr lang="en-US" sz="2000" dirty="0">
                    <a:solidFill>
                      <a:srgbClr val="FF0000"/>
                    </a:solidFill>
                    <a:highlight>
                      <a:srgbClr val="FFFFFF"/>
                    </a:highlight>
                    <a:ea typeface="Arial"/>
                    <a:cs typeface="Arial"/>
                    <a:sym typeface="Arial"/>
                  </a:rPr>
                  <a:t>immediate</a:t>
                </a:r>
                <a:r>
                  <a:rPr lang="en-US" sz="2000" dirty="0">
                    <a:solidFill>
                      <a:srgbClr val="202122"/>
                    </a:solidFill>
                    <a:highlight>
                      <a:srgbClr val="FFFFFF"/>
                    </a:highlight>
                    <a:ea typeface="Arial"/>
                    <a:cs typeface="Arial"/>
                    <a:sym typeface="Arial"/>
                  </a:rPr>
                  <a:t> reward of an action a</a:t>
                </a:r>
              </a:p>
              <a:p>
                <a:pPr marL="457200" lvl="0" indent="-323850" algn="l" rtl="0">
                  <a:lnSpc>
                    <a:spcPct val="12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202122"/>
                  </a:buClr>
                  <a:buSzPts val="1500"/>
                  <a:buFont typeface="Arial"/>
                  <a:buChar char="●"/>
                </a:pPr>
                <a:r>
                  <a:rPr lang="en-US" sz="2000" dirty="0">
                    <a:solidFill>
                      <a:srgbClr val="202122"/>
                    </a:solidFill>
                    <a:highlight>
                      <a:srgbClr val="FFFFFF"/>
                    </a:highlight>
                    <a:ea typeface="Arial"/>
                    <a:cs typeface="Arial"/>
                    <a:sym typeface="Arial"/>
                  </a:rPr>
                  <a:t>Q is the </a:t>
                </a:r>
                <a:r>
                  <a:rPr lang="en-US" sz="2000" dirty="0">
                    <a:solidFill>
                      <a:srgbClr val="FF0000"/>
                    </a:solidFill>
                    <a:highlight>
                      <a:srgbClr val="FFFFFF"/>
                    </a:highlight>
                    <a:ea typeface="Arial"/>
                    <a:cs typeface="Arial"/>
                    <a:sym typeface="Arial"/>
                  </a:rPr>
                  <a:t>cumulative</a:t>
                </a:r>
                <a:r>
                  <a:rPr lang="en-US" sz="2000" dirty="0">
                    <a:solidFill>
                      <a:srgbClr val="202122"/>
                    </a:solidFill>
                    <a:highlight>
                      <a:srgbClr val="FFFFFF"/>
                    </a:highlight>
                    <a:ea typeface="Arial"/>
                    <a:cs typeface="Arial"/>
                    <a:sym typeface="Arial"/>
                  </a:rPr>
                  <a:t> reward of an action a</a:t>
                </a:r>
              </a:p>
              <a:p>
                <a:pPr marL="457200" lvl="0" indent="-323850" algn="l" rtl="0">
                  <a:lnSpc>
                    <a:spcPct val="12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202122"/>
                  </a:buClr>
                  <a:buSzPts val="1500"/>
                  <a:buFont typeface="Arial"/>
                  <a:buChar char="●"/>
                </a:pPr>
                <a:r>
                  <a:rPr lang="en-US" sz="2000" dirty="0">
                    <a:solidFill>
                      <a:srgbClr val="202122"/>
                    </a:solidFill>
                    <a:highlight>
                      <a:srgbClr val="FFFFFF"/>
                    </a:highlight>
                    <a:ea typeface="Arial"/>
                    <a:cs typeface="Arial"/>
                    <a:sym typeface="Arial"/>
                  </a:rPr>
                  <a:t>s’ is the state we end up with after performing a</a:t>
                </a:r>
              </a:p>
              <a:p>
                <a:pPr marL="457200" lvl="0" indent="-323850" algn="l" rtl="0">
                  <a:lnSpc>
                    <a:spcPct val="12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202122"/>
                  </a:buClr>
                  <a:buSzPts val="1500"/>
                  <a:buFont typeface="Arial"/>
                  <a:buChar char="●"/>
                </a:pPr>
                <a:r>
                  <a:rPr lang="en-US" sz="2000" dirty="0">
                    <a:solidFill>
                      <a:srgbClr val="202122"/>
                    </a:solidFill>
                    <a:highlight>
                      <a:srgbClr val="FFFFFF"/>
                    </a:highlight>
                    <a:ea typeface="Arial"/>
                    <a:cs typeface="Arial"/>
                    <a:sym typeface="Arial"/>
                  </a:rPr>
                  <a:t>Gamma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202122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𝛾</m:t>
                    </m:r>
                  </m:oMath>
                </a14:m>
                <a:r>
                  <a:rPr lang="en-US" sz="2000" dirty="0">
                    <a:solidFill>
                      <a:srgbClr val="202122"/>
                    </a:solidFill>
                    <a:highlight>
                      <a:srgbClr val="FFFFFF"/>
                    </a:highlight>
                    <a:ea typeface="Arial"/>
                    <a:cs typeface="Arial"/>
                    <a:sym typeface="Arial"/>
                  </a:rPr>
                  <a:t>) is called the discount factor</a:t>
                </a:r>
              </a:p>
              <a:p>
                <a:pPr marL="914400" lvl="1" indent="-323850">
                  <a:lnSpc>
                    <a:spcPct val="120000"/>
                  </a:lnSpc>
                  <a:spcBef>
                    <a:spcPts val="600"/>
                  </a:spcBef>
                  <a:buClr>
                    <a:srgbClr val="202122"/>
                  </a:buClr>
                  <a:buSzPts val="1500"/>
                  <a:buFont typeface="Arial"/>
                  <a:buChar char="●"/>
                </a:pPr>
                <a:r>
                  <a:rPr lang="en-US" sz="1600" dirty="0">
                    <a:solidFill>
                      <a:srgbClr val="202122"/>
                    </a:solidFill>
                    <a:highlight>
                      <a:srgbClr val="FFFFFF"/>
                    </a:highlight>
                    <a:ea typeface="Arial"/>
                    <a:cs typeface="Arial"/>
                    <a:sym typeface="Arial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202122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𝛾</m:t>
                    </m:r>
                  </m:oMath>
                </a14:m>
                <a:r>
                  <a:rPr lang="en-US" sz="1600" dirty="0">
                    <a:solidFill>
                      <a:srgbClr val="202122"/>
                    </a:solidFill>
                    <a:highlight>
                      <a:srgbClr val="FFFFFF"/>
                    </a:highlight>
                    <a:ea typeface="Arial"/>
                    <a:cs typeface="Arial"/>
                    <a:sym typeface="Arial"/>
                  </a:rPr>
                  <a:t> close to 1 we get more greedy</a:t>
                </a:r>
              </a:p>
              <a:p>
                <a:pPr>
                  <a:lnSpc>
                    <a:spcPct val="120000"/>
                  </a:lnSpc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3DB68-2A64-FE45-56CA-38376C5A7D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916" y="1462656"/>
                <a:ext cx="10515600" cy="490809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877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72DF-6A01-96C6-6C01-F9EA0472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1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Markov Decision Process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3DB68-2A64-FE45-56CA-38376C5A7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16" y="1462656"/>
            <a:ext cx="10515600" cy="4908090"/>
          </a:xfrm>
        </p:spPr>
        <p:txBody>
          <a:bodyPr>
            <a:noAutofit/>
          </a:bodyPr>
          <a:lstStyle/>
          <a:p>
            <a: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Arial"/>
              <a:buChar char="●"/>
            </a:pP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Take action (A)</a:t>
            </a:r>
          </a:p>
          <a:p>
            <a: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Arial"/>
              <a:buChar char="●"/>
            </a:pP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Transition to state (S)</a:t>
            </a:r>
          </a:p>
          <a:p>
            <a: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Arial"/>
              <a:buChar char="●"/>
            </a:pP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Get reward (R)</a:t>
            </a:r>
          </a:p>
          <a:p>
            <a: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Arial"/>
              <a:buChar char="●"/>
            </a:pP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A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policy</a:t>
            </a: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 (π) defines the set of actions</a:t>
            </a:r>
          </a:p>
          <a:p>
            <a:pPr marL="914400" lvl="1" indent="-323850">
              <a:lnSpc>
                <a:spcPct val="120000"/>
              </a:lnSpc>
              <a:spcBef>
                <a:spcPts val="600"/>
              </a:spcBef>
              <a:buClr>
                <a:srgbClr val="202122"/>
              </a:buClr>
              <a:buSzPts val="1500"/>
              <a:buFont typeface="Arial"/>
              <a:buChar char="●"/>
            </a:pP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Probability of taking an action from a particular state</a:t>
            </a:r>
          </a:p>
          <a:p>
            <a:pPr marL="457200" indent="-323850">
              <a:lnSpc>
                <a:spcPct val="120000"/>
              </a:lnSpc>
              <a:spcBef>
                <a:spcPts val="600"/>
              </a:spcBef>
              <a:buClr>
                <a:srgbClr val="202122"/>
              </a:buClr>
              <a:buSzPts val="1500"/>
              <a:buFont typeface="Arial"/>
              <a:buChar char="●"/>
            </a:pP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The reward we get defines our value (V)</a:t>
            </a:r>
          </a:p>
          <a:p>
            <a:pPr>
              <a:lnSpc>
                <a:spcPct val="12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42893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72DF-6A01-96C6-6C01-F9EA0472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1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Gamification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3DB68-2A64-FE45-56CA-38376C5A7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801"/>
            <a:ext cx="4441723" cy="360039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b="1" dirty="0"/>
              <a:t>Computer Games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State</a:t>
            </a:r>
            <a:endParaRPr lang="en-IN" sz="20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000" dirty="0"/>
              <a:t>Cursor movement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Reward</a:t>
            </a:r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29D8D0-F2F9-3F03-E609-B61F878936AD}"/>
              </a:ext>
            </a:extLst>
          </p:cNvPr>
          <p:cNvSpPr txBox="1">
            <a:spLocks/>
          </p:cNvSpPr>
          <p:nvPr/>
        </p:nvSpPr>
        <p:spPr>
          <a:xfrm>
            <a:off x="6636777" y="1628801"/>
            <a:ext cx="5208636" cy="36003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000" b="1" dirty="0"/>
              <a:t>Trading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Historical and current prices, technical data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Buy/Sell/Hold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PnL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13696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72DF-6A01-96C6-6C01-F9EA0472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1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Implementation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3DB68-2A64-FE45-56CA-38376C5A7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16" y="1462656"/>
            <a:ext cx="10515600" cy="4908090"/>
          </a:xfrm>
        </p:spPr>
        <p:txBody>
          <a:bodyPr>
            <a:noAutofit/>
          </a:bodyPr>
          <a:lstStyle/>
          <a:p>
            <a: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Arial"/>
              <a:buChar char="●"/>
            </a:pP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“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Gamification</a:t>
            </a: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” of trading</a:t>
            </a:r>
          </a:p>
          <a:p>
            <a: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Arial"/>
              <a:buChar char="●"/>
            </a:pP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Finding the right reward function</a:t>
            </a:r>
          </a:p>
          <a:p>
            <a: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Arial"/>
              <a:buChar char="●"/>
            </a:pP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Finding the right inputs to define out “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State</a:t>
            </a: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”</a:t>
            </a:r>
          </a:p>
          <a:p>
            <a: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Arial"/>
              <a:buChar char="●"/>
            </a:pP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Testing the system for known behavior</a:t>
            </a:r>
          </a:p>
          <a:p>
            <a:pPr>
              <a:lnSpc>
                <a:spcPct val="12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8954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72DF-6A01-96C6-6C01-F9EA0472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1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Exploration Vs Exploitation</a:t>
            </a:r>
            <a:endParaRPr lang="en-IN" sz="4000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8069E-D375-CC17-B1BB-21C12114A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78" y="1325563"/>
            <a:ext cx="5393966" cy="2640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B452FC-49A6-D601-F3C5-BA5DB299F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477" y="4070556"/>
            <a:ext cx="5393967" cy="245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5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72DF-6A01-96C6-6C01-F9EA0472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1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Agenda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3DB68-2A64-FE45-56CA-38376C5A7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873"/>
            <a:ext cx="10515600" cy="2459856"/>
          </a:xfrm>
        </p:spPr>
        <p:txBody>
          <a:bodyPr>
            <a:noAutofit/>
          </a:bodyPr>
          <a:lstStyle/>
          <a:p>
            <a:pPr marL="457200" indent="-323850">
              <a:lnSpc>
                <a:spcPct val="120000"/>
              </a:lnSpc>
              <a:spcBef>
                <a:spcPts val="600"/>
              </a:spcBef>
              <a:buClr>
                <a:srgbClr val="202122"/>
              </a:buClr>
              <a:buSzPts val="1500"/>
              <a:buFont typeface="Arial"/>
              <a:buChar char="●"/>
            </a:pP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Backstory: Setting the Problem Statement</a:t>
            </a:r>
          </a:p>
          <a:p>
            <a: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Arial"/>
              <a:buChar char="●"/>
            </a:pP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Workflow</a:t>
            </a:r>
          </a:p>
          <a:p>
            <a: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Arial"/>
              <a:buChar char="●"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Feature Selection</a:t>
            </a:r>
          </a:p>
          <a:p>
            <a:pPr lvl="1" indent="-323850">
              <a:lnSpc>
                <a:spcPct val="120000"/>
              </a:lnSpc>
              <a:spcBef>
                <a:spcPts val="200"/>
              </a:spcBef>
              <a:buClr>
                <a:srgbClr val="202122"/>
              </a:buClr>
              <a:buSzPts val="1500"/>
              <a:buFont typeface="Arial"/>
              <a:buChar char="●"/>
            </a:pPr>
            <a:r>
              <a:rPr lang="en-US" sz="18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Prevalent Methods: Technical Indicators</a:t>
            </a:r>
          </a:p>
          <a:p>
            <a:pPr lvl="1" indent="-323850">
              <a:lnSpc>
                <a:spcPct val="120000"/>
              </a:lnSpc>
              <a:spcBef>
                <a:spcPts val="200"/>
              </a:spcBef>
              <a:buClr>
                <a:srgbClr val="202122"/>
              </a:buClr>
              <a:buSzPts val="1500"/>
              <a:buFont typeface="Arial"/>
              <a:buChar char="●"/>
            </a:pPr>
            <a:r>
              <a:rPr lang="en-US" sz="18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Suggested Methods: Order Book Market Depth Data</a:t>
            </a:r>
          </a:p>
          <a:p>
            <a:pPr lvl="1" indent="-323850">
              <a:lnSpc>
                <a:spcPct val="120000"/>
              </a:lnSpc>
              <a:spcBef>
                <a:spcPts val="200"/>
              </a:spcBef>
              <a:buClr>
                <a:srgbClr val="202122"/>
              </a:buClr>
              <a:buSzPts val="1500"/>
              <a:buFont typeface="Arial"/>
              <a:buChar char="●"/>
            </a:pPr>
            <a:r>
              <a:rPr lang="en-US" sz="18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Performance Analysis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557FE5-80E2-1240-08C0-A7226DD7FEC8}"/>
              </a:ext>
            </a:extLst>
          </p:cNvPr>
          <p:cNvSpPr txBox="1">
            <a:spLocks/>
          </p:cNvSpPr>
          <p:nvPr/>
        </p:nvSpPr>
        <p:spPr>
          <a:xfrm>
            <a:off x="838200" y="3914801"/>
            <a:ext cx="10515600" cy="1557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23850">
              <a:lnSpc>
                <a:spcPct val="120000"/>
              </a:lnSpc>
              <a:spcBef>
                <a:spcPts val="600"/>
              </a:spcBef>
              <a:buClr>
                <a:srgbClr val="202122"/>
              </a:buClr>
              <a:buSzPts val="1500"/>
              <a:buFont typeface="Arial"/>
              <a:buChar char="●"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Algorithm Selection</a:t>
            </a:r>
          </a:p>
          <a:p>
            <a:pPr lvl="1" indent="-323850">
              <a:lnSpc>
                <a:spcPct val="120000"/>
              </a:lnSpc>
              <a:spcBef>
                <a:spcPts val="200"/>
              </a:spcBef>
              <a:buClr>
                <a:srgbClr val="202122"/>
              </a:buClr>
              <a:buSzPts val="1500"/>
              <a:buFont typeface="Arial"/>
              <a:buChar char="●"/>
            </a:pPr>
            <a:r>
              <a:rPr lang="en-US" sz="18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Reinforcement Learning</a:t>
            </a:r>
          </a:p>
          <a:p>
            <a:pPr lvl="1" indent="-323850">
              <a:lnSpc>
                <a:spcPct val="120000"/>
              </a:lnSpc>
              <a:spcBef>
                <a:spcPts val="200"/>
              </a:spcBef>
              <a:buClr>
                <a:srgbClr val="202122"/>
              </a:buClr>
              <a:buSzPts val="1500"/>
              <a:buFont typeface="Arial"/>
              <a:buChar char="●"/>
            </a:pPr>
            <a:r>
              <a:rPr lang="en-US" sz="18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Implementation</a:t>
            </a:r>
          </a:p>
          <a:p>
            <a:pPr lvl="1" indent="-323850">
              <a:lnSpc>
                <a:spcPct val="120000"/>
              </a:lnSpc>
              <a:spcBef>
                <a:spcPts val="200"/>
              </a:spcBef>
              <a:buClr>
                <a:srgbClr val="202122"/>
              </a:buClr>
              <a:buSzPts val="1500"/>
              <a:buFont typeface="Arial"/>
              <a:buChar char="●"/>
            </a:pPr>
            <a:r>
              <a:rPr lang="en-US" sz="18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Performance Analysis of RL with SL algorithms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4D7DCD1-9170-45B7-4020-C93B12A9D0AF}"/>
              </a:ext>
            </a:extLst>
          </p:cNvPr>
          <p:cNvSpPr txBox="1">
            <a:spLocks/>
          </p:cNvSpPr>
          <p:nvPr/>
        </p:nvSpPr>
        <p:spPr>
          <a:xfrm>
            <a:off x="838200" y="5384953"/>
            <a:ext cx="10515600" cy="902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23850">
              <a:lnSpc>
                <a:spcPct val="120000"/>
              </a:lnSpc>
              <a:spcBef>
                <a:spcPts val="600"/>
              </a:spcBef>
              <a:buClr>
                <a:srgbClr val="202122"/>
              </a:buClr>
              <a:buSzPts val="1500"/>
              <a:buFont typeface="Arial"/>
              <a:buChar char="●"/>
            </a:pP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Future Scope</a:t>
            </a:r>
          </a:p>
          <a:p>
            <a:pPr marL="457200" indent="-323850">
              <a:lnSpc>
                <a:spcPct val="120000"/>
              </a:lnSpc>
              <a:spcBef>
                <a:spcPts val="600"/>
              </a:spcBef>
              <a:buClr>
                <a:srgbClr val="202122"/>
              </a:buClr>
              <a:buSzPts val="1500"/>
              <a:buFont typeface="Arial"/>
              <a:buChar char="●"/>
            </a:pP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98961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72DF-6A01-96C6-6C01-F9EA0472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1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Benchmarking RL with SL algorithms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3DB68-2A64-FE45-56CA-38376C5A7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047"/>
            <a:ext cx="10515600" cy="4908090"/>
          </a:xfrm>
          <a:solidFill>
            <a:srgbClr val="C00000"/>
          </a:solidFill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  Supervised Learning Algorithms used</a:t>
            </a:r>
          </a:p>
          <a:p>
            <a:pPr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bg1"/>
                </a:solidFill>
              </a:rPr>
              <a:t>Linear Regression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bg1"/>
                </a:solidFill>
              </a:rPr>
              <a:t>Logistic Regression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bg1"/>
                </a:solidFill>
              </a:rPr>
              <a:t>Decision Tress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bg1"/>
                </a:solidFill>
              </a:rPr>
              <a:t>Gradient Boosted 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401942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9A67FAF-12A5-B855-CFCD-34D46F97FFBD}"/>
              </a:ext>
            </a:extLst>
          </p:cNvPr>
          <p:cNvSpPr/>
          <p:nvPr/>
        </p:nvSpPr>
        <p:spPr>
          <a:xfrm>
            <a:off x="4296696" y="240429"/>
            <a:ext cx="2982861" cy="5425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Reinforcement Learning</a:t>
            </a:r>
            <a:endParaRPr lang="en-IN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26C3D9-47E6-8CB6-B16E-A038FFCF9B1B}"/>
              </a:ext>
            </a:extLst>
          </p:cNvPr>
          <p:cNvSpPr/>
          <p:nvPr/>
        </p:nvSpPr>
        <p:spPr>
          <a:xfrm>
            <a:off x="4296695" y="782996"/>
            <a:ext cx="2982862" cy="542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Supervised Learning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7959DC-7F46-B547-5EA9-7BA23051F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850" y="2024560"/>
            <a:ext cx="6558300" cy="451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83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72DF-6A01-96C6-6C01-F9EA0472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1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Future Scope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3DB68-2A64-FE45-56CA-38376C5A7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16" y="1462656"/>
            <a:ext cx="10515600" cy="4908090"/>
          </a:xfrm>
        </p:spPr>
        <p:txBody>
          <a:bodyPr>
            <a:noAutofit/>
          </a:bodyPr>
          <a:lstStyle/>
          <a:p>
            <a: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Arial"/>
              <a:buChar char="●"/>
            </a:pP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Testing other Reinforcement Learning algorithms with SL algorithms using similar methodology</a:t>
            </a:r>
          </a:p>
          <a:p>
            <a: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Arial"/>
              <a:buChar char="●"/>
            </a:pPr>
            <a:endParaRPr lang="en-US" sz="2000" dirty="0">
              <a:solidFill>
                <a:srgbClr val="202122"/>
              </a:solidFill>
              <a:highlight>
                <a:srgbClr val="FFFFFF"/>
              </a:highlight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Arial"/>
              <a:buChar char="●"/>
            </a:pP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Incorporating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Futures and Options </a:t>
            </a: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data and exploring the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Forex Market </a:t>
            </a: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as well</a:t>
            </a:r>
          </a:p>
          <a:p>
            <a: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Arial"/>
              <a:buChar char="●"/>
            </a:pPr>
            <a:endParaRPr lang="en-US" sz="2000" dirty="0">
              <a:solidFill>
                <a:srgbClr val="202122"/>
              </a:solidFill>
              <a:highlight>
                <a:srgbClr val="FFFFFF"/>
              </a:highlight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Arial"/>
              <a:buChar char="●"/>
            </a:pP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Implementing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Multi Agent </a:t>
            </a: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model or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cost function </a:t>
            </a: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to predict the number of units to trade at each time instance</a:t>
            </a:r>
          </a:p>
          <a:p>
            <a:pPr>
              <a:lnSpc>
                <a:spcPct val="12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99474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72DF-6A01-96C6-6C01-F9EA0472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1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References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3DB68-2A64-FE45-56CA-38376C5A7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16" y="1462656"/>
            <a:ext cx="10515600" cy="4908090"/>
          </a:xfrm>
        </p:spPr>
        <p:txBody>
          <a:bodyPr>
            <a:noAutofit/>
          </a:bodyPr>
          <a:lstStyle/>
          <a:p>
            <a: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Arial"/>
              <a:buChar char="●"/>
            </a:pPr>
            <a:r>
              <a:rPr lang="en-IN" sz="2000" dirty="0">
                <a:solidFill>
                  <a:srgbClr val="222222"/>
                </a:solidFill>
                <a:effectLst/>
              </a:rPr>
              <a:t>Bates, R.G., Dempster, M.A. and Romahi, Y.S., 2003, March. </a:t>
            </a:r>
            <a:r>
              <a:rPr lang="en-IN" sz="2000" dirty="0">
                <a:solidFill>
                  <a:srgbClr val="FF0000"/>
                </a:solidFill>
                <a:effectLst/>
              </a:rPr>
              <a:t>Evolutionary reinforcement learning in FX order book and order flow analysis</a:t>
            </a:r>
            <a:r>
              <a:rPr lang="en-IN" sz="2000" dirty="0">
                <a:solidFill>
                  <a:srgbClr val="222222"/>
                </a:solidFill>
                <a:effectLst/>
              </a:rPr>
              <a:t>. In 2003 IEEE International Conference on Computational Intelligence for Financial Engineering, 2003. Proceedings. (pp. 355-362). IEEE.</a:t>
            </a:r>
          </a:p>
          <a:p>
            <a: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Arial"/>
              <a:buChar char="●"/>
            </a:pPr>
            <a:endParaRPr lang="en-IN" sz="2000" dirty="0">
              <a:solidFill>
                <a:srgbClr val="222222"/>
              </a:solidFill>
              <a:effectLst/>
            </a:endParaRPr>
          </a:p>
          <a:p>
            <a: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Arial"/>
              <a:buChar char="●"/>
            </a:pPr>
            <a:r>
              <a:rPr lang="en-US" sz="2000" dirty="0">
                <a:solidFill>
                  <a:srgbClr val="222222"/>
                </a:solidFill>
                <a:effectLst/>
              </a:rPr>
              <a:t>Song, Y., 2017. </a:t>
            </a:r>
            <a:r>
              <a:rPr lang="en-US" sz="2000" dirty="0">
                <a:solidFill>
                  <a:srgbClr val="FF0000"/>
                </a:solidFill>
                <a:effectLst/>
              </a:rPr>
              <a:t>A Forex Trading System Using Evolutionary Reinforcement Learning</a:t>
            </a:r>
            <a:r>
              <a:rPr lang="en-US" sz="2000" dirty="0">
                <a:solidFill>
                  <a:srgbClr val="222222"/>
                </a:solidFill>
                <a:effectLst/>
              </a:rPr>
              <a:t> (Doctoral dissertation, WORCESTER POLYTECHNIC INSTITUTE).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6884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72DF-6A01-96C6-6C01-F9EA0472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455" y="2589238"/>
            <a:ext cx="3499055" cy="1325563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Thank You</a:t>
            </a:r>
            <a:endParaRPr lang="en-IN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95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72DF-6A01-96C6-6C01-F9EA0472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1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Backstory: Setting the Problem Statement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3DB68-2A64-FE45-56CA-38376C5A7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801"/>
            <a:ext cx="4441723" cy="360039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b="1" dirty="0"/>
              <a:t>Manual Trading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Human decision-making for entering and exiting the trades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Might be superior since human judgement is required to </a:t>
            </a:r>
            <a:r>
              <a:rPr lang="en-US" sz="2000" dirty="0">
                <a:solidFill>
                  <a:srgbClr val="FF0000"/>
                </a:solidFill>
              </a:rPr>
              <a:t>gauge market trends and control risk</a:t>
            </a:r>
            <a:endParaRPr lang="en-IN" sz="2000" dirty="0">
              <a:solidFill>
                <a:srgbClr val="FF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29D8D0-F2F9-3F03-E609-B61F878936AD}"/>
              </a:ext>
            </a:extLst>
          </p:cNvPr>
          <p:cNvSpPr txBox="1">
            <a:spLocks/>
          </p:cNvSpPr>
          <p:nvPr/>
        </p:nvSpPr>
        <p:spPr>
          <a:xfrm>
            <a:off x="6636777" y="1628801"/>
            <a:ext cx="5208636" cy="36003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000" b="1" dirty="0"/>
              <a:t>Automated Trading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Computer program that originate trades based on algorithmic or human-instructed criteria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Might be superior since it takes </a:t>
            </a:r>
            <a:r>
              <a:rPr lang="en-US" sz="2000" dirty="0">
                <a:solidFill>
                  <a:srgbClr val="FF0000"/>
                </a:solidFill>
              </a:rPr>
              <a:t>irrational human behavior</a:t>
            </a:r>
            <a:r>
              <a:rPr lang="en-US" sz="2000" dirty="0"/>
              <a:t> out of equation</a:t>
            </a:r>
            <a:endParaRPr lang="en-IN" sz="2000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10F5D01-CAEE-8026-CE84-DF2DAD5D404E}"/>
              </a:ext>
            </a:extLst>
          </p:cNvPr>
          <p:cNvSpPr txBox="1">
            <a:spLocks/>
          </p:cNvSpPr>
          <p:nvPr/>
        </p:nvSpPr>
        <p:spPr>
          <a:xfrm>
            <a:off x="838200" y="48696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C00000"/>
                </a:solidFill>
              </a:rPr>
              <a:t>Can Machines beat humans?</a:t>
            </a:r>
          </a:p>
          <a:p>
            <a:pPr algn="ctr"/>
            <a:r>
              <a:rPr lang="en-US" sz="4000" dirty="0">
                <a:solidFill>
                  <a:srgbClr val="C00000"/>
                </a:solidFill>
              </a:rPr>
              <a:t>Time will tell…</a:t>
            </a:r>
            <a:endParaRPr lang="en-IN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790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0 Companies Using Machine Learning in Cool Ways">
            <a:extLst>
              <a:ext uri="{FF2B5EF4-FFF2-40B4-BE49-F238E27FC236}">
                <a16:creationId xmlns:a16="http://schemas.microsoft.com/office/drawing/2014/main" id="{C6BEF5B2-0B3C-BEE1-E80E-D3CFBA2CF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827" y="1680642"/>
            <a:ext cx="3846257" cy="275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6572DF-6A01-96C6-6C01-F9EA0472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1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Machine Learning Comes Into Play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3DB68-2A64-FE45-56CA-38376C5A7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16" y="1493829"/>
            <a:ext cx="10515600" cy="4908090"/>
          </a:xfrm>
        </p:spPr>
        <p:txBody>
          <a:bodyPr>
            <a:noAutofit/>
          </a:bodyPr>
          <a:lstStyle/>
          <a:p>
            <a: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Arial"/>
              <a:buChar char="●"/>
            </a:pP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Trading requires a lot of attention and sensitivity to the market</a:t>
            </a:r>
          </a:p>
          <a:p>
            <a: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Arial"/>
              <a:buChar char="●"/>
            </a:pP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High risk with multiple variables, to let humans make decisions</a:t>
            </a:r>
          </a:p>
          <a:p>
            <a: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Arial"/>
              <a:buChar char="●"/>
            </a:pP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Humans can’t compete in speed and accuracy</a:t>
            </a:r>
          </a:p>
          <a:p>
            <a: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Arial"/>
              <a:buChar char="●"/>
            </a:pP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Currently no aspect of our lives has remained untouched by ML</a:t>
            </a:r>
          </a:p>
          <a:p>
            <a: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Arial"/>
              <a:buChar char="●"/>
            </a:pP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We will discuss the application of ML for trading</a:t>
            </a:r>
          </a:p>
          <a:p>
            <a: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Arial"/>
              <a:buChar char="●"/>
            </a:pP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Specifically, we look at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Reinforcement Learning </a:t>
            </a: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as one of the approaches</a:t>
            </a:r>
          </a:p>
          <a:p>
            <a:pPr>
              <a:lnSpc>
                <a:spcPct val="12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983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72DF-6A01-96C6-6C01-F9EA0472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1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Workflow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3DB68-2A64-FE45-56CA-38376C5A7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801"/>
            <a:ext cx="4441723" cy="360039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b="1" dirty="0"/>
              <a:t>1.  Feature Selection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29D8D0-F2F9-3F03-E609-B61F878936AD}"/>
              </a:ext>
            </a:extLst>
          </p:cNvPr>
          <p:cNvSpPr txBox="1">
            <a:spLocks/>
          </p:cNvSpPr>
          <p:nvPr/>
        </p:nvSpPr>
        <p:spPr>
          <a:xfrm>
            <a:off x="6636777" y="1628801"/>
            <a:ext cx="5208636" cy="36003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000" b="1" dirty="0"/>
              <a:t>2.  Algorithm Selection</a:t>
            </a:r>
          </a:p>
        </p:txBody>
      </p:sp>
      <p:pic>
        <p:nvPicPr>
          <p:cNvPr id="2056" name="Picture 8" descr="Feature Selection — Machine Learning | by Swapnilbobe | Analytics Vidhya |  Medium">
            <a:extLst>
              <a:ext uri="{FF2B5EF4-FFF2-40B4-BE49-F238E27FC236}">
                <a16:creationId xmlns:a16="http://schemas.microsoft.com/office/drawing/2014/main" id="{1576B153-4DE8-74EA-7E9A-413E47E60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794" y="2371992"/>
            <a:ext cx="4934257" cy="400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449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72DF-6A01-96C6-6C01-F9EA0472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1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1.  Feature Selection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3DB68-2A64-FE45-56CA-38376C5A7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047"/>
            <a:ext cx="10515600" cy="4908090"/>
          </a:xfrm>
          <a:solidFill>
            <a:srgbClr val="C00000"/>
          </a:solidFill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2000" dirty="0">
                <a:solidFill>
                  <a:schemeClr val="bg1"/>
                </a:solidFill>
              </a:rPr>
              <a:t>OHLCV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2000" dirty="0">
                <a:solidFill>
                  <a:schemeClr val="bg1"/>
                </a:solidFill>
              </a:rPr>
              <a:t>Technical Indicators</a:t>
            </a:r>
          </a:p>
          <a:p>
            <a:pPr>
              <a:lnSpc>
                <a:spcPct val="120000"/>
              </a:lnSpc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  Order Book Market Depth Data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79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72DF-6A01-96C6-6C01-F9EA0472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1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OHLCV Data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3DB68-2A64-FE45-56CA-38376C5A7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158" y="1348753"/>
            <a:ext cx="1747684" cy="2438515"/>
          </a:xfrm>
        </p:spPr>
        <p:txBody>
          <a:bodyPr>
            <a:noAutofit/>
          </a:bodyPr>
          <a:lstStyle/>
          <a:p>
            <a: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Arial"/>
              <a:buChar char="●"/>
            </a:pP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Open</a:t>
            </a:r>
          </a:p>
          <a:p>
            <a: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Arial"/>
              <a:buChar char="●"/>
            </a:pP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High</a:t>
            </a:r>
          </a:p>
          <a:p>
            <a: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Arial"/>
              <a:buChar char="●"/>
            </a:pP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Low</a:t>
            </a:r>
          </a:p>
          <a:p>
            <a: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Arial"/>
              <a:buChar char="●"/>
            </a:pP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Close</a:t>
            </a:r>
          </a:p>
          <a:p>
            <a: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Arial"/>
              <a:buChar char="●"/>
            </a:pP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Volume</a:t>
            </a:r>
          </a:p>
          <a:p>
            <a:pPr>
              <a:lnSpc>
                <a:spcPct val="120000"/>
              </a:lnSpc>
            </a:pPr>
            <a:endParaRPr lang="en-IN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21C3CF-0E22-1AE6-DF4F-91EFBCA60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671989"/>
              </p:ext>
            </p:extLst>
          </p:nvPr>
        </p:nvGraphicFramePr>
        <p:xfrm>
          <a:off x="1720643" y="4393872"/>
          <a:ext cx="8750714" cy="148336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632154">
                  <a:extLst>
                    <a:ext uri="{9D8B030D-6E8A-4147-A177-3AD203B41FA5}">
                      <a16:colId xmlns:a16="http://schemas.microsoft.com/office/drawing/2014/main" val="3326159886"/>
                    </a:ext>
                  </a:extLst>
                </a:gridCol>
                <a:gridCol w="1317523">
                  <a:extLst>
                    <a:ext uri="{9D8B030D-6E8A-4147-A177-3AD203B41FA5}">
                      <a16:colId xmlns:a16="http://schemas.microsoft.com/office/drawing/2014/main" val="3553563534"/>
                    </a:ext>
                  </a:extLst>
                </a:gridCol>
                <a:gridCol w="1229032">
                  <a:extLst>
                    <a:ext uri="{9D8B030D-6E8A-4147-A177-3AD203B41FA5}">
                      <a16:colId xmlns:a16="http://schemas.microsoft.com/office/drawing/2014/main" val="3382951537"/>
                    </a:ext>
                  </a:extLst>
                </a:gridCol>
                <a:gridCol w="1189703">
                  <a:extLst>
                    <a:ext uri="{9D8B030D-6E8A-4147-A177-3AD203B41FA5}">
                      <a16:colId xmlns:a16="http://schemas.microsoft.com/office/drawing/2014/main" val="3490791636"/>
                    </a:ext>
                  </a:extLst>
                </a:gridCol>
                <a:gridCol w="1130710">
                  <a:extLst>
                    <a:ext uri="{9D8B030D-6E8A-4147-A177-3AD203B41FA5}">
                      <a16:colId xmlns:a16="http://schemas.microsoft.com/office/drawing/2014/main" val="477979803"/>
                    </a:ext>
                  </a:extLst>
                </a:gridCol>
                <a:gridCol w="1091381">
                  <a:extLst>
                    <a:ext uri="{9D8B030D-6E8A-4147-A177-3AD203B41FA5}">
                      <a16:colId xmlns:a16="http://schemas.microsoft.com/office/drawing/2014/main" val="2716227470"/>
                    </a:ext>
                  </a:extLst>
                </a:gridCol>
                <a:gridCol w="1160211">
                  <a:extLst>
                    <a:ext uri="{9D8B030D-6E8A-4147-A177-3AD203B41FA5}">
                      <a16:colId xmlns:a16="http://schemas.microsoft.com/office/drawing/2014/main" val="1038689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Adj Close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Volume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252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2015-01-02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532.59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535.79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527.88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529.54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529.54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1324000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80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2015-01-05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527.15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527.98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517.75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519.46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519.46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2059100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904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2015-01-06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520.50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521.21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505.54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506.64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506.64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2722800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30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98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72DF-6A01-96C6-6C01-F9EA0472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1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Technical Indicators Used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3DB68-2A64-FE45-56CA-38376C5A7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16" y="1483438"/>
            <a:ext cx="10515600" cy="4908090"/>
          </a:xfrm>
        </p:spPr>
        <p:txBody>
          <a:bodyPr>
            <a:noAutofit/>
          </a:bodyPr>
          <a:lstStyle/>
          <a:p>
            <a:pPr marL="590550" lvl="0" indent="-457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+mj-lt"/>
              <a:buAutoNum type="arabicPeriod"/>
            </a:pP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Relative Strength Index</a:t>
            </a:r>
          </a:p>
          <a:p>
            <a:pPr marL="590550" lvl="0" indent="-457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+mj-lt"/>
              <a:buAutoNum type="arabicPeriod"/>
            </a:pP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Moving Average Divergence Convergence</a:t>
            </a:r>
          </a:p>
          <a:p>
            <a:pPr marL="590550" lvl="0" indent="-457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+mj-lt"/>
              <a:buAutoNum type="arabicPeriod"/>
            </a:pP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On Balance Volume</a:t>
            </a:r>
          </a:p>
          <a:p>
            <a:pPr marL="590550" lvl="0" indent="-457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+mj-lt"/>
              <a:buAutoNum type="arabicPeriod"/>
            </a:pP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Average Direction Index</a:t>
            </a:r>
          </a:p>
          <a:p>
            <a:pPr marL="590550" lvl="0" indent="-457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+mj-lt"/>
              <a:buAutoNum type="arabicPeriod"/>
            </a:pP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Exponential Moving Average</a:t>
            </a:r>
          </a:p>
          <a:p>
            <a:pPr marL="590550" lvl="0" indent="-457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+mj-lt"/>
              <a:buAutoNum type="arabicPeriod"/>
            </a:pP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Awesome Oscillator</a:t>
            </a:r>
          </a:p>
          <a:p>
            <a:pPr marL="590550" lvl="0" indent="-457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+mj-lt"/>
              <a:buAutoNum type="arabicPeriod"/>
            </a:pP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Know Sure Thing Indicator</a:t>
            </a:r>
          </a:p>
          <a:p>
            <a:pPr marL="590550" lvl="0" indent="-457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+mj-lt"/>
              <a:buAutoNum type="arabicPeriod"/>
            </a:pP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Stochastic Oscillator</a:t>
            </a:r>
          </a:p>
          <a:p>
            <a:pPr>
              <a:lnSpc>
                <a:spcPct val="12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32734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72DF-6A01-96C6-6C01-F9EA0472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1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Order Book Market Depth Data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3DB68-2A64-FE45-56CA-38376C5A7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16" y="1468131"/>
            <a:ext cx="10515600" cy="96535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Market Data feeds provide traders with current stock prices and recent trades in order books that are sorted into Level I and Level II data</a:t>
            </a:r>
            <a:endParaRPr lang="en-IN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005B67-19E0-0C8B-D499-7E77170A71F6}"/>
              </a:ext>
            </a:extLst>
          </p:cNvPr>
          <p:cNvSpPr txBox="1">
            <a:spLocks/>
          </p:cNvSpPr>
          <p:nvPr/>
        </p:nvSpPr>
        <p:spPr>
          <a:xfrm>
            <a:off x="5234448" y="2576052"/>
            <a:ext cx="1723103" cy="3585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FF0000"/>
                </a:solidFill>
              </a:rPr>
              <a:t>Level I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Bid Price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Bid Size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Ask Price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Ask Size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Last Price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Last Size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35751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696</Words>
  <Application>Microsoft Office PowerPoint</Application>
  <PresentationFormat>Widescreen</PresentationFormat>
  <Paragraphs>153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Wingdings</vt:lpstr>
      <vt:lpstr>Office Theme</vt:lpstr>
      <vt:lpstr>Reinforcement Learning  based  Trading Bot on Order Book Data</vt:lpstr>
      <vt:lpstr>Agenda</vt:lpstr>
      <vt:lpstr>Backstory: Setting the Problem Statement</vt:lpstr>
      <vt:lpstr>Machine Learning Comes Into Play</vt:lpstr>
      <vt:lpstr>Workflow</vt:lpstr>
      <vt:lpstr>1.  Feature Selection</vt:lpstr>
      <vt:lpstr>OHLCV Data</vt:lpstr>
      <vt:lpstr>Technical Indicators Used</vt:lpstr>
      <vt:lpstr>Order Book Market Depth Data</vt:lpstr>
      <vt:lpstr>Order Book Data</vt:lpstr>
      <vt:lpstr>Performance Results</vt:lpstr>
      <vt:lpstr>2.  Algorithm Selection</vt:lpstr>
      <vt:lpstr>Reinforcement Learning</vt:lpstr>
      <vt:lpstr>Q-Learning Algorithm</vt:lpstr>
      <vt:lpstr>Bellman Equation</vt:lpstr>
      <vt:lpstr>Markov Decision Process</vt:lpstr>
      <vt:lpstr>Gamification</vt:lpstr>
      <vt:lpstr>Implementation</vt:lpstr>
      <vt:lpstr>Exploration Vs Exploitation</vt:lpstr>
      <vt:lpstr>Benchmarking RL with SL algorithms</vt:lpstr>
      <vt:lpstr>PowerPoint Presentation</vt:lpstr>
      <vt:lpstr>Future Scope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Chaitanya Vyas</dc:creator>
  <cp:lastModifiedBy>Chaitanya Vyas</cp:lastModifiedBy>
  <cp:revision>8</cp:revision>
  <dcterms:created xsi:type="dcterms:W3CDTF">2022-07-05T10:09:22Z</dcterms:created>
  <dcterms:modified xsi:type="dcterms:W3CDTF">2022-09-02T16:42:33Z</dcterms:modified>
</cp:coreProperties>
</file>