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6" r:id="rId1"/>
  </p:sld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TH SarabunPSK" panose="020B0500040200020003" pitchFamily="34" charset="-34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3CD-1EBB-425E-9D7B-2215FC14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8D4C8-FECB-446C-A0C5-5E3E1F250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828D-4A52-4D90-B08D-5D3983C7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FCB54-92BC-4420-96F0-D38090C6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E39B-535B-4852-88C4-269881DA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CD2E-7803-4386-AA78-A8711EFE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F42AE-D6AE-4793-9307-B62BD12C2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73E4-D692-4713-B809-0F7428D5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DF50A-CC30-42FB-A871-B467AEA2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0E961-CE03-4679-A7F8-F2257A46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5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488EC-B81A-4C87-9E98-098D50AC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B3D2A-7008-4C2E-B90F-A75B9297D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F391-6B66-45D6-A384-BD67FAA2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7F6F-4546-4FCB-B805-F7484CC6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E950-786D-41C4-A0FD-55BF5207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5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9F93-482A-4BB1-B2FB-57913559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957C-A70F-4BF1-9BB3-8F7632D4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4FFF2-DDC0-45C3-86DB-1E6AC34F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F5D0-7620-46B2-8025-D846E1EE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65C2-2DAB-415C-8455-A4CA7979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8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D223-3C4A-412C-A435-D56BEDE8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7386-3A92-46BD-B8A8-FA9715ACA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CF49-7FC1-42CC-95D2-AB128C46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14DC5-053F-4BBE-977B-950DFB13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F54AA-5532-4152-87EA-68C3A03E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2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78E7-A72A-447B-9C0C-767F3CAF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6CBB-AFC9-4D06-96FB-7911600E6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C8F21-511C-4793-8B48-ECF5B3C2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DF0C5-FDBE-454A-97F4-5DB45909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9D156-C511-4DB9-A9D1-49BA6CCD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24DD0-517A-49D5-8A31-7400474A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C3FB-7455-40AD-A90F-94256623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1C454-E408-48B6-922C-B0EC86A3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87C37-A509-439E-AC3B-F27330D5B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D0650-80B0-41EF-8AAD-106484949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AEE36-B1B6-4DA3-A404-3C62C32AA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272C5-507A-43A3-9F9B-E1A16A66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9A2C2-4D71-4B2F-BF6E-A14C9109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DE244-EB03-4730-96E8-9EA57062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9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4EB2-0B8A-4E9D-A54E-0FB7734B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6BD2A-DDE3-4480-9D01-5BA394AD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9BA9B-2124-46B2-8A40-92EEA3A7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37C00-9A94-4F4E-B9D3-0A230F84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C0492-DA68-4819-AE8F-53308FC0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C8174-F0A5-4DB5-89C9-30801A70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B79C1-2F2E-41BF-A663-0DC35E16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98B3-D053-4A1A-B56D-BD70084E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C6EB-AB03-4BA9-8B37-2D407BE20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0485C-D2BE-4C7B-9E6F-90B5AB927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C8DB4-1F3E-4A0A-91A8-8DCFBE18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EF426-A256-47A9-A568-0C6DBE40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19B12-AFCE-4DB9-81C8-A043C25B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1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99C8-FB6D-42EF-A28F-43858F8A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3D340-1362-4EDA-98D5-E900371BA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40F25-C5FF-4EF0-8E00-3B92F069D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0FA59-CC83-4D77-8437-8723D3F6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E9286-7536-4B03-8394-D9857D5E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68C25-3328-411C-AF04-904ED41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84B7B-7F31-4C47-BC53-4DBAC605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C6689-7D8A-4BAA-A673-8A591CA8C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AD1B-F3B1-4F20-847F-DDE1CA6B8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892C-1EDA-439E-9C15-3759A7B277B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1B8B-3FBA-46FB-B7BF-E84863687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23C1E-F353-4E7E-BE22-D989432A6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be 34">
            <a:extLst>
              <a:ext uri="{FF2B5EF4-FFF2-40B4-BE49-F238E27FC236}">
                <a16:creationId xmlns:a16="http://schemas.microsoft.com/office/drawing/2014/main" id="{93E8E0F1-5409-4C11-BB5D-A3C6196A2964}"/>
              </a:ext>
            </a:extLst>
          </p:cNvPr>
          <p:cNvSpPr/>
          <p:nvPr/>
        </p:nvSpPr>
        <p:spPr>
          <a:xfrm>
            <a:off x="8623673" y="2623118"/>
            <a:ext cx="197708" cy="428368"/>
          </a:xfrm>
          <a:prstGeom prst="cub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29CC05-9E5F-44F4-BBD0-E8EF013699A5}"/>
              </a:ext>
            </a:extLst>
          </p:cNvPr>
          <p:cNvSpPr/>
          <p:nvPr/>
        </p:nvSpPr>
        <p:spPr>
          <a:xfrm>
            <a:off x="205946" y="789287"/>
            <a:ext cx="8571057" cy="11313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B98689-134B-4B89-86C3-DDA031053377}"/>
              </a:ext>
            </a:extLst>
          </p:cNvPr>
          <p:cNvSpPr/>
          <p:nvPr/>
        </p:nvSpPr>
        <p:spPr>
          <a:xfrm>
            <a:off x="8640046" y="789286"/>
            <a:ext cx="181335" cy="1866784"/>
          </a:xfrm>
          <a:custGeom>
            <a:avLst/>
            <a:gdLst>
              <a:gd name="connsiteX0" fmla="*/ 0 w 156620"/>
              <a:gd name="connsiteY0" fmla="*/ 0 h 1688757"/>
              <a:gd name="connsiteX1" fmla="*/ 156519 w 156620"/>
              <a:gd name="connsiteY1" fmla="*/ 790832 h 1688757"/>
              <a:gd name="connsiteX2" fmla="*/ 24713 w 156620"/>
              <a:gd name="connsiteY2" fmla="*/ 1309816 h 1688757"/>
              <a:gd name="connsiteX3" fmla="*/ 74140 w 156620"/>
              <a:gd name="connsiteY3" fmla="*/ 1688757 h 16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620" h="1688757">
                <a:moveTo>
                  <a:pt x="0" y="0"/>
                </a:moveTo>
                <a:cubicBezTo>
                  <a:pt x="76200" y="286264"/>
                  <a:pt x="152400" y="572529"/>
                  <a:pt x="156519" y="790832"/>
                </a:cubicBezTo>
                <a:cubicBezTo>
                  <a:pt x="160638" y="1009135"/>
                  <a:pt x="38443" y="1160162"/>
                  <a:pt x="24713" y="1309816"/>
                </a:cubicBezTo>
                <a:cubicBezTo>
                  <a:pt x="10983" y="1459470"/>
                  <a:pt x="6864" y="1631092"/>
                  <a:pt x="74140" y="1688757"/>
                </a:cubicBezTo>
              </a:path>
            </a:pathLst>
          </a:custGeom>
          <a:ln w="57150">
            <a:solidFill>
              <a:schemeClr val="accent4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88F1EEE-2C2C-410F-B670-C90FBD263FA7}"/>
              </a:ext>
            </a:extLst>
          </p:cNvPr>
          <p:cNvGrpSpPr/>
          <p:nvPr/>
        </p:nvGrpSpPr>
        <p:grpSpPr>
          <a:xfrm>
            <a:off x="161568" y="789286"/>
            <a:ext cx="8462106" cy="6015175"/>
            <a:chOff x="3150775" y="1140744"/>
            <a:chExt cx="5381054" cy="5233216"/>
          </a:xfrm>
        </p:grpSpPr>
        <p:sp>
          <p:nvSpPr>
            <p:cNvPr id="25" name="Flowchart: Manual Operation 24">
              <a:extLst>
                <a:ext uri="{FF2B5EF4-FFF2-40B4-BE49-F238E27FC236}">
                  <a16:creationId xmlns:a16="http://schemas.microsoft.com/office/drawing/2014/main" id="{424E9042-8341-44E0-A0CB-ACC9817400D8}"/>
                </a:ext>
              </a:extLst>
            </p:cNvPr>
            <p:cNvSpPr/>
            <p:nvPr/>
          </p:nvSpPr>
          <p:spPr>
            <a:xfrm>
              <a:off x="5514006" y="6209203"/>
              <a:ext cx="626076" cy="164757"/>
            </a:xfrm>
            <a:prstGeom prst="flowChartManualOperation">
              <a:avLst/>
            </a:prstGeom>
            <a:noFill/>
            <a:ln w="57150">
              <a:solidFill>
                <a:schemeClr val="accent3">
                  <a:lumMod val="75000"/>
                </a:schemeClr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uble Wave 18">
              <a:extLst>
                <a:ext uri="{FF2B5EF4-FFF2-40B4-BE49-F238E27FC236}">
                  <a16:creationId xmlns:a16="http://schemas.microsoft.com/office/drawing/2014/main" id="{CFB6F649-4DA2-4E10-8E99-94C4BF3A8346}"/>
                </a:ext>
              </a:extLst>
            </p:cNvPr>
            <p:cNvSpPr/>
            <p:nvPr/>
          </p:nvSpPr>
          <p:spPr>
            <a:xfrm rot="5400000">
              <a:off x="3344416" y="947104"/>
              <a:ext cx="4993773" cy="5381053"/>
            </a:xfrm>
            <a:prstGeom prst="doubleWave">
              <a:avLst>
                <a:gd name="adj1" fmla="val 468"/>
                <a:gd name="adj2" fmla="val 0"/>
              </a:avLst>
            </a:prstGeom>
            <a:solidFill>
              <a:srgbClr val="FFFFFF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0E374F-E491-4BEE-AFDE-EE45429545FE}"/>
                </a:ext>
              </a:extLst>
            </p:cNvPr>
            <p:cNvSpPr/>
            <p:nvPr/>
          </p:nvSpPr>
          <p:spPr>
            <a:xfrm>
              <a:off x="3150775" y="6134515"/>
              <a:ext cx="5381053" cy="950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10A90C4-4C85-4658-8112-17F8B6807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746226"/>
              </p:ext>
            </p:extLst>
          </p:nvPr>
        </p:nvGraphicFramePr>
        <p:xfrm>
          <a:off x="874560" y="910736"/>
          <a:ext cx="7066722" cy="33223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6597165">
                  <a:extLst>
                    <a:ext uri="{9D8B030D-6E8A-4147-A177-3AD203B41FA5}">
                      <a16:colId xmlns:a16="http://schemas.microsoft.com/office/drawing/2014/main" val="3806026459"/>
                    </a:ext>
                  </a:extLst>
                </a:gridCol>
                <a:gridCol w="469557">
                  <a:extLst>
                    <a:ext uri="{9D8B030D-6E8A-4147-A177-3AD203B41FA5}">
                      <a16:colId xmlns:a16="http://schemas.microsoft.com/office/drawing/2014/main" val="2387952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200" b="1" spc="50" dirty="0">
                          <a:ln w="0"/>
                          <a:solidFill>
                            <a:srgbClr val="00B0F0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Result on l</a:t>
                      </a:r>
                      <a:r>
                        <a:rPr lang="en-US" sz="3200" b="1" spc="50" dirty="0">
                          <a:ln w="0"/>
                          <a:solidFill>
                            <a:srgbClr val="00B0F0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ast week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8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1.ทำหน้ายืมคืน โดยกำหนดให้มีรายการการยืมได้ 5 รายการ</a:t>
                      </a:r>
                      <a:endParaRPr lang="en-US" sz="2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6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2.ทำการปรับเปลี่ยนหน้ารายงานค้างส่ง โดยเพิ่มให้แสดงรหัสพนักงาน</a:t>
                      </a:r>
                      <a:endParaRPr lang="en-US" sz="2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8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3.ปรับเปลี่ยนตอนดึงข้อมูลพนักงานมา ต้องมีการอัปเดตชื่อด้วย ถ้าพนักงานมีการเปลี่ยนชื่อ</a:t>
                      </a:r>
                      <a:endParaRPr lang="en-US" sz="2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3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4.</a:t>
                      </a:r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เพิ่มฟังก์ชันการทำงานในส่วน ของ </a:t>
                      </a:r>
                      <a:r>
                        <a:rPr lang="en-US" sz="200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history_payment</a:t>
                      </a:r>
                      <a:endParaRPr lang="en-US" sz="2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5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</a:t>
                      </a:r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เพิ่มฟังก์ชันเพิ่ม หนังสือเก่า วารสารเก่า และโสตทัศนวัสดุเก่า</a:t>
                      </a:r>
                      <a:endParaRPr lang="en-US" sz="2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</a:t>
                      </a:r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ปรับ</a:t>
                      </a: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template barcode </a:t>
                      </a:r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โดยมี 2 ส่วน 1.</a:t>
                      </a: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barcode 2 </a:t>
                      </a:r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อัน 2.หมวดหมู่ เลขเรียก และปีที่พิมพ์</a:t>
                      </a:r>
                      <a:endParaRPr lang="en-US" sz="2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7097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D310E32-3B47-4E91-82F0-15DDC0300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41648"/>
              </p:ext>
            </p:extLst>
          </p:nvPr>
        </p:nvGraphicFramePr>
        <p:xfrm>
          <a:off x="3340444" y="4481172"/>
          <a:ext cx="4983892" cy="1493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539049">
                  <a:extLst>
                    <a:ext uri="{9D8B030D-6E8A-4147-A177-3AD203B41FA5}">
                      <a16:colId xmlns:a16="http://schemas.microsoft.com/office/drawing/2014/main" val="3806026459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2387952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200" b="1" spc="50" dirty="0">
                          <a:ln w="0"/>
                          <a:solidFill>
                            <a:srgbClr val="00B0F0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Target in</a:t>
                      </a:r>
                      <a:r>
                        <a:rPr lang="th-TH" altLang="en-US" sz="3200" b="1" spc="50" dirty="0">
                          <a:ln w="0"/>
                          <a:solidFill>
                            <a:srgbClr val="00B0F0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altLang="en-US" sz="3200" b="1" spc="50" dirty="0">
                          <a:ln w="0"/>
                          <a:solidFill>
                            <a:srgbClr val="00B0F0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this</a:t>
                      </a:r>
                      <a:r>
                        <a:rPr lang="en-US" sz="3200" b="1" spc="50" dirty="0">
                          <a:ln w="0"/>
                          <a:solidFill>
                            <a:srgbClr val="00B0F0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week</a:t>
                      </a:r>
                      <a:endParaRPr lang="en-US" sz="32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8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</a:t>
                      </a: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ทำ </a:t>
                      </a: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Test Script</a:t>
                      </a:r>
                      <a:endParaRPr lang="th-TH" sz="2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6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 </a:t>
                      </a:r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ประชุมกับผู้ใช้งาน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45599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82B90A62-F3DD-4F86-8983-0D7DA605FCC4}"/>
              </a:ext>
            </a:extLst>
          </p:cNvPr>
          <p:cNvSpPr/>
          <p:nvPr/>
        </p:nvSpPr>
        <p:spPr>
          <a:xfrm>
            <a:off x="7558722" y="1572514"/>
            <a:ext cx="282499" cy="272477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891768CB-34D9-46F3-94E1-AE98B521055E}"/>
              </a:ext>
            </a:extLst>
          </p:cNvPr>
          <p:cNvSpPr/>
          <p:nvPr/>
        </p:nvSpPr>
        <p:spPr>
          <a:xfrm rot="5400000">
            <a:off x="4134832" y="-3869486"/>
            <a:ext cx="707886" cy="8744517"/>
          </a:xfrm>
          <a:prstGeom prst="can">
            <a:avLst>
              <a:gd name="adj" fmla="val 3288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87E665-B8D0-4445-A537-DD2846FCEEF0}"/>
              </a:ext>
            </a:extLst>
          </p:cNvPr>
          <p:cNvSpPr txBox="1"/>
          <p:nvPr/>
        </p:nvSpPr>
        <p:spPr>
          <a:xfrm>
            <a:off x="116517" y="46167"/>
            <a:ext cx="4528399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sz="60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Weekly </a:t>
            </a:r>
            <a:r>
              <a:rPr lang="en-US" sz="6000" b="1" spc="50" dirty="0" err="1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Chaiwit</a:t>
            </a:r>
            <a:endParaRPr lang="en-US" sz="6000" b="1" spc="50" dirty="0">
              <a:ln w="0"/>
              <a:solidFill>
                <a:srgbClr val="00B0F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A9C13-041F-4C5F-A868-B50DAE673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9165">
            <a:off x="462731" y="4240979"/>
            <a:ext cx="2518726" cy="222009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6268A643-5D7F-4A65-88C7-4D78293284B0}"/>
              </a:ext>
            </a:extLst>
          </p:cNvPr>
          <p:cNvSpPr/>
          <p:nvPr/>
        </p:nvSpPr>
        <p:spPr>
          <a:xfrm>
            <a:off x="7558722" y="2013041"/>
            <a:ext cx="282499" cy="272477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1D6A87-D0D0-4F27-A97D-761958E466A4}"/>
              </a:ext>
            </a:extLst>
          </p:cNvPr>
          <p:cNvSpPr/>
          <p:nvPr/>
        </p:nvSpPr>
        <p:spPr>
          <a:xfrm>
            <a:off x="7558722" y="2479749"/>
            <a:ext cx="282499" cy="272477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B3BABA-A9EB-4E13-BED9-F0725585CA61}"/>
              </a:ext>
            </a:extLst>
          </p:cNvPr>
          <p:cNvSpPr/>
          <p:nvPr/>
        </p:nvSpPr>
        <p:spPr>
          <a:xfrm>
            <a:off x="7558720" y="3390253"/>
            <a:ext cx="282499" cy="272477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AAEA49-D3B7-4813-A7C3-7857567398BD}"/>
              </a:ext>
            </a:extLst>
          </p:cNvPr>
          <p:cNvSpPr/>
          <p:nvPr/>
        </p:nvSpPr>
        <p:spPr>
          <a:xfrm>
            <a:off x="7558720" y="2928369"/>
            <a:ext cx="282499" cy="272477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9B0617-40B7-4295-BF75-9E8922A1FFC2}"/>
              </a:ext>
            </a:extLst>
          </p:cNvPr>
          <p:cNvSpPr/>
          <p:nvPr/>
        </p:nvSpPr>
        <p:spPr>
          <a:xfrm>
            <a:off x="7558720" y="3850851"/>
            <a:ext cx="282499" cy="272477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7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111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TH SarabunPSK</vt:lpstr>
      <vt:lpstr>Calibri</vt:lpstr>
      <vt:lpstr>Arial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CHAIWIT</dc:creator>
  <cp:lastModifiedBy>CHAIWIT</cp:lastModifiedBy>
  <cp:revision>35</cp:revision>
  <dcterms:created xsi:type="dcterms:W3CDTF">2018-08-19T11:20:50Z</dcterms:created>
  <dcterms:modified xsi:type="dcterms:W3CDTF">2018-09-23T14:43:51Z</dcterms:modified>
</cp:coreProperties>
</file>