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93E8E0F1-5409-4C11-BB5D-A3C6196A2964}"/>
              </a:ext>
            </a:extLst>
          </p:cNvPr>
          <p:cNvSpPr/>
          <p:nvPr/>
        </p:nvSpPr>
        <p:spPr>
          <a:xfrm>
            <a:off x="8623673" y="2623118"/>
            <a:ext cx="197708" cy="428368"/>
          </a:xfrm>
          <a:prstGeom prst="cub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29CC05-9E5F-44F4-BBD0-E8EF013699A5}"/>
              </a:ext>
            </a:extLst>
          </p:cNvPr>
          <p:cNvSpPr/>
          <p:nvPr/>
        </p:nvSpPr>
        <p:spPr>
          <a:xfrm>
            <a:off x="205946" y="789287"/>
            <a:ext cx="8571057" cy="1131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B98689-134B-4B89-86C3-DDA031053377}"/>
              </a:ext>
            </a:extLst>
          </p:cNvPr>
          <p:cNvSpPr/>
          <p:nvPr/>
        </p:nvSpPr>
        <p:spPr>
          <a:xfrm>
            <a:off x="8640046" y="789286"/>
            <a:ext cx="181335" cy="1866784"/>
          </a:xfrm>
          <a:custGeom>
            <a:avLst/>
            <a:gdLst>
              <a:gd name="connsiteX0" fmla="*/ 0 w 156620"/>
              <a:gd name="connsiteY0" fmla="*/ 0 h 1688757"/>
              <a:gd name="connsiteX1" fmla="*/ 156519 w 156620"/>
              <a:gd name="connsiteY1" fmla="*/ 790832 h 1688757"/>
              <a:gd name="connsiteX2" fmla="*/ 24713 w 156620"/>
              <a:gd name="connsiteY2" fmla="*/ 1309816 h 1688757"/>
              <a:gd name="connsiteX3" fmla="*/ 74140 w 156620"/>
              <a:gd name="connsiteY3" fmla="*/ 1688757 h 16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20" h="1688757">
                <a:moveTo>
                  <a:pt x="0" y="0"/>
                </a:moveTo>
                <a:cubicBezTo>
                  <a:pt x="76200" y="286264"/>
                  <a:pt x="152400" y="572529"/>
                  <a:pt x="156519" y="790832"/>
                </a:cubicBezTo>
                <a:cubicBezTo>
                  <a:pt x="160638" y="1009135"/>
                  <a:pt x="38443" y="1160162"/>
                  <a:pt x="24713" y="1309816"/>
                </a:cubicBezTo>
                <a:cubicBezTo>
                  <a:pt x="10983" y="1459470"/>
                  <a:pt x="6864" y="1631092"/>
                  <a:pt x="74140" y="1688757"/>
                </a:cubicBezTo>
              </a:path>
            </a:pathLst>
          </a:custGeom>
          <a:ln w="57150"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8F1EEE-2C2C-410F-B670-C90FBD263FA7}"/>
              </a:ext>
            </a:extLst>
          </p:cNvPr>
          <p:cNvGrpSpPr/>
          <p:nvPr/>
        </p:nvGrpSpPr>
        <p:grpSpPr>
          <a:xfrm>
            <a:off x="161568" y="789286"/>
            <a:ext cx="8462104" cy="5800984"/>
            <a:chOff x="3150775" y="1140744"/>
            <a:chExt cx="5381053" cy="5046871"/>
          </a:xfrm>
        </p:grpSpPr>
        <p:sp>
          <p:nvSpPr>
            <p:cNvPr id="25" name="Flowchart: Manual Operation 24">
              <a:extLst>
                <a:ext uri="{FF2B5EF4-FFF2-40B4-BE49-F238E27FC236}">
                  <a16:creationId xmlns:a16="http://schemas.microsoft.com/office/drawing/2014/main" id="{424E9042-8341-44E0-A0CB-ACC9817400D8}"/>
                </a:ext>
              </a:extLst>
            </p:cNvPr>
            <p:cNvSpPr/>
            <p:nvPr/>
          </p:nvSpPr>
          <p:spPr>
            <a:xfrm>
              <a:off x="5514006" y="6022858"/>
              <a:ext cx="626076" cy="164757"/>
            </a:xfrm>
            <a:prstGeom prst="flowChartManualOperation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CFB6F649-4DA2-4E10-8E99-94C4BF3A8346}"/>
                </a:ext>
              </a:extLst>
            </p:cNvPr>
            <p:cNvSpPr/>
            <p:nvPr/>
          </p:nvSpPr>
          <p:spPr>
            <a:xfrm rot="5400000">
              <a:off x="3443917" y="847602"/>
              <a:ext cx="4794770" cy="5381053"/>
            </a:xfrm>
            <a:prstGeom prst="doubleWave">
              <a:avLst>
                <a:gd name="adj1" fmla="val 468"/>
                <a:gd name="adj2" fmla="val 0"/>
              </a:avLst>
            </a:prstGeom>
            <a:solidFill>
              <a:srgbClr val="FFFFFF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0E374F-E491-4BEE-AFDE-EE45429545FE}"/>
                </a:ext>
              </a:extLst>
            </p:cNvPr>
            <p:cNvSpPr/>
            <p:nvPr/>
          </p:nvSpPr>
          <p:spPr>
            <a:xfrm>
              <a:off x="3150775" y="5948169"/>
              <a:ext cx="5381053" cy="950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00717"/>
              </p:ext>
            </p:extLst>
          </p:nvPr>
        </p:nvGraphicFramePr>
        <p:xfrm>
          <a:off x="389643" y="951774"/>
          <a:ext cx="4610725" cy="2468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215308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395417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Result on l</a:t>
                      </a:r>
                      <a:r>
                        <a:rPr lang="en-US" sz="36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ast week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พัฒนาหน้าคืนหนังสือนอกเวลา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ปรับเปลี่ยนหน้าจัดการการยืมคืน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ประชุมกับผู้ใช้งานเพื่อตรวจสอบความต้องการ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3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 </a:t>
                      </a:r>
                      <a:r>
                        <a:rPr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manual </a:t>
                      </a:r>
                      <a:r>
                        <a:rPr lang="th-TH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ระบบ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505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36793"/>
              </p:ext>
            </p:extLst>
          </p:nvPr>
        </p:nvGraphicFramePr>
        <p:xfrm>
          <a:off x="3080951" y="3799846"/>
          <a:ext cx="4983892" cy="1554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539049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6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Target in</a:t>
                      </a:r>
                      <a:r>
                        <a:rPr lang="th-TH" altLang="en-US" sz="36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altLang="en-US" sz="36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this</a:t>
                      </a:r>
                      <a:r>
                        <a:rPr lang="en-US" sz="36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week</a:t>
                      </a:r>
                      <a:endParaRPr lang="en-US" sz="3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en-US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ปรับเปลี่ยน แก้ไข ระบบตามความต้องการของผู้ใช้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45599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4653285" y="1658299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891768CB-34D9-46F3-94E1-AE98B521055E}"/>
              </a:ext>
            </a:extLst>
          </p:cNvPr>
          <p:cNvSpPr/>
          <p:nvPr/>
        </p:nvSpPr>
        <p:spPr>
          <a:xfrm rot="5400000">
            <a:off x="4134832" y="-3869486"/>
            <a:ext cx="707886" cy="8744517"/>
          </a:xfrm>
          <a:prstGeom prst="can">
            <a:avLst>
              <a:gd name="adj" fmla="val 3288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65-B8D0-4445-A537-DD2846FCEEF0}"/>
              </a:ext>
            </a:extLst>
          </p:cNvPr>
          <p:cNvSpPr txBox="1"/>
          <p:nvPr/>
        </p:nvSpPr>
        <p:spPr>
          <a:xfrm>
            <a:off x="116517" y="46167"/>
            <a:ext cx="4528399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spc="50" dirty="0" err="1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0A0E261-C511-4252-9822-C92E4B5179E4}"/>
              </a:ext>
            </a:extLst>
          </p:cNvPr>
          <p:cNvSpPr/>
          <p:nvPr/>
        </p:nvSpPr>
        <p:spPr>
          <a:xfrm>
            <a:off x="4533647" y="2944818"/>
            <a:ext cx="505035" cy="438446"/>
          </a:xfrm>
          <a:prstGeom prst="mathMultiply">
            <a:avLst>
              <a:gd name="adj1" fmla="val 16004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9C13-041F-4C5F-A868-B50DAE67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9165">
            <a:off x="400535" y="3983853"/>
            <a:ext cx="2425271" cy="213771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268A643-5D7F-4A65-88C7-4D78293284B0}"/>
              </a:ext>
            </a:extLst>
          </p:cNvPr>
          <p:cNvSpPr/>
          <p:nvPr/>
        </p:nvSpPr>
        <p:spPr>
          <a:xfrm>
            <a:off x="4644916" y="2145464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1D6A87-D0D0-4F27-A97D-761958E466A4}"/>
              </a:ext>
            </a:extLst>
          </p:cNvPr>
          <p:cNvSpPr/>
          <p:nvPr/>
        </p:nvSpPr>
        <p:spPr>
          <a:xfrm>
            <a:off x="4653284" y="2607095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99ADC-AEEC-4206-9946-51711DDB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42" y="1805129"/>
            <a:ext cx="3064060" cy="12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TH SarabunPSK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33</cp:revision>
  <dcterms:created xsi:type="dcterms:W3CDTF">2018-08-19T11:20:50Z</dcterms:created>
  <dcterms:modified xsi:type="dcterms:W3CDTF">2018-09-16T14:26:31Z</dcterms:modified>
</cp:coreProperties>
</file>