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3CD-1EBB-425E-9D7B-2215FC1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D4C8-FECB-446C-A0C5-5E3E1F25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28D-4A52-4D90-B08D-5D3983C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B54-92BC-4420-96F0-D38090C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39B-535B-4852-88C4-269881D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D2E-7803-4386-AA78-A8711E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F42AE-D6AE-4793-9307-B62BD12C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73E4-D692-4713-B809-0F7428D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50A-CC30-42FB-A871-B467AEA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961-CE03-4679-A7F8-F2257A4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88EC-B81A-4C87-9E98-098D50AC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B3D2A-7008-4C2E-B90F-A75B929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391-6B66-45D6-A384-BD67FAA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F6F-4546-4FCB-B805-F7484CC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E950-786D-41C4-A0FD-55BF52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F93-482A-4BB1-B2FB-5791355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957C-A70F-4BF1-9BB3-8F7632D4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FFF2-DDC0-45C3-86DB-1E6AC34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F5D0-7620-46B2-8025-D846E1E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65C2-2DAB-415C-8455-A4CA79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D223-3C4A-412C-A435-D56BEDE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386-3A92-46BD-B8A8-FA9715AC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CF49-7FC1-42CC-95D2-AB128C4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4DC5-053F-4BBE-977B-950DFB13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54AA-5532-4152-87EA-68C3A03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8E7-A72A-447B-9C0C-767F3CAF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6CBB-AFC9-4D06-96FB-7911600E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8F21-511C-4793-8B48-ECF5B3C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F0C5-FDBE-454A-97F4-5DB459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156-C511-4DB9-A9D1-49BA6CC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DD0-517A-49D5-8A31-740047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3FB-7455-40AD-A90F-9425662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C454-E408-48B6-922C-B0EC86A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7C37-A509-439E-AC3B-F27330D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650-80B0-41EF-8AAD-10648494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EE36-B1B6-4DA3-A404-3C62C32A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72C5-507A-43A3-9F9B-E1A16A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A2C2-4D71-4B2F-BF6E-A14C910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E244-EB03-4730-96E8-9EA5706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EB2-0B8A-4E9D-A54E-0FB7734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BD2A-DDE3-4480-9D01-5BA394A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BA9B-2124-46B2-8A40-92EEA3A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37C00-9A94-4F4E-B9D3-0A230F8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0492-DA68-4819-AE8F-53308FC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8174-F0A5-4DB5-89C9-30801A7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9C1-2F2E-41BF-A663-0DC35E1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8B3-D053-4A1A-B56D-BD7008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6EB-AB03-4BA9-8B37-2D407BE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485C-D2BE-4C7B-9E6F-90B5AB92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8DB4-1F3E-4A0A-91A8-8DCFBE18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F426-A256-47A9-A568-0C6DBE4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B12-AFCE-4DB9-81C8-A043C25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9C8-FB6D-42EF-A28F-43858F8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D340-1362-4EDA-98D5-E900371BA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0F25-C5FF-4EF0-8E00-3B92F069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FA59-CC83-4D77-8437-8723D3F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9286-7536-4B03-8394-D9857D5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C25-3328-411C-AF04-904ED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4B7B-7F31-4C47-BC53-4DBAC60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6689-7D8A-4BAA-A673-8A591CA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D1B-F3B1-4F20-847F-DDE1CA6B8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892C-1EDA-439E-9C15-3759A7B277B8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B8B-3FBA-46FB-B7BF-E8486368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3C1E-F353-4E7E-BE22-D989432A6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93E8E0F1-5409-4C11-BB5D-A3C6196A2964}"/>
              </a:ext>
            </a:extLst>
          </p:cNvPr>
          <p:cNvSpPr/>
          <p:nvPr/>
        </p:nvSpPr>
        <p:spPr>
          <a:xfrm>
            <a:off x="8623673" y="2623118"/>
            <a:ext cx="197708" cy="428368"/>
          </a:xfrm>
          <a:prstGeom prst="cub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29CC05-9E5F-44F4-BBD0-E8EF013699A5}"/>
              </a:ext>
            </a:extLst>
          </p:cNvPr>
          <p:cNvSpPr/>
          <p:nvPr/>
        </p:nvSpPr>
        <p:spPr>
          <a:xfrm>
            <a:off x="205946" y="789287"/>
            <a:ext cx="8571057" cy="1131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B98689-134B-4B89-86C3-DDA031053377}"/>
              </a:ext>
            </a:extLst>
          </p:cNvPr>
          <p:cNvSpPr/>
          <p:nvPr/>
        </p:nvSpPr>
        <p:spPr>
          <a:xfrm>
            <a:off x="8640046" y="789286"/>
            <a:ext cx="181335" cy="1866784"/>
          </a:xfrm>
          <a:custGeom>
            <a:avLst/>
            <a:gdLst>
              <a:gd name="connsiteX0" fmla="*/ 0 w 156620"/>
              <a:gd name="connsiteY0" fmla="*/ 0 h 1688757"/>
              <a:gd name="connsiteX1" fmla="*/ 156519 w 156620"/>
              <a:gd name="connsiteY1" fmla="*/ 790832 h 1688757"/>
              <a:gd name="connsiteX2" fmla="*/ 24713 w 156620"/>
              <a:gd name="connsiteY2" fmla="*/ 1309816 h 1688757"/>
              <a:gd name="connsiteX3" fmla="*/ 74140 w 156620"/>
              <a:gd name="connsiteY3" fmla="*/ 1688757 h 16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20" h="1688757">
                <a:moveTo>
                  <a:pt x="0" y="0"/>
                </a:moveTo>
                <a:cubicBezTo>
                  <a:pt x="76200" y="286264"/>
                  <a:pt x="152400" y="572529"/>
                  <a:pt x="156519" y="790832"/>
                </a:cubicBezTo>
                <a:cubicBezTo>
                  <a:pt x="160638" y="1009135"/>
                  <a:pt x="38443" y="1160162"/>
                  <a:pt x="24713" y="1309816"/>
                </a:cubicBezTo>
                <a:cubicBezTo>
                  <a:pt x="10983" y="1459470"/>
                  <a:pt x="6864" y="1631092"/>
                  <a:pt x="74140" y="1688757"/>
                </a:cubicBezTo>
              </a:path>
            </a:pathLst>
          </a:custGeom>
          <a:ln w="57150"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8F1EEE-2C2C-410F-B670-C90FBD263FA7}"/>
              </a:ext>
            </a:extLst>
          </p:cNvPr>
          <p:cNvGrpSpPr/>
          <p:nvPr/>
        </p:nvGrpSpPr>
        <p:grpSpPr>
          <a:xfrm>
            <a:off x="3138419" y="789286"/>
            <a:ext cx="5381053" cy="5429653"/>
            <a:chOff x="3150775" y="1140744"/>
            <a:chExt cx="5381053" cy="5046871"/>
          </a:xfrm>
        </p:grpSpPr>
        <p:sp>
          <p:nvSpPr>
            <p:cNvPr id="25" name="Flowchart: Manual Operation 24">
              <a:extLst>
                <a:ext uri="{FF2B5EF4-FFF2-40B4-BE49-F238E27FC236}">
                  <a16:creationId xmlns:a16="http://schemas.microsoft.com/office/drawing/2014/main" id="{424E9042-8341-44E0-A0CB-ACC9817400D8}"/>
                </a:ext>
              </a:extLst>
            </p:cNvPr>
            <p:cNvSpPr/>
            <p:nvPr/>
          </p:nvSpPr>
          <p:spPr>
            <a:xfrm>
              <a:off x="5514006" y="6022858"/>
              <a:ext cx="626076" cy="164757"/>
            </a:xfrm>
            <a:prstGeom prst="flowChartManualOperation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CFB6F649-4DA2-4E10-8E99-94C4BF3A8346}"/>
                </a:ext>
              </a:extLst>
            </p:cNvPr>
            <p:cNvSpPr/>
            <p:nvPr/>
          </p:nvSpPr>
          <p:spPr>
            <a:xfrm rot="5400000">
              <a:off x="3443917" y="847602"/>
              <a:ext cx="4794770" cy="5381053"/>
            </a:xfrm>
            <a:prstGeom prst="doubleWave">
              <a:avLst>
                <a:gd name="adj1" fmla="val 2036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0E374F-E491-4BEE-AFDE-EE45429545FE}"/>
                </a:ext>
              </a:extLst>
            </p:cNvPr>
            <p:cNvSpPr/>
            <p:nvPr/>
          </p:nvSpPr>
          <p:spPr>
            <a:xfrm>
              <a:off x="3220995" y="5937421"/>
              <a:ext cx="5222789" cy="1057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0A90C4-4C85-4658-8112-17F8B680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245"/>
              </p:ext>
            </p:extLst>
          </p:nvPr>
        </p:nvGraphicFramePr>
        <p:xfrm>
          <a:off x="3767151" y="1561377"/>
          <a:ext cx="4244165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19887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24278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1.พัฒนาหน้า 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export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รายงาน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พัฒนาส่วนของการชำระค่าปรับ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4AFF5-5DAF-4CA2-852C-E18C4B1D64C4}"/>
              </a:ext>
            </a:extLst>
          </p:cNvPr>
          <p:cNvSpPr txBox="1"/>
          <p:nvPr/>
        </p:nvSpPr>
        <p:spPr>
          <a:xfrm>
            <a:off x="3667012" y="834988"/>
            <a:ext cx="485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Result on l</a:t>
            </a:r>
            <a:r>
              <a:rPr 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ast week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310E32-3B47-4E91-82F0-15DDC030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2055"/>
              </p:ext>
            </p:extLst>
          </p:nvPr>
        </p:nvGraphicFramePr>
        <p:xfrm>
          <a:off x="3767151" y="3943347"/>
          <a:ext cx="4261924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62360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399564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พัฒนาหน้า 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export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บาร์โค๊ต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Test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ระบบหา 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Bug</a:t>
                      </a:r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4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 </a:t>
                      </a:r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manual </a:t>
                      </a:r>
                      <a:r>
                        <a:rPr lang="th-TH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ระบบ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9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059D39D-C46B-46C3-B802-A74D0807A871}"/>
              </a:ext>
            </a:extLst>
          </p:cNvPr>
          <p:cNvSpPr txBox="1"/>
          <p:nvPr/>
        </p:nvSpPr>
        <p:spPr>
          <a:xfrm>
            <a:off x="3767151" y="3216958"/>
            <a:ext cx="390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Target in</a:t>
            </a:r>
            <a:r>
              <a:rPr lang="th-TH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this</a:t>
            </a:r>
            <a:r>
              <a:rPr lang="en-US" sz="4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B90A62-F3DD-4F86-8983-0D7DA605FCC4}"/>
              </a:ext>
            </a:extLst>
          </p:cNvPr>
          <p:cNvSpPr/>
          <p:nvPr/>
        </p:nvSpPr>
        <p:spPr>
          <a:xfrm>
            <a:off x="7610482" y="2114760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4A0B67-8405-4766-A829-43E49A75132E}"/>
              </a:ext>
            </a:extLst>
          </p:cNvPr>
          <p:cNvSpPr/>
          <p:nvPr/>
        </p:nvSpPr>
        <p:spPr>
          <a:xfrm>
            <a:off x="7610481" y="2547035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261D3-DF05-4234-AFAB-F550CEF17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162"/>
            <a:ext cx="3316958" cy="4664838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" name="Cylinder 28">
            <a:extLst>
              <a:ext uri="{FF2B5EF4-FFF2-40B4-BE49-F238E27FC236}">
                <a16:creationId xmlns:a16="http://schemas.microsoft.com/office/drawing/2014/main" id="{891768CB-34D9-46F3-94E1-AE98B521055E}"/>
              </a:ext>
            </a:extLst>
          </p:cNvPr>
          <p:cNvSpPr/>
          <p:nvPr/>
        </p:nvSpPr>
        <p:spPr>
          <a:xfrm rot="5400000">
            <a:off x="4134832" y="-3869486"/>
            <a:ext cx="707886" cy="8744517"/>
          </a:xfrm>
          <a:prstGeom prst="can">
            <a:avLst>
              <a:gd name="adj" fmla="val 3288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7E665-B8D0-4445-A537-DD2846FCEEF0}"/>
              </a:ext>
            </a:extLst>
          </p:cNvPr>
          <p:cNvSpPr txBox="1"/>
          <p:nvPr/>
        </p:nvSpPr>
        <p:spPr>
          <a:xfrm>
            <a:off x="116517" y="46167"/>
            <a:ext cx="4528399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6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Weekly </a:t>
            </a:r>
            <a:r>
              <a:rPr lang="en-US" sz="6000" b="1" spc="50" dirty="0" err="1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80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41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Calibri Light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23</cp:revision>
  <dcterms:created xsi:type="dcterms:W3CDTF">2018-08-19T11:20:50Z</dcterms:created>
  <dcterms:modified xsi:type="dcterms:W3CDTF">2018-09-02T16:03:16Z</dcterms:modified>
</cp:coreProperties>
</file>