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H SarabunPSK" panose="020B0500040200020003" pitchFamily="34" charset="-34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DF45-FDD4-4CA4-BC86-7AF194A96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B113-81D2-4FF9-9285-17FF098F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3E40-DBD0-4EA2-903C-B567A738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06FE-15AC-45A6-93FD-263EA94C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AB95-924F-4900-9301-75CC15AA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4BDE-B12D-4781-8154-6B3B2087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3F2F1-7376-4FD0-B6CD-634A3E12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CCEC-EE0D-400C-874D-A090E196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9ECF-5DC3-4C11-8373-F0A77F71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6012-E35E-4CBC-A770-D6B3A644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4FD11-1618-4398-A1AB-9D619E82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5CFB5-3302-4B38-94E9-B7548865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CD7ED-D71D-48DE-928E-4DF98E03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347D-525F-41B2-BBA6-089B96B8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3518-0AFE-480F-A68D-F810D6FC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9E2C-CF4A-42BC-B6E8-14004EA6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4E3F-558C-4D17-BA91-61FB7513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08770-7CBF-4823-BFC3-E861D994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ED4F-0C8D-4B32-A9E5-4070C55B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6DB5-7CF6-4A72-8A85-FD84D27B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3589-2F5E-4B64-8F36-9ED90DFF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E625-4F6B-4888-9ECD-D2106627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0AE4-75E5-4C0C-B26C-8175FB29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293C-F523-473E-8F34-D5CBD8E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BEBF4-58C0-4CF9-B91B-3048CC73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1E4-AC3C-464E-862E-AA6576A6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1C2D-EB6A-4C19-AE95-58B1311D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9FE74-1FF3-4FD0-B234-A93E76F8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B86A-D705-4EEA-90BD-B7AF8FDB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E07D-3BFB-45B0-9D7F-C6574C35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E38D-86E5-4E7F-9A9D-B7A449A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7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98C5-7872-4156-B7DC-4F017983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0BE7-C2D0-43A6-BE24-973FA6FEA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0E32-6A33-4C90-B712-EB020DB8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177D7-7BD6-44EF-A945-7FE20B96C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7920D-27C7-4D37-A0BF-D3A34A81B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91B84-1E15-4F54-88BC-B0239FB7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39D7E-8DF2-4D9B-AB27-8D45963E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5891D-37EE-4528-BD0E-C0B093C0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94E7-D378-4174-B0AA-9CDB230C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CEC87-B949-47A2-9016-4D994C0F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66564-E9B9-45B1-B231-0159807C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C6CF-AC53-48BA-942E-C29ED5F2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255D2-E959-4D14-A958-3BA1C56B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1D822-2B21-409E-8D42-AACEFC3C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31140-271B-439E-806D-0EC560D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8277-052F-4B70-B330-F86C6240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D306-3641-4A9B-8477-B58BDE9A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1F093-7B4F-410A-945E-5351591F0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55F9-F046-4E48-B5E0-F5C2FB39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BE45-7AB5-4CFF-AD38-D0ED2C9B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4349-C7C9-4EEF-B88F-13CEC9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04FE-8206-4F3F-AC7B-CDFC2370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2729C-1D4D-429E-8323-EAA7477AD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D00CB-D24D-4895-9D3E-F009C47B6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9461A-9E8A-4284-BCA5-EE28DCD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61149-8965-4DE1-B8CB-FBE54A6B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49072-940E-4A9A-B108-8733396B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0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6C134-8375-43D6-B822-A5424644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9C96C-C7EA-44D9-A2A5-63DB0372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A130-9EA9-4457-BA43-25EF91930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3726D-E0E2-4EA7-971E-A470CCF5B8A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2CF6-AC41-4C6C-8144-52E17633E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684E-B56F-41C9-A659-28AC22D17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A2D2-C64D-4988-83E6-C5467958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28C671D-6413-4EDF-A9ED-5C7A8D644270}"/>
              </a:ext>
            </a:extLst>
          </p:cNvPr>
          <p:cNvSpPr/>
          <p:nvPr/>
        </p:nvSpPr>
        <p:spPr>
          <a:xfrm>
            <a:off x="389466" y="337406"/>
            <a:ext cx="11413067" cy="4341105"/>
          </a:xfrm>
          <a:prstGeom prst="wedgeRoundRectCallout">
            <a:avLst>
              <a:gd name="adj1" fmla="val 36882"/>
              <a:gd name="adj2" fmla="val 701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15BBF-0FA1-475A-A486-9573AAC58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7" t="18483" r="28358" b="9933"/>
          <a:stretch/>
        </p:blipFill>
        <p:spPr>
          <a:xfrm>
            <a:off x="10651524" y="4678512"/>
            <a:ext cx="1540475" cy="217948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152553-9C45-47B8-A57C-6F142419D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06347"/>
              </p:ext>
            </p:extLst>
          </p:nvPr>
        </p:nvGraphicFramePr>
        <p:xfrm>
          <a:off x="897464" y="2437950"/>
          <a:ext cx="4140208" cy="1371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82491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1057717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ออกแบบ 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mockup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ยืนยันความต้องการกับผู้ใช้งาน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05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D02F87-5BBA-4E6F-88DE-95265BB87F8A}"/>
              </a:ext>
            </a:extLst>
          </p:cNvPr>
          <p:cNvSpPr txBox="1"/>
          <p:nvPr/>
        </p:nvSpPr>
        <p:spPr>
          <a:xfrm>
            <a:off x="801585" y="1843908"/>
            <a:ext cx="405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Result on l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ast week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22B969-086E-45DF-8482-0F1837488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09572"/>
              </p:ext>
            </p:extLst>
          </p:nvPr>
        </p:nvGraphicFramePr>
        <p:xfrm>
          <a:off x="6654809" y="2429483"/>
          <a:ext cx="4836975" cy="1371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48434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ปรับเปลี่ยน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mockup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ตามความต้องการ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ออกแบบฐานข้อมูล ไดอะแกรม โลโก้ระบบ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05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8032D6-CFDF-41F0-BB61-8A4871869963}"/>
              </a:ext>
            </a:extLst>
          </p:cNvPr>
          <p:cNvSpPr txBox="1"/>
          <p:nvPr/>
        </p:nvSpPr>
        <p:spPr>
          <a:xfrm>
            <a:off x="770467" y="337407"/>
            <a:ext cx="4402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Weekly </a:t>
            </a:r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Chaiwit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C96E5-6FE1-451C-A88B-74D3DC052482}"/>
              </a:ext>
            </a:extLst>
          </p:cNvPr>
          <p:cNvSpPr txBox="1"/>
          <p:nvPr/>
        </p:nvSpPr>
        <p:spPr>
          <a:xfrm>
            <a:off x="6533537" y="1835442"/>
            <a:ext cx="405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Target in</a:t>
            </a:r>
            <a:r>
              <a:rPr lang="th-TH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this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1D18D5C-088F-434B-810C-84540397A00B}"/>
              </a:ext>
            </a:extLst>
          </p:cNvPr>
          <p:cNvSpPr/>
          <p:nvPr/>
        </p:nvSpPr>
        <p:spPr>
          <a:xfrm>
            <a:off x="4390768" y="2983773"/>
            <a:ext cx="268642" cy="263020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96370E-7158-47C4-8E69-618DF94B5254}"/>
              </a:ext>
            </a:extLst>
          </p:cNvPr>
          <p:cNvSpPr/>
          <p:nvPr/>
        </p:nvSpPr>
        <p:spPr>
          <a:xfrm>
            <a:off x="4390768" y="3462325"/>
            <a:ext cx="268642" cy="263020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5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TH SarabunPSK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CHAIWIT</dc:creator>
  <cp:lastModifiedBy>CHAIWIT</cp:lastModifiedBy>
  <cp:revision>8</cp:revision>
  <dcterms:created xsi:type="dcterms:W3CDTF">2018-08-05T11:25:47Z</dcterms:created>
  <dcterms:modified xsi:type="dcterms:W3CDTF">2018-08-05T13:02:40Z</dcterms:modified>
</cp:coreProperties>
</file>