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H SarabunPSK" panose="020B0500040200020003" pitchFamily="34" charset="-3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3CD-1EBB-425E-9D7B-2215FC14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D4C8-FECB-446C-A0C5-5E3E1F250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828D-4A52-4D90-B08D-5D3983C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B54-92BC-4420-96F0-D38090C6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E39B-535B-4852-88C4-269881D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D2E-7803-4386-AA78-A8711EF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F42AE-D6AE-4793-9307-B62BD12C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73E4-D692-4713-B809-0F7428D5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50A-CC30-42FB-A871-B467AEA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961-CE03-4679-A7F8-F2257A4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488EC-B81A-4C87-9E98-098D50AC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B3D2A-7008-4C2E-B90F-A75B929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391-6B66-45D6-A384-BD67FAA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7F6F-4546-4FCB-B805-F7484CC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E950-786D-41C4-A0FD-55BF52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F93-482A-4BB1-B2FB-57913559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957C-A70F-4BF1-9BB3-8F7632D4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FFF2-DDC0-45C3-86DB-1E6AC34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F5D0-7620-46B2-8025-D846E1E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65C2-2DAB-415C-8455-A4CA797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D223-3C4A-412C-A435-D56BEDE8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386-3A92-46BD-B8A8-FA9715AC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CF49-7FC1-42CC-95D2-AB128C4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4DC5-053F-4BBE-977B-950DFB13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54AA-5532-4152-87EA-68C3A03E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8E7-A72A-447B-9C0C-767F3CAF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6CBB-AFC9-4D06-96FB-7911600E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8F21-511C-4793-8B48-ECF5B3C2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F0C5-FDBE-454A-97F4-5DB45909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D156-C511-4DB9-A9D1-49BA6CC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4DD0-517A-49D5-8A31-7400474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C3FB-7455-40AD-A90F-9425662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C454-E408-48B6-922C-B0EC86A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7C37-A509-439E-AC3B-F27330D5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650-80B0-41EF-8AAD-10648494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EE36-B1B6-4DA3-A404-3C62C32A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72C5-507A-43A3-9F9B-E1A16A6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A2C2-4D71-4B2F-BF6E-A14C9109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E244-EB03-4730-96E8-9EA5706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EB2-0B8A-4E9D-A54E-0FB7734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6BD2A-DDE3-4480-9D01-5BA394A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BA9B-2124-46B2-8A40-92EEA3A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37C00-9A94-4F4E-B9D3-0A230F84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0492-DA68-4819-AE8F-53308FC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8174-F0A5-4DB5-89C9-30801A70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9C1-2F2E-41BF-A663-0DC35E16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8B3-D053-4A1A-B56D-BD70084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C6EB-AB03-4BA9-8B37-2D407BE2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485C-D2BE-4C7B-9E6F-90B5AB92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8DB4-1F3E-4A0A-91A8-8DCFBE18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F426-A256-47A9-A568-0C6DBE4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9B12-AFCE-4DB9-81C8-A043C25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9C8-FB6D-42EF-A28F-43858F8A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D340-1362-4EDA-98D5-E900371BA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0F25-C5FF-4EF0-8E00-3B92F069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FA59-CC83-4D77-8437-8723D3F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9286-7536-4B03-8394-D9857D5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8C25-3328-411C-AF04-904ED41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4B7B-7F31-4C47-BC53-4DBAC60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6689-7D8A-4BAA-A673-8A591CA8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AD1B-F3B1-4F20-847F-DDE1CA6B8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892C-1EDA-439E-9C15-3759A7B277B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B8B-3FBA-46FB-B7BF-E8486368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3C1E-F353-4E7E-BE22-D989432A6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930957-E8A7-4AC9-975B-F86EE1294978}"/>
              </a:ext>
            </a:extLst>
          </p:cNvPr>
          <p:cNvSpPr txBox="1"/>
          <p:nvPr/>
        </p:nvSpPr>
        <p:spPr>
          <a:xfrm>
            <a:off x="116516" y="109729"/>
            <a:ext cx="8903915" cy="1015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Weekly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Chaiwit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0A90C4-4C85-4658-8112-17F8B680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03009"/>
              </p:ext>
            </p:extLst>
          </p:nvPr>
        </p:nvGraphicFramePr>
        <p:xfrm>
          <a:off x="216655" y="1800280"/>
          <a:ext cx="4244165" cy="21031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19887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1.พัฒนาโปรแกรมในส่วนของหน้าจอแสดงผล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พัฒนาโปรแกรมในส่วนของการทำงาน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-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ส่วนของ เพิ่ม ลบ แก้ไข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- 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4AFF5-5DAF-4CA2-852C-E18C4B1D64C4}"/>
              </a:ext>
            </a:extLst>
          </p:cNvPr>
          <p:cNvSpPr txBox="1"/>
          <p:nvPr/>
        </p:nvSpPr>
        <p:spPr>
          <a:xfrm>
            <a:off x="116516" y="1230413"/>
            <a:ext cx="485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Result on l</a:t>
            </a:r>
            <a:r>
              <a:rPr 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ast week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310E32-3B47-4E91-82F0-15DDC030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3088"/>
              </p:ext>
            </p:extLst>
          </p:nvPr>
        </p:nvGraphicFramePr>
        <p:xfrm>
          <a:off x="4655554" y="1800280"/>
          <a:ext cx="4261924" cy="12801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62360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231315"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1.พัฒนาโปรแกรมในส่วนของการทำงาน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-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ส่วนของรายงาน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059D39D-C46B-46C3-B802-A74D0807A871}"/>
              </a:ext>
            </a:extLst>
          </p:cNvPr>
          <p:cNvSpPr txBox="1"/>
          <p:nvPr/>
        </p:nvSpPr>
        <p:spPr>
          <a:xfrm>
            <a:off x="4635817" y="1230413"/>
            <a:ext cx="331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Target in</a:t>
            </a:r>
            <a:r>
              <a:rPr lang="th-TH" alt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this</a:t>
            </a:r>
            <a:r>
              <a:rPr lang="en-US" sz="4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B90A62-F3DD-4F86-8983-0D7DA605FCC4}"/>
              </a:ext>
            </a:extLst>
          </p:cNvPr>
          <p:cNvSpPr/>
          <p:nvPr/>
        </p:nvSpPr>
        <p:spPr>
          <a:xfrm>
            <a:off x="4059986" y="2353663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7ACF7-0A37-4D29-88D3-035E90715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9280">
            <a:off x="5865338" y="4079119"/>
            <a:ext cx="3352800" cy="265386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84A0B67-8405-4766-A829-43E49A75132E}"/>
              </a:ext>
            </a:extLst>
          </p:cNvPr>
          <p:cNvSpPr/>
          <p:nvPr/>
        </p:nvSpPr>
        <p:spPr>
          <a:xfrm>
            <a:off x="4059985" y="2851840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51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Calibri Light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CHAIWIT</dc:creator>
  <cp:lastModifiedBy>CHAIWIT</cp:lastModifiedBy>
  <cp:revision>12</cp:revision>
  <dcterms:created xsi:type="dcterms:W3CDTF">2018-08-19T11:20:50Z</dcterms:created>
  <dcterms:modified xsi:type="dcterms:W3CDTF">2018-08-26T14:33:38Z</dcterms:modified>
</cp:coreProperties>
</file>