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18"/>
  </p:notesMasterIdLst>
  <p:sldIdLst>
    <p:sldId id="256" r:id="rId2"/>
    <p:sldId id="259" r:id="rId3"/>
    <p:sldId id="262" r:id="rId4"/>
    <p:sldId id="268" r:id="rId5"/>
    <p:sldId id="286" r:id="rId6"/>
    <p:sldId id="263" r:id="rId7"/>
    <p:sldId id="272" r:id="rId8"/>
    <p:sldId id="264" r:id="rId9"/>
    <p:sldId id="287" r:id="rId10"/>
    <p:sldId id="265" r:id="rId11"/>
    <p:sldId id="293" r:id="rId12"/>
    <p:sldId id="294" r:id="rId13"/>
    <p:sldId id="289" r:id="rId14"/>
    <p:sldId id="267" r:id="rId15"/>
    <p:sldId id="290" r:id="rId16"/>
    <p:sldId id="261" r:id="rId17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4088" userDrawn="1">
          <p15:clr>
            <a:srgbClr val="A4A3A4"/>
          </p15:clr>
        </p15:guide>
        <p15:guide id="4" pos="234" userDrawn="1">
          <p15:clr>
            <a:srgbClr val="A4A3A4"/>
          </p15:clr>
        </p15:guide>
        <p15:guide id="5" pos="742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FFC000"/>
    <a:srgbClr val="1A9895"/>
    <a:srgbClr val="F9C499"/>
    <a:srgbClr val="92CDDC"/>
    <a:srgbClr val="FEE599"/>
    <a:srgbClr val="CCC2D9"/>
    <a:srgbClr val="C4D6A0"/>
    <a:srgbClr val="A1D3D0"/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11" autoAdjust="0"/>
    <p:restoredTop sz="94687" autoAdjust="0"/>
  </p:normalViewPr>
  <p:slideViewPr>
    <p:cSldViewPr snapToGrid="0" snapToObjects="1">
      <p:cViewPr varScale="1">
        <p:scale>
          <a:sx n="107" d="100"/>
          <a:sy n="107" d="100"/>
        </p:scale>
        <p:origin x="78" y="96"/>
      </p:cViewPr>
      <p:guideLst>
        <p:guide pos="3840"/>
        <p:guide orient="horz" pos="2160"/>
        <p:guide orient="horz" pos="4088"/>
        <p:guide pos="234"/>
        <p:guide pos="74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DCCCA-0BC9-4E4A-BDA5-57CA6EE6A4D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06540-3D4A-4D1B-89C3-AFCFAF39E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440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636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283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331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090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794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564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244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25602" y="652450"/>
            <a:ext cx="11340795" cy="4876549"/>
          </a:xfrm>
          <a:prstGeom prst="rect">
            <a:avLst/>
          </a:prstGeom>
          <a:noFill/>
          <a:ln w="7620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 rot="9861016" flipH="1">
            <a:off x="-2443125" y="4065941"/>
            <a:ext cx="8030020" cy="6922436"/>
            <a:chOff x="3241129" y="967902"/>
            <a:chExt cx="5709753" cy="4922199"/>
          </a:xfrm>
          <a:solidFill>
            <a:srgbClr val="E9E9E9"/>
          </a:solidFill>
        </p:grpSpPr>
        <p:grpSp>
          <p:nvGrpSpPr>
            <p:cNvPr id="5" name="组合 4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  <a:grpFill/>
          </p:grpSpPr>
          <p:sp>
            <p:nvSpPr>
              <p:cNvPr id="8" name="等腰三角形 7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连接符 8"/>
              <p:cNvCxnSpPr>
                <a:stCxn id="8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等腰三角形 5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矩形 11"/>
          <p:cNvSpPr/>
          <p:nvPr userDrawn="1"/>
        </p:nvSpPr>
        <p:spPr>
          <a:xfrm>
            <a:off x="-15754" y="-23111"/>
            <a:ext cx="12207754" cy="361483"/>
          </a:xfrm>
          <a:prstGeom prst="rect">
            <a:avLst/>
          </a:prstGeom>
          <a:pattFill prst="ltUpDiag">
            <a:fgClr>
              <a:srgbClr val="1A9895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 userDrawn="1"/>
        </p:nvGrpSpPr>
        <p:grpSpPr>
          <a:xfrm rot="9861016" flipH="1">
            <a:off x="-2153422" y="4337089"/>
            <a:ext cx="7342026" cy="6329338"/>
            <a:chOff x="3241129" y="967902"/>
            <a:chExt cx="5709753" cy="4922199"/>
          </a:xfrm>
        </p:grpSpPr>
        <p:grpSp>
          <p:nvGrpSpPr>
            <p:cNvPr id="19" name="组合 1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22" name="等腰三角形 2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rgbClr val="E9E9E9"/>
              </a:solidFill>
              <a:ln w="57150">
                <a:solidFill>
                  <a:srgbClr val="1A98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3" name="直接连接符 22"/>
              <p:cNvCxnSpPr>
                <a:stCxn id="22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1A98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1A98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1A98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等腰三角形 1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1A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1A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77493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3" y="258233"/>
            <a:ext cx="5370495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7" y="5989475"/>
            <a:ext cx="227222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  <a:endParaRPr lang="zh-CN" altLang="en-US" sz="18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is-IS" altLang="zh-CN" sz="1400" dirty="0">
                <a:solidFill>
                  <a:srgbClr val="FFFFFF"/>
                </a:solidFill>
                <a:latin typeface="Segoe UI Light"/>
                <a:cs typeface="Segoe UI Light"/>
              </a:rPr>
              <a:t>Microsoft YaHei</a:t>
            </a:r>
            <a:endParaRPr lang="zh-CN" altLang="en-US" sz="1400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  <a:endParaRPr kumimoji="0" lang="zh-CN" altLang="en-US" sz="133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charset="0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 smtClean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 smtClean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  <a:endParaRPr kumimoji="1" lang="zh-CN" altLang="en-US" sz="1333" dirty="0">
              <a:solidFill>
                <a:srgbClr val="000000"/>
              </a:solidFill>
              <a:latin typeface="Century Gothic"/>
              <a:ea typeface="微软雅黑" charset="0"/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solidFill>
          <a:srgbClr val="1A98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 userDrawn="1"/>
        </p:nvGrpSpPr>
        <p:grpSpPr>
          <a:xfrm rot="693700">
            <a:off x="6432728" y="-2025321"/>
            <a:ext cx="7510760" cy="6474794"/>
            <a:chOff x="3241129" y="967902"/>
            <a:chExt cx="5709753" cy="4922199"/>
          </a:xfrm>
        </p:grpSpPr>
        <p:grpSp>
          <p:nvGrpSpPr>
            <p:cNvPr id="28" name="组合 27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31" name="等腰三角形 30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" name="直接连接符 31"/>
              <p:cNvCxnSpPr>
                <a:stCxn id="31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等腰三角形 28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2" name="组合 41"/>
          <p:cNvGrpSpPr/>
          <p:nvPr userDrawn="1"/>
        </p:nvGrpSpPr>
        <p:grpSpPr>
          <a:xfrm rot="2715711">
            <a:off x="-1269661" y="5733927"/>
            <a:ext cx="3282274" cy="2829546"/>
            <a:chOff x="3241129" y="967902"/>
            <a:chExt cx="5709753" cy="4922199"/>
          </a:xfrm>
        </p:grpSpPr>
        <p:grpSp>
          <p:nvGrpSpPr>
            <p:cNvPr id="43" name="组合 42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46" name="等腰三角形 45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7" name="直接连接符 46"/>
              <p:cNvCxnSpPr>
                <a:stCxn id="46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等腰三角形 43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0331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 flipH="1" flipV="1">
            <a:off x="-27998" y="6684266"/>
            <a:ext cx="12207852" cy="196846"/>
          </a:xfrm>
          <a:prstGeom prst="rect">
            <a:avLst/>
          </a:prstGeom>
          <a:pattFill prst="ltUpDiag">
            <a:fgClr>
              <a:srgbClr val="1A9895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8677626" y="1074507"/>
            <a:ext cx="2974848" cy="0"/>
          </a:xfrm>
          <a:prstGeom prst="line">
            <a:avLst/>
          </a:prstGeom>
          <a:ln w="28575">
            <a:solidFill>
              <a:srgbClr val="1A989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302" y="356764"/>
            <a:ext cx="2106172" cy="71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6810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 rot="16200000">
            <a:off x="8652407" y="3330556"/>
            <a:ext cx="6881113" cy="173779"/>
          </a:xfrm>
          <a:prstGeom prst="rect">
            <a:avLst/>
          </a:prstGeom>
          <a:pattFill prst="ltUpDiag">
            <a:fgClr>
              <a:srgbClr val="1A9895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 userDrawn="1"/>
        </p:nvGrpSpPr>
        <p:grpSpPr>
          <a:xfrm rot="1918468" flipH="1">
            <a:off x="149489" y="1935213"/>
            <a:ext cx="6105388" cy="5263270"/>
            <a:chOff x="3241129" y="967902"/>
            <a:chExt cx="5709753" cy="4922199"/>
          </a:xfrm>
        </p:grpSpPr>
        <p:grpSp>
          <p:nvGrpSpPr>
            <p:cNvPr id="19" name="组合 1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22" name="等腰三角形 2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rgbClr val="E9E9E9"/>
              </a:solidFill>
              <a:ln w="57150">
                <a:solidFill>
                  <a:srgbClr val="A1D3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>
                <a:stCxn id="22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等腰三角形 1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302" y="356764"/>
            <a:ext cx="2106172" cy="714799"/>
          </a:xfrm>
          <a:prstGeom prst="rect">
            <a:avLst/>
          </a:prstGeom>
        </p:spPr>
      </p:pic>
      <p:cxnSp>
        <p:nvCxnSpPr>
          <p:cNvPr id="14" name="直接连接符 13"/>
          <p:cNvCxnSpPr/>
          <p:nvPr userDrawn="1"/>
        </p:nvCxnSpPr>
        <p:spPr>
          <a:xfrm>
            <a:off x="8677626" y="1074507"/>
            <a:ext cx="2974848" cy="0"/>
          </a:xfrm>
          <a:prstGeom prst="line">
            <a:avLst/>
          </a:prstGeom>
          <a:ln w="28575">
            <a:solidFill>
              <a:srgbClr val="1A989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201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rgbClr val="1A98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 rot="2835027" flipH="1">
            <a:off x="7909724" y="2222235"/>
            <a:ext cx="6126790" cy="5281720"/>
            <a:chOff x="3241129" y="967902"/>
            <a:chExt cx="5709753" cy="4922199"/>
          </a:xfrm>
        </p:grpSpPr>
        <p:grpSp>
          <p:nvGrpSpPr>
            <p:cNvPr id="5" name="组合 4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8" name="等腰三角形 7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noFill/>
              <a:ln w="57150">
                <a:solidFill>
                  <a:srgbClr val="A1D3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连接符 8"/>
              <p:cNvCxnSpPr>
                <a:stCxn id="8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等腰三角形 5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47231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 rot="16200000">
            <a:off x="8652407" y="3330556"/>
            <a:ext cx="6881113" cy="173779"/>
          </a:xfrm>
          <a:prstGeom prst="rect">
            <a:avLst/>
          </a:prstGeom>
          <a:pattFill prst="ltUpDiag">
            <a:fgClr>
              <a:srgbClr val="1A9895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" name="组合 35"/>
          <p:cNvGrpSpPr/>
          <p:nvPr userDrawn="1"/>
        </p:nvGrpSpPr>
        <p:grpSpPr>
          <a:xfrm rot="919184">
            <a:off x="8321907" y="3118231"/>
            <a:ext cx="5144678" cy="5967820"/>
            <a:chOff x="9070882" y="2865798"/>
            <a:chExt cx="6044162" cy="7011222"/>
          </a:xfrm>
        </p:grpSpPr>
        <p:grpSp>
          <p:nvGrpSpPr>
            <p:cNvPr id="37" name="组合 36"/>
            <p:cNvGrpSpPr/>
            <p:nvPr userDrawn="1"/>
          </p:nvGrpSpPr>
          <p:grpSpPr>
            <a:xfrm rot="14089817" flipH="1">
              <a:off x="8587352" y="3349328"/>
              <a:ext cx="7011222" cy="6044162"/>
              <a:chOff x="3241129" y="967902"/>
              <a:chExt cx="5709753" cy="4922199"/>
            </a:xfrm>
            <a:solidFill>
              <a:srgbClr val="E9E9E9"/>
            </a:solidFill>
          </p:grpSpPr>
          <p:grpSp>
            <p:nvGrpSpPr>
              <p:cNvPr id="46" name="组合 45"/>
              <p:cNvGrpSpPr/>
              <p:nvPr/>
            </p:nvGrpSpPr>
            <p:grpSpPr>
              <a:xfrm>
                <a:off x="3241129" y="967902"/>
                <a:ext cx="5709753" cy="4922199"/>
                <a:chOff x="3241126" y="967902"/>
                <a:chExt cx="5709748" cy="4922199"/>
              </a:xfrm>
              <a:grpFill/>
            </p:grpSpPr>
            <p:sp>
              <p:nvSpPr>
                <p:cNvPr id="49" name="等腰三角形 48"/>
                <p:cNvSpPr/>
                <p:nvPr/>
              </p:nvSpPr>
              <p:spPr>
                <a:xfrm>
                  <a:off x="3241126" y="967902"/>
                  <a:ext cx="5709747" cy="4922196"/>
                </a:xfrm>
                <a:prstGeom prst="triangle">
                  <a:avLst/>
                </a:prstGeom>
                <a:grpFill/>
                <a:ln w="57150">
                  <a:solidFill>
                    <a:srgbClr val="E9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0" name="直接连接符 49"/>
                <p:cNvCxnSpPr>
                  <a:stCxn id="49" idx="0"/>
                </p:cNvCxnSpPr>
                <p:nvPr/>
              </p:nvCxnSpPr>
              <p:spPr>
                <a:xfrm rot="11303420" flipH="1" flipV="1">
                  <a:off x="5858688" y="985309"/>
                  <a:ext cx="474623" cy="3217900"/>
                </a:xfrm>
                <a:prstGeom prst="line">
                  <a:avLst/>
                </a:prstGeom>
                <a:grpFill/>
                <a:ln w="76200">
                  <a:solidFill>
                    <a:srgbClr val="E9E9E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接连接符 50"/>
                <p:cNvCxnSpPr/>
                <p:nvPr/>
              </p:nvCxnSpPr>
              <p:spPr>
                <a:xfrm flipH="1" flipV="1">
                  <a:off x="6093606" y="4240456"/>
                  <a:ext cx="2857268" cy="1649645"/>
                </a:xfrm>
                <a:prstGeom prst="line">
                  <a:avLst/>
                </a:prstGeom>
                <a:grpFill/>
                <a:ln w="76200">
                  <a:solidFill>
                    <a:srgbClr val="E9E9E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连接符 51"/>
                <p:cNvCxnSpPr/>
                <p:nvPr/>
              </p:nvCxnSpPr>
              <p:spPr>
                <a:xfrm flipV="1">
                  <a:off x="3241127" y="4236312"/>
                  <a:ext cx="2864445" cy="1653789"/>
                </a:xfrm>
                <a:prstGeom prst="line">
                  <a:avLst/>
                </a:prstGeom>
                <a:grpFill/>
                <a:ln w="76200">
                  <a:solidFill>
                    <a:srgbClr val="E9E9E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等腰三角形 46"/>
              <p:cNvSpPr/>
              <p:nvPr/>
            </p:nvSpPr>
            <p:spPr>
              <a:xfrm>
                <a:off x="5353054" y="4334047"/>
                <a:ext cx="1485901" cy="451940"/>
              </a:xfrm>
              <a:prstGeom prst="triangle">
                <a:avLst/>
              </a:prstGeom>
              <a:grpFill/>
              <a:ln>
                <a:solidFill>
                  <a:srgbClr val="E9E9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8" name="等腰三角形 16"/>
              <p:cNvSpPr/>
              <p:nvPr/>
            </p:nvSpPr>
            <p:spPr>
              <a:xfrm rot="16200000">
                <a:off x="5407214" y="1449360"/>
                <a:ext cx="742950" cy="451940"/>
              </a:xfrm>
              <a:custGeom>
                <a:avLst/>
                <a:gdLst>
                  <a:gd name="connsiteX0" fmla="*/ 0 w 1485900"/>
                  <a:gd name="connsiteY0" fmla="*/ 451940 h 451940"/>
                  <a:gd name="connsiteX1" fmla="*/ 742950 w 1485900"/>
                  <a:gd name="connsiteY1" fmla="*/ 0 h 451940"/>
                  <a:gd name="connsiteX2" fmla="*/ 1485900 w 1485900"/>
                  <a:gd name="connsiteY2" fmla="*/ 451940 h 451940"/>
                  <a:gd name="connsiteX3" fmla="*/ 0 w 1485900"/>
                  <a:gd name="connsiteY3" fmla="*/ 451940 h 451940"/>
                  <a:gd name="connsiteX0" fmla="*/ 123324 w 742950"/>
                  <a:gd name="connsiteY0" fmla="*/ 432689 h 451940"/>
                  <a:gd name="connsiteX1" fmla="*/ 0 w 742950"/>
                  <a:gd name="connsiteY1" fmla="*/ 0 h 451940"/>
                  <a:gd name="connsiteX2" fmla="*/ 742950 w 742950"/>
                  <a:gd name="connsiteY2" fmla="*/ 451940 h 451940"/>
                  <a:gd name="connsiteX3" fmla="*/ 123324 w 742950"/>
                  <a:gd name="connsiteY3" fmla="*/ 432689 h 451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2950" h="451940">
                    <a:moveTo>
                      <a:pt x="123324" y="432689"/>
                    </a:moveTo>
                    <a:lnTo>
                      <a:pt x="0" y="0"/>
                    </a:lnTo>
                    <a:lnTo>
                      <a:pt x="742950" y="451940"/>
                    </a:lnTo>
                    <a:lnTo>
                      <a:pt x="123324" y="432689"/>
                    </a:lnTo>
                    <a:close/>
                  </a:path>
                </a:pathLst>
              </a:custGeom>
              <a:grpFill/>
              <a:ln>
                <a:solidFill>
                  <a:srgbClr val="E9E9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38" name="组合 37"/>
            <p:cNvGrpSpPr/>
            <p:nvPr userDrawn="1"/>
          </p:nvGrpSpPr>
          <p:grpSpPr>
            <a:xfrm rot="14089817" flipH="1">
              <a:off x="9139304" y="3647796"/>
              <a:ext cx="6105388" cy="5263270"/>
              <a:chOff x="3241129" y="967902"/>
              <a:chExt cx="5709753" cy="4922199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3241129" y="967902"/>
                <a:ext cx="5709753" cy="4922199"/>
                <a:chOff x="3241126" y="967902"/>
                <a:chExt cx="5709748" cy="4922199"/>
              </a:xfrm>
            </p:grpSpPr>
            <p:sp>
              <p:nvSpPr>
                <p:cNvPr id="42" name="等腰三角形 41"/>
                <p:cNvSpPr/>
                <p:nvPr/>
              </p:nvSpPr>
              <p:spPr>
                <a:xfrm>
                  <a:off x="3241126" y="967902"/>
                  <a:ext cx="5709747" cy="4922196"/>
                </a:xfrm>
                <a:prstGeom prst="triangle">
                  <a:avLst/>
                </a:prstGeom>
                <a:solidFill>
                  <a:srgbClr val="E9E9E9"/>
                </a:solidFill>
                <a:ln w="57150">
                  <a:solidFill>
                    <a:srgbClr val="A1D3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3" name="直接连接符 42"/>
                <p:cNvCxnSpPr>
                  <a:stCxn id="42" idx="0"/>
                </p:cNvCxnSpPr>
                <p:nvPr/>
              </p:nvCxnSpPr>
              <p:spPr>
                <a:xfrm rot="11303420" flipH="1" flipV="1">
                  <a:off x="5858688" y="985309"/>
                  <a:ext cx="474623" cy="3217900"/>
                </a:xfrm>
                <a:prstGeom prst="line">
                  <a:avLst/>
                </a:prstGeom>
                <a:ln w="76200">
                  <a:solidFill>
                    <a:srgbClr val="A1D3D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3"/>
                <p:cNvCxnSpPr/>
                <p:nvPr/>
              </p:nvCxnSpPr>
              <p:spPr>
                <a:xfrm flipH="1" flipV="1">
                  <a:off x="6093606" y="4240456"/>
                  <a:ext cx="2857268" cy="1649645"/>
                </a:xfrm>
                <a:prstGeom prst="line">
                  <a:avLst/>
                </a:prstGeom>
                <a:ln w="76200">
                  <a:solidFill>
                    <a:srgbClr val="A1D3D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连接符 44"/>
                <p:cNvCxnSpPr/>
                <p:nvPr/>
              </p:nvCxnSpPr>
              <p:spPr>
                <a:xfrm flipV="1">
                  <a:off x="3241127" y="4236312"/>
                  <a:ext cx="2864445" cy="1653789"/>
                </a:xfrm>
                <a:prstGeom prst="line">
                  <a:avLst/>
                </a:prstGeom>
                <a:ln w="76200">
                  <a:solidFill>
                    <a:srgbClr val="A1D3D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等腰三角形 39"/>
              <p:cNvSpPr/>
              <p:nvPr/>
            </p:nvSpPr>
            <p:spPr>
              <a:xfrm>
                <a:off x="5353054" y="4334047"/>
                <a:ext cx="1485901" cy="451940"/>
              </a:xfrm>
              <a:prstGeom prst="triangle">
                <a:avLst/>
              </a:prstGeom>
              <a:solidFill>
                <a:srgbClr val="A1D3D0"/>
              </a:solidFill>
              <a:ln>
                <a:solidFill>
                  <a:srgbClr val="A1D3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1" name="等腰三角形 16"/>
              <p:cNvSpPr/>
              <p:nvPr/>
            </p:nvSpPr>
            <p:spPr>
              <a:xfrm rot="16200000">
                <a:off x="5407214" y="1449360"/>
                <a:ext cx="742950" cy="451940"/>
              </a:xfrm>
              <a:custGeom>
                <a:avLst/>
                <a:gdLst>
                  <a:gd name="connsiteX0" fmla="*/ 0 w 1485900"/>
                  <a:gd name="connsiteY0" fmla="*/ 451940 h 451940"/>
                  <a:gd name="connsiteX1" fmla="*/ 742950 w 1485900"/>
                  <a:gd name="connsiteY1" fmla="*/ 0 h 451940"/>
                  <a:gd name="connsiteX2" fmla="*/ 1485900 w 1485900"/>
                  <a:gd name="connsiteY2" fmla="*/ 451940 h 451940"/>
                  <a:gd name="connsiteX3" fmla="*/ 0 w 1485900"/>
                  <a:gd name="connsiteY3" fmla="*/ 451940 h 451940"/>
                  <a:gd name="connsiteX0" fmla="*/ 123324 w 742950"/>
                  <a:gd name="connsiteY0" fmla="*/ 432689 h 451940"/>
                  <a:gd name="connsiteX1" fmla="*/ 0 w 742950"/>
                  <a:gd name="connsiteY1" fmla="*/ 0 h 451940"/>
                  <a:gd name="connsiteX2" fmla="*/ 742950 w 742950"/>
                  <a:gd name="connsiteY2" fmla="*/ 451940 h 451940"/>
                  <a:gd name="connsiteX3" fmla="*/ 123324 w 742950"/>
                  <a:gd name="connsiteY3" fmla="*/ 432689 h 451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2950" h="451940">
                    <a:moveTo>
                      <a:pt x="123324" y="432689"/>
                    </a:moveTo>
                    <a:lnTo>
                      <a:pt x="0" y="0"/>
                    </a:lnTo>
                    <a:lnTo>
                      <a:pt x="742950" y="451940"/>
                    </a:lnTo>
                    <a:lnTo>
                      <a:pt x="123324" y="432689"/>
                    </a:lnTo>
                    <a:close/>
                  </a:path>
                </a:pathLst>
              </a:custGeom>
              <a:solidFill>
                <a:srgbClr val="A1D3D0"/>
              </a:solidFill>
              <a:ln>
                <a:solidFill>
                  <a:srgbClr val="A1D3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302" y="356764"/>
            <a:ext cx="2106172" cy="714799"/>
          </a:xfrm>
          <a:prstGeom prst="rect">
            <a:avLst/>
          </a:prstGeom>
        </p:spPr>
      </p:pic>
      <p:cxnSp>
        <p:nvCxnSpPr>
          <p:cNvPr id="23" name="直接连接符 22"/>
          <p:cNvCxnSpPr/>
          <p:nvPr userDrawn="1"/>
        </p:nvCxnSpPr>
        <p:spPr>
          <a:xfrm>
            <a:off x="8677626" y="1074507"/>
            <a:ext cx="2974848" cy="0"/>
          </a:xfrm>
          <a:prstGeom prst="line">
            <a:avLst/>
          </a:prstGeom>
          <a:ln w="28575">
            <a:solidFill>
              <a:srgbClr val="1A989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350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5754" y="1968500"/>
            <a:ext cx="12207754" cy="4889500"/>
          </a:xfrm>
          <a:prstGeom prst="rect">
            <a:avLst/>
          </a:prstGeom>
          <a:pattFill prst="ltUpDiag">
            <a:fgClr>
              <a:srgbClr val="1A9895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302" y="356764"/>
            <a:ext cx="2106172" cy="714799"/>
          </a:xfrm>
          <a:prstGeom prst="rect">
            <a:avLst/>
          </a:prstGeom>
        </p:spPr>
      </p:pic>
      <p:cxnSp>
        <p:nvCxnSpPr>
          <p:cNvPr id="6" name="直接连接符 5"/>
          <p:cNvCxnSpPr/>
          <p:nvPr userDrawn="1"/>
        </p:nvCxnSpPr>
        <p:spPr>
          <a:xfrm>
            <a:off x="8677626" y="1074507"/>
            <a:ext cx="2974848" cy="0"/>
          </a:xfrm>
          <a:prstGeom prst="line">
            <a:avLst/>
          </a:prstGeom>
          <a:ln w="28575">
            <a:solidFill>
              <a:srgbClr val="1A989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567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 userDrawn="1"/>
        </p:nvGrpSpPr>
        <p:grpSpPr>
          <a:xfrm rot="20443394" flipH="1">
            <a:off x="10270041" y="6281722"/>
            <a:ext cx="1340530" cy="1155630"/>
            <a:chOff x="3241129" y="967902"/>
            <a:chExt cx="5709753" cy="4922199"/>
          </a:xfrm>
        </p:grpSpPr>
        <p:grpSp>
          <p:nvGrpSpPr>
            <p:cNvPr id="19" name="组合 1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22" name="等腰三角形 2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rgbClr val="E9E9E9"/>
              </a:solidFill>
              <a:ln w="57150">
                <a:solidFill>
                  <a:srgbClr val="A1D3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>
                <a:stCxn id="22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等腰三角形 1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 rot="10112288" flipH="1">
            <a:off x="7888544" y="6369972"/>
            <a:ext cx="2624388" cy="2262404"/>
            <a:chOff x="3241129" y="967902"/>
            <a:chExt cx="5709753" cy="4922199"/>
          </a:xfrm>
        </p:grpSpPr>
        <p:grpSp>
          <p:nvGrpSpPr>
            <p:cNvPr id="13" name="组合 12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16" name="等腰三角形 15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rgbClr val="E9E9E9"/>
              </a:solidFill>
              <a:ln w="57150">
                <a:solidFill>
                  <a:srgbClr val="A1D3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" name="直接连接符 16"/>
              <p:cNvCxnSpPr>
                <a:stCxn id="16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等腰三角形 13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8" name="组合 27"/>
          <p:cNvGrpSpPr/>
          <p:nvPr userDrawn="1"/>
        </p:nvGrpSpPr>
        <p:grpSpPr>
          <a:xfrm rot="15049008" flipH="1">
            <a:off x="10826390" y="5159471"/>
            <a:ext cx="1055224" cy="909676"/>
            <a:chOff x="3241129" y="967902"/>
            <a:chExt cx="5709753" cy="4922199"/>
          </a:xfrm>
        </p:grpSpPr>
        <p:grpSp>
          <p:nvGrpSpPr>
            <p:cNvPr id="29" name="组合 2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32" name="等腰三角形 3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rgbClr val="E9E9E9"/>
              </a:solidFill>
              <a:ln w="57150">
                <a:solidFill>
                  <a:srgbClr val="A1D3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3" name="直接连接符 32"/>
              <p:cNvCxnSpPr>
                <a:stCxn id="32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等腰三角形 2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37" name="图片 3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302" y="356764"/>
            <a:ext cx="2106172" cy="714799"/>
          </a:xfrm>
          <a:prstGeom prst="rect">
            <a:avLst/>
          </a:prstGeom>
        </p:spPr>
      </p:pic>
      <p:cxnSp>
        <p:nvCxnSpPr>
          <p:cNvPr id="38" name="直接连接符 37"/>
          <p:cNvCxnSpPr/>
          <p:nvPr userDrawn="1"/>
        </p:nvCxnSpPr>
        <p:spPr>
          <a:xfrm>
            <a:off x="8677626" y="1074507"/>
            <a:ext cx="2974848" cy="0"/>
          </a:xfrm>
          <a:prstGeom prst="line">
            <a:avLst/>
          </a:prstGeom>
          <a:ln w="28575">
            <a:solidFill>
              <a:srgbClr val="1A989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837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 rot="10800000" flipH="1">
            <a:off x="3043306" y="889732"/>
            <a:ext cx="6105388" cy="5263270"/>
            <a:chOff x="3241129" y="967902"/>
            <a:chExt cx="5709753" cy="4922199"/>
          </a:xfrm>
        </p:grpSpPr>
        <p:grpSp>
          <p:nvGrpSpPr>
            <p:cNvPr id="3" name="组合 2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6" name="等腰三角形 5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rgbClr val="E9E9E9"/>
              </a:solidFill>
              <a:ln w="57150">
                <a:solidFill>
                  <a:srgbClr val="A1D3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" name="直接连接符 6"/>
              <p:cNvCxnSpPr>
                <a:stCxn id="6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等腰三角形 3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85266817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8" r:id="rId2"/>
    <p:sldLayoutId id="2147483683" r:id="rId3"/>
    <p:sldLayoutId id="2147483684" r:id="rId4"/>
    <p:sldLayoutId id="2147483680" r:id="rId5"/>
    <p:sldLayoutId id="2147483685" r:id="rId6"/>
    <p:sldLayoutId id="2147483681" r:id="rId7"/>
    <p:sldLayoutId id="2147483686" r:id="rId8"/>
    <p:sldLayoutId id="2147483682" r:id="rId9"/>
    <p:sldLayoutId id="2147483662" r:id="rId10"/>
    <p:sldLayoutId id="2147483664" r:id="rId11"/>
    <p:sldLayoutId id="2147483663" r:id="rId12"/>
    <p:sldLayoutId id="214748366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425602" y="1342417"/>
            <a:ext cx="9924628" cy="1459149"/>
          </a:xfrm>
          <a:prstGeom prst="rect">
            <a:avLst/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2734" y="1656492"/>
            <a:ext cx="757130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</a:rPr>
              <a:t>刀具管理系统项目</a:t>
            </a:r>
            <a:r>
              <a:rPr lang="zh-CN" altLang="en-US" sz="4800" b="1" dirty="0">
                <a:solidFill>
                  <a:schemeClr val="bg1"/>
                </a:solidFill>
              </a:rPr>
              <a:t>工作</a:t>
            </a:r>
            <a:r>
              <a:rPr lang="zh-CN" altLang="en-US" sz="4800" b="1" dirty="0" smtClean="0">
                <a:solidFill>
                  <a:schemeClr val="bg1"/>
                </a:solidFill>
              </a:rPr>
              <a:t>汇报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174037" y="4007609"/>
            <a:ext cx="32799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400" dirty="0" smtClean="0"/>
              <a:t>厦门大学项目组</a:t>
            </a:r>
            <a:endParaRPr lang="en-US" altLang="zh-CN" sz="2400" dirty="0" smtClean="0"/>
          </a:p>
          <a:p>
            <a:pPr algn="r">
              <a:lnSpc>
                <a:spcPct val="150000"/>
              </a:lnSpc>
            </a:pPr>
            <a:r>
              <a:rPr lang="en-US" altLang="zh-CN" sz="2400" dirty="0" smtClean="0"/>
              <a:t>2017.08</a:t>
            </a:r>
            <a:endParaRPr lang="en-US" altLang="zh-CN" sz="24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6902346" y="5142663"/>
            <a:ext cx="4551673" cy="0"/>
          </a:xfrm>
          <a:prstGeom prst="line">
            <a:avLst/>
          </a:prstGeom>
          <a:ln>
            <a:solidFill>
              <a:srgbClr val="1A98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5632839" y="3864279"/>
            <a:ext cx="4551673" cy="0"/>
          </a:xfrm>
          <a:prstGeom prst="line">
            <a:avLst/>
          </a:prstGeom>
          <a:ln>
            <a:solidFill>
              <a:srgbClr val="1A98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4127" y="2557690"/>
            <a:ext cx="58262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</a:rPr>
              <a:t>Part Four</a:t>
            </a:r>
          </a:p>
          <a:p>
            <a:r>
              <a:rPr lang="zh-CN" altLang="en-US" sz="5400" dirty="0" smtClean="0">
                <a:solidFill>
                  <a:schemeClr val="bg1"/>
                </a:solidFill>
              </a:rPr>
              <a:t>开发进度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13810" y="2713512"/>
            <a:ext cx="0" cy="149442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085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04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</a:t>
            </a:r>
            <a:r>
              <a:rPr lang="en-US" altLang="zh-CN" sz="2000" dirty="0" smtClean="0"/>
              <a:t>Four</a:t>
            </a:r>
            <a:endParaRPr lang="en-US" altLang="zh-CN" sz="2000" dirty="0"/>
          </a:p>
          <a:p>
            <a:r>
              <a:rPr lang="zh-CN" altLang="en-US" sz="2000" dirty="0"/>
              <a:t>开发进度</a:t>
            </a:r>
          </a:p>
        </p:txBody>
      </p:sp>
      <p:sp>
        <p:nvSpPr>
          <p:cNvPr id="139" name="矩形 138"/>
          <p:cNvSpPr/>
          <p:nvPr/>
        </p:nvSpPr>
        <p:spPr>
          <a:xfrm>
            <a:off x="561620" y="519826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刀具监测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550505" y="5649245"/>
            <a:ext cx="7240137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刀具监测界面可以对车间内刀具分类型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查看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，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也可以通过选择生产线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--&gt;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选择机床，查看机床刀具库刀具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信息，并对刀具位置和寿命进行监测。另外，此界面还可以对选择刀具进行测量、领用、更换等一系列操作。</a:t>
            </a:r>
            <a:endParaRPr lang="zh-CN" altLang="en-US" sz="1200" dirty="0"/>
          </a:p>
        </p:txBody>
      </p:sp>
      <p:sp>
        <p:nvSpPr>
          <p:cNvPr id="141" name="矩形 140"/>
          <p:cNvSpPr/>
          <p:nvPr/>
        </p:nvSpPr>
        <p:spPr>
          <a:xfrm>
            <a:off x="400350" y="5121081"/>
            <a:ext cx="7543701" cy="1452727"/>
          </a:xfrm>
          <a:prstGeom prst="rect">
            <a:avLst/>
          </a:prstGeom>
          <a:noFill/>
          <a:ln w="7620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60" y="1187989"/>
            <a:ext cx="7076482" cy="38330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8107" y="3977196"/>
            <a:ext cx="3396180" cy="259661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8107" y="1187988"/>
            <a:ext cx="3396180" cy="269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77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04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</a:t>
            </a:r>
            <a:r>
              <a:rPr lang="en-US" altLang="zh-CN" sz="2000" dirty="0" smtClean="0"/>
              <a:t>Four</a:t>
            </a:r>
            <a:endParaRPr lang="en-US" altLang="zh-CN" sz="2000" dirty="0"/>
          </a:p>
          <a:p>
            <a:r>
              <a:rPr lang="zh-CN" altLang="en-US" sz="2000" dirty="0"/>
              <a:t>开发进度</a:t>
            </a:r>
          </a:p>
        </p:txBody>
      </p:sp>
      <p:sp>
        <p:nvSpPr>
          <p:cNvPr id="139" name="矩形 138"/>
          <p:cNvSpPr/>
          <p:nvPr/>
        </p:nvSpPr>
        <p:spPr>
          <a:xfrm>
            <a:off x="561620" y="519826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库存管理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550505" y="5649245"/>
            <a:ext cx="7240137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 smtClean="0"/>
              <a:t>库存管理可以分刀具柜进行查看刀具或零部件的库存信息，也可以查看库存变化明细。</a:t>
            </a:r>
            <a:endParaRPr lang="en-US" altLang="zh-CN" sz="1200" dirty="0" smtClean="0"/>
          </a:p>
          <a:p>
            <a:pPr algn="just">
              <a:lnSpc>
                <a:spcPct val="130000"/>
              </a:lnSpc>
            </a:pPr>
            <a:r>
              <a:rPr lang="zh-CN" altLang="en-US" sz="1200" dirty="0" smtClean="0"/>
              <a:t>库存管理界面功能布局还有待完善。</a:t>
            </a:r>
            <a:endParaRPr lang="zh-CN" altLang="en-US" sz="1200" dirty="0"/>
          </a:p>
        </p:txBody>
      </p:sp>
      <p:sp>
        <p:nvSpPr>
          <p:cNvPr id="141" name="矩形 140"/>
          <p:cNvSpPr/>
          <p:nvPr/>
        </p:nvSpPr>
        <p:spPr>
          <a:xfrm>
            <a:off x="400350" y="5121081"/>
            <a:ext cx="7543701" cy="1452727"/>
          </a:xfrm>
          <a:prstGeom prst="rect">
            <a:avLst/>
          </a:prstGeom>
          <a:noFill/>
          <a:ln w="7620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79" y="1354854"/>
            <a:ext cx="6158689" cy="35535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3273" y="1360594"/>
            <a:ext cx="4700863" cy="342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960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04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</a:t>
            </a:r>
            <a:r>
              <a:rPr lang="en-US" altLang="zh-CN" sz="2000" dirty="0" smtClean="0"/>
              <a:t>Four</a:t>
            </a:r>
            <a:endParaRPr lang="en-US" altLang="zh-CN" sz="2000" dirty="0"/>
          </a:p>
          <a:p>
            <a:r>
              <a:rPr lang="zh-CN" altLang="en-US" sz="2000" dirty="0"/>
              <a:t>开发进度</a:t>
            </a:r>
          </a:p>
        </p:txBody>
      </p:sp>
      <p:sp>
        <p:nvSpPr>
          <p:cNvPr id="98" name="燕尾形 97"/>
          <p:cNvSpPr/>
          <p:nvPr/>
        </p:nvSpPr>
        <p:spPr>
          <a:xfrm>
            <a:off x="2879619" y="1757360"/>
            <a:ext cx="812269" cy="1965613"/>
          </a:xfrm>
          <a:prstGeom prst="chevron">
            <a:avLst>
              <a:gd name="adj" fmla="val 65810"/>
            </a:avLst>
          </a:prstGeom>
          <a:solidFill>
            <a:schemeClr val="bg1">
              <a:lumMod val="6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2" name="矩形 31"/>
          <p:cNvSpPr/>
          <p:nvPr/>
        </p:nvSpPr>
        <p:spPr>
          <a:xfrm>
            <a:off x="3066990" y="2381374"/>
            <a:ext cx="717570" cy="717569"/>
          </a:xfrm>
          <a:prstGeom prst="ellipse">
            <a:avLst/>
          </a:prstGeom>
          <a:solidFill>
            <a:srgbClr val="E9E9E9"/>
          </a:solidFill>
          <a:ln w="25400" cap="flat" cmpd="sng" algn="ctr">
            <a:solidFill>
              <a:srgbClr val="1A989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1A9895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1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1A9895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10" name="燕尾形 109"/>
          <p:cNvSpPr/>
          <p:nvPr/>
        </p:nvSpPr>
        <p:spPr>
          <a:xfrm>
            <a:off x="6308717" y="1757360"/>
            <a:ext cx="812269" cy="1965613"/>
          </a:xfrm>
          <a:prstGeom prst="chevron">
            <a:avLst>
              <a:gd name="adj" fmla="val 65810"/>
            </a:avLst>
          </a:prstGeom>
          <a:solidFill>
            <a:srgbClr val="A1D3D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3" name="燕尾形 112"/>
          <p:cNvSpPr/>
          <p:nvPr/>
        </p:nvSpPr>
        <p:spPr>
          <a:xfrm>
            <a:off x="9737816" y="1757360"/>
            <a:ext cx="812269" cy="1965613"/>
          </a:xfrm>
          <a:prstGeom prst="chevron">
            <a:avLst>
              <a:gd name="adj" fmla="val 65810"/>
            </a:avLst>
          </a:prstGeom>
          <a:solidFill>
            <a:srgbClr val="1A989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1" name="矩形 31"/>
          <p:cNvSpPr/>
          <p:nvPr/>
        </p:nvSpPr>
        <p:spPr>
          <a:xfrm>
            <a:off x="6568646" y="2381374"/>
            <a:ext cx="717570" cy="717569"/>
          </a:xfrm>
          <a:prstGeom prst="ellipse">
            <a:avLst/>
          </a:prstGeom>
          <a:solidFill>
            <a:srgbClr val="E9E9E9"/>
          </a:solidFill>
          <a:ln w="25400" cap="flat" cmpd="sng" algn="ctr">
            <a:solidFill>
              <a:srgbClr val="1A989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1A9895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2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1A9895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32" name="矩形 31"/>
          <p:cNvSpPr/>
          <p:nvPr/>
        </p:nvSpPr>
        <p:spPr>
          <a:xfrm>
            <a:off x="9963977" y="2381374"/>
            <a:ext cx="717570" cy="717569"/>
          </a:xfrm>
          <a:prstGeom prst="ellipse">
            <a:avLst/>
          </a:prstGeom>
          <a:solidFill>
            <a:srgbClr val="E9E9E9"/>
          </a:solidFill>
          <a:ln w="25400" cap="flat" cmpd="sng" algn="ctr">
            <a:solidFill>
              <a:srgbClr val="1A989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1A9895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3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1A9895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624254" y="1981264"/>
            <a:ext cx="19735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功能完善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624254" y="2381374"/>
            <a:ext cx="2090134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/>
              <a:t>以系统使用方便直接，运行流畅为原则，进一步完善系统各项功能，包括业务功能和基础系统设置。</a:t>
            </a:r>
            <a:endParaRPr lang="zh-CN" altLang="en-US" sz="1200" dirty="0"/>
          </a:p>
        </p:txBody>
      </p:sp>
      <p:sp>
        <p:nvSpPr>
          <p:cNvPr id="135" name="矩形 134"/>
          <p:cNvSpPr/>
          <p:nvPr/>
        </p:nvSpPr>
        <p:spPr>
          <a:xfrm>
            <a:off x="3984782" y="1981264"/>
            <a:ext cx="21587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界面调整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077454" y="2381374"/>
            <a:ext cx="2187257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/>
              <a:t>界面布局调整和美化设计，以简单大方、舒适直观的界面展示系统。</a:t>
            </a:r>
            <a:endParaRPr lang="zh-CN" altLang="en-US" sz="1200" dirty="0"/>
          </a:p>
        </p:txBody>
      </p:sp>
      <p:sp>
        <p:nvSpPr>
          <p:cNvPr id="137" name="矩形 136"/>
          <p:cNvSpPr/>
          <p:nvPr/>
        </p:nvSpPr>
        <p:spPr>
          <a:xfrm>
            <a:off x="7557320" y="1981264"/>
            <a:ext cx="20152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系统测试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7546205" y="2381374"/>
            <a:ext cx="2147605" cy="1029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/>
              <a:t>通过各种实际操作对系统运行进行全方面测试，发现并修正问题，保证系统正确流畅运行。</a:t>
            </a:r>
            <a:endParaRPr lang="zh-CN" altLang="en-US" sz="1200" dirty="0"/>
          </a:p>
        </p:txBody>
      </p:sp>
      <p:sp>
        <p:nvSpPr>
          <p:cNvPr id="139" name="矩形 138"/>
          <p:cNvSpPr/>
          <p:nvPr/>
        </p:nvSpPr>
        <p:spPr>
          <a:xfrm>
            <a:off x="561620" y="4561255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后续开发计划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561620" y="5135502"/>
            <a:ext cx="7240137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 smtClean="0"/>
              <a:t>以系统设计文档为指导，在目前开发进度的基础上对后续系统开发进行计划安排。</a:t>
            </a:r>
            <a:endParaRPr lang="zh-CN" altLang="en-US" sz="1400" dirty="0"/>
          </a:p>
        </p:txBody>
      </p:sp>
      <p:sp>
        <p:nvSpPr>
          <p:cNvPr id="141" name="矩形 140"/>
          <p:cNvSpPr/>
          <p:nvPr/>
        </p:nvSpPr>
        <p:spPr>
          <a:xfrm>
            <a:off x="400350" y="4322972"/>
            <a:ext cx="7964004" cy="1772093"/>
          </a:xfrm>
          <a:prstGeom prst="rect">
            <a:avLst/>
          </a:prstGeom>
          <a:noFill/>
          <a:ln w="7620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51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102" grpId="0" animBg="1"/>
      <p:bldP spid="110" grpId="0" animBg="1"/>
      <p:bldP spid="113" grpId="0" animBg="1"/>
      <p:bldP spid="131" grpId="0" animBg="1"/>
      <p:bldP spid="132" grpId="0" animBg="1"/>
      <p:bldP spid="133" grpId="0"/>
      <p:bldP spid="134" grpId="0"/>
      <p:bldP spid="135" grpId="0"/>
      <p:bldP spid="136" grpId="0"/>
      <p:bldP spid="137" grpId="0"/>
      <p:bldP spid="1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4127" y="2557690"/>
            <a:ext cx="58262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</a:rPr>
              <a:t>Part Five</a:t>
            </a:r>
          </a:p>
          <a:p>
            <a:r>
              <a:rPr lang="zh-CN" altLang="en-US" sz="5400" dirty="0" smtClean="0">
                <a:solidFill>
                  <a:schemeClr val="bg1"/>
                </a:solidFill>
              </a:rPr>
              <a:t>硬件接口需求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13810" y="2713512"/>
            <a:ext cx="0" cy="149442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425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6"/>
          <p:cNvSpPr/>
          <p:nvPr/>
        </p:nvSpPr>
        <p:spPr>
          <a:xfrm>
            <a:off x="8139600" y="4549208"/>
            <a:ext cx="2957025" cy="1505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刀具装载在不同型号的加工中心上进行零部件生产加工任务。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14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此处需要不同型号加工中心提供刀具在使用过程中的</a:t>
            </a:r>
            <a:r>
              <a:rPr lang="zh-CN" altLang="en-US" sz="1400" b="1" dirty="0" smtClean="0">
                <a:solidFill>
                  <a:srgbClr val="ED7D3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实时寿命值或寿命损耗值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，以便刀具管理系统对刀具寿命进行监测。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104969" y="3964713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50000"/>
                  </a:schemeClr>
                </a:solidFill>
              </a:rPr>
              <a:t>不同型号加工中心</a:t>
            </a:r>
            <a:endParaRPr lang="zh-CN" alt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8247261" y="4419209"/>
            <a:ext cx="1515864" cy="0"/>
          </a:xfrm>
          <a:prstGeom prst="line">
            <a:avLst/>
          </a:prstGeom>
          <a:ln w="19050">
            <a:solidFill>
              <a:srgbClr val="1A98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96"/>
          <p:cNvSpPr/>
          <p:nvPr/>
        </p:nvSpPr>
        <p:spPr>
          <a:xfrm>
            <a:off x="4896026" y="2027031"/>
            <a:ext cx="3028773" cy="1320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刀具使用之前先在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Zoller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对刀仪上进行刀具测量与预调。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14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此处需要从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Zoller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对刀仪获取刀具相关</a:t>
            </a:r>
            <a:r>
              <a:rPr lang="zh-CN" altLang="en-US" sz="1400" b="1" dirty="0" smtClean="0">
                <a:solidFill>
                  <a:srgbClr val="ED7D3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参数的测量数据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，以在刀具管理系统中查看刀具参数值。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896026" y="1456400"/>
            <a:ext cx="15921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 smtClean="0">
                <a:solidFill>
                  <a:schemeClr val="accent5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Zoller</a:t>
            </a:r>
            <a:r>
              <a:rPr lang="zh-CN" altLang="en-US" sz="2000" dirty="0" smtClean="0">
                <a:solidFill>
                  <a:schemeClr val="accent5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对刀仪</a:t>
            </a:r>
            <a:endParaRPr lang="zh-CN" alt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5003687" y="1930915"/>
            <a:ext cx="975963" cy="0"/>
          </a:xfrm>
          <a:prstGeom prst="line">
            <a:avLst/>
          </a:prstGeom>
          <a:ln w="19050">
            <a:solidFill>
              <a:srgbClr val="1A98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形标注 15"/>
          <p:cNvSpPr/>
          <p:nvPr/>
        </p:nvSpPr>
        <p:spPr>
          <a:xfrm rot="16575926">
            <a:off x="653873" y="1531024"/>
            <a:ext cx="3623767" cy="3698766"/>
          </a:xfrm>
          <a:prstGeom prst="wedgeEllipseCallout">
            <a:avLst>
              <a:gd name="adj1" fmla="val -69977"/>
              <a:gd name="adj2" fmla="val 9049"/>
            </a:avLst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 rot="15675926">
            <a:off x="983578" y="1944983"/>
            <a:ext cx="2957298" cy="2877210"/>
            <a:chOff x="1277880" y="-1535218"/>
            <a:chExt cx="9959787" cy="9690060"/>
          </a:xfrm>
        </p:grpSpPr>
        <p:grpSp>
          <p:nvGrpSpPr>
            <p:cNvPr id="18" name="组合 17"/>
            <p:cNvGrpSpPr/>
            <p:nvPr/>
          </p:nvGrpSpPr>
          <p:grpSpPr>
            <a:xfrm>
              <a:off x="1277880" y="-1535218"/>
              <a:ext cx="9959787" cy="9690060"/>
              <a:chOff x="3165256" y="992414"/>
              <a:chExt cx="4958841" cy="4824548"/>
            </a:xfrm>
          </p:grpSpPr>
          <p:grpSp>
            <p:nvGrpSpPr>
              <p:cNvPr id="20" name="组合 19"/>
              <p:cNvGrpSpPr/>
              <p:nvPr/>
            </p:nvGrpSpPr>
            <p:grpSpPr>
              <a:xfrm>
                <a:off x="3302419" y="998328"/>
                <a:ext cx="4699000" cy="4699910"/>
                <a:chOff x="-982362" y="-1947281"/>
                <a:chExt cx="4699000" cy="4699910"/>
              </a:xfrm>
            </p:grpSpPr>
            <p:cxnSp>
              <p:nvCxnSpPr>
                <p:cNvPr id="92" name="直接连接符 91"/>
                <p:cNvCxnSpPr/>
                <p:nvPr/>
              </p:nvCxnSpPr>
              <p:spPr>
                <a:xfrm rot="-5400000">
                  <a:off x="-1515903" y="462036"/>
                  <a:ext cx="1067081" cy="0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接连接符 92"/>
                <p:cNvCxnSpPr/>
                <p:nvPr/>
              </p:nvCxnSpPr>
              <p:spPr>
                <a:xfrm rot="-3857143">
                  <a:off x="-1283229" y="-557374"/>
                  <a:ext cx="1067081" cy="0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接连接符 93"/>
                <p:cNvCxnSpPr/>
                <p:nvPr/>
              </p:nvCxnSpPr>
              <p:spPr>
                <a:xfrm rot="-2314286">
                  <a:off x="-631292" y="-1374877"/>
                  <a:ext cx="1067081" cy="0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接连接符 94"/>
                <p:cNvCxnSpPr/>
                <p:nvPr/>
              </p:nvCxnSpPr>
              <p:spPr>
                <a:xfrm rot="-771429">
                  <a:off x="310784" y="-1828557"/>
                  <a:ext cx="1067081" cy="0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接连接符 95"/>
                <p:cNvCxnSpPr/>
                <p:nvPr/>
              </p:nvCxnSpPr>
              <p:spPr>
                <a:xfrm>
                  <a:off x="1335921" y="-1947281"/>
                  <a:ext cx="1078967" cy="237448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接连接符 96"/>
                <p:cNvCxnSpPr/>
                <p:nvPr/>
              </p:nvCxnSpPr>
              <p:spPr>
                <a:xfrm rot="2314286">
                  <a:off x="2298486" y="-1374877"/>
                  <a:ext cx="1067081" cy="0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接连接符 97"/>
                <p:cNvCxnSpPr/>
                <p:nvPr/>
              </p:nvCxnSpPr>
              <p:spPr>
                <a:xfrm rot="3857142">
                  <a:off x="2950423" y="-557374"/>
                  <a:ext cx="1067081" cy="0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接连接符 98"/>
                <p:cNvCxnSpPr/>
                <p:nvPr/>
              </p:nvCxnSpPr>
              <p:spPr>
                <a:xfrm rot="5400000">
                  <a:off x="3183097" y="462036"/>
                  <a:ext cx="1067081" cy="0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接连接符 99"/>
                <p:cNvCxnSpPr/>
                <p:nvPr/>
              </p:nvCxnSpPr>
              <p:spPr>
                <a:xfrm rot="6942857">
                  <a:off x="2950424" y="1481445"/>
                  <a:ext cx="1067081" cy="0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接连接符 100"/>
                <p:cNvCxnSpPr/>
                <p:nvPr/>
              </p:nvCxnSpPr>
              <p:spPr>
                <a:xfrm rot="8485714">
                  <a:off x="2298486" y="2298949"/>
                  <a:ext cx="1067081" cy="0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接连接符 101"/>
                <p:cNvCxnSpPr/>
                <p:nvPr/>
              </p:nvCxnSpPr>
              <p:spPr>
                <a:xfrm rot="10028571">
                  <a:off x="1356410" y="2752629"/>
                  <a:ext cx="1067081" cy="0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直接连接符 102"/>
                <p:cNvCxnSpPr/>
                <p:nvPr/>
              </p:nvCxnSpPr>
              <p:spPr>
                <a:xfrm rot="11571429">
                  <a:off x="310784" y="2752629"/>
                  <a:ext cx="1067081" cy="0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接连接符 103"/>
                <p:cNvCxnSpPr/>
                <p:nvPr/>
              </p:nvCxnSpPr>
              <p:spPr>
                <a:xfrm rot="13114285">
                  <a:off x="-631292" y="2298950"/>
                  <a:ext cx="1067081" cy="0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直接连接符 104"/>
                <p:cNvCxnSpPr/>
                <p:nvPr/>
              </p:nvCxnSpPr>
              <p:spPr>
                <a:xfrm rot="14657142">
                  <a:off x="-1283229" y="1481446"/>
                  <a:ext cx="1067081" cy="0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椭圆 20"/>
              <p:cNvSpPr/>
              <p:nvPr/>
            </p:nvSpPr>
            <p:spPr>
              <a:xfrm>
                <a:off x="4760878" y="1570732"/>
                <a:ext cx="245660" cy="24566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4515218" y="2142575"/>
                <a:ext cx="245660" cy="24566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5529088" y="2868939"/>
                <a:ext cx="245660" cy="24566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4473372" y="3577861"/>
                <a:ext cx="245660" cy="245660"/>
              </a:xfrm>
              <a:prstGeom prst="ellipse">
                <a:avLst/>
              </a:prstGeom>
              <a:solidFill>
                <a:srgbClr val="71CAE0"/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6993977" y="3496782"/>
                <a:ext cx="245660" cy="24566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5774748" y="4502102"/>
                <a:ext cx="245660" cy="24566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6572066" y="2011596"/>
                <a:ext cx="245660" cy="24566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4604169" y="4884841"/>
                <a:ext cx="245660" cy="245660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3745369" y="2896000"/>
                <a:ext cx="245660" cy="24566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6803107" y="4451364"/>
                <a:ext cx="245660" cy="24566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075104" y="3769503"/>
                <a:ext cx="245660" cy="24566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5620702" y="5232178"/>
                <a:ext cx="245660" cy="24566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7178580" y="2623279"/>
                <a:ext cx="245660" cy="24566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5952274" y="1517413"/>
                <a:ext cx="245660" cy="24566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5221201" y="3978567"/>
                <a:ext cx="245660" cy="24566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4052853" y="4015163"/>
                <a:ext cx="245660" cy="24566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cxnSp>
            <p:nvCxnSpPr>
              <p:cNvPr id="37" name="直接连接符 36"/>
              <p:cNvCxnSpPr>
                <a:endCxn id="21" idx="1"/>
              </p:cNvCxnSpPr>
              <p:nvPr/>
            </p:nvCxnSpPr>
            <p:spPr>
              <a:xfrm>
                <a:off x="4596202" y="1235776"/>
                <a:ext cx="200652" cy="370932"/>
              </a:xfrm>
              <a:prstGeom prst="line">
                <a:avLst/>
              </a:prstGeom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>
                <a:endCxn id="29" idx="2"/>
              </p:cNvCxnSpPr>
              <p:nvPr/>
            </p:nvCxnSpPr>
            <p:spPr>
              <a:xfrm>
                <a:off x="3305722" y="2868938"/>
                <a:ext cx="439647" cy="149892"/>
              </a:xfrm>
              <a:prstGeom prst="line">
                <a:avLst/>
              </a:prstGeom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>
                <a:endCxn id="21" idx="2"/>
              </p:cNvCxnSpPr>
              <p:nvPr/>
            </p:nvCxnSpPr>
            <p:spPr>
              <a:xfrm flipV="1">
                <a:off x="3745369" y="1693562"/>
                <a:ext cx="1015509" cy="209828"/>
              </a:xfrm>
              <a:prstGeom prst="line">
                <a:avLst/>
              </a:prstGeom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>
                <a:stCxn id="21" idx="3"/>
                <a:endCxn id="22" idx="0"/>
              </p:cNvCxnSpPr>
              <p:nvPr/>
            </p:nvCxnSpPr>
            <p:spPr>
              <a:xfrm flipH="1">
                <a:off x="4638048" y="1780416"/>
                <a:ext cx="158806" cy="362159"/>
              </a:xfrm>
              <a:prstGeom prst="line">
                <a:avLst/>
              </a:prstGeom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>
                <a:stCxn id="22" idx="6"/>
                <a:endCxn id="23" idx="1"/>
              </p:cNvCxnSpPr>
              <p:nvPr/>
            </p:nvCxnSpPr>
            <p:spPr>
              <a:xfrm>
                <a:off x="4760878" y="2265405"/>
                <a:ext cx="804186" cy="639510"/>
              </a:xfrm>
              <a:prstGeom prst="line">
                <a:avLst/>
              </a:prstGeom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>
                <a:stCxn id="35" idx="6"/>
                <a:endCxn id="31" idx="2"/>
              </p:cNvCxnSpPr>
              <p:nvPr/>
            </p:nvCxnSpPr>
            <p:spPr>
              <a:xfrm flipV="1">
                <a:off x="5466861" y="3892333"/>
                <a:ext cx="608243" cy="209064"/>
              </a:xfrm>
              <a:prstGeom prst="line">
                <a:avLst/>
              </a:prstGeom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>
                <a:stCxn id="35" idx="5"/>
                <a:endCxn id="26" idx="1"/>
              </p:cNvCxnSpPr>
              <p:nvPr/>
            </p:nvCxnSpPr>
            <p:spPr>
              <a:xfrm>
                <a:off x="5430885" y="4188251"/>
                <a:ext cx="379839" cy="349827"/>
              </a:xfrm>
              <a:prstGeom prst="line">
                <a:avLst/>
              </a:prstGeom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>
                <a:stCxn id="24" idx="5"/>
                <a:endCxn id="35" idx="1"/>
              </p:cNvCxnSpPr>
              <p:nvPr/>
            </p:nvCxnSpPr>
            <p:spPr>
              <a:xfrm>
                <a:off x="4683056" y="3787545"/>
                <a:ext cx="574121" cy="226998"/>
              </a:xfrm>
              <a:prstGeom prst="line">
                <a:avLst/>
              </a:prstGeom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>
                <a:stCxn id="36" idx="7"/>
                <a:endCxn id="24" idx="3"/>
              </p:cNvCxnSpPr>
              <p:nvPr/>
            </p:nvCxnSpPr>
            <p:spPr>
              <a:xfrm flipV="1">
                <a:off x="4262537" y="3787545"/>
                <a:ext cx="246811" cy="263594"/>
              </a:xfrm>
              <a:prstGeom prst="line">
                <a:avLst/>
              </a:prstGeom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>
                <a:stCxn id="36" idx="5"/>
                <a:endCxn id="28" idx="1"/>
              </p:cNvCxnSpPr>
              <p:nvPr/>
            </p:nvCxnSpPr>
            <p:spPr>
              <a:xfrm>
                <a:off x="4262537" y="4224847"/>
                <a:ext cx="377608" cy="695970"/>
              </a:xfrm>
              <a:prstGeom prst="line">
                <a:avLst/>
              </a:prstGeom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>
                <a:stCxn id="28" idx="5"/>
                <a:endCxn id="32" idx="2"/>
              </p:cNvCxnSpPr>
              <p:nvPr/>
            </p:nvCxnSpPr>
            <p:spPr>
              <a:xfrm>
                <a:off x="4813853" y="5094525"/>
                <a:ext cx="806849" cy="260483"/>
              </a:xfrm>
              <a:prstGeom prst="line">
                <a:avLst/>
              </a:prstGeom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>
                <a:stCxn id="32" idx="0"/>
                <a:endCxn id="26" idx="4"/>
              </p:cNvCxnSpPr>
              <p:nvPr/>
            </p:nvCxnSpPr>
            <p:spPr>
              <a:xfrm flipV="1">
                <a:off x="5743532" y="4747762"/>
                <a:ext cx="154046" cy="484416"/>
              </a:xfrm>
              <a:prstGeom prst="line">
                <a:avLst/>
              </a:prstGeom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>
                <a:stCxn id="26" idx="6"/>
                <a:endCxn id="30" idx="2"/>
              </p:cNvCxnSpPr>
              <p:nvPr/>
            </p:nvCxnSpPr>
            <p:spPr>
              <a:xfrm flipV="1">
                <a:off x="6020408" y="4574194"/>
                <a:ext cx="782699" cy="50738"/>
              </a:xfrm>
              <a:prstGeom prst="line">
                <a:avLst/>
              </a:prstGeom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>
                <a:stCxn id="34" idx="5"/>
                <a:endCxn id="27" idx="1"/>
              </p:cNvCxnSpPr>
              <p:nvPr/>
            </p:nvCxnSpPr>
            <p:spPr>
              <a:xfrm>
                <a:off x="6161958" y="1727097"/>
                <a:ext cx="446084" cy="320475"/>
              </a:xfrm>
              <a:prstGeom prst="line">
                <a:avLst/>
              </a:prstGeom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>
                <a:stCxn id="31" idx="0"/>
                <a:endCxn id="23" idx="5"/>
              </p:cNvCxnSpPr>
              <p:nvPr/>
            </p:nvCxnSpPr>
            <p:spPr>
              <a:xfrm flipH="1" flipV="1">
                <a:off x="5738772" y="3078623"/>
                <a:ext cx="459162" cy="690880"/>
              </a:xfrm>
              <a:prstGeom prst="line">
                <a:avLst/>
              </a:prstGeom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>
                <a:stCxn id="24" idx="7"/>
                <a:endCxn id="23" idx="2"/>
              </p:cNvCxnSpPr>
              <p:nvPr/>
            </p:nvCxnSpPr>
            <p:spPr>
              <a:xfrm flipV="1">
                <a:off x="4683056" y="2991769"/>
                <a:ext cx="846032" cy="622068"/>
              </a:xfrm>
              <a:prstGeom prst="line">
                <a:avLst/>
              </a:prstGeom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>
                <a:stCxn id="22" idx="4"/>
                <a:endCxn id="24" idx="0"/>
              </p:cNvCxnSpPr>
              <p:nvPr/>
            </p:nvCxnSpPr>
            <p:spPr>
              <a:xfrm flipH="1">
                <a:off x="4596202" y="2388235"/>
                <a:ext cx="41846" cy="1189626"/>
              </a:xfrm>
              <a:prstGeom prst="line">
                <a:avLst/>
              </a:prstGeom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>
                <a:stCxn id="29" idx="7"/>
                <a:endCxn id="22" idx="3"/>
              </p:cNvCxnSpPr>
              <p:nvPr/>
            </p:nvCxnSpPr>
            <p:spPr>
              <a:xfrm flipV="1">
                <a:off x="3955053" y="2352259"/>
                <a:ext cx="596141" cy="579717"/>
              </a:xfrm>
              <a:prstGeom prst="line">
                <a:avLst/>
              </a:prstGeom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>
                <a:stCxn id="29" idx="5"/>
                <a:endCxn id="24" idx="1"/>
              </p:cNvCxnSpPr>
              <p:nvPr/>
            </p:nvCxnSpPr>
            <p:spPr>
              <a:xfrm>
                <a:off x="3955053" y="3105684"/>
                <a:ext cx="554295" cy="508153"/>
              </a:xfrm>
              <a:prstGeom prst="line">
                <a:avLst/>
              </a:prstGeom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>
                <a:stCxn id="29" idx="4"/>
                <a:endCxn id="36" idx="0"/>
              </p:cNvCxnSpPr>
              <p:nvPr/>
            </p:nvCxnSpPr>
            <p:spPr>
              <a:xfrm>
                <a:off x="3868199" y="3141660"/>
                <a:ext cx="307484" cy="873503"/>
              </a:xfrm>
              <a:prstGeom prst="line">
                <a:avLst/>
              </a:prstGeom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>
                <a:stCxn id="23" idx="7"/>
                <a:endCxn id="27" idx="3"/>
              </p:cNvCxnSpPr>
              <p:nvPr/>
            </p:nvCxnSpPr>
            <p:spPr>
              <a:xfrm flipV="1">
                <a:off x="5738772" y="2221280"/>
                <a:ext cx="869270" cy="683635"/>
              </a:xfrm>
              <a:prstGeom prst="line">
                <a:avLst/>
              </a:prstGeom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>
                <a:stCxn id="34" idx="4"/>
                <a:endCxn id="23" idx="7"/>
              </p:cNvCxnSpPr>
              <p:nvPr/>
            </p:nvCxnSpPr>
            <p:spPr>
              <a:xfrm flipH="1">
                <a:off x="5738772" y="1763073"/>
                <a:ext cx="336332" cy="1141842"/>
              </a:xfrm>
              <a:prstGeom prst="line">
                <a:avLst/>
              </a:prstGeom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>
                <a:stCxn id="27" idx="5"/>
                <a:endCxn id="33" idx="1"/>
              </p:cNvCxnSpPr>
              <p:nvPr/>
            </p:nvCxnSpPr>
            <p:spPr>
              <a:xfrm>
                <a:off x="6781750" y="2221280"/>
                <a:ext cx="432806" cy="437975"/>
              </a:xfrm>
              <a:prstGeom prst="line">
                <a:avLst/>
              </a:prstGeom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>
                <a:stCxn id="31" idx="7"/>
                <a:endCxn id="33" idx="3"/>
              </p:cNvCxnSpPr>
              <p:nvPr/>
            </p:nvCxnSpPr>
            <p:spPr>
              <a:xfrm flipV="1">
                <a:off x="6284788" y="2832963"/>
                <a:ext cx="929768" cy="972516"/>
              </a:xfrm>
              <a:prstGeom prst="line">
                <a:avLst/>
              </a:prstGeom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>
                <a:stCxn id="33" idx="4"/>
                <a:endCxn id="25" idx="7"/>
              </p:cNvCxnSpPr>
              <p:nvPr/>
            </p:nvCxnSpPr>
            <p:spPr>
              <a:xfrm flipH="1">
                <a:off x="7203661" y="2868939"/>
                <a:ext cx="97749" cy="663819"/>
              </a:xfrm>
              <a:prstGeom prst="line">
                <a:avLst/>
              </a:prstGeom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>
                <a:stCxn id="31" idx="6"/>
                <a:endCxn id="25" idx="3"/>
              </p:cNvCxnSpPr>
              <p:nvPr/>
            </p:nvCxnSpPr>
            <p:spPr>
              <a:xfrm flipV="1">
                <a:off x="6320764" y="3706466"/>
                <a:ext cx="709189" cy="185867"/>
              </a:xfrm>
              <a:prstGeom prst="line">
                <a:avLst/>
              </a:prstGeom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>
                <a:stCxn id="25" idx="4"/>
                <a:endCxn id="30" idx="0"/>
              </p:cNvCxnSpPr>
              <p:nvPr/>
            </p:nvCxnSpPr>
            <p:spPr>
              <a:xfrm flipH="1">
                <a:off x="6925937" y="3742442"/>
                <a:ext cx="190870" cy="708922"/>
              </a:xfrm>
              <a:prstGeom prst="line">
                <a:avLst/>
              </a:prstGeom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>
                <a:stCxn id="26" idx="7"/>
                <a:endCxn id="31" idx="5"/>
              </p:cNvCxnSpPr>
              <p:nvPr/>
            </p:nvCxnSpPr>
            <p:spPr>
              <a:xfrm flipV="1">
                <a:off x="5984432" y="3979187"/>
                <a:ext cx="300356" cy="558891"/>
              </a:xfrm>
              <a:prstGeom prst="line">
                <a:avLst/>
              </a:prstGeom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>
                <a:stCxn id="32" idx="6"/>
                <a:endCxn id="30" idx="4"/>
              </p:cNvCxnSpPr>
              <p:nvPr/>
            </p:nvCxnSpPr>
            <p:spPr>
              <a:xfrm flipV="1">
                <a:off x="5866362" y="4697024"/>
                <a:ext cx="1059575" cy="657984"/>
              </a:xfrm>
              <a:prstGeom prst="line">
                <a:avLst/>
              </a:prstGeom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>
                <a:stCxn id="28" idx="7"/>
                <a:endCxn id="35" idx="4"/>
              </p:cNvCxnSpPr>
              <p:nvPr/>
            </p:nvCxnSpPr>
            <p:spPr>
              <a:xfrm flipV="1">
                <a:off x="4813853" y="4224227"/>
                <a:ext cx="530178" cy="696590"/>
              </a:xfrm>
              <a:prstGeom prst="line">
                <a:avLst/>
              </a:prstGeom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>
                <a:stCxn id="21" idx="6"/>
                <a:endCxn id="34" idx="2"/>
              </p:cNvCxnSpPr>
              <p:nvPr/>
            </p:nvCxnSpPr>
            <p:spPr>
              <a:xfrm flipV="1">
                <a:off x="5006538" y="1640243"/>
                <a:ext cx="945736" cy="53319"/>
              </a:xfrm>
              <a:prstGeom prst="line">
                <a:avLst/>
              </a:prstGeom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>
                <a:stCxn id="23" idx="6"/>
                <a:endCxn id="33" idx="3"/>
              </p:cNvCxnSpPr>
              <p:nvPr/>
            </p:nvCxnSpPr>
            <p:spPr>
              <a:xfrm flipV="1">
                <a:off x="5774748" y="2832963"/>
                <a:ext cx="1439808" cy="158806"/>
              </a:xfrm>
              <a:prstGeom prst="line">
                <a:avLst/>
              </a:prstGeom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>
                <a:stCxn id="35" idx="0"/>
                <a:endCxn id="23" idx="4"/>
              </p:cNvCxnSpPr>
              <p:nvPr/>
            </p:nvCxnSpPr>
            <p:spPr>
              <a:xfrm flipV="1">
                <a:off x="5344031" y="3114599"/>
                <a:ext cx="307887" cy="863968"/>
              </a:xfrm>
              <a:prstGeom prst="line">
                <a:avLst/>
              </a:prstGeom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>
                <a:endCxn id="36" idx="4"/>
              </p:cNvCxnSpPr>
              <p:nvPr/>
            </p:nvCxnSpPr>
            <p:spPr>
              <a:xfrm flipV="1">
                <a:off x="3761489" y="4260823"/>
                <a:ext cx="414194" cy="646935"/>
              </a:xfrm>
              <a:prstGeom prst="line">
                <a:avLst/>
              </a:prstGeom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>
                <a:endCxn id="29" idx="3"/>
              </p:cNvCxnSpPr>
              <p:nvPr/>
            </p:nvCxnSpPr>
            <p:spPr>
              <a:xfrm flipV="1">
                <a:off x="3267621" y="3105684"/>
                <a:ext cx="513724" cy="840666"/>
              </a:xfrm>
              <a:prstGeom prst="line">
                <a:avLst/>
              </a:prstGeom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>
                <a:endCxn id="22" idx="2"/>
              </p:cNvCxnSpPr>
              <p:nvPr/>
            </p:nvCxnSpPr>
            <p:spPr>
              <a:xfrm>
                <a:off x="3745369" y="1887334"/>
                <a:ext cx="769849" cy="378071"/>
              </a:xfrm>
              <a:prstGeom prst="line">
                <a:avLst/>
              </a:prstGeom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>
                <a:endCxn id="21" idx="0"/>
              </p:cNvCxnSpPr>
              <p:nvPr/>
            </p:nvCxnSpPr>
            <p:spPr>
              <a:xfrm flipH="1">
                <a:off x="4883708" y="992414"/>
                <a:ext cx="761035" cy="578318"/>
              </a:xfrm>
              <a:prstGeom prst="line">
                <a:avLst/>
              </a:prstGeom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>
                <a:endCxn id="34" idx="1"/>
              </p:cNvCxnSpPr>
              <p:nvPr/>
            </p:nvCxnSpPr>
            <p:spPr>
              <a:xfrm>
                <a:off x="5620702" y="998328"/>
                <a:ext cx="367548" cy="555061"/>
              </a:xfrm>
              <a:prstGeom prst="line">
                <a:avLst/>
              </a:prstGeom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>
                <a:endCxn id="27" idx="1"/>
              </p:cNvCxnSpPr>
              <p:nvPr/>
            </p:nvCxnSpPr>
            <p:spPr>
              <a:xfrm flipH="1">
                <a:off x="6608042" y="1235776"/>
                <a:ext cx="86852" cy="811796"/>
              </a:xfrm>
              <a:prstGeom prst="line">
                <a:avLst/>
              </a:prstGeom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>
                <a:endCxn id="25" idx="5"/>
              </p:cNvCxnSpPr>
              <p:nvPr/>
            </p:nvCxnSpPr>
            <p:spPr>
              <a:xfrm flipH="1" flipV="1">
                <a:off x="7203661" y="3706466"/>
                <a:ext cx="796579" cy="234720"/>
              </a:xfrm>
              <a:prstGeom prst="line">
                <a:avLst/>
              </a:prstGeom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>
                <a:endCxn id="25" idx="5"/>
              </p:cNvCxnSpPr>
              <p:nvPr/>
            </p:nvCxnSpPr>
            <p:spPr>
              <a:xfrm flipH="1" flipV="1">
                <a:off x="7203661" y="3706466"/>
                <a:ext cx="314775" cy="1201292"/>
              </a:xfrm>
              <a:prstGeom prst="line">
                <a:avLst/>
              </a:prstGeom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>
                <a:endCxn id="32" idx="5"/>
              </p:cNvCxnSpPr>
              <p:nvPr/>
            </p:nvCxnSpPr>
            <p:spPr>
              <a:xfrm flipH="1" flipV="1">
                <a:off x="5830386" y="5441862"/>
                <a:ext cx="852961" cy="135354"/>
              </a:xfrm>
              <a:prstGeom prst="line">
                <a:avLst/>
              </a:prstGeom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>
                <a:endCxn id="32" idx="4"/>
              </p:cNvCxnSpPr>
              <p:nvPr/>
            </p:nvCxnSpPr>
            <p:spPr>
              <a:xfrm flipV="1">
                <a:off x="5615930" y="5477838"/>
                <a:ext cx="127602" cy="339124"/>
              </a:xfrm>
              <a:prstGeom prst="line">
                <a:avLst/>
              </a:prstGeom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>
                <a:endCxn id="36" idx="2"/>
              </p:cNvCxnSpPr>
              <p:nvPr/>
            </p:nvCxnSpPr>
            <p:spPr>
              <a:xfrm>
                <a:off x="3267621" y="3941186"/>
                <a:ext cx="785232" cy="196807"/>
              </a:xfrm>
              <a:prstGeom prst="line">
                <a:avLst/>
              </a:prstGeom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>
                <a:endCxn id="27" idx="6"/>
              </p:cNvCxnSpPr>
              <p:nvPr/>
            </p:nvCxnSpPr>
            <p:spPr>
              <a:xfrm flipH="1">
                <a:off x="6817726" y="1879932"/>
                <a:ext cx="716221" cy="254494"/>
              </a:xfrm>
              <a:prstGeom prst="line">
                <a:avLst/>
              </a:prstGeom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>
                <a:endCxn id="33" idx="6"/>
              </p:cNvCxnSpPr>
              <p:nvPr/>
            </p:nvCxnSpPr>
            <p:spPr>
              <a:xfrm flipH="1" flipV="1">
                <a:off x="7424240" y="2746109"/>
                <a:ext cx="576000" cy="138069"/>
              </a:xfrm>
              <a:prstGeom prst="line">
                <a:avLst/>
              </a:prstGeom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>
                <a:stCxn id="28" idx="6"/>
                <a:endCxn id="26" idx="2"/>
              </p:cNvCxnSpPr>
              <p:nvPr/>
            </p:nvCxnSpPr>
            <p:spPr>
              <a:xfrm flipV="1">
                <a:off x="4849829" y="4624932"/>
                <a:ext cx="924919" cy="382739"/>
              </a:xfrm>
              <a:prstGeom prst="line">
                <a:avLst/>
              </a:prstGeom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椭圆 83"/>
              <p:cNvSpPr/>
              <p:nvPr/>
            </p:nvSpPr>
            <p:spPr>
              <a:xfrm>
                <a:off x="4475375" y="1085627"/>
                <a:ext cx="245660" cy="24566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7878437" y="3852868"/>
                <a:ext cx="245660" cy="24566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3377143" y="4502102"/>
                <a:ext cx="719689" cy="719689"/>
              </a:xfrm>
              <a:prstGeom prst="ellipse">
                <a:avLst/>
              </a:prstGeom>
              <a:solidFill>
                <a:srgbClr val="FFC000"/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87" name="椭圆 86"/>
              <p:cNvSpPr/>
              <p:nvPr/>
            </p:nvSpPr>
            <p:spPr>
              <a:xfrm>
                <a:off x="3165256" y="3793313"/>
                <a:ext cx="245660" cy="245660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>
                <a:off x="7406314" y="1737799"/>
                <a:ext cx="245660" cy="24566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/>
              <p:nvPr/>
            </p:nvSpPr>
            <p:spPr>
              <a:xfrm>
                <a:off x="6540862" y="5471107"/>
                <a:ext cx="245660" cy="24566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>
                <a:off x="3645882" y="1800757"/>
                <a:ext cx="245660" cy="24566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cxnSp>
            <p:nvCxnSpPr>
              <p:cNvPr id="91" name="直接连接符 90"/>
              <p:cNvCxnSpPr>
                <a:endCxn id="28" idx="4"/>
              </p:cNvCxnSpPr>
              <p:nvPr/>
            </p:nvCxnSpPr>
            <p:spPr>
              <a:xfrm flipV="1">
                <a:off x="4596202" y="5130501"/>
                <a:ext cx="130797" cy="446715"/>
              </a:xfrm>
              <a:prstGeom prst="line">
                <a:avLst/>
              </a:prstGeom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椭圆 18"/>
            <p:cNvSpPr/>
            <p:nvPr/>
          </p:nvSpPr>
          <p:spPr>
            <a:xfrm>
              <a:off x="8999277" y="1541913"/>
              <a:ext cx="1069568" cy="1069568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/>
            </a:p>
          </p:txBody>
        </p:sp>
      </p:grpSp>
      <p:sp>
        <p:nvSpPr>
          <p:cNvPr id="111" name="矩形 110"/>
          <p:cNvSpPr/>
          <p:nvPr/>
        </p:nvSpPr>
        <p:spPr>
          <a:xfrm>
            <a:off x="1378973" y="6006893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</a:rPr>
              <a:t>系统与硬件连接</a:t>
            </a:r>
            <a:endParaRPr lang="zh-CN" alt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05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</a:t>
            </a:r>
            <a:r>
              <a:rPr lang="en-US" altLang="zh-CN" sz="2000" dirty="0" smtClean="0"/>
              <a:t>Five</a:t>
            </a:r>
            <a:endParaRPr lang="en-US" altLang="zh-CN" sz="2000" dirty="0"/>
          </a:p>
          <a:p>
            <a:r>
              <a:rPr lang="zh-CN" altLang="en-US" sz="2000" dirty="0"/>
              <a:t>硬件</a:t>
            </a:r>
            <a:r>
              <a:rPr lang="zh-CN" altLang="en-US" sz="2000" dirty="0" smtClean="0"/>
              <a:t>接口需求</a:t>
            </a:r>
            <a:endParaRPr lang="zh-CN" altLang="en-US" sz="2000" dirty="0"/>
          </a:p>
        </p:txBody>
      </p:sp>
      <p:pic>
        <p:nvPicPr>
          <p:cNvPr id="144" name="图片 1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849" y="1330628"/>
            <a:ext cx="2201880" cy="22218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8" name="图片 14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8" t="1618" r="1158" b="14238"/>
          <a:stretch/>
        </p:blipFill>
        <p:spPr>
          <a:xfrm>
            <a:off x="4788324" y="3720283"/>
            <a:ext cx="3155000" cy="2375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2647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75408" y="2056579"/>
            <a:ext cx="3390673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5000" b="1" dirty="0" smtClean="0"/>
              <a:t>谢谢观看！</a:t>
            </a:r>
            <a:endParaRPr lang="en-US" altLang="zh-CN" sz="5000" b="1" dirty="0"/>
          </a:p>
        </p:txBody>
      </p:sp>
      <p:sp>
        <p:nvSpPr>
          <p:cNvPr id="4" name="矩形 3"/>
          <p:cNvSpPr/>
          <p:nvPr/>
        </p:nvSpPr>
        <p:spPr>
          <a:xfrm>
            <a:off x="7912916" y="4383740"/>
            <a:ext cx="24217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/>
              <a:t>厦门大学项目组</a:t>
            </a:r>
            <a:endParaRPr lang="en-US" altLang="zh-CN" dirty="0" smtClean="0"/>
          </a:p>
          <a:p>
            <a:pPr algn="ctr">
              <a:lnSpc>
                <a:spcPct val="150000"/>
              </a:lnSpc>
            </a:pPr>
            <a:r>
              <a:rPr lang="en-US" altLang="zh-CN" dirty="0" smtClean="0"/>
              <a:t>2017.08</a:t>
            </a:r>
            <a:endParaRPr lang="en-US" altLang="zh-CN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3393951" y="3088340"/>
            <a:ext cx="4626052" cy="0"/>
          </a:xfrm>
          <a:prstGeom prst="line">
            <a:avLst/>
          </a:prstGeom>
          <a:ln>
            <a:solidFill>
              <a:srgbClr val="1A98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651501" y="4145615"/>
            <a:ext cx="4626052" cy="0"/>
          </a:xfrm>
          <a:prstGeom prst="line">
            <a:avLst/>
          </a:prstGeom>
          <a:ln>
            <a:solidFill>
              <a:srgbClr val="1A98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402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98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250909" y="2501675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bg1"/>
                </a:solidFill>
                <a:latin typeface="+mj-lt"/>
              </a:rPr>
              <a:t>目录</a:t>
            </a:r>
            <a:endParaRPr lang="en-US" altLang="zh-CN" sz="4800" b="1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250909" y="3434853"/>
            <a:ext cx="2499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01 </a:t>
            </a:r>
            <a:r>
              <a:rPr lang="zh-CN" altLang="en-US" sz="2000" dirty="0" smtClean="0">
                <a:solidFill>
                  <a:schemeClr val="bg1"/>
                </a:solidFill>
              </a:rPr>
              <a:t>系统整体示意图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234865" y="3963807"/>
            <a:ext cx="21002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02 </a:t>
            </a:r>
            <a:r>
              <a:rPr lang="zh-CN" altLang="en-US" sz="2000" dirty="0" smtClean="0">
                <a:solidFill>
                  <a:schemeClr val="bg1"/>
                </a:solidFill>
              </a:rPr>
              <a:t>功能</a:t>
            </a:r>
            <a:r>
              <a:rPr lang="zh-CN" altLang="en-US" sz="2000" dirty="0">
                <a:solidFill>
                  <a:schemeClr val="bg1"/>
                </a:solidFill>
              </a:rPr>
              <a:t>模块设计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2234865" y="4492761"/>
            <a:ext cx="1843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03 </a:t>
            </a:r>
            <a:r>
              <a:rPr lang="zh-CN" altLang="en-US" sz="2000" dirty="0" smtClean="0">
                <a:solidFill>
                  <a:schemeClr val="bg1"/>
                </a:solidFill>
              </a:rPr>
              <a:t>数据库设计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234865" y="5021715"/>
            <a:ext cx="1587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04 </a:t>
            </a:r>
            <a:r>
              <a:rPr lang="zh-CN" altLang="en-US" sz="2000" dirty="0" smtClean="0">
                <a:solidFill>
                  <a:schemeClr val="bg1"/>
                </a:solidFill>
              </a:rPr>
              <a:t>开发进度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234865" y="5550669"/>
            <a:ext cx="21002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05 </a:t>
            </a:r>
            <a:r>
              <a:rPr lang="zh-CN" altLang="en-US" sz="2000" dirty="0" smtClean="0">
                <a:solidFill>
                  <a:schemeClr val="bg1"/>
                </a:solidFill>
              </a:rPr>
              <a:t>硬件接口需求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2387599" y="3306009"/>
            <a:ext cx="204046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245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4127" y="2557690"/>
            <a:ext cx="58262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</a:rPr>
              <a:t>Part One</a:t>
            </a:r>
          </a:p>
          <a:p>
            <a:r>
              <a:rPr lang="zh-CN" altLang="en-US" sz="5400" dirty="0" smtClean="0">
                <a:solidFill>
                  <a:schemeClr val="bg1"/>
                </a:solidFill>
              </a:rPr>
              <a:t>系统整体示意图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13810" y="2713512"/>
            <a:ext cx="0" cy="149442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265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01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One</a:t>
            </a:r>
          </a:p>
          <a:p>
            <a:r>
              <a:rPr lang="zh-CN" altLang="en-US" sz="2000" dirty="0" smtClean="0"/>
              <a:t>系统整体示意图</a:t>
            </a:r>
            <a:endParaRPr lang="zh-CN" altLang="en-US" sz="2000" dirty="0"/>
          </a:p>
        </p:txBody>
      </p:sp>
      <p:pic>
        <p:nvPicPr>
          <p:cNvPr id="346" name="图片 3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94" y="1172363"/>
            <a:ext cx="10882331" cy="544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35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/>
          <p:cNvSpPr/>
          <p:nvPr/>
        </p:nvSpPr>
        <p:spPr>
          <a:xfrm>
            <a:off x="2000250" y="1172363"/>
            <a:ext cx="9305925" cy="5514187"/>
          </a:xfrm>
          <a:prstGeom prst="rect">
            <a:avLst/>
          </a:prstGeom>
          <a:solidFill>
            <a:srgbClr val="F9C4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zh-CN" dirty="0" smtClean="0">
              <a:solidFill>
                <a:schemeClr val="tx1"/>
              </a:solidFill>
            </a:endParaRPr>
          </a:p>
          <a:p>
            <a:pPr algn="r"/>
            <a:endParaRPr lang="en-US" altLang="zh-CN" dirty="0">
              <a:solidFill>
                <a:schemeClr val="tx1"/>
              </a:solidFill>
            </a:endParaRPr>
          </a:p>
          <a:p>
            <a:pPr algn="r"/>
            <a:endParaRPr lang="en-US" altLang="zh-CN" dirty="0" smtClean="0">
              <a:solidFill>
                <a:schemeClr val="tx1"/>
              </a:solidFill>
            </a:endParaRPr>
          </a:p>
          <a:p>
            <a:pPr algn="r"/>
            <a:endParaRPr lang="en-US" altLang="zh-CN" dirty="0">
              <a:solidFill>
                <a:schemeClr val="tx1"/>
              </a:solidFill>
            </a:endParaRPr>
          </a:p>
          <a:p>
            <a:pPr algn="r"/>
            <a:endParaRPr lang="en-US" altLang="zh-CN" dirty="0" smtClean="0">
              <a:solidFill>
                <a:schemeClr val="tx1"/>
              </a:solidFill>
            </a:endParaRPr>
          </a:p>
          <a:p>
            <a:pPr algn="r"/>
            <a:endParaRPr lang="en-US" altLang="zh-CN" dirty="0">
              <a:solidFill>
                <a:schemeClr val="tx1"/>
              </a:solidFill>
            </a:endParaRPr>
          </a:p>
          <a:p>
            <a:pPr algn="r"/>
            <a:endParaRPr lang="en-US" altLang="zh-CN" dirty="0" smtClean="0">
              <a:solidFill>
                <a:schemeClr val="tx1"/>
              </a:solidFill>
            </a:endParaRPr>
          </a:p>
          <a:p>
            <a:pPr algn="r"/>
            <a:endParaRPr lang="en-US" altLang="zh-CN" dirty="0">
              <a:solidFill>
                <a:schemeClr val="tx1"/>
              </a:solidFill>
            </a:endParaRPr>
          </a:p>
          <a:p>
            <a:pPr algn="r"/>
            <a:endParaRPr lang="en-US" altLang="zh-CN" dirty="0" smtClean="0">
              <a:solidFill>
                <a:schemeClr val="tx1"/>
              </a:solidFill>
            </a:endParaRPr>
          </a:p>
          <a:p>
            <a:pPr algn="r"/>
            <a:endParaRPr lang="en-US" altLang="zh-CN" dirty="0">
              <a:solidFill>
                <a:schemeClr val="tx1"/>
              </a:solidFill>
            </a:endParaRPr>
          </a:p>
          <a:p>
            <a:pPr algn="r"/>
            <a:endParaRPr lang="en-US" altLang="zh-CN" dirty="0" smtClean="0">
              <a:solidFill>
                <a:schemeClr val="tx1"/>
              </a:solidFill>
            </a:endParaRPr>
          </a:p>
          <a:p>
            <a:pPr algn="r"/>
            <a:endParaRPr lang="en-US" altLang="zh-CN" dirty="0">
              <a:solidFill>
                <a:schemeClr val="tx1"/>
              </a:solidFill>
            </a:endParaRPr>
          </a:p>
          <a:p>
            <a:pPr algn="r"/>
            <a:endParaRPr lang="en-US" altLang="zh-CN" dirty="0" smtClean="0">
              <a:solidFill>
                <a:schemeClr val="tx1"/>
              </a:solidFill>
            </a:endParaRPr>
          </a:p>
          <a:p>
            <a:pPr algn="r"/>
            <a:endParaRPr lang="en-US" altLang="zh-CN" dirty="0">
              <a:solidFill>
                <a:schemeClr val="tx1"/>
              </a:solidFill>
            </a:endParaRPr>
          </a:p>
          <a:p>
            <a:pPr algn="r"/>
            <a:endParaRPr lang="en-US" altLang="zh-CN" dirty="0" smtClean="0">
              <a:solidFill>
                <a:schemeClr val="tx1"/>
              </a:solidFill>
            </a:endParaRPr>
          </a:p>
          <a:p>
            <a:pPr algn="r"/>
            <a:endParaRPr lang="en-US" altLang="zh-CN" dirty="0">
              <a:solidFill>
                <a:schemeClr val="tx1"/>
              </a:solidFill>
            </a:endParaRPr>
          </a:p>
          <a:p>
            <a:pPr algn="r"/>
            <a:endParaRPr lang="en-US" altLang="zh-CN" dirty="0" smtClean="0">
              <a:solidFill>
                <a:schemeClr val="tx1"/>
              </a:solidFill>
            </a:endParaRPr>
          </a:p>
          <a:p>
            <a:pPr algn="r"/>
            <a:endParaRPr lang="en-US" altLang="zh-CN" dirty="0">
              <a:solidFill>
                <a:schemeClr val="tx1"/>
              </a:solidFill>
            </a:endParaRPr>
          </a:p>
          <a:p>
            <a:pPr algn="r"/>
            <a:endParaRPr lang="en-US" altLang="zh-CN" dirty="0" smtClean="0">
              <a:solidFill>
                <a:schemeClr val="tx1"/>
              </a:solidFill>
            </a:endParaRPr>
          </a:p>
          <a:p>
            <a:pPr algn="r"/>
            <a:r>
              <a:rPr lang="zh-CN" altLang="en-US" b="1" dirty="0" smtClean="0">
                <a:solidFill>
                  <a:schemeClr val="tx1"/>
                </a:solidFill>
              </a:rPr>
              <a:t>机</a:t>
            </a:r>
            <a:r>
              <a:rPr lang="zh-CN" altLang="en-US" b="1" dirty="0">
                <a:solidFill>
                  <a:schemeClr val="tx1"/>
                </a:solidFill>
              </a:rPr>
              <a:t>一车间</a:t>
            </a:r>
          </a:p>
        </p:txBody>
      </p:sp>
      <p:sp>
        <p:nvSpPr>
          <p:cNvPr id="26" name="矩形 25"/>
          <p:cNvSpPr/>
          <p:nvPr/>
        </p:nvSpPr>
        <p:spPr>
          <a:xfrm>
            <a:off x="4159637" y="2588418"/>
            <a:ext cx="3769479" cy="2953363"/>
          </a:xfrm>
          <a:prstGeom prst="rect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r"/>
            <a:r>
              <a:rPr lang="zh-CN" altLang="en-US" b="1" dirty="0" smtClean="0">
                <a:solidFill>
                  <a:schemeClr val="tx1"/>
                </a:solidFill>
              </a:rPr>
              <a:t>刀管中心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01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One</a:t>
            </a:r>
          </a:p>
          <a:p>
            <a:r>
              <a:rPr lang="zh-CN" altLang="en-US" sz="2000" dirty="0" smtClean="0"/>
              <a:t>系统整体示意图</a:t>
            </a:r>
            <a:endParaRPr lang="zh-CN" altLang="en-US" sz="2000" dirty="0"/>
          </a:p>
        </p:txBody>
      </p:sp>
      <p:sp>
        <p:nvSpPr>
          <p:cNvPr id="18" name="矩形 17"/>
          <p:cNvSpPr/>
          <p:nvPr/>
        </p:nvSpPr>
        <p:spPr>
          <a:xfrm>
            <a:off x="4516548" y="2703409"/>
            <a:ext cx="985308" cy="468935"/>
          </a:xfrm>
          <a:prstGeom prst="rect">
            <a:avLst/>
          </a:prstGeom>
          <a:solidFill>
            <a:srgbClr val="92CD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刀具柜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endCxn id="37" idx="1"/>
          </p:cNvCxnSpPr>
          <p:nvPr/>
        </p:nvCxnSpPr>
        <p:spPr>
          <a:xfrm>
            <a:off x="1815632" y="3855513"/>
            <a:ext cx="4739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516548" y="3463927"/>
            <a:ext cx="3062817" cy="1708383"/>
          </a:xfrm>
          <a:prstGeom prst="rect">
            <a:avLst/>
          </a:prstGeom>
          <a:solidFill>
            <a:srgbClr val="CCC2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zh-CN" b="1" dirty="0" smtClean="0">
              <a:solidFill>
                <a:schemeClr val="tx1"/>
              </a:solidFill>
            </a:endParaRPr>
          </a:p>
          <a:p>
            <a:pPr algn="r"/>
            <a:endParaRPr lang="en-US" altLang="zh-CN" b="1" dirty="0">
              <a:solidFill>
                <a:schemeClr val="tx1"/>
              </a:solidFill>
            </a:endParaRPr>
          </a:p>
          <a:p>
            <a:pPr algn="r"/>
            <a:endParaRPr lang="en-US" altLang="zh-CN" b="1" dirty="0" smtClean="0">
              <a:solidFill>
                <a:schemeClr val="tx1"/>
              </a:solidFill>
            </a:endParaRPr>
          </a:p>
          <a:p>
            <a:pPr algn="r"/>
            <a:endParaRPr lang="en-US" altLang="zh-CN" b="1" dirty="0">
              <a:solidFill>
                <a:schemeClr val="tx1"/>
              </a:solidFill>
            </a:endParaRPr>
          </a:p>
          <a:p>
            <a:pPr algn="r"/>
            <a:endParaRPr lang="en-US" altLang="zh-CN" b="1" dirty="0" smtClean="0">
              <a:solidFill>
                <a:schemeClr val="tx1"/>
              </a:solidFill>
            </a:endParaRPr>
          </a:p>
          <a:p>
            <a:pPr algn="r"/>
            <a:r>
              <a:rPr lang="zh-CN" altLang="en-US" sz="1600" b="1" dirty="0" smtClean="0">
                <a:solidFill>
                  <a:schemeClr val="tx1"/>
                </a:solidFill>
              </a:rPr>
              <a:t>刀具管理系统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262904" y="3729955"/>
            <a:ext cx="1569919" cy="510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库存管理模块</a:t>
            </a:r>
            <a:endParaRPr lang="en-US" altLang="zh-CN" sz="1200" b="1" dirty="0" smtClean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271976" y="4300558"/>
            <a:ext cx="1551959" cy="5042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刀具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监测模块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流程图: 多文档 23"/>
          <p:cNvSpPr/>
          <p:nvPr/>
        </p:nvSpPr>
        <p:spPr>
          <a:xfrm>
            <a:off x="5234521" y="1268567"/>
            <a:ext cx="1904584" cy="1289074"/>
          </a:xfrm>
          <a:prstGeom prst="flowChartMultidocument">
            <a:avLst/>
          </a:prstGeom>
          <a:solidFill>
            <a:srgbClr val="FEE5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刀具</a:t>
            </a:r>
            <a:r>
              <a:rPr lang="en-US" altLang="zh-CN" sz="1200" b="1" dirty="0">
                <a:solidFill>
                  <a:schemeClr val="tx1"/>
                </a:solidFill>
              </a:rPr>
              <a:t>/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零部件领用单据</a:t>
            </a:r>
            <a:endParaRPr lang="en-US" altLang="zh-CN" sz="12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刀具</a:t>
            </a:r>
            <a:r>
              <a:rPr lang="en-US" altLang="zh-CN" sz="1200" b="1" dirty="0">
                <a:solidFill>
                  <a:schemeClr val="tx1"/>
                </a:solidFill>
              </a:rPr>
              <a:t>/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零部件退还单据</a:t>
            </a:r>
            <a:endParaRPr lang="en-US" altLang="zh-CN" sz="12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刀具借用单据</a:t>
            </a:r>
            <a:endParaRPr lang="en-US" altLang="zh-CN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……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流程图: 多文档 24"/>
          <p:cNvSpPr/>
          <p:nvPr/>
        </p:nvSpPr>
        <p:spPr>
          <a:xfrm>
            <a:off x="8042601" y="3707813"/>
            <a:ext cx="1904584" cy="1217588"/>
          </a:xfrm>
          <a:prstGeom prst="flowChartMultidocument">
            <a:avLst/>
          </a:prstGeom>
          <a:solidFill>
            <a:srgbClr val="FEE5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刀具</a:t>
            </a:r>
            <a:r>
              <a:rPr lang="en-US" altLang="zh-CN" sz="1200" b="1" dirty="0">
                <a:solidFill>
                  <a:schemeClr val="tx1"/>
                </a:solidFill>
              </a:rPr>
              <a:t>/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零部件订货清单</a:t>
            </a:r>
            <a:endParaRPr lang="en-US" altLang="zh-CN" sz="12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刀具</a:t>
            </a:r>
            <a:r>
              <a:rPr lang="en-US" altLang="zh-CN" sz="1200" b="1" dirty="0">
                <a:solidFill>
                  <a:schemeClr val="tx1"/>
                </a:solidFill>
              </a:rPr>
              <a:t>/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零部件刃磨清单</a:t>
            </a:r>
            <a:endParaRPr lang="en-US" altLang="zh-CN" sz="12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刀具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/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零部件报废清单</a:t>
            </a:r>
            <a:endParaRPr lang="en-US" altLang="zh-CN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……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12085" y="6188575"/>
            <a:ext cx="985308" cy="419645"/>
          </a:xfrm>
          <a:prstGeom prst="rect">
            <a:avLst/>
          </a:prstGeom>
          <a:solidFill>
            <a:srgbClr val="92CD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机床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A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551722" y="6188574"/>
            <a:ext cx="985308" cy="419645"/>
          </a:xfrm>
          <a:prstGeom prst="rect">
            <a:avLst/>
          </a:prstGeom>
          <a:solidFill>
            <a:srgbClr val="92CD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机床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3" name="矩形 32"/>
          <p:cNvSpPr/>
          <p:nvPr/>
        </p:nvSpPr>
        <p:spPr>
          <a:xfrm>
            <a:off x="6803843" y="6188573"/>
            <a:ext cx="985308" cy="419645"/>
          </a:xfrm>
          <a:prstGeom prst="rect">
            <a:avLst/>
          </a:prstGeom>
          <a:solidFill>
            <a:srgbClr val="92CD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……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03578" y="2588418"/>
            <a:ext cx="1112054" cy="2953363"/>
          </a:xfrm>
          <a:prstGeom prst="rect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工 艺 部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191750" y="2588418"/>
            <a:ext cx="988017" cy="2953363"/>
          </a:xfrm>
          <a:prstGeom prst="rect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机 动 科</a:t>
            </a:r>
            <a:endParaRPr lang="en-US" altLang="zh-CN" b="1" dirty="0" smtClean="0">
              <a:solidFill>
                <a:schemeClr val="tx1"/>
              </a:solidFill>
            </a:endParaRPr>
          </a:p>
        </p:txBody>
      </p:sp>
      <p:sp>
        <p:nvSpPr>
          <p:cNvPr id="36" name="流程图: 多文档 35"/>
          <p:cNvSpPr/>
          <p:nvPr/>
        </p:nvSpPr>
        <p:spPr>
          <a:xfrm>
            <a:off x="2124093" y="4316607"/>
            <a:ext cx="1904584" cy="996939"/>
          </a:xfrm>
          <a:prstGeom prst="flowChartMultidocument">
            <a:avLst/>
          </a:prstGeom>
          <a:solidFill>
            <a:srgbClr val="FEE5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刀具</a:t>
            </a:r>
            <a:r>
              <a:rPr lang="en-US" altLang="zh-CN" sz="1200" b="1" dirty="0">
                <a:solidFill>
                  <a:schemeClr val="tx1"/>
                </a:solidFill>
              </a:rPr>
              <a:t>/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零部件库存报表</a:t>
            </a:r>
            <a:endParaRPr lang="en-US" altLang="zh-CN" sz="12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刀具</a:t>
            </a:r>
            <a:r>
              <a:rPr lang="en-US" altLang="zh-CN" sz="1200" b="1" dirty="0">
                <a:solidFill>
                  <a:schemeClr val="tx1"/>
                </a:solidFill>
              </a:rPr>
              <a:t>/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零部件使用情况</a:t>
            </a:r>
            <a:endParaRPr lang="en-US" altLang="zh-CN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……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流程图: 文档 36"/>
          <p:cNvSpPr/>
          <p:nvPr/>
        </p:nvSpPr>
        <p:spPr>
          <a:xfrm>
            <a:off x="2289589" y="3625162"/>
            <a:ext cx="1573592" cy="460701"/>
          </a:xfrm>
          <a:prstGeom prst="flowChartDocument">
            <a:avLst/>
          </a:prstGeom>
          <a:solidFill>
            <a:srgbClr val="FEE5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工艺卡（配刀清单）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594057" y="2701313"/>
            <a:ext cx="985308" cy="468935"/>
          </a:xfrm>
          <a:prstGeom prst="rect">
            <a:avLst/>
          </a:prstGeom>
          <a:solidFill>
            <a:srgbClr val="92CD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对刀仪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43" name="直接箭头连接符 42"/>
          <p:cNvCxnSpPr>
            <a:stCxn id="37" idx="3"/>
          </p:cNvCxnSpPr>
          <p:nvPr/>
        </p:nvCxnSpPr>
        <p:spPr>
          <a:xfrm flipV="1">
            <a:off x="3863181" y="3855512"/>
            <a:ext cx="6531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endCxn id="36" idx="1"/>
          </p:cNvCxnSpPr>
          <p:nvPr/>
        </p:nvCxnSpPr>
        <p:spPr>
          <a:xfrm flipV="1">
            <a:off x="1826326" y="4815077"/>
            <a:ext cx="297767" cy="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3767567" y="4804793"/>
            <a:ext cx="769808" cy="1028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24" idx="2"/>
            <a:endCxn id="11" idx="0"/>
          </p:cNvCxnSpPr>
          <p:nvPr/>
        </p:nvCxnSpPr>
        <p:spPr>
          <a:xfrm flipH="1">
            <a:off x="6047957" y="2508823"/>
            <a:ext cx="6417" cy="9551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18" idx="2"/>
          </p:cNvCxnSpPr>
          <p:nvPr/>
        </p:nvCxnSpPr>
        <p:spPr>
          <a:xfrm>
            <a:off x="5009202" y="3172344"/>
            <a:ext cx="0" cy="2936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7053695" y="3172344"/>
            <a:ext cx="0" cy="2936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32" idx="0"/>
            <a:endCxn id="11" idx="2"/>
          </p:cNvCxnSpPr>
          <p:nvPr/>
        </p:nvCxnSpPr>
        <p:spPr>
          <a:xfrm flipV="1">
            <a:off x="6044376" y="5172310"/>
            <a:ext cx="3581" cy="10162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1" name="肘形连接符 320"/>
          <p:cNvCxnSpPr>
            <a:stCxn id="31" idx="0"/>
          </p:cNvCxnSpPr>
          <p:nvPr/>
        </p:nvCxnSpPr>
        <p:spPr>
          <a:xfrm rot="5400000" flipH="1" flipV="1">
            <a:off x="5354601" y="5489897"/>
            <a:ext cx="148817" cy="1248540"/>
          </a:xfrm>
          <a:prstGeom prst="bentConnector2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4" name="肘形连接符 323"/>
          <p:cNvCxnSpPr>
            <a:stCxn id="33" idx="0"/>
          </p:cNvCxnSpPr>
          <p:nvPr/>
        </p:nvCxnSpPr>
        <p:spPr>
          <a:xfrm rot="16200000" flipV="1">
            <a:off x="6596031" y="5488107"/>
            <a:ext cx="148814" cy="1252118"/>
          </a:xfrm>
          <a:prstGeom prst="bentConnector2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11" idx="3"/>
            <a:endCxn id="25" idx="1"/>
          </p:cNvCxnSpPr>
          <p:nvPr/>
        </p:nvCxnSpPr>
        <p:spPr>
          <a:xfrm flipV="1">
            <a:off x="7579365" y="4316607"/>
            <a:ext cx="463236" cy="15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9691996" y="4318120"/>
            <a:ext cx="4997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7054042" y="3173015"/>
            <a:ext cx="7149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/>
              <a:t>测量数据</a:t>
            </a:r>
            <a:endParaRPr lang="zh-CN" altLang="en-US" sz="1000" dirty="0"/>
          </a:p>
        </p:txBody>
      </p:sp>
      <p:sp>
        <p:nvSpPr>
          <p:cNvPr id="87" name="文本框 86"/>
          <p:cNvSpPr txBox="1"/>
          <p:nvPr/>
        </p:nvSpPr>
        <p:spPr>
          <a:xfrm>
            <a:off x="5991487" y="5621771"/>
            <a:ext cx="1348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/>
              <a:t>刀具监测数据</a:t>
            </a:r>
          </a:p>
          <a:p>
            <a:pPr algn="ctr"/>
            <a:r>
              <a:rPr lang="zh-CN" altLang="en-US" sz="1000" dirty="0" smtClean="0"/>
              <a:t>（位置、寿命信息）</a:t>
            </a:r>
            <a:endParaRPr lang="zh-CN" altLang="en-US" sz="1000" dirty="0"/>
          </a:p>
        </p:txBody>
      </p:sp>
      <p:sp>
        <p:nvSpPr>
          <p:cNvPr id="88" name="文本框 87"/>
          <p:cNvSpPr txBox="1"/>
          <p:nvPr/>
        </p:nvSpPr>
        <p:spPr>
          <a:xfrm>
            <a:off x="4978579" y="3195360"/>
            <a:ext cx="8395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/>
              <a:t>刀具柜信息</a:t>
            </a:r>
            <a:endParaRPr lang="zh-CN" altLang="en-US" sz="1000" dirty="0"/>
          </a:p>
        </p:txBody>
      </p:sp>
      <p:sp>
        <p:nvSpPr>
          <p:cNvPr id="90" name="文本框 89"/>
          <p:cNvSpPr txBox="1"/>
          <p:nvPr/>
        </p:nvSpPr>
        <p:spPr>
          <a:xfrm>
            <a:off x="4816516" y="5753198"/>
            <a:ext cx="1237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/>
              <a:t>生产线、机床信息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5068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6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"/>
                            </p:stCondLst>
                            <p:childTnLst>
                              <p:par>
                                <p:cTn id="10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500"/>
                            </p:stCondLst>
                            <p:childTnLst>
                              <p:par>
                                <p:cTn id="1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26" grpId="0" animBg="1"/>
      <p:bldP spid="18" grpId="0" animBg="1"/>
      <p:bldP spid="11" grpId="0" animBg="1"/>
      <p:bldP spid="14" grpId="0" animBg="1"/>
      <p:bldP spid="12" grpId="0" animBg="1"/>
      <p:bldP spid="24" grpId="0" animBg="1"/>
      <p:bldP spid="25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86" grpId="0"/>
      <p:bldP spid="87" grpId="0"/>
      <p:bldP spid="88" grpId="0"/>
      <p:bldP spid="9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4127" y="2557690"/>
            <a:ext cx="58262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</a:rPr>
              <a:t>Part Two</a:t>
            </a:r>
          </a:p>
          <a:p>
            <a:r>
              <a:rPr lang="zh-CN" altLang="en-US" sz="5400" dirty="0" smtClean="0">
                <a:solidFill>
                  <a:schemeClr val="bg1"/>
                </a:solidFill>
              </a:rPr>
              <a:t>功能模块设计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13810" y="2713512"/>
            <a:ext cx="0" cy="149442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892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02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Two</a:t>
            </a:r>
          </a:p>
          <a:p>
            <a:r>
              <a:rPr lang="zh-CN" altLang="en-US" sz="2000" dirty="0" smtClean="0"/>
              <a:t>功能模块设计</a:t>
            </a:r>
            <a:endParaRPr lang="zh-CN" altLang="en-US" sz="2000" dirty="0"/>
          </a:p>
        </p:txBody>
      </p:sp>
      <p:grpSp>
        <p:nvGrpSpPr>
          <p:cNvPr id="29" name="组合 28"/>
          <p:cNvGrpSpPr/>
          <p:nvPr/>
        </p:nvGrpSpPr>
        <p:grpSpPr>
          <a:xfrm>
            <a:off x="1259928" y="1552456"/>
            <a:ext cx="4034671" cy="3733816"/>
            <a:chOff x="860079" y="2435382"/>
            <a:chExt cx="4291343" cy="2863949"/>
          </a:xfrm>
        </p:grpSpPr>
        <p:sp>
          <p:nvSpPr>
            <p:cNvPr id="30" name="圆角矩形 29"/>
            <p:cNvSpPr/>
            <p:nvPr/>
          </p:nvSpPr>
          <p:spPr>
            <a:xfrm>
              <a:off x="860079" y="2435382"/>
              <a:ext cx="4291343" cy="2589290"/>
            </a:xfrm>
            <a:prstGeom prst="roundRect">
              <a:avLst/>
            </a:prstGeom>
            <a:solidFill>
              <a:srgbClr val="00AB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直角三角形 30"/>
            <p:cNvSpPr/>
            <p:nvPr/>
          </p:nvSpPr>
          <p:spPr>
            <a:xfrm rot="18900000">
              <a:off x="3024577" y="4634468"/>
              <a:ext cx="754909" cy="664863"/>
            </a:xfrm>
            <a:prstGeom prst="rtTriangle">
              <a:avLst/>
            </a:prstGeom>
            <a:solidFill>
              <a:srgbClr val="00AB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2" name="直接连接符 31"/>
          <p:cNvCxnSpPr/>
          <p:nvPr/>
        </p:nvCxnSpPr>
        <p:spPr>
          <a:xfrm>
            <a:off x="1678568" y="2308037"/>
            <a:ext cx="2711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632425" y="1745128"/>
            <a:ext cx="2657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刀具和零部件库存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Rectangle 96"/>
          <p:cNvSpPr/>
          <p:nvPr/>
        </p:nvSpPr>
        <p:spPr>
          <a:xfrm>
            <a:off x="1826742" y="2459141"/>
            <a:ext cx="26216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内部领用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内部返退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外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借等操作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刃磨、报废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库存不足，补充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订货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库存明细</a:t>
            </a:r>
            <a:endParaRPr 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912274" y="5320752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库存管理</a:t>
            </a:r>
            <a:endParaRPr lang="zh-CN" altLang="en-US" sz="4800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2009949" y="6151749"/>
            <a:ext cx="2438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 rot="10800000">
            <a:off x="5888708" y="2424552"/>
            <a:ext cx="4259548" cy="3166503"/>
            <a:chOff x="860079" y="2435382"/>
            <a:chExt cx="4291343" cy="2910801"/>
          </a:xfrm>
        </p:grpSpPr>
        <p:sp>
          <p:nvSpPr>
            <p:cNvPr id="39" name="圆角矩形 38"/>
            <p:cNvSpPr/>
            <p:nvPr/>
          </p:nvSpPr>
          <p:spPr>
            <a:xfrm>
              <a:off x="860079" y="2435382"/>
              <a:ext cx="4291343" cy="2589291"/>
            </a:xfrm>
            <a:prstGeom prst="roundRect">
              <a:avLst/>
            </a:prstGeom>
            <a:solidFill>
              <a:srgbClr val="00AB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直角三角形 39"/>
            <p:cNvSpPr/>
            <p:nvPr/>
          </p:nvSpPr>
          <p:spPr>
            <a:xfrm rot="18900000">
              <a:off x="2973076" y="4657325"/>
              <a:ext cx="747494" cy="688858"/>
            </a:xfrm>
            <a:prstGeom prst="rtTriangle">
              <a:avLst/>
            </a:prstGeom>
            <a:solidFill>
              <a:srgbClr val="00AB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1" name="直接连接符 40"/>
          <p:cNvCxnSpPr/>
          <p:nvPr/>
        </p:nvCxnSpPr>
        <p:spPr>
          <a:xfrm>
            <a:off x="6364005" y="3555257"/>
            <a:ext cx="234544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6301196" y="303654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位置和寿命信息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Rectangle 96"/>
          <p:cNvSpPr/>
          <p:nvPr/>
        </p:nvSpPr>
        <p:spPr>
          <a:xfrm>
            <a:off x="6605183" y="3728869"/>
            <a:ext cx="25364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刀具参数测量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刀具实时位置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刀具最新寿命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机床刀库监测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217453" y="1375023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刀具监测</a:t>
            </a:r>
            <a:endParaRPr lang="zh-CN" altLang="en-US" sz="4800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7270910" y="2190512"/>
            <a:ext cx="248286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69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4127" y="2557690"/>
            <a:ext cx="58262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</a:rPr>
              <a:t>Part Three</a:t>
            </a:r>
          </a:p>
          <a:p>
            <a:r>
              <a:rPr lang="zh-CN" altLang="en-US" sz="5400" dirty="0" smtClean="0">
                <a:solidFill>
                  <a:schemeClr val="bg1"/>
                </a:solidFill>
              </a:rPr>
              <a:t>数据库设计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13810" y="2713512"/>
            <a:ext cx="0" cy="149442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584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 smtClean="0">
                <a:solidFill>
                  <a:srgbClr val="1A9895"/>
                </a:solidFill>
              </a:rPr>
              <a:t>03</a:t>
            </a:r>
            <a:endParaRPr lang="zh-CN" altLang="en-US" sz="4000" u="sng" dirty="0">
              <a:solidFill>
                <a:srgbClr val="1A98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Part </a:t>
            </a:r>
            <a:r>
              <a:rPr lang="en-US" altLang="zh-CN" sz="2000" dirty="0" smtClean="0"/>
              <a:t>Three</a:t>
            </a:r>
            <a:endParaRPr lang="en-US" altLang="zh-CN" sz="2000" dirty="0"/>
          </a:p>
          <a:p>
            <a:r>
              <a:rPr lang="zh-CN" altLang="en-US" sz="2000" dirty="0" smtClean="0"/>
              <a:t>数据库设计</a:t>
            </a:r>
            <a:endParaRPr lang="zh-CN" altLang="en-US" sz="2000" dirty="0"/>
          </a:p>
        </p:txBody>
      </p:sp>
      <p:sp>
        <p:nvSpPr>
          <p:cNvPr id="311" name="椭圆 310"/>
          <p:cNvSpPr/>
          <p:nvPr/>
        </p:nvSpPr>
        <p:spPr>
          <a:xfrm>
            <a:off x="5082569" y="2873991"/>
            <a:ext cx="1521633" cy="1521633"/>
          </a:xfrm>
          <a:prstGeom prst="ellipse">
            <a:avLst/>
          </a:prstGeom>
          <a:solidFill>
            <a:srgbClr val="00AB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2" name="椭圆 311"/>
          <p:cNvSpPr/>
          <p:nvPr/>
        </p:nvSpPr>
        <p:spPr>
          <a:xfrm rot="21269648">
            <a:off x="4980323" y="2766790"/>
            <a:ext cx="1731951" cy="1731951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3" name="组合 312"/>
          <p:cNvGrpSpPr/>
          <p:nvPr/>
        </p:nvGrpSpPr>
        <p:grpSpPr>
          <a:xfrm>
            <a:off x="3018548" y="1901211"/>
            <a:ext cx="1339574" cy="1339574"/>
            <a:chOff x="3965497" y="2309650"/>
            <a:chExt cx="731253" cy="731253"/>
          </a:xfrm>
        </p:grpSpPr>
        <p:sp>
          <p:nvSpPr>
            <p:cNvPr id="314" name="椭圆 313"/>
            <p:cNvSpPr/>
            <p:nvPr/>
          </p:nvSpPr>
          <p:spPr>
            <a:xfrm>
              <a:off x="4043387" y="2387540"/>
              <a:ext cx="575473" cy="575473"/>
            </a:xfrm>
            <a:prstGeom prst="ellipse">
              <a:avLst/>
            </a:prstGeom>
            <a:solidFill>
              <a:srgbClr val="00AB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5" name="椭圆 314"/>
            <p:cNvSpPr/>
            <p:nvPr/>
          </p:nvSpPr>
          <p:spPr>
            <a:xfrm>
              <a:off x="3965497" y="2309650"/>
              <a:ext cx="731253" cy="73125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9" name="组合 318"/>
          <p:cNvGrpSpPr/>
          <p:nvPr/>
        </p:nvGrpSpPr>
        <p:grpSpPr>
          <a:xfrm rot="613702">
            <a:off x="3319090" y="4332771"/>
            <a:ext cx="1228475" cy="1228475"/>
            <a:chOff x="3965497" y="2309650"/>
            <a:chExt cx="731253" cy="731253"/>
          </a:xfrm>
        </p:grpSpPr>
        <p:sp>
          <p:nvSpPr>
            <p:cNvPr id="320" name="椭圆 319"/>
            <p:cNvSpPr/>
            <p:nvPr/>
          </p:nvSpPr>
          <p:spPr>
            <a:xfrm>
              <a:off x="4043387" y="2387540"/>
              <a:ext cx="575473" cy="575473"/>
            </a:xfrm>
            <a:prstGeom prst="ellipse">
              <a:avLst/>
            </a:prstGeom>
            <a:solidFill>
              <a:srgbClr val="00AB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1" name="椭圆 320"/>
            <p:cNvSpPr/>
            <p:nvPr/>
          </p:nvSpPr>
          <p:spPr>
            <a:xfrm>
              <a:off x="3965497" y="2309650"/>
              <a:ext cx="731253" cy="73125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5" name="组合 324"/>
          <p:cNvGrpSpPr/>
          <p:nvPr/>
        </p:nvGrpSpPr>
        <p:grpSpPr>
          <a:xfrm rot="19785833">
            <a:off x="7257247" y="1404207"/>
            <a:ext cx="1201764" cy="1201764"/>
            <a:chOff x="3965497" y="2309650"/>
            <a:chExt cx="731253" cy="731253"/>
          </a:xfrm>
        </p:grpSpPr>
        <p:sp>
          <p:nvSpPr>
            <p:cNvPr id="326" name="椭圆 325"/>
            <p:cNvSpPr/>
            <p:nvPr/>
          </p:nvSpPr>
          <p:spPr>
            <a:xfrm>
              <a:off x="4043387" y="2387540"/>
              <a:ext cx="575473" cy="575473"/>
            </a:xfrm>
            <a:prstGeom prst="ellipse">
              <a:avLst/>
            </a:prstGeom>
            <a:solidFill>
              <a:srgbClr val="00AB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7" name="椭圆 326"/>
            <p:cNvSpPr/>
            <p:nvPr/>
          </p:nvSpPr>
          <p:spPr>
            <a:xfrm>
              <a:off x="3965497" y="2309650"/>
              <a:ext cx="731253" cy="73125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8" name="组合 327"/>
          <p:cNvGrpSpPr/>
          <p:nvPr/>
        </p:nvGrpSpPr>
        <p:grpSpPr>
          <a:xfrm rot="20981045">
            <a:off x="4992510" y="961013"/>
            <a:ext cx="1134226" cy="1134226"/>
            <a:chOff x="3965497" y="2309650"/>
            <a:chExt cx="731253" cy="731253"/>
          </a:xfrm>
        </p:grpSpPr>
        <p:sp>
          <p:nvSpPr>
            <p:cNvPr id="329" name="椭圆 328"/>
            <p:cNvSpPr/>
            <p:nvPr/>
          </p:nvSpPr>
          <p:spPr>
            <a:xfrm>
              <a:off x="4043387" y="2387540"/>
              <a:ext cx="575473" cy="575473"/>
            </a:xfrm>
            <a:prstGeom prst="ellipse">
              <a:avLst/>
            </a:prstGeom>
            <a:solidFill>
              <a:srgbClr val="00AB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0" name="椭圆 329"/>
            <p:cNvSpPr/>
            <p:nvPr/>
          </p:nvSpPr>
          <p:spPr>
            <a:xfrm>
              <a:off x="3965497" y="2309650"/>
              <a:ext cx="731253" cy="73125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1" name="组合 330"/>
          <p:cNvGrpSpPr/>
          <p:nvPr/>
        </p:nvGrpSpPr>
        <p:grpSpPr>
          <a:xfrm rot="671390">
            <a:off x="7363374" y="3958651"/>
            <a:ext cx="1457912" cy="1457912"/>
            <a:chOff x="3965497" y="2309650"/>
            <a:chExt cx="731253" cy="731253"/>
          </a:xfrm>
        </p:grpSpPr>
        <p:sp>
          <p:nvSpPr>
            <p:cNvPr id="332" name="椭圆 331"/>
            <p:cNvSpPr/>
            <p:nvPr/>
          </p:nvSpPr>
          <p:spPr>
            <a:xfrm>
              <a:off x="4043387" y="2387540"/>
              <a:ext cx="575473" cy="575473"/>
            </a:xfrm>
            <a:prstGeom prst="ellipse">
              <a:avLst/>
            </a:prstGeom>
            <a:solidFill>
              <a:srgbClr val="00AB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3" name="椭圆 332"/>
            <p:cNvSpPr/>
            <p:nvPr/>
          </p:nvSpPr>
          <p:spPr>
            <a:xfrm>
              <a:off x="3965497" y="2309650"/>
              <a:ext cx="731253" cy="73125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4" name="组合 333"/>
          <p:cNvGrpSpPr/>
          <p:nvPr/>
        </p:nvGrpSpPr>
        <p:grpSpPr>
          <a:xfrm rot="1690258">
            <a:off x="5686554" y="5127487"/>
            <a:ext cx="1218273" cy="1218273"/>
            <a:chOff x="3965497" y="2309650"/>
            <a:chExt cx="731253" cy="731253"/>
          </a:xfrm>
        </p:grpSpPr>
        <p:sp>
          <p:nvSpPr>
            <p:cNvPr id="335" name="椭圆 334"/>
            <p:cNvSpPr/>
            <p:nvPr/>
          </p:nvSpPr>
          <p:spPr>
            <a:xfrm>
              <a:off x="4043387" y="2387540"/>
              <a:ext cx="575473" cy="575473"/>
            </a:xfrm>
            <a:prstGeom prst="ellipse">
              <a:avLst/>
            </a:prstGeom>
            <a:solidFill>
              <a:srgbClr val="00AB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6" name="椭圆 335"/>
            <p:cNvSpPr/>
            <p:nvPr/>
          </p:nvSpPr>
          <p:spPr>
            <a:xfrm>
              <a:off x="3965497" y="2309650"/>
              <a:ext cx="731253" cy="73125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7" name="组合 336"/>
          <p:cNvGrpSpPr/>
          <p:nvPr/>
        </p:nvGrpSpPr>
        <p:grpSpPr>
          <a:xfrm rot="20862432">
            <a:off x="1210617" y="4096954"/>
            <a:ext cx="425600" cy="425600"/>
            <a:chOff x="1324012" y="4833511"/>
            <a:chExt cx="425600" cy="425600"/>
          </a:xfrm>
        </p:grpSpPr>
        <p:sp>
          <p:nvSpPr>
            <p:cNvPr id="338" name="椭圆 337"/>
            <p:cNvSpPr/>
            <p:nvPr/>
          </p:nvSpPr>
          <p:spPr>
            <a:xfrm>
              <a:off x="1369345" y="4878844"/>
              <a:ext cx="334934" cy="334934"/>
            </a:xfrm>
            <a:prstGeom prst="ellipse">
              <a:avLst/>
            </a:prstGeom>
            <a:solidFill>
              <a:srgbClr val="00AB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椭圆 338"/>
            <p:cNvSpPr/>
            <p:nvPr/>
          </p:nvSpPr>
          <p:spPr>
            <a:xfrm>
              <a:off x="1324012" y="4833511"/>
              <a:ext cx="425600" cy="4256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0" name="组合 339"/>
          <p:cNvGrpSpPr/>
          <p:nvPr/>
        </p:nvGrpSpPr>
        <p:grpSpPr>
          <a:xfrm>
            <a:off x="1384498" y="5223081"/>
            <a:ext cx="425600" cy="425600"/>
            <a:chOff x="1324012" y="4833511"/>
            <a:chExt cx="425600" cy="425600"/>
          </a:xfrm>
        </p:grpSpPr>
        <p:sp>
          <p:nvSpPr>
            <p:cNvPr id="341" name="椭圆 340"/>
            <p:cNvSpPr/>
            <p:nvPr/>
          </p:nvSpPr>
          <p:spPr>
            <a:xfrm>
              <a:off x="1369345" y="4878844"/>
              <a:ext cx="334934" cy="334934"/>
            </a:xfrm>
            <a:prstGeom prst="ellipse">
              <a:avLst/>
            </a:prstGeom>
            <a:solidFill>
              <a:srgbClr val="00AB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椭圆 341"/>
            <p:cNvSpPr/>
            <p:nvPr/>
          </p:nvSpPr>
          <p:spPr>
            <a:xfrm>
              <a:off x="1324012" y="4833511"/>
              <a:ext cx="425600" cy="4256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3" name="组合 342"/>
          <p:cNvGrpSpPr/>
          <p:nvPr/>
        </p:nvGrpSpPr>
        <p:grpSpPr>
          <a:xfrm rot="402256">
            <a:off x="2799520" y="5677122"/>
            <a:ext cx="425600" cy="425600"/>
            <a:chOff x="1324012" y="4833511"/>
            <a:chExt cx="425600" cy="425600"/>
          </a:xfrm>
        </p:grpSpPr>
        <p:sp>
          <p:nvSpPr>
            <p:cNvPr id="344" name="椭圆 343"/>
            <p:cNvSpPr/>
            <p:nvPr/>
          </p:nvSpPr>
          <p:spPr>
            <a:xfrm>
              <a:off x="1369345" y="4878844"/>
              <a:ext cx="334934" cy="334934"/>
            </a:xfrm>
            <a:prstGeom prst="ellipse">
              <a:avLst/>
            </a:prstGeom>
            <a:solidFill>
              <a:srgbClr val="00AB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5" name="椭圆 344"/>
            <p:cNvSpPr/>
            <p:nvPr/>
          </p:nvSpPr>
          <p:spPr>
            <a:xfrm>
              <a:off x="1324012" y="4833511"/>
              <a:ext cx="425600" cy="4256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6" name="组合 345"/>
          <p:cNvGrpSpPr/>
          <p:nvPr/>
        </p:nvGrpSpPr>
        <p:grpSpPr>
          <a:xfrm>
            <a:off x="9389906" y="1588982"/>
            <a:ext cx="425600" cy="425600"/>
            <a:chOff x="1324012" y="4833511"/>
            <a:chExt cx="425600" cy="425600"/>
          </a:xfrm>
        </p:grpSpPr>
        <p:sp>
          <p:nvSpPr>
            <p:cNvPr id="347" name="椭圆 346"/>
            <p:cNvSpPr/>
            <p:nvPr/>
          </p:nvSpPr>
          <p:spPr>
            <a:xfrm>
              <a:off x="1378870" y="4888369"/>
              <a:ext cx="334934" cy="334934"/>
            </a:xfrm>
            <a:prstGeom prst="ellipse">
              <a:avLst/>
            </a:prstGeom>
            <a:solidFill>
              <a:srgbClr val="00AB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椭圆 347"/>
            <p:cNvSpPr/>
            <p:nvPr/>
          </p:nvSpPr>
          <p:spPr>
            <a:xfrm>
              <a:off x="1324012" y="4833511"/>
              <a:ext cx="425600" cy="4256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9" name="组合 348"/>
          <p:cNvGrpSpPr/>
          <p:nvPr/>
        </p:nvGrpSpPr>
        <p:grpSpPr>
          <a:xfrm rot="21103091">
            <a:off x="9931038" y="2298400"/>
            <a:ext cx="425600" cy="425600"/>
            <a:chOff x="1324012" y="4833511"/>
            <a:chExt cx="425600" cy="425600"/>
          </a:xfrm>
        </p:grpSpPr>
        <p:sp>
          <p:nvSpPr>
            <p:cNvPr id="350" name="椭圆 349"/>
            <p:cNvSpPr/>
            <p:nvPr/>
          </p:nvSpPr>
          <p:spPr>
            <a:xfrm>
              <a:off x="1369345" y="4878844"/>
              <a:ext cx="334934" cy="334934"/>
            </a:xfrm>
            <a:prstGeom prst="ellipse">
              <a:avLst/>
            </a:prstGeom>
            <a:solidFill>
              <a:srgbClr val="00AB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1" name="椭圆 350"/>
            <p:cNvSpPr/>
            <p:nvPr/>
          </p:nvSpPr>
          <p:spPr>
            <a:xfrm>
              <a:off x="1324012" y="4833511"/>
              <a:ext cx="425600" cy="4256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2" name="组合 351"/>
          <p:cNvGrpSpPr/>
          <p:nvPr/>
        </p:nvGrpSpPr>
        <p:grpSpPr>
          <a:xfrm rot="20771584">
            <a:off x="1616444" y="1834898"/>
            <a:ext cx="425600" cy="425600"/>
            <a:chOff x="1324012" y="4833511"/>
            <a:chExt cx="425600" cy="425600"/>
          </a:xfrm>
        </p:grpSpPr>
        <p:sp>
          <p:nvSpPr>
            <p:cNvPr id="353" name="椭圆 352"/>
            <p:cNvSpPr/>
            <p:nvPr/>
          </p:nvSpPr>
          <p:spPr>
            <a:xfrm>
              <a:off x="1369345" y="4878844"/>
              <a:ext cx="334934" cy="334934"/>
            </a:xfrm>
            <a:prstGeom prst="ellipse">
              <a:avLst/>
            </a:prstGeom>
            <a:solidFill>
              <a:srgbClr val="00AB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4" name="椭圆 353"/>
            <p:cNvSpPr/>
            <p:nvPr/>
          </p:nvSpPr>
          <p:spPr>
            <a:xfrm>
              <a:off x="1324012" y="4833511"/>
              <a:ext cx="425600" cy="4256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56" name="直接连接符 355"/>
          <p:cNvCxnSpPr>
            <a:stCxn id="312" idx="1"/>
            <a:endCxn id="315" idx="6"/>
          </p:cNvCxnSpPr>
          <p:nvPr/>
        </p:nvCxnSpPr>
        <p:spPr>
          <a:xfrm flipH="1" flipV="1">
            <a:off x="4358122" y="2570998"/>
            <a:ext cx="819912" cy="511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接连接符 356"/>
          <p:cNvCxnSpPr>
            <a:stCxn id="312" idx="0"/>
            <a:endCxn id="330" idx="4"/>
          </p:cNvCxnSpPr>
          <p:nvPr/>
        </p:nvCxnSpPr>
        <p:spPr>
          <a:xfrm flipH="1" flipV="1">
            <a:off x="5661179" y="2086072"/>
            <a:ext cx="102032" cy="684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连接符 357"/>
          <p:cNvCxnSpPr>
            <a:stCxn id="312" idx="7"/>
            <a:endCxn id="327" idx="2"/>
          </p:cNvCxnSpPr>
          <p:nvPr/>
        </p:nvCxnSpPr>
        <p:spPr>
          <a:xfrm flipV="1">
            <a:off x="6397059" y="2307672"/>
            <a:ext cx="941933" cy="656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连接符 359"/>
          <p:cNvCxnSpPr>
            <a:stCxn id="312" idx="5"/>
            <a:endCxn id="333" idx="2"/>
          </p:cNvCxnSpPr>
          <p:nvPr/>
        </p:nvCxnSpPr>
        <p:spPr>
          <a:xfrm>
            <a:off x="6514563" y="4183526"/>
            <a:ext cx="862669" cy="362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接连接符 360"/>
          <p:cNvCxnSpPr>
            <a:stCxn id="312" idx="4"/>
            <a:endCxn id="336" idx="1"/>
          </p:cNvCxnSpPr>
          <p:nvPr/>
        </p:nvCxnSpPr>
        <p:spPr>
          <a:xfrm>
            <a:off x="5929387" y="4494746"/>
            <a:ext cx="189948" cy="658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接连接符 361"/>
          <p:cNvCxnSpPr>
            <a:stCxn id="312" idx="3"/>
            <a:endCxn id="321" idx="7"/>
          </p:cNvCxnSpPr>
          <p:nvPr/>
        </p:nvCxnSpPr>
        <p:spPr>
          <a:xfrm flipH="1">
            <a:off x="4437882" y="4301030"/>
            <a:ext cx="857656" cy="295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接连接符 362"/>
          <p:cNvCxnSpPr>
            <a:stCxn id="315" idx="2"/>
            <a:endCxn id="354" idx="5"/>
          </p:cNvCxnSpPr>
          <p:nvPr/>
        </p:nvCxnSpPr>
        <p:spPr>
          <a:xfrm flipH="1" flipV="1">
            <a:off x="2011278" y="2157912"/>
            <a:ext cx="1007270" cy="413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接连接符 363"/>
          <p:cNvCxnSpPr>
            <a:stCxn id="321" idx="3"/>
            <a:endCxn id="339" idx="5"/>
          </p:cNvCxnSpPr>
          <p:nvPr/>
        </p:nvCxnSpPr>
        <p:spPr>
          <a:xfrm flipH="1" flipV="1">
            <a:off x="1602476" y="4424739"/>
            <a:ext cx="1826297" cy="872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接连接符 364"/>
          <p:cNvCxnSpPr>
            <a:stCxn id="321" idx="3"/>
            <a:endCxn id="342" idx="6"/>
          </p:cNvCxnSpPr>
          <p:nvPr/>
        </p:nvCxnSpPr>
        <p:spPr>
          <a:xfrm flipH="1">
            <a:off x="1810098" y="5297312"/>
            <a:ext cx="1618675" cy="138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接连接符 365"/>
          <p:cNvCxnSpPr>
            <a:stCxn id="321" idx="3"/>
            <a:endCxn id="345" idx="0"/>
          </p:cNvCxnSpPr>
          <p:nvPr/>
        </p:nvCxnSpPr>
        <p:spPr>
          <a:xfrm flipH="1">
            <a:off x="3037163" y="5297312"/>
            <a:ext cx="391610" cy="381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连接符 366"/>
          <p:cNvCxnSpPr>
            <a:stCxn id="327" idx="6"/>
            <a:endCxn id="348" idx="2"/>
          </p:cNvCxnSpPr>
          <p:nvPr/>
        </p:nvCxnSpPr>
        <p:spPr>
          <a:xfrm>
            <a:off x="8377266" y="1702506"/>
            <a:ext cx="1012640" cy="99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接连接符 367"/>
          <p:cNvCxnSpPr>
            <a:stCxn id="327" idx="6"/>
            <a:endCxn id="351" idx="2"/>
          </p:cNvCxnSpPr>
          <p:nvPr/>
        </p:nvCxnSpPr>
        <p:spPr>
          <a:xfrm>
            <a:off x="8377266" y="1702506"/>
            <a:ext cx="1555991" cy="839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9" name="组合 368"/>
          <p:cNvGrpSpPr/>
          <p:nvPr/>
        </p:nvGrpSpPr>
        <p:grpSpPr>
          <a:xfrm rot="18398709">
            <a:off x="908880" y="3092987"/>
            <a:ext cx="425600" cy="425600"/>
            <a:chOff x="1324012" y="4833511"/>
            <a:chExt cx="425600" cy="425600"/>
          </a:xfrm>
        </p:grpSpPr>
        <p:sp>
          <p:nvSpPr>
            <p:cNvPr id="370" name="椭圆 369"/>
            <p:cNvSpPr/>
            <p:nvPr/>
          </p:nvSpPr>
          <p:spPr>
            <a:xfrm>
              <a:off x="1369345" y="4878844"/>
              <a:ext cx="334934" cy="334934"/>
            </a:xfrm>
            <a:prstGeom prst="ellipse">
              <a:avLst/>
            </a:prstGeom>
            <a:solidFill>
              <a:srgbClr val="00AB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椭圆 370"/>
            <p:cNvSpPr/>
            <p:nvPr/>
          </p:nvSpPr>
          <p:spPr>
            <a:xfrm>
              <a:off x="1324012" y="4833511"/>
              <a:ext cx="425600" cy="4256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72" name="直接连接符 371"/>
          <p:cNvCxnSpPr>
            <a:stCxn id="371" idx="5"/>
            <a:endCxn id="315" idx="2"/>
          </p:cNvCxnSpPr>
          <p:nvPr/>
        </p:nvCxnSpPr>
        <p:spPr>
          <a:xfrm flipV="1">
            <a:off x="1332221" y="2570998"/>
            <a:ext cx="1686327" cy="703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文本框 372"/>
          <p:cNvSpPr txBox="1"/>
          <p:nvPr/>
        </p:nvSpPr>
        <p:spPr>
          <a:xfrm>
            <a:off x="5241788" y="3406653"/>
            <a:ext cx="1203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4" name="文本框 373"/>
          <p:cNvSpPr txBox="1"/>
          <p:nvPr/>
        </p:nvSpPr>
        <p:spPr>
          <a:xfrm>
            <a:off x="9028708" y="1199488"/>
            <a:ext cx="1887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刀具位置及寿命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监测表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5" name="文本框 374"/>
          <p:cNvSpPr txBox="1"/>
          <p:nvPr/>
        </p:nvSpPr>
        <p:spPr>
          <a:xfrm>
            <a:off x="10385071" y="200268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刀具参数测量表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6" name="文本框 375"/>
          <p:cNvSpPr txBox="1"/>
          <p:nvPr/>
        </p:nvSpPr>
        <p:spPr>
          <a:xfrm>
            <a:off x="1037885" y="131701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库存状态表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7" name="文本框 376"/>
          <p:cNvSpPr txBox="1"/>
          <p:nvPr/>
        </p:nvSpPr>
        <p:spPr>
          <a:xfrm>
            <a:off x="52194" y="258956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库存变化流水表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8" name="文本框 377"/>
          <p:cNvSpPr txBox="1"/>
          <p:nvPr/>
        </p:nvSpPr>
        <p:spPr>
          <a:xfrm>
            <a:off x="312172" y="466384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操作单据表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9" name="文本框 378"/>
          <p:cNvSpPr txBox="1"/>
          <p:nvPr/>
        </p:nvSpPr>
        <p:spPr>
          <a:xfrm>
            <a:off x="672221" y="5749824"/>
            <a:ext cx="1384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单据明细表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0" name="文本框 379"/>
          <p:cNvSpPr txBox="1"/>
          <p:nvPr/>
        </p:nvSpPr>
        <p:spPr>
          <a:xfrm>
            <a:off x="2265361" y="617642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刀具操作流水表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1" name="文本框 380"/>
          <p:cNvSpPr txBox="1"/>
          <p:nvPr/>
        </p:nvSpPr>
        <p:spPr>
          <a:xfrm>
            <a:off x="3324619" y="2189454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刀具</a:t>
            </a:r>
            <a:endParaRPr lang="en-US" altLang="zh-CN" sz="2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库存</a:t>
            </a:r>
            <a:endParaRPr lang="zh-CN" altLang="en-US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2" name="文本框 381"/>
          <p:cNvSpPr txBox="1"/>
          <p:nvPr/>
        </p:nvSpPr>
        <p:spPr>
          <a:xfrm>
            <a:off x="5082569" y="1213774"/>
            <a:ext cx="954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零部件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库存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3" name="文本框 382"/>
          <p:cNvSpPr txBox="1"/>
          <p:nvPr/>
        </p:nvSpPr>
        <p:spPr>
          <a:xfrm>
            <a:off x="7504345" y="1620368"/>
            <a:ext cx="7713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刀具</a:t>
            </a:r>
          </a:p>
          <a:p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监测</a:t>
            </a:r>
          </a:p>
        </p:txBody>
      </p:sp>
      <p:sp>
        <p:nvSpPr>
          <p:cNvPr id="385" name="文本框 384"/>
          <p:cNvSpPr txBox="1"/>
          <p:nvPr/>
        </p:nvSpPr>
        <p:spPr>
          <a:xfrm>
            <a:off x="7728450" y="4297451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en-US" altLang="zh-CN" sz="2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endParaRPr lang="zh-CN" altLang="en-US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6" name="文本框 385"/>
          <p:cNvSpPr txBox="1"/>
          <p:nvPr/>
        </p:nvSpPr>
        <p:spPr>
          <a:xfrm>
            <a:off x="5826789" y="5446590"/>
            <a:ext cx="954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零部件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7" name="文本框 386"/>
          <p:cNvSpPr txBox="1"/>
          <p:nvPr/>
        </p:nvSpPr>
        <p:spPr>
          <a:xfrm>
            <a:off x="3584064" y="4567870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刀具</a:t>
            </a:r>
            <a:endParaRPr lang="en-US" altLang="zh-CN" sz="2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zh-CN" altLang="en-US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4" name="组合 393"/>
          <p:cNvGrpSpPr/>
          <p:nvPr/>
        </p:nvGrpSpPr>
        <p:grpSpPr>
          <a:xfrm>
            <a:off x="9912594" y="3805143"/>
            <a:ext cx="425600" cy="425600"/>
            <a:chOff x="1324012" y="4833511"/>
            <a:chExt cx="425600" cy="425600"/>
          </a:xfrm>
        </p:grpSpPr>
        <p:sp>
          <p:nvSpPr>
            <p:cNvPr id="395" name="椭圆 394"/>
            <p:cNvSpPr/>
            <p:nvPr/>
          </p:nvSpPr>
          <p:spPr>
            <a:xfrm>
              <a:off x="1369345" y="4878844"/>
              <a:ext cx="334934" cy="334934"/>
            </a:xfrm>
            <a:prstGeom prst="ellipse">
              <a:avLst/>
            </a:prstGeom>
            <a:solidFill>
              <a:srgbClr val="00AB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6" name="椭圆 395"/>
            <p:cNvSpPr/>
            <p:nvPr/>
          </p:nvSpPr>
          <p:spPr>
            <a:xfrm>
              <a:off x="1324012" y="4833511"/>
              <a:ext cx="425600" cy="4256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7" name="组合 396"/>
          <p:cNvGrpSpPr/>
          <p:nvPr/>
        </p:nvGrpSpPr>
        <p:grpSpPr>
          <a:xfrm rot="21103091">
            <a:off x="9652250" y="4778751"/>
            <a:ext cx="425600" cy="425600"/>
            <a:chOff x="1324012" y="4833511"/>
            <a:chExt cx="425600" cy="425600"/>
          </a:xfrm>
        </p:grpSpPr>
        <p:sp>
          <p:nvSpPr>
            <p:cNvPr id="398" name="椭圆 397"/>
            <p:cNvSpPr/>
            <p:nvPr/>
          </p:nvSpPr>
          <p:spPr>
            <a:xfrm>
              <a:off x="1369345" y="4878844"/>
              <a:ext cx="334934" cy="334934"/>
            </a:xfrm>
            <a:prstGeom prst="ellipse">
              <a:avLst/>
            </a:prstGeom>
            <a:solidFill>
              <a:srgbClr val="00AB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9" name="椭圆 398"/>
            <p:cNvSpPr/>
            <p:nvPr/>
          </p:nvSpPr>
          <p:spPr>
            <a:xfrm>
              <a:off x="1324012" y="4833511"/>
              <a:ext cx="425600" cy="4256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00" name="直接连接符 399"/>
          <p:cNvCxnSpPr>
            <a:stCxn id="333" idx="6"/>
            <a:endCxn id="396" idx="3"/>
          </p:cNvCxnSpPr>
          <p:nvPr/>
        </p:nvCxnSpPr>
        <p:spPr>
          <a:xfrm flipV="1">
            <a:off x="8807428" y="4168415"/>
            <a:ext cx="1167494" cy="660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接连接符 400"/>
          <p:cNvCxnSpPr>
            <a:stCxn id="333" idx="6"/>
            <a:endCxn id="399" idx="2"/>
          </p:cNvCxnSpPr>
          <p:nvPr/>
        </p:nvCxnSpPr>
        <p:spPr>
          <a:xfrm>
            <a:off x="8807428" y="4829068"/>
            <a:ext cx="847041" cy="193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文本框 401"/>
          <p:cNvSpPr txBox="1"/>
          <p:nvPr/>
        </p:nvSpPr>
        <p:spPr>
          <a:xfrm>
            <a:off x="10106283" y="3738190"/>
            <a:ext cx="1881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刀具类型表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3" name="文本框 402"/>
          <p:cNvSpPr txBox="1"/>
          <p:nvPr/>
        </p:nvSpPr>
        <p:spPr>
          <a:xfrm>
            <a:off x="10084510" y="464989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刀具柜信息表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4" name="组合 423"/>
          <p:cNvGrpSpPr/>
          <p:nvPr/>
        </p:nvGrpSpPr>
        <p:grpSpPr>
          <a:xfrm rot="21103091">
            <a:off x="9207765" y="5617514"/>
            <a:ext cx="425600" cy="425600"/>
            <a:chOff x="1324012" y="4833511"/>
            <a:chExt cx="425600" cy="425600"/>
          </a:xfrm>
        </p:grpSpPr>
        <p:sp>
          <p:nvSpPr>
            <p:cNvPr id="425" name="椭圆 424"/>
            <p:cNvSpPr/>
            <p:nvPr/>
          </p:nvSpPr>
          <p:spPr>
            <a:xfrm>
              <a:off x="1369345" y="4878844"/>
              <a:ext cx="334934" cy="334934"/>
            </a:xfrm>
            <a:prstGeom prst="ellipse">
              <a:avLst/>
            </a:prstGeom>
            <a:solidFill>
              <a:srgbClr val="00AB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6" name="椭圆 425"/>
            <p:cNvSpPr/>
            <p:nvPr/>
          </p:nvSpPr>
          <p:spPr>
            <a:xfrm>
              <a:off x="1324012" y="4833511"/>
              <a:ext cx="425600" cy="4256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27" name="直接连接符 426"/>
          <p:cNvCxnSpPr>
            <a:stCxn id="333" idx="6"/>
            <a:endCxn id="426" idx="1"/>
          </p:cNvCxnSpPr>
          <p:nvPr/>
        </p:nvCxnSpPr>
        <p:spPr>
          <a:xfrm>
            <a:off x="8807428" y="4829068"/>
            <a:ext cx="442560" cy="874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" name="文本框 429"/>
          <p:cNvSpPr txBox="1"/>
          <p:nvPr/>
        </p:nvSpPr>
        <p:spPr>
          <a:xfrm>
            <a:off x="9701270" y="5498096"/>
            <a:ext cx="70724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5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5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400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000"/>
                            </p:stCondLst>
                            <p:childTnLst>
                              <p:par>
                                <p:cTn id="12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500"/>
                            </p:stCondLst>
                            <p:childTnLst>
                              <p:par>
                                <p:cTn id="1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2000"/>
                            </p:stCondLst>
                            <p:childTnLst>
                              <p:par>
                                <p:cTn id="1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7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" grpId="0" animBg="1"/>
      <p:bldP spid="312" grpId="0" animBg="1"/>
      <p:bldP spid="373" grpId="0"/>
      <p:bldP spid="374" grpId="0"/>
      <p:bldP spid="375" grpId="0"/>
      <p:bldP spid="376" grpId="0"/>
      <p:bldP spid="377" grpId="0"/>
      <p:bldP spid="378" grpId="0"/>
      <p:bldP spid="379" grpId="0"/>
      <p:bldP spid="380" grpId="0"/>
      <p:bldP spid="381" grpId="0"/>
      <p:bldP spid="382" grpId="0"/>
      <p:bldP spid="383" grpId="0"/>
      <p:bldP spid="385" grpId="0"/>
      <p:bldP spid="386" grpId="0"/>
      <p:bldP spid="387" grpId="0"/>
      <p:bldP spid="402" grpId="0"/>
      <p:bldP spid="403" grpId="0"/>
      <p:bldP spid="430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7">
      <a:majorFont>
        <a:latin typeface="Calibri Light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1149</TotalTime>
  <Words>584</Words>
  <Application>Microsoft Office PowerPoint</Application>
  <PresentationFormat>宽屏</PresentationFormat>
  <Paragraphs>176</Paragraphs>
  <Slides>16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等线</vt:lpstr>
      <vt:lpstr>华文细黑</vt:lpstr>
      <vt:lpstr>微软雅黑</vt:lpstr>
      <vt:lpstr>微软雅黑</vt:lpstr>
      <vt:lpstr>Arial</vt:lpstr>
      <vt:lpstr>Calibri Light</vt:lpstr>
      <vt:lpstr>Century Gothic</vt:lpstr>
      <vt:lpstr>Segoe UI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xi chai</cp:lastModifiedBy>
  <cp:revision>114</cp:revision>
  <dcterms:created xsi:type="dcterms:W3CDTF">2015-08-18T02:51:41Z</dcterms:created>
  <dcterms:modified xsi:type="dcterms:W3CDTF">2017-08-15T09:05:10Z</dcterms:modified>
  <cp:category/>
</cp:coreProperties>
</file>