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21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0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79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2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86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24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59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8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7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337B-7EF8-459E-AC24-C76A7ED1F6C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883F-F377-42E0-93EA-CE9C6B1AB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未ログイン時</a:t>
            </a:r>
            <a:r>
              <a:rPr lang="ja-JP" altLang="en-US" dirty="0" smtClean="0"/>
              <a:t>にショッピングカートに商品を追加した際に、ログインした後も直前のショッピングカートの情報が引き継がれる。</a:t>
            </a:r>
            <a:endParaRPr lang="en-US" altLang="ja-JP" dirty="0" smtClean="0"/>
          </a:p>
          <a:p>
            <a:r>
              <a:rPr kumimoji="1" lang="ja-JP" altLang="en-US" dirty="0"/>
              <a:t>登録</a:t>
            </a:r>
            <a:r>
              <a:rPr kumimoji="1" lang="ja-JP" altLang="en-US" dirty="0" smtClean="0"/>
              <a:t>も同様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94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システムのアピールポイント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正規ユーザー</dc:creator>
  <cp:lastModifiedBy>正規ユーザー</cp:lastModifiedBy>
  <cp:revision>5</cp:revision>
  <dcterms:created xsi:type="dcterms:W3CDTF">2017-06-28T23:34:43Z</dcterms:created>
  <dcterms:modified xsi:type="dcterms:W3CDTF">2017-06-29T00:39:34Z</dcterms:modified>
</cp:coreProperties>
</file>