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0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6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2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06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98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D39B-4422-43E1-AFCE-21614C7447EC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470A-5638-405C-A345-C289ECCB3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9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販売管理システム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開発規模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メインメニュー、ヘッダ、フッタ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ログイン、ログアウト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商品（ホテル）検索、購入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非ログインユーザもカートに追加するまでは可能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注文</a:t>
            </a:r>
            <a:r>
              <a:rPr lang="ja-JP" altLang="en-US" dirty="0" smtClean="0"/>
              <a:t>一覧表示、注文取消（ログインユーザのみ）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新規アカウント登録</a:t>
            </a:r>
          </a:p>
        </p:txBody>
      </p:sp>
    </p:spTree>
    <p:extLst>
      <p:ext uri="{BB962C8B-B14F-4D97-AF65-F5344CB8AC3E}">
        <p14:creationId xmlns:p14="http://schemas.microsoft.com/office/powerpoint/2010/main" val="30777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システムの概要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2</cp:revision>
  <dcterms:created xsi:type="dcterms:W3CDTF">2017-06-28T08:08:15Z</dcterms:created>
  <dcterms:modified xsi:type="dcterms:W3CDTF">2017-06-28T08:20:08Z</dcterms:modified>
</cp:coreProperties>
</file>