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2" r:id="rId3"/>
    <p:sldId id="263" r:id="rId4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/>
      <dgm:spPr/>
      <dgm:t>
        <a:bodyPr/>
        <a:lstStyle/>
        <a:p>
          <a:r>
            <a:rPr kumimoji="1" lang="ja-JP" altLang="en-US" dirty="0"/>
            <a:t>プロジェクト責任者</a:t>
          </a:r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/>
      <dgm:spPr/>
      <dgm:t>
        <a:bodyPr/>
        <a:lstStyle/>
        <a:p>
          <a:r>
            <a:rPr kumimoji="1" lang="ja-JP" altLang="en-US"/>
            <a:t>プロジェクトリーダー</a:t>
          </a:r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/>
            <a:t>駒木 康宏</a:t>
          </a:r>
        </a:p>
      </dgm:t>
    </dgm:pt>
    <dgm:pt modelId="{B4BF54C7-FC88-4908-A2C5-559CF4E6426C}">
      <dgm:prSet phldrT="[テキスト]"/>
      <dgm:spPr/>
      <dgm:t>
        <a:bodyPr/>
        <a:lstStyle/>
        <a:p>
          <a:r>
            <a:rPr kumimoji="1" lang="ja-JP" altLang="en-US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/>
            <a:t>越 貴章</a:t>
          </a:r>
        </a:p>
      </dgm:t>
    </dgm:pt>
    <dgm:pt modelId="{1E8051FD-E4B4-4466-8701-977057190B71}">
      <dgm:prSet phldrT="[テキスト]"/>
      <dgm:spPr/>
      <dgm:t>
        <a:bodyPr/>
        <a:lstStyle/>
        <a:p>
          <a:r>
            <a:rPr kumimoji="1" lang="ja-JP" altLang="en-US"/>
            <a:t>テクニカル</a:t>
          </a:r>
          <a:r>
            <a:rPr kumimoji="1" lang="en-US" altLang="ja-JP"/>
            <a:t/>
          </a:r>
          <a:br>
            <a:rPr kumimoji="1" lang="en-US" altLang="ja-JP"/>
          </a:br>
          <a:r>
            <a:rPr kumimoji="1" lang="ja-JP" altLang="en-US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/>
            <a:t>ムン アヒョン</a:t>
          </a:r>
        </a:p>
      </dgm:t>
    </dgm:pt>
    <dgm:pt modelId="{E2FDA2D0-ABF6-427C-A9EB-0A76B7D559F5}">
      <dgm:prSet phldrT="[テキスト]"/>
      <dgm:spPr/>
      <dgm:t>
        <a:bodyPr/>
        <a:lstStyle/>
        <a:p>
          <a:r>
            <a:rPr kumimoji="1" lang="ja-JP" altLang="en-US"/>
            <a:t>ライブラリ</a:t>
          </a:r>
          <a:r>
            <a:rPr kumimoji="1" lang="en-US" altLang="ja-JP"/>
            <a:t/>
          </a:r>
          <a:br>
            <a:rPr kumimoji="1" lang="en-US" altLang="ja-JP"/>
          </a:br>
          <a:r>
            <a:rPr kumimoji="1" lang="ja-JP" altLang="en-US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/>
            <a:t>鳥海 大海</a:t>
          </a:r>
        </a:p>
      </dgm:t>
    </dgm:pt>
    <dgm:pt modelId="{810ACD85-898A-4598-8EE3-E6A5D4E9C4AA}">
      <dgm:prSet phldrT="[テキスト]"/>
      <dgm:spPr/>
      <dgm:t>
        <a:bodyPr/>
        <a:lstStyle/>
        <a:p>
          <a:r>
            <a:rPr kumimoji="1" lang="ja-JP" altLang="en-US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48B7B56-97B8-4EE3-AFC0-8FA78FB73F21}" type="presOf" srcId="{E2FDA2D0-ABF6-427C-A9EB-0A76B7D559F5}" destId="{6DB85DD1-0D2F-4939-9814-C13391EA2948}" srcOrd="1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CACCBB2E-2C88-47B4-A203-4CB632CE8639}" type="presOf" srcId="{6D3803EF-AB96-48BD-9350-667F13CC3121}" destId="{3666D745-93E6-4ABF-95B9-94E0C678F32D}" srcOrd="0" destOrd="0" presId="urn:microsoft.com/office/officeart/2008/layout/NameandTitleOrganizationalChart"/>
    <dgm:cxn modelId="{9975F93F-9A23-4838-ABE4-6895AA3974F1}" type="presOf" srcId="{9BED3299-3A18-47AD-9189-AC067E841BDA}" destId="{ED306078-2E3A-4C99-ACB6-C8936C15CAB7}" srcOrd="0" destOrd="0" presId="urn:microsoft.com/office/officeart/2008/layout/NameandTitleOrganizationalChart"/>
    <dgm:cxn modelId="{CC7F7757-9285-43F6-9A0C-9C83C917E6EB}" type="presOf" srcId="{8EF25710-4762-4C93-980C-CEFB96B1690F}" destId="{AC10FA49-5CFE-44D4-88FE-FDD71266B81A}" srcOrd="0" destOrd="0" presId="urn:microsoft.com/office/officeart/2008/layout/NameandTitleOrganizationalChart"/>
    <dgm:cxn modelId="{80DAEA4E-06A2-41D5-BECC-88AA8F894381}" type="presOf" srcId="{B4BF54C7-FC88-4908-A2C5-559CF4E6426C}" destId="{BF1EA690-780A-44C3-9D1D-1D757C3BA9AF}" srcOrd="0" destOrd="0" presId="urn:microsoft.com/office/officeart/2008/layout/NameandTitleOrganizationalChart"/>
    <dgm:cxn modelId="{DC92131F-89D1-408B-93FC-6FAF9F954E8D}" type="presOf" srcId="{70058033-2E0C-4A99-A445-C78A34C4D23A}" destId="{185CB762-7F7F-4E52-9C3A-4B5E7244C072}" srcOrd="0" destOrd="0" presId="urn:microsoft.com/office/officeart/2008/layout/NameandTitleOrganizationalChart"/>
    <dgm:cxn modelId="{344F0CBB-933B-49FF-869D-BCFD01202015}" type="presOf" srcId="{1E8051FD-E4B4-4466-8701-977057190B71}" destId="{936B8E1C-AE89-470A-9370-0F5C9FAA8B98}" srcOrd="0" destOrd="0" presId="urn:microsoft.com/office/officeart/2008/layout/NameandTitleOrganizationalChart"/>
    <dgm:cxn modelId="{2AAEB73E-5F39-4615-B5DD-823D2CFD9B54}" type="presOf" srcId="{B51AF3D4-AE25-4105-BE1C-27401F4B155D}" destId="{BA0D3B27-D8D2-459F-BC3A-835125273025}" srcOrd="0" destOrd="0" presId="urn:microsoft.com/office/officeart/2008/layout/NameandTitleOrganizationalChart"/>
    <dgm:cxn modelId="{1710FC78-11C7-4906-BF34-76741FCC6804}" type="presOf" srcId="{AFDB26A8-9566-431F-B588-13410D4CD040}" destId="{24FF90D0-4482-4A15-BDDE-C29A6433E6E2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1B90058D-8966-437C-8A40-9E1DBD756119}" type="presOf" srcId="{09018E6E-6FDF-4293-BAAF-59CAA8ABF8BC}" destId="{BD452632-A25A-46FE-8690-ED19D933D1C4}" srcOrd="0" destOrd="0" presId="urn:microsoft.com/office/officeart/2008/layout/NameandTitleOrganizationalChart"/>
    <dgm:cxn modelId="{F5A061BF-6121-4F9E-96B8-E334FB895B0C}" type="presOf" srcId="{1E8051FD-E4B4-4466-8701-977057190B71}" destId="{DCB15E52-79E8-491A-AE3B-1B49B6695ABF}" srcOrd="1" destOrd="0" presId="urn:microsoft.com/office/officeart/2008/layout/NameandTitleOrganizationalChart"/>
    <dgm:cxn modelId="{B727FD60-C035-47B1-9D73-37CEB2CF839A}" type="presOf" srcId="{07D46927-CE79-490F-8A99-13BDC1FD4532}" destId="{0BDE6D8E-6D2D-4DF9-A2E7-FE11086916AD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626924DD-7568-4CD8-8641-89AEB2A4FBBC}" type="presOf" srcId="{B4BF54C7-FC88-4908-A2C5-559CF4E6426C}" destId="{8FFF5A0C-D89E-4B6E-B1A4-FDD695D4649C}" srcOrd="1" destOrd="0" presId="urn:microsoft.com/office/officeart/2008/layout/NameandTitleOrganizationalChart"/>
    <dgm:cxn modelId="{664835C0-CACB-4AA4-B6E1-B55CE0E21FB8}" type="presOf" srcId="{E2FDA2D0-ABF6-427C-A9EB-0A76B7D559F5}" destId="{1785C501-1EC8-4649-A052-E2CD4BA94323}" srcOrd="0" destOrd="0" presId="urn:microsoft.com/office/officeart/2008/layout/NameandTitleOrganizationalChart"/>
    <dgm:cxn modelId="{B3FC5073-767B-4F93-9BB1-A96AFFFBB7EC}" type="presOf" srcId="{0FC7C952-0B94-4665-A9F3-8AE3C567FDA6}" destId="{6E780426-7388-48CA-A2B7-99464D1BD285}" srcOrd="0" destOrd="0" presId="urn:microsoft.com/office/officeart/2008/layout/NameandTitleOrganizationalChart"/>
    <dgm:cxn modelId="{5F25CE4B-0DA3-47A6-8037-189116545E32}" type="presOf" srcId="{810ACD85-898A-4598-8EE3-E6A5D4E9C4AA}" destId="{AE333CCA-9B6A-42D1-895E-DE6FBFD2DB96}" srcOrd="0" destOrd="0" presId="urn:microsoft.com/office/officeart/2008/layout/NameandTitleOrganizationalChart"/>
    <dgm:cxn modelId="{CD6ACCBC-EB64-48A5-AB47-E333782E1697}" type="presOf" srcId="{5069AA8F-5A0E-449D-ADE9-04941A082A9C}" destId="{D19A578E-A245-414A-9C62-15D37D814853}" srcOrd="0" destOrd="0" presId="urn:microsoft.com/office/officeart/2008/layout/NameandTitleOrganizationalChart"/>
    <dgm:cxn modelId="{77B472A4-C477-4FB7-9F34-2FFA58FF199E}" type="presOf" srcId="{37777D4E-7062-40E3-BFF0-FEEAE2E104B4}" destId="{8508A163-ABFD-4730-893E-600790472B4F}" srcOrd="0" destOrd="0" presId="urn:microsoft.com/office/officeart/2008/layout/NameandTitleOrganizationalChart"/>
    <dgm:cxn modelId="{591D0FE7-6B7A-4E51-9AEA-308B697B173E}" type="presOf" srcId="{9AB78B8D-49A2-4491-9356-563BB55E7519}" destId="{8C926603-2224-44F7-95F7-61A92CB501D1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4DAE739F-10C4-43EB-977B-F92A61D35B5D}" type="presOf" srcId="{A2CE8965-7BCE-44A0-9B2B-395BBB8711E7}" destId="{CC473E9B-CEDB-4D69-948D-F3C81E0ACF84}" srcOrd="0" destOrd="0" presId="urn:microsoft.com/office/officeart/2008/layout/NameandTitleOrganizationalChart"/>
    <dgm:cxn modelId="{91077925-6894-4526-B67D-BB2021ADA216}" type="presOf" srcId="{810ACD85-898A-4598-8EE3-E6A5D4E9C4AA}" destId="{D1F46193-4C90-40E4-BF62-3EBF4EB4629A}" srcOrd="1" destOrd="0" presId="urn:microsoft.com/office/officeart/2008/layout/NameandTitleOrganizationalChart"/>
    <dgm:cxn modelId="{651E77DE-26A4-4D19-B59F-B772533435D0}" type="presOf" srcId="{8EF25710-4762-4C93-980C-CEFB96B1690F}" destId="{3E5F1458-F3C2-447A-8B60-9A0E059BD2BF}" srcOrd="1" destOrd="0" presId="urn:microsoft.com/office/officeart/2008/layout/NameandTitleOrganizationalChart"/>
    <dgm:cxn modelId="{D13A70C5-6EAC-456D-A942-7C1B33CE8264}" type="presOf" srcId="{70058033-2E0C-4A99-A445-C78A34C4D23A}" destId="{6CF36DCA-D614-47E8-9145-ADFB737DA66F}" srcOrd="1" destOrd="0" presId="urn:microsoft.com/office/officeart/2008/layout/NameandTitleOrganizationalChart"/>
    <dgm:cxn modelId="{5EE790A3-F71C-4E7E-A97D-0AA82045F903}" type="presOf" srcId="{6AE5AC3A-D5F3-40A3-B2B6-B2BC4B05AC62}" destId="{31DE2AFF-39D1-4A7A-AF0A-5DAC596CCF68}" srcOrd="0" destOrd="0" presId="urn:microsoft.com/office/officeart/2008/layout/NameandTitleOrganizationalChart"/>
    <dgm:cxn modelId="{9CF38B37-C0B9-4D77-AB69-63DA0C5F6304}" type="presParOf" srcId="{6E780426-7388-48CA-A2B7-99464D1BD285}" destId="{FA21EA4B-462A-4C99-8CDA-876BE5122513}" srcOrd="0" destOrd="0" presId="urn:microsoft.com/office/officeart/2008/layout/NameandTitleOrganizationalChart"/>
    <dgm:cxn modelId="{DE9B4498-8E3E-4DE8-A746-2AC22F8BEB1F}" type="presParOf" srcId="{FA21EA4B-462A-4C99-8CDA-876BE5122513}" destId="{238BC89C-8CEB-4FDE-9330-F680B59130FC}" srcOrd="0" destOrd="0" presId="urn:microsoft.com/office/officeart/2008/layout/NameandTitleOrganizationalChart"/>
    <dgm:cxn modelId="{F94B692B-6311-4C70-A7D0-186A5792EA73}" type="presParOf" srcId="{238BC89C-8CEB-4FDE-9330-F680B59130FC}" destId="{AC10FA49-5CFE-44D4-88FE-FDD71266B81A}" srcOrd="0" destOrd="0" presId="urn:microsoft.com/office/officeart/2008/layout/NameandTitleOrganizationalChart"/>
    <dgm:cxn modelId="{1B479B37-0D1F-464D-810A-CCF4E4627FE6}" type="presParOf" srcId="{238BC89C-8CEB-4FDE-9330-F680B59130FC}" destId="{24FF90D0-4482-4A15-BDDE-C29A6433E6E2}" srcOrd="1" destOrd="0" presId="urn:microsoft.com/office/officeart/2008/layout/NameandTitleOrganizationalChart"/>
    <dgm:cxn modelId="{38B9E894-50A5-41E9-B5F1-68546C188FBF}" type="presParOf" srcId="{238BC89C-8CEB-4FDE-9330-F680B59130FC}" destId="{3E5F1458-F3C2-447A-8B60-9A0E059BD2BF}" srcOrd="2" destOrd="0" presId="urn:microsoft.com/office/officeart/2008/layout/NameandTitleOrganizationalChart"/>
    <dgm:cxn modelId="{8D892F3F-6F6E-43B6-9241-B0F4D1974C25}" type="presParOf" srcId="{FA21EA4B-462A-4C99-8CDA-876BE5122513}" destId="{0DD87EFB-551F-4B11-9D7B-2CB9A0328738}" srcOrd="1" destOrd="0" presId="urn:microsoft.com/office/officeart/2008/layout/NameandTitleOrganizationalChart"/>
    <dgm:cxn modelId="{46122C77-9474-4408-8A7E-ADB5B7809CC7}" type="presParOf" srcId="{0DD87EFB-551F-4B11-9D7B-2CB9A0328738}" destId="{BD452632-A25A-46FE-8690-ED19D933D1C4}" srcOrd="0" destOrd="0" presId="urn:microsoft.com/office/officeart/2008/layout/NameandTitleOrganizationalChart"/>
    <dgm:cxn modelId="{B189DA45-9B57-4607-8E09-488D87181374}" type="presParOf" srcId="{0DD87EFB-551F-4B11-9D7B-2CB9A0328738}" destId="{8F579B91-5136-439A-9D6B-641793EEBC97}" srcOrd="1" destOrd="0" presId="urn:microsoft.com/office/officeart/2008/layout/NameandTitleOrganizationalChart"/>
    <dgm:cxn modelId="{513442FF-E771-4B4D-BE62-C4C25D4605EC}" type="presParOf" srcId="{8F579B91-5136-439A-9D6B-641793EEBC97}" destId="{7AAA2233-EFFA-4110-99FF-A2FA4918FF09}" srcOrd="0" destOrd="0" presId="urn:microsoft.com/office/officeart/2008/layout/NameandTitleOrganizationalChart"/>
    <dgm:cxn modelId="{38E877D7-D2D8-4538-86C6-493C7BA75655}" type="presParOf" srcId="{7AAA2233-EFFA-4110-99FF-A2FA4918FF09}" destId="{BF1EA690-780A-44C3-9D1D-1D757C3BA9AF}" srcOrd="0" destOrd="0" presId="urn:microsoft.com/office/officeart/2008/layout/NameandTitleOrganizationalChart"/>
    <dgm:cxn modelId="{9F53D740-8B9B-4558-B7E2-2362EDDB664C}" type="presParOf" srcId="{7AAA2233-EFFA-4110-99FF-A2FA4918FF09}" destId="{CC473E9B-CEDB-4D69-948D-F3C81E0ACF84}" srcOrd="1" destOrd="0" presId="urn:microsoft.com/office/officeart/2008/layout/NameandTitleOrganizationalChart"/>
    <dgm:cxn modelId="{497F151C-B5E5-4988-A3DE-58AD16206CCC}" type="presParOf" srcId="{7AAA2233-EFFA-4110-99FF-A2FA4918FF09}" destId="{8FFF5A0C-D89E-4B6E-B1A4-FDD695D4649C}" srcOrd="2" destOrd="0" presId="urn:microsoft.com/office/officeart/2008/layout/NameandTitleOrganizationalChart"/>
    <dgm:cxn modelId="{9E47B729-9276-4CBD-A419-21996425B087}" type="presParOf" srcId="{8F579B91-5136-439A-9D6B-641793EEBC97}" destId="{9F49B73D-5F09-4264-9577-192DA4F2381E}" srcOrd="1" destOrd="0" presId="urn:microsoft.com/office/officeart/2008/layout/NameandTitleOrganizationalChart"/>
    <dgm:cxn modelId="{5011F83D-D0BB-4385-B4FE-DA899966F5C6}" type="presParOf" srcId="{8F579B91-5136-439A-9D6B-641793EEBC97}" destId="{200A702B-C231-42BC-AB9B-A673F5CD7B04}" srcOrd="2" destOrd="0" presId="urn:microsoft.com/office/officeart/2008/layout/NameandTitleOrganizationalChart"/>
    <dgm:cxn modelId="{39874FB0-642F-4F62-8CA6-60B39349BA54}" type="presParOf" srcId="{0DD87EFB-551F-4B11-9D7B-2CB9A0328738}" destId="{BA0D3B27-D8D2-459F-BC3A-835125273025}" srcOrd="2" destOrd="0" presId="urn:microsoft.com/office/officeart/2008/layout/NameandTitleOrganizationalChart"/>
    <dgm:cxn modelId="{48E1F55C-473F-4768-B304-9B3774BA0F80}" type="presParOf" srcId="{0DD87EFB-551F-4B11-9D7B-2CB9A0328738}" destId="{072C6810-538A-48C0-8A82-D6621FB7F362}" srcOrd="3" destOrd="0" presId="urn:microsoft.com/office/officeart/2008/layout/NameandTitleOrganizationalChart"/>
    <dgm:cxn modelId="{B981E593-266B-43C9-B8A6-82BAB613DFAE}" type="presParOf" srcId="{072C6810-538A-48C0-8A82-D6621FB7F362}" destId="{DCF45E16-CCA2-4DAD-B619-83FB25C22847}" srcOrd="0" destOrd="0" presId="urn:microsoft.com/office/officeart/2008/layout/NameandTitleOrganizationalChart"/>
    <dgm:cxn modelId="{D614FFFB-6CA3-498E-BC2E-5D35000D9179}" type="presParOf" srcId="{DCF45E16-CCA2-4DAD-B619-83FB25C22847}" destId="{936B8E1C-AE89-470A-9370-0F5C9FAA8B98}" srcOrd="0" destOrd="0" presId="urn:microsoft.com/office/officeart/2008/layout/NameandTitleOrganizationalChart"/>
    <dgm:cxn modelId="{E3833787-8677-4FFC-AB92-199DE275D1F9}" type="presParOf" srcId="{DCF45E16-CCA2-4DAD-B619-83FB25C22847}" destId="{D19A578E-A245-414A-9C62-15D37D814853}" srcOrd="1" destOrd="0" presId="urn:microsoft.com/office/officeart/2008/layout/NameandTitleOrganizationalChart"/>
    <dgm:cxn modelId="{CA9985CE-5C13-4186-A1BB-9D71C95FA593}" type="presParOf" srcId="{DCF45E16-CCA2-4DAD-B619-83FB25C22847}" destId="{DCB15E52-79E8-491A-AE3B-1B49B6695ABF}" srcOrd="2" destOrd="0" presId="urn:microsoft.com/office/officeart/2008/layout/NameandTitleOrganizationalChart"/>
    <dgm:cxn modelId="{DDDD0351-15BA-4CA6-A285-6B180E239B1F}" type="presParOf" srcId="{072C6810-538A-48C0-8A82-D6621FB7F362}" destId="{40494542-2771-4086-8CF6-434DB12C6218}" srcOrd="1" destOrd="0" presId="urn:microsoft.com/office/officeart/2008/layout/NameandTitleOrganizationalChart"/>
    <dgm:cxn modelId="{71763E67-80FC-4ECA-8A03-C77250DD17E3}" type="presParOf" srcId="{072C6810-538A-48C0-8A82-D6621FB7F362}" destId="{71D0E2A5-3946-4212-8DF8-5ADD0DBD7E32}" srcOrd="2" destOrd="0" presId="urn:microsoft.com/office/officeart/2008/layout/NameandTitleOrganizationalChart"/>
    <dgm:cxn modelId="{4AF9F2DF-74C5-4D18-8753-0A8FED0422F9}" type="presParOf" srcId="{0DD87EFB-551F-4B11-9D7B-2CB9A0328738}" destId="{8C926603-2224-44F7-95F7-61A92CB501D1}" srcOrd="4" destOrd="0" presId="urn:microsoft.com/office/officeart/2008/layout/NameandTitleOrganizationalChart"/>
    <dgm:cxn modelId="{053F63A0-921D-40EE-B9FE-B7592BE6BD85}" type="presParOf" srcId="{0DD87EFB-551F-4B11-9D7B-2CB9A0328738}" destId="{68F123F5-DF2C-4048-8DB6-0009C5A96276}" srcOrd="5" destOrd="0" presId="urn:microsoft.com/office/officeart/2008/layout/NameandTitleOrganizationalChart"/>
    <dgm:cxn modelId="{B72E6B27-2D91-4143-9D73-BC909CC40E31}" type="presParOf" srcId="{68F123F5-DF2C-4048-8DB6-0009C5A96276}" destId="{D7855712-2866-4384-A385-249F7C5A3C1B}" srcOrd="0" destOrd="0" presId="urn:microsoft.com/office/officeart/2008/layout/NameandTitleOrganizationalChart"/>
    <dgm:cxn modelId="{7E1AD97B-C552-4906-A7A5-904CC456CD8E}" type="presParOf" srcId="{D7855712-2866-4384-A385-249F7C5A3C1B}" destId="{AE333CCA-9B6A-42D1-895E-DE6FBFD2DB96}" srcOrd="0" destOrd="0" presId="urn:microsoft.com/office/officeart/2008/layout/NameandTitleOrganizationalChart"/>
    <dgm:cxn modelId="{435D35F0-79FE-4B3C-BC3C-56B44FCC4488}" type="presParOf" srcId="{D7855712-2866-4384-A385-249F7C5A3C1B}" destId="{8508A163-ABFD-4730-893E-600790472B4F}" srcOrd="1" destOrd="0" presId="urn:microsoft.com/office/officeart/2008/layout/NameandTitleOrganizationalChart"/>
    <dgm:cxn modelId="{C625BC23-467E-4BCE-9F11-A95C6D9A76F7}" type="presParOf" srcId="{D7855712-2866-4384-A385-249F7C5A3C1B}" destId="{D1F46193-4C90-40E4-BF62-3EBF4EB4629A}" srcOrd="2" destOrd="0" presId="urn:microsoft.com/office/officeart/2008/layout/NameandTitleOrganizationalChart"/>
    <dgm:cxn modelId="{91CA358B-6F4B-47F9-96D6-265735C27F41}" type="presParOf" srcId="{68F123F5-DF2C-4048-8DB6-0009C5A96276}" destId="{3D86329C-FF19-4A30-8247-D410473C7669}" srcOrd="1" destOrd="0" presId="urn:microsoft.com/office/officeart/2008/layout/NameandTitleOrganizationalChart"/>
    <dgm:cxn modelId="{094B4B0D-ED2F-4B74-9C8E-0FC908A3C694}" type="presParOf" srcId="{68F123F5-DF2C-4048-8DB6-0009C5A96276}" destId="{6D6EA0D6-E9FE-4BC5-A811-57DC471D6EB3}" srcOrd="2" destOrd="0" presId="urn:microsoft.com/office/officeart/2008/layout/NameandTitleOrganizationalChart"/>
    <dgm:cxn modelId="{BEB0322E-6411-4EA5-BEE9-1267C228A781}" type="presParOf" srcId="{0DD87EFB-551F-4B11-9D7B-2CB9A0328738}" destId="{3666D745-93E6-4ABF-95B9-94E0C678F32D}" srcOrd="6" destOrd="0" presId="urn:microsoft.com/office/officeart/2008/layout/NameandTitleOrganizationalChart"/>
    <dgm:cxn modelId="{328EF905-B7A7-47AF-A69F-8948EAC6B317}" type="presParOf" srcId="{0DD87EFB-551F-4B11-9D7B-2CB9A0328738}" destId="{77EA4D23-CFEC-4A54-ADD8-4FD33F3DA37C}" srcOrd="7" destOrd="0" presId="urn:microsoft.com/office/officeart/2008/layout/NameandTitleOrganizationalChart"/>
    <dgm:cxn modelId="{62A648F2-06DB-474E-8141-3B9424F9A906}" type="presParOf" srcId="{77EA4D23-CFEC-4A54-ADD8-4FD33F3DA37C}" destId="{63EA7EF9-2486-495C-B1A4-F06CDD0EE590}" srcOrd="0" destOrd="0" presId="urn:microsoft.com/office/officeart/2008/layout/NameandTitleOrganizationalChart"/>
    <dgm:cxn modelId="{31D60FBF-4811-4AFA-915E-75E83377FA32}" type="presParOf" srcId="{63EA7EF9-2486-495C-B1A4-F06CDD0EE590}" destId="{1785C501-1EC8-4649-A052-E2CD4BA94323}" srcOrd="0" destOrd="0" presId="urn:microsoft.com/office/officeart/2008/layout/NameandTitleOrganizationalChart"/>
    <dgm:cxn modelId="{C2203292-FAD2-45D5-B597-0356034714C1}" type="presParOf" srcId="{63EA7EF9-2486-495C-B1A4-F06CDD0EE590}" destId="{ED306078-2E3A-4C99-ACB6-C8936C15CAB7}" srcOrd="1" destOrd="0" presId="urn:microsoft.com/office/officeart/2008/layout/NameandTitleOrganizationalChart"/>
    <dgm:cxn modelId="{5417C17D-7625-41B3-AE0F-A976E2BDAEE2}" type="presParOf" srcId="{63EA7EF9-2486-495C-B1A4-F06CDD0EE590}" destId="{6DB85DD1-0D2F-4939-9814-C13391EA2948}" srcOrd="2" destOrd="0" presId="urn:microsoft.com/office/officeart/2008/layout/NameandTitleOrganizationalChart"/>
    <dgm:cxn modelId="{E1C6B31D-6625-4DC1-B23D-588A678A3CDE}" type="presParOf" srcId="{77EA4D23-CFEC-4A54-ADD8-4FD33F3DA37C}" destId="{695A74C9-2848-4FCF-B86B-1B196427F0B2}" srcOrd="1" destOrd="0" presId="urn:microsoft.com/office/officeart/2008/layout/NameandTitleOrganizationalChart"/>
    <dgm:cxn modelId="{AD37FA87-17F9-4582-A5A0-589146F04495}" type="presParOf" srcId="{77EA4D23-CFEC-4A54-ADD8-4FD33F3DA37C}" destId="{7253D96A-B5E4-46C0-8EB5-D47CBF00CFC8}" srcOrd="2" destOrd="0" presId="urn:microsoft.com/office/officeart/2008/layout/NameandTitleOrganizationalChart"/>
    <dgm:cxn modelId="{9CDBB70E-A282-4413-907A-D106C6C02E4D}" type="presParOf" srcId="{FA21EA4B-462A-4C99-8CDA-876BE5122513}" destId="{76D3ADEF-ACF9-43E0-9781-3F3254462553}" srcOrd="2" destOrd="0" presId="urn:microsoft.com/office/officeart/2008/layout/NameandTitleOrganizationalChart"/>
    <dgm:cxn modelId="{202C9EC2-E7C6-4941-BB21-9CC349C04DC1}" type="presParOf" srcId="{76D3ADEF-ACF9-43E0-9781-3F3254462553}" destId="{0BDE6D8E-6D2D-4DF9-A2E7-FE11086916AD}" srcOrd="0" destOrd="0" presId="urn:microsoft.com/office/officeart/2008/layout/NameandTitleOrganizationalChart"/>
    <dgm:cxn modelId="{E642F1D2-1953-483D-B592-F44566CA7B42}" type="presParOf" srcId="{76D3ADEF-ACF9-43E0-9781-3F3254462553}" destId="{541C6C7C-F288-4A05-BCB8-2E1F6583BBA9}" srcOrd="1" destOrd="0" presId="urn:microsoft.com/office/officeart/2008/layout/NameandTitleOrganizationalChart"/>
    <dgm:cxn modelId="{F411B7EA-C6B6-4D13-97CC-01770C3AE167}" type="presParOf" srcId="{541C6C7C-F288-4A05-BCB8-2E1F6583BBA9}" destId="{581147DC-5490-4576-AFBA-064F9E53E524}" srcOrd="0" destOrd="0" presId="urn:microsoft.com/office/officeart/2008/layout/NameandTitleOrganizationalChart"/>
    <dgm:cxn modelId="{B1ECCF41-DE33-4328-9FE9-7C40611719F2}" type="presParOf" srcId="{581147DC-5490-4576-AFBA-064F9E53E524}" destId="{185CB762-7F7F-4E52-9C3A-4B5E7244C072}" srcOrd="0" destOrd="0" presId="urn:microsoft.com/office/officeart/2008/layout/NameandTitleOrganizationalChart"/>
    <dgm:cxn modelId="{BDEFDF06-783D-4221-904E-8C3997B495CE}" type="presParOf" srcId="{581147DC-5490-4576-AFBA-064F9E53E524}" destId="{31DE2AFF-39D1-4A7A-AF0A-5DAC596CCF68}" srcOrd="1" destOrd="0" presId="urn:microsoft.com/office/officeart/2008/layout/NameandTitleOrganizationalChart"/>
    <dgm:cxn modelId="{25763A1F-F296-44D9-B344-4C4258AC942C}" type="presParOf" srcId="{581147DC-5490-4576-AFBA-064F9E53E524}" destId="{6CF36DCA-D614-47E8-9145-ADFB737DA66F}" srcOrd="2" destOrd="0" presId="urn:microsoft.com/office/officeart/2008/layout/NameandTitleOrganizationalChart"/>
    <dgm:cxn modelId="{8183FD0E-00C0-40FE-B341-A9318E2C2558}" type="presParOf" srcId="{541C6C7C-F288-4A05-BCB8-2E1F6583BBA9}" destId="{2641F4EE-F3E7-44FD-B37A-83ADBF60D224}" srcOrd="1" destOrd="0" presId="urn:microsoft.com/office/officeart/2008/layout/NameandTitleOrganizationalChart"/>
    <dgm:cxn modelId="{FE2DBF89-C764-407F-87F0-ABC67A90F4C2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4021524" y="1822495"/>
          <a:ext cx="286963" cy="937492"/>
        </a:xfrm>
        <a:custGeom>
          <a:avLst/>
          <a:gdLst/>
          <a:ahLst/>
          <a:cxnLst/>
          <a:rect l="0" t="0" r="0" b="0"/>
          <a:pathLst>
            <a:path>
              <a:moveTo>
                <a:pt x="286963" y="0"/>
              </a:moveTo>
              <a:lnTo>
                <a:pt x="286963" y="937492"/>
              </a:lnTo>
              <a:lnTo>
                <a:pt x="0" y="9374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4308487" y="1822495"/>
          <a:ext cx="3380913" cy="187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022"/>
              </a:lnTo>
              <a:lnTo>
                <a:pt x="3380913" y="1672022"/>
              </a:lnTo>
              <a:lnTo>
                <a:pt x="3380913" y="187498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4308487" y="1822495"/>
          <a:ext cx="1126971" cy="187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022"/>
              </a:lnTo>
              <a:lnTo>
                <a:pt x="1126971" y="1672022"/>
              </a:lnTo>
              <a:lnTo>
                <a:pt x="1126971" y="187498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3181515" y="1822495"/>
          <a:ext cx="1126971" cy="1874984"/>
        </a:xfrm>
        <a:custGeom>
          <a:avLst/>
          <a:gdLst/>
          <a:ahLst/>
          <a:cxnLst/>
          <a:rect l="0" t="0" r="0" b="0"/>
          <a:pathLst>
            <a:path>
              <a:moveTo>
                <a:pt x="1126971" y="0"/>
              </a:moveTo>
              <a:lnTo>
                <a:pt x="1126971" y="1672022"/>
              </a:lnTo>
              <a:lnTo>
                <a:pt x="0" y="1672022"/>
              </a:lnTo>
              <a:lnTo>
                <a:pt x="0" y="187498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927573" y="1822495"/>
          <a:ext cx="3380913" cy="1874984"/>
        </a:xfrm>
        <a:custGeom>
          <a:avLst/>
          <a:gdLst/>
          <a:ahLst/>
          <a:cxnLst/>
          <a:rect l="0" t="0" r="0" b="0"/>
          <a:pathLst>
            <a:path>
              <a:moveTo>
                <a:pt x="3380913" y="0"/>
              </a:moveTo>
              <a:lnTo>
                <a:pt x="3380913" y="1672022"/>
              </a:lnTo>
              <a:lnTo>
                <a:pt x="0" y="1672022"/>
              </a:lnTo>
              <a:lnTo>
                <a:pt x="0" y="187498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468478" y="952657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/>
            <a:t>プロジェクト責任者</a:t>
          </a:r>
        </a:p>
      </dsp:txBody>
      <dsp:txXfrm>
        <a:off x="3468478" y="952657"/>
        <a:ext cx="1680016" cy="869838"/>
      </dsp:txXfrm>
    </dsp:sp>
    <dsp:sp modelId="{24FF90D0-4482-4A15-BDDE-C29A6433E6E2}">
      <dsp:nvSpPr>
        <dsp:cNvPr id="0" name=""/>
        <dsp:cNvSpPr/>
      </dsp:nvSpPr>
      <dsp:spPr>
        <a:xfrm>
          <a:off x="3804482" y="1629198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星野 圭亮</a:t>
          </a:r>
          <a:endParaRPr kumimoji="1" lang="en-US" altLang="ja-JP" sz="1700" kern="1200"/>
        </a:p>
      </dsp:txBody>
      <dsp:txXfrm>
        <a:off x="3804482" y="1629198"/>
        <a:ext cx="1512014" cy="289946"/>
      </dsp:txXfrm>
    </dsp:sp>
    <dsp:sp modelId="{BF1EA690-780A-44C3-9D1D-1D757C3BA9AF}">
      <dsp:nvSpPr>
        <dsp:cNvPr id="0" name=""/>
        <dsp:cNvSpPr/>
      </dsp:nvSpPr>
      <dsp:spPr>
        <a:xfrm>
          <a:off x="87565" y="3697479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/>
            <a:t>プロジェクトサブリーダー</a:t>
          </a:r>
        </a:p>
      </dsp:txBody>
      <dsp:txXfrm>
        <a:off x="87565" y="3697479"/>
        <a:ext cx="1680016" cy="869838"/>
      </dsp:txXfrm>
    </dsp:sp>
    <dsp:sp modelId="{CC473E9B-CEDB-4D69-948D-F3C81E0ACF84}">
      <dsp:nvSpPr>
        <dsp:cNvPr id="0" name=""/>
        <dsp:cNvSpPr/>
      </dsp:nvSpPr>
      <dsp:spPr>
        <a:xfrm>
          <a:off x="423568" y="4374020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越 貴章</a:t>
          </a:r>
        </a:p>
      </dsp:txBody>
      <dsp:txXfrm>
        <a:off x="423568" y="4374020"/>
        <a:ext cx="1512014" cy="289946"/>
      </dsp:txXfrm>
    </dsp:sp>
    <dsp:sp modelId="{936B8E1C-AE89-470A-9370-0F5C9FAA8B98}">
      <dsp:nvSpPr>
        <dsp:cNvPr id="0" name=""/>
        <dsp:cNvSpPr/>
      </dsp:nvSpPr>
      <dsp:spPr>
        <a:xfrm>
          <a:off x="2341507" y="3697479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/>
            <a:t>テクニカル</a:t>
          </a:r>
          <a:r>
            <a:rPr kumimoji="1" lang="en-US" altLang="ja-JP" sz="2300" kern="1200"/>
            <a:t/>
          </a:r>
          <a:br>
            <a:rPr kumimoji="1" lang="en-US" altLang="ja-JP" sz="2300" kern="1200"/>
          </a:br>
          <a:r>
            <a:rPr kumimoji="1" lang="ja-JP" altLang="en-US" sz="2300" kern="1200"/>
            <a:t>リーダー</a:t>
          </a:r>
        </a:p>
      </dsp:txBody>
      <dsp:txXfrm>
        <a:off x="2341507" y="3697479"/>
        <a:ext cx="1680016" cy="869838"/>
      </dsp:txXfrm>
    </dsp:sp>
    <dsp:sp modelId="{D19A578E-A245-414A-9C62-15D37D814853}">
      <dsp:nvSpPr>
        <dsp:cNvPr id="0" name=""/>
        <dsp:cNvSpPr/>
      </dsp:nvSpPr>
      <dsp:spPr>
        <a:xfrm>
          <a:off x="2677510" y="4374020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ムン アヒョン</a:t>
          </a:r>
        </a:p>
      </dsp:txBody>
      <dsp:txXfrm>
        <a:off x="2677510" y="4374020"/>
        <a:ext cx="1512014" cy="289946"/>
      </dsp:txXfrm>
    </dsp:sp>
    <dsp:sp modelId="{AE333CCA-9B6A-42D1-895E-DE6FBFD2DB96}">
      <dsp:nvSpPr>
        <dsp:cNvPr id="0" name=""/>
        <dsp:cNvSpPr/>
      </dsp:nvSpPr>
      <dsp:spPr>
        <a:xfrm>
          <a:off x="4595450" y="3697479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/>
            <a:t>品質管理</a:t>
          </a:r>
        </a:p>
      </dsp:txBody>
      <dsp:txXfrm>
        <a:off x="4595450" y="3697479"/>
        <a:ext cx="1680016" cy="869838"/>
      </dsp:txXfrm>
    </dsp:sp>
    <dsp:sp modelId="{8508A163-ABFD-4730-893E-600790472B4F}">
      <dsp:nvSpPr>
        <dsp:cNvPr id="0" name=""/>
        <dsp:cNvSpPr/>
      </dsp:nvSpPr>
      <dsp:spPr>
        <a:xfrm>
          <a:off x="4931453" y="4374020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香川 遼太</a:t>
          </a:r>
        </a:p>
      </dsp:txBody>
      <dsp:txXfrm>
        <a:off x="4931453" y="4374020"/>
        <a:ext cx="1512014" cy="289946"/>
      </dsp:txXfrm>
    </dsp:sp>
    <dsp:sp modelId="{1785C501-1EC8-4649-A052-E2CD4BA94323}">
      <dsp:nvSpPr>
        <dsp:cNvPr id="0" name=""/>
        <dsp:cNvSpPr/>
      </dsp:nvSpPr>
      <dsp:spPr>
        <a:xfrm>
          <a:off x="6849392" y="3697479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/>
            <a:t>ライブラリ</a:t>
          </a:r>
          <a:r>
            <a:rPr kumimoji="1" lang="en-US" altLang="ja-JP" sz="2300" kern="1200"/>
            <a:t/>
          </a:r>
          <a:br>
            <a:rPr kumimoji="1" lang="en-US" altLang="ja-JP" sz="2300" kern="1200"/>
          </a:br>
          <a:r>
            <a:rPr kumimoji="1" lang="ja-JP" altLang="en-US" sz="2300" kern="1200"/>
            <a:t>リーダー</a:t>
          </a:r>
        </a:p>
      </dsp:txBody>
      <dsp:txXfrm>
        <a:off x="6849392" y="3697479"/>
        <a:ext cx="1680016" cy="869838"/>
      </dsp:txXfrm>
    </dsp:sp>
    <dsp:sp modelId="{ED306078-2E3A-4C99-ACB6-C8936C15CAB7}">
      <dsp:nvSpPr>
        <dsp:cNvPr id="0" name=""/>
        <dsp:cNvSpPr/>
      </dsp:nvSpPr>
      <dsp:spPr>
        <a:xfrm>
          <a:off x="7185396" y="4374020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鳥海 大海</a:t>
          </a:r>
        </a:p>
      </dsp:txBody>
      <dsp:txXfrm>
        <a:off x="7185396" y="4374020"/>
        <a:ext cx="1512014" cy="289946"/>
      </dsp:txXfrm>
    </dsp:sp>
    <dsp:sp modelId="{185CB762-7F7F-4E52-9C3A-4B5E7244C072}">
      <dsp:nvSpPr>
        <dsp:cNvPr id="0" name=""/>
        <dsp:cNvSpPr/>
      </dsp:nvSpPr>
      <dsp:spPr>
        <a:xfrm>
          <a:off x="2341507" y="2325068"/>
          <a:ext cx="1680016" cy="86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2744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/>
            <a:t>プロジェクトリーダー</a:t>
          </a:r>
        </a:p>
      </dsp:txBody>
      <dsp:txXfrm>
        <a:off x="2341507" y="2325068"/>
        <a:ext cx="1680016" cy="869838"/>
      </dsp:txXfrm>
    </dsp:sp>
    <dsp:sp modelId="{31DE2AFF-39D1-4A7A-AF0A-5DAC596CCF68}">
      <dsp:nvSpPr>
        <dsp:cNvPr id="0" name=""/>
        <dsp:cNvSpPr/>
      </dsp:nvSpPr>
      <dsp:spPr>
        <a:xfrm>
          <a:off x="2677510" y="3001609"/>
          <a:ext cx="1512014" cy="28994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700" kern="1200"/>
            <a:t>駒木 康宏</a:t>
          </a:r>
        </a:p>
      </dsp:txBody>
      <dsp:txXfrm>
        <a:off x="2677510" y="3001609"/>
        <a:ext cx="1512014" cy="28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22993"/>
              </p:ext>
            </p:extLst>
          </p:nvPr>
        </p:nvGraphicFramePr>
        <p:xfrm>
          <a:off x="323528" y="836712"/>
          <a:ext cx="4481734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ワークシート" r:id="rId4" imgW="2943165" imgH="3781500" progId="Excel.Sheet.12">
                  <p:embed/>
                </p:oleObj>
              </mc:Choice>
              <mc:Fallback>
                <p:oleObj name="ワークシート" r:id="rId4" imgW="2943165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836712"/>
                        <a:ext cx="4481734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6423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8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57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3.1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995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2842000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体制図</a:t>
            </a:r>
            <a:endParaRPr kumimoji="1" lang="ja-JP" altLang="en-US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879965464"/>
              </p:ext>
            </p:extLst>
          </p:nvPr>
        </p:nvGraphicFramePr>
        <p:xfrm>
          <a:off x="179512" y="836712"/>
          <a:ext cx="878497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0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チームのルール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4339"/>
              </p:ext>
            </p:extLst>
          </p:nvPr>
        </p:nvGraphicFramePr>
        <p:xfrm>
          <a:off x="1115616" y="3429000"/>
          <a:ext cx="64282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293243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開始時間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駒木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注文取消</a:t>
                      </a:r>
                      <a:r>
                        <a:rPr kumimoji="1" lang="en-US" altLang="ja-JP" dirty="0" smtClean="0"/>
                        <a:t>Logic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10:30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ムン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DAO</a:t>
                      </a:r>
                      <a:r>
                        <a:rPr kumimoji="1" lang="ja-JP" altLang="en-US" dirty="0" smtClean="0"/>
                        <a:t>の修正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13:00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香川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ショッピングカート結合テスト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11:30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メンバー登録結合テスト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12:00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鳥海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注文取消</a:t>
                      </a:r>
                      <a:r>
                        <a:rPr kumimoji="1" lang="en-US" altLang="ja-JP" dirty="0" smtClean="0"/>
                        <a:t>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11:00</a:t>
                      </a:r>
                      <a:r>
                        <a:rPr kumimoji="1" lang="ja-JP" altLang="en-US" dirty="0" smtClean="0"/>
                        <a:t>～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71600" y="1304764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</a:t>
            </a:r>
            <a:r>
              <a:rPr lang="en-US" altLang="ja-JP" dirty="0"/>
              <a:t>3</a:t>
            </a:r>
            <a:r>
              <a:rPr kumimoji="1" lang="ja-JP" altLang="en-US" dirty="0" smtClean="0"/>
              <a:t>回定例共有会を行う。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→朝、昼、夕の３回チームミーティングを行い、情報の共有を行う。</a:t>
            </a:r>
            <a:endParaRPr lang="en-US" altLang="ja-JP" dirty="0" smtClean="0"/>
          </a:p>
          <a:p>
            <a:r>
              <a:rPr kumimoji="1" lang="ja-JP" altLang="en-US" dirty="0" smtClean="0"/>
              <a:t>・プッシュはお昼休憩前、夕方のチームミーティング前後に行う。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→作成途中でも必ず、この２回を行う。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メソッド完成するごとに</a:t>
            </a:r>
            <a:r>
              <a:rPr lang="ja-JP" altLang="en-US" dirty="0" smtClean="0"/>
              <a:t>プッシュする。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→それ以外はコミットを行う。</a:t>
            </a:r>
            <a:endParaRPr kumimoji="1" lang="en-US" altLang="ja-JP" dirty="0" smtClean="0"/>
          </a:p>
          <a:p>
            <a:r>
              <a:rPr lang="ja-JP" altLang="en-US" dirty="0" smtClean="0"/>
              <a:t>・ホワイトボードに自分の作業と作業の開始時間を書く。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7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108</Words>
  <Application>Microsoft Office PowerPoint</Application>
  <PresentationFormat>画面に合わせる (4:3)</PresentationFormat>
  <Paragraphs>60</Paragraphs>
  <Slides>3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Office テーマ</vt:lpstr>
      <vt:lpstr>Microsoft Excel Worksheet</vt:lpstr>
      <vt:lpstr>開発実績</vt:lpstr>
      <vt:lpstr>体制図</vt:lpstr>
      <vt:lpstr>チームのルール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41</cp:revision>
  <cp:lastPrinted>2017-06-27T02:47:20Z</cp:lastPrinted>
  <dcterms:created xsi:type="dcterms:W3CDTF">2014-06-20T01:34:28Z</dcterms:created>
  <dcterms:modified xsi:type="dcterms:W3CDTF">2017-06-28T08:20:47Z</dcterms:modified>
</cp:coreProperties>
</file>