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C700-8B0D-4419-A05D-2360A7455BA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7C18-0B28-449E-BE22-CC47DBAD8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13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C700-8B0D-4419-A05D-2360A7455BA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7C18-0B28-449E-BE22-CC47DBAD8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3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C700-8B0D-4419-A05D-2360A7455BA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7C18-0B28-449E-BE22-CC47DBAD8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59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C700-8B0D-4419-A05D-2360A7455BA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7C18-0B28-449E-BE22-CC47DBAD8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6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C700-8B0D-4419-A05D-2360A7455BA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7C18-0B28-449E-BE22-CC47DBAD8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2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C700-8B0D-4419-A05D-2360A7455BA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7C18-0B28-449E-BE22-CC47DBAD8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50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C700-8B0D-4419-A05D-2360A7455BA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7C18-0B28-449E-BE22-CC47DBAD8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5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C700-8B0D-4419-A05D-2360A7455BA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7C18-0B28-449E-BE22-CC47DBAD8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52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C700-8B0D-4419-A05D-2360A7455BA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7C18-0B28-449E-BE22-CC47DBAD8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61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C700-8B0D-4419-A05D-2360A7455BA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7C18-0B28-449E-BE22-CC47DBAD8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11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C700-8B0D-4419-A05D-2360A7455BA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7C18-0B28-449E-BE22-CC47DBAD8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11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DC700-8B0D-4419-A05D-2360A7455BA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97C18-0B28-449E-BE22-CC47DBAD8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23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苦労（</a:t>
            </a:r>
            <a:r>
              <a:rPr lang="ja-JP" altLang="en-US" dirty="0"/>
              <a:t>技術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smtClean="0"/>
              <a:t>Entity</a:t>
            </a:r>
            <a:r>
              <a:rPr lang="ja-JP" altLang="en-US" dirty="0" smtClean="0"/>
              <a:t>の設計で</a:t>
            </a:r>
            <a:r>
              <a:rPr lang="en-US" altLang="ja-JP" dirty="0" err="1" smtClean="0"/>
              <a:t>HotelClass</a:t>
            </a:r>
            <a:r>
              <a:rPr lang="ja-JP" altLang="en-US" dirty="0" smtClean="0"/>
              <a:t>に属性を持たせすぎた。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注文取消の部分で複数の</a:t>
            </a:r>
            <a:r>
              <a:rPr lang="en-US" altLang="ja-JP" dirty="0" smtClean="0"/>
              <a:t>Entity</a:t>
            </a:r>
            <a:r>
              <a:rPr lang="ja-JP" altLang="en-US" dirty="0" smtClean="0"/>
              <a:t>を使う際に複雑になってしまった。</a:t>
            </a:r>
            <a:r>
              <a:rPr lang="en-US" altLang="ja-JP" dirty="0" smtClean="0"/>
              <a:t>	</a:t>
            </a:r>
          </a:p>
          <a:p>
            <a:r>
              <a:rPr lang="ja-JP" altLang="en-US" dirty="0" smtClean="0"/>
              <a:t>キャストをすることを安易に考えていた。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Date</a:t>
            </a:r>
            <a:r>
              <a:rPr lang="ja-JP" altLang="en-US" dirty="0" smtClean="0"/>
              <a:t>→</a:t>
            </a:r>
            <a:r>
              <a:rPr lang="en-US" altLang="ja-JP" dirty="0" smtClean="0"/>
              <a:t>String</a:t>
            </a:r>
            <a:r>
              <a:rPr lang="ja-JP" altLang="en-US" dirty="0" smtClean="0"/>
              <a:t>などのキャストで上手くいかず、工数をかけてしまった。</a:t>
            </a:r>
            <a:endParaRPr lang="en-US" altLang="ja-JP" dirty="0" smtClean="0"/>
          </a:p>
          <a:p>
            <a:r>
              <a:rPr lang="ja-JP" altLang="en-US" dirty="0" smtClean="0"/>
              <a:t>リクエストとセッションの住み分け</a:t>
            </a:r>
            <a:endParaRPr lang="en-US" altLang="ja-JP" dirty="0" smtClean="0"/>
          </a:p>
          <a:p>
            <a:pPr lvl="1"/>
            <a:r>
              <a:rPr lang="ja-JP" altLang="en-US" dirty="0"/>
              <a:t>設計</a:t>
            </a:r>
            <a:r>
              <a:rPr lang="ja-JP" altLang="en-US" dirty="0" smtClean="0"/>
              <a:t>の段階でデータの流れ</a:t>
            </a:r>
            <a:r>
              <a:rPr lang="ja-JP" altLang="en-US" smtClean="0"/>
              <a:t>をしっかり把握していなかった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241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</Words>
  <Application>Microsoft Office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苦労（技術）</vt:lpstr>
    </vt:vector>
  </TitlesOfParts>
  <Company>(株)電通国際情報サービス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正規ユーザー</dc:creator>
  <cp:lastModifiedBy>正規ユーザー</cp:lastModifiedBy>
  <cp:revision>4</cp:revision>
  <dcterms:created xsi:type="dcterms:W3CDTF">2017-06-29T00:45:07Z</dcterms:created>
  <dcterms:modified xsi:type="dcterms:W3CDTF">2017-06-29T01:24:59Z</dcterms:modified>
</cp:coreProperties>
</file>