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DC12-F2DD-4641-86A7-C8007C83BBF2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8FAD-31DC-46FA-B488-0AE1F553E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DC12-F2DD-4641-86A7-C8007C83BBF2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8FAD-31DC-46FA-B488-0AE1F553E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20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DC12-F2DD-4641-86A7-C8007C83BBF2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8FAD-31DC-46FA-B488-0AE1F553E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7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DC12-F2DD-4641-86A7-C8007C83BBF2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8FAD-31DC-46FA-B488-0AE1F553E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33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DC12-F2DD-4641-86A7-C8007C83BBF2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8FAD-31DC-46FA-B488-0AE1F553E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DC12-F2DD-4641-86A7-C8007C83BBF2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8FAD-31DC-46FA-B488-0AE1F553E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0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DC12-F2DD-4641-86A7-C8007C83BBF2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8FAD-31DC-46FA-B488-0AE1F553E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3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DC12-F2DD-4641-86A7-C8007C83BBF2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8FAD-31DC-46FA-B488-0AE1F553E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DC12-F2DD-4641-86A7-C8007C83BBF2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8FAD-31DC-46FA-B488-0AE1F553E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30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DC12-F2DD-4641-86A7-C8007C83BBF2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8FAD-31DC-46FA-B488-0AE1F553E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DC12-F2DD-4641-86A7-C8007C83BBF2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8FAD-31DC-46FA-B488-0AE1F553E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68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1DC12-F2DD-4641-86A7-C8007C83BBF2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8FAD-31DC-46FA-B488-0AE1F553E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51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プロジェクトの苦労・工夫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苦労した点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ファイル共有ツールの扱いに苦戦し、プロジェクトが止まるとき</a:t>
            </a:r>
            <a:r>
              <a:rPr lang="ja-JP" altLang="en-US" dirty="0"/>
              <a:t>が</a:t>
            </a:r>
            <a:r>
              <a:rPr lang="ja-JP" altLang="en-US" dirty="0" smtClean="0"/>
              <a:t>何度かあった。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チーム内で全体の流れの共有が上手くいかなかった。</a:t>
            </a:r>
            <a:endParaRPr lang="en-US" altLang="ja-JP" dirty="0" smtClean="0"/>
          </a:p>
          <a:p>
            <a:r>
              <a:rPr lang="ja-JP" altLang="en-US" dirty="0" smtClean="0"/>
              <a:t>工夫した点</a:t>
            </a:r>
            <a:endParaRPr lang="en-US" altLang="ja-JP" dirty="0" smtClean="0"/>
          </a:p>
          <a:p>
            <a:pPr lvl="1"/>
            <a:r>
              <a:rPr lang="ja-JP" altLang="en-US" smtClean="0"/>
              <a:t>お互いに質問し合い、疑問</a:t>
            </a:r>
            <a:r>
              <a:rPr lang="ja-JP" altLang="en-US" dirty="0" smtClean="0"/>
              <a:t>を長引かせないよう心がけた。</a:t>
            </a:r>
            <a:endParaRPr lang="en-US" altLang="ja-JP" dirty="0" smtClean="0"/>
          </a:p>
          <a:p>
            <a:pPr lvl="1"/>
            <a:r>
              <a:rPr lang="ja-JP" altLang="en-US" dirty="0"/>
              <a:t>ホワイトボード</a:t>
            </a:r>
            <a:r>
              <a:rPr lang="ja-JP" altLang="en-US" dirty="0" smtClean="0"/>
              <a:t>にメンバー個人の状況を書くことで、現状の可視化を行った。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7824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Office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プロジェクトの苦労・工夫</vt:lpstr>
    </vt:vector>
  </TitlesOfParts>
  <Company>(株)電通国際情報サービス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プロジェクトの苦労・工夫</dc:title>
  <dc:creator>正規ユーザー</dc:creator>
  <cp:lastModifiedBy>正規ユーザー</cp:lastModifiedBy>
  <cp:revision>3</cp:revision>
  <dcterms:created xsi:type="dcterms:W3CDTF">2017-06-29T00:55:20Z</dcterms:created>
  <dcterms:modified xsi:type="dcterms:W3CDTF">2017-06-29T01:18:37Z</dcterms:modified>
</cp:coreProperties>
</file>