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61" r:id="rId5"/>
    <p:sldId id="262" r:id="rId6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EA40-64DA-4009-9796-2417C3CC28FE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7040-D2EE-48A3-BD35-299C8B457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5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FF85-2342-4A6B-A2C7-95FCC06A65F9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87AB-81A9-4606-8B21-8C126C6E3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開発実績</a:t>
            </a:r>
            <a:endParaRPr kumimoji="1" lang="ja-JP" altLang="en-US" sz="3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66164"/>
              </p:ext>
            </p:extLst>
          </p:nvPr>
        </p:nvGraphicFramePr>
        <p:xfrm>
          <a:off x="323850" y="908050"/>
          <a:ext cx="4478338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ワークシート" r:id="rId5" imgW="2943102" imgH="3781500" progId="Excel.Sheet.12">
                  <p:embed/>
                </p:oleObj>
              </mc:Choice>
              <mc:Fallback>
                <p:oleObj name="ワークシート" r:id="rId5" imgW="2943102" imgH="378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4478338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77070"/>
              </p:ext>
            </p:extLst>
          </p:nvPr>
        </p:nvGraphicFramePr>
        <p:xfrm>
          <a:off x="5004048" y="908720"/>
          <a:ext cx="388843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24136"/>
                <a:gridCol w="1152128"/>
              </a:tblGrid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開発規模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機能数（ﾕｰｽｹｰｽ）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</a:t>
                      </a:r>
                      <a:r>
                        <a:rPr kumimoji="1" lang="ja-JP" altLang="en-US" sz="1800" dirty="0" smtClean="0"/>
                        <a:t>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クラス数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作業人数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2892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42632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生産性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Step/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</a:t>
                      </a:r>
                      <a:r>
                        <a:rPr kumimoji="1" lang="ja-JP" altLang="en-US" sz="1600" dirty="0" smtClean="0"/>
                        <a:t>（原価）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-18256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68961"/>
              </p:ext>
            </p:extLst>
          </p:nvPr>
        </p:nvGraphicFramePr>
        <p:xfrm>
          <a:off x="683568" y="823813"/>
          <a:ext cx="8031162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ワークシート" r:id="rId4" imgW="7086625" imgH="5105524" progId="Excel.Sheet.12">
                  <p:embed/>
                </p:oleObj>
              </mc:Choice>
              <mc:Fallback>
                <p:oleObj name="ワークシート" r:id="rId4" imgW="7086625" imgH="51055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823813"/>
                        <a:ext cx="8031162" cy="578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角丸四角形吹き出し 1"/>
          <p:cNvSpPr/>
          <p:nvPr/>
        </p:nvSpPr>
        <p:spPr>
          <a:xfrm>
            <a:off x="5472100" y="2471192"/>
            <a:ext cx="3168352" cy="2016224"/>
          </a:xfrm>
          <a:prstGeom prst="wedgeRoundRectCallout">
            <a:avLst>
              <a:gd name="adj1" fmla="val -49360"/>
              <a:gd name="adj2" fmla="val -848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●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次で完成済み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▲ </a:t>
            </a:r>
            <a:r>
              <a:rPr lang="ja-JP" altLang="en-US" dirty="0">
                <a:solidFill>
                  <a:schemeClr val="tx1"/>
                </a:solidFill>
              </a:rPr>
              <a:t>１次の結合</a:t>
            </a:r>
            <a:r>
              <a:rPr lang="ja-JP" altLang="en-US" dirty="0" smtClean="0">
                <a:solidFill>
                  <a:schemeClr val="tx1"/>
                </a:solidFill>
              </a:rPr>
              <a:t>テスト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システムテスト</a:t>
            </a:r>
            <a:r>
              <a:rPr lang="ja-JP" altLang="en-US" dirty="0">
                <a:solidFill>
                  <a:schemeClr val="tx1"/>
                </a:solidFill>
              </a:rPr>
              <a:t>実施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★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次未納品を２次で開発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次開発対象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4211960" y="5445224"/>
            <a:ext cx="2520280" cy="1008112"/>
          </a:xfrm>
          <a:prstGeom prst="wedgeRoundRectCallout">
            <a:avLst>
              <a:gd name="adj1" fmla="val -67501"/>
              <a:gd name="adj2" fmla="val -962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追加した機能はユースケース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なしで追加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コスト（原価）の実績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00689"/>
              </p:ext>
            </p:extLst>
          </p:nvPr>
        </p:nvGraphicFramePr>
        <p:xfrm>
          <a:off x="395536" y="1268760"/>
          <a:ext cx="8280919" cy="400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56"/>
                <a:gridCol w="1411428"/>
                <a:gridCol w="1656184"/>
                <a:gridCol w="1584176"/>
                <a:gridCol w="1656184"/>
                <a:gridCol w="1728191"/>
              </a:tblGrid>
              <a:tr h="216024">
                <a:tc rowSpan="2" gridSpan="2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一次開発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二次開発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3928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32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SE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PG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その他</a:t>
                      </a:r>
                      <a:endParaRPr kumimoji="1" lang="en-US" altLang="ja-JP" sz="2000" b="1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696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開発費合計（原価）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89240"/>
            <a:ext cx="775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人件費単価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kumimoji="1" lang="en-US" altLang="ja-JP" sz="3200" dirty="0" smtClean="0"/>
              <a:t>SE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万円、</a:t>
            </a:r>
            <a:r>
              <a:rPr kumimoji="1" lang="en-US" altLang="ja-JP" sz="3200" dirty="0" smtClean="0"/>
              <a:t>PG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75</a:t>
            </a:r>
            <a:r>
              <a:rPr kumimoji="1" lang="ja-JP" altLang="en-US" sz="3200" dirty="0" smtClean="0"/>
              <a:t>万円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品　質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6301"/>
              </p:ext>
            </p:extLst>
          </p:nvPr>
        </p:nvGraphicFramePr>
        <p:xfrm>
          <a:off x="467544" y="1340768"/>
          <a:ext cx="83138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ワークシート" r:id="rId5" imgW="6362806" imgH="2314680" progId="Excel.Sheet.12">
                  <p:embed/>
                </p:oleObj>
              </mc:Choice>
              <mc:Fallback>
                <p:oleObj name="ワークシート" r:id="rId5" imgW="6362806" imgH="23146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313813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角丸四角形吹き出し 3"/>
          <p:cNvSpPr/>
          <p:nvPr/>
        </p:nvSpPr>
        <p:spPr>
          <a:xfrm>
            <a:off x="5364088" y="4653136"/>
            <a:ext cx="2520280" cy="1008112"/>
          </a:xfrm>
          <a:prstGeom prst="wedgeRoundRectCallout">
            <a:avLst>
              <a:gd name="adj1" fmla="val -13078"/>
              <a:gd name="adj2" fmla="val -905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一次と二次を統合したけ結果を集計する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" name="Picture 26" descr="C:\Users\li3145\Desktop\品質管理シート_スライド用.files\品質管理_画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49612"/>
            <a:ext cx="8911895" cy="1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154</Words>
  <Application>Microsoft Office PowerPoint</Application>
  <PresentationFormat>画面に合わせる (4:3)</PresentationFormat>
  <Paragraphs>66</Paragraphs>
  <Slides>5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7" baseType="lpstr">
      <vt:lpstr>Office テーマ</vt:lpstr>
      <vt:lpstr>ワークシート</vt:lpstr>
      <vt:lpstr>開発実績</vt:lpstr>
      <vt:lpstr>開発分担</vt:lpstr>
      <vt:lpstr>コスト（原価）の実績</vt:lpstr>
      <vt:lpstr>品　質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LD5065</dc:creator>
  <cp:lastModifiedBy>正規ユーザー</cp:lastModifiedBy>
  <cp:revision>34</cp:revision>
  <cp:lastPrinted>2017-06-27T02:47:20Z</cp:lastPrinted>
  <dcterms:created xsi:type="dcterms:W3CDTF">2014-06-20T01:34:28Z</dcterms:created>
  <dcterms:modified xsi:type="dcterms:W3CDTF">2017-06-28T07:59:20Z</dcterms:modified>
</cp:coreProperties>
</file>