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sldIdLst>
    <p:sldId id="256" r:id="rId2"/>
    <p:sldId id="262" r:id="rId3"/>
    <p:sldId id="280" r:id="rId4"/>
    <p:sldId id="266" r:id="rId5"/>
    <p:sldId id="267" r:id="rId6"/>
    <p:sldId id="279" r:id="rId7"/>
    <p:sldId id="281" r:id="rId8"/>
    <p:sldId id="268" r:id="rId9"/>
    <p:sldId id="286" r:id="rId10"/>
    <p:sldId id="282" r:id="rId11"/>
    <p:sldId id="283" r:id="rId12"/>
    <p:sldId id="284" r:id="rId13"/>
    <p:sldId id="285" r:id="rId14"/>
    <p:sldId id="269" r:id="rId15"/>
    <p:sldId id="261" r:id="rId16"/>
    <p:sldId id="264" r:id="rId17"/>
    <p:sldId id="287" r:id="rId18"/>
    <p:sldId id="277" r:id="rId19"/>
    <p:sldId id="265" r:id="rId20"/>
    <p:sldId id="271" r:id="rId21"/>
    <p:sldId id="289" r:id="rId22"/>
    <p:sldId id="29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>
      <p:cViewPr>
        <p:scale>
          <a:sx n="75" d="100"/>
          <a:sy n="75" d="100"/>
        </p:scale>
        <p:origin x="1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7C952-0B94-4665-A9F3-8AE3C567FDA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EF25710-4762-4C93-980C-CEFB96B1690F}">
      <dgm:prSet phldrT="[テキスト]" custT="1"/>
      <dgm:spPr/>
      <dgm:t>
        <a:bodyPr/>
        <a:lstStyle/>
        <a:p>
          <a:r>
            <a:rPr kumimoji="1" lang="ja-JP" altLang="en-US" sz="2000" dirty="0" smtClean="0"/>
            <a:t>プロジェクト　責任者</a:t>
          </a:r>
          <a:endParaRPr kumimoji="1" lang="ja-JP" altLang="en-US" sz="2000" dirty="0"/>
        </a:p>
      </dgm:t>
    </dgm:pt>
    <dgm:pt modelId="{32BC47DD-EE7D-4633-ABAF-CC4147C805AD}" type="parTrans" cxnId="{DF5CEC85-BB2B-472B-B8E8-B55C85BB1AA1}">
      <dgm:prSet/>
      <dgm:spPr/>
      <dgm:t>
        <a:bodyPr/>
        <a:lstStyle/>
        <a:p>
          <a:endParaRPr kumimoji="1" lang="ja-JP" altLang="en-US"/>
        </a:p>
      </dgm:t>
    </dgm:pt>
    <dgm:pt modelId="{AFDB26A8-9566-431F-B588-13410D4CD040}" type="sibTrans" cxnId="{DF5CEC85-BB2B-472B-B8E8-B55C85BB1AA1}">
      <dgm:prSet/>
      <dgm:spPr/>
      <dgm:t>
        <a:bodyPr/>
        <a:lstStyle/>
        <a:p>
          <a:r>
            <a:rPr kumimoji="1" lang="ja-JP" altLang="en-US"/>
            <a:t>星野 圭亮</a:t>
          </a:r>
          <a:endParaRPr kumimoji="1" lang="en-US" altLang="ja-JP"/>
        </a:p>
      </dgm:t>
    </dgm:pt>
    <dgm:pt modelId="{70058033-2E0C-4A99-A445-C78A34C4D23A}" type="asst">
      <dgm:prSet phldrT="[テキスト]" custT="1"/>
      <dgm:spPr/>
      <dgm:t>
        <a:bodyPr/>
        <a:lstStyle/>
        <a:p>
          <a:r>
            <a:rPr kumimoji="1" lang="ja-JP" altLang="en-US" sz="2000" dirty="0"/>
            <a:t>プロジェクトリーダー</a:t>
          </a:r>
          <a:endParaRPr kumimoji="1" lang="ja-JP" altLang="en-US" sz="2100" dirty="0"/>
        </a:p>
      </dgm:t>
    </dgm:pt>
    <dgm:pt modelId="{07D46927-CE79-490F-8A99-13BDC1FD4532}" type="parTrans" cxnId="{C4986D7E-871C-4A40-8CD7-AF151459EE94}">
      <dgm:prSet/>
      <dgm:spPr/>
      <dgm:t>
        <a:bodyPr/>
        <a:lstStyle/>
        <a:p>
          <a:endParaRPr kumimoji="1" lang="ja-JP" altLang="en-US"/>
        </a:p>
      </dgm:t>
    </dgm:pt>
    <dgm:pt modelId="{6AE5AC3A-D5F3-40A3-B2B6-B2BC4B05AC62}" type="sibTrans" cxnId="{C4986D7E-871C-4A40-8CD7-AF151459EE94}">
      <dgm:prSet/>
      <dgm:spPr/>
      <dgm:t>
        <a:bodyPr/>
        <a:lstStyle/>
        <a:p>
          <a:r>
            <a:rPr kumimoji="1" lang="ja-JP" altLang="en-US" dirty="0"/>
            <a:t>駒木 康宏</a:t>
          </a:r>
        </a:p>
      </dgm:t>
    </dgm:pt>
    <dgm:pt modelId="{B4BF54C7-FC88-4908-A2C5-559CF4E6426C}">
      <dgm:prSet phldrT="[テキスト]" custT="1"/>
      <dgm:spPr/>
      <dgm:t>
        <a:bodyPr/>
        <a:lstStyle/>
        <a:p>
          <a:r>
            <a:rPr kumimoji="1" lang="ja-JP" altLang="en-US" sz="2000" dirty="0"/>
            <a:t>プロジェクトサブリーダー</a:t>
          </a:r>
        </a:p>
      </dgm:t>
    </dgm:pt>
    <dgm:pt modelId="{09018E6E-6FDF-4293-BAAF-59CAA8ABF8BC}" type="parTrans" cxnId="{FD86DF7B-99A3-458B-84F3-DB8EB15A7AE1}">
      <dgm:prSet/>
      <dgm:spPr/>
      <dgm:t>
        <a:bodyPr/>
        <a:lstStyle/>
        <a:p>
          <a:endParaRPr kumimoji="1" lang="ja-JP" altLang="en-US"/>
        </a:p>
      </dgm:t>
    </dgm:pt>
    <dgm:pt modelId="{A2CE8965-7BCE-44A0-9B2B-395BBB8711E7}" type="sibTrans" cxnId="{FD86DF7B-99A3-458B-84F3-DB8EB15A7AE1}">
      <dgm:prSet/>
      <dgm:spPr/>
      <dgm:t>
        <a:bodyPr/>
        <a:lstStyle/>
        <a:p>
          <a:r>
            <a:rPr kumimoji="1" lang="ja-JP" altLang="en-US" dirty="0"/>
            <a:t>越 貴章</a:t>
          </a:r>
        </a:p>
      </dgm:t>
    </dgm:pt>
    <dgm:pt modelId="{1E8051FD-E4B4-4466-8701-977057190B71}">
      <dgm:prSet phldrT="[テキスト]" custT="1"/>
      <dgm:spPr/>
      <dgm:t>
        <a:bodyPr/>
        <a:lstStyle/>
        <a:p>
          <a:r>
            <a:rPr kumimoji="1" lang="ja-JP" altLang="en-US" sz="2000" dirty="0"/>
            <a:t>テクニカル</a:t>
          </a:r>
          <a:r>
            <a:rPr kumimoji="1" lang="en-US" altLang="ja-JP" sz="2000" dirty="0"/>
            <a:t/>
          </a:r>
          <a:br>
            <a:rPr kumimoji="1" lang="en-US" altLang="ja-JP" sz="2000" dirty="0"/>
          </a:br>
          <a:r>
            <a:rPr kumimoji="1" lang="ja-JP" altLang="en-US" sz="2000" dirty="0"/>
            <a:t>リーダー</a:t>
          </a:r>
        </a:p>
      </dgm:t>
    </dgm:pt>
    <dgm:pt modelId="{B51AF3D4-AE25-4105-BE1C-27401F4B155D}" type="parTrans" cxnId="{BDB970CB-FA55-414F-B3D4-DA159B9F71A0}">
      <dgm:prSet/>
      <dgm:spPr/>
      <dgm:t>
        <a:bodyPr/>
        <a:lstStyle/>
        <a:p>
          <a:endParaRPr kumimoji="1" lang="ja-JP" altLang="en-US"/>
        </a:p>
      </dgm:t>
    </dgm:pt>
    <dgm:pt modelId="{5069AA8F-5A0E-449D-ADE9-04941A082A9C}" type="sibTrans" cxnId="{BDB970CB-FA55-414F-B3D4-DA159B9F71A0}">
      <dgm:prSet/>
      <dgm:spPr/>
      <dgm:t>
        <a:bodyPr/>
        <a:lstStyle/>
        <a:p>
          <a:r>
            <a:rPr kumimoji="1" lang="ja-JP" altLang="en-US" dirty="0"/>
            <a:t>ムン アヒョン</a:t>
          </a:r>
        </a:p>
      </dgm:t>
    </dgm:pt>
    <dgm:pt modelId="{E2FDA2D0-ABF6-427C-A9EB-0A76B7D559F5}">
      <dgm:prSet phldrT="[テキスト]" custT="1"/>
      <dgm:spPr/>
      <dgm:t>
        <a:bodyPr/>
        <a:lstStyle/>
        <a:p>
          <a:r>
            <a:rPr kumimoji="1" lang="ja-JP" altLang="en-US" sz="2000" dirty="0"/>
            <a:t>ライブラリ</a:t>
          </a:r>
          <a:r>
            <a:rPr kumimoji="1" lang="en-US" altLang="ja-JP" sz="2000" dirty="0"/>
            <a:t/>
          </a:r>
          <a:br>
            <a:rPr kumimoji="1" lang="en-US" altLang="ja-JP" sz="2000" dirty="0"/>
          </a:br>
          <a:r>
            <a:rPr kumimoji="1" lang="ja-JP" altLang="en-US" sz="2000" dirty="0"/>
            <a:t>リーダー</a:t>
          </a:r>
        </a:p>
      </dgm:t>
    </dgm:pt>
    <dgm:pt modelId="{6D3803EF-AB96-48BD-9350-667F13CC3121}" type="parTrans" cxnId="{3C401597-0E09-4EE3-93AB-274D262341DA}">
      <dgm:prSet/>
      <dgm:spPr/>
      <dgm:t>
        <a:bodyPr/>
        <a:lstStyle/>
        <a:p>
          <a:endParaRPr kumimoji="1" lang="ja-JP" altLang="en-US"/>
        </a:p>
      </dgm:t>
    </dgm:pt>
    <dgm:pt modelId="{9BED3299-3A18-47AD-9189-AC067E841BDA}" type="sibTrans" cxnId="{3C401597-0E09-4EE3-93AB-274D262341DA}">
      <dgm:prSet/>
      <dgm:spPr/>
      <dgm:t>
        <a:bodyPr/>
        <a:lstStyle/>
        <a:p>
          <a:r>
            <a:rPr kumimoji="1" lang="ja-JP" altLang="en-US" dirty="0"/>
            <a:t>鳥海 大海</a:t>
          </a:r>
        </a:p>
      </dgm:t>
    </dgm:pt>
    <dgm:pt modelId="{810ACD85-898A-4598-8EE3-E6A5D4E9C4AA}">
      <dgm:prSet phldrT="[テキスト]" custT="1"/>
      <dgm:spPr/>
      <dgm:t>
        <a:bodyPr/>
        <a:lstStyle/>
        <a:p>
          <a:r>
            <a:rPr kumimoji="1" lang="ja-JP" altLang="en-US" sz="2000" dirty="0"/>
            <a:t>品質管理</a:t>
          </a:r>
        </a:p>
      </dgm:t>
    </dgm:pt>
    <dgm:pt modelId="{9AB78B8D-49A2-4491-9356-563BB55E7519}" type="parTrans" cxnId="{67248A6B-CC12-412D-8A17-0E4D4E2F6A7F}">
      <dgm:prSet/>
      <dgm:spPr/>
      <dgm:t>
        <a:bodyPr/>
        <a:lstStyle/>
        <a:p>
          <a:endParaRPr kumimoji="1" lang="ja-JP" altLang="en-US"/>
        </a:p>
      </dgm:t>
    </dgm:pt>
    <dgm:pt modelId="{37777D4E-7062-40E3-BFF0-FEEAE2E104B4}" type="sibTrans" cxnId="{67248A6B-CC12-412D-8A17-0E4D4E2F6A7F}">
      <dgm:prSet/>
      <dgm:spPr/>
      <dgm:t>
        <a:bodyPr/>
        <a:lstStyle/>
        <a:p>
          <a:r>
            <a:rPr kumimoji="1" lang="ja-JP" altLang="en-US" dirty="0"/>
            <a:t>香川 遼太</a:t>
          </a:r>
        </a:p>
      </dgm:t>
    </dgm:pt>
    <dgm:pt modelId="{6E780426-7388-48CA-A2B7-99464D1BD285}" type="pres">
      <dgm:prSet presAssocID="{0FC7C952-0B94-4665-A9F3-8AE3C567FD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FA21EA4B-462A-4C99-8CDA-876BE5122513}" type="pres">
      <dgm:prSet presAssocID="{8EF25710-4762-4C93-980C-CEFB96B1690F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8BC89C-8CEB-4FDE-9330-F680B59130FC}" type="pres">
      <dgm:prSet presAssocID="{8EF25710-4762-4C93-980C-CEFB96B1690F}" presName="rootComposite1" presStyleCnt="0"/>
      <dgm:spPr/>
      <dgm:t>
        <a:bodyPr/>
        <a:lstStyle/>
        <a:p>
          <a:endParaRPr kumimoji="1" lang="ja-JP" altLang="en-US"/>
        </a:p>
      </dgm:t>
    </dgm:pt>
    <dgm:pt modelId="{AC10FA49-5CFE-44D4-88FE-FDD71266B81A}" type="pres">
      <dgm:prSet presAssocID="{8EF25710-4762-4C93-980C-CEFB96B1690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FF90D0-4482-4A15-BDDE-C29A6433E6E2}" type="pres">
      <dgm:prSet presAssocID="{8EF25710-4762-4C93-980C-CEFB96B1690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3E5F1458-F3C2-447A-8B60-9A0E059BD2BF}" type="pres">
      <dgm:prSet presAssocID="{8EF25710-4762-4C93-980C-CEFB96B1690F}" presName="rootConnector1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0DD87EFB-551F-4B11-9D7B-2CB9A0328738}" type="pres">
      <dgm:prSet presAssocID="{8EF25710-4762-4C93-980C-CEFB96B1690F}" presName="hierChild2" presStyleCnt="0"/>
      <dgm:spPr/>
      <dgm:t>
        <a:bodyPr/>
        <a:lstStyle/>
        <a:p>
          <a:endParaRPr kumimoji="1" lang="ja-JP" altLang="en-US"/>
        </a:p>
      </dgm:t>
    </dgm:pt>
    <dgm:pt modelId="{BD452632-A25A-46FE-8690-ED19D933D1C4}" type="pres">
      <dgm:prSet presAssocID="{09018E6E-6FDF-4293-BAAF-59CAA8ABF8BC}" presName="Name37" presStyleLbl="parChTrans1D2" presStyleIdx="0" presStyleCnt="5"/>
      <dgm:spPr/>
      <dgm:t>
        <a:bodyPr/>
        <a:lstStyle/>
        <a:p>
          <a:endParaRPr kumimoji="1" lang="ja-JP" altLang="en-US"/>
        </a:p>
      </dgm:t>
    </dgm:pt>
    <dgm:pt modelId="{8F579B91-5136-439A-9D6B-641793EEBC97}" type="pres">
      <dgm:prSet presAssocID="{B4BF54C7-FC88-4908-A2C5-559CF4E6426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AAA2233-EFFA-4110-99FF-A2FA4918FF09}" type="pres">
      <dgm:prSet presAssocID="{B4BF54C7-FC88-4908-A2C5-559CF4E6426C}" presName="rootComposite" presStyleCnt="0"/>
      <dgm:spPr/>
      <dgm:t>
        <a:bodyPr/>
        <a:lstStyle/>
        <a:p>
          <a:endParaRPr kumimoji="1" lang="ja-JP" altLang="en-US"/>
        </a:p>
      </dgm:t>
    </dgm:pt>
    <dgm:pt modelId="{BF1EA690-780A-44C3-9D1D-1D757C3BA9AF}" type="pres">
      <dgm:prSet presAssocID="{B4BF54C7-FC88-4908-A2C5-559CF4E6426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C473E9B-CEDB-4D69-948D-F3C81E0ACF84}" type="pres">
      <dgm:prSet presAssocID="{B4BF54C7-FC88-4908-A2C5-559CF4E6426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8FFF5A0C-D89E-4B6E-B1A4-FDD695D4649C}" type="pres">
      <dgm:prSet presAssocID="{B4BF54C7-FC88-4908-A2C5-559CF4E6426C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9F49B73D-5F09-4264-9577-192DA4F2381E}" type="pres">
      <dgm:prSet presAssocID="{B4BF54C7-FC88-4908-A2C5-559CF4E6426C}" presName="hierChild4" presStyleCnt="0"/>
      <dgm:spPr/>
      <dgm:t>
        <a:bodyPr/>
        <a:lstStyle/>
        <a:p>
          <a:endParaRPr kumimoji="1" lang="ja-JP" altLang="en-US"/>
        </a:p>
      </dgm:t>
    </dgm:pt>
    <dgm:pt modelId="{200A702B-C231-42BC-AB9B-A673F5CD7B04}" type="pres">
      <dgm:prSet presAssocID="{B4BF54C7-FC88-4908-A2C5-559CF4E6426C}" presName="hierChild5" presStyleCnt="0"/>
      <dgm:spPr/>
      <dgm:t>
        <a:bodyPr/>
        <a:lstStyle/>
        <a:p>
          <a:endParaRPr kumimoji="1" lang="ja-JP" altLang="en-US"/>
        </a:p>
      </dgm:t>
    </dgm:pt>
    <dgm:pt modelId="{BA0D3B27-D8D2-459F-BC3A-835125273025}" type="pres">
      <dgm:prSet presAssocID="{B51AF3D4-AE25-4105-BE1C-27401F4B155D}" presName="Name37" presStyleLbl="parChTrans1D2" presStyleIdx="1" presStyleCnt="5"/>
      <dgm:spPr/>
      <dgm:t>
        <a:bodyPr/>
        <a:lstStyle/>
        <a:p>
          <a:endParaRPr kumimoji="1" lang="ja-JP" altLang="en-US"/>
        </a:p>
      </dgm:t>
    </dgm:pt>
    <dgm:pt modelId="{072C6810-538A-48C0-8A82-D6621FB7F362}" type="pres">
      <dgm:prSet presAssocID="{1E8051FD-E4B4-4466-8701-977057190B7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CF45E16-CCA2-4DAD-B619-83FB25C22847}" type="pres">
      <dgm:prSet presAssocID="{1E8051FD-E4B4-4466-8701-977057190B71}" presName="rootComposite" presStyleCnt="0"/>
      <dgm:spPr/>
      <dgm:t>
        <a:bodyPr/>
        <a:lstStyle/>
        <a:p>
          <a:endParaRPr kumimoji="1" lang="ja-JP" altLang="en-US"/>
        </a:p>
      </dgm:t>
    </dgm:pt>
    <dgm:pt modelId="{936B8E1C-AE89-470A-9370-0F5C9FAA8B98}" type="pres">
      <dgm:prSet presAssocID="{1E8051FD-E4B4-4466-8701-977057190B71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19A578E-A245-414A-9C62-15D37D814853}" type="pres">
      <dgm:prSet presAssocID="{1E8051FD-E4B4-4466-8701-977057190B71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CB15E52-79E8-491A-AE3B-1B49B6695ABF}" type="pres">
      <dgm:prSet presAssocID="{1E8051FD-E4B4-4466-8701-977057190B71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40494542-2771-4086-8CF6-434DB12C6218}" type="pres">
      <dgm:prSet presAssocID="{1E8051FD-E4B4-4466-8701-977057190B71}" presName="hierChild4" presStyleCnt="0"/>
      <dgm:spPr/>
      <dgm:t>
        <a:bodyPr/>
        <a:lstStyle/>
        <a:p>
          <a:endParaRPr kumimoji="1" lang="ja-JP" altLang="en-US"/>
        </a:p>
      </dgm:t>
    </dgm:pt>
    <dgm:pt modelId="{71D0E2A5-3946-4212-8DF8-5ADD0DBD7E32}" type="pres">
      <dgm:prSet presAssocID="{1E8051FD-E4B4-4466-8701-977057190B71}" presName="hierChild5" presStyleCnt="0"/>
      <dgm:spPr/>
      <dgm:t>
        <a:bodyPr/>
        <a:lstStyle/>
        <a:p>
          <a:endParaRPr kumimoji="1" lang="ja-JP" altLang="en-US"/>
        </a:p>
      </dgm:t>
    </dgm:pt>
    <dgm:pt modelId="{8C926603-2224-44F7-95F7-61A92CB501D1}" type="pres">
      <dgm:prSet presAssocID="{9AB78B8D-49A2-4491-9356-563BB55E7519}" presName="Name37" presStyleLbl="parChTrans1D2" presStyleIdx="2" presStyleCnt="5"/>
      <dgm:spPr/>
      <dgm:t>
        <a:bodyPr/>
        <a:lstStyle/>
        <a:p>
          <a:endParaRPr kumimoji="1" lang="ja-JP" altLang="en-US"/>
        </a:p>
      </dgm:t>
    </dgm:pt>
    <dgm:pt modelId="{68F123F5-DF2C-4048-8DB6-0009C5A96276}" type="pres">
      <dgm:prSet presAssocID="{810ACD85-898A-4598-8EE3-E6A5D4E9C4A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7855712-2866-4384-A385-249F7C5A3C1B}" type="pres">
      <dgm:prSet presAssocID="{810ACD85-898A-4598-8EE3-E6A5D4E9C4AA}" presName="rootComposite" presStyleCnt="0"/>
      <dgm:spPr/>
      <dgm:t>
        <a:bodyPr/>
        <a:lstStyle/>
        <a:p>
          <a:endParaRPr kumimoji="1" lang="ja-JP" altLang="en-US"/>
        </a:p>
      </dgm:t>
    </dgm:pt>
    <dgm:pt modelId="{AE333CCA-9B6A-42D1-895E-DE6FBFD2DB96}" type="pres">
      <dgm:prSet presAssocID="{810ACD85-898A-4598-8EE3-E6A5D4E9C4AA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508A163-ABFD-4730-893E-600790472B4F}" type="pres">
      <dgm:prSet presAssocID="{810ACD85-898A-4598-8EE3-E6A5D4E9C4AA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1F46193-4C90-40E4-BF62-3EBF4EB4629A}" type="pres">
      <dgm:prSet presAssocID="{810ACD85-898A-4598-8EE3-E6A5D4E9C4AA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3D86329C-FF19-4A30-8247-D410473C7669}" type="pres">
      <dgm:prSet presAssocID="{810ACD85-898A-4598-8EE3-E6A5D4E9C4AA}" presName="hierChild4" presStyleCnt="0"/>
      <dgm:spPr/>
      <dgm:t>
        <a:bodyPr/>
        <a:lstStyle/>
        <a:p>
          <a:endParaRPr kumimoji="1" lang="ja-JP" altLang="en-US"/>
        </a:p>
      </dgm:t>
    </dgm:pt>
    <dgm:pt modelId="{6D6EA0D6-E9FE-4BC5-A811-57DC471D6EB3}" type="pres">
      <dgm:prSet presAssocID="{810ACD85-898A-4598-8EE3-E6A5D4E9C4AA}" presName="hierChild5" presStyleCnt="0"/>
      <dgm:spPr/>
      <dgm:t>
        <a:bodyPr/>
        <a:lstStyle/>
        <a:p>
          <a:endParaRPr kumimoji="1" lang="ja-JP" altLang="en-US"/>
        </a:p>
      </dgm:t>
    </dgm:pt>
    <dgm:pt modelId="{3666D745-93E6-4ABF-95B9-94E0C678F32D}" type="pres">
      <dgm:prSet presAssocID="{6D3803EF-AB96-48BD-9350-667F13CC3121}" presName="Name37" presStyleLbl="parChTrans1D2" presStyleIdx="3" presStyleCnt="5"/>
      <dgm:spPr/>
      <dgm:t>
        <a:bodyPr/>
        <a:lstStyle/>
        <a:p>
          <a:endParaRPr kumimoji="1" lang="ja-JP" altLang="en-US"/>
        </a:p>
      </dgm:t>
    </dgm:pt>
    <dgm:pt modelId="{77EA4D23-CFEC-4A54-ADD8-4FD33F3DA37C}" type="pres">
      <dgm:prSet presAssocID="{E2FDA2D0-ABF6-427C-A9EB-0A76B7D559F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3EA7EF9-2486-495C-B1A4-F06CDD0EE590}" type="pres">
      <dgm:prSet presAssocID="{E2FDA2D0-ABF6-427C-A9EB-0A76B7D559F5}" presName="rootComposite" presStyleCnt="0"/>
      <dgm:spPr/>
      <dgm:t>
        <a:bodyPr/>
        <a:lstStyle/>
        <a:p>
          <a:endParaRPr kumimoji="1" lang="ja-JP" altLang="en-US"/>
        </a:p>
      </dgm:t>
    </dgm:pt>
    <dgm:pt modelId="{1785C501-1EC8-4649-A052-E2CD4BA94323}" type="pres">
      <dgm:prSet presAssocID="{E2FDA2D0-ABF6-427C-A9EB-0A76B7D559F5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D306078-2E3A-4C99-ACB6-C8936C15CAB7}" type="pres">
      <dgm:prSet presAssocID="{E2FDA2D0-ABF6-427C-A9EB-0A76B7D559F5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DB85DD1-0D2F-4939-9814-C13391EA2948}" type="pres">
      <dgm:prSet presAssocID="{E2FDA2D0-ABF6-427C-A9EB-0A76B7D559F5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695A74C9-2848-4FCF-B86B-1B196427F0B2}" type="pres">
      <dgm:prSet presAssocID="{E2FDA2D0-ABF6-427C-A9EB-0A76B7D559F5}" presName="hierChild4" presStyleCnt="0"/>
      <dgm:spPr/>
      <dgm:t>
        <a:bodyPr/>
        <a:lstStyle/>
        <a:p>
          <a:endParaRPr kumimoji="1" lang="ja-JP" altLang="en-US"/>
        </a:p>
      </dgm:t>
    </dgm:pt>
    <dgm:pt modelId="{7253D96A-B5E4-46C0-8EB5-D47CBF00CFC8}" type="pres">
      <dgm:prSet presAssocID="{E2FDA2D0-ABF6-427C-A9EB-0A76B7D559F5}" presName="hierChild5" presStyleCnt="0"/>
      <dgm:spPr/>
      <dgm:t>
        <a:bodyPr/>
        <a:lstStyle/>
        <a:p>
          <a:endParaRPr kumimoji="1" lang="ja-JP" altLang="en-US"/>
        </a:p>
      </dgm:t>
    </dgm:pt>
    <dgm:pt modelId="{76D3ADEF-ACF9-43E0-9781-3F3254462553}" type="pres">
      <dgm:prSet presAssocID="{8EF25710-4762-4C93-980C-CEFB96B1690F}" presName="hierChild3" presStyleCnt="0"/>
      <dgm:spPr/>
      <dgm:t>
        <a:bodyPr/>
        <a:lstStyle/>
        <a:p>
          <a:endParaRPr kumimoji="1" lang="ja-JP" altLang="en-US"/>
        </a:p>
      </dgm:t>
    </dgm:pt>
    <dgm:pt modelId="{0BDE6D8E-6D2D-4DF9-A2E7-FE11086916AD}" type="pres">
      <dgm:prSet presAssocID="{07D46927-CE79-490F-8A99-13BDC1FD4532}" presName="Name96" presStyleLbl="parChTrans1D2" presStyleIdx="4" presStyleCnt="5"/>
      <dgm:spPr/>
      <dgm:t>
        <a:bodyPr/>
        <a:lstStyle/>
        <a:p>
          <a:endParaRPr kumimoji="1" lang="ja-JP" altLang="en-US"/>
        </a:p>
      </dgm:t>
    </dgm:pt>
    <dgm:pt modelId="{541C6C7C-F288-4A05-BCB8-2E1F6583BBA9}" type="pres">
      <dgm:prSet presAssocID="{70058033-2E0C-4A99-A445-C78A34C4D23A}" presName="hierRoot3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1147DC-5490-4576-AFBA-064F9E53E524}" type="pres">
      <dgm:prSet presAssocID="{70058033-2E0C-4A99-A445-C78A34C4D23A}" presName="rootComposite3" presStyleCnt="0"/>
      <dgm:spPr/>
      <dgm:t>
        <a:bodyPr/>
        <a:lstStyle/>
        <a:p>
          <a:endParaRPr kumimoji="1" lang="ja-JP" altLang="en-US"/>
        </a:p>
      </dgm:t>
    </dgm:pt>
    <dgm:pt modelId="{185CB762-7F7F-4E52-9C3A-4B5E7244C072}" type="pres">
      <dgm:prSet presAssocID="{70058033-2E0C-4A99-A445-C78A34C4D23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DE2AFF-39D1-4A7A-AF0A-5DAC596CCF68}" type="pres">
      <dgm:prSet presAssocID="{70058033-2E0C-4A99-A445-C78A34C4D23A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CF36DCA-D614-47E8-9145-ADFB737DA66F}" type="pres">
      <dgm:prSet presAssocID="{70058033-2E0C-4A99-A445-C78A34C4D23A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2641F4EE-F3E7-44FD-B37A-83ADBF60D224}" type="pres">
      <dgm:prSet presAssocID="{70058033-2E0C-4A99-A445-C78A34C4D23A}" presName="hierChild6" presStyleCnt="0"/>
      <dgm:spPr/>
      <dgm:t>
        <a:bodyPr/>
        <a:lstStyle/>
        <a:p>
          <a:endParaRPr kumimoji="1" lang="ja-JP" altLang="en-US"/>
        </a:p>
      </dgm:t>
    </dgm:pt>
    <dgm:pt modelId="{B1193731-9F05-4C29-87FA-D07D76AFEB1F}" type="pres">
      <dgm:prSet presAssocID="{70058033-2E0C-4A99-A445-C78A34C4D23A}" presName="hierChild7" presStyleCnt="0"/>
      <dgm:spPr/>
      <dgm:t>
        <a:bodyPr/>
        <a:lstStyle/>
        <a:p>
          <a:endParaRPr kumimoji="1" lang="ja-JP" altLang="en-US"/>
        </a:p>
      </dgm:t>
    </dgm:pt>
  </dgm:ptLst>
  <dgm:cxnLst>
    <dgm:cxn modelId="{35E06EE8-C502-4C40-B39D-1B0AA73EBE49}" type="presOf" srcId="{6D3803EF-AB96-48BD-9350-667F13CC3121}" destId="{3666D745-93E6-4ABF-95B9-94E0C678F32D}" srcOrd="0" destOrd="0" presId="urn:microsoft.com/office/officeart/2008/layout/NameandTitleOrganizationalChart"/>
    <dgm:cxn modelId="{67248A6B-CC12-412D-8A17-0E4D4E2F6A7F}" srcId="{8EF25710-4762-4C93-980C-CEFB96B1690F}" destId="{810ACD85-898A-4598-8EE3-E6A5D4E9C4AA}" srcOrd="3" destOrd="0" parTransId="{9AB78B8D-49A2-4491-9356-563BB55E7519}" sibTransId="{37777D4E-7062-40E3-BFF0-FEEAE2E104B4}"/>
    <dgm:cxn modelId="{3D591D21-8364-4A51-B821-FA747E13F4BC}" type="presOf" srcId="{9AB78B8D-49A2-4491-9356-563BB55E7519}" destId="{8C926603-2224-44F7-95F7-61A92CB501D1}" srcOrd="0" destOrd="0" presId="urn:microsoft.com/office/officeart/2008/layout/NameandTitleOrganizationalChart"/>
    <dgm:cxn modelId="{E3C642AD-5593-4F25-8089-82D5CB92FC1A}" type="presOf" srcId="{1E8051FD-E4B4-4466-8701-977057190B71}" destId="{DCB15E52-79E8-491A-AE3B-1B49B6695ABF}" srcOrd="1" destOrd="0" presId="urn:microsoft.com/office/officeart/2008/layout/NameandTitleOrganizationalChart"/>
    <dgm:cxn modelId="{CDA3B4CE-97A8-4F0A-89B6-D30465B44047}" type="presOf" srcId="{B4BF54C7-FC88-4908-A2C5-559CF4E6426C}" destId="{8FFF5A0C-D89E-4B6E-B1A4-FDD695D4649C}" srcOrd="1" destOrd="0" presId="urn:microsoft.com/office/officeart/2008/layout/NameandTitleOrganizationalChart"/>
    <dgm:cxn modelId="{81416778-F14D-447C-B80E-0998E734E426}" type="presOf" srcId="{5069AA8F-5A0E-449D-ADE9-04941A082A9C}" destId="{D19A578E-A245-414A-9C62-15D37D814853}" srcOrd="0" destOrd="0" presId="urn:microsoft.com/office/officeart/2008/layout/NameandTitleOrganizationalChart"/>
    <dgm:cxn modelId="{DF5CEC85-BB2B-472B-B8E8-B55C85BB1AA1}" srcId="{0FC7C952-0B94-4665-A9F3-8AE3C567FDA6}" destId="{8EF25710-4762-4C93-980C-CEFB96B1690F}" srcOrd="0" destOrd="0" parTransId="{32BC47DD-EE7D-4633-ABAF-CC4147C805AD}" sibTransId="{AFDB26A8-9566-431F-B588-13410D4CD040}"/>
    <dgm:cxn modelId="{B51E87F6-55C8-4DE3-8417-C5E8340165BA}" type="presOf" srcId="{AFDB26A8-9566-431F-B588-13410D4CD040}" destId="{24FF90D0-4482-4A15-BDDE-C29A6433E6E2}" srcOrd="0" destOrd="0" presId="urn:microsoft.com/office/officeart/2008/layout/NameandTitleOrganizationalChart"/>
    <dgm:cxn modelId="{374E0C0A-D405-4941-B6D0-8C028BBB62BD}" type="presOf" srcId="{9BED3299-3A18-47AD-9189-AC067E841BDA}" destId="{ED306078-2E3A-4C99-ACB6-C8936C15CAB7}" srcOrd="0" destOrd="0" presId="urn:microsoft.com/office/officeart/2008/layout/NameandTitleOrganizationalChart"/>
    <dgm:cxn modelId="{A8A59903-EA55-4545-A2C9-02F4822C56B2}" type="presOf" srcId="{07D46927-CE79-490F-8A99-13BDC1FD4532}" destId="{0BDE6D8E-6D2D-4DF9-A2E7-FE11086916AD}" srcOrd="0" destOrd="0" presId="urn:microsoft.com/office/officeart/2008/layout/NameandTitleOrganizationalChart"/>
    <dgm:cxn modelId="{6B2AB7E9-8595-464E-B7FF-943D2882EA2C}" type="presOf" srcId="{8EF25710-4762-4C93-980C-CEFB96B1690F}" destId="{AC10FA49-5CFE-44D4-88FE-FDD71266B81A}" srcOrd="0" destOrd="0" presId="urn:microsoft.com/office/officeart/2008/layout/NameandTitleOrganizationalChart"/>
    <dgm:cxn modelId="{C4986D7E-871C-4A40-8CD7-AF151459EE94}" srcId="{8EF25710-4762-4C93-980C-CEFB96B1690F}" destId="{70058033-2E0C-4A99-A445-C78A34C4D23A}" srcOrd="0" destOrd="0" parTransId="{07D46927-CE79-490F-8A99-13BDC1FD4532}" sibTransId="{6AE5AC3A-D5F3-40A3-B2B6-B2BC4B05AC62}"/>
    <dgm:cxn modelId="{3C401597-0E09-4EE3-93AB-274D262341DA}" srcId="{8EF25710-4762-4C93-980C-CEFB96B1690F}" destId="{E2FDA2D0-ABF6-427C-A9EB-0A76B7D559F5}" srcOrd="4" destOrd="0" parTransId="{6D3803EF-AB96-48BD-9350-667F13CC3121}" sibTransId="{9BED3299-3A18-47AD-9189-AC067E841BDA}"/>
    <dgm:cxn modelId="{9C5603FC-D300-4B1D-91FD-E021A15CB480}" type="presOf" srcId="{1E8051FD-E4B4-4466-8701-977057190B71}" destId="{936B8E1C-AE89-470A-9370-0F5C9FAA8B98}" srcOrd="0" destOrd="0" presId="urn:microsoft.com/office/officeart/2008/layout/NameandTitleOrganizationalChart"/>
    <dgm:cxn modelId="{BDB970CB-FA55-414F-B3D4-DA159B9F71A0}" srcId="{8EF25710-4762-4C93-980C-CEFB96B1690F}" destId="{1E8051FD-E4B4-4466-8701-977057190B71}" srcOrd="2" destOrd="0" parTransId="{B51AF3D4-AE25-4105-BE1C-27401F4B155D}" sibTransId="{5069AA8F-5A0E-449D-ADE9-04941A082A9C}"/>
    <dgm:cxn modelId="{CDE586FA-D0E4-48BE-885E-065F05FF2E29}" type="presOf" srcId="{A2CE8965-7BCE-44A0-9B2B-395BBB8711E7}" destId="{CC473E9B-CEDB-4D69-948D-F3C81E0ACF84}" srcOrd="0" destOrd="0" presId="urn:microsoft.com/office/officeart/2008/layout/NameandTitleOrganizationalChart"/>
    <dgm:cxn modelId="{D1CDF191-4B4D-4930-9BFC-B7990900B616}" type="presOf" srcId="{810ACD85-898A-4598-8EE3-E6A5D4E9C4AA}" destId="{D1F46193-4C90-40E4-BF62-3EBF4EB4629A}" srcOrd="1" destOrd="0" presId="urn:microsoft.com/office/officeart/2008/layout/NameandTitleOrganizationalChart"/>
    <dgm:cxn modelId="{3E78174C-20EF-4628-9E56-3DCEB98E778E}" type="presOf" srcId="{0FC7C952-0B94-4665-A9F3-8AE3C567FDA6}" destId="{6E780426-7388-48CA-A2B7-99464D1BD285}" srcOrd="0" destOrd="0" presId="urn:microsoft.com/office/officeart/2008/layout/NameandTitleOrganizationalChart"/>
    <dgm:cxn modelId="{04201AE8-5D38-4443-ACF5-ABCC4495E3B0}" type="presOf" srcId="{70058033-2E0C-4A99-A445-C78A34C4D23A}" destId="{6CF36DCA-D614-47E8-9145-ADFB737DA66F}" srcOrd="1" destOrd="0" presId="urn:microsoft.com/office/officeart/2008/layout/NameandTitleOrganizationalChart"/>
    <dgm:cxn modelId="{40F222F9-08D4-4FB5-BD6D-09EF87482995}" type="presOf" srcId="{B4BF54C7-FC88-4908-A2C5-559CF4E6426C}" destId="{BF1EA690-780A-44C3-9D1D-1D757C3BA9AF}" srcOrd="0" destOrd="0" presId="urn:microsoft.com/office/officeart/2008/layout/NameandTitleOrganizationalChart"/>
    <dgm:cxn modelId="{D88000AB-DDBA-4B64-A859-206236F6A0B8}" type="presOf" srcId="{6AE5AC3A-D5F3-40A3-B2B6-B2BC4B05AC62}" destId="{31DE2AFF-39D1-4A7A-AF0A-5DAC596CCF68}" srcOrd="0" destOrd="0" presId="urn:microsoft.com/office/officeart/2008/layout/NameandTitleOrganizationalChart"/>
    <dgm:cxn modelId="{864BE5EA-96DE-43FC-A20B-143ED1330A15}" type="presOf" srcId="{E2FDA2D0-ABF6-427C-A9EB-0A76B7D559F5}" destId="{6DB85DD1-0D2F-4939-9814-C13391EA2948}" srcOrd="1" destOrd="0" presId="urn:microsoft.com/office/officeart/2008/layout/NameandTitleOrganizationalChart"/>
    <dgm:cxn modelId="{F62FBCC4-458E-46A4-9FF4-76B63A5958DE}" type="presOf" srcId="{810ACD85-898A-4598-8EE3-E6A5D4E9C4AA}" destId="{AE333CCA-9B6A-42D1-895E-DE6FBFD2DB96}" srcOrd="0" destOrd="0" presId="urn:microsoft.com/office/officeart/2008/layout/NameandTitleOrganizationalChart"/>
    <dgm:cxn modelId="{2D67666E-721A-40F5-B53F-929186D1F1F8}" type="presOf" srcId="{E2FDA2D0-ABF6-427C-A9EB-0A76B7D559F5}" destId="{1785C501-1EC8-4649-A052-E2CD4BA94323}" srcOrd="0" destOrd="0" presId="urn:microsoft.com/office/officeart/2008/layout/NameandTitleOrganizationalChart"/>
    <dgm:cxn modelId="{1E87B546-0262-40B3-80A6-965CA3D36515}" type="presOf" srcId="{70058033-2E0C-4A99-A445-C78A34C4D23A}" destId="{185CB762-7F7F-4E52-9C3A-4B5E7244C072}" srcOrd="0" destOrd="0" presId="urn:microsoft.com/office/officeart/2008/layout/NameandTitleOrganizationalChart"/>
    <dgm:cxn modelId="{596381FB-B9DB-41ED-A41B-5E411BB8726C}" type="presOf" srcId="{37777D4E-7062-40E3-BFF0-FEEAE2E104B4}" destId="{8508A163-ABFD-4730-893E-600790472B4F}" srcOrd="0" destOrd="0" presId="urn:microsoft.com/office/officeart/2008/layout/NameandTitleOrganizationalChart"/>
    <dgm:cxn modelId="{90A69096-DDAC-45ED-9887-C1D41486165F}" type="presOf" srcId="{09018E6E-6FDF-4293-BAAF-59CAA8ABF8BC}" destId="{BD452632-A25A-46FE-8690-ED19D933D1C4}" srcOrd="0" destOrd="0" presId="urn:microsoft.com/office/officeart/2008/layout/NameandTitleOrganizationalChart"/>
    <dgm:cxn modelId="{FD86DF7B-99A3-458B-84F3-DB8EB15A7AE1}" srcId="{8EF25710-4762-4C93-980C-CEFB96B1690F}" destId="{B4BF54C7-FC88-4908-A2C5-559CF4E6426C}" srcOrd="1" destOrd="0" parTransId="{09018E6E-6FDF-4293-BAAF-59CAA8ABF8BC}" sibTransId="{A2CE8965-7BCE-44A0-9B2B-395BBB8711E7}"/>
    <dgm:cxn modelId="{B692F993-750E-4106-9B4A-29D136E8F7FE}" type="presOf" srcId="{B51AF3D4-AE25-4105-BE1C-27401F4B155D}" destId="{BA0D3B27-D8D2-459F-BC3A-835125273025}" srcOrd="0" destOrd="0" presId="urn:microsoft.com/office/officeart/2008/layout/NameandTitleOrganizationalChart"/>
    <dgm:cxn modelId="{2290749A-39FE-4F17-A8C0-D0AB6B672A1E}" type="presOf" srcId="{8EF25710-4762-4C93-980C-CEFB96B1690F}" destId="{3E5F1458-F3C2-447A-8B60-9A0E059BD2BF}" srcOrd="1" destOrd="0" presId="urn:microsoft.com/office/officeart/2008/layout/NameandTitleOrganizationalChart"/>
    <dgm:cxn modelId="{31B67C68-F2D2-41A7-8138-F574AC3EF257}" type="presParOf" srcId="{6E780426-7388-48CA-A2B7-99464D1BD285}" destId="{FA21EA4B-462A-4C99-8CDA-876BE5122513}" srcOrd="0" destOrd="0" presId="urn:microsoft.com/office/officeart/2008/layout/NameandTitleOrganizationalChart"/>
    <dgm:cxn modelId="{53318086-0215-4206-A850-9811D9B3AF10}" type="presParOf" srcId="{FA21EA4B-462A-4C99-8CDA-876BE5122513}" destId="{238BC89C-8CEB-4FDE-9330-F680B59130FC}" srcOrd="0" destOrd="0" presId="urn:microsoft.com/office/officeart/2008/layout/NameandTitleOrganizationalChart"/>
    <dgm:cxn modelId="{96C854EE-6491-4A87-96E2-4BD93022391E}" type="presParOf" srcId="{238BC89C-8CEB-4FDE-9330-F680B59130FC}" destId="{AC10FA49-5CFE-44D4-88FE-FDD71266B81A}" srcOrd="0" destOrd="0" presId="urn:microsoft.com/office/officeart/2008/layout/NameandTitleOrganizationalChart"/>
    <dgm:cxn modelId="{B4A50F1A-DD25-44E6-B29C-CAD547CD5D71}" type="presParOf" srcId="{238BC89C-8CEB-4FDE-9330-F680B59130FC}" destId="{24FF90D0-4482-4A15-BDDE-C29A6433E6E2}" srcOrd="1" destOrd="0" presId="urn:microsoft.com/office/officeart/2008/layout/NameandTitleOrganizationalChart"/>
    <dgm:cxn modelId="{EA1E80CD-5666-4327-9F7A-B8B675BCF8ED}" type="presParOf" srcId="{238BC89C-8CEB-4FDE-9330-F680B59130FC}" destId="{3E5F1458-F3C2-447A-8B60-9A0E059BD2BF}" srcOrd="2" destOrd="0" presId="urn:microsoft.com/office/officeart/2008/layout/NameandTitleOrganizationalChart"/>
    <dgm:cxn modelId="{FB7D68EB-8F84-45FD-B391-FDCD8A4CA521}" type="presParOf" srcId="{FA21EA4B-462A-4C99-8CDA-876BE5122513}" destId="{0DD87EFB-551F-4B11-9D7B-2CB9A0328738}" srcOrd="1" destOrd="0" presId="urn:microsoft.com/office/officeart/2008/layout/NameandTitleOrganizationalChart"/>
    <dgm:cxn modelId="{966EBF4D-3F53-40A9-B01B-00C14D7BCB78}" type="presParOf" srcId="{0DD87EFB-551F-4B11-9D7B-2CB9A0328738}" destId="{BD452632-A25A-46FE-8690-ED19D933D1C4}" srcOrd="0" destOrd="0" presId="urn:microsoft.com/office/officeart/2008/layout/NameandTitleOrganizationalChart"/>
    <dgm:cxn modelId="{ED55000C-765D-48E3-AD6A-D2D6FE47E5F1}" type="presParOf" srcId="{0DD87EFB-551F-4B11-9D7B-2CB9A0328738}" destId="{8F579B91-5136-439A-9D6B-641793EEBC97}" srcOrd="1" destOrd="0" presId="urn:microsoft.com/office/officeart/2008/layout/NameandTitleOrganizationalChart"/>
    <dgm:cxn modelId="{62E45F8C-5429-49A8-A649-4C694F400E55}" type="presParOf" srcId="{8F579B91-5136-439A-9D6B-641793EEBC97}" destId="{7AAA2233-EFFA-4110-99FF-A2FA4918FF09}" srcOrd="0" destOrd="0" presId="urn:microsoft.com/office/officeart/2008/layout/NameandTitleOrganizationalChart"/>
    <dgm:cxn modelId="{BBFEA81C-6054-46B8-8523-B5BB03F0E5D6}" type="presParOf" srcId="{7AAA2233-EFFA-4110-99FF-A2FA4918FF09}" destId="{BF1EA690-780A-44C3-9D1D-1D757C3BA9AF}" srcOrd="0" destOrd="0" presId="urn:microsoft.com/office/officeart/2008/layout/NameandTitleOrganizationalChart"/>
    <dgm:cxn modelId="{BBA0A7E4-B928-430F-806A-1315EF38C028}" type="presParOf" srcId="{7AAA2233-EFFA-4110-99FF-A2FA4918FF09}" destId="{CC473E9B-CEDB-4D69-948D-F3C81E0ACF84}" srcOrd="1" destOrd="0" presId="urn:microsoft.com/office/officeart/2008/layout/NameandTitleOrganizationalChart"/>
    <dgm:cxn modelId="{0BFD2FB3-C58B-4731-89A2-F186DB28323C}" type="presParOf" srcId="{7AAA2233-EFFA-4110-99FF-A2FA4918FF09}" destId="{8FFF5A0C-D89E-4B6E-B1A4-FDD695D4649C}" srcOrd="2" destOrd="0" presId="urn:microsoft.com/office/officeart/2008/layout/NameandTitleOrganizationalChart"/>
    <dgm:cxn modelId="{F602DA4B-B023-4C90-B895-66E70772F6F7}" type="presParOf" srcId="{8F579B91-5136-439A-9D6B-641793EEBC97}" destId="{9F49B73D-5F09-4264-9577-192DA4F2381E}" srcOrd="1" destOrd="0" presId="urn:microsoft.com/office/officeart/2008/layout/NameandTitleOrganizationalChart"/>
    <dgm:cxn modelId="{FF99D023-4E35-44D3-93CD-8D98CF56B951}" type="presParOf" srcId="{8F579B91-5136-439A-9D6B-641793EEBC97}" destId="{200A702B-C231-42BC-AB9B-A673F5CD7B04}" srcOrd="2" destOrd="0" presId="urn:microsoft.com/office/officeart/2008/layout/NameandTitleOrganizationalChart"/>
    <dgm:cxn modelId="{C53062A3-1932-451F-8EC5-1E7D007E911E}" type="presParOf" srcId="{0DD87EFB-551F-4B11-9D7B-2CB9A0328738}" destId="{BA0D3B27-D8D2-459F-BC3A-835125273025}" srcOrd="2" destOrd="0" presId="urn:microsoft.com/office/officeart/2008/layout/NameandTitleOrganizationalChart"/>
    <dgm:cxn modelId="{F80D34ED-9387-4541-BB91-70333C97888C}" type="presParOf" srcId="{0DD87EFB-551F-4B11-9D7B-2CB9A0328738}" destId="{072C6810-538A-48C0-8A82-D6621FB7F362}" srcOrd="3" destOrd="0" presId="urn:microsoft.com/office/officeart/2008/layout/NameandTitleOrganizationalChart"/>
    <dgm:cxn modelId="{037A7917-4AF6-46EC-BFAA-28F77ECE2553}" type="presParOf" srcId="{072C6810-538A-48C0-8A82-D6621FB7F362}" destId="{DCF45E16-CCA2-4DAD-B619-83FB25C22847}" srcOrd="0" destOrd="0" presId="urn:microsoft.com/office/officeart/2008/layout/NameandTitleOrganizationalChart"/>
    <dgm:cxn modelId="{FBD3234C-C419-4B60-B73F-CFC38AE562EE}" type="presParOf" srcId="{DCF45E16-CCA2-4DAD-B619-83FB25C22847}" destId="{936B8E1C-AE89-470A-9370-0F5C9FAA8B98}" srcOrd="0" destOrd="0" presId="urn:microsoft.com/office/officeart/2008/layout/NameandTitleOrganizationalChart"/>
    <dgm:cxn modelId="{1957E35C-E62F-44AA-A7F6-A9550A2C3A6E}" type="presParOf" srcId="{DCF45E16-CCA2-4DAD-B619-83FB25C22847}" destId="{D19A578E-A245-414A-9C62-15D37D814853}" srcOrd="1" destOrd="0" presId="urn:microsoft.com/office/officeart/2008/layout/NameandTitleOrganizationalChart"/>
    <dgm:cxn modelId="{DACFD767-2897-46C7-8D9C-DF43810C82D5}" type="presParOf" srcId="{DCF45E16-CCA2-4DAD-B619-83FB25C22847}" destId="{DCB15E52-79E8-491A-AE3B-1B49B6695ABF}" srcOrd="2" destOrd="0" presId="urn:microsoft.com/office/officeart/2008/layout/NameandTitleOrganizationalChart"/>
    <dgm:cxn modelId="{5F2CE8DA-761B-4926-96F9-C7B809B9BD69}" type="presParOf" srcId="{072C6810-538A-48C0-8A82-D6621FB7F362}" destId="{40494542-2771-4086-8CF6-434DB12C6218}" srcOrd="1" destOrd="0" presId="urn:microsoft.com/office/officeart/2008/layout/NameandTitleOrganizationalChart"/>
    <dgm:cxn modelId="{24B7AE11-6915-436D-B774-7A339395646F}" type="presParOf" srcId="{072C6810-538A-48C0-8A82-D6621FB7F362}" destId="{71D0E2A5-3946-4212-8DF8-5ADD0DBD7E32}" srcOrd="2" destOrd="0" presId="urn:microsoft.com/office/officeart/2008/layout/NameandTitleOrganizationalChart"/>
    <dgm:cxn modelId="{A66F7F18-B36B-4EB6-AD47-04AED182350F}" type="presParOf" srcId="{0DD87EFB-551F-4B11-9D7B-2CB9A0328738}" destId="{8C926603-2224-44F7-95F7-61A92CB501D1}" srcOrd="4" destOrd="0" presId="urn:microsoft.com/office/officeart/2008/layout/NameandTitleOrganizationalChart"/>
    <dgm:cxn modelId="{2FBB8F32-ED00-4E32-A34F-7189D69C0239}" type="presParOf" srcId="{0DD87EFB-551F-4B11-9D7B-2CB9A0328738}" destId="{68F123F5-DF2C-4048-8DB6-0009C5A96276}" srcOrd="5" destOrd="0" presId="urn:microsoft.com/office/officeart/2008/layout/NameandTitleOrganizationalChart"/>
    <dgm:cxn modelId="{6BFE90B2-DC11-4B21-8D07-6C4A7D14E02C}" type="presParOf" srcId="{68F123F5-DF2C-4048-8DB6-0009C5A96276}" destId="{D7855712-2866-4384-A385-249F7C5A3C1B}" srcOrd="0" destOrd="0" presId="urn:microsoft.com/office/officeart/2008/layout/NameandTitleOrganizationalChart"/>
    <dgm:cxn modelId="{C687A1AF-C6CC-4B2E-B865-07859A636409}" type="presParOf" srcId="{D7855712-2866-4384-A385-249F7C5A3C1B}" destId="{AE333CCA-9B6A-42D1-895E-DE6FBFD2DB96}" srcOrd="0" destOrd="0" presId="urn:microsoft.com/office/officeart/2008/layout/NameandTitleOrganizationalChart"/>
    <dgm:cxn modelId="{BB94D0DA-DE2F-4DBB-B62E-BB7CF9FCE405}" type="presParOf" srcId="{D7855712-2866-4384-A385-249F7C5A3C1B}" destId="{8508A163-ABFD-4730-893E-600790472B4F}" srcOrd="1" destOrd="0" presId="urn:microsoft.com/office/officeart/2008/layout/NameandTitleOrganizationalChart"/>
    <dgm:cxn modelId="{F2AAC4F8-D4F1-4A99-98F6-A81CCFFA989A}" type="presParOf" srcId="{D7855712-2866-4384-A385-249F7C5A3C1B}" destId="{D1F46193-4C90-40E4-BF62-3EBF4EB4629A}" srcOrd="2" destOrd="0" presId="urn:microsoft.com/office/officeart/2008/layout/NameandTitleOrganizationalChart"/>
    <dgm:cxn modelId="{40BB46CE-98C3-47B0-BC51-14EF0DDC100A}" type="presParOf" srcId="{68F123F5-DF2C-4048-8DB6-0009C5A96276}" destId="{3D86329C-FF19-4A30-8247-D410473C7669}" srcOrd="1" destOrd="0" presId="urn:microsoft.com/office/officeart/2008/layout/NameandTitleOrganizationalChart"/>
    <dgm:cxn modelId="{CCD447AA-CA9D-49F5-8FDC-D5297260DD62}" type="presParOf" srcId="{68F123F5-DF2C-4048-8DB6-0009C5A96276}" destId="{6D6EA0D6-E9FE-4BC5-A811-57DC471D6EB3}" srcOrd="2" destOrd="0" presId="urn:microsoft.com/office/officeart/2008/layout/NameandTitleOrganizationalChart"/>
    <dgm:cxn modelId="{026D3025-C5F7-49BA-AD6C-10EE0E140F1A}" type="presParOf" srcId="{0DD87EFB-551F-4B11-9D7B-2CB9A0328738}" destId="{3666D745-93E6-4ABF-95B9-94E0C678F32D}" srcOrd="6" destOrd="0" presId="urn:microsoft.com/office/officeart/2008/layout/NameandTitleOrganizationalChart"/>
    <dgm:cxn modelId="{5D99F8A9-1D43-4F61-852D-CD54CE0E062A}" type="presParOf" srcId="{0DD87EFB-551F-4B11-9D7B-2CB9A0328738}" destId="{77EA4D23-CFEC-4A54-ADD8-4FD33F3DA37C}" srcOrd="7" destOrd="0" presId="urn:microsoft.com/office/officeart/2008/layout/NameandTitleOrganizationalChart"/>
    <dgm:cxn modelId="{4856EE4B-7528-4A67-B88F-C2FED50776AE}" type="presParOf" srcId="{77EA4D23-CFEC-4A54-ADD8-4FD33F3DA37C}" destId="{63EA7EF9-2486-495C-B1A4-F06CDD0EE590}" srcOrd="0" destOrd="0" presId="urn:microsoft.com/office/officeart/2008/layout/NameandTitleOrganizationalChart"/>
    <dgm:cxn modelId="{ACE4837D-CD25-4474-89AC-EA221352DAE8}" type="presParOf" srcId="{63EA7EF9-2486-495C-B1A4-F06CDD0EE590}" destId="{1785C501-1EC8-4649-A052-E2CD4BA94323}" srcOrd="0" destOrd="0" presId="urn:microsoft.com/office/officeart/2008/layout/NameandTitleOrganizationalChart"/>
    <dgm:cxn modelId="{24D79073-7492-40E3-9119-BBB11DBF30D5}" type="presParOf" srcId="{63EA7EF9-2486-495C-B1A4-F06CDD0EE590}" destId="{ED306078-2E3A-4C99-ACB6-C8936C15CAB7}" srcOrd="1" destOrd="0" presId="urn:microsoft.com/office/officeart/2008/layout/NameandTitleOrganizationalChart"/>
    <dgm:cxn modelId="{D429FEE8-27B3-4A60-A819-1CAED2086F07}" type="presParOf" srcId="{63EA7EF9-2486-495C-B1A4-F06CDD0EE590}" destId="{6DB85DD1-0D2F-4939-9814-C13391EA2948}" srcOrd="2" destOrd="0" presId="urn:microsoft.com/office/officeart/2008/layout/NameandTitleOrganizationalChart"/>
    <dgm:cxn modelId="{990C2589-9DB8-4E78-BADA-64A6700D4C55}" type="presParOf" srcId="{77EA4D23-CFEC-4A54-ADD8-4FD33F3DA37C}" destId="{695A74C9-2848-4FCF-B86B-1B196427F0B2}" srcOrd="1" destOrd="0" presId="urn:microsoft.com/office/officeart/2008/layout/NameandTitleOrganizationalChart"/>
    <dgm:cxn modelId="{C50D564D-88DD-46C1-BBE9-C556C842155B}" type="presParOf" srcId="{77EA4D23-CFEC-4A54-ADD8-4FD33F3DA37C}" destId="{7253D96A-B5E4-46C0-8EB5-D47CBF00CFC8}" srcOrd="2" destOrd="0" presId="urn:microsoft.com/office/officeart/2008/layout/NameandTitleOrganizationalChart"/>
    <dgm:cxn modelId="{346FF129-4C4B-4F6F-B556-9B894FE85513}" type="presParOf" srcId="{FA21EA4B-462A-4C99-8CDA-876BE5122513}" destId="{76D3ADEF-ACF9-43E0-9781-3F3254462553}" srcOrd="2" destOrd="0" presId="urn:microsoft.com/office/officeart/2008/layout/NameandTitleOrganizationalChart"/>
    <dgm:cxn modelId="{1BBA55BA-2C3B-4246-BF2F-E1F36E5AF4E2}" type="presParOf" srcId="{76D3ADEF-ACF9-43E0-9781-3F3254462553}" destId="{0BDE6D8E-6D2D-4DF9-A2E7-FE11086916AD}" srcOrd="0" destOrd="0" presId="urn:microsoft.com/office/officeart/2008/layout/NameandTitleOrganizationalChart"/>
    <dgm:cxn modelId="{1607348B-7EF6-4627-B8A5-AE8A861E0E54}" type="presParOf" srcId="{76D3ADEF-ACF9-43E0-9781-3F3254462553}" destId="{541C6C7C-F288-4A05-BCB8-2E1F6583BBA9}" srcOrd="1" destOrd="0" presId="urn:microsoft.com/office/officeart/2008/layout/NameandTitleOrganizationalChart"/>
    <dgm:cxn modelId="{559418A9-06AF-417F-9871-ED473AB46BCD}" type="presParOf" srcId="{541C6C7C-F288-4A05-BCB8-2E1F6583BBA9}" destId="{581147DC-5490-4576-AFBA-064F9E53E524}" srcOrd="0" destOrd="0" presId="urn:microsoft.com/office/officeart/2008/layout/NameandTitleOrganizationalChart"/>
    <dgm:cxn modelId="{86F6D11A-012F-4C62-B4F0-5B9D0D8C83AC}" type="presParOf" srcId="{581147DC-5490-4576-AFBA-064F9E53E524}" destId="{185CB762-7F7F-4E52-9C3A-4B5E7244C072}" srcOrd="0" destOrd="0" presId="urn:microsoft.com/office/officeart/2008/layout/NameandTitleOrganizationalChart"/>
    <dgm:cxn modelId="{5C6492EB-C640-4B25-83D5-592D53312F95}" type="presParOf" srcId="{581147DC-5490-4576-AFBA-064F9E53E524}" destId="{31DE2AFF-39D1-4A7A-AF0A-5DAC596CCF68}" srcOrd="1" destOrd="0" presId="urn:microsoft.com/office/officeart/2008/layout/NameandTitleOrganizationalChart"/>
    <dgm:cxn modelId="{3AFBA4CC-E3F0-4FE7-B0FC-966CA25782FC}" type="presParOf" srcId="{581147DC-5490-4576-AFBA-064F9E53E524}" destId="{6CF36DCA-D614-47E8-9145-ADFB737DA66F}" srcOrd="2" destOrd="0" presId="urn:microsoft.com/office/officeart/2008/layout/NameandTitleOrganizationalChart"/>
    <dgm:cxn modelId="{A4B09BE1-00C4-438F-B155-02AD6CEBFEDC}" type="presParOf" srcId="{541C6C7C-F288-4A05-BCB8-2E1F6583BBA9}" destId="{2641F4EE-F3E7-44FD-B37A-83ADBF60D224}" srcOrd="1" destOrd="0" presId="urn:microsoft.com/office/officeart/2008/layout/NameandTitleOrganizationalChart"/>
    <dgm:cxn modelId="{925151C1-98AD-434A-A286-1A2E1D3EF18D}" type="presParOf" srcId="{541C6C7C-F288-4A05-BCB8-2E1F6583BBA9}" destId="{B1193731-9F05-4C29-87FA-D07D76AFEB1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E6D8E-6D2D-4DF9-A2E7-FE11086916AD}">
      <dsp:nvSpPr>
        <dsp:cNvPr id="0" name=""/>
        <dsp:cNvSpPr/>
      </dsp:nvSpPr>
      <dsp:spPr>
        <a:xfrm>
          <a:off x="3724854" y="1823211"/>
          <a:ext cx="265793" cy="868332"/>
        </a:xfrm>
        <a:custGeom>
          <a:avLst/>
          <a:gdLst/>
          <a:ahLst/>
          <a:cxnLst/>
          <a:rect l="0" t="0" r="0" b="0"/>
          <a:pathLst>
            <a:path>
              <a:moveTo>
                <a:pt x="265793" y="0"/>
              </a:moveTo>
              <a:lnTo>
                <a:pt x="265793" y="868332"/>
              </a:lnTo>
              <a:lnTo>
                <a:pt x="0" y="8683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6D745-93E6-4ABF-95B9-94E0C678F32D}">
      <dsp:nvSpPr>
        <dsp:cNvPr id="0" name=""/>
        <dsp:cNvSpPr/>
      </dsp:nvSpPr>
      <dsp:spPr>
        <a:xfrm>
          <a:off x="3990647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3131502" y="1548676"/>
              </a:lnTo>
              <a:lnTo>
                <a:pt x="3131502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6603-2224-44F7-95F7-61A92CB501D1}">
      <dsp:nvSpPr>
        <dsp:cNvPr id="0" name=""/>
        <dsp:cNvSpPr/>
      </dsp:nvSpPr>
      <dsp:spPr>
        <a:xfrm>
          <a:off x="3990647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1043834" y="1548676"/>
              </a:lnTo>
              <a:lnTo>
                <a:pt x="1043834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D3B27-D8D2-459F-BC3A-835125273025}">
      <dsp:nvSpPr>
        <dsp:cNvPr id="0" name=""/>
        <dsp:cNvSpPr/>
      </dsp:nvSpPr>
      <dsp:spPr>
        <a:xfrm>
          <a:off x="2946813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1043834" y="0"/>
              </a:moveTo>
              <a:lnTo>
                <a:pt x="1043834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52632-A25A-46FE-8690-ED19D933D1C4}">
      <dsp:nvSpPr>
        <dsp:cNvPr id="0" name=""/>
        <dsp:cNvSpPr/>
      </dsp:nvSpPr>
      <dsp:spPr>
        <a:xfrm>
          <a:off x="859145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3131502" y="0"/>
              </a:moveTo>
              <a:lnTo>
                <a:pt x="3131502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0FA49-5CFE-44D4-88FE-FDD71266B81A}">
      <dsp:nvSpPr>
        <dsp:cNvPr id="0" name=""/>
        <dsp:cNvSpPr/>
      </dsp:nvSpPr>
      <dsp:spPr>
        <a:xfrm>
          <a:off x="3212607" y="1017541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プロジェクト　責任者</a:t>
          </a:r>
          <a:endParaRPr kumimoji="1" lang="ja-JP" altLang="en-US" sz="2000" kern="1200" dirty="0"/>
        </a:p>
      </dsp:txBody>
      <dsp:txXfrm>
        <a:off x="3212607" y="1017541"/>
        <a:ext cx="1556080" cy="805669"/>
      </dsp:txXfrm>
    </dsp:sp>
    <dsp:sp modelId="{24FF90D0-4482-4A15-BDDE-C29A6433E6E2}">
      <dsp:nvSpPr>
        <dsp:cNvPr id="0" name=""/>
        <dsp:cNvSpPr/>
      </dsp:nvSpPr>
      <dsp:spPr>
        <a:xfrm>
          <a:off x="3523823" y="1644173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星野 圭亮</a:t>
          </a:r>
          <a:endParaRPr kumimoji="1" lang="en-US" altLang="ja-JP" sz="1600" kern="1200"/>
        </a:p>
      </dsp:txBody>
      <dsp:txXfrm>
        <a:off x="3523823" y="1644173"/>
        <a:ext cx="1400472" cy="268556"/>
      </dsp:txXfrm>
    </dsp:sp>
    <dsp:sp modelId="{BF1EA690-780A-44C3-9D1D-1D757C3BA9AF}">
      <dsp:nvSpPr>
        <dsp:cNvPr id="0" name=""/>
        <dsp:cNvSpPr/>
      </dsp:nvSpPr>
      <dsp:spPr>
        <a:xfrm>
          <a:off x="81105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プロジェクトサブリーダー</a:t>
          </a:r>
        </a:p>
      </dsp:txBody>
      <dsp:txXfrm>
        <a:off x="81105" y="3559877"/>
        <a:ext cx="1556080" cy="805669"/>
      </dsp:txXfrm>
    </dsp:sp>
    <dsp:sp modelId="{CC473E9B-CEDB-4D69-948D-F3C81E0ACF84}">
      <dsp:nvSpPr>
        <dsp:cNvPr id="0" name=""/>
        <dsp:cNvSpPr/>
      </dsp:nvSpPr>
      <dsp:spPr>
        <a:xfrm>
          <a:off x="392321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越 貴章</a:t>
          </a:r>
        </a:p>
      </dsp:txBody>
      <dsp:txXfrm>
        <a:off x="392321" y="4186509"/>
        <a:ext cx="1400472" cy="268556"/>
      </dsp:txXfrm>
    </dsp:sp>
    <dsp:sp modelId="{936B8E1C-AE89-470A-9370-0F5C9FAA8B98}">
      <dsp:nvSpPr>
        <dsp:cNvPr id="0" name=""/>
        <dsp:cNvSpPr/>
      </dsp:nvSpPr>
      <dsp:spPr>
        <a:xfrm>
          <a:off x="2168773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テクニカル</a:t>
          </a:r>
          <a:r>
            <a:rPr kumimoji="1" lang="en-US" altLang="ja-JP" sz="2000" kern="1200" dirty="0"/>
            <a:t/>
          </a:r>
          <a:br>
            <a:rPr kumimoji="1" lang="en-US" altLang="ja-JP" sz="2000" kern="1200" dirty="0"/>
          </a:br>
          <a:r>
            <a:rPr kumimoji="1" lang="ja-JP" altLang="en-US" sz="2000" kern="1200" dirty="0"/>
            <a:t>リーダー</a:t>
          </a:r>
        </a:p>
      </dsp:txBody>
      <dsp:txXfrm>
        <a:off x="2168773" y="3559877"/>
        <a:ext cx="1556080" cy="805669"/>
      </dsp:txXfrm>
    </dsp:sp>
    <dsp:sp modelId="{D19A578E-A245-414A-9C62-15D37D814853}">
      <dsp:nvSpPr>
        <dsp:cNvPr id="0" name=""/>
        <dsp:cNvSpPr/>
      </dsp:nvSpPr>
      <dsp:spPr>
        <a:xfrm>
          <a:off x="2479989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ムン アヒョン</a:t>
          </a:r>
        </a:p>
      </dsp:txBody>
      <dsp:txXfrm>
        <a:off x="2479989" y="4186509"/>
        <a:ext cx="1400472" cy="268556"/>
      </dsp:txXfrm>
    </dsp:sp>
    <dsp:sp modelId="{AE333CCA-9B6A-42D1-895E-DE6FBFD2DB96}">
      <dsp:nvSpPr>
        <dsp:cNvPr id="0" name=""/>
        <dsp:cNvSpPr/>
      </dsp:nvSpPr>
      <dsp:spPr>
        <a:xfrm>
          <a:off x="4256441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品質管理</a:t>
          </a:r>
        </a:p>
      </dsp:txBody>
      <dsp:txXfrm>
        <a:off x="4256441" y="3559877"/>
        <a:ext cx="1556080" cy="805669"/>
      </dsp:txXfrm>
    </dsp:sp>
    <dsp:sp modelId="{8508A163-ABFD-4730-893E-600790472B4F}">
      <dsp:nvSpPr>
        <dsp:cNvPr id="0" name=""/>
        <dsp:cNvSpPr/>
      </dsp:nvSpPr>
      <dsp:spPr>
        <a:xfrm>
          <a:off x="4567657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香川 遼太</a:t>
          </a:r>
        </a:p>
      </dsp:txBody>
      <dsp:txXfrm>
        <a:off x="4567657" y="4186509"/>
        <a:ext cx="1400472" cy="268556"/>
      </dsp:txXfrm>
    </dsp:sp>
    <dsp:sp modelId="{1785C501-1EC8-4649-A052-E2CD4BA94323}">
      <dsp:nvSpPr>
        <dsp:cNvPr id="0" name=""/>
        <dsp:cNvSpPr/>
      </dsp:nvSpPr>
      <dsp:spPr>
        <a:xfrm>
          <a:off x="6344109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ライブラリ</a:t>
          </a:r>
          <a:r>
            <a:rPr kumimoji="1" lang="en-US" altLang="ja-JP" sz="2000" kern="1200" dirty="0"/>
            <a:t/>
          </a:r>
          <a:br>
            <a:rPr kumimoji="1" lang="en-US" altLang="ja-JP" sz="2000" kern="1200" dirty="0"/>
          </a:br>
          <a:r>
            <a:rPr kumimoji="1" lang="ja-JP" altLang="en-US" sz="2000" kern="1200" dirty="0"/>
            <a:t>リーダー</a:t>
          </a:r>
        </a:p>
      </dsp:txBody>
      <dsp:txXfrm>
        <a:off x="6344109" y="3559877"/>
        <a:ext cx="1556080" cy="805669"/>
      </dsp:txXfrm>
    </dsp:sp>
    <dsp:sp modelId="{ED306078-2E3A-4C99-ACB6-C8936C15CAB7}">
      <dsp:nvSpPr>
        <dsp:cNvPr id="0" name=""/>
        <dsp:cNvSpPr/>
      </dsp:nvSpPr>
      <dsp:spPr>
        <a:xfrm>
          <a:off x="6655325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鳥海 大海</a:t>
          </a:r>
        </a:p>
      </dsp:txBody>
      <dsp:txXfrm>
        <a:off x="6655325" y="4186509"/>
        <a:ext cx="1400472" cy="268556"/>
      </dsp:txXfrm>
    </dsp:sp>
    <dsp:sp modelId="{185CB762-7F7F-4E52-9C3A-4B5E7244C072}">
      <dsp:nvSpPr>
        <dsp:cNvPr id="0" name=""/>
        <dsp:cNvSpPr/>
      </dsp:nvSpPr>
      <dsp:spPr>
        <a:xfrm>
          <a:off x="2168773" y="2288709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プロジェクトリーダー</a:t>
          </a:r>
          <a:endParaRPr kumimoji="1" lang="ja-JP" altLang="en-US" sz="2100" kern="1200" dirty="0"/>
        </a:p>
      </dsp:txBody>
      <dsp:txXfrm>
        <a:off x="2168773" y="2288709"/>
        <a:ext cx="1556080" cy="805669"/>
      </dsp:txXfrm>
    </dsp:sp>
    <dsp:sp modelId="{31DE2AFF-39D1-4A7A-AF0A-5DAC596CCF68}">
      <dsp:nvSpPr>
        <dsp:cNvPr id="0" name=""/>
        <dsp:cNvSpPr/>
      </dsp:nvSpPr>
      <dsp:spPr>
        <a:xfrm>
          <a:off x="2479989" y="2915341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駒木 康宏</a:t>
          </a:r>
        </a:p>
      </dsp:txBody>
      <dsp:txXfrm>
        <a:off x="2479989" y="2915341"/>
        <a:ext cx="1400472" cy="26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28F7-DDF6-44BD-9C2B-0256761F139B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5C97-84C5-4937-9CFA-24CA4C5EC0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6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538C-611D-40C4-A175-6711D7F7A04C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703D-5BC0-4FEF-B4FD-B2D42C2B3170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83-DE77-43BD-A3C5-966654B25E2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D25D-BC5F-4AD9-BBE1-8017DDD1E38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F24-4B81-493F-BB4F-40C9D5764FC2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3D2-710F-46B1-ABAB-3FE68E95B63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6171-9F88-447A-9084-3A292642F57D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1994-5450-4567-BE91-CA23D7D82AC8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7270-B73E-493F-8AB6-923F3C58254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3BC4-D458-43DC-AF54-296D537C3D21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E36-3356-4FCF-8E34-1020F5FD277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C41EF7-CA73-4929-BFA5-9C60D3FBADB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81128"/>
            <a:ext cx="7558608" cy="201622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dirty="0" smtClean="0">
                <a:solidFill>
                  <a:schemeClr val="tx2"/>
                </a:solidFill>
              </a:rPr>
              <a:t>5_FGO</a:t>
            </a:r>
          </a:p>
          <a:p>
            <a:pPr>
              <a:lnSpc>
                <a:spcPct val="120000"/>
              </a:lnSpc>
            </a:pPr>
            <a:r>
              <a:rPr lang="ja-JP" altLang="en-US" sz="1600" dirty="0" smtClean="0">
                <a:solidFill>
                  <a:schemeClr val="tx2"/>
                </a:solidFill>
              </a:rPr>
              <a:t>駒木 康宏</a:t>
            </a:r>
            <a:r>
              <a:rPr lang="en-US" altLang="ja-JP" sz="1600" dirty="0" smtClean="0">
                <a:solidFill>
                  <a:schemeClr val="tx2"/>
                </a:solidFill>
              </a:rPr>
              <a:t>	     </a:t>
            </a:r>
            <a:r>
              <a:rPr lang="ja-JP" altLang="en-US" sz="1600" dirty="0" smtClean="0">
                <a:solidFill>
                  <a:schemeClr val="tx2"/>
                </a:solidFill>
              </a:rPr>
              <a:t>（プロジェクトリーダー）　</a:t>
            </a:r>
            <a:endParaRPr lang="ja-JP" altLang="en-US" sz="16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1600" dirty="0">
                <a:solidFill>
                  <a:schemeClr val="tx2"/>
                </a:solidFill>
              </a:rPr>
              <a:t>越 貴</a:t>
            </a:r>
            <a:r>
              <a:rPr lang="ja-JP" altLang="en-US" sz="1600" dirty="0" smtClean="0">
                <a:solidFill>
                  <a:schemeClr val="tx2"/>
                </a:solidFill>
              </a:rPr>
              <a:t>章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 smtClean="0">
                <a:solidFill>
                  <a:schemeClr val="tx2"/>
                </a:solidFill>
              </a:rPr>
              <a:t>          </a:t>
            </a:r>
            <a:r>
              <a:rPr lang="ja-JP" altLang="en-US" sz="1600" dirty="0" smtClean="0">
                <a:solidFill>
                  <a:schemeClr val="tx2"/>
                </a:solidFill>
              </a:rPr>
              <a:t>（プロジェクトサブリーダー）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>
                <a:solidFill>
                  <a:schemeClr val="tx2"/>
                </a:solidFill>
              </a:rPr>
              <a:t>ムン </a:t>
            </a:r>
            <a:r>
              <a:rPr lang="ja-JP" altLang="en-US" sz="1600" dirty="0" smtClean="0">
                <a:solidFill>
                  <a:schemeClr val="tx2"/>
                </a:solidFill>
              </a:rPr>
              <a:t>アヒョン  （テクニカルリーダー）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 smtClean="0">
                <a:solidFill>
                  <a:schemeClr val="tx2"/>
                </a:solidFill>
              </a:rPr>
              <a:t>香川 </a:t>
            </a:r>
            <a:r>
              <a:rPr lang="ja-JP" altLang="en-US" sz="1600" dirty="0">
                <a:solidFill>
                  <a:schemeClr val="tx2"/>
                </a:solidFill>
              </a:rPr>
              <a:t>遼</a:t>
            </a:r>
            <a:r>
              <a:rPr lang="ja-JP" altLang="en-US" sz="1600" dirty="0" smtClean="0">
                <a:solidFill>
                  <a:schemeClr val="tx2"/>
                </a:solidFill>
              </a:rPr>
              <a:t>太      （</a:t>
            </a:r>
            <a:r>
              <a:rPr lang="ja-JP" altLang="en-US" sz="1600" dirty="0">
                <a:solidFill>
                  <a:schemeClr val="tx2"/>
                </a:solidFill>
              </a:rPr>
              <a:t>品質</a:t>
            </a:r>
            <a:r>
              <a:rPr lang="ja-JP" altLang="en-US" sz="1600" dirty="0" smtClean="0">
                <a:solidFill>
                  <a:schemeClr val="tx2"/>
                </a:solidFill>
              </a:rPr>
              <a:t>管理）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>
                <a:solidFill>
                  <a:schemeClr val="tx2"/>
                </a:solidFill>
              </a:rPr>
              <a:t>鳥海 </a:t>
            </a:r>
            <a:r>
              <a:rPr lang="ja-JP" altLang="en-US" sz="1600" dirty="0" smtClean="0">
                <a:solidFill>
                  <a:schemeClr val="tx2"/>
                </a:solidFill>
              </a:rPr>
              <a:t>大海</a:t>
            </a:r>
            <a:r>
              <a:rPr lang="ja-JP" altLang="en-US" sz="1600" dirty="0">
                <a:solidFill>
                  <a:schemeClr val="tx2"/>
                </a:solidFill>
              </a:rPr>
              <a:t> </a:t>
            </a:r>
            <a:r>
              <a:rPr lang="ja-JP" altLang="en-US" sz="1600" dirty="0" smtClean="0">
                <a:solidFill>
                  <a:schemeClr val="tx2"/>
                </a:solidFill>
              </a:rPr>
              <a:t>     （ライブラリリーダー）</a:t>
            </a:r>
            <a:endParaRPr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2" y="1772816"/>
            <a:ext cx="8136904" cy="441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（一次）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02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4967"/>
            <a:ext cx="8038985" cy="542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3616"/>
            <a:ext cx="7884094" cy="457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98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3" y="1865412"/>
            <a:ext cx="802344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4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開発実績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65650"/>
              </p:ext>
            </p:extLst>
          </p:nvPr>
        </p:nvGraphicFramePr>
        <p:xfrm>
          <a:off x="3595688" y="404664"/>
          <a:ext cx="4481512" cy="62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ワークシート" r:id="rId5" imgW="2943165" imgH="4124315" progId="Excel.Sheet.12">
                  <p:embed/>
                </p:oleObj>
              </mc:Choice>
              <mc:Fallback>
                <p:oleObj name="ワークシート" r:id="rId5" imgW="2943165" imgH="4124315" progId="Excel.Sheet.12">
                  <p:embed/>
                  <p:pic>
                    <p:nvPicPr>
                      <p:cNvPr id="0" name="オブジェクト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04664"/>
                        <a:ext cx="4481512" cy="628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43991"/>
              </p:ext>
            </p:extLst>
          </p:nvPr>
        </p:nvGraphicFramePr>
        <p:xfrm>
          <a:off x="251520" y="4005064"/>
          <a:ext cx="3240360" cy="26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1"/>
                <a:gridCol w="929680"/>
                <a:gridCol w="1050539"/>
              </a:tblGrid>
              <a:tr h="787328">
                <a:tc rowSpan="3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開発規模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機能数　（ﾕｰｽｹｰｽ）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3083</a:t>
                      </a:r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</a:t>
                      </a:r>
                      <a:r>
                        <a:rPr kumimoji="1" lang="ja-JP" altLang="en-US" sz="1400" dirty="0" smtClean="0"/>
                        <a:t>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57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クラス数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作業人数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作業時間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3.1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生産性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995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Step/</a:t>
                      </a:r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開発費</a:t>
                      </a:r>
                      <a:r>
                        <a:rPr kumimoji="1" lang="ja-JP" altLang="en-US" sz="1300" dirty="0" smtClean="0"/>
                        <a:t>（原価）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2842000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円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ja-JP" altLang="en-US" sz="2800" dirty="0" smtClean="0"/>
              <a:t>ショッピングカート</a:t>
            </a:r>
            <a:r>
              <a:rPr lang="ja-JP" altLang="en-US" sz="2800" dirty="0"/>
              <a:t>に商品を追加</a:t>
            </a:r>
            <a:r>
              <a:rPr lang="ja-JP" altLang="en-US" sz="2800" dirty="0" smtClean="0"/>
              <a:t>した後に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ログインを行っても、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直前</a:t>
            </a:r>
            <a:r>
              <a:rPr lang="ja-JP" altLang="en-US" sz="2800" dirty="0"/>
              <a:t>のショッピングカートの情報が引き継がれる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114300" indent="0" algn="ctr">
              <a:buNone/>
            </a:pPr>
            <a:endParaRPr lang="en-US" altLang="ja-JP" sz="2800" dirty="0"/>
          </a:p>
          <a:p>
            <a:pPr marL="114300" indent="0" algn="ctr">
              <a:buNone/>
            </a:pPr>
            <a:endParaRPr lang="en-US" altLang="ja-JP" sz="2800" dirty="0" smtClean="0"/>
          </a:p>
          <a:p>
            <a:pPr marL="114300" indent="0" algn="ctr">
              <a:buNone/>
            </a:pP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ログインし忘れてもスムーズに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購入することができる！</a:t>
            </a: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3976328" y="350076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システムデモ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開発の振り返り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95536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Entity</a:t>
            </a:r>
            <a:r>
              <a:rPr lang="ja-JP" altLang="en-US" sz="2800" dirty="0"/>
              <a:t>の設計で</a:t>
            </a:r>
            <a:r>
              <a:rPr lang="en-US" altLang="ja-JP" sz="2800" dirty="0" err="1"/>
              <a:t>HotelClass</a:t>
            </a:r>
            <a:r>
              <a:rPr lang="ja-JP" altLang="en-US" sz="2800" dirty="0"/>
              <a:t>に属性を持たせすぎた。</a:t>
            </a:r>
            <a:endParaRPr lang="en-US" altLang="ja-JP" sz="2800" dirty="0"/>
          </a:p>
          <a:p>
            <a:pPr lvl="1"/>
            <a:r>
              <a:rPr lang="ja-JP" altLang="en-US" sz="2400" dirty="0"/>
              <a:t>注文取消の部分で複数の</a:t>
            </a:r>
            <a:r>
              <a:rPr lang="en-US" altLang="ja-JP" sz="2400" dirty="0"/>
              <a:t>Entity</a:t>
            </a:r>
            <a:r>
              <a:rPr lang="ja-JP" altLang="en-US" sz="2400" dirty="0"/>
              <a:t>を使う際に複雑になってしまった。</a:t>
            </a:r>
            <a:r>
              <a:rPr lang="en-US" altLang="ja-JP" sz="2400" dirty="0"/>
              <a:t>	</a:t>
            </a:r>
          </a:p>
          <a:p>
            <a:r>
              <a:rPr lang="ja-JP" altLang="en-US" sz="2800" dirty="0"/>
              <a:t>キャストをすることを安易に考えていた。</a:t>
            </a:r>
            <a:endParaRPr lang="en-US" altLang="ja-JP" sz="2800" dirty="0"/>
          </a:p>
          <a:p>
            <a:pPr lvl="1"/>
            <a:r>
              <a:rPr lang="en-US" altLang="ja-JP" sz="2400" dirty="0"/>
              <a:t>Date</a:t>
            </a:r>
            <a:r>
              <a:rPr lang="ja-JP" altLang="en-US" sz="2400" dirty="0"/>
              <a:t>→</a:t>
            </a:r>
            <a:r>
              <a:rPr lang="en-US" altLang="ja-JP" sz="2400" dirty="0"/>
              <a:t>String</a:t>
            </a:r>
            <a:r>
              <a:rPr lang="ja-JP" altLang="en-US" sz="2400" dirty="0"/>
              <a:t>などのキャストで上手くいかず、工数をかけてしまった。</a:t>
            </a:r>
            <a:endParaRPr lang="en-US" altLang="ja-JP" sz="2400" dirty="0"/>
          </a:p>
          <a:p>
            <a:r>
              <a:rPr lang="ja-JP" altLang="en-US" sz="2800" dirty="0"/>
              <a:t>リクエストとセッションの住み分け</a:t>
            </a:r>
            <a:endParaRPr lang="en-US" altLang="ja-JP" sz="2800" dirty="0"/>
          </a:p>
          <a:p>
            <a:pPr lvl="1"/>
            <a:r>
              <a:rPr lang="ja-JP" altLang="en-US" sz="2400" dirty="0"/>
              <a:t>設計の段階でデータの流れをしっかり把握して</a:t>
            </a:r>
            <a:r>
              <a:rPr lang="ja-JP" altLang="en-US" sz="2400" dirty="0" smtClean="0"/>
              <a:t>いなかった</a:t>
            </a:r>
            <a:endParaRPr lang="en-US" altLang="ja-JP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プロジェクトの</a:t>
            </a:r>
            <a:r>
              <a:rPr lang="en-US" altLang="ja-JP" dirty="0" smtClean="0"/>
              <a:t>QCD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85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品質の実績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48486"/>
            <a:ext cx="6048672" cy="24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8795"/>
            <a:ext cx="6048672" cy="24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ja-JP" altLang="en-US" sz="2800" dirty="0" smtClean="0"/>
              <a:t>　プロジェクトについて</a:t>
            </a:r>
            <a:endParaRPr lang="en-US" altLang="ja-JP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システムについて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システムデモ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プロジェクトの</a:t>
            </a:r>
            <a:r>
              <a:rPr lang="en-US" altLang="ja-JP" sz="2800" dirty="0" smtClean="0"/>
              <a:t>QCD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まとめ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36779"/>
              </p:ext>
            </p:extLst>
          </p:nvPr>
        </p:nvGraphicFramePr>
        <p:xfrm>
          <a:off x="493792" y="1700808"/>
          <a:ext cx="7606599" cy="37444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825"/>
                <a:gridCol w="1296495"/>
                <a:gridCol w="1521320"/>
                <a:gridCol w="1455176"/>
                <a:gridCol w="1521320"/>
                <a:gridCol w="1587463"/>
              </a:tblGrid>
              <a:tr h="482237">
                <a:tc rowSpan="2" gridSpan="2">
                  <a:txBody>
                    <a:bodyPr/>
                    <a:lstStyle/>
                    <a:p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一次開発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二次開発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237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906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SE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1,989,000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2,349,000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1.989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2.349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PG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251,250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324,000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0.335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0.432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その他</a:t>
                      </a:r>
                      <a:endParaRPr kumimoji="1" lang="en-US" altLang="ja-JP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52,500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64,000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672294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開発費合計（原価）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2,372,750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2,842,000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94564"/>
            <a:ext cx="4911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人件費単価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kumimoji="1" lang="en-US" altLang="ja-JP" sz="2000" dirty="0" smtClean="0"/>
              <a:t>SE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100</a:t>
            </a:r>
            <a:r>
              <a:rPr kumimoji="1" lang="ja-JP" altLang="en-US" sz="2000" dirty="0" smtClean="0"/>
              <a:t>万円、</a:t>
            </a:r>
            <a:r>
              <a:rPr kumimoji="1" lang="en-US" altLang="ja-JP" sz="2000" dirty="0" smtClean="0"/>
              <a:t>PG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75</a:t>
            </a:r>
            <a:r>
              <a:rPr kumimoji="1" lang="ja-JP" altLang="en-US" sz="2000" dirty="0" smtClean="0"/>
              <a:t>万円</a:t>
            </a:r>
            <a:endParaRPr kumimoji="1" lang="ja-JP" altLang="en-US" sz="2000" dirty="0"/>
          </a:p>
        </p:txBody>
      </p:sp>
      <p:sp>
        <p:nvSpPr>
          <p:cNvPr id="5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17E0353-08FE-4955-BF91-2D6150AAA708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コストの実績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プロジェクトの振り返り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苦労した点</a:t>
            </a:r>
            <a:endParaRPr lang="en-US" altLang="ja-JP" sz="2800" dirty="0"/>
          </a:p>
          <a:p>
            <a:pPr lvl="1"/>
            <a:r>
              <a:rPr lang="ja-JP" altLang="en-US" sz="2400" dirty="0"/>
              <a:t>ファイル共有ツールの扱いに苦戦し、プロジェクトが止まるときが何度かあった。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チーム内で全体の流れの共有が上手くいかなかった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411480" lvl="1" indent="0">
              <a:buNone/>
            </a:pPr>
            <a:endParaRPr lang="en-US" altLang="ja-JP" sz="2400" dirty="0"/>
          </a:p>
          <a:p>
            <a:r>
              <a:rPr lang="ja-JP" altLang="en-US" sz="2800" dirty="0"/>
              <a:t>工夫した点</a:t>
            </a:r>
            <a:endParaRPr lang="en-US" altLang="ja-JP" sz="2800" dirty="0"/>
          </a:p>
          <a:p>
            <a:pPr lvl="1"/>
            <a:r>
              <a:rPr lang="ja-JP" altLang="en-US" sz="2400" dirty="0"/>
              <a:t>お互いに質問し合い、疑問を長引かせないよう心がけた。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ホワイトボードにメンバー個人の状況を書くことで、現状の可視化を行った。</a:t>
            </a:r>
            <a:endParaRPr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プロジェクト体制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077307696"/>
              </p:ext>
            </p:extLst>
          </p:nvPr>
        </p:nvGraphicFramePr>
        <p:xfrm>
          <a:off x="179512" y="1196752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1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目標</a:t>
            </a:r>
            <a:endParaRPr lang="en-US" altLang="ja-JP" sz="2400" dirty="0"/>
          </a:p>
          <a:p>
            <a:pPr lvl="1">
              <a:lnSpc>
                <a:spcPct val="150000"/>
              </a:lnSpc>
            </a:pPr>
            <a:endParaRPr lang="en-US" altLang="ja-JP" sz="1000" dirty="0"/>
          </a:p>
          <a:p>
            <a:pPr lvl="1">
              <a:lnSpc>
                <a:spcPct val="150000"/>
              </a:lnSpc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3</a:t>
            </a:r>
            <a:r>
              <a:rPr lang="ja-JP" altLang="en-US" sz="2400" dirty="0"/>
              <a:t>回定例共有会を行う</a:t>
            </a:r>
            <a:endParaRPr lang="en-US" altLang="ja-JP" sz="2400" dirty="0"/>
          </a:p>
          <a:p>
            <a:pPr lvl="1">
              <a:lnSpc>
                <a:spcPct val="150000"/>
              </a:lnSpc>
            </a:pPr>
            <a:r>
              <a:rPr lang="ja-JP" altLang="en-US" sz="2400" dirty="0"/>
              <a:t>障害発生率</a:t>
            </a:r>
            <a:r>
              <a:rPr lang="en-US" altLang="ja-JP" sz="2400" dirty="0"/>
              <a:t>±10%</a:t>
            </a:r>
          </a:p>
          <a:p>
            <a:pPr lvl="1">
              <a:lnSpc>
                <a:spcPct val="150000"/>
              </a:lnSpc>
            </a:pPr>
            <a:endParaRPr lang="en-US" altLang="ja-JP" sz="1000" dirty="0"/>
          </a:p>
          <a:p>
            <a:pPr lvl="1">
              <a:lnSpc>
                <a:spcPct val="150000"/>
              </a:lnSpc>
            </a:pPr>
            <a:r>
              <a:rPr lang="ja-JP" altLang="en-US" sz="2400" dirty="0"/>
              <a:t>メンバーの作業状況をお互いが把握しつつ進める</a:t>
            </a:r>
            <a:endParaRPr lang="en-US" altLang="ja-JP" sz="2400" dirty="0"/>
          </a:p>
          <a:p>
            <a:pPr lvl="1">
              <a:lnSpc>
                <a:spcPct val="150000"/>
              </a:lnSpc>
            </a:pPr>
            <a:r>
              <a:rPr lang="ja-JP" altLang="en-US" sz="2400" dirty="0"/>
              <a:t>作業時間を明確に管理する。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1</a:t>
            </a:r>
            <a:r>
              <a:rPr lang="ja-JP" altLang="en-US" sz="2800" dirty="0"/>
              <a:t>日</a:t>
            </a:r>
            <a:r>
              <a:rPr lang="en-US" altLang="ja-JP" sz="2800" dirty="0"/>
              <a:t>3</a:t>
            </a:r>
            <a:r>
              <a:rPr lang="ja-JP" altLang="en-US" sz="2800" dirty="0"/>
              <a:t>回定例共有会を行う。</a:t>
            </a:r>
            <a:endParaRPr lang="en-US" altLang="ja-JP" sz="2800" dirty="0"/>
          </a:p>
          <a:p>
            <a:pPr lvl="1"/>
            <a:r>
              <a:rPr lang="ja-JP" altLang="en-US" dirty="0"/>
              <a:t>朝、昼、夕の３回チームミーティングを行い、情報の共有を行う。</a:t>
            </a:r>
            <a:endParaRPr lang="en-US" altLang="ja-JP" dirty="0"/>
          </a:p>
          <a:p>
            <a:pPr lvl="1"/>
            <a:endParaRPr lang="en-US" altLang="ja-JP" sz="1000" dirty="0"/>
          </a:p>
          <a:p>
            <a:r>
              <a:rPr lang="ja-JP" altLang="en-US" sz="2800" dirty="0"/>
              <a:t>プッシュ（ファイル共有）はお昼休憩前、　　　　夕方のチームミーティング前後。</a:t>
            </a:r>
            <a:endParaRPr lang="en-US" altLang="ja-JP" sz="2800" dirty="0"/>
          </a:p>
          <a:p>
            <a:pPr lvl="1"/>
            <a:r>
              <a:rPr lang="ja-JP" altLang="en-US" dirty="0"/>
              <a:t>作成途中でも必ず、この２回を行う。</a:t>
            </a:r>
            <a:endParaRPr lang="en-US" altLang="ja-JP" dirty="0"/>
          </a:p>
          <a:p>
            <a:pPr lvl="1"/>
            <a:endParaRPr lang="en-US" altLang="ja-JP" sz="1000" dirty="0"/>
          </a:p>
          <a:p>
            <a:r>
              <a:rPr lang="en-US" altLang="ja-JP" sz="2800" dirty="0"/>
              <a:t>1</a:t>
            </a:r>
            <a:r>
              <a:rPr lang="ja-JP" altLang="en-US" sz="2800" dirty="0"/>
              <a:t>メソッド完成するごとにプッシュする。</a:t>
            </a:r>
            <a:endParaRPr lang="en-US" altLang="ja-JP" sz="2800" dirty="0"/>
          </a:p>
          <a:p>
            <a:pPr lvl="1"/>
            <a:r>
              <a:rPr lang="ja-JP" altLang="en-US" dirty="0"/>
              <a:t>それ以外はコミットを行う。</a:t>
            </a:r>
            <a:endParaRPr lang="en-US" altLang="ja-JP" dirty="0"/>
          </a:p>
          <a:p>
            <a:pPr lvl="1"/>
            <a:endParaRPr lang="en-US" altLang="ja-JP" sz="1000" dirty="0"/>
          </a:p>
          <a:p>
            <a:r>
              <a:rPr lang="ja-JP" altLang="en-US" sz="2800"/>
              <a:t>ホワイトボードに自分の作業と作業の　　　　　開始時間を書く。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7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>
                <a:solidFill>
                  <a:schemeClr val="accent1"/>
                </a:solidFill>
              </a:rPr>
              <a:t>販売管理</a:t>
            </a:r>
            <a:r>
              <a:rPr lang="ja-JP" altLang="en-US" sz="2800" b="1" dirty="0" smtClean="0">
                <a:solidFill>
                  <a:schemeClr val="accent1"/>
                </a:solidFill>
              </a:rPr>
              <a:t>システム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2400" b="1" dirty="0" smtClean="0"/>
              <a:t>ユーザ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：商品を購入する顧客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/>
              <a:t>商品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：ホテル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>
                <a:solidFill>
                  <a:schemeClr val="tx2"/>
                </a:solidFill>
              </a:rPr>
              <a:t>システムの機能</a:t>
            </a:r>
            <a:endParaRPr lang="en-US" altLang="ja-JP" sz="2400" b="1" dirty="0" smtClean="0">
              <a:solidFill>
                <a:schemeClr val="tx2"/>
              </a:solidFill>
            </a:endParaRPr>
          </a:p>
          <a:p>
            <a:pPr lvl="1"/>
            <a:r>
              <a:rPr lang="ja-JP" altLang="en-US" sz="2400" dirty="0" smtClean="0"/>
              <a:t>メインメニュー</a:t>
            </a:r>
            <a:r>
              <a:rPr lang="ja-JP" altLang="en-US" sz="2400" dirty="0"/>
              <a:t>、ヘッダ、</a:t>
            </a:r>
            <a:r>
              <a:rPr lang="ja-JP" altLang="en-US" sz="2400" dirty="0" smtClean="0"/>
              <a:t>フッタ</a:t>
            </a:r>
            <a:endParaRPr lang="en-US" altLang="ja-JP" sz="2400" dirty="0" smtClean="0"/>
          </a:p>
          <a:p>
            <a:pPr lvl="1"/>
            <a:r>
              <a:rPr lang="ja-JP" altLang="en-US" sz="2400" dirty="0"/>
              <a:t>新規アカウント</a:t>
            </a:r>
            <a:r>
              <a:rPr lang="ja-JP" altLang="en-US" sz="2400" dirty="0" smtClean="0"/>
              <a:t>登録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ログイン</a:t>
            </a:r>
            <a:r>
              <a:rPr lang="ja-JP" altLang="en-US" sz="2400" dirty="0"/>
              <a:t>、ログアウト</a:t>
            </a:r>
            <a:endParaRPr lang="en-US" altLang="ja-JP" sz="2400" dirty="0"/>
          </a:p>
          <a:p>
            <a:pPr lvl="1"/>
            <a:r>
              <a:rPr lang="ja-JP" altLang="en-US" sz="2400" dirty="0" smtClean="0"/>
              <a:t>商品検索</a:t>
            </a:r>
            <a:r>
              <a:rPr lang="ja-JP" altLang="en-US" sz="2400" dirty="0"/>
              <a:t>、購入</a:t>
            </a:r>
            <a:endParaRPr lang="en-US" altLang="ja-JP" sz="2400" dirty="0"/>
          </a:p>
          <a:p>
            <a:pPr lvl="2"/>
            <a:r>
              <a:rPr lang="ja-JP" altLang="en-US" sz="2000" dirty="0"/>
              <a:t>非ログインユーザもカートに追加するまでは可能</a:t>
            </a:r>
            <a:endParaRPr lang="en-US" altLang="ja-JP" sz="2000" dirty="0"/>
          </a:p>
          <a:p>
            <a:pPr lvl="1"/>
            <a:r>
              <a:rPr lang="ja-JP" altLang="en-US" sz="2400" dirty="0"/>
              <a:t>注文一覧表示、注文取消（ログインユーザのみ</a:t>
            </a:r>
            <a:r>
              <a:rPr lang="ja-JP" altLang="en-US" sz="2400" dirty="0" smtClean="0"/>
              <a:t>）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64686"/>
              </p:ext>
            </p:extLst>
          </p:nvPr>
        </p:nvGraphicFramePr>
        <p:xfrm>
          <a:off x="611188" y="1268760"/>
          <a:ext cx="7331075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ワークシート" r:id="rId4" imgW="7086488" imgH="5324440" progId="Excel.Sheet.12">
                  <p:embed/>
                </p:oleObj>
              </mc:Choice>
              <mc:Fallback>
                <p:oleObj name="ワークシート" r:id="rId4" imgW="7086488" imgH="53244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760"/>
                        <a:ext cx="7331075" cy="550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6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</TotalTime>
  <Words>400</Words>
  <Application>Microsoft Office PowerPoint</Application>
  <PresentationFormat>画面に合わせる (4:3)</PresentationFormat>
  <Paragraphs>174</Paragraphs>
  <Slides>22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4" baseType="lpstr">
      <vt:lpstr>ナチュラル</vt:lpstr>
      <vt:lpstr>ワークシート</vt:lpstr>
      <vt:lpstr>PowerPoint プレゼンテーション</vt:lpstr>
      <vt:lpstr>アジェンダ</vt:lpstr>
      <vt:lpstr>プロジェクトについて</vt:lpstr>
      <vt:lpstr>プロジェクト体制</vt:lpstr>
      <vt:lpstr>チーム目標</vt:lpstr>
      <vt:lpstr>チームルール</vt:lpstr>
      <vt:lpstr>システムについて</vt:lpstr>
      <vt:lpstr>システム概要</vt:lpstr>
      <vt:lpstr>開発分担</vt:lpstr>
      <vt:lpstr>スケジュール（一次）</vt:lpstr>
      <vt:lpstr>PowerPoint プレゼンテーション</vt:lpstr>
      <vt:lpstr>スケジュール（二次）</vt:lpstr>
      <vt:lpstr>スケジュール（二次）</vt:lpstr>
      <vt:lpstr>PowerPoint プレゼンテーション</vt:lpstr>
      <vt:lpstr>システムアピールポイント</vt:lpstr>
      <vt:lpstr>システムデモ</vt:lpstr>
      <vt:lpstr>開発の振り返り</vt:lpstr>
      <vt:lpstr>プロジェクトのQCD</vt:lpstr>
      <vt:lpstr>品質の実績</vt:lpstr>
      <vt:lpstr>コストの実績</vt:lpstr>
      <vt:lpstr>プロジェクトの振り返り</vt:lpstr>
      <vt:lpstr>まとめ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24</cp:revision>
  <dcterms:created xsi:type="dcterms:W3CDTF">2017-06-28T07:43:30Z</dcterms:created>
  <dcterms:modified xsi:type="dcterms:W3CDTF">2017-06-29T03:01:44Z</dcterms:modified>
</cp:coreProperties>
</file>