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 y="91"/>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4" name="Google Shape;1094;p13"/>
          <p:cNvSpPr/>
          <p:nvPr/>
        </p:nvSpPr>
        <p:spPr>
          <a:xfrm>
            <a:off x="854800" y="1061692"/>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1834750" y="227220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161D23"/>
                </a:solidFill>
                <a:latin typeface="Arial"/>
                <a:ea typeface="Arial"/>
                <a:cs typeface="Arial"/>
                <a:sym typeface="Arial"/>
              </a:rPr>
              <a:t>Creating a future-ready workforce</a:t>
            </a:r>
            <a:endParaRPr dirty="0"/>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Anusha</a:t>
            </a:r>
          </a:p>
          <a:p>
            <a:pPr marL="0" marR="0" lvl="0" indent="0" algn="l" rtl="0">
              <a:lnSpc>
                <a:spcPct val="100000"/>
              </a:lnSpc>
              <a:spcBef>
                <a:spcPts val="0"/>
              </a:spcBef>
              <a:spcAft>
                <a:spcPts val="0"/>
              </a:spcAft>
              <a:buNone/>
            </a:pPr>
            <a:r>
              <a:rPr lang="en-US" sz="1100" dirty="0">
                <a:solidFill>
                  <a:schemeClr val="dk1"/>
                </a:solidFill>
              </a:rPr>
              <a:t> </a:t>
            </a:r>
            <a:r>
              <a:rPr lang="en-US" sz="1100" b="0" i="0" u="none" strike="noStrike" cap="none" dirty="0">
                <a:solidFill>
                  <a:schemeClr val="dk1"/>
                </a:solidFill>
                <a:latin typeface="Arial"/>
                <a:ea typeface="Arial"/>
                <a:cs typeface="Arial"/>
                <a:sym typeface="Arial"/>
              </a:rPr>
              <a:t>Student ID :721021104011</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100" b="0" i="0" u="none" strike="noStrike" cap="none" dirty="0">
                <a:solidFill>
                  <a:schemeClr val="dk1"/>
                </a:solidFill>
                <a:latin typeface="Arial"/>
                <a:ea typeface="Arial"/>
                <a:cs typeface="Arial"/>
                <a:sym typeface="Arial"/>
              </a:rPr>
              <a:t>Nehru institute of technology</a:t>
            </a:r>
          </a:p>
          <a:p>
            <a:pPr marL="0" marR="0" lvl="0" indent="0" algn="l" rtl="0">
              <a:lnSpc>
                <a:spcPct val="100000"/>
              </a:lnSpc>
              <a:spcBef>
                <a:spcPts val="0"/>
              </a:spcBef>
              <a:spcAft>
                <a:spcPts val="0"/>
              </a:spcAft>
              <a:buNone/>
            </a:pPr>
            <a:r>
              <a:rPr lang="en-IN" sz="1100" dirty="0">
                <a:solidFill>
                  <a:schemeClr val="dk1"/>
                </a:solidFill>
              </a:rPr>
              <a:t>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7548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D0D0D"/>
                </a:solidFill>
                <a:highlight>
                  <a:srgbClr val="FFFFFF"/>
                </a:highlight>
                <a:latin typeface="Arial"/>
                <a:ea typeface="Arial"/>
                <a:cs typeface="Arial"/>
                <a:sym typeface="Arial"/>
              </a:rPr>
              <a:t>The following are some proposed features for an educational application:</a:t>
            </a:r>
          </a:p>
          <a:p>
            <a:pPr marL="0" marR="0" lvl="0" indent="0" algn="l" rtl="0">
              <a:lnSpc>
                <a:spcPct val="100000"/>
              </a:lnSpc>
              <a:spcBef>
                <a:spcPts val="0"/>
              </a:spcBef>
              <a:spcAft>
                <a:spcPts val="0"/>
              </a:spcAft>
              <a:buNone/>
            </a:pPr>
            <a:endParaRPr lang="en-US" sz="1400" b="1" i="0" u="none" strike="noStrike" cap="none" dirty="0">
              <a:solidFill>
                <a:srgbClr val="0D0D0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dirty="0">
                <a:solidFill>
                  <a:srgbClr val="0D0D0D"/>
                </a:solidFill>
                <a:highlight>
                  <a:srgbClr val="FFFFFF"/>
                </a:highlight>
                <a:latin typeface="Arial"/>
                <a:ea typeface="Arial"/>
                <a:cs typeface="Arial"/>
                <a:sym typeface="Arial"/>
              </a:rPr>
              <a:t>1. Integration of Artificial Intelligence and Machine Learning</a:t>
            </a:r>
          </a:p>
          <a:p>
            <a:pPr marL="0" marR="0" lvl="0" indent="0" algn="l" rtl="0">
              <a:lnSpc>
                <a:spcPct val="100000"/>
              </a:lnSpc>
              <a:spcBef>
                <a:spcPts val="0"/>
              </a:spcBef>
              <a:spcAft>
                <a:spcPts val="0"/>
              </a:spcAft>
              <a:buNone/>
            </a:pPr>
            <a:r>
              <a:rPr lang="en-US" sz="1400" b="1" i="0" u="none" strike="noStrike" cap="none" dirty="0">
                <a:solidFill>
                  <a:srgbClr val="0D0D0D"/>
                </a:solidFill>
                <a:highlight>
                  <a:srgbClr val="FFFFFF"/>
                </a:highlight>
                <a:latin typeface="Arial"/>
                <a:ea typeface="Arial"/>
                <a:cs typeface="Arial"/>
                <a:sym typeface="Arial"/>
              </a:rPr>
              <a:t>- </a:t>
            </a:r>
            <a:r>
              <a:rPr lang="en-US" sz="1400" i="0" u="none" strike="noStrike" cap="none" dirty="0">
                <a:solidFill>
                  <a:srgbClr val="0D0D0D"/>
                </a:solidFill>
                <a:highlight>
                  <a:srgbClr val="FFFFFF"/>
                </a:highlight>
                <a:latin typeface="Arial"/>
                <a:ea typeface="Arial"/>
                <a:cs typeface="Arial"/>
                <a:sym typeface="Arial"/>
              </a:rPr>
              <a:t>Content Recommendation System: The application will use machine learning algorithms to analyze user preferences, behavior, and interactions with the content. This will enable the app to provide </a:t>
            </a:r>
            <a:r>
              <a:rPr lang="en-US" sz="1400" b="1" i="0" u="none" strike="noStrike" cap="none" dirty="0">
                <a:solidFill>
                  <a:srgbClr val="0D0D0D"/>
                </a:solidFill>
                <a:highlight>
                  <a:srgbClr val="FFFFFF"/>
                </a:highlight>
                <a:latin typeface="Arial"/>
                <a:ea typeface="Arial"/>
                <a:cs typeface="Arial"/>
                <a:sym typeface="Arial"/>
              </a:rPr>
              <a:t>personalized </a:t>
            </a:r>
            <a:r>
              <a:rPr lang="en-US" sz="1400" i="0" u="none" strike="noStrike" cap="none" dirty="0">
                <a:solidFill>
                  <a:srgbClr val="0D0D0D"/>
                </a:solidFill>
                <a:highlight>
                  <a:srgbClr val="FFFFFF"/>
                </a:highlight>
                <a:latin typeface="Arial"/>
                <a:ea typeface="Arial"/>
                <a:cs typeface="Arial"/>
                <a:sym typeface="Arial"/>
              </a:rPr>
              <a:t>note recommendations to the users.</a:t>
            </a:r>
          </a:p>
          <a:p>
            <a:pPr marL="0" marR="0" lvl="0" indent="0" algn="l" rtl="0">
              <a:lnSpc>
                <a:spcPct val="100000"/>
              </a:lnSpc>
              <a:spcBef>
                <a:spcPts val="0"/>
              </a:spcBef>
              <a:spcAft>
                <a:spcPts val="0"/>
              </a:spcAft>
              <a:buNone/>
            </a:pPr>
            <a:endParaRPr lang="en-US" sz="1400" b="1" i="0" u="none" strike="noStrike" cap="none" dirty="0">
              <a:solidFill>
                <a:srgbClr val="0D0D0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dirty="0">
                <a:solidFill>
                  <a:srgbClr val="0D0D0D"/>
                </a:solidFill>
                <a:highlight>
                  <a:srgbClr val="FFFFFF"/>
                </a:highlight>
                <a:latin typeface="Arial"/>
                <a:ea typeface="Arial"/>
                <a:cs typeface="Arial"/>
                <a:sym typeface="Arial"/>
              </a:rPr>
              <a:t>2. Enhanced Collaboration Features</a:t>
            </a:r>
          </a:p>
          <a:p>
            <a:pPr marL="0" marR="0" lvl="0" indent="0" algn="l" rtl="0">
              <a:lnSpc>
                <a:spcPct val="100000"/>
              </a:lnSpc>
              <a:spcBef>
                <a:spcPts val="0"/>
              </a:spcBef>
              <a:spcAft>
                <a:spcPts val="0"/>
              </a:spcAft>
              <a:buNone/>
            </a:pPr>
            <a:r>
              <a:rPr lang="en-US" sz="1400" b="1" i="0" u="none" strike="noStrike" cap="none" dirty="0">
                <a:solidFill>
                  <a:srgbClr val="0D0D0D"/>
                </a:solidFill>
                <a:highlight>
                  <a:srgbClr val="FFFFFF"/>
                </a:highlight>
                <a:latin typeface="Arial"/>
                <a:ea typeface="Arial"/>
                <a:cs typeface="Arial"/>
                <a:sym typeface="Arial"/>
              </a:rPr>
              <a:t>- </a:t>
            </a:r>
            <a:r>
              <a:rPr lang="en-US" sz="1400" i="0" u="none" strike="noStrike" cap="none" dirty="0">
                <a:solidFill>
                  <a:srgbClr val="0D0D0D"/>
                </a:solidFill>
                <a:highlight>
                  <a:srgbClr val="FFFFFF"/>
                </a:highlight>
                <a:latin typeface="Arial"/>
                <a:ea typeface="Arial"/>
                <a:cs typeface="Arial"/>
                <a:sym typeface="Arial"/>
              </a:rPr>
              <a:t>Real-Time Collaboration: The application will introduce real-time editing and commenting features. This will allow multiple users to work on the same document simultaneously, similar to Google Docs.</a:t>
            </a:r>
          </a:p>
          <a:p>
            <a:pPr marL="0" marR="0" lvl="0" indent="0" algn="l" rtl="0">
              <a:lnSpc>
                <a:spcPct val="100000"/>
              </a:lnSpc>
              <a:spcBef>
                <a:spcPts val="0"/>
              </a:spcBef>
              <a:spcAft>
                <a:spcPts val="0"/>
              </a:spcAft>
              <a:buNone/>
            </a:pPr>
            <a:r>
              <a:rPr lang="en-US" sz="1400" i="0" u="none" strike="noStrike" cap="none" dirty="0">
                <a:solidFill>
                  <a:srgbClr val="0D0D0D"/>
                </a:solidFill>
                <a:highlight>
                  <a:srgbClr val="FFFFFF"/>
                </a:highlight>
                <a:latin typeface="Arial"/>
                <a:ea typeface="Arial"/>
                <a:cs typeface="Arial"/>
                <a:sym typeface="Arial"/>
              </a:rPr>
              <a:t>- Study Groups: The application will enable users to create and join study groups within it. This will foster a more organized and collaborative learning environment.</a:t>
            </a:r>
          </a:p>
          <a:p>
            <a:pPr marL="0" marR="0" lvl="0" indent="0" algn="l" rtl="0">
              <a:lnSpc>
                <a:spcPct val="100000"/>
              </a:lnSpc>
              <a:spcBef>
                <a:spcPts val="0"/>
              </a:spcBef>
              <a:spcAft>
                <a:spcPts val="0"/>
              </a:spcAft>
              <a:buNone/>
            </a:pPr>
            <a:endParaRPr lang="en-US" sz="1400" b="1" i="0" u="none" strike="noStrike" cap="none" dirty="0">
              <a:solidFill>
                <a:srgbClr val="0D0D0D"/>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dirty="0">
                <a:solidFill>
                  <a:srgbClr val="0D0D0D"/>
                </a:solidFill>
                <a:highlight>
                  <a:srgbClr val="FFFFFF"/>
                </a:highlight>
                <a:latin typeface="Arial"/>
                <a:ea typeface="Arial"/>
                <a:cs typeface="Arial"/>
                <a:sym typeface="Arial"/>
              </a:rPr>
              <a:t>3. Integration with External Platforms</a:t>
            </a:r>
          </a:p>
          <a:p>
            <a:pPr marL="0" marR="0" lvl="0" indent="0" algn="l" rtl="0">
              <a:lnSpc>
                <a:spcPct val="100000"/>
              </a:lnSpc>
              <a:spcBef>
                <a:spcPts val="0"/>
              </a:spcBef>
              <a:spcAft>
                <a:spcPts val="0"/>
              </a:spcAft>
              <a:buNone/>
            </a:pPr>
            <a:r>
              <a:rPr lang="en-US" sz="1400" i="0" u="none" strike="noStrike" cap="none" dirty="0">
                <a:solidFill>
                  <a:srgbClr val="0D0D0D"/>
                </a:solidFill>
                <a:highlight>
                  <a:srgbClr val="FFFFFF"/>
                </a:highlight>
                <a:latin typeface="Arial"/>
                <a:ea typeface="Arial"/>
                <a:cs typeface="Arial"/>
                <a:sym typeface="Arial"/>
              </a:rPr>
              <a:t>- Cloud Storage Services: The app will offer integration with cloud storage platforms (e.g., Google Drive, Dropbox). This will allow users to easily upload and backup their notes.</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130805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5400" b="1" i="0" u="none" strike="noStrike" cap="none" dirty="0">
                <a:solidFill>
                  <a:schemeClr val="tx1"/>
                </a:solidFill>
                <a:latin typeface="Arial"/>
                <a:ea typeface="Arial"/>
                <a:cs typeface="Arial"/>
                <a:sym typeface="Arial"/>
              </a:rPr>
              <a:t>Project </a:t>
            </a:r>
            <a:r>
              <a:rPr lang="en-US" sz="5400" b="1" i="0" u="none" strike="noStrike" cap="none" dirty="0" err="1">
                <a:solidFill>
                  <a:schemeClr val="tx1"/>
                </a:solidFill>
                <a:latin typeface="Arial"/>
                <a:ea typeface="Arial"/>
                <a:cs typeface="Arial"/>
                <a:sym typeface="Arial"/>
              </a:rPr>
              <a:t>Title</a:t>
            </a:r>
            <a:r>
              <a:rPr lang="en-US" sz="5400" b="1" i="0" u="none" strike="noStrike" cap="none" dirty="0" err="1">
                <a:solidFill>
                  <a:schemeClr val="lt1"/>
                </a:solidFill>
                <a:latin typeface="Arial"/>
                <a:ea typeface="Arial"/>
                <a:cs typeface="Arial"/>
                <a:sym typeface="Arial"/>
              </a:rPr>
              <a:t>t</a:t>
            </a:r>
            <a:r>
              <a:rPr lang="en-US" sz="5400" b="1" i="0" u="none" strike="noStrike" cap="none" dirty="0">
                <a:solidFill>
                  <a:schemeClr val="lt1"/>
                </a:solidFill>
                <a:latin typeface="Arial"/>
                <a:ea typeface="Arial"/>
                <a:cs typeface="Arial"/>
                <a:sym typeface="Arial"/>
              </a:rPr>
              <a:t> </a:t>
            </a:r>
            <a:r>
              <a:rPr lang="en-US" sz="1400" b="1" i="0" u="none" strike="noStrike" cap="none" dirty="0">
                <a:solidFill>
                  <a:schemeClr val="lt1"/>
                </a:solidFill>
                <a:latin typeface="Arial"/>
                <a:ea typeface="Arial"/>
                <a:cs typeface="Arial"/>
                <a:sym typeface="Arial"/>
              </a:rPr>
              <a:t>Title</a:t>
            </a:r>
          </a:p>
        </p:txBody>
      </p:sp>
      <p:sp>
        <p:nvSpPr>
          <p:cNvPr id="1113" name="Google Shape;1113;p14"/>
          <p:cNvSpPr/>
          <p:nvPr/>
        </p:nvSpPr>
        <p:spPr>
          <a:xfrm>
            <a:off x="958200" y="3037833"/>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dirty="0">
                <a:solidFill>
                  <a:schemeClr val="dk1"/>
                </a:solidFill>
                <a:latin typeface="Arial"/>
                <a:ea typeface="Arial"/>
                <a:cs typeface="Arial"/>
                <a:sym typeface="Arial"/>
              </a:rPr>
              <a:t>Notes Sharing Web Application using Django Framework</a:t>
            </a:r>
            <a:endParaRPr sz="1600" b="0" i="0" u="none" strike="noStrike" cap="none" dirty="0">
              <a:solidFill>
                <a:schemeClr val="dk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33239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In today's digital era, the demand for efficient and easily accessible educational resources is greater than ever. In response to this demand, a collaborative note sharing web application has been developed to facilitate the sharing of academic materials among students</a:t>
            </a:r>
          </a:p>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 The application is designed to offer a robust platform for users to upload, download, and share notes in various formats. It utilizes Django, a high-level Python web framework that encourages rapid development and pragmatic design, to ensure scalability, ease of maintenance, and a clear separation of concerns through its Model-View-Template (MVT) architecture.</a:t>
            </a:r>
          </a:p>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 Key features of the application include user authentication, file management, search functionality for ease of access to specific materials, and a categorization system for organizing notes by subject, topic, or course. Preliminary testing has shown that the application has a user-friendly interface and has been well-received by the target audience, suggesting that it could significantly enhance the learning experience by promoting collaborative study and resource sharing. </a:t>
            </a:r>
          </a:p>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Future work will focus on incorporating advanced features such as collaborative editing, integration with cloud storage services, and implementing machine learning algorithms to recommend personalized content to users based on their interests and study habits.</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03128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One of the major issues that this project aims to solve is the lack of a platform that is intuitive, efficient, and collaborative, specifically designed for students and educators to share and manage academic notes and resources. Even though there are various online platforms available, there remains a significant gap in services that cater specifically to academic collaboration.</a:t>
            </a:r>
          </a:p>
          <a:p>
            <a:pPr marL="0" marR="0" lvl="0" indent="0" algn="just" rtl="0">
              <a:lnSpc>
                <a:spcPct val="100000"/>
              </a:lnSpc>
              <a:spcBef>
                <a:spcPts val="0"/>
              </a:spcBef>
              <a:spcAft>
                <a:spcPts val="0"/>
              </a:spcAft>
              <a:buNone/>
            </a:pPr>
            <a:endParaRPr lang="en-US" dirty="0">
              <a:solidFill>
                <a:srgbClr val="0D0D0D"/>
              </a:solidFill>
              <a:highlight>
                <a:srgbClr val="FFFFFF"/>
              </a:highlight>
            </a:endParaRPr>
          </a:p>
          <a:p>
            <a:pPr marL="0" marR="0" lvl="0" indent="0" algn="just"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 As a result, many students have to resort to fragmented and less secure means of sharing study materials. This project is focused on using the Django framework to develop a user-friendly, secure, and scalable web application. This application will not only facilitate the easy sharing and organization of notes but also enhance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a:extLst>
              <a:ext uri="{FF2B5EF4-FFF2-40B4-BE49-F238E27FC236}">
                <a16:creationId xmlns:a16="http://schemas.microsoft.com/office/drawing/2014/main" id="{C2ED5447-8035-8D5F-0FF7-C0CD28901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81" y="1971662"/>
            <a:ext cx="36576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3DA65E-354B-D65D-BAF5-9197CA65F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0200" y="2690929"/>
            <a:ext cx="3429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1186</Words>
  <Application>Microsoft Office PowerPoint</Application>
  <PresentationFormat>On-screen Show (16:9)</PresentationFormat>
  <Paragraphs>78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C</dc:creator>
  <cp:lastModifiedBy>Anusha Chakali</cp:lastModifiedBy>
  <cp:revision>2</cp:revision>
  <dcterms:modified xsi:type="dcterms:W3CDTF">2024-04-07T06:47:18Z</dcterms:modified>
</cp:coreProperties>
</file>