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0E0CA9-4E43-4C98-937A-68667EFE8F9F}">
  <a:tblStyle styleId="{510E0CA9-4E43-4C98-937A-68667EFE8F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Slab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bbc1effa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bbc1effa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bbc1eff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bbc1eff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bbc1effa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bbc1effa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bbc1effa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bbc1effa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bbc1effa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bbc1effa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bbc1effa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bbc1effa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bbc1effa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bbc1effa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Federated Learning-based Recommendation System for Streaming Platforms (Netflix/Amazon Prime) Based on Content Types and User Age Groupings</a:t>
            </a:r>
            <a:endParaRPr sz="23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748400"/>
            <a:ext cx="57834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Shiva Kumar Chakali (801430494)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Conclusion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23" name="Google Shape;123;p22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22"/>
          <p:cNvSpPr txBox="1"/>
          <p:nvPr>
            <p:ph idx="4294967295" type="body"/>
          </p:nvPr>
        </p:nvSpPr>
        <p:spPr>
          <a:xfrm>
            <a:off x="311700" y="1244255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Summary: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Federated learning is a powerful tool for building privacy-preserving recommendation systems.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 reviewed papers emphasize its potential in personalized recommendations, especially when applied to large-scale systems like streaming platforms.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25" name="Google Shape;125;p22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22"/>
          <p:cNvSpPr txBox="1"/>
          <p:nvPr>
            <p:ph idx="4294967295" type="body"/>
          </p:nvPr>
        </p:nvSpPr>
        <p:spPr>
          <a:xfrm>
            <a:off x="4896800" y="1244255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Next Steps: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Implement federated learning in your project to test its effectiveness with the MovieLens dataset.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3109400" y="1899700"/>
            <a:ext cx="3190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1" sz="3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Problem Statement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This project aims to design a recommendation system that uses federated learning to deliver personalized movie or show recommendations based on both content type (e.g., kids, movies, shows) and user age group (e.g., 9 below 15, 15 to 25, 25 to 35, 35 to 50, 50+). The decentralized approach through federated learning ensures privacy while training models on user data distributed across devices.</a:t>
            </a:r>
            <a:endParaRPr sz="16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/>
              <a:t>Primary Paper </a:t>
            </a:r>
            <a:r>
              <a:rPr b="1" lang="en"/>
              <a:t>:</a:t>
            </a:r>
            <a:br>
              <a:rPr lang="en"/>
            </a:br>
            <a:r>
              <a:rPr lang="en" sz="1600"/>
              <a:t>A Survey on Federated Recommendation Systems (2022)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/>
              <a:t>Supporting Paper 1 </a:t>
            </a:r>
            <a:r>
              <a:rPr b="1" lang="en"/>
              <a:t>:</a:t>
            </a:r>
            <a:br>
              <a:rPr lang="en"/>
            </a:br>
            <a:r>
              <a:rPr lang="en" sz="1600"/>
              <a:t>Federated Collaborative Filtering for Privacy-Preserving Personalized Recommendation System (2019)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b="1" lang="en"/>
              <a:t>Supporting Paper 2</a:t>
            </a:r>
            <a:r>
              <a:rPr b="1" lang="en"/>
              <a:t>:</a:t>
            </a:r>
            <a:br>
              <a:rPr lang="en"/>
            </a:br>
            <a:r>
              <a:rPr lang="en" sz="1600"/>
              <a:t>A Survey of Collaborative Filtering Techniques (2009)</a:t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Related Works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224025" y="197150"/>
            <a:ext cx="41667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Primary Paper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Federated Recommendation Systems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39075" y="1738400"/>
            <a:ext cx="36828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Title:</a:t>
            </a:r>
            <a:r>
              <a:rPr lang="en" sz="1600">
                <a:solidFill>
                  <a:schemeClr val="dk1"/>
                </a:solidFill>
              </a:rPr>
              <a:t> A Survey on Federated Recommendation Systems (2022)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Authors:</a:t>
            </a:r>
            <a:r>
              <a:rPr lang="en" sz="1600">
                <a:solidFill>
                  <a:schemeClr val="dk1"/>
                </a:solidFill>
              </a:rPr>
              <a:t> Zehua Sun, Yonghui Xu, Yong Liu, Wei He, Yali Jiang, Fangzhao Wu, Lizhen Cui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Journal:</a:t>
            </a:r>
            <a:r>
              <a:rPr lang="en" sz="1600">
                <a:solidFill>
                  <a:schemeClr val="dk1"/>
                </a:solidFill>
              </a:rPr>
              <a:t> IEEE Transactions on Neural Networks and Learning Systems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803000" y="340500"/>
            <a:ext cx="39966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Summary: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Overview of federated learning applied to recommender systems.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Discusses challenges such as privacy, security, and communication costs.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Approaches for enhancing privacy and improving federated recommendation systems (FedRS).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224025" y="197150"/>
            <a:ext cx="41667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Supporting Paper 1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Privacy-Preserving Collaborative Filtering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39075" y="1738400"/>
            <a:ext cx="36828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Title: </a:t>
            </a:r>
            <a:r>
              <a:rPr lang="en" sz="1600">
                <a:solidFill>
                  <a:schemeClr val="dk1"/>
                </a:solidFill>
              </a:rPr>
              <a:t>Federated Collaborative Filtering for Privacy-Preserving Personalized Recommendation System (2019)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Authors:</a:t>
            </a:r>
            <a:r>
              <a:rPr lang="en" sz="1600">
                <a:solidFill>
                  <a:schemeClr val="dk1"/>
                </a:solidFill>
              </a:rPr>
              <a:t> Muhammad Ammad-ud-din, Elena Ivannikova, Suleiman A. Khan, Were Oyomno, Qiang Fu, Kuan Eeik Tan, Adrian Flanagan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Journal:</a:t>
            </a:r>
            <a:r>
              <a:rPr lang="en" sz="1600">
                <a:solidFill>
                  <a:schemeClr val="dk1"/>
                </a:solidFill>
              </a:rPr>
              <a:t> Preprint (arXiv)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803000" y="340500"/>
            <a:ext cx="39966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Summary: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Introduces federated collaborative filtering, ensuring user data remains on local devices.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Central server aggregates model updates for privacy-preserving recommendations.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Validated using the </a:t>
            </a:r>
            <a:r>
              <a:rPr b="1" lang="en" sz="1600">
                <a:solidFill>
                  <a:schemeClr val="dk1"/>
                </a:solidFill>
              </a:rPr>
              <a:t>MovieLens dataset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224025" y="197150"/>
            <a:ext cx="41667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Supporting Paper 2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Collaborative Filtering Techniques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39075" y="1738400"/>
            <a:ext cx="36828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Title: </a:t>
            </a:r>
            <a:r>
              <a:rPr lang="en" sz="1600">
                <a:solidFill>
                  <a:schemeClr val="dk1"/>
                </a:solidFill>
              </a:rPr>
              <a:t>A Survey of Collaborative Filtering Techniques (2009)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Authors:</a:t>
            </a:r>
            <a:r>
              <a:rPr lang="en" sz="1600">
                <a:solidFill>
                  <a:schemeClr val="dk1"/>
                </a:solidFill>
              </a:rPr>
              <a:t> Xiaoyuan Su, Taghi M. Khoshgoftaar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Journal:</a:t>
            </a:r>
            <a:r>
              <a:rPr lang="en" sz="1600">
                <a:solidFill>
                  <a:schemeClr val="dk1"/>
                </a:solidFill>
              </a:rPr>
              <a:t> Advances in Artificial Intelligence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803000" y="340500"/>
            <a:ext cx="39966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Summary: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Review of various collaborative filtering methods: memory-based, model-based, hybrid.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Discusses challenges such as data sparsity, scalability, and privacy issues.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Provides context for evolving recommendation systems.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19"/>
          <p:cNvGraphicFramePr/>
          <p:nvPr/>
        </p:nvGraphicFramePr>
        <p:xfrm>
          <a:off x="952500" y="46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{510E0CA9-4E43-4C98-937A-68667EFE8F9F}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Paper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Main Focus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Key Contribution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Application to Your Project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Primary Paper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Federated Learning in Recommender Systems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Privacy preservation, communication cost optimization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Provides a foundation for federated learning in recommendation systems.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Supporting Paper 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Federated Collaborative Filtering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Privacy-preserving collaborative filtering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Directly applicable to preserving privacy in your recommendation system.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Supporting Paper 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Collaborative Filtering Techniques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Evolution of collaborative filtering methods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Insights into traditional methods that federated learning improves.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224025" y="197150"/>
            <a:ext cx="41667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Metho</a:t>
            </a:r>
            <a:r>
              <a:rPr lang="en" sz="24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d 1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Federated Collaborative Filtering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39075" y="1738400"/>
            <a:ext cx="36828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Overview: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Combines federated learning and collaborative filtering.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User data stays on local devices.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Central server aggregates and updates the recommendation model.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803000" y="340500"/>
            <a:ext cx="39966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Key Steps: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Local Model Training:</a:t>
            </a:r>
            <a:r>
              <a:rPr lang="en" sz="1300">
                <a:solidFill>
                  <a:schemeClr val="dk1"/>
                </a:solidFill>
              </a:rPr>
              <a:t> Train models on user data locally without data leaving the devices.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Model Updates:</a:t>
            </a:r>
            <a:r>
              <a:rPr lang="en" sz="1300">
                <a:solidFill>
                  <a:schemeClr val="dk1"/>
                </a:solidFill>
              </a:rPr>
              <a:t> Share model updates, not raw data, with the central server.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Aggregation:</a:t>
            </a:r>
            <a:r>
              <a:rPr lang="en" sz="1300">
                <a:solidFill>
                  <a:schemeClr val="dk1"/>
                </a:solidFill>
              </a:rPr>
              <a:t> Central server aggregates updates to refine the global model.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Personalization:</a:t>
            </a:r>
            <a:r>
              <a:rPr lang="en" sz="1300">
                <a:solidFill>
                  <a:schemeClr val="dk1"/>
                </a:solidFill>
              </a:rPr>
              <a:t> Distribute the updated global model back to local devices.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Benefits: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Preserves user privacy.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Scalable for large datasets.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Improves recommendation quality without compromising privacy.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224025" y="197150"/>
            <a:ext cx="41667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Method 2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Federated Averaging (FedAvg)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439075" y="1738400"/>
            <a:ext cx="36828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Overview: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 common algorithm for federated learning.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Optimizes communication between local devices and central server.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803000" y="340500"/>
            <a:ext cx="39966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Key Steps: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Local Model Training:</a:t>
            </a:r>
            <a:r>
              <a:rPr lang="en" sz="1100">
                <a:solidFill>
                  <a:schemeClr val="dk1"/>
                </a:solidFill>
              </a:rPr>
              <a:t> Train models locally on user devices using local data.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Local Updates:</a:t>
            </a:r>
            <a:r>
              <a:rPr lang="en" sz="1100">
                <a:solidFill>
                  <a:schemeClr val="dk1"/>
                </a:solidFill>
              </a:rPr>
              <a:t> Compute local updates (gradients) after training.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Aggregation:</a:t>
            </a:r>
            <a:r>
              <a:rPr lang="en" sz="1100">
                <a:solidFill>
                  <a:schemeClr val="dk1"/>
                </a:solidFill>
              </a:rPr>
              <a:t> Central server averages the gradients from all devices.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Global Model Update:</a:t>
            </a:r>
            <a:r>
              <a:rPr lang="en" sz="1100">
                <a:solidFill>
                  <a:schemeClr val="dk1"/>
                </a:solidFill>
              </a:rPr>
              <a:t> Update the global model with the averaged gradients.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Iteration:</a:t>
            </a:r>
            <a:r>
              <a:rPr lang="en" sz="1100">
                <a:solidFill>
                  <a:schemeClr val="dk1"/>
                </a:solidFill>
              </a:rPr>
              <a:t> Distribute the updated global model back to devices for further training.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Benefits: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Efficient communication reduces bandwidth usage.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Robust against data heterogeneity (differences in data distribution across devices).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Enhances model performance through iterative updates.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