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Barlow Condensed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Barlow Condensed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CondensedSemiBold-bold.fntdata"/><Relationship Id="rId21" Type="http://schemas.openxmlformats.org/officeDocument/2006/relationships/font" Target="fonts/BarlowCondensedSemiBold-regular.fntdata"/><Relationship Id="rId24" Type="http://schemas.openxmlformats.org/officeDocument/2006/relationships/font" Target="fonts/BarlowCondensedSemiBold-boldItalic.fntdata"/><Relationship Id="rId23" Type="http://schemas.openxmlformats.org/officeDocument/2006/relationships/font" Target="fonts/BarlowCondensed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-italic.fntdata"/><Relationship Id="rId30" Type="http://schemas.openxmlformats.org/officeDocument/2006/relationships/font" Target="fonts/BarlowCondensed-bold.fntdata"/><Relationship Id="rId11" Type="http://schemas.openxmlformats.org/officeDocument/2006/relationships/slide" Target="slides/slide7.xml"/><Relationship Id="rId33" Type="http://schemas.openxmlformats.org/officeDocument/2006/relationships/font" Target="fonts/Barlow-regular.fntdata"/><Relationship Id="rId10" Type="http://schemas.openxmlformats.org/officeDocument/2006/relationships/slide" Target="slides/slide6.xml"/><Relationship Id="rId32" Type="http://schemas.openxmlformats.org/officeDocument/2006/relationships/font" Target="fonts/BarlowCondensed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-italic.fntdata"/><Relationship Id="rId12" Type="http://schemas.openxmlformats.org/officeDocument/2006/relationships/slide" Target="slides/slide8.xml"/><Relationship Id="rId34" Type="http://schemas.openxmlformats.org/officeDocument/2006/relationships/font" Target="fonts/Barlow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30aae49625c_6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30aae49625c_6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16f4a803e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16f4a803e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319e8d4c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319e8d4c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5ada61ad2e_0_4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5ada61ad2e_0_4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30aae49625c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30aae49625c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30aae49625c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30aae49625c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db0f9523d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db0f9523d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16f4a80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16f4a80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6f4a803e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6f4a803e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30aae49625c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30aae49625c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5ada61ad2e_0_5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5ada61ad2e_0_5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16f4a803e0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16f4a803e0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5" name="Google Shape;485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0" name="Google Shape;760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0" name="Google Shape;900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1" name="Google Shape;901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2" name="Google Shape;902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66" name="Google Shape;96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9" name="Google Shape;329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 txBox="1"/>
          <p:nvPr>
            <p:ph type="ctrTitle"/>
          </p:nvPr>
        </p:nvSpPr>
        <p:spPr>
          <a:xfrm>
            <a:off x="609600" y="1603976"/>
            <a:ext cx="7924800" cy="24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BookMyEvent: A Responsive Event Landing Web Application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Team 14: Pentagon</a:t>
            </a:r>
            <a:endParaRPr/>
          </a:p>
        </p:txBody>
      </p:sp>
      <p:grpSp>
        <p:nvGrpSpPr>
          <p:cNvPr id="1058" name="Google Shape;1058;p24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59" name="Google Shape;1059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5" name="Google Shape;1095;p24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6" name="Google Shape;1096;p24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097" name="Google Shape;1097;p24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098" name="Google Shape;1098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4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1" name="Google Shape;1101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24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3"/>
          <p:cNvSpPr txBox="1"/>
          <p:nvPr>
            <p:ph idx="1" type="subTitle"/>
          </p:nvPr>
        </p:nvSpPr>
        <p:spPr>
          <a:xfrm>
            <a:off x="1181725" y="14636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Register/Login</a:t>
            </a:r>
            <a:endParaRPr/>
          </a:p>
        </p:txBody>
      </p:sp>
      <p:sp>
        <p:nvSpPr>
          <p:cNvPr id="1360" name="Google Shape;1360;p33"/>
          <p:cNvSpPr txBox="1"/>
          <p:nvPr>
            <p:ph idx="2" type="subTitle"/>
          </p:nvPr>
        </p:nvSpPr>
        <p:spPr>
          <a:xfrm>
            <a:off x="5054375" y="14636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Browse Events</a:t>
            </a:r>
            <a:endParaRPr/>
          </a:p>
        </p:txBody>
      </p:sp>
      <p:sp>
        <p:nvSpPr>
          <p:cNvPr id="1361" name="Google Shape;1361;p33"/>
          <p:cNvSpPr txBox="1"/>
          <p:nvPr>
            <p:ph idx="3" type="subTitle"/>
          </p:nvPr>
        </p:nvSpPr>
        <p:spPr>
          <a:xfrm>
            <a:off x="1181725" y="276158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Book Events</a:t>
            </a:r>
            <a:endParaRPr/>
          </a:p>
        </p:txBody>
      </p:sp>
      <p:sp>
        <p:nvSpPr>
          <p:cNvPr id="1362" name="Google Shape;1362;p33"/>
          <p:cNvSpPr txBox="1"/>
          <p:nvPr>
            <p:ph idx="4" type="subTitle"/>
          </p:nvPr>
        </p:nvSpPr>
        <p:spPr>
          <a:xfrm>
            <a:off x="5054375" y="276158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Payments</a:t>
            </a:r>
            <a:endParaRPr/>
          </a:p>
        </p:txBody>
      </p:sp>
      <p:sp>
        <p:nvSpPr>
          <p:cNvPr id="1363" name="Google Shape;136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1364" name="Google Shape;1364;p33"/>
          <p:cNvSpPr txBox="1"/>
          <p:nvPr>
            <p:ph idx="7" type="subTitle"/>
          </p:nvPr>
        </p:nvSpPr>
        <p:spPr>
          <a:xfrm>
            <a:off x="1181725" y="17604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create accounts and access their profiles.</a:t>
            </a:r>
            <a:endParaRPr/>
          </a:p>
        </p:txBody>
      </p:sp>
      <p:sp>
        <p:nvSpPr>
          <p:cNvPr id="1365" name="Google Shape;1365;p33"/>
          <p:cNvSpPr txBox="1"/>
          <p:nvPr>
            <p:ph idx="8" type="subTitle"/>
          </p:nvPr>
        </p:nvSpPr>
        <p:spPr>
          <a:xfrm>
            <a:off x="5054375" y="17604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search for events by category, date, and location</a:t>
            </a:r>
            <a:endParaRPr/>
          </a:p>
        </p:txBody>
      </p:sp>
      <p:sp>
        <p:nvSpPr>
          <p:cNvPr id="1366" name="Google Shape;1366;p33"/>
          <p:cNvSpPr txBox="1"/>
          <p:nvPr>
            <p:ph idx="9" type="subTitle"/>
          </p:nvPr>
        </p:nvSpPr>
        <p:spPr>
          <a:xfrm>
            <a:off x="1181725" y="310717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select tickets and confirm bookings.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3"/>
          <p:cNvSpPr txBox="1"/>
          <p:nvPr>
            <p:ph idx="13" type="subTitle"/>
          </p:nvPr>
        </p:nvSpPr>
        <p:spPr>
          <a:xfrm>
            <a:off x="5054375" y="310717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enter payment details and receive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373" name="Google Shape;1373;p34"/>
          <p:cNvSpPr txBox="1"/>
          <p:nvPr/>
        </p:nvSpPr>
        <p:spPr>
          <a:xfrm>
            <a:off x="72000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SPRINT 1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74" name="Google Shape;1374;p34"/>
          <p:cNvSpPr txBox="1"/>
          <p:nvPr/>
        </p:nvSpPr>
        <p:spPr>
          <a:xfrm>
            <a:off x="720000" y="1982825"/>
            <a:ext cx="393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Login and Registration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Event browsing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5" name="Google Shape;1375;p34"/>
          <p:cNvSpPr txBox="1"/>
          <p:nvPr/>
        </p:nvSpPr>
        <p:spPr>
          <a:xfrm>
            <a:off x="575755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SPRINT</a:t>
            </a: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3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76" name="Google Shape;1376;p34"/>
          <p:cNvSpPr txBox="1"/>
          <p:nvPr/>
        </p:nvSpPr>
        <p:spPr>
          <a:xfrm>
            <a:off x="5278150" y="1982825"/>
            <a:ext cx="342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Chatbot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Booking Confirmation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QR Code Generation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7" name="Google Shape;1377;p34"/>
          <p:cNvSpPr txBox="1"/>
          <p:nvPr/>
        </p:nvSpPr>
        <p:spPr>
          <a:xfrm>
            <a:off x="3498600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SPRINT</a:t>
            </a: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2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78" name="Google Shape;1378;p34"/>
          <p:cNvSpPr txBox="1"/>
          <p:nvPr/>
        </p:nvSpPr>
        <p:spPr>
          <a:xfrm>
            <a:off x="3498600" y="3778925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 event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 tickets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Confirm Booking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9" name="Google Shape;1379;p34"/>
          <p:cNvSpPr/>
          <p:nvPr/>
        </p:nvSpPr>
        <p:spPr>
          <a:xfrm>
            <a:off x="17151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4"/>
          <p:cNvSpPr/>
          <p:nvPr/>
        </p:nvSpPr>
        <p:spPr>
          <a:xfrm>
            <a:off x="72723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4"/>
          <p:cNvSpPr/>
          <p:nvPr/>
        </p:nvSpPr>
        <p:spPr>
          <a:xfrm>
            <a:off x="44937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2" name="Google Shape;1382;p34"/>
          <p:cNvCxnSpPr/>
          <p:nvPr/>
        </p:nvCxnSpPr>
        <p:spPr>
          <a:xfrm>
            <a:off x="1793400" y="2921825"/>
            <a:ext cx="55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5"/>
          <p:cNvSpPr txBox="1"/>
          <p:nvPr>
            <p:ph type="title"/>
          </p:nvPr>
        </p:nvSpPr>
        <p:spPr>
          <a:xfrm>
            <a:off x="983925" y="1142500"/>
            <a:ext cx="75612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User Registration and Login: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→ Users have the ability to securely register and sign in using their email address and a password.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Event Discovery: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→ search for events by title, description, organizer, etc.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Event Creation: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→ Signed users can create events.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Event Information: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→ Detailed pages with event date, place, organizer, price, etc.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Event Booking: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→ Purchase tickets for shows and events and complete payments through online transactions.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Orders: 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→ View all orders and tickets..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Chatbot Support: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 → 24/7 assistance with booking and event queries.</a:t>
            </a:r>
            <a:endParaRPr sz="2200"/>
          </a:p>
        </p:txBody>
      </p:sp>
      <p:sp>
        <p:nvSpPr>
          <p:cNvPr id="1388" name="Google Shape;1388;p35"/>
          <p:cNvSpPr txBox="1"/>
          <p:nvPr>
            <p:ph idx="1" type="subTitle"/>
          </p:nvPr>
        </p:nvSpPr>
        <p:spPr>
          <a:xfrm>
            <a:off x="1498575" y="430150"/>
            <a:ext cx="61467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User Manual</a:t>
            </a:r>
            <a:endParaRPr sz="24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Learned: Customer Interaction</a:t>
            </a:r>
            <a:endParaRPr b="0"/>
          </a:p>
        </p:txBody>
      </p:sp>
      <p:sp>
        <p:nvSpPr>
          <p:cNvPr id="1394" name="Google Shape;1394;p36"/>
          <p:cNvSpPr/>
          <p:nvPr/>
        </p:nvSpPr>
        <p:spPr>
          <a:xfrm>
            <a:off x="1354243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6"/>
          <p:cNvSpPr/>
          <p:nvPr/>
        </p:nvSpPr>
        <p:spPr>
          <a:xfrm>
            <a:off x="3272114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6"/>
          <p:cNvSpPr/>
          <p:nvPr/>
        </p:nvSpPr>
        <p:spPr>
          <a:xfrm>
            <a:off x="5189985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6"/>
          <p:cNvSpPr/>
          <p:nvPr/>
        </p:nvSpPr>
        <p:spPr>
          <a:xfrm>
            <a:off x="7107856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8" name="Google Shape;1398;p36"/>
          <p:cNvGrpSpPr/>
          <p:nvPr/>
        </p:nvGrpSpPr>
        <p:grpSpPr>
          <a:xfrm>
            <a:off x="1503648" y="1557775"/>
            <a:ext cx="383091" cy="352188"/>
            <a:chOff x="2041613" y="1352450"/>
            <a:chExt cx="269100" cy="247375"/>
          </a:xfrm>
        </p:grpSpPr>
        <p:sp>
          <p:nvSpPr>
            <p:cNvPr id="1399" name="Google Shape;1399;p36"/>
            <p:cNvSpPr/>
            <p:nvPr/>
          </p:nvSpPr>
          <p:spPr>
            <a:xfrm>
              <a:off x="2041613" y="1352450"/>
              <a:ext cx="269100" cy="247375"/>
            </a:xfrm>
            <a:custGeom>
              <a:rect b="b" l="l" r="r" t="t"/>
              <a:pathLst>
                <a:path extrusionOk="0" h="9895" w="10764">
                  <a:moveTo>
                    <a:pt x="10145" y="310"/>
                  </a:moveTo>
                  <a:lnTo>
                    <a:pt x="6847" y="2834"/>
                  </a:lnTo>
                  <a:lnTo>
                    <a:pt x="596" y="2834"/>
                  </a:lnTo>
                  <a:lnTo>
                    <a:pt x="3894" y="310"/>
                  </a:lnTo>
                  <a:close/>
                  <a:moveTo>
                    <a:pt x="6728" y="3155"/>
                  </a:moveTo>
                  <a:lnTo>
                    <a:pt x="6728" y="4179"/>
                  </a:lnTo>
                  <a:lnTo>
                    <a:pt x="298" y="4179"/>
                  </a:lnTo>
                  <a:lnTo>
                    <a:pt x="298" y="3155"/>
                  </a:lnTo>
                  <a:close/>
                  <a:moveTo>
                    <a:pt x="3846" y="0"/>
                  </a:moveTo>
                  <a:cubicBezTo>
                    <a:pt x="3811" y="0"/>
                    <a:pt x="3775" y="12"/>
                    <a:pt x="3751" y="24"/>
                  </a:cubicBezTo>
                  <a:lnTo>
                    <a:pt x="60" y="2858"/>
                  </a:lnTo>
                  <a:cubicBezTo>
                    <a:pt x="13" y="2881"/>
                    <a:pt x="1" y="2929"/>
                    <a:pt x="1" y="2977"/>
                  </a:cubicBezTo>
                  <a:lnTo>
                    <a:pt x="1" y="9728"/>
                  </a:lnTo>
                  <a:cubicBezTo>
                    <a:pt x="1" y="9823"/>
                    <a:pt x="72" y="9894"/>
                    <a:pt x="167" y="9894"/>
                  </a:cubicBezTo>
                  <a:lnTo>
                    <a:pt x="691" y="9894"/>
                  </a:lnTo>
                  <a:cubicBezTo>
                    <a:pt x="763" y="9894"/>
                    <a:pt x="834" y="9835"/>
                    <a:pt x="846" y="9763"/>
                  </a:cubicBezTo>
                  <a:cubicBezTo>
                    <a:pt x="870" y="9680"/>
                    <a:pt x="798" y="9585"/>
                    <a:pt x="691" y="9585"/>
                  </a:cubicBezTo>
                  <a:lnTo>
                    <a:pt x="310" y="9585"/>
                  </a:lnTo>
                  <a:lnTo>
                    <a:pt x="310" y="4501"/>
                  </a:lnTo>
                  <a:lnTo>
                    <a:pt x="6740" y="4501"/>
                  </a:lnTo>
                  <a:lnTo>
                    <a:pt x="6740" y="5691"/>
                  </a:lnTo>
                  <a:cubicBezTo>
                    <a:pt x="6740" y="5775"/>
                    <a:pt x="6823" y="5846"/>
                    <a:pt x="6906" y="5846"/>
                  </a:cubicBezTo>
                  <a:cubicBezTo>
                    <a:pt x="7002" y="5846"/>
                    <a:pt x="7073" y="5775"/>
                    <a:pt x="7073" y="5691"/>
                  </a:cubicBezTo>
                  <a:lnTo>
                    <a:pt x="7073" y="3084"/>
                  </a:lnTo>
                  <a:lnTo>
                    <a:pt x="10454" y="488"/>
                  </a:lnTo>
                  <a:lnTo>
                    <a:pt x="10454" y="4513"/>
                  </a:lnTo>
                  <a:cubicBezTo>
                    <a:pt x="10454" y="4584"/>
                    <a:pt x="10514" y="4656"/>
                    <a:pt x="10585" y="4679"/>
                  </a:cubicBezTo>
                  <a:cubicBezTo>
                    <a:pt x="10591" y="4680"/>
                    <a:pt x="10598" y="4681"/>
                    <a:pt x="10604" y="4681"/>
                  </a:cubicBezTo>
                  <a:cubicBezTo>
                    <a:pt x="10682" y="4681"/>
                    <a:pt x="10764" y="4612"/>
                    <a:pt x="10764" y="4513"/>
                  </a:cubicBezTo>
                  <a:lnTo>
                    <a:pt x="10764" y="167"/>
                  </a:lnTo>
                  <a:cubicBezTo>
                    <a:pt x="10752" y="60"/>
                    <a:pt x="10669" y="0"/>
                    <a:pt x="1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2070188" y="1477150"/>
              <a:ext cx="240525" cy="122375"/>
            </a:xfrm>
            <a:custGeom>
              <a:rect b="b" l="l" r="r" t="t"/>
              <a:pathLst>
                <a:path extrusionOk="0" h="4895" w="9621">
                  <a:moveTo>
                    <a:pt x="9430" y="1"/>
                  </a:moveTo>
                  <a:cubicBezTo>
                    <a:pt x="9359" y="13"/>
                    <a:pt x="9300" y="72"/>
                    <a:pt x="9300" y="168"/>
                  </a:cubicBezTo>
                  <a:lnTo>
                    <a:pt x="9300" y="1846"/>
                  </a:lnTo>
                  <a:lnTo>
                    <a:pt x="5918" y="4430"/>
                  </a:lnTo>
                  <a:lnTo>
                    <a:pt x="5918" y="1311"/>
                  </a:lnTo>
                  <a:cubicBezTo>
                    <a:pt x="5918" y="1239"/>
                    <a:pt x="5859" y="1156"/>
                    <a:pt x="5763" y="1156"/>
                  </a:cubicBezTo>
                  <a:cubicBezTo>
                    <a:pt x="5692" y="1156"/>
                    <a:pt x="5620" y="1215"/>
                    <a:pt x="5620" y="1311"/>
                  </a:cubicBezTo>
                  <a:lnTo>
                    <a:pt x="5620" y="4585"/>
                  </a:lnTo>
                  <a:lnTo>
                    <a:pt x="191" y="4585"/>
                  </a:lnTo>
                  <a:cubicBezTo>
                    <a:pt x="108" y="4585"/>
                    <a:pt x="36" y="4644"/>
                    <a:pt x="25" y="4716"/>
                  </a:cubicBezTo>
                  <a:cubicBezTo>
                    <a:pt x="1" y="4811"/>
                    <a:pt x="84" y="4894"/>
                    <a:pt x="191" y="4894"/>
                  </a:cubicBezTo>
                  <a:lnTo>
                    <a:pt x="5787" y="4894"/>
                  </a:lnTo>
                  <a:cubicBezTo>
                    <a:pt x="5811" y="4894"/>
                    <a:pt x="5859" y="4882"/>
                    <a:pt x="5871" y="4859"/>
                  </a:cubicBezTo>
                  <a:lnTo>
                    <a:pt x="9561" y="2037"/>
                  </a:lnTo>
                  <a:cubicBezTo>
                    <a:pt x="9609" y="2013"/>
                    <a:pt x="9621" y="1965"/>
                    <a:pt x="9621" y="1918"/>
                  </a:cubicBezTo>
                  <a:lnTo>
                    <a:pt x="9621" y="156"/>
                  </a:lnTo>
                  <a:cubicBezTo>
                    <a:pt x="9609" y="72"/>
                    <a:pt x="9526" y="1"/>
                    <a:pt x="9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214996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5" y="359"/>
                    <a:pt x="152" y="359"/>
                  </a:cubicBezTo>
                  <a:cubicBezTo>
                    <a:pt x="239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216901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218806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48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48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2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2067513" y="1526875"/>
              <a:ext cx="125925" cy="35150"/>
            </a:xfrm>
            <a:custGeom>
              <a:rect b="b" l="l" r="r" t="t"/>
              <a:pathLst>
                <a:path extrusionOk="0" h="1406" w="5037">
                  <a:moveTo>
                    <a:pt x="4311" y="322"/>
                  </a:moveTo>
                  <a:cubicBezTo>
                    <a:pt x="4489" y="322"/>
                    <a:pt x="4656" y="441"/>
                    <a:pt x="4680" y="619"/>
                  </a:cubicBezTo>
                  <a:cubicBezTo>
                    <a:pt x="4727" y="857"/>
                    <a:pt x="4537" y="1072"/>
                    <a:pt x="4311" y="1072"/>
                  </a:cubicBezTo>
                  <a:lnTo>
                    <a:pt x="751" y="1072"/>
                  </a:lnTo>
                  <a:cubicBezTo>
                    <a:pt x="572" y="1072"/>
                    <a:pt x="417" y="953"/>
                    <a:pt x="382" y="774"/>
                  </a:cubicBezTo>
                  <a:cubicBezTo>
                    <a:pt x="334" y="536"/>
                    <a:pt x="513" y="322"/>
                    <a:pt x="751" y="322"/>
                  </a:cubicBezTo>
                  <a:close/>
                  <a:moveTo>
                    <a:pt x="751" y="0"/>
                  </a:moveTo>
                  <a:cubicBezTo>
                    <a:pt x="429" y="0"/>
                    <a:pt x="96" y="274"/>
                    <a:pt x="60" y="596"/>
                  </a:cubicBezTo>
                  <a:cubicBezTo>
                    <a:pt x="1" y="1036"/>
                    <a:pt x="322" y="1405"/>
                    <a:pt x="739" y="1405"/>
                  </a:cubicBezTo>
                  <a:lnTo>
                    <a:pt x="4287" y="1405"/>
                  </a:lnTo>
                  <a:cubicBezTo>
                    <a:pt x="4608" y="1405"/>
                    <a:pt x="4942" y="1131"/>
                    <a:pt x="4977" y="810"/>
                  </a:cubicBezTo>
                  <a:cubicBezTo>
                    <a:pt x="5037" y="357"/>
                    <a:pt x="4715" y="0"/>
                    <a:pt x="4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2110963" y="1508425"/>
              <a:ext cx="37250" cy="7750"/>
            </a:xfrm>
            <a:custGeom>
              <a:rect b="b" l="l" r="r" t="t"/>
              <a:pathLst>
                <a:path extrusionOk="0" h="310" w="1490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1322" y="310"/>
                  </a:lnTo>
                  <a:cubicBezTo>
                    <a:pt x="1394" y="310"/>
                    <a:pt x="1477" y="250"/>
                    <a:pt x="1489" y="179"/>
                  </a:cubicBezTo>
                  <a:cubicBezTo>
                    <a:pt x="1489" y="83"/>
                    <a:pt x="1418" y="0"/>
                    <a:pt x="1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2120488" y="1495325"/>
              <a:ext cx="17900" cy="7750"/>
            </a:xfrm>
            <a:custGeom>
              <a:rect b="b" l="l" r="r" t="t"/>
              <a:pathLst>
                <a:path extrusionOk="0" h="310" w="716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560" y="310"/>
                  </a:lnTo>
                  <a:cubicBezTo>
                    <a:pt x="632" y="310"/>
                    <a:pt x="703" y="250"/>
                    <a:pt x="715" y="179"/>
                  </a:cubicBezTo>
                  <a:cubicBezTo>
                    <a:pt x="715" y="72"/>
                    <a:pt x="644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36"/>
          <p:cNvGrpSpPr/>
          <p:nvPr/>
        </p:nvGrpSpPr>
        <p:grpSpPr>
          <a:xfrm>
            <a:off x="7278009" y="1566508"/>
            <a:ext cx="341593" cy="384933"/>
            <a:chOff x="2561613" y="1356225"/>
            <a:chExt cx="239950" cy="270375"/>
          </a:xfrm>
        </p:grpSpPr>
        <p:sp>
          <p:nvSpPr>
            <p:cNvPr id="1408" name="Google Shape;1408;p36"/>
            <p:cNvSpPr/>
            <p:nvPr/>
          </p:nvSpPr>
          <p:spPr>
            <a:xfrm>
              <a:off x="2561613" y="1356225"/>
              <a:ext cx="239950" cy="270375"/>
            </a:xfrm>
            <a:custGeom>
              <a:rect b="b" l="l" r="r" t="t"/>
              <a:pathLst>
                <a:path extrusionOk="0" h="10815" w="9598">
                  <a:moveTo>
                    <a:pt x="4781" y="1"/>
                  </a:moveTo>
                  <a:cubicBezTo>
                    <a:pt x="4707" y="1"/>
                    <a:pt x="4632" y="22"/>
                    <a:pt x="4561" y="64"/>
                  </a:cubicBezTo>
                  <a:lnTo>
                    <a:pt x="203" y="2600"/>
                  </a:lnTo>
                  <a:cubicBezTo>
                    <a:pt x="72" y="2683"/>
                    <a:pt x="1" y="2814"/>
                    <a:pt x="1" y="2981"/>
                  </a:cubicBezTo>
                  <a:cubicBezTo>
                    <a:pt x="1" y="3123"/>
                    <a:pt x="72" y="3254"/>
                    <a:pt x="203" y="3350"/>
                  </a:cubicBezTo>
                  <a:lnTo>
                    <a:pt x="1644" y="4195"/>
                  </a:lnTo>
                  <a:lnTo>
                    <a:pt x="203" y="5040"/>
                  </a:lnTo>
                  <a:cubicBezTo>
                    <a:pt x="72" y="5112"/>
                    <a:pt x="1" y="5255"/>
                    <a:pt x="1" y="5409"/>
                  </a:cubicBezTo>
                  <a:cubicBezTo>
                    <a:pt x="1" y="5576"/>
                    <a:pt x="72" y="5695"/>
                    <a:pt x="203" y="5790"/>
                  </a:cubicBezTo>
                  <a:lnTo>
                    <a:pt x="1644" y="6636"/>
                  </a:lnTo>
                  <a:lnTo>
                    <a:pt x="203" y="7481"/>
                  </a:lnTo>
                  <a:cubicBezTo>
                    <a:pt x="72" y="7553"/>
                    <a:pt x="1" y="7695"/>
                    <a:pt x="1" y="7838"/>
                  </a:cubicBezTo>
                  <a:cubicBezTo>
                    <a:pt x="1" y="7993"/>
                    <a:pt x="72" y="8124"/>
                    <a:pt x="203" y="8207"/>
                  </a:cubicBezTo>
                  <a:lnTo>
                    <a:pt x="4561" y="10755"/>
                  </a:lnTo>
                  <a:cubicBezTo>
                    <a:pt x="4621" y="10803"/>
                    <a:pt x="4704" y="10815"/>
                    <a:pt x="4775" y="10815"/>
                  </a:cubicBezTo>
                  <a:cubicBezTo>
                    <a:pt x="4847" y="10815"/>
                    <a:pt x="4918" y="10803"/>
                    <a:pt x="4978" y="10755"/>
                  </a:cubicBezTo>
                  <a:lnTo>
                    <a:pt x="7192" y="9458"/>
                  </a:lnTo>
                  <a:cubicBezTo>
                    <a:pt x="7276" y="9422"/>
                    <a:pt x="7299" y="9327"/>
                    <a:pt x="7252" y="9255"/>
                  </a:cubicBezTo>
                  <a:cubicBezTo>
                    <a:pt x="7227" y="9206"/>
                    <a:pt x="7175" y="9174"/>
                    <a:pt x="7121" y="9174"/>
                  </a:cubicBezTo>
                  <a:cubicBezTo>
                    <a:pt x="7097" y="9174"/>
                    <a:pt x="7072" y="9181"/>
                    <a:pt x="7049" y="9196"/>
                  </a:cubicBezTo>
                  <a:lnTo>
                    <a:pt x="4835" y="10493"/>
                  </a:lnTo>
                  <a:cubicBezTo>
                    <a:pt x="4817" y="10499"/>
                    <a:pt x="4799" y="10502"/>
                    <a:pt x="4781" y="10502"/>
                  </a:cubicBezTo>
                  <a:cubicBezTo>
                    <a:pt x="4763" y="10502"/>
                    <a:pt x="4746" y="10499"/>
                    <a:pt x="4728" y="10493"/>
                  </a:cubicBezTo>
                  <a:lnTo>
                    <a:pt x="370" y="7945"/>
                  </a:lnTo>
                  <a:cubicBezTo>
                    <a:pt x="322" y="7922"/>
                    <a:pt x="311" y="7874"/>
                    <a:pt x="311" y="7862"/>
                  </a:cubicBezTo>
                  <a:cubicBezTo>
                    <a:pt x="311" y="7838"/>
                    <a:pt x="311" y="7803"/>
                    <a:pt x="370" y="7767"/>
                  </a:cubicBezTo>
                  <a:lnTo>
                    <a:pt x="1977" y="6826"/>
                  </a:lnTo>
                  <a:lnTo>
                    <a:pt x="2656" y="7231"/>
                  </a:lnTo>
                  <a:cubicBezTo>
                    <a:pt x="2692" y="7243"/>
                    <a:pt x="2716" y="7243"/>
                    <a:pt x="2739" y="7243"/>
                  </a:cubicBezTo>
                  <a:cubicBezTo>
                    <a:pt x="2799" y="7243"/>
                    <a:pt x="2835" y="7219"/>
                    <a:pt x="2870" y="7172"/>
                  </a:cubicBezTo>
                  <a:cubicBezTo>
                    <a:pt x="2918" y="7100"/>
                    <a:pt x="2882" y="6993"/>
                    <a:pt x="2811" y="6957"/>
                  </a:cubicBezTo>
                  <a:lnTo>
                    <a:pt x="370" y="5528"/>
                  </a:lnTo>
                  <a:cubicBezTo>
                    <a:pt x="322" y="5505"/>
                    <a:pt x="311" y="5457"/>
                    <a:pt x="311" y="5445"/>
                  </a:cubicBezTo>
                  <a:cubicBezTo>
                    <a:pt x="311" y="5433"/>
                    <a:pt x="311" y="5386"/>
                    <a:pt x="370" y="5362"/>
                  </a:cubicBezTo>
                  <a:lnTo>
                    <a:pt x="1977" y="4421"/>
                  </a:lnTo>
                  <a:lnTo>
                    <a:pt x="2620" y="4790"/>
                  </a:lnTo>
                  <a:cubicBezTo>
                    <a:pt x="2643" y="4805"/>
                    <a:pt x="2669" y="4812"/>
                    <a:pt x="2694" y="4812"/>
                  </a:cubicBezTo>
                  <a:cubicBezTo>
                    <a:pt x="2751" y="4812"/>
                    <a:pt x="2806" y="4780"/>
                    <a:pt x="2823" y="4731"/>
                  </a:cubicBezTo>
                  <a:cubicBezTo>
                    <a:pt x="2870" y="4659"/>
                    <a:pt x="2835" y="4552"/>
                    <a:pt x="2763" y="4516"/>
                  </a:cubicBezTo>
                  <a:lnTo>
                    <a:pt x="370" y="3123"/>
                  </a:lnTo>
                  <a:cubicBezTo>
                    <a:pt x="322" y="3088"/>
                    <a:pt x="311" y="3052"/>
                    <a:pt x="311" y="3028"/>
                  </a:cubicBezTo>
                  <a:cubicBezTo>
                    <a:pt x="311" y="3016"/>
                    <a:pt x="311" y="2969"/>
                    <a:pt x="370" y="2945"/>
                  </a:cubicBezTo>
                  <a:lnTo>
                    <a:pt x="4728" y="397"/>
                  </a:lnTo>
                  <a:cubicBezTo>
                    <a:pt x="4746" y="391"/>
                    <a:pt x="4763" y="388"/>
                    <a:pt x="4781" y="388"/>
                  </a:cubicBezTo>
                  <a:cubicBezTo>
                    <a:pt x="4799" y="388"/>
                    <a:pt x="4817" y="391"/>
                    <a:pt x="4835" y="397"/>
                  </a:cubicBezTo>
                  <a:lnTo>
                    <a:pt x="9193" y="2945"/>
                  </a:lnTo>
                  <a:cubicBezTo>
                    <a:pt x="9240" y="2969"/>
                    <a:pt x="9252" y="3016"/>
                    <a:pt x="9252" y="3028"/>
                  </a:cubicBezTo>
                  <a:cubicBezTo>
                    <a:pt x="9252" y="3052"/>
                    <a:pt x="9252" y="3088"/>
                    <a:pt x="9193" y="3123"/>
                  </a:cubicBezTo>
                  <a:lnTo>
                    <a:pt x="4835" y="5671"/>
                  </a:lnTo>
                  <a:cubicBezTo>
                    <a:pt x="4817" y="5677"/>
                    <a:pt x="4799" y="5680"/>
                    <a:pt x="4781" y="5680"/>
                  </a:cubicBezTo>
                  <a:cubicBezTo>
                    <a:pt x="4763" y="5680"/>
                    <a:pt x="4746" y="5677"/>
                    <a:pt x="4728" y="5671"/>
                  </a:cubicBezTo>
                  <a:lnTo>
                    <a:pt x="3347" y="4862"/>
                  </a:lnTo>
                  <a:cubicBezTo>
                    <a:pt x="3324" y="4847"/>
                    <a:pt x="3298" y="4840"/>
                    <a:pt x="3272" y="4840"/>
                  </a:cubicBezTo>
                  <a:cubicBezTo>
                    <a:pt x="3215" y="4840"/>
                    <a:pt x="3157" y="4872"/>
                    <a:pt x="3132" y="4921"/>
                  </a:cubicBezTo>
                  <a:cubicBezTo>
                    <a:pt x="3108" y="4993"/>
                    <a:pt x="3120" y="5100"/>
                    <a:pt x="3192" y="5136"/>
                  </a:cubicBezTo>
                  <a:lnTo>
                    <a:pt x="4585" y="5933"/>
                  </a:lnTo>
                  <a:cubicBezTo>
                    <a:pt x="4644" y="5981"/>
                    <a:pt x="4716" y="5993"/>
                    <a:pt x="4787" y="5993"/>
                  </a:cubicBezTo>
                  <a:cubicBezTo>
                    <a:pt x="4859" y="5993"/>
                    <a:pt x="4942" y="5981"/>
                    <a:pt x="5002" y="5933"/>
                  </a:cubicBezTo>
                  <a:lnTo>
                    <a:pt x="7597" y="4421"/>
                  </a:lnTo>
                  <a:lnTo>
                    <a:pt x="9204" y="5362"/>
                  </a:lnTo>
                  <a:cubicBezTo>
                    <a:pt x="9252" y="5386"/>
                    <a:pt x="9264" y="5433"/>
                    <a:pt x="9264" y="5445"/>
                  </a:cubicBezTo>
                  <a:cubicBezTo>
                    <a:pt x="9264" y="5457"/>
                    <a:pt x="9264" y="5505"/>
                    <a:pt x="9204" y="5528"/>
                  </a:cubicBezTo>
                  <a:lnTo>
                    <a:pt x="4847" y="8076"/>
                  </a:lnTo>
                  <a:cubicBezTo>
                    <a:pt x="4835" y="8082"/>
                    <a:pt x="4817" y="8085"/>
                    <a:pt x="4798" y="8085"/>
                  </a:cubicBezTo>
                  <a:cubicBezTo>
                    <a:pt x="4778" y="8085"/>
                    <a:pt x="4757" y="8082"/>
                    <a:pt x="4740" y="8076"/>
                  </a:cubicBezTo>
                  <a:lnTo>
                    <a:pt x="3406" y="7291"/>
                  </a:lnTo>
                  <a:cubicBezTo>
                    <a:pt x="3384" y="7276"/>
                    <a:pt x="3358" y="7269"/>
                    <a:pt x="3332" y="7269"/>
                  </a:cubicBezTo>
                  <a:cubicBezTo>
                    <a:pt x="3274" y="7269"/>
                    <a:pt x="3216" y="7301"/>
                    <a:pt x="3192" y="7350"/>
                  </a:cubicBezTo>
                  <a:cubicBezTo>
                    <a:pt x="3156" y="7422"/>
                    <a:pt x="3180" y="7529"/>
                    <a:pt x="3251" y="7553"/>
                  </a:cubicBezTo>
                  <a:lnTo>
                    <a:pt x="4597" y="8350"/>
                  </a:lnTo>
                  <a:cubicBezTo>
                    <a:pt x="4656" y="8398"/>
                    <a:pt x="4728" y="8410"/>
                    <a:pt x="4799" y="8410"/>
                  </a:cubicBezTo>
                  <a:cubicBezTo>
                    <a:pt x="4883" y="8410"/>
                    <a:pt x="4954" y="8398"/>
                    <a:pt x="5013" y="8350"/>
                  </a:cubicBezTo>
                  <a:lnTo>
                    <a:pt x="7621" y="6826"/>
                  </a:lnTo>
                  <a:lnTo>
                    <a:pt x="9228" y="7767"/>
                  </a:lnTo>
                  <a:cubicBezTo>
                    <a:pt x="9264" y="7803"/>
                    <a:pt x="9276" y="7838"/>
                    <a:pt x="9276" y="7862"/>
                  </a:cubicBezTo>
                  <a:cubicBezTo>
                    <a:pt x="9276" y="7874"/>
                    <a:pt x="9276" y="7922"/>
                    <a:pt x="9228" y="7945"/>
                  </a:cubicBezTo>
                  <a:lnTo>
                    <a:pt x="7657" y="8850"/>
                  </a:lnTo>
                  <a:cubicBezTo>
                    <a:pt x="7585" y="8898"/>
                    <a:pt x="7561" y="8981"/>
                    <a:pt x="7597" y="9065"/>
                  </a:cubicBezTo>
                  <a:cubicBezTo>
                    <a:pt x="7633" y="9100"/>
                    <a:pt x="7692" y="9136"/>
                    <a:pt x="7740" y="9136"/>
                  </a:cubicBezTo>
                  <a:cubicBezTo>
                    <a:pt x="7764" y="9136"/>
                    <a:pt x="7788" y="9136"/>
                    <a:pt x="7811" y="9124"/>
                  </a:cubicBezTo>
                  <a:lnTo>
                    <a:pt x="9383" y="8207"/>
                  </a:lnTo>
                  <a:cubicBezTo>
                    <a:pt x="9526" y="8136"/>
                    <a:pt x="9597" y="8005"/>
                    <a:pt x="9597" y="7838"/>
                  </a:cubicBezTo>
                  <a:cubicBezTo>
                    <a:pt x="9562" y="7648"/>
                    <a:pt x="9490" y="7517"/>
                    <a:pt x="9359" y="7445"/>
                  </a:cubicBezTo>
                  <a:lnTo>
                    <a:pt x="7919" y="6588"/>
                  </a:lnTo>
                  <a:lnTo>
                    <a:pt x="9359" y="5743"/>
                  </a:lnTo>
                  <a:cubicBezTo>
                    <a:pt x="9490" y="5671"/>
                    <a:pt x="9562" y="5540"/>
                    <a:pt x="9562" y="5374"/>
                  </a:cubicBezTo>
                  <a:cubicBezTo>
                    <a:pt x="9562" y="5219"/>
                    <a:pt x="9490" y="5088"/>
                    <a:pt x="9359" y="5005"/>
                  </a:cubicBezTo>
                  <a:lnTo>
                    <a:pt x="7919" y="4147"/>
                  </a:lnTo>
                  <a:lnTo>
                    <a:pt x="9359" y="3302"/>
                  </a:lnTo>
                  <a:cubicBezTo>
                    <a:pt x="9490" y="3231"/>
                    <a:pt x="9562" y="3100"/>
                    <a:pt x="9562" y="2933"/>
                  </a:cubicBezTo>
                  <a:cubicBezTo>
                    <a:pt x="9562" y="2778"/>
                    <a:pt x="9490" y="2647"/>
                    <a:pt x="9359" y="2564"/>
                  </a:cubicBezTo>
                  <a:lnTo>
                    <a:pt x="5002" y="64"/>
                  </a:lnTo>
                  <a:cubicBezTo>
                    <a:pt x="4930" y="22"/>
                    <a:pt x="4856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2659863" y="1402825"/>
              <a:ext cx="15200" cy="14525"/>
            </a:xfrm>
            <a:custGeom>
              <a:rect b="b" l="l" r="r" t="t"/>
              <a:pathLst>
                <a:path extrusionOk="0" h="581" w="608">
                  <a:moveTo>
                    <a:pt x="167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lnTo>
                    <a:pt x="321" y="533"/>
                  </a:lnTo>
                  <a:cubicBezTo>
                    <a:pt x="357" y="557"/>
                    <a:pt x="393" y="581"/>
                    <a:pt x="429" y="581"/>
                  </a:cubicBezTo>
                  <a:cubicBezTo>
                    <a:pt x="476" y="581"/>
                    <a:pt x="500" y="557"/>
                    <a:pt x="536" y="533"/>
                  </a:cubicBezTo>
                  <a:cubicBezTo>
                    <a:pt x="607" y="474"/>
                    <a:pt x="607" y="366"/>
                    <a:pt x="548" y="307"/>
                  </a:cubicBezTo>
                  <a:lnTo>
                    <a:pt x="274" y="45"/>
                  </a:lnTo>
                  <a:cubicBezTo>
                    <a:pt x="244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2659563" y="1425675"/>
              <a:ext cx="42875" cy="8050"/>
            </a:xfrm>
            <a:custGeom>
              <a:rect b="b" l="l" r="r" t="t"/>
              <a:pathLst>
                <a:path extrusionOk="0" h="322" w="1715">
                  <a:moveTo>
                    <a:pt x="191" y="0"/>
                  </a:moveTo>
                  <a:cubicBezTo>
                    <a:pt x="107" y="0"/>
                    <a:pt x="36" y="60"/>
                    <a:pt x="24" y="143"/>
                  </a:cubicBezTo>
                  <a:cubicBezTo>
                    <a:pt x="0" y="226"/>
                    <a:pt x="83" y="322"/>
                    <a:pt x="191" y="322"/>
                  </a:cubicBezTo>
                  <a:lnTo>
                    <a:pt x="1560" y="322"/>
                  </a:lnTo>
                  <a:cubicBezTo>
                    <a:pt x="1631" y="322"/>
                    <a:pt x="1703" y="262"/>
                    <a:pt x="1715" y="179"/>
                  </a:cubicBezTo>
                  <a:cubicBezTo>
                    <a:pt x="1715" y="83"/>
                    <a:pt x="1643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2659563" y="1439950"/>
              <a:ext cx="42875" cy="7775"/>
            </a:xfrm>
            <a:custGeom>
              <a:rect b="b" l="l" r="r" t="t"/>
              <a:pathLst>
                <a:path extrusionOk="0" h="311" w="1715">
                  <a:moveTo>
                    <a:pt x="191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91" y="310"/>
                  </a:cubicBezTo>
                  <a:lnTo>
                    <a:pt x="1560" y="310"/>
                  </a:lnTo>
                  <a:cubicBezTo>
                    <a:pt x="1631" y="310"/>
                    <a:pt x="1703" y="251"/>
                    <a:pt x="1715" y="179"/>
                  </a:cubicBezTo>
                  <a:cubicBezTo>
                    <a:pt x="1715" y="72"/>
                    <a:pt x="1643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2" name="Google Shape;1412;p36"/>
          <p:cNvGrpSpPr/>
          <p:nvPr/>
        </p:nvGrpSpPr>
        <p:grpSpPr>
          <a:xfrm>
            <a:off x="5339390" y="1554829"/>
            <a:ext cx="383091" cy="381872"/>
            <a:chOff x="3132538" y="1356300"/>
            <a:chExt cx="269100" cy="268225"/>
          </a:xfrm>
        </p:grpSpPr>
        <p:sp>
          <p:nvSpPr>
            <p:cNvPr id="1413" name="Google Shape;1413;p36"/>
            <p:cNvSpPr/>
            <p:nvPr/>
          </p:nvSpPr>
          <p:spPr>
            <a:xfrm>
              <a:off x="3132538" y="1356300"/>
              <a:ext cx="140500" cy="134575"/>
            </a:xfrm>
            <a:custGeom>
              <a:rect b="b" l="l" r="r" t="t"/>
              <a:pathLst>
                <a:path extrusionOk="0" h="5383" w="5620">
                  <a:moveTo>
                    <a:pt x="5310" y="3775"/>
                  </a:moveTo>
                  <a:lnTo>
                    <a:pt x="5310" y="4109"/>
                  </a:lnTo>
                  <a:lnTo>
                    <a:pt x="5298" y="4109"/>
                  </a:lnTo>
                  <a:cubicBezTo>
                    <a:pt x="5298" y="4121"/>
                    <a:pt x="5287" y="4132"/>
                    <a:pt x="5275" y="4132"/>
                  </a:cubicBezTo>
                  <a:lnTo>
                    <a:pt x="357" y="4132"/>
                  </a:lnTo>
                  <a:cubicBezTo>
                    <a:pt x="345" y="4132"/>
                    <a:pt x="334" y="4121"/>
                    <a:pt x="334" y="4109"/>
                  </a:cubicBezTo>
                  <a:lnTo>
                    <a:pt x="334" y="3775"/>
                  </a:lnTo>
                  <a:close/>
                  <a:moveTo>
                    <a:pt x="595" y="1"/>
                  </a:moveTo>
                  <a:cubicBezTo>
                    <a:pt x="274" y="1"/>
                    <a:pt x="24" y="263"/>
                    <a:pt x="24" y="572"/>
                  </a:cubicBezTo>
                  <a:lnTo>
                    <a:pt x="24" y="2501"/>
                  </a:lnTo>
                  <a:cubicBezTo>
                    <a:pt x="24" y="2573"/>
                    <a:pt x="83" y="2644"/>
                    <a:pt x="155" y="2656"/>
                  </a:cubicBezTo>
                  <a:cubicBezTo>
                    <a:pt x="165" y="2659"/>
                    <a:pt x="175" y="2660"/>
                    <a:pt x="185" y="2660"/>
                  </a:cubicBezTo>
                  <a:cubicBezTo>
                    <a:pt x="259" y="2660"/>
                    <a:pt x="334" y="2585"/>
                    <a:pt x="334" y="2501"/>
                  </a:cubicBezTo>
                  <a:lnTo>
                    <a:pt x="334" y="572"/>
                  </a:lnTo>
                  <a:cubicBezTo>
                    <a:pt x="334" y="430"/>
                    <a:pt x="453" y="311"/>
                    <a:pt x="595" y="311"/>
                  </a:cubicBezTo>
                  <a:lnTo>
                    <a:pt x="5036" y="311"/>
                  </a:lnTo>
                  <a:cubicBezTo>
                    <a:pt x="5179" y="311"/>
                    <a:pt x="5298" y="430"/>
                    <a:pt x="5298" y="572"/>
                  </a:cubicBezTo>
                  <a:lnTo>
                    <a:pt x="5298" y="3466"/>
                  </a:lnTo>
                  <a:lnTo>
                    <a:pt x="322" y="3466"/>
                  </a:lnTo>
                  <a:lnTo>
                    <a:pt x="322" y="3156"/>
                  </a:lnTo>
                  <a:cubicBezTo>
                    <a:pt x="322" y="3073"/>
                    <a:pt x="274" y="3001"/>
                    <a:pt x="203" y="2989"/>
                  </a:cubicBezTo>
                  <a:cubicBezTo>
                    <a:pt x="195" y="2989"/>
                    <a:pt x="187" y="2988"/>
                    <a:pt x="179" y="2988"/>
                  </a:cubicBezTo>
                  <a:cubicBezTo>
                    <a:pt x="82" y="2988"/>
                    <a:pt x="0" y="3055"/>
                    <a:pt x="0" y="3132"/>
                  </a:cubicBezTo>
                  <a:lnTo>
                    <a:pt x="0" y="4121"/>
                  </a:lnTo>
                  <a:cubicBezTo>
                    <a:pt x="0" y="4311"/>
                    <a:pt x="155" y="4466"/>
                    <a:pt x="345" y="4466"/>
                  </a:cubicBezTo>
                  <a:lnTo>
                    <a:pt x="1929" y="4466"/>
                  </a:lnTo>
                  <a:cubicBezTo>
                    <a:pt x="1869" y="4621"/>
                    <a:pt x="1762" y="4799"/>
                    <a:pt x="1584" y="4942"/>
                  </a:cubicBezTo>
                  <a:cubicBezTo>
                    <a:pt x="1536" y="4978"/>
                    <a:pt x="1488" y="5025"/>
                    <a:pt x="1488" y="5097"/>
                  </a:cubicBezTo>
                  <a:cubicBezTo>
                    <a:pt x="1477" y="5264"/>
                    <a:pt x="1596" y="5383"/>
                    <a:pt x="1750" y="5383"/>
                  </a:cubicBezTo>
                  <a:lnTo>
                    <a:pt x="2179" y="5383"/>
                  </a:lnTo>
                  <a:cubicBezTo>
                    <a:pt x="2250" y="5383"/>
                    <a:pt x="2322" y="5323"/>
                    <a:pt x="2346" y="5252"/>
                  </a:cubicBezTo>
                  <a:cubicBezTo>
                    <a:pt x="2358" y="5156"/>
                    <a:pt x="2286" y="5073"/>
                    <a:pt x="2179" y="5073"/>
                  </a:cubicBezTo>
                  <a:lnTo>
                    <a:pt x="1905" y="5073"/>
                  </a:lnTo>
                  <a:cubicBezTo>
                    <a:pt x="2108" y="4883"/>
                    <a:pt x="2203" y="4656"/>
                    <a:pt x="2250" y="4466"/>
                  </a:cubicBezTo>
                  <a:lnTo>
                    <a:pt x="3358" y="4466"/>
                  </a:lnTo>
                  <a:cubicBezTo>
                    <a:pt x="3417" y="4656"/>
                    <a:pt x="3512" y="4883"/>
                    <a:pt x="3691" y="5073"/>
                  </a:cubicBezTo>
                  <a:lnTo>
                    <a:pt x="2798" y="5073"/>
                  </a:lnTo>
                  <a:cubicBezTo>
                    <a:pt x="2727" y="5073"/>
                    <a:pt x="2655" y="5133"/>
                    <a:pt x="2643" y="5204"/>
                  </a:cubicBezTo>
                  <a:cubicBezTo>
                    <a:pt x="2620" y="5299"/>
                    <a:pt x="2703" y="5383"/>
                    <a:pt x="2798" y="5383"/>
                  </a:cubicBezTo>
                  <a:lnTo>
                    <a:pt x="3870" y="5383"/>
                  </a:lnTo>
                  <a:cubicBezTo>
                    <a:pt x="3965" y="5383"/>
                    <a:pt x="4036" y="5335"/>
                    <a:pt x="4096" y="5264"/>
                  </a:cubicBezTo>
                  <a:cubicBezTo>
                    <a:pt x="4167" y="5144"/>
                    <a:pt x="4144" y="5013"/>
                    <a:pt x="4036" y="4942"/>
                  </a:cubicBezTo>
                  <a:cubicBezTo>
                    <a:pt x="3858" y="4799"/>
                    <a:pt x="3751" y="4621"/>
                    <a:pt x="3691" y="4466"/>
                  </a:cubicBezTo>
                  <a:lnTo>
                    <a:pt x="5275" y="4466"/>
                  </a:lnTo>
                  <a:cubicBezTo>
                    <a:pt x="5465" y="4466"/>
                    <a:pt x="5620" y="4311"/>
                    <a:pt x="5620" y="4121"/>
                  </a:cubicBezTo>
                  <a:lnTo>
                    <a:pt x="5620" y="572"/>
                  </a:lnTo>
                  <a:cubicBezTo>
                    <a:pt x="5620" y="263"/>
                    <a:pt x="5346" y="1"/>
                    <a:pt x="5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317956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319891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321826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3261413" y="1489375"/>
              <a:ext cx="140225" cy="135150"/>
            </a:xfrm>
            <a:custGeom>
              <a:rect b="b" l="l" r="r" t="t"/>
              <a:pathLst>
                <a:path extrusionOk="0" h="5406" w="5609">
                  <a:moveTo>
                    <a:pt x="5299" y="3798"/>
                  </a:moveTo>
                  <a:lnTo>
                    <a:pt x="5299" y="4120"/>
                  </a:lnTo>
                  <a:cubicBezTo>
                    <a:pt x="5299" y="4143"/>
                    <a:pt x="5287" y="4155"/>
                    <a:pt x="5263" y="4155"/>
                  </a:cubicBezTo>
                  <a:lnTo>
                    <a:pt x="334" y="4155"/>
                  </a:lnTo>
                  <a:cubicBezTo>
                    <a:pt x="322" y="4155"/>
                    <a:pt x="310" y="4132"/>
                    <a:pt x="310" y="4120"/>
                  </a:cubicBezTo>
                  <a:lnTo>
                    <a:pt x="310" y="3798"/>
                  </a:lnTo>
                  <a:close/>
                  <a:moveTo>
                    <a:pt x="3346" y="4465"/>
                  </a:moveTo>
                  <a:cubicBezTo>
                    <a:pt x="3418" y="4655"/>
                    <a:pt x="3525" y="4894"/>
                    <a:pt x="3703" y="5072"/>
                  </a:cubicBezTo>
                  <a:lnTo>
                    <a:pt x="1906" y="5072"/>
                  </a:lnTo>
                  <a:cubicBezTo>
                    <a:pt x="2096" y="4882"/>
                    <a:pt x="2203" y="4655"/>
                    <a:pt x="2239" y="4465"/>
                  </a:cubicBezTo>
                  <a:close/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4215"/>
                  </a:lnTo>
                  <a:cubicBezTo>
                    <a:pt x="1" y="4358"/>
                    <a:pt x="120" y="4477"/>
                    <a:pt x="262" y="4477"/>
                  </a:cubicBezTo>
                  <a:lnTo>
                    <a:pt x="1917" y="4477"/>
                  </a:lnTo>
                  <a:cubicBezTo>
                    <a:pt x="1858" y="4643"/>
                    <a:pt x="1751" y="4822"/>
                    <a:pt x="1560" y="4977"/>
                  </a:cubicBezTo>
                  <a:cubicBezTo>
                    <a:pt x="1525" y="5001"/>
                    <a:pt x="1501" y="5036"/>
                    <a:pt x="1489" y="5072"/>
                  </a:cubicBezTo>
                  <a:cubicBezTo>
                    <a:pt x="1441" y="5251"/>
                    <a:pt x="1572" y="5405"/>
                    <a:pt x="1727" y="5405"/>
                  </a:cubicBezTo>
                  <a:lnTo>
                    <a:pt x="3894" y="5405"/>
                  </a:lnTo>
                  <a:cubicBezTo>
                    <a:pt x="3942" y="5405"/>
                    <a:pt x="3989" y="5394"/>
                    <a:pt x="4013" y="5358"/>
                  </a:cubicBezTo>
                  <a:cubicBezTo>
                    <a:pt x="4168" y="5239"/>
                    <a:pt x="4156" y="5048"/>
                    <a:pt x="4013" y="4953"/>
                  </a:cubicBezTo>
                  <a:cubicBezTo>
                    <a:pt x="3834" y="4822"/>
                    <a:pt x="3739" y="4643"/>
                    <a:pt x="3680" y="4477"/>
                  </a:cubicBezTo>
                  <a:lnTo>
                    <a:pt x="5323" y="4477"/>
                  </a:lnTo>
                  <a:cubicBezTo>
                    <a:pt x="5477" y="4477"/>
                    <a:pt x="5596" y="4358"/>
                    <a:pt x="5596" y="4215"/>
                  </a:cubicBezTo>
                  <a:lnTo>
                    <a:pt x="5596" y="583"/>
                  </a:lnTo>
                  <a:cubicBezTo>
                    <a:pt x="5608" y="250"/>
                    <a:pt x="5346" y="0"/>
                    <a:pt x="5025" y="0"/>
                  </a:cubicBezTo>
                  <a:lnTo>
                    <a:pt x="4358" y="0"/>
                  </a:lnTo>
                  <a:cubicBezTo>
                    <a:pt x="4287" y="0"/>
                    <a:pt x="4203" y="60"/>
                    <a:pt x="4192" y="131"/>
                  </a:cubicBezTo>
                  <a:cubicBezTo>
                    <a:pt x="4180" y="226"/>
                    <a:pt x="4251" y="310"/>
                    <a:pt x="4358" y="310"/>
                  </a:cubicBezTo>
                  <a:lnTo>
                    <a:pt x="5025" y="310"/>
                  </a:lnTo>
                  <a:cubicBezTo>
                    <a:pt x="5180" y="310"/>
                    <a:pt x="5299" y="429"/>
                    <a:pt x="5299" y="583"/>
                  </a:cubicBezTo>
                  <a:lnTo>
                    <a:pt x="5299" y="3465"/>
                  </a:lnTo>
                  <a:lnTo>
                    <a:pt x="310" y="3465"/>
                  </a:lnTo>
                  <a:lnTo>
                    <a:pt x="310" y="393"/>
                  </a:lnTo>
                  <a:cubicBezTo>
                    <a:pt x="310" y="345"/>
                    <a:pt x="334" y="310"/>
                    <a:pt x="382" y="310"/>
                  </a:cubicBezTo>
                  <a:lnTo>
                    <a:pt x="3763" y="310"/>
                  </a:lnTo>
                  <a:cubicBezTo>
                    <a:pt x="3775" y="310"/>
                    <a:pt x="3799" y="310"/>
                    <a:pt x="3799" y="298"/>
                  </a:cubicBezTo>
                  <a:cubicBezTo>
                    <a:pt x="3930" y="167"/>
                    <a:pt x="383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330813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332748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32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334683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328283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41" y="310"/>
                  </a:lnTo>
                  <a:cubicBezTo>
                    <a:pt x="513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330188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332093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96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3327488" y="1422100"/>
              <a:ext cx="8075" cy="14625"/>
            </a:xfrm>
            <a:custGeom>
              <a:rect b="b" l="l" r="r" t="t"/>
              <a:pathLst>
                <a:path extrusionOk="0" h="585" w="323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84"/>
                  </a:cubicBezTo>
                  <a:cubicBezTo>
                    <a:pt x="138" y="584"/>
                    <a:pt x="144" y="585"/>
                    <a:pt x="150" y="585"/>
                  </a:cubicBezTo>
                  <a:cubicBezTo>
                    <a:pt x="239" y="585"/>
                    <a:pt x="322" y="506"/>
                    <a:pt x="322" y="417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3327488" y="1441750"/>
              <a:ext cx="8075" cy="14625"/>
            </a:xfrm>
            <a:custGeom>
              <a:rect b="b" l="l" r="r" t="t"/>
              <a:pathLst>
                <a:path extrusionOk="0" h="585" w="323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72"/>
                    <a:pt x="132" y="583"/>
                  </a:cubicBezTo>
                  <a:cubicBezTo>
                    <a:pt x="139" y="584"/>
                    <a:pt x="146" y="585"/>
                    <a:pt x="152" y="585"/>
                  </a:cubicBezTo>
                  <a:cubicBezTo>
                    <a:pt x="240" y="585"/>
                    <a:pt x="322" y="516"/>
                    <a:pt x="322" y="417"/>
                  </a:cubicBezTo>
                  <a:lnTo>
                    <a:pt x="322" y="167"/>
                  </a:lnTo>
                  <a:cubicBezTo>
                    <a:pt x="322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3327488" y="1461975"/>
              <a:ext cx="8075" cy="14425"/>
            </a:xfrm>
            <a:custGeom>
              <a:rect b="b" l="l" r="r" t="t"/>
              <a:pathLst>
                <a:path extrusionOk="0" h="577" w="323">
                  <a:moveTo>
                    <a:pt x="132" y="1"/>
                  </a:moveTo>
                  <a:cubicBezTo>
                    <a:pt x="60" y="13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6"/>
                    <a:pt x="165" y="576"/>
                  </a:cubicBezTo>
                  <a:cubicBezTo>
                    <a:pt x="248" y="576"/>
                    <a:pt x="322" y="501"/>
                    <a:pt x="322" y="417"/>
                  </a:cubicBezTo>
                  <a:lnTo>
                    <a:pt x="322" y="155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3237888" y="1563775"/>
              <a:ext cx="14925" cy="7775"/>
            </a:xfrm>
            <a:custGeom>
              <a:rect b="b" l="l" r="r" t="t"/>
              <a:pathLst>
                <a:path extrusionOk="0" h="311" w="597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30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3218838" y="1563775"/>
              <a:ext cx="14925" cy="7775"/>
            </a:xfrm>
            <a:custGeom>
              <a:rect b="b" l="l" r="r" t="t"/>
              <a:pathLst>
                <a:path extrusionOk="0" h="311" w="597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41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3199513" y="1563775"/>
              <a:ext cx="15500" cy="7775"/>
            </a:xfrm>
            <a:custGeom>
              <a:rect b="b" l="l" r="r" t="t"/>
              <a:pathLst>
                <a:path extrusionOk="0" h="311" w="620">
                  <a:moveTo>
                    <a:pt x="179" y="1"/>
                  </a:moveTo>
                  <a:cubicBezTo>
                    <a:pt x="107" y="1"/>
                    <a:pt x="36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429" y="310"/>
                  </a:lnTo>
                  <a:cubicBezTo>
                    <a:pt x="512" y="310"/>
                    <a:pt x="583" y="251"/>
                    <a:pt x="595" y="179"/>
                  </a:cubicBezTo>
                  <a:cubicBezTo>
                    <a:pt x="619" y="96"/>
                    <a:pt x="53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3200388" y="1544725"/>
              <a:ext cx="7775" cy="14650"/>
            </a:xfrm>
            <a:custGeom>
              <a:rect b="b" l="l" r="r" t="t"/>
              <a:pathLst>
                <a:path extrusionOk="0" h="586" w="311">
                  <a:moveTo>
                    <a:pt x="132" y="1"/>
                  </a:moveTo>
                  <a:cubicBezTo>
                    <a:pt x="60" y="36"/>
                    <a:pt x="1" y="96"/>
                    <a:pt x="1" y="179"/>
                  </a:cubicBezTo>
                  <a:lnTo>
                    <a:pt x="1" y="417"/>
                  </a:lnTo>
                  <a:cubicBezTo>
                    <a:pt x="1" y="501"/>
                    <a:pt x="60" y="572"/>
                    <a:pt x="132" y="584"/>
                  </a:cubicBezTo>
                  <a:cubicBezTo>
                    <a:pt x="139" y="585"/>
                    <a:pt x="146" y="585"/>
                    <a:pt x="152" y="585"/>
                  </a:cubicBezTo>
                  <a:cubicBezTo>
                    <a:pt x="239" y="585"/>
                    <a:pt x="310" y="517"/>
                    <a:pt x="310" y="417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3200388" y="1524775"/>
              <a:ext cx="7775" cy="14425"/>
            </a:xfrm>
            <a:custGeom>
              <a:rect b="b" l="l" r="r" t="t"/>
              <a:pathLst>
                <a:path extrusionOk="0" h="577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lnTo>
                    <a:pt x="1" y="418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7"/>
                    <a:pt x="165" y="577"/>
                  </a:cubicBezTo>
                  <a:cubicBezTo>
                    <a:pt x="245" y="577"/>
                    <a:pt x="310" y="502"/>
                    <a:pt x="310" y="418"/>
                  </a:cubicBezTo>
                  <a:lnTo>
                    <a:pt x="310" y="168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3200388" y="1505150"/>
              <a:ext cx="7775" cy="14400"/>
            </a:xfrm>
            <a:custGeom>
              <a:rect b="b" l="l" r="r" t="t"/>
              <a:pathLst>
                <a:path extrusionOk="0" h="576" w="311">
                  <a:moveTo>
                    <a:pt x="132" y="0"/>
                  </a:moveTo>
                  <a:cubicBezTo>
                    <a:pt x="60" y="24"/>
                    <a:pt x="1" y="95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72"/>
                  </a:cubicBezTo>
                  <a:cubicBezTo>
                    <a:pt x="143" y="574"/>
                    <a:pt x="154" y="576"/>
                    <a:pt x="165" y="576"/>
                  </a:cubicBezTo>
                  <a:cubicBezTo>
                    <a:pt x="245" y="576"/>
                    <a:pt x="310" y="501"/>
                    <a:pt x="310" y="417"/>
                  </a:cubicBezTo>
                  <a:lnTo>
                    <a:pt x="310" y="155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36"/>
          <p:cNvSpPr/>
          <p:nvPr/>
        </p:nvSpPr>
        <p:spPr>
          <a:xfrm>
            <a:off x="3423636" y="1539769"/>
            <a:ext cx="378856" cy="385253"/>
          </a:xfrm>
          <a:custGeom>
            <a:rect b="b" l="l" r="r" t="t"/>
            <a:pathLst>
              <a:path extrusionOk="0" h="10824" w="10645">
                <a:moveTo>
                  <a:pt x="3798" y="346"/>
                </a:moveTo>
                <a:lnTo>
                  <a:pt x="1417" y="1715"/>
                </a:lnTo>
                <a:lnTo>
                  <a:pt x="1417" y="346"/>
                </a:lnTo>
                <a:close/>
                <a:moveTo>
                  <a:pt x="1977" y="3751"/>
                </a:moveTo>
                <a:lnTo>
                  <a:pt x="1977" y="4572"/>
                </a:lnTo>
                <a:lnTo>
                  <a:pt x="310" y="4572"/>
                </a:lnTo>
                <a:lnTo>
                  <a:pt x="310" y="3751"/>
                </a:lnTo>
                <a:close/>
                <a:moveTo>
                  <a:pt x="4763" y="3751"/>
                </a:moveTo>
                <a:lnTo>
                  <a:pt x="4763" y="4572"/>
                </a:lnTo>
                <a:lnTo>
                  <a:pt x="3096" y="4572"/>
                </a:lnTo>
                <a:lnTo>
                  <a:pt x="3096" y="3751"/>
                </a:lnTo>
                <a:close/>
                <a:moveTo>
                  <a:pt x="7525" y="3751"/>
                </a:moveTo>
                <a:lnTo>
                  <a:pt x="7525" y="4572"/>
                </a:lnTo>
                <a:lnTo>
                  <a:pt x="5858" y="4572"/>
                </a:lnTo>
                <a:lnTo>
                  <a:pt x="5858" y="3751"/>
                </a:lnTo>
                <a:close/>
                <a:moveTo>
                  <a:pt x="1977" y="6906"/>
                </a:moveTo>
                <a:lnTo>
                  <a:pt x="1977" y="7727"/>
                </a:lnTo>
                <a:lnTo>
                  <a:pt x="310" y="7727"/>
                </a:lnTo>
                <a:lnTo>
                  <a:pt x="310" y="6906"/>
                </a:lnTo>
                <a:close/>
                <a:moveTo>
                  <a:pt x="7525" y="6906"/>
                </a:moveTo>
                <a:lnTo>
                  <a:pt x="7525" y="7727"/>
                </a:lnTo>
                <a:lnTo>
                  <a:pt x="5858" y="7727"/>
                </a:lnTo>
                <a:lnTo>
                  <a:pt x="5858" y="6906"/>
                </a:lnTo>
                <a:close/>
                <a:moveTo>
                  <a:pt x="7525" y="9656"/>
                </a:moveTo>
                <a:lnTo>
                  <a:pt x="7525" y="9906"/>
                </a:lnTo>
                <a:lnTo>
                  <a:pt x="5858" y="9906"/>
                </a:lnTo>
                <a:lnTo>
                  <a:pt x="5858" y="9656"/>
                </a:lnTo>
                <a:close/>
                <a:moveTo>
                  <a:pt x="10323" y="9656"/>
                </a:moveTo>
                <a:lnTo>
                  <a:pt x="10323" y="9906"/>
                </a:lnTo>
                <a:lnTo>
                  <a:pt x="8656" y="9906"/>
                </a:lnTo>
                <a:lnTo>
                  <a:pt x="8656" y="9656"/>
                </a:lnTo>
                <a:close/>
                <a:moveTo>
                  <a:pt x="7525" y="10228"/>
                </a:moveTo>
                <a:lnTo>
                  <a:pt x="7525" y="10478"/>
                </a:lnTo>
                <a:lnTo>
                  <a:pt x="5858" y="10478"/>
                </a:lnTo>
                <a:lnTo>
                  <a:pt x="5858" y="10228"/>
                </a:lnTo>
                <a:close/>
                <a:moveTo>
                  <a:pt x="10323" y="10228"/>
                </a:moveTo>
                <a:lnTo>
                  <a:pt x="10323" y="10478"/>
                </a:lnTo>
                <a:lnTo>
                  <a:pt x="8656" y="10478"/>
                </a:lnTo>
                <a:lnTo>
                  <a:pt x="8656" y="10228"/>
                </a:lnTo>
                <a:close/>
                <a:moveTo>
                  <a:pt x="1203" y="0"/>
                </a:moveTo>
                <a:cubicBezTo>
                  <a:pt x="1119" y="0"/>
                  <a:pt x="1036" y="72"/>
                  <a:pt x="1036" y="167"/>
                </a:cubicBezTo>
                <a:lnTo>
                  <a:pt x="1036" y="1953"/>
                </a:lnTo>
                <a:cubicBezTo>
                  <a:pt x="1036" y="2036"/>
                  <a:pt x="1119" y="2120"/>
                  <a:pt x="1203" y="2120"/>
                </a:cubicBezTo>
                <a:lnTo>
                  <a:pt x="2620" y="2120"/>
                </a:lnTo>
                <a:lnTo>
                  <a:pt x="2620" y="2667"/>
                </a:lnTo>
                <a:lnTo>
                  <a:pt x="1072" y="2667"/>
                </a:lnTo>
                <a:cubicBezTo>
                  <a:pt x="977" y="2667"/>
                  <a:pt x="905" y="2739"/>
                  <a:pt x="905" y="2834"/>
                </a:cubicBezTo>
                <a:lnTo>
                  <a:pt x="905" y="3405"/>
                </a:lnTo>
                <a:lnTo>
                  <a:pt x="167" y="3405"/>
                </a:lnTo>
                <a:cubicBezTo>
                  <a:pt x="72" y="3405"/>
                  <a:pt x="0" y="3489"/>
                  <a:pt x="0" y="3572"/>
                </a:cubicBezTo>
                <a:lnTo>
                  <a:pt x="0" y="4739"/>
                </a:lnTo>
                <a:cubicBezTo>
                  <a:pt x="0" y="4822"/>
                  <a:pt x="72" y="4894"/>
                  <a:pt x="167" y="4894"/>
                </a:cubicBezTo>
                <a:lnTo>
                  <a:pt x="953" y="4894"/>
                </a:lnTo>
                <a:lnTo>
                  <a:pt x="953" y="6596"/>
                </a:lnTo>
                <a:lnTo>
                  <a:pt x="167" y="6596"/>
                </a:lnTo>
                <a:cubicBezTo>
                  <a:pt x="72" y="6596"/>
                  <a:pt x="0" y="6668"/>
                  <a:pt x="0" y="6763"/>
                </a:cubicBezTo>
                <a:lnTo>
                  <a:pt x="0" y="7894"/>
                </a:lnTo>
                <a:cubicBezTo>
                  <a:pt x="0" y="7977"/>
                  <a:pt x="72" y="8049"/>
                  <a:pt x="167" y="8049"/>
                </a:cubicBezTo>
                <a:lnTo>
                  <a:pt x="2143" y="8049"/>
                </a:lnTo>
                <a:cubicBezTo>
                  <a:pt x="2227" y="8049"/>
                  <a:pt x="2310" y="7977"/>
                  <a:pt x="2310" y="7894"/>
                </a:cubicBezTo>
                <a:lnTo>
                  <a:pt x="2310" y="6763"/>
                </a:lnTo>
                <a:cubicBezTo>
                  <a:pt x="2310" y="6668"/>
                  <a:pt x="2227" y="6596"/>
                  <a:pt x="2143" y="6596"/>
                </a:cubicBezTo>
                <a:lnTo>
                  <a:pt x="1262" y="6596"/>
                </a:lnTo>
                <a:lnTo>
                  <a:pt x="1262" y="6180"/>
                </a:lnTo>
                <a:lnTo>
                  <a:pt x="3715" y="6180"/>
                </a:lnTo>
                <a:lnTo>
                  <a:pt x="3715" y="6596"/>
                </a:lnTo>
                <a:lnTo>
                  <a:pt x="2929" y="6596"/>
                </a:lnTo>
                <a:cubicBezTo>
                  <a:pt x="2846" y="6596"/>
                  <a:pt x="2762" y="6668"/>
                  <a:pt x="2762" y="6763"/>
                </a:cubicBezTo>
                <a:lnTo>
                  <a:pt x="2762" y="7894"/>
                </a:lnTo>
                <a:cubicBezTo>
                  <a:pt x="2762" y="7977"/>
                  <a:pt x="2846" y="8049"/>
                  <a:pt x="2929" y="8049"/>
                </a:cubicBezTo>
                <a:lnTo>
                  <a:pt x="3274" y="8049"/>
                </a:lnTo>
                <a:cubicBezTo>
                  <a:pt x="3346" y="8049"/>
                  <a:pt x="3417" y="7989"/>
                  <a:pt x="3441" y="7918"/>
                </a:cubicBezTo>
                <a:cubicBezTo>
                  <a:pt x="3453" y="7835"/>
                  <a:pt x="3382" y="7739"/>
                  <a:pt x="3274" y="7739"/>
                </a:cubicBezTo>
                <a:lnTo>
                  <a:pt x="3084" y="7739"/>
                </a:lnTo>
                <a:lnTo>
                  <a:pt x="3084" y="6918"/>
                </a:lnTo>
                <a:lnTo>
                  <a:pt x="4751" y="6918"/>
                </a:lnTo>
                <a:lnTo>
                  <a:pt x="4751" y="7739"/>
                </a:lnTo>
                <a:lnTo>
                  <a:pt x="3929" y="7739"/>
                </a:lnTo>
                <a:cubicBezTo>
                  <a:pt x="3858" y="7739"/>
                  <a:pt x="3775" y="7799"/>
                  <a:pt x="3763" y="7870"/>
                </a:cubicBezTo>
                <a:cubicBezTo>
                  <a:pt x="3751" y="7966"/>
                  <a:pt x="3822" y="8049"/>
                  <a:pt x="3929" y="8049"/>
                </a:cubicBezTo>
                <a:lnTo>
                  <a:pt x="4906" y="8049"/>
                </a:lnTo>
                <a:cubicBezTo>
                  <a:pt x="5001" y="8049"/>
                  <a:pt x="5072" y="7977"/>
                  <a:pt x="5072" y="7894"/>
                </a:cubicBezTo>
                <a:lnTo>
                  <a:pt x="5072" y="6763"/>
                </a:lnTo>
                <a:cubicBezTo>
                  <a:pt x="5072" y="6668"/>
                  <a:pt x="5001" y="6596"/>
                  <a:pt x="4906" y="6596"/>
                </a:cubicBezTo>
                <a:lnTo>
                  <a:pt x="4036" y="6596"/>
                </a:lnTo>
                <a:lnTo>
                  <a:pt x="4036" y="6180"/>
                </a:lnTo>
                <a:lnTo>
                  <a:pt x="6489" y="6180"/>
                </a:lnTo>
                <a:lnTo>
                  <a:pt x="6489" y="6596"/>
                </a:lnTo>
                <a:lnTo>
                  <a:pt x="5703" y="6596"/>
                </a:lnTo>
                <a:cubicBezTo>
                  <a:pt x="5608" y="6596"/>
                  <a:pt x="5537" y="6668"/>
                  <a:pt x="5537" y="6763"/>
                </a:cubicBezTo>
                <a:lnTo>
                  <a:pt x="5537" y="7918"/>
                </a:lnTo>
                <a:cubicBezTo>
                  <a:pt x="5537" y="8013"/>
                  <a:pt x="5608" y="8085"/>
                  <a:pt x="5703" y="8085"/>
                </a:cubicBezTo>
                <a:lnTo>
                  <a:pt x="6489" y="8085"/>
                </a:lnTo>
                <a:lnTo>
                  <a:pt x="6489" y="9359"/>
                </a:lnTo>
                <a:lnTo>
                  <a:pt x="5703" y="9359"/>
                </a:lnTo>
                <a:cubicBezTo>
                  <a:pt x="5608" y="9359"/>
                  <a:pt x="5537" y="9442"/>
                  <a:pt x="5537" y="9525"/>
                </a:cubicBezTo>
                <a:lnTo>
                  <a:pt x="5537" y="10656"/>
                </a:lnTo>
                <a:cubicBezTo>
                  <a:pt x="5537" y="10752"/>
                  <a:pt x="5608" y="10823"/>
                  <a:pt x="5703" y="10823"/>
                </a:cubicBezTo>
                <a:lnTo>
                  <a:pt x="7680" y="10823"/>
                </a:lnTo>
                <a:cubicBezTo>
                  <a:pt x="7763" y="10823"/>
                  <a:pt x="7846" y="10752"/>
                  <a:pt x="7846" y="10656"/>
                </a:cubicBezTo>
                <a:lnTo>
                  <a:pt x="7846" y="9525"/>
                </a:lnTo>
                <a:cubicBezTo>
                  <a:pt x="7846" y="9442"/>
                  <a:pt x="7763" y="9359"/>
                  <a:pt x="7680" y="9359"/>
                </a:cubicBezTo>
                <a:lnTo>
                  <a:pt x="6799" y="9359"/>
                </a:lnTo>
                <a:lnTo>
                  <a:pt x="6799" y="8930"/>
                </a:lnTo>
                <a:lnTo>
                  <a:pt x="9251" y="8930"/>
                </a:lnTo>
                <a:lnTo>
                  <a:pt x="9251" y="9347"/>
                </a:lnTo>
                <a:lnTo>
                  <a:pt x="8477" y="9347"/>
                </a:lnTo>
                <a:cubicBezTo>
                  <a:pt x="8394" y="9347"/>
                  <a:pt x="8323" y="9418"/>
                  <a:pt x="8323" y="9513"/>
                </a:cubicBezTo>
                <a:lnTo>
                  <a:pt x="8323" y="10644"/>
                </a:lnTo>
                <a:cubicBezTo>
                  <a:pt x="8323" y="10728"/>
                  <a:pt x="8394" y="10811"/>
                  <a:pt x="8477" y="10811"/>
                </a:cubicBezTo>
                <a:lnTo>
                  <a:pt x="10466" y="10811"/>
                </a:lnTo>
                <a:cubicBezTo>
                  <a:pt x="10549" y="10811"/>
                  <a:pt x="10621" y="10728"/>
                  <a:pt x="10621" y="10644"/>
                </a:cubicBezTo>
                <a:lnTo>
                  <a:pt x="10621" y="9513"/>
                </a:lnTo>
                <a:cubicBezTo>
                  <a:pt x="10621" y="9418"/>
                  <a:pt x="10549" y="9347"/>
                  <a:pt x="10466" y="9347"/>
                </a:cubicBezTo>
                <a:lnTo>
                  <a:pt x="9573" y="9347"/>
                </a:lnTo>
                <a:lnTo>
                  <a:pt x="9573" y="8763"/>
                </a:lnTo>
                <a:cubicBezTo>
                  <a:pt x="9573" y="8680"/>
                  <a:pt x="9490" y="8608"/>
                  <a:pt x="9406" y="8608"/>
                </a:cubicBezTo>
                <a:lnTo>
                  <a:pt x="6787" y="8608"/>
                </a:lnTo>
                <a:lnTo>
                  <a:pt x="6787" y="8037"/>
                </a:lnTo>
                <a:lnTo>
                  <a:pt x="7668" y="8037"/>
                </a:lnTo>
                <a:cubicBezTo>
                  <a:pt x="7751" y="8037"/>
                  <a:pt x="7823" y="7966"/>
                  <a:pt x="7823" y="7870"/>
                </a:cubicBezTo>
                <a:lnTo>
                  <a:pt x="7823" y="6739"/>
                </a:lnTo>
                <a:cubicBezTo>
                  <a:pt x="7823" y="6656"/>
                  <a:pt x="7751" y="6584"/>
                  <a:pt x="7668" y="6584"/>
                </a:cubicBezTo>
                <a:lnTo>
                  <a:pt x="6787" y="6584"/>
                </a:lnTo>
                <a:lnTo>
                  <a:pt x="6787" y="6001"/>
                </a:lnTo>
                <a:cubicBezTo>
                  <a:pt x="6787" y="5906"/>
                  <a:pt x="6715" y="5834"/>
                  <a:pt x="6620" y="5834"/>
                </a:cubicBezTo>
                <a:lnTo>
                  <a:pt x="1238" y="5834"/>
                </a:lnTo>
                <a:lnTo>
                  <a:pt x="1238" y="4870"/>
                </a:lnTo>
                <a:lnTo>
                  <a:pt x="2108" y="4870"/>
                </a:lnTo>
                <a:cubicBezTo>
                  <a:pt x="2203" y="4870"/>
                  <a:pt x="2274" y="4798"/>
                  <a:pt x="2274" y="4703"/>
                </a:cubicBezTo>
                <a:lnTo>
                  <a:pt x="2274" y="3572"/>
                </a:lnTo>
                <a:cubicBezTo>
                  <a:pt x="2274" y="3489"/>
                  <a:pt x="2203" y="3405"/>
                  <a:pt x="2108" y="3405"/>
                </a:cubicBezTo>
                <a:lnTo>
                  <a:pt x="1238" y="3405"/>
                </a:lnTo>
                <a:lnTo>
                  <a:pt x="1238" y="2965"/>
                </a:lnTo>
                <a:lnTo>
                  <a:pt x="3691" y="2965"/>
                </a:lnTo>
                <a:lnTo>
                  <a:pt x="3691" y="3405"/>
                </a:lnTo>
                <a:lnTo>
                  <a:pt x="2905" y="3405"/>
                </a:lnTo>
                <a:cubicBezTo>
                  <a:pt x="2810" y="3405"/>
                  <a:pt x="2739" y="3489"/>
                  <a:pt x="2739" y="3572"/>
                </a:cubicBezTo>
                <a:lnTo>
                  <a:pt x="2739" y="4703"/>
                </a:lnTo>
                <a:cubicBezTo>
                  <a:pt x="2739" y="4798"/>
                  <a:pt x="2810" y="4870"/>
                  <a:pt x="2905" y="4870"/>
                </a:cubicBezTo>
                <a:lnTo>
                  <a:pt x="4882" y="4870"/>
                </a:lnTo>
                <a:cubicBezTo>
                  <a:pt x="4965" y="4870"/>
                  <a:pt x="5048" y="4798"/>
                  <a:pt x="5048" y="4703"/>
                </a:cubicBezTo>
                <a:lnTo>
                  <a:pt x="5048" y="3572"/>
                </a:lnTo>
                <a:cubicBezTo>
                  <a:pt x="5048" y="3489"/>
                  <a:pt x="4965" y="3405"/>
                  <a:pt x="4882" y="3405"/>
                </a:cubicBezTo>
                <a:lnTo>
                  <a:pt x="4001" y="3405"/>
                </a:lnTo>
                <a:lnTo>
                  <a:pt x="4001" y="2965"/>
                </a:lnTo>
                <a:lnTo>
                  <a:pt x="6453" y="2965"/>
                </a:lnTo>
                <a:lnTo>
                  <a:pt x="6453" y="3405"/>
                </a:lnTo>
                <a:lnTo>
                  <a:pt x="5668" y="3405"/>
                </a:lnTo>
                <a:cubicBezTo>
                  <a:pt x="5584" y="3405"/>
                  <a:pt x="5501" y="3489"/>
                  <a:pt x="5501" y="3572"/>
                </a:cubicBezTo>
                <a:lnTo>
                  <a:pt x="5501" y="4703"/>
                </a:lnTo>
                <a:cubicBezTo>
                  <a:pt x="5501" y="4798"/>
                  <a:pt x="5584" y="4870"/>
                  <a:pt x="5668" y="4870"/>
                </a:cubicBezTo>
                <a:lnTo>
                  <a:pt x="7644" y="4870"/>
                </a:lnTo>
                <a:cubicBezTo>
                  <a:pt x="7739" y="4870"/>
                  <a:pt x="7811" y="4798"/>
                  <a:pt x="7811" y="4703"/>
                </a:cubicBezTo>
                <a:lnTo>
                  <a:pt x="7811" y="3572"/>
                </a:lnTo>
                <a:cubicBezTo>
                  <a:pt x="7811" y="3489"/>
                  <a:pt x="7739" y="3405"/>
                  <a:pt x="7644" y="3405"/>
                </a:cubicBezTo>
                <a:lnTo>
                  <a:pt x="6775" y="3405"/>
                </a:lnTo>
                <a:lnTo>
                  <a:pt x="6775" y="2989"/>
                </a:lnTo>
                <a:lnTo>
                  <a:pt x="9228" y="2989"/>
                </a:lnTo>
                <a:lnTo>
                  <a:pt x="9228" y="3405"/>
                </a:lnTo>
                <a:lnTo>
                  <a:pt x="8442" y="3405"/>
                </a:lnTo>
                <a:cubicBezTo>
                  <a:pt x="8347" y="3405"/>
                  <a:pt x="8275" y="3489"/>
                  <a:pt x="8275" y="3572"/>
                </a:cubicBezTo>
                <a:lnTo>
                  <a:pt x="8275" y="4739"/>
                </a:lnTo>
                <a:cubicBezTo>
                  <a:pt x="8275" y="4822"/>
                  <a:pt x="8347" y="4894"/>
                  <a:pt x="8442" y="4894"/>
                </a:cubicBezTo>
                <a:lnTo>
                  <a:pt x="8632" y="4894"/>
                </a:lnTo>
                <a:cubicBezTo>
                  <a:pt x="8704" y="4894"/>
                  <a:pt x="8775" y="4834"/>
                  <a:pt x="8799" y="4763"/>
                </a:cubicBezTo>
                <a:cubicBezTo>
                  <a:pt x="8811" y="4679"/>
                  <a:pt x="8739" y="4584"/>
                  <a:pt x="8632" y="4584"/>
                </a:cubicBezTo>
                <a:lnTo>
                  <a:pt x="8597" y="4584"/>
                </a:lnTo>
                <a:lnTo>
                  <a:pt x="8597" y="3763"/>
                </a:lnTo>
                <a:lnTo>
                  <a:pt x="10263" y="3763"/>
                </a:lnTo>
                <a:lnTo>
                  <a:pt x="10263" y="4584"/>
                </a:lnTo>
                <a:lnTo>
                  <a:pt x="9299" y="4584"/>
                </a:lnTo>
                <a:cubicBezTo>
                  <a:pt x="9296" y="4583"/>
                  <a:pt x="9293" y="4583"/>
                  <a:pt x="9290" y="4583"/>
                </a:cubicBezTo>
                <a:cubicBezTo>
                  <a:pt x="9243" y="4583"/>
                  <a:pt x="9181" y="4662"/>
                  <a:pt x="9192" y="4751"/>
                </a:cubicBezTo>
                <a:cubicBezTo>
                  <a:pt x="9216" y="4822"/>
                  <a:pt x="9275" y="4882"/>
                  <a:pt x="9359" y="4882"/>
                </a:cubicBezTo>
                <a:lnTo>
                  <a:pt x="10478" y="4882"/>
                </a:lnTo>
                <a:cubicBezTo>
                  <a:pt x="10561" y="4882"/>
                  <a:pt x="10644" y="4810"/>
                  <a:pt x="10644" y="4715"/>
                </a:cubicBezTo>
                <a:lnTo>
                  <a:pt x="10644" y="3584"/>
                </a:lnTo>
                <a:cubicBezTo>
                  <a:pt x="10644" y="3501"/>
                  <a:pt x="10561" y="3429"/>
                  <a:pt x="10478" y="3429"/>
                </a:cubicBezTo>
                <a:lnTo>
                  <a:pt x="9597" y="3429"/>
                </a:lnTo>
                <a:lnTo>
                  <a:pt x="9597" y="2834"/>
                </a:lnTo>
                <a:cubicBezTo>
                  <a:pt x="9597" y="2739"/>
                  <a:pt x="9525" y="2667"/>
                  <a:pt x="9430" y="2667"/>
                </a:cubicBezTo>
                <a:lnTo>
                  <a:pt x="2941" y="2667"/>
                </a:lnTo>
                <a:lnTo>
                  <a:pt x="2941" y="2120"/>
                </a:lnTo>
                <a:lnTo>
                  <a:pt x="4346" y="2120"/>
                </a:lnTo>
                <a:cubicBezTo>
                  <a:pt x="4346" y="2120"/>
                  <a:pt x="4513" y="2060"/>
                  <a:pt x="4489" y="1965"/>
                </a:cubicBezTo>
                <a:lnTo>
                  <a:pt x="4489" y="1524"/>
                </a:lnTo>
                <a:cubicBezTo>
                  <a:pt x="4489" y="1429"/>
                  <a:pt x="4429" y="1358"/>
                  <a:pt x="4346" y="1358"/>
                </a:cubicBezTo>
                <a:cubicBezTo>
                  <a:pt x="4251" y="1358"/>
                  <a:pt x="4179" y="1429"/>
                  <a:pt x="4179" y="1524"/>
                </a:cubicBezTo>
                <a:lnTo>
                  <a:pt x="4179" y="1822"/>
                </a:lnTo>
                <a:lnTo>
                  <a:pt x="1810" y="1822"/>
                </a:lnTo>
                <a:lnTo>
                  <a:pt x="4179" y="429"/>
                </a:lnTo>
                <a:lnTo>
                  <a:pt x="4179" y="869"/>
                </a:lnTo>
                <a:cubicBezTo>
                  <a:pt x="4179" y="953"/>
                  <a:pt x="4251" y="1024"/>
                  <a:pt x="4346" y="1024"/>
                </a:cubicBezTo>
                <a:cubicBezTo>
                  <a:pt x="4429" y="1024"/>
                  <a:pt x="4489" y="869"/>
                  <a:pt x="4489" y="869"/>
                </a:cubicBezTo>
                <a:lnTo>
                  <a:pt x="4489" y="167"/>
                </a:lnTo>
                <a:cubicBezTo>
                  <a:pt x="4489" y="72"/>
                  <a:pt x="4417" y="0"/>
                  <a:pt x="43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6"/>
          <p:cNvSpPr txBox="1"/>
          <p:nvPr/>
        </p:nvSpPr>
        <p:spPr>
          <a:xfrm>
            <a:off x="758818" y="3466275"/>
            <a:ext cx="19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Maintaining clear communication enhances understanding and coordination.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5" name="Google Shape;1435;p36"/>
          <p:cNvSpPr txBox="1"/>
          <p:nvPr/>
        </p:nvSpPr>
        <p:spPr>
          <a:xfrm>
            <a:off x="2676689" y="3466275"/>
            <a:ext cx="19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Establishing trust through transparency fosters a positive client relationship.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6" name="Google Shape;1436;p36"/>
          <p:cNvSpPr txBox="1"/>
          <p:nvPr/>
        </p:nvSpPr>
        <p:spPr>
          <a:xfrm>
            <a:off x="4594560" y="3466275"/>
            <a:ext cx="19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Providing regular updates keeps customers informed and engaged throughout the project.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7" name="Google Shape;1437;p36"/>
          <p:cNvSpPr txBox="1"/>
          <p:nvPr/>
        </p:nvSpPr>
        <p:spPr>
          <a:xfrm>
            <a:off x="6512431" y="3466275"/>
            <a:ext cx="19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Understanding customer needs through feedback loops ensures alignment with expectations.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8" name="Google Shape;1438;p36"/>
          <p:cNvSpPr txBox="1"/>
          <p:nvPr/>
        </p:nvSpPr>
        <p:spPr>
          <a:xfrm>
            <a:off x="680669" y="2728475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Clear Communication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39" name="Google Shape;1439;p36"/>
          <p:cNvSpPr txBox="1"/>
          <p:nvPr/>
        </p:nvSpPr>
        <p:spPr>
          <a:xfrm>
            <a:off x="2598539" y="2728475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Building Trust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40" name="Google Shape;1440;p36"/>
          <p:cNvSpPr txBox="1"/>
          <p:nvPr/>
        </p:nvSpPr>
        <p:spPr>
          <a:xfrm>
            <a:off x="4516410" y="2728475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Regular Updates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41" name="Google Shape;1441;p36"/>
          <p:cNvSpPr txBox="1"/>
          <p:nvPr/>
        </p:nvSpPr>
        <p:spPr>
          <a:xfrm>
            <a:off x="6434281" y="2728475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Feedback Loops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Learned: </a:t>
            </a:r>
            <a:r>
              <a:rPr lang="en"/>
              <a:t>Teamwork</a:t>
            </a:r>
            <a:endParaRPr b="0"/>
          </a:p>
        </p:txBody>
      </p:sp>
      <p:sp>
        <p:nvSpPr>
          <p:cNvPr id="1447" name="Google Shape;1447;p37"/>
          <p:cNvSpPr/>
          <p:nvPr/>
        </p:nvSpPr>
        <p:spPr>
          <a:xfrm>
            <a:off x="1354243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7"/>
          <p:cNvSpPr/>
          <p:nvPr/>
        </p:nvSpPr>
        <p:spPr>
          <a:xfrm>
            <a:off x="3272114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37"/>
          <p:cNvSpPr/>
          <p:nvPr/>
        </p:nvSpPr>
        <p:spPr>
          <a:xfrm>
            <a:off x="5189985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7"/>
          <p:cNvSpPr/>
          <p:nvPr/>
        </p:nvSpPr>
        <p:spPr>
          <a:xfrm>
            <a:off x="7107856" y="1387663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1" name="Google Shape;1451;p37"/>
          <p:cNvGrpSpPr/>
          <p:nvPr/>
        </p:nvGrpSpPr>
        <p:grpSpPr>
          <a:xfrm>
            <a:off x="1503648" y="1557775"/>
            <a:ext cx="383091" cy="352188"/>
            <a:chOff x="2041613" y="1352450"/>
            <a:chExt cx="269100" cy="247375"/>
          </a:xfrm>
        </p:grpSpPr>
        <p:sp>
          <p:nvSpPr>
            <p:cNvPr id="1452" name="Google Shape;1452;p37"/>
            <p:cNvSpPr/>
            <p:nvPr/>
          </p:nvSpPr>
          <p:spPr>
            <a:xfrm>
              <a:off x="2041613" y="1352450"/>
              <a:ext cx="269100" cy="247375"/>
            </a:xfrm>
            <a:custGeom>
              <a:rect b="b" l="l" r="r" t="t"/>
              <a:pathLst>
                <a:path extrusionOk="0" h="9895" w="10764">
                  <a:moveTo>
                    <a:pt x="10145" y="310"/>
                  </a:moveTo>
                  <a:lnTo>
                    <a:pt x="6847" y="2834"/>
                  </a:lnTo>
                  <a:lnTo>
                    <a:pt x="596" y="2834"/>
                  </a:lnTo>
                  <a:lnTo>
                    <a:pt x="3894" y="310"/>
                  </a:lnTo>
                  <a:close/>
                  <a:moveTo>
                    <a:pt x="6728" y="3155"/>
                  </a:moveTo>
                  <a:lnTo>
                    <a:pt x="6728" y="4179"/>
                  </a:lnTo>
                  <a:lnTo>
                    <a:pt x="298" y="4179"/>
                  </a:lnTo>
                  <a:lnTo>
                    <a:pt x="298" y="3155"/>
                  </a:lnTo>
                  <a:close/>
                  <a:moveTo>
                    <a:pt x="3846" y="0"/>
                  </a:moveTo>
                  <a:cubicBezTo>
                    <a:pt x="3811" y="0"/>
                    <a:pt x="3775" y="12"/>
                    <a:pt x="3751" y="24"/>
                  </a:cubicBezTo>
                  <a:lnTo>
                    <a:pt x="60" y="2858"/>
                  </a:lnTo>
                  <a:cubicBezTo>
                    <a:pt x="13" y="2881"/>
                    <a:pt x="1" y="2929"/>
                    <a:pt x="1" y="2977"/>
                  </a:cubicBezTo>
                  <a:lnTo>
                    <a:pt x="1" y="9728"/>
                  </a:lnTo>
                  <a:cubicBezTo>
                    <a:pt x="1" y="9823"/>
                    <a:pt x="72" y="9894"/>
                    <a:pt x="167" y="9894"/>
                  </a:cubicBezTo>
                  <a:lnTo>
                    <a:pt x="691" y="9894"/>
                  </a:lnTo>
                  <a:cubicBezTo>
                    <a:pt x="763" y="9894"/>
                    <a:pt x="834" y="9835"/>
                    <a:pt x="846" y="9763"/>
                  </a:cubicBezTo>
                  <a:cubicBezTo>
                    <a:pt x="870" y="9680"/>
                    <a:pt x="798" y="9585"/>
                    <a:pt x="691" y="9585"/>
                  </a:cubicBezTo>
                  <a:lnTo>
                    <a:pt x="310" y="9585"/>
                  </a:lnTo>
                  <a:lnTo>
                    <a:pt x="310" y="4501"/>
                  </a:lnTo>
                  <a:lnTo>
                    <a:pt x="6740" y="4501"/>
                  </a:lnTo>
                  <a:lnTo>
                    <a:pt x="6740" y="5691"/>
                  </a:lnTo>
                  <a:cubicBezTo>
                    <a:pt x="6740" y="5775"/>
                    <a:pt x="6823" y="5846"/>
                    <a:pt x="6906" y="5846"/>
                  </a:cubicBezTo>
                  <a:cubicBezTo>
                    <a:pt x="7002" y="5846"/>
                    <a:pt x="7073" y="5775"/>
                    <a:pt x="7073" y="5691"/>
                  </a:cubicBezTo>
                  <a:lnTo>
                    <a:pt x="7073" y="3084"/>
                  </a:lnTo>
                  <a:lnTo>
                    <a:pt x="10454" y="488"/>
                  </a:lnTo>
                  <a:lnTo>
                    <a:pt x="10454" y="4513"/>
                  </a:lnTo>
                  <a:cubicBezTo>
                    <a:pt x="10454" y="4584"/>
                    <a:pt x="10514" y="4656"/>
                    <a:pt x="10585" y="4679"/>
                  </a:cubicBezTo>
                  <a:cubicBezTo>
                    <a:pt x="10591" y="4680"/>
                    <a:pt x="10598" y="4681"/>
                    <a:pt x="10604" y="4681"/>
                  </a:cubicBezTo>
                  <a:cubicBezTo>
                    <a:pt x="10682" y="4681"/>
                    <a:pt x="10764" y="4612"/>
                    <a:pt x="10764" y="4513"/>
                  </a:cubicBezTo>
                  <a:lnTo>
                    <a:pt x="10764" y="167"/>
                  </a:lnTo>
                  <a:cubicBezTo>
                    <a:pt x="10752" y="60"/>
                    <a:pt x="10669" y="0"/>
                    <a:pt x="1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2070188" y="1477150"/>
              <a:ext cx="240525" cy="122375"/>
            </a:xfrm>
            <a:custGeom>
              <a:rect b="b" l="l" r="r" t="t"/>
              <a:pathLst>
                <a:path extrusionOk="0" h="4895" w="9621">
                  <a:moveTo>
                    <a:pt x="9430" y="1"/>
                  </a:moveTo>
                  <a:cubicBezTo>
                    <a:pt x="9359" y="13"/>
                    <a:pt x="9300" y="72"/>
                    <a:pt x="9300" y="168"/>
                  </a:cubicBezTo>
                  <a:lnTo>
                    <a:pt x="9300" y="1846"/>
                  </a:lnTo>
                  <a:lnTo>
                    <a:pt x="5918" y="4430"/>
                  </a:lnTo>
                  <a:lnTo>
                    <a:pt x="5918" y="1311"/>
                  </a:lnTo>
                  <a:cubicBezTo>
                    <a:pt x="5918" y="1239"/>
                    <a:pt x="5859" y="1156"/>
                    <a:pt x="5763" y="1156"/>
                  </a:cubicBezTo>
                  <a:cubicBezTo>
                    <a:pt x="5692" y="1156"/>
                    <a:pt x="5620" y="1215"/>
                    <a:pt x="5620" y="1311"/>
                  </a:cubicBezTo>
                  <a:lnTo>
                    <a:pt x="5620" y="4585"/>
                  </a:lnTo>
                  <a:lnTo>
                    <a:pt x="191" y="4585"/>
                  </a:lnTo>
                  <a:cubicBezTo>
                    <a:pt x="108" y="4585"/>
                    <a:pt x="36" y="4644"/>
                    <a:pt x="25" y="4716"/>
                  </a:cubicBezTo>
                  <a:cubicBezTo>
                    <a:pt x="1" y="4811"/>
                    <a:pt x="84" y="4894"/>
                    <a:pt x="191" y="4894"/>
                  </a:cubicBezTo>
                  <a:lnTo>
                    <a:pt x="5787" y="4894"/>
                  </a:lnTo>
                  <a:cubicBezTo>
                    <a:pt x="5811" y="4894"/>
                    <a:pt x="5859" y="4882"/>
                    <a:pt x="5871" y="4859"/>
                  </a:cubicBezTo>
                  <a:lnTo>
                    <a:pt x="9561" y="2037"/>
                  </a:lnTo>
                  <a:cubicBezTo>
                    <a:pt x="9609" y="2013"/>
                    <a:pt x="9621" y="1965"/>
                    <a:pt x="9621" y="1918"/>
                  </a:cubicBezTo>
                  <a:lnTo>
                    <a:pt x="9621" y="156"/>
                  </a:lnTo>
                  <a:cubicBezTo>
                    <a:pt x="9609" y="72"/>
                    <a:pt x="9526" y="1"/>
                    <a:pt x="9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214996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5" y="359"/>
                    <a:pt x="152" y="359"/>
                  </a:cubicBezTo>
                  <a:cubicBezTo>
                    <a:pt x="239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216901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218806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48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48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2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2067513" y="1526875"/>
              <a:ext cx="125925" cy="35150"/>
            </a:xfrm>
            <a:custGeom>
              <a:rect b="b" l="l" r="r" t="t"/>
              <a:pathLst>
                <a:path extrusionOk="0" h="1406" w="5037">
                  <a:moveTo>
                    <a:pt x="4311" y="322"/>
                  </a:moveTo>
                  <a:cubicBezTo>
                    <a:pt x="4489" y="322"/>
                    <a:pt x="4656" y="441"/>
                    <a:pt x="4680" y="619"/>
                  </a:cubicBezTo>
                  <a:cubicBezTo>
                    <a:pt x="4727" y="857"/>
                    <a:pt x="4537" y="1072"/>
                    <a:pt x="4311" y="1072"/>
                  </a:cubicBezTo>
                  <a:lnTo>
                    <a:pt x="751" y="1072"/>
                  </a:lnTo>
                  <a:cubicBezTo>
                    <a:pt x="572" y="1072"/>
                    <a:pt x="417" y="953"/>
                    <a:pt x="382" y="774"/>
                  </a:cubicBezTo>
                  <a:cubicBezTo>
                    <a:pt x="334" y="536"/>
                    <a:pt x="513" y="322"/>
                    <a:pt x="751" y="322"/>
                  </a:cubicBezTo>
                  <a:close/>
                  <a:moveTo>
                    <a:pt x="751" y="0"/>
                  </a:moveTo>
                  <a:cubicBezTo>
                    <a:pt x="429" y="0"/>
                    <a:pt x="96" y="274"/>
                    <a:pt x="60" y="596"/>
                  </a:cubicBezTo>
                  <a:cubicBezTo>
                    <a:pt x="1" y="1036"/>
                    <a:pt x="322" y="1405"/>
                    <a:pt x="739" y="1405"/>
                  </a:cubicBezTo>
                  <a:lnTo>
                    <a:pt x="4287" y="1405"/>
                  </a:lnTo>
                  <a:cubicBezTo>
                    <a:pt x="4608" y="1405"/>
                    <a:pt x="4942" y="1131"/>
                    <a:pt x="4977" y="810"/>
                  </a:cubicBezTo>
                  <a:cubicBezTo>
                    <a:pt x="5037" y="357"/>
                    <a:pt x="4715" y="0"/>
                    <a:pt x="4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2110963" y="1508425"/>
              <a:ext cx="37250" cy="7750"/>
            </a:xfrm>
            <a:custGeom>
              <a:rect b="b" l="l" r="r" t="t"/>
              <a:pathLst>
                <a:path extrusionOk="0" h="310" w="1490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1322" y="310"/>
                  </a:lnTo>
                  <a:cubicBezTo>
                    <a:pt x="1394" y="310"/>
                    <a:pt x="1477" y="250"/>
                    <a:pt x="1489" y="179"/>
                  </a:cubicBezTo>
                  <a:cubicBezTo>
                    <a:pt x="1489" y="83"/>
                    <a:pt x="1418" y="0"/>
                    <a:pt x="1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2120488" y="1495325"/>
              <a:ext cx="17900" cy="7750"/>
            </a:xfrm>
            <a:custGeom>
              <a:rect b="b" l="l" r="r" t="t"/>
              <a:pathLst>
                <a:path extrusionOk="0" h="310" w="716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560" y="310"/>
                  </a:lnTo>
                  <a:cubicBezTo>
                    <a:pt x="632" y="310"/>
                    <a:pt x="703" y="250"/>
                    <a:pt x="715" y="179"/>
                  </a:cubicBezTo>
                  <a:cubicBezTo>
                    <a:pt x="715" y="72"/>
                    <a:pt x="644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37"/>
          <p:cNvGrpSpPr/>
          <p:nvPr/>
        </p:nvGrpSpPr>
        <p:grpSpPr>
          <a:xfrm>
            <a:off x="7278009" y="1566508"/>
            <a:ext cx="341593" cy="384933"/>
            <a:chOff x="2561613" y="1356225"/>
            <a:chExt cx="239950" cy="270375"/>
          </a:xfrm>
        </p:grpSpPr>
        <p:sp>
          <p:nvSpPr>
            <p:cNvPr id="1461" name="Google Shape;1461;p37"/>
            <p:cNvSpPr/>
            <p:nvPr/>
          </p:nvSpPr>
          <p:spPr>
            <a:xfrm>
              <a:off x="2561613" y="1356225"/>
              <a:ext cx="239950" cy="270375"/>
            </a:xfrm>
            <a:custGeom>
              <a:rect b="b" l="l" r="r" t="t"/>
              <a:pathLst>
                <a:path extrusionOk="0" h="10815" w="9598">
                  <a:moveTo>
                    <a:pt x="4781" y="1"/>
                  </a:moveTo>
                  <a:cubicBezTo>
                    <a:pt x="4707" y="1"/>
                    <a:pt x="4632" y="22"/>
                    <a:pt x="4561" y="64"/>
                  </a:cubicBezTo>
                  <a:lnTo>
                    <a:pt x="203" y="2600"/>
                  </a:lnTo>
                  <a:cubicBezTo>
                    <a:pt x="72" y="2683"/>
                    <a:pt x="1" y="2814"/>
                    <a:pt x="1" y="2981"/>
                  </a:cubicBezTo>
                  <a:cubicBezTo>
                    <a:pt x="1" y="3123"/>
                    <a:pt x="72" y="3254"/>
                    <a:pt x="203" y="3350"/>
                  </a:cubicBezTo>
                  <a:lnTo>
                    <a:pt x="1644" y="4195"/>
                  </a:lnTo>
                  <a:lnTo>
                    <a:pt x="203" y="5040"/>
                  </a:lnTo>
                  <a:cubicBezTo>
                    <a:pt x="72" y="5112"/>
                    <a:pt x="1" y="5255"/>
                    <a:pt x="1" y="5409"/>
                  </a:cubicBezTo>
                  <a:cubicBezTo>
                    <a:pt x="1" y="5576"/>
                    <a:pt x="72" y="5695"/>
                    <a:pt x="203" y="5790"/>
                  </a:cubicBezTo>
                  <a:lnTo>
                    <a:pt x="1644" y="6636"/>
                  </a:lnTo>
                  <a:lnTo>
                    <a:pt x="203" y="7481"/>
                  </a:lnTo>
                  <a:cubicBezTo>
                    <a:pt x="72" y="7553"/>
                    <a:pt x="1" y="7695"/>
                    <a:pt x="1" y="7838"/>
                  </a:cubicBezTo>
                  <a:cubicBezTo>
                    <a:pt x="1" y="7993"/>
                    <a:pt x="72" y="8124"/>
                    <a:pt x="203" y="8207"/>
                  </a:cubicBezTo>
                  <a:lnTo>
                    <a:pt x="4561" y="10755"/>
                  </a:lnTo>
                  <a:cubicBezTo>
                    <a:pt x="4621" y="10803"/>
                    <a:pt x="4704" y="10815"/>
                    <a:pt x="4775" y="10815"/>
                  </a:cubicBezTo>
                  <a:cubicBezTo>
                    <a:pt x="4847" y="10815"/>
                    <a:pt x="4918" y="10803"/>
                    <a:pt x="4978" y="10755"/>
                  </a:cubicBezTo>
                  <a:lnTo>
                    <a:pt x="7192" y="9458"/>
                  </a:lnTo>
                  <a:cubicBezTo>
                    <a:pt x="7276" y="9422"/>
                    <a:pt x="7299" y="9327"/>
                    <a:pt x="7252" y="9255"/>
                  </a:cubicBezTo>
                  <a:cubicBezTo>
                    <a:pt x="7227" y="9206"/>
                    <a:pt x="7175" y="9174"/>
                    <a:pt x="7121" y="9174"/>
                  </a:cubicBezTo>
                  <a:cubicBezTo>
                    <a:pt x="7097" y="9174"/>
                    <a:pt x="7072" y="9181"/>
                    <a:pt x="7049" y="9196"/>
                  </a:cubicBezTo>
                  <a:lnTo>
                    <a:pt x="4835" y="10493"/>
                  </a:lnTo>
                  <a:cubicBezTo>
                    <a:pt x="4817" y="10499"/>
                    <a:pt x="4799" y="10502"/>
                    <a:pt x="4781" y="10502"/>
                  </a:cubicBezTo>
                  <a:cubicBezTo>
                    <a:pt x="4763" y="10502"/>
                    <a:pt x="4746" y="10499"/>
                    <a:pt x="4728" y="10493"/>
                  </a:cubicBezTo>
                  <a:lnTo>
                    <a:pt x="370" y="7945"/>
                  </a:lnTo>
                  <a:cubicBezTo>
                    <a:pt x="322" y="7922"/>
                    <a:pt x="311" y="7874"/>
                    <a:pt x="311" y="7862"/>
                  </a:cubicBezTo>
                  <a:cubicBezTo>
                    <a:pt x="311" y="7838"/>
                    <a:pt x="311" y="7803"/>
                    <a:pt x="370" y="7767"/>
                  </a:cubicBezTo>
                  <a:lnTo>
                    <a:pt x="1977" y="6826"/>
                  </a:lnTo>
                  <a:lnTo>
                    <a:pt x="2656" y="7231"/>
                  </a:lnTo>
                  <a:cubicBezTo>
                    <a:pt x="2692" y="7243"/>
                    <a:pt x="2716" y="7243"/>
                    <a:pt x="2739" y="7243"/>
                  </a:cubicBezTo>
                  <a:cubicBezTo>
                    <a:pt x="2799" y="7243"/>
                    <a:pt x="2835" y="7219"/>
                    <a:pt x="2870" y="7172"/>
                  </a:cubicBezTo>
                  <a:cubicBezTo>
                    <a:pt x="2918" y="7100"/>
                    <a:pt x="2882" y="6993"/>
                    <a:pt x="2811" y="6957"/>
                  </a:cubicBezTo>
                  <a:lnTo>
                    <a:pt x="370" y="5528"/>
                  </a:lnTo>
                  <a:cubicBezTo>
                    <a:pt x="322" y="5505"/>
                    <a:pt x="311" y="5457"/>
                    <a:pt x="311" y="5445"/>
                  </a:cubicBezTo>
                  <a:cubicBezTo>
                    <a:pt x="311" y="5433"/>
                    <a:pt x="311" y="5386"/>
                    <a:pt x="370" y="5362"/>
                  </a:cubicBezTo>
                  <a:lnTo>
                    <a:pt x="1977" y="4421"/>
                  </a:lnTo>
                  <a:lnTo>
                    <a:pt x="2620" y="4790"/>
                  </a:lnTo>
                  <a:cubicBezTo>
                    <a:pt x="2643" y="4805"/>
                    <a:pt x="2669" y="4812"/>
                    <a:pt x="2694" y="4812"/>
                  </a:cubicBezTo>
                  <a:cubicBezTo>
                    <a:pt x="2751" y="4812"/>
                    <a:pt x="2806" y="4780"/>
                    <a:pt x="2823" y="4731"/>
                  </a:cubicBezTo>
                  <a:cubicBezTo>
                    <a:pt x="2870" y="4659"/>
                    <a:pt x="2835" y="4552"/>
                    <a:pt x="2763" y="4516"/>
                  </a:cubicBezTo>
                  <a:lnTo>
                    <a:pt x="370" y="3123"/>
                  </a:lnTo>
                  <a:cubicBezTo>
                    <a:pt x="322" y="3088"/>
                    <a:pt x="311" y="3052"/>
                    <a:pt x="311" y="3028"/>
                  </a:cubicBezTo>
                  <a:cubicBezTo>
                    <a:pt x="311" y="3016"/>
                    <a:pt x="311" y="2969"/>
                    <a:pt x="370" y="2945"/>
                  </a:cubicBezTo>
                  <a:lnTo>
                    <a:pt x="4728" y="397"/>
                  </a:lnTo>
                  <a:cubicBezTo>
                    <a:pt x="4746" y="391"/>
                    <a:pt x="4763" y="388"/>
                    <a:pt x="4781" y="388"/>
                  </a:cubicBezTo>
                  <a:cubicBezTo>
                    <a:pt x="4799" y="388"/>
                    <a:pt x="4817" y="391"/>
                    <a:pt x="4835" y="397"/>
                  </a:cubicBezTo>
                  <a:lnTo>
                    <a:pt x="9193" y="2945"/>
                  </a:lnTo>
                  <a:cubicBezTo>
                    <a:pt x="9240" y="2969"/>
                    <a:pt x="9252" y="3016"/>
                    <a:pt x="9252" y="3028"/>
                  </a:cubicBezTo>
                  <a:cubicBezTo>
                    <a:pt x="9252" y="3052"/>
                    <a:pt x="9252" y="3088"/>
                    <a:pt x="9193" y="3123"/>
                  </a:cubicBezTo>
                  <a:lnTo>
                    <a:pt x="4835" y="5671"/>
                  </a:lnTo>
                  <a:cubicBezTo>
                    <a:pt x="4817" y="5677"/>
                    <a:pt x="4799" y="5680"/>
                    <a:pt x="4781" y="5680"/>
                  </a:cubicBezTo>
                  <a:cubicBezTo>
                    <a:pt x="4763" y="5680"/>
                    <a:pt x="4746" y="5677"/>
                    <a:pt x="4728" y="5671"/>
                  </a:cubicBezTo>
                  <a:lnTo>
                    <a:pt x="3347" y="4862"/>
                  </a:lnTo>
                  <a:cubicBezTo>
                    <a:pt x="3324" y="4847"/>
                    <a:pt x="3298" y="4840"/>
                    <a:pt x="3272" y="4840"/>
                  </a:cubicBezTo>
                  <a:cubicBezTo>
                    <a:pt x="3215" y="4840"/>
                    <a:pt x="3157" y="4872"/>
                    <a:pt x="3132" y="4921"/>
                  </a:cubicBezTo>
                  <a:cubicBezTo>
                    <a:pt x="3108" y="4993"/>
                    <a:pt x="3120" y="5100"/>
                    <a:pt x="3192" y="5136"/>
                  </a:cubicBezTo>
                  <a:lnTo>
                    <a:pt x="4585" y="5933"/>
                  </a:lnTo>
                  <a:cubicBezTo>
                    <a:pt x="4644" y="5981"/>
                    <a:pt x="4716" y="5993"/>
                    <a:pt x="4787" y="5993"/>
                  </a:cubicBezTo>
                  <a:cubicBezTo>
                    <a:pt x="4859" y="5993"/>
                    <a:pt x="4942" y="5981"/>
                    <a:pt x="5002" y="5933"/>
                  </a:cubicBezTo>
                  <a:lnTo>
                    <a:pt x="7597" y="4421"/>
                  </a:lnTo>
                  <a:lnTo>
                    <a:pt x="9204" y="5362"/>
                  </a:lnTo>
                  <a:cubicBezTo>
                    <a:pt x="9252" y="5386"/>
                    <a:pt x="9264" y="5433"/>
                    <a:pt x="9264" y="5445"/>
                  </a:cubicBezTo>
                  <a:cubicBezTo>
                    <a:pt x="9264" y="5457"/>
                    <a:pt x="9264" y="5505"/>
                    <a:pt x="9204" y="5528"/>
                  </a:cubicBezTo>
                  <a:lnTo>
                    <a:pt x="4847" y="8076"/>
                  </a:lnTo>
                  <a:cubicBezTo>
                    <a:pt x="4835" y="8082"/>
                    <a:pt x="4817" y="8085"/>
                    <a:pt x="4798" y="8085"/>
                  </a:cubicBezTo>
                  <a:cubicBezTo>
                    <a:pt x="4778" y="8085"/>
                    <a:pt x="4757" y="8082"/>
                    <a:pt x="4740" y="8076"/>
                  </a:cubicBezTo>
                  <a:lnTo>
                    <a:pt x="3406" y="7291"/>
                  </a:lnTo>
                  <a:cubicBezTo>
                    <a:pt x="3384" y="7276"/>
                    <a:pt x="3358" y="7269"/>
                    <a:pt x="3332" y="7269"/>
                  </a:cubicBezTo>
                  <a:cubicBezTo>
                    <a:pt x="3274" y="7269"/>
                    <a:pt x="3216" y="7301"/>
                    <a:pt x="3192" y="7350"/>
                  </a:cubicBezTo>
                  <a:cubicBezTo>
                    <a:pt x="3156" y="7422"/>
                    <a:pt x="3180" y="7529"/>
                    <a:pt x="3251" y="7553"/>
                  </a:cubicBezTo>
                  <a:lnTo>
                    <a:pt x="4597" y="8350"/>
                  </a:lnTo>
                  <a:cubicBezTo>
                    <a:pt x="4656" y="8398"/>
                    <a:pt x="4728" y="8410"/>
                    <a:pt x="4799" y="8410"/>
                  </a:cubicBezTo>
                  <a:cubicBezTo>
                    <a:pt x="4883" y="8410"/>
                    <a:pt x="4954" y="8398"/>
                    <a:pt x="5013" y="8350"/>
                  </a:cubicBezTo>
                  <a:lnTo>
                    <a:pt x="7621" y="6826"/>
                  </a:lnTo>
                  <a:lnTo>
                    <a:pt x="9228" y="7767"/>
                  </a:lnTo>
                  <a:cubicBezTo>
                    <a:pt x="9264" y="7803"/>
                    <a:pt x="9276" y="7838"/>
                    <a:pt x="9276" y="7862"/>
                  </a:cubicBezTo>
                  <a:cubicBezTo>
                    <a:pt x="9276" y="7874"/>
                    <a:pt x="9276" y="7922"/>
                    <a:pt x="9228" y="7945"/>
                  </a:cubicBezTo>
                  <a:lnTo>
                    <a:pt x="7657" y="8850"/>
                  </a:lnTo>
                  <a:cubicBezTo>
                    <a:pt x="7585" y="8898"/>
                    <a:pt x="7561" y="8981"/>
                    <a:pt x="7597" y="9065"/>
                  </a:cubicBezTo>
                  <a:cubicBezTo>
                    <a:pt x="7633" y="9100"/>
                    <a:pt x="7692" y="9136"/>
                    <a:pt x="7740" y="9136"/>
                  </a:cubicBezTo>
                  <a:cubicBezTo>
                    <a:pt x="7764" y="9136"/>
                    <a:pt x="7788" y="9136"/>
                    <a:pt x="7811" y="9124"/>
                  </a:cubicBezTo>
                  <a:lnTo>
                    <a:pt x="9383" y="8207"/>
                  </a:lnTo>
                  <a:cubicBezTo>
                    <a:pt x="9526" y="8136"/>
                    <a:pt x="9597" y="8005"/>
                    <a:pt x="9597" y="7838"/>
                  </a:cubicBezTo>
                  <a:cubicBezTo>
                    <a:pt x="9562" y="7648"/>
                    <a:pt x="9490" y="7517"/>
                    <a:pt x="9359" y="7445"/>
                  </a:cubicBezTo>
                  <a:lnTo>
                    <a:pt x="7919" y="6588"/>
                  </a:lnTo>
                  <a:lnTo>
                    <a:pt x="9359" y="5743"/>
                  </a:lnTo>
                  <a:cubicBezTo>
                    <a:pt x="9490" y="5671"/>
                    <a:pt x="9562" y="5540"/>
                    <a:pt x="9562" y="5374"/>
                  </a:cubicBezTo>
                  <a:cubicBezTo>
                    <a:pt x="9562" y="5219"/>
                    <a:pt x="9490" y="5088"/>
                    <a:pt x="9359" y="5005"/>
                  </a:cubicBezTo>
                  <a:lnTo>
                    <a:pt x="7919" y="4147"/>
                  </a:lnTo>
                  <a:lnTo>
                    <a:pt x="9359" y="3302"/>
                  </a:lnTo>
                  <a:cubicBezTo>
                    <a:pt x="9490" y="3231"/>
                    <a:pt x="9562" y="3100"/>
                    <a:pt x="9562" y="2933"/>
                  </a:cubicBezTo>
                  <a:cubicBezTo>
                    <a:pt x="9562" y="2778"/>
                    <a:pt x="9490" y="2647"/>
                    <a:pt x="9359" y="2564"/>
                  </a:cubicBezTo>
                  <a:lnTo>
                    <a:pt x="5002" y="64"/>
                  </a:lnTo>
                  <a:cubicBezTo>
                    <a:pt x="4930" y="22"/>
                    <a:pt x="4856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2659863" y="1402825"/>
              <a:ext cx="15200" cy="14525"/>
            </a:xfrm>
            <a:custGeom>
              <a:rect b="b" l="l" r="r" t="t"/>
              <a:pathLst>
                <a:path extrusionOk="0" h="581" w="608">
                  <a:moveTo>
                    <a:pt x="167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lnTo>
                    <a:pt x="321" y="533"/>
                  </a:lnTo>
                  <a:cubicBezTo>
                    <a:pt x="357" y="557"/>
                    <a:pt x="393" y="581"/>
                    <a:pt x="429" y="581"/>
                  </a:cubicBezTo>
                  <a:cubicBezTo>
                    <a:pt x="476" y="581"/>
                    <a:pt x="500" y="557"/>
                    <a:pt x="536" y="533"/>
                  </a:cubicBezTo>
                  <a:cubicBezTo>
                    <a:pt x="607" y="474"/>
                    <a:pt x="607" y="366"/>
                    <a:pt x="548" y="307"/>
                  </a:cubicBezTo>
                  <a:lnTo>
                    <a:pt x="274" y="45"/>
                  </a:lnTo>
                  <a:cubicBezTo>
                    <a:pt x="244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2659563" y="1425675"/>
              <a:ext cx="42875" cy="8050"/>
            </a:xfrm>
            <a:custGeom>
              <a:rect b="b" l="l" r="r" t="t"/>
              <a:pathLst>
                <a:path extrusionOk="0" h="322" w="1715">
                  <a:moveTo>
                    <a:pt x="191" y="0"/>
                  </a:moveTo>
                  <a:cubicBezTo>
                    <a:pt x="107" y="0"/>
                    <a:pt x="36" y="60"/>
                    <a:pt x="24" y="143"/>
                  </a:cubicBezTo>
                  <a:cubicBezTo>
                    <a:pt x="0" y="226"/>
                    <a:pt x="83" y="322"/>
                    <a:pt x="191" y="322"/>
                  </a:cubicBezTo>
                  <a:lnTo>
                    <a:pt x="1560" y="322"/>
                  </a:lnTo>
                  <a:cubicBezTo>
                    <a:pt x="1631" y="322"/>
                    <a:pt x="1703" y="262"/>
                    <a:pt x="1715" y="179"/>
                  </a:cubicBezTo>
                  <a:cubicBezTo>
                    <a:pt x="1715" y="83"/>
                    <a:pt x="1643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2659563" y="1439950"/>
              <a:ext cx="42875" cy="7775"/>
            </a:xfrm>
            <a:custGeom>
              <a:rect b="b" l="l" r="r" t="t"/>
              <a:pathLst>
                <a:path extrusionOk="0" h="311" w="1715">
                  <a:moveTo>
                    <a:pt x="191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91" y="310"/>
                  </a:cubicBezTo>
                  <a:lnTo>
                    <a:pt x="1560" y="310"/>
                  </a:lnTo>
                  <a:cubicBezTo>
                    <a:pt x="1631" y="310"/>
                    <a:pt x="1703" y="251"/>
                    <a:pt x="1715" y="179"/>
                  </a:cubicBezTo>
                  <a:cubicBezTo>
                    <a:pt x="1715" y="72"/>
                    <a:pt x="1643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37"/>
          <p:cNvGrpSpPr/>
          <p:nvPr/>
        </p:nvGrpSpPr>
        <p:grpSpPr>
          <a:xfrm>
            <a:off x="5339390" y="1554829"/>
            <a:ext cx="383091" cy="381872"/>
            <a:chOff x="3132538" y="1356300"/>
            <a:chExt cx="269100" cy="268225"/>
          </a:xfrm>
        </p:grpSpPr>
        <p:sp>
          <p:nvSpPr>
            <p:cNvPr id="1466" name="Google Shape;1466;p37"/>
            <p:cNvSpPr/>
            <p:nvPr/>
          </p:nvSpPr>
          <p:spPr>
            <a:xfrm>
              <a:off x="3132538" y="1356300"/>
              <a:ext cx="140500" cy="134575"/>
            </a:xfrm>
            <a:custGeom>
              <a:rect b="b" l="l" r="r" t="t"/>
              <a:pathLst>
                <a:path extrusionOk="0" h="5383" w="5620">
                  <a:moveTo>
                    <a:pt x="5310" y="3775"/>
                  </a:moveTo>
                  <a:lnTo>
                    <a:pt x="5310" y="4109"/>
                  </a:lnTo>
                  <a:lnTo>
                    <a:pt x="5298" y="4109"/>
                  </a:lnTo>
                  <a:cubicBezTo>
                    <a:pt x="5298" y="4121"/>
                    <a:pt x="5287" y="4132"/>
                    <a:pt x="5275" y="4132"/>
                  </a:cubicBezTo>
                  <a:lnTo>
                    <a:pt x="357" y="4132"/>
                  </a:lnTo>
                  <a:cubicBezTo>
                    <a:pt x="345" y="4132"/>
                    <a:pt x="334" y="4121"/>
                    <a:pt x="334" y="4109"/>
                  </a:cubicBezTo>
                  <a:lnTo>
                    <a:pt x="334" y="3775"/>
                  </a:lnTo>
                  <a:close/>
                  <a:moveTo>
                    <a:pt x="595" y="1"/>
                  </a:moveTo>
                  <a:cubicBezTo>
                    <a:pt x="274" y="1"/>
                    <a:pt x="24" y="263"/>
                    <a:pt x="24" y="572"/>
                  </a:cubicBezTo>
                  <a:lnTo>
                    <a:pt x="24" y="2501"/>
                  </a:lnTo>
                  <a:cubicBezTo>
                    <a:pt x="24" y="2573"/>
                    <a:pt x="83" y="2644"/>
                    <a:pt x="155" y="2656"/>
                  </a:cubicBezTo>
                  <a:cubicBezTo>
                    <a:pt x="165" y="2659"/>
                    <a:pt x="175" y="2660"/>
                    <a:pt x="185" y="2660"/>
                  </a:cubicBezTo>
                  <a:cubicBezTo>
                    <a:pt x="259" y="2660"/>
                    <a:pt x="334" y="2585"/>
                    <a:pt x="334" y="2501"/>
                  </a:cubicBezTo>
                  <a:lnTo>
                    <a:pt x="334" y="572"/>
                  </a:lnTo>
                  <a:cubicBezTo>
                    <a:pt x="334" y="430"/>
                    <a:pt x="453" y="311"/>
                    <a:pt x="595" y="311"/>
                  </a:cubicBezTo>
                  <a:lnTo>
                    <a:pt x="5036" y="311"/>
                  </a:lnTo>
                  <a:cubicBezTo>
                    <a:pt x="5179" y="311"/>
                    <a:pt x="5298" y="430"/>
                    <a:pt x="5298" y="572"/>
                  </a:cubicBezTo>
                  <a:lnTo>
                    <a:pt x="5298" y="3466"/>
                  </a:lnTo>
                  <a:lnTo>
                    <a:pt x="322" y="3466"/>
                  </a:lnTo>
                  <a:lnTo>
                    <a:pt x="322" y="3156"/>
                  </a:lnTo>
                  <a:cubicBezTo>
                    <a:pt x="322" y="3073"/>
                    <a:pt x="274" y="3001"/>
                    <a:pt x="203" y="2989"/>
                  </a:cubicBezTo>
                  <a:cubicBezTo>
                    <a:pt x="195" y="2989"/>
                    <a:pt x="187" y="2988"/>
                    <a:pt x="179" y="2988"/>
                  </a:cubicBezTo>
                  <a:cubicBezTo>
                    <a:pt x="82" y="2988"/>
                    <a:pt x="0" y="3055"/>
                    <a:pt x="0" y="3132"/>
                  </a:cubicBezTo>
                  <a:lnTo>
                    <a:pt x="0" y="4121"/>
                  </a:lnTo>
                  <a:cubicBezTo>
                    <a:pt x="0" y="4311"/>
                    <a:pt x="155" y="4466"/>
                    <a:pt x="345" y="4466"/>
                  </a:cubicBezTo>
                  <a:lnTo>
                    <a:pt x="1929" y="4466"/>
                  </a:lnTo>
                  <a:cubicBezTo>
                    <a:pt x="1869" y="4621"/>
                    <a:pt x="1762" y="4799"/>
                    <a:pt x="1584" y="4942"/>
                  </a:cubicBezTo>
                  <a:cubicBezTo>
                    <a:pt x="1536" y="4978"/>
                    <a:pt x="1488" y="5025"/>
                    <a:pt x="1488" y="5097"/>
                  </a:cubicBezTo>
                  <a:cubicBezTo>
                    <a:pt x="1477" y="5264"/>
                    <a:pt x="1596" y="5383"/>
                    <a:pt x="1750" y="5383"/>
                  </a:cubicBezTo>
                  <a:lnTo>
                    <a:pt x="2179" y="5383"/>
                  </a:lnTo>
                  <a:cubicBezTo>
                    <a:pt x="2250" y="5383"/>
                    <a:pt x="2322" y="5323"/>
                    <a:pt x="2346" y="5252"/>
                  </a:cubicBezTo>
                  <a:cubicBezTo>
                    <a:pt x="2358" y="5156"/>
                    <a:pt x="2286" y="5073"/>
                    <a:pt x="2179" y="5073"/>
                  </a:cubicBezTo>
                  <a:lnTo>
                    <a:pt x="1905" y="5073"/>
                  </a:lnTo>
                  <a:cubicBezTo>
                    <a:pt x="2108" y="4883"/>
                    <a:pt x="2203" y="4656"/>
                    <a:pt x="2250" y="4466"/>
                  </a:cubicBezTo>
                  <a:lnTo>
                    <a:pt x="3358" y="4466"/>
                  </a:lnTo>
                  <a:cubicBezTo>
                    <a:pt x="3417" y="4656"/>
                    <a:pt x="3512" y="4883"/>
                    <a:pt x="3691" y="5073"/>
                  </a:cubicBezTo>
                  <a:lnTo>
                    <a:pt x="2798" y="5073"/>
                  </a:lnTo>
                  <a:cubicBezTo>
                    <a:pt x="2727" y="5073"/>
                    <a:pt x="2655" y="5133"/>
                    <a:pt x="2643" y="5204"/>
                  </a:cubicBezTo>
                  <a:cubicBezTo>
                    <a:pt x="2620" y="5299"/>
                    <a:pt x="2703" y="5383"/>
                    <a:pt x="2798" y="5383"/>
                  </a:cubicBezTo>
                  <a:lnTo>
                    <a:pt x="3870" y="5383"/>
                  </a:lnTo>
                  <a:cubicBezTo>
                    <a:pt x="3965" y="5383"/>
                    <a:pt x="4036" y="5335"/>
                    <a:pt x="4096" y="5264"/>
                  </a:cubicBezTo>
                  <a:cubicBezTo>
                    <a:pt x="4167" y="5144"/>
                    <a:pt x="4144" y="5013"/>
                    <a:pt x="4036" y="4942"/>
                  </a:cubicBezTo>
                  <a:cubicBezTo>
                    <a:pt x="3858" y="4799"/>
                    <a:pt x="3751" y="4621"/>
                    <a:pt x="3691" y="4466"/>
                  </a:cubicBezTo>
                  <a:lnTo>
                    <a:pt x="5275" y="4466"/>
                  </a:lnTo>
                  <a:cubicBezTo>
                    <a:pt x="5465" y="4466"/>
                    <a:pt x="5620" y="4311"/>
                    <a:pt x="5620" y="4121"/>
                  </a:cubicBezTo>
                  <a:lnTo>
                    <a:pt x="5620" y="572"/>
                  </a:lnTo>
                  <a:cubicBezTo>
                    <a:pt x="5620" y="263"/>
                    <a:pt x="5346" y="1"/>
                    <a:pt x="5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317956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319891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321826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3261413" y="1489375"/>
              <a:ext cx="140225" cy="135150"/>
            </a:xfrm>
            <a:custGeom>
              <a:rect b="b" l="l" r="r" t="t"/>
              <a:pathLst>
                <a:path extrusionOk="0" h="5406" w="5609">
                  <a:moveTo>
                    <a:pt x="5299" y="3798"/>
                  </a:moveTo>
                  <a:lnTo>
                    <a:pt x="5299" y="4120"/>
                  </a:lnTo>
                  <a:cubicBezTo>
                    <a:pt x="5299" y="4143"/>
                    <a:pt x="5287" y="4155"/>
                    <a:pt x="5263" y="4155"/>
                  </a:cubicBezTo>
                  <a:lnTo>
                    <a:pt x="334" y="4155"/>
                  </a:lnTo>
                  <a:cubicBezTo>
                    <a:pt x="322" y="4155"/>
                    <a:pt x="310" y="4132"/>
                    <a:pt x="310" y="4120"/>
                  </a:cubicBezTo>
                  <a:lnTo>
                    <a:pt x="310" y="3798"/>
                  </a:lnTo>
                  <a:close/>
                  <a:moveTo>
                    <a:pt x="3346" y="4465"/>
                  </a:moveTo>
                  <a:cubicBezTo>
                    <a:pt x="3418" y="4655"/>
                    <a:pt x="3525" y="4894"/>
                    <a:pt x="3703" y="5072"/>
                  </a:cubicBezTo>
                  <a:lnTo>
                    <a:pt x="1906" y="5072"/>
                  </a:lnTo>
                  <a:cubicBezTo>
                    <a:pt x="2096" y="4882"/>
                    <a:pt x="2203" y="4655"/>
                    <a:pt x="2239" y="4465"/>
                  </a:cubicBezTo>
                  <a:close/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4215"/>
                  </a:lnTo>
                  <a:cubicBezTo>
                    <a:pt x="1" y="4358"/>
                    <a:pt x="120" y="4477"/>
                    <a:pt x="262" y="4477"/>
                  </a:cubicBezTo>
                  <a:lnTo>
                    <a:pt x="1917" y="4477"/>
                  </a:lnTo>
                  <a:cubicBezTo>
                    <a:pt x="1858" y="4643"/>
                    <a:pt x="1751" y="4822"/>
                    <a:pt x="1560" y="4977"/>
                  </a:cubicBezTo>
                  <a:cubicBezTo>
                    <a:pt x="1525" y="5001"/>
                    <a:pt x="1501" y="5036"/>
                    <a:pt x="1489" y="5072"/>
                  </a:cubicBezTo>
                  <a:cubicBezTo>
                    <a:pt x="1441" y="5251"/>
                    <a:pt x="1572" y="5405"/>
                    <a:pt x="1727" y="5405"/>
                  </a:cubicBezTo>
                  <a:lnTo>
                    <a:pt x="3894" y="5405"/>
                  </a:lnTo>
                  <a:cubicBezTo>
                    <a:pt x="3942" y="5405"/>
                    <a:pt x="3989" y="5394"/>
                    <a:pt x="4013" y="5358"/>
                  </a:cubicBezTo>
                  <a:cubicBezTo>
                    <a:pt x="4168" y="5239"/>
                    <a:pt x="4156" y="5048"/>
                    <a:pt x="4013" y="4953"/>
                  </a:cubicBezTo>
                  <a:cubicBezTo>
                    <a:pt x="3834" y="4822"/>
                    <a:pt x="3739" y="4643"/>
                    <a:pt x="3680" y="4477"/>
                  </a:cubicBezTo>
                  <a:lnTo>
                    <a:pt x="5323" y="4477"/>
                  </a:lnTo>
                  <a:cubicBezTo>
                    <a:pt x="5477" y="4477"/>
                    <a:pt x="5596" y="4358"/>
                    <a:pt x="5596" y="4215"/>
                  </a:cubicBezTo>
                  <a:lnTo>
                    <a:pt x="5596" y="583"/>
                  </a:lnTo>
                  <a:cubicBezTo>
                    <a:pt x="5608" y="250"/>
                    <a:pt x="5346" y="0"/>
                    <a:pt x="5025" y="0"/>
                  </a:cubicBezTo>
                  <a:lnTo>
                    <a:pt x="4358" y="0"/>
                  </a:lnTo>
                  <a:cubicBezTo>
                    <a:pt x="4287" y="0"/>
                    <a:pt x="4203" y="60"/>
                    <a:pt x="4192" y="131"/>
                  </a:cubicBezTo>
                  <a:cubicBezTo>
                    <a:pt x="4180" y="226"/>
                    <a:pt x="4251" y="310"/>
                    <a:pt x="4358" y="310"/>
                  </a:cubicBezTo>
                  <a:lnTo>
                    <a:pt x="5025" y="310"/>
                  </a:lnTo>
                  <a:cubicBezTo>
                    <a:pt x="5180" y="310"/>
                    <a:pt x="5299" y="429"/>
                    <a:pt x="5299" y="583"/>
                  </a:cubicBezTo>
                  <a:lnTo>
                    <a:pt x="5299" y="3465"/>
                  </a:lnTo>
                  <a:lnTo>
                    <a:pt x="310" y="3465"/>
                  </a:lnTo>
                  <a:lnTo>
                    <a:pt x="310" y="393"/>
                  </a:lnTo>
                  <a:cubicBezTo>
                    <a:pt x="310" y="345"/>
                    <a:pt x="334" y="310"/>
                    <a:pt x="382" y="310"/>
                  </a:cubicBezTo>
                  <a:lnTo>
                    <a:pt x="3763" y="310"/>
                  </a:lnTo>
                  <a:cubicBezTo>
                    <a:pt x="3775" y="310"/>
                    <a:pt x="3799" y="310"/>
                    <a:pt x="3799" y="298"/>
                  </a:cubicBezTo>
                  <a:cubicBezTo>
                    <a:pt x="3930" y="167"/>
                    <a:pt x="383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330813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332748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32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334683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328283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41" y="310"/>
                  </a:lnTo>
                  <a:cubicBezTo>
                    <a:pt x="513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330188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332093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96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3327488" y="1422100"/>
              <a:ext cx="8075" cy="14625"/>
            </a:xfrm>
            <a:custGeom>
              <a:rect b="b" l="l" r="r" t="t"/>
              <a:pathLst>
                <a:path extrusionOk="0" h="585" w="323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84"/>
                  </a:cubicBezTo>
                  <a:cubicBezTo>
                    <a:pt x="138" y="584"/>
                    <a:pt x="144" y="585"/>
                    <a:pt x="150" y="585"/>
                  </a:cubicBezTo>
                  <a:cubicBezTo>
                    <a:pt x="239" y="585"/>
                    <a:pt x="322" y="506"/>
                    <a:pt x="322" y="417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3327488" y="1441750"/>
              <a:ext cx="8075" cy="14625"/>
            </a:xfrm>
            <a:custGeom>
              <a:rect b="b" l="l" r="r" t="t"/>
              <a:pathLst>
                <a:path extrusionOk="0" h="585" w="323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72"/>
                    <a:pt x="132" y="583"/>
                  </a:cubicBezTo>
                  <a:cubicBezTo>
                    <a:pt x="139" y="584"/>
                    <a:pt x="146" y="585"/>
                    <a:pt x="152" y="585"/>
                  </a:cubicBezTo>
                  <a:cubicBezTo>
                    <a:pt x="240" y="585"/>
                    <a:pt x="322" y="516"/>
                    <a:pt x="322" y="417"/>
                  </a:cubicBezTo>
                  <a:lnTo>
                    <a:pt x="322" y="167"/>
                  </a:lnTo>
                  <a:cubicBezTo>
                    <a:pt x="322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3327488" y="1461975"/>
              <a:ext cx="8075" cy="14425"/>
            </a:xfrm>
            <a:custGeom>
              <a:rect b="b" l="l" r="r" t="t"/>
              <a:pathLst>
                <a:path extrusionOk="0" h="577" w="323">
                  <a:moveTo>
                    <a:pt x="132" y="1"/>
                  </a:moveTo>
                  <a:cubicBezTo>
                    <a:pt x="60" y="13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6"/>
                    <a:pt x="165" y="576"/>
                  </a:cubicBezTo>
                  <a:cubicBezTo>
                    <a:pt x="248" y="576"/>
                    <a:pt x="322" y="501"/>
                    <a:pt x="322" y="417"/>
                  </a:cubicBezTo>
                  <a:lnTo>
                    <a:pt x="322" y="155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3237888" y="1563775"/>
              <a:ext cx="14925" cy="7775"/>
            </a:xfrm>
            <a:custGeom>
              <a:rect b="b" l="l" r="r" t="t"/>
              <a:pathLst>
                <a:path extrusionOk="0" h="311" w="597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30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3218838" y="1563775"/>
              <a:ext cx="14925" cy="7775"/>
            </a:xfrm>
            <a:custGeom>
              <a:rect b="b" l="l" r="r" t="t"/>
              <a:pathLst>
                <a:path extrusionOk="0" h="311" w="597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41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3199513" y="1563775"/>
              <a:ext cx="15500" cy="7775"/>
            </a:xfrm>
            <a:custGeom>
              <a:rect b="b" l="l" r="r" t="t"/>
              <a:pathLst>
                <a:path extrusionOk="0" h="311" w="620">
                  <a:moveTo>
                    <a:pt x="179" y="1"/>
                  </a:moveTo>
                  <a:cubicBezTo>
                    <a:pt x="107" y="1"/>
                    <a:pt x="36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429" y="310"/>
                  </a:lnTo>
                  <a:cubicBezTo>
                    <a:pt x="512" y="310"/>
                    <a:pt x="583" y="251"/>
                    <a:pt x="595" y="179"/>
                  </a:cubicBezTo>
                  <a:cubicBezTo>
                    <a:pt x="619" y="96"/>
                    <a:pt x="53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3200388" y="1544725"/>
              <a:ext cx="7775" cy="14650"/>
            </a:xfrm>
            <a:custGeom>
              <a:rect b="b" l="l" r="r" t="t"/>
              <a:pathLst>
                <a:path extrusionOk="0" h="586" w="311">
                  <a:moveTo>
                    <a:pt x="132" y="1"/>
                  </a:moveTo>
                  <a:cubicBezTo>
                    <a:pt x="60" y="36"/>
                    <a:pt x="1" y="96"/>
                    <a:pt x="1" y="179"/>
                  </a:cubicBezTo>
                  <a:lnTo>
                    <a:pt x="1" y="417"/>
                  </a:lnTo>
                  <a:cubicBezTo>
                    <a:pt x="1" y="501"/>
                    <a:pt x="60" y="572"/>
                    <a:pt x="132" y="584"/>
                  </a:cubicBezTo>
                  <a:cubicBezTo>
                    <a:pt x="139" y="585"/>
                    <a:pt x="146" y="585"/>
                    <a:pt x="152" y="585"/>
                  </a:cubicBezTo>
                  <a:cubicBezTo>
                    <a:pt x="239" y="585"/>
                    <a:pt x="310" y="517"/>
                    <a:pt x="310" y="417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3200388" y="1524775"/>
              <a:ext cx="7775" cy="14425"/>
            </a:xfrm>
            <a:custGeom>
              <a:rect b="b" l="l" r="r" t="t"/>
              <a:pathLst>
                <a:path extrusionOk="0" h="577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lnTo>
                    <a:pt x="1" y="418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7"/>
                    <a:pt x="165" y="577"/>
                  </a:cubicBezTo>
                  <a:cubicBezTo>
                    <a:pt x="245" y="577"/>
                    <a:pt x="310" y="502"/>
                    <a:pt x="310" y="418"/>
                  </a:cubicBezTo>
                  <a:lnTo>
                    <a:pt x="310" y="168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3200388" y="1505150"/>
              <a:ext cx="7775" cy="14400"/>
            </a:xfrm>
            <a:custGeom>
              <a:rect b="b" l="l" r="r" t="t"/>
              <a:pathLst>
                <a:path extrusionOk="0" h="576" w="311">
                  <a:moveTo>
                    <a:pt x="132" y="0"/>
                  </a:moveTo>
                  <a:cubicBezTo>
                    <a:pt x="60" y="24"/>
                    <a:pt x="1" y="95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72"/>
                  </a:cubicBezTo>
                  <a:cubicBezTo>
                    <a:pt x="143" y="574"/>
                    <a:pt x="154" y="576"/>
                    <a:pt x="165" y="576"/>
                  </a:cubicBezTo>
                  <a:cubicBezTo>
                    <a:pt x="245" y="576"/>
                    <a:pt x="310" y="501"/>
                    <a:pt x="310" y="417"/>
                  </a:cubicBezTo>
                  <a:lnTo>
                    <a:pt x="310" y="155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7"/>
          <p:cNvSpPr/>
          <p:nvPr/>
        </p:nvSpPr>
        <p:spPr>
          <a:xfrm>
            <a:off x="3423636" y="1539769"/>
            <a:ext cx="378856" cy="385253"/>
          </a:xfrm>
          <a:custGeom>
            <a:rect b="b" l="l" r="r" t="t"/>
            <a:pathLst>
              <a:path extrusionOk="0" h="10824" w="10645">
                <a:moveTo>
                  <a:pt x="3798" y="346"/>
                </a:moveTo>
                <a:lnTo>
                  <a:pt x="1417" y="1715"/>
                </a:lnTo>
                <a:lnTo>
                  <a:pt x="1417" y="346"/>
                </a:lnTo>
                <a:close/>
                <a:moveTo>
                  <a:pt x="1977" y="3751"/>
                </a:moveTo>
                <a:lnTo>
                  <a:pt x="1977" y="4572"/>
                </a:lnTo>
                <a:lnTo>
                  <a:pt x="310" y="4572"/>
                </a:lnTo>
                <a:lnTo>
                  <a:pt x="310" y="3751"/>
                </a:lnTo>
                <a:close/>
                <a:moveTo>
                  <a:pt x="4763" y="3751"/>
                </a:moveTo>
                <a:lnTo>
                  <a:pt x="4763" y="4572"/>
                </a:lnTo>
                <a:lnTo>
                  <a:pt x="3096" y="4572"/>
                </a:lnTo>
                <a:lnTo>
                  <a:pt x="3096" y="3751"/>
                </a:lnTo>
                <a:close/>
                <a:moveTo>
                  <a:pt x="7525" y="3751"/>
                </a:moveTo>
                <a:lnTo>
                  <a:pt x="7525" y="4572"/>
                </a:lnTo>
                <a:lnTo>
                  <a:pt x="5858" y="4572"/>
                </a:lnTo>
                <a:lnTo>
                  <a:pt x="5858" y="3751"/>
                </a:lnTo>
                <a:close/>
                <a:moveTo>
                  <a:pt x="1977" y="6906"/>
                </a:moveTo>
                <a:lnTo>
                  <a:pt x="1977" y="7727"/>
                </a:lnTo>
                <a:lnTo>
                  <a:pt x="310" y="7727"/>
                </a:lnTo>
                <a:lnTo>
                  <a:pt x="310" y="6906"/>
                </a:lnTo>
                <a:close/>
                <a:moveTo>
                  <a:pt x="7525" y="6906"/>
                </a:moveTo>
                <a:lnTo>
                  <a:pt x="7525" y="7727"/>
                </a:lnTo>
                <a:lnTo>
                  <a:pt x="5858" y="7727"/>
                </a:lnTo>
                <a:lnTo>
                  <a:pt x="5858" y="6906"/>
                </a:lnTo>
                <a:close/>
                <a:moveTo>
                  <a:pt x="7525" y="9656"/>
                </a:moveTo>
                <a:lnTo>
                  <a:pt x="7525" y="9906"/>
                </a:lnTo>
                <a:lnTo>
                  <a:pt x="5858" y="9906"/>
                </a:lnTo>
                <a:lnTo>
                  <a:pt x="5858" y="9656"/>
                </a:lnTo>
                <a:close/>
                <a:moveTo>
                  <a:pt x="10323" y="9656"/>
                </a:moveTo>
                <a:lnTo>
                  <a:pt x="10323" y="9906"/>
                </a:lnTo>
                <a:lnTo>
                  <a:pt x="8656" y="9906"/>
                </a:lnTo>
                <a:lnTo>
                  <a:pt x="8656" y="9656"/>
                </a:lnTo>
                <a:close/>
                <a:moveTo>
                  <a:pt x="7525" y="10228"/>
                </a:moveTo>
                <a:lnTo>
                  <a:pt x="7525" y="10478"/>
                </a:lnTo>
                <a:lnTo>
                  <a:pt x="5858" y="10478"/>
                </a:lnTo>
                <a:lnTo>
                  <a:pt x="5858" y="10228"/>
                </a:lnTo>
                <a:close/>
                <a:moveTo>
                  <a:pt x="10323" y="10228"/>
                </a:moveTo>
                <a:lnTo>
                  <a:pt x="10323" y="10478"/>
                </a:lnTo>
                <a:lnTo>
                  <a:pt x="8656" y="10478"/>
                </a:lnTo>
                <a:lnTo>
                  <a:pt x="8656" y="10228"/>
                </a:lnTo>
                <a:close/>
                <a:moveTo>
                  <a:pt x="1203" y="0"/>
                </a:moveTo>
                <a:cubicBezTo>
                  <a:pt x="1119" y="0"/>
                  <a:pt x="1036" y="72"/>
                  <a:pt x="1036" y="167"/>
                </a:cubicBezTo>
                <a:lnTo>
                  <a:pt x="1036" y="1953"/>
                </a:lnTo>
                <a:cubicBezTo>
                  <a:pt x="1036" y="2036"/>
                  <a:pt x="1119" y="2120"/>
                  <a:pt x="1203" y="2120"/>
                </a:cubicBezTo>
                <a:lnTo>
                  <a:pt x="2620" y="2120"/>
                </a:lnTo>
                <a:lnTo>
                  <a:pt x="2620" y="2667"/>
                </a:lnTo>
                <a:lnTo>
                  <a:pt x="1072" y="2667"/>
                </a:lnTo>
                <a:cubicBezTo>
                  <a:pt x="977" y="2667"/>
                  <a:pt x="905" y="2739"/>
                  <a:pt x="905" y="2834"/>
                </a:cubicBezTo>
                <a:lnTo>
                  <a:pt x="905" y="3405"/>
                </a:lnTo>
                <a:lnTo>
                  <a:pt x="167" y="3405"/>
                </a:lnTo>
                <a:cubicBezTo>
                  <a:pt x="72" y="3405"/>
                  <a:pt x="0" y="3489"/>
                  <a:pt x="0" y="3572"/>
                </a:cubicBezTo>
                <a:lnTo>
                  <a:pt x="0" y="4739"/>
                </a:lnTo>
                <a:cubicBezTo>
                  <a:pt x="0" y="4822"/>
                  <a:pt x="72" y="4894"/>
                  <a:pt x="167" y="4894"/>
                </a:cubicBezTo>
                <a:lnTo>
                  <a:pt x="953" y="4894"/>
                </a:lnTo>
                <a:lnTo>
                  <a:pt x="953" y="6596"/>
                </a:lnTo>
                <a:lnTo>
                  <a:pt x="167" y="6596"/>
                </a:lnTo>
                <a:cubicBezTo>
                  <a:pt x="72" y="6596"/>
                  <a:pt x="0" y="6668"/>
                  <a:pt x="0" y="6763"/>
                </a:cubicBezTo>
                <a:lnTo>
                  <a:pt x="0" y="7894"/>
                </a:lnTo>
                <a:cubicBezTo>
                  <a:pt x="0" y="7977"/>
                  <a:pt x="72" y="8049"/>
                  <a:pt x="167" y="8049"/>
                </a:cubicBezTo>
                <a:lnTo>
                  <a:pt x="2143" y="8049"/>
                </a:lnTo>
                <a:cubicBezTo>
                  <a:pt x="2227" y="8049"/>
                  <a:pt x="2310" y="7977"/>
                  <a:pt x="2310" y="7894"/>
                </a:cubicBezTo>
                <a:lnTo>
                  <a:pt x="2310" y="6763"/>
                </a:lnTo>
                <a:cubicBezTo>
                  <a:pt x="2310" y="6668"/>
                  <a:pt x="2227" y="6596"/>
                  <a:pt x="2143" y="6596"/>
                </a:cubicBezTo>
                <a:lnTo>
                  <a:pt x="1262" y="6596"/>
                </a:lnTo>
                <a:lnTo>
                  <a:pt x="1262" y="6180"/>
                </a:lnTo>
                <a:lnTo>
                  <a:pt x="3715" y="6180"/>
                </a:lnTo>
                <a:lnTo>
                  <a:pt x="3715" y="6596"/>
                </a:lnTo>
                <a:lnTo>
                  <a:pt x="2929" y="6596"/>
                </a:lnTo>
                <a:cubicBezTo>
                  <a:pt x="2846" y="6596"/>
                  <a:pt x="2762" y="6668"/>
                  <a:pt x="2762" y="6763"/>
                </a:cubicBezTo>
                <a:lnTo>
                  <a:pt x="2762" y="7894"/>
                </a:lnTo>
                <a:cubicBezTo>
                  <a:pt x="2762" y="7977"/>
                  <a:pt x="2846" y="8049"/>
                  <a:pt x="2929" y="8049"/>
                </a:cubicBezTo>
                <a:lnTo>
                  <a:pt x="3274" y="8049"/>
                </a:lnTo>
                <a:cubicBezTo>
                  <a:pt x="3346" y="8049"/>
                  <a:pt x="3417" y="7989"/>
                  <a:pt x="3441" y="7918"/>
                </a:cubicBezTo>
                <a:cubicBezTo>
                  <a:pt x="3453" y="7835"/>
                  <a:pt x="3382" y="7739"/>
                  <a:pt x="3274" y="7739"/>
                </a:cubicBezTo>
                <a:lnTo>
                  <a:pt x="3084" y="7739"/>
                </a:lnTo>
                <a:lnTo>
                  <a:pt x="3084" y="6918"/>
                </a:lnTo>
                <a:lnTo>
                  <a:pt x="4751" y="6918"/>
                </a:lnTo>
                <a:lnTo>
                  <a:pt x="4751" y="7739"/>
                </a:lnTo>
                <a:lnTo>
                  <a:pt x="3929" y="7739"/>
                </a:lnTo>
                <a:cubicBezTo>
                  <a:pt x="3858" y="7739"/>
                  <a:pt x="3775" y="7799"/>
                  <a:pt x="3763" y="7870"/>
                </a:cubicBezTo>
                <a:cubicBezTo>
                  <a:pt x="3751" y="7966"/>
                  <a:pt x="3822" y="8049"/>
                  <a:pt x="3929" y="8049"/>
                </a:cubicBezTo>
                <a:lnTo>
                  <a:pt x="4906" y="8049"/>
                </a:lnTo>
                <a:cubicBezTo>
                  <a:pt x="5001" y="8049"/>
                  <a:pt x="5072" y="7977"/>
                  <a:pt x="5072" y="7894"/>
                </a:cubicBezTo>
                <a:lnTo>
                  <a:pt x="5072" y="6763"/>
                </a:lnTo>
                <a:cubicBezTo>
                  <a:pt x="5072" y="6668"/>
                  <a:pt x="5001" y="6596"/>
                  <a:pt x="4906" y="6596"/>
                </a:cubicBezTo>
                <a:lnTo>
                  <a:pt x="4036" y="6596"/>
                </a:lnTo>
                <a:lnTo>
                  <a:pt x="4036" y="6180"/>
                </a:lnTo>
                <a:lnTo>
                  <a:pt x="6489" y="6180"/>
                </a:lnTo>
                <a:lnTo>
                  <a:pt x="6489" y="6596"/>
                </a:lnTo>
                <a:lnTo>
                  <a:pt x="5703" y="6596"/>
                </a:lnTo>
                <a:cubicBezTo>
                  <a:pt x="5608" y="6596"/>
                  <a:pt x="5537" y="6668"/>
                  <a:pt x="5537" y="6763"/>
                </a:cubicBezTo>
                <a:lnTo>
                  <a:pt x="5537" y="7918"/>
                </a:lnTo>
                <a:cubicBezTo>
                  <a:pt x="5537" y="8013"/>
                  <a:pt x="5608" y="8085"/>
                  <a:pt x="5703" y="8085"/>
                </a:cubicBezTo>
                <a:lnTo>
                  <a:pt x="6489" y="8085"/>
                </a:lnTo>
                <a:lnTo>
                  <a:pt x="6489" y="9359"/>
                </a:lnTo>
                <a:lnTo>
                  <a:pt x="5703" y="9359"/>
                </a:lnTo>
                <a:cubicBezTo>
                  <a:pt x="5608" y="9359"/>
                  <a:pt x="5537" y="9442"/>
                  <a:pt x="5537" y="9525"/>
                </a:cubicBezTo>
                <a:lnTo>
                  <a:pt x="5537" y="10656"/>
                </a:lnTo>
                <a:cubicBezTo>
                  <a:pt x="5537" y="10752"/>
                  <a:pt x="5608" y="10823"/>
                  <a:pt x="5703" y="10823"/>
                </a:cubicBezTo>
                <a:lnTo>
                  <a:pt x="7680" y="10823"/>
                </a:lnTo>
                <a:cubicBezTo>
                  <a:pt x="7763" y="10823"/>
                  <a:pt x="7846" y="10752"/>
                  <a:pt x="7846" y="10656"/>
                </a:cubicBezTo>
                <a:lnTo>
                  <a:pt x="7846" y="9525"/>
                </a:lnTo>
                <a:cubicBezTo>
                  <a:pt x="7846" y="9442"/>
                  <a:pt x="7763" y="9359"/>
                  <a:pt x="7680" y="9359"/>
                </a:cubicBezTo>
                <a:lnTo>
                  <a:pt x="6799" y="9359"/>
                </a:lnTo>
                <a:lnTo>
                  <a:pt x="6799" y="8930"/>
                </a:lnTo>
                <a:lnTo>
                  <a:pt x="9251" y="8930"/>
                </a:lnTo>
                <a:lnTo>
                  <a:pt x="9251" y="9347"/>
                </a:lnTo>
                <a:lnTo>
                  <a:pt x="8477" y="9347"/>
                </a:lnTo>
                <a:cubicBezTo>
                  <a:pt x="8394" y="9347"/>
                  <a:pt x="8323" y="9418"/>
                  <a:pt x="8323" y="9513"/>
                </a:cubicBezTo>
                <a:lnTo>
                  <a:pt x="8323" y="10644"/>
                </a:lnTo>
                <a:cubicBezTo>
                  <a:pt x="8323" y="10728"/>
                  <a:pt x="8394" y="10811"/>
                  <a:pt x="8477" y="10811"/>
                </a:cubicBezTo>
                <a:lnTo>
                  <a:pt x="10466" y="10811"/>
                </a:lnTo>
                <a:cubicBezTo>
                  <a:pt x="10549" y="10811"/>
                  <a:pt x="10621" y="10728"/>
                  <a:pt x="10621" y="10644"/>
                </a:cubicBezTo>
                <a:lnTo>
                  <a:pt x="10621" y="9513"/>
                </a:lnTo>
                <a:cubicBezTo>
                  <a:pt x="10621" y="9418"/>
                  <a:pt x="10549" y="9347"/>
                  <a:pt x="10466" y="9347"/>
                </a:cubicBezTo>
                <a:lnTo>
                  <a:pt x="9573" y="9347"/>
                </a:lnTo>
                <a:lnTo>
                  <a:pt x="9573" y="8763"/>
                </a:lnTo>
                <a:cubicBezTo>
                  <a:pt x="9573" y="8680"/>
                  <a:pt x="9490" y="8608"/>
                  <a:pt x="9406" y="8608"/>
                </a:cubicBezTo>
                <a:lnTo>
                  <a:pt x="6787" y="8608"/>
                </a:lnTo>
                <a:lnTo>
                  <a:pt x="6787" y="8037"/>
                </a:lnTo>
                <a:lnTo>
                  <a:pt x="7668" y="8037"/>
                </a:lnTo>
                <a:cubicBezTo>
                  <a:pt x="7751" y="8037"/>
                  <a:pt x="7823" y="7966"/>
                  <a:pt x="7823" y="7870"/>
                </a:cubicBezTo>
                <a:lnTo>
                  <a:pt x="7823" y="6739"/>
                </a:lnTo>
                <a:cubicBezTo>
                  <a:pt x="7823" y="6656"/>
                  <a:pt x="7751" y="6584"/>
                  <a:pt x="7668" y="6584"/>
                </a:cubicBezTo>
                <a:lnTo>
                  <a:pt x="6787" y="6584"/>
                </a:lnTo>
                <a:lnTo>
                  <a:pt x="6787" y="6001"/>
                </a:lnTo>
                <a:cubicBezTo>
                  <a:pt x="6787" y="5906"/>
                  <a:pt x="6715" y="5834"/>
                  <a:pt x="6620" y="5834"/>
                </a:cubicBezTo>
                <a:lnTo>
                  <a:pt x="1238" y="5834"/>
                </a:lnTo>
                <a:lnTo>
                  <a:pt x="1238" y="4870"/>
                </a:lnTo>
                <a:lnTo>
                  <a:pt x="2108" y="4870"/>
                </a:lnTo>
                <a:cubicBezTo>
                  <a:pt x="2203" y="4870"/>
                  <a:pt x="2274" y="4798"/>
                  <a:pt x="2274" y="4703"/>
                </a:cubicBezTo>
                <a:lnTo>
                  <a:pt x="2274" y="3572"/>
                </a:lnTo>
                <a:cubicBezTo>
                  <a:pt x="2274" y="3489"/>
                  <a:pt x="2203" y="3405"/>
                  <a:pt x="2108" y="3405"/>
                </a:cubicBezTo>
                <a:lnTo>
                  <a:pt x="1238" y="3405"/>
                </a:lnTo>
                <a:lnTo>
                  <a:pt x="1238" y="2965"/>
                </a:lnTo>
                <a:lnTo>
                  <a:pt x="3691" y="2965"/>
                </a:lnTo>
                <a:lnTo>
                  <a:pt x="3691" y="3405"/>
                </a:lnTo>
                <a:lnTo>
                  <a:pt x="2905" y="3405"/>
                </a:lnTo>
                <a:cubicBezTo>
                  <a:pt x="2810" y="3405"/>
                  <a:pt x="2739" y="3489"/>
                  <a:pt x="2739" y="3572"/>
                </a:cubicBezTo>
                <a:lnTo>
                  <a:pt x="2739" y="4703"/>
                </a:lnTo>
                <a:cubicBezTo>
                  <a:pt x="2739" y="4798"/>
                  <a:pt x="2810" y="4870"/>
                  <a:pt x="2905" y="4870"/>
                </a:cubicBezTo>
                <a:lnTo>
                  <a:pt x="4882" y="4870"/>
                </a:lnTo>
                <a:cubicBezTo>
                  <a:pt x="4965" y="4870"/>
                  <a:pt x="5048" y="4798"/>
                  <a:pt x="5048" y="4703"/>
                </a:cubicBezTo>
                <a:lnTo>
                  <a:pt x="5048" y="3572"/>
                </a:lnTo>
                <a:cubicBezTo>
                  <a:pt x="5048" y="3489"/>
                  <a:pt x="4965" y="3405"/>
                  <a:pt x="4882" y="3405"/>
                </a:cubicBezTo>
                <a:lnTo>
                  <a:pt x="4001" y="3405"/>
                </a:lnTo>
                <a:lnTo>
                  <a:pt x="4001" y="2965"/>
                </a:lnTo>
                <a:lnTo>
                  <a:pt x="6453" y="2965"/>
                </a:lnTo>
                <a:lnTo>
                  <a:pt x="6453" y="3405"/>
                </a:lnTo>
                <a:lnTo>
                  <a:pt x="5668" y="3405"/>
                </a:lnTo>
                <a:cubicBezTo>
                  <a:pt x="5584" y="3405"/>
                  <a:pt x="5501" y="3489"/>
                  <a:pt x="5501" y="3572"/>
                </a:cubicBezTo>
                <a:lnTo>
                  <a:pt x="5501" y="4703"/>
                </a:lnTo>
                <a:cubicBezTo>
                  <a:pt x="5501" y="4798"/>
                  <a:pt x="5584" y="4870"/>
                  <a:pt x="5668" y="4870"/>
                </a:cubicBezTo>
                <a:lnTo>
                  <a:pt x="7644" y="4870"/>
                </a:lnTo>
                <a:cubicBezTo>
                  <a:pt x="7739" y="4870"/>
                  <a:pt x="7811" y="4798"/>
                  <a:pt x="7811" y="4703"/>
                </a:cubicBezTo>
                <a:lnTo>
                  <a:pt x="7811" y="3572"/>
                </a:lnTo>
                <a:cubicBezTo>
                  <a:pt x="7811" y="3489"/>
                  <a:pt x="7739" y="3405"/>
                  <a:pt x="7644" y="3405"/>
                </a:cubicBezTo>
                <a:lnTo>
                  <a:pt x="6775" y="3405"/>
                </a:lnTo>
                <a:lnTo>
                  <a:pt x="6775" y="2989"/>
                </a:lnTo>
                <a:lnTo>
                  <a:pt x="9228" y="2989"/>
                </a:lnTo>
                <a:lnTo>
                  <a:pt x="9228" y="3405"/>
                </a:lnTo>
                <a:lnTo>
                  <a:pt x="8442" y="3405"/>
                </a:lnTo>
                <a:cubicBezTo>
                  <a:pt x="8347" y="3405"/>
                  <a:pt x="8275" y="3489"/>
                  <a:pt x="8275" y="3572"/>
                </a:cubicBezTo>
                <a:lnTo>
                  <a:pt x="8275" y="4739"/>
                </a:lnTo>
                <a:cubicBezTo>
                  <a:pt x="8275" y="4822"/>
                  <a:pt x="8347" y="4894"/>
                  <a:pt x="8442" y="4894"/>
                </a:cubicBezTo>
                <a:lnTo>
                  <a:pt x="8632" y="4894"/>
                </a:lnTo>
                <a:cubicBezTo>
                  <a:pt x="8704" y="4894"/>
                  <a:pt x="8775" y="4834"/>
                  <a:pt x="8799" y="4763"/>
                </a:cubicBezTo>
                <a:cubicBezTo>
                  <a:pt x="8811" y="4679"/>
                  <a:pt x="8739" y="4584"/>
                  <a:pt x="8632" y="4584"/>
                </a:cubicBezTo>
                <a:lnTo>
                  <a:pt x="8597" y="4584"/>
                </a:lnTo>
                <a:lnTo>
                  <a:pt x="8597" y="3763"/>
                </a:lnTo>
                <a:lnTo>
                  <a:pt x="10263" y="3763"/>
                </a:lnTo>
                <a:lnTo>
                  <a:pt x="10263" y="4584"/>
                </a:lnTo>
                <a:lnTo>
                  <a:pt x="9299" y="4584"/>
                </a:lnTo>
                <a:cubicBezTo>
                  <a:pt x="9296" y="4583"/>
                  <a:pt x="9293" y="4583"/>
                  <a:pt x="9290" y="4583"/>
                </a:cubicBezTo>
                <a:cubicBezTo>
                  <a:pt x="9243" y="4583"/>
                  <a:pt x="9181" y="4662"/>
                  <a:pt x="9192" y="4751"/>
                </a:cubicBezTo>
                <a:cubicBezTo>
                  <a:pt x="9216" y="4822"/>
                  <a:pt x="9275" y="4882"/>
                  <a:pt x="9359" y="4882"/>
                </a:cubicBezTo>
                <a:lnTo>
                  <a:pt x="10478" y="4882"/>
                </a:lnTo>
                <a:cubicBezTo>
                  <a:pt x="10561" y="4882"/>
                  <a:pt x="10644" y="4810"/>
                  <a:pt x="10644" y="4715"/>
                </a:cubicBezTo>
                <a:lnTo>
                  <a:pt x="10644" y="3584"/>
                </a:lnTo>
                <a:cubicBezTo>
                  <a:pt x="10644" y="3501"/>
                  <a:pt x="10561" y="3429"/>
                  <a:pt x="10478" y="3429"/>
                </a:cubicBezTo>
                <a:lnTo>
                  <a:pt x="9597" y="3429"/>
                </a:lnTo>
                <a:lnTo>
                  <a:pt x="9597" y="2834"/>
                </a:lnTo>
                <a:cubicBezTo>
                  <a:pt x="9597" y="2739"/>
                  <a:pt x="9525" y="2667"/>
                  <a:pt x="9430" y="2667"/>
                </a:cubicBezTo>
                <a:lnTo>
                  <a:pt x="2941" y="2667"/>
                </a:lnTo>
                <a:lnTo>
                  <a:pt x="2941" y="2120"/>
                </a:lnTo>
                <a:lnTo>
                  <a:pt x="4346" y="2120"/>
                </a:lnTo>
                <a:cubicBezTo>
                  <a:pt x="4346" y="2120"/>
                  <a:pt x="4513" y="2060"/>
                  <a:pt x="4489" y="1965"/>
                </a:cubicBezTo>
                <a:lnTo>
                  <a:pt x="4489" y="1524"/>
                </a:lnTo>
                <a:cubicBezTo>
                  <a:pt x="4489" y="1429"/>
                  <a:pt x="4429" y="1358"/>
                  <a:pt x="4346" y="1358"/>
                </a:cubicBezTo>
                <a:cubicBezTo>
                  <a:pt x="4251" y="1358"/>
                  <a:pt x="4179" y="1429"/>
                  <a:pt x="4179" y="1524"/>
                </a:cubicBezTo>
                <a:lnTo>
                  <a:pt x="4179" y="1822"/>
                </a:lnTo>
                <a:lnTo>
                  <a:pt x="1810" y="1822"/>
                </a:lnTo>
                <a:lnTo>
                  <a:pt x="4179" y="429"/>
                </a:lnTo>
                <a:lnTo>
                  <a:pt x="4179" y="869"/>
                </a:lnTo>
                <a:cubicBezTo>
                  <a:pt x="4179" y="953"/>
                  <a:pt x="4251" y="1024"/>
                  <a:pt x="4346" y="1024"/>
                </a:cubicBezTo>
                <a:cubicBezTo>
                  <a:pt x="4429" y="1024"/>
                  <a:pt x="4489" y="869"/>
                  <a:pt x="4489" y="869"/>
                </a:cubicBezTo>
                <a:lnTo>
                  <a:pt x="4489" y="167"/>
                </a:lnTo>
                <a:cubicBezTo>
                  <a:pt x="4489" y="72"/>
                  <a:pt x="4417" y="0"/>
                  <a:pt x="43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7"/>
          <p:cNvSpPr txBox="1"/>
          <p:nvPr/>
        </p:nvSpPr>
        <p:spPr>
          <a:xfrm>
            <a:off x="719750" y="3446725"/>
            <a:ext cx="1778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Facilitates collaboration among team members, leading to better project outcomes.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88" name="Google Shape;1488;p37"/>
          <p:cNvSpPr txBox="1"/>
          <p:nvPr/>
        </p:nvSpPr>
        <p:spPr>
          <a:xfrm>
            <a:off x="2888725" y="3398725"/>
            <a:ext cx="16998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Enhance quality assurance by allowing team members to provide constructive feedback.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89" name="Google Shape;1489;p37"/>
          <p:cNvSpPr txBox="1"/>
          <p:nvPr/>
        </p:nvSpPr>
        <p:spPr>
          <a:xfrm>
            <a:off x="4555463" y="3398725"/>
            <a:ext cx="19509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Essential for achieving project goals, fostering trust and collaboration.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90" name="Google Shape;1490;p37"/>
          <p:cNvSpPr txBox="1"/>
          <p:nvPr/>
        </p:nvSpPr>
        <p:spPr>
          <a:xfrm>
            <a:off x="6645550" y="3398725"/>
            <a:ext cx="177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Bring innovative solutions to the table, leveraging the unique strengths of each member.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91" name="Google Shape;1491;p37"/>
          <p:cNvSpPr txBox="1"/>
          <p:nvPr/>
        </p:nvSpPr>
        <p:spPr>
          <a:xfrm>
            <a:off x="719744" y="2719100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Open Communication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92" name="Google Shape;1492;p37"/>
          <p:cNvSpPr txBox="1"/>
          <p:nvPr/>
        </p:nvSpPr>
        <p:spPr>
          <a:xfrm>
            <a:off x="2637614" y="2719100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Peer Reviews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93" name="Google Shape;1493;p37"/>
          <p:cNvSpPr txBox="1"/>
          <p:nvPr/>
        </p:nvSpPr>
        <p:spPr>
          <a:xfrm>
            <a:off x="4555485" y="3013525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Supportive Team Culture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94" name="Google Shape;1494;p37"/>
          <p:cNvSpPr txBox="1"/>
          <p:nvPr/>
        </p:nvSpPr>
        <p:spPr>
          <a:xfrm>
            <a:off x="6473356" y="2719100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Diverse Skill Sets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8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CONCLUSION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fully responsive, secure platform for users to discover, book, and manage events seamlessly, with 24/7 chatbot support for queries.</a:t>
            </a:r>
            <a:endParaRPr/>
          </a:p>
        </p:txBody>
      </p:sp>
      <p:grpSp>
        <p:nvGrpSpPr>
          <p:cNvPr id="1500" name="Google Shape;1500;p38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501" name="Google Shape;1501;p3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02" name="Google Shape;1502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4" name="Google Shape;1504;p3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05" name="Google Shape;1505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0" name="Google Shape;1510;p38"/>
          <p:cNvGrpSpPr/>
          <p:nvPr/>
        </p:nvGrpSpPr>
        <p:grpSpPr>
          <a:xfrm flipH="1" rot="10800000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511" name="Google Shape;1511;p3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38"/>
          <p:cNvGrpSpPr/>
          <p:nvPr/>
        </p:nvGrpSpPr>
        <p:grpSpPr>
          <a:xfrm flipH="1">
            <a:off x="7380725" y="925941"/>
            <a:ext cx="194400" cy="112209"/>
            <a:chOff x="265900" y="3852516"/>
            <a:chExt cx="194400" cy="112209"/>
          </a:xfrm>
        </p:grpSpPr>
        <p:sp>
          <p:nvSpPr>
            <p:cNvPr id="1514" name="Google Shape;1514;p3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38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517" name="Google Shape;1517;p3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18" name="Google Shape;1518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0" name="Google Shape;1520;p3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21" name="Google Shape;1521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3" name="Google Shape;1523;p3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24" name="Google Shape;1524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526" name="Google Shape;1526;p38"/>
          <p:cNvCxnSpPr/>
          <p:nvPr/>
        </p:nvCxnSpPr>
        <p:spPr>
          <a:xfrm>
            <a:off x="3964400" y="30885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7" name="Google Shape;1527;p38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528" name="Google Shape;1528;p3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38"/>
          <p:cNvGrpSpPr/>
          <p:nvPr/>
        </p:nvGrpSpPr>
        <p:grpSpPr>
          <a:xfrm flipH="1">
            <a:off x="4352623" y="430931"/>
            <a:ext cx="438754" cy="772904"/>
            <a:chOff x="4950175" y="2998438"/>
            <a:chExt cx="88725" cy="156300"/>
          </a:xfrm>
        </p:grpSpPr>
        <p:sp>
          <p:nvSpPr>
            <p:cNvPr id="1535" name="Google Shape;1535;p3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9"/>
          <p:cNvSpPr txBox="1"/>
          <p:nvPr>
            <p:ph idx="4294967295" type="ctrTitle"/>
          </p:nvPr>
        </p:nvSpPr>
        <p:spPr>
          <a:xfrm>
            <a:off x="3656100" y="154615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pic>
        <p:nvPicPr>
          <p:cNvPr id="1576" name="Google Shape;1576;p39"/>
          <p:cNvPicPr preferRelativeResize="0"/>
          <p:nvPr/>
        </p:nvPicPr>
        <p:blipFill rotWithShape="1">
          <a:blip r:embed="rId3">
            <a:alphaModFix/>
          </a:blip>
          <a:srcRect b="0" l="21845" r="21851" t="0"/>
          <a:stretch/>
        </p:blipFill>
        <p:spPr>
          <a:xfrm>
            <a:off x="1636025" y="2212725"/>
            <a:ext cx="2583600" cy="2581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5"/>
          <p:cNvSpPr txBox="1"/>
          <p:nvPr>
            <p:ph idx="1" type="subTitle"/>
          </p:nvPr>
        </p:nvSpPr>
        <p:spPr>
          <a:xfrm>
            <a:off x="1648275" y="146268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111" name="Google Shape;1111;p25"/>
          <p:cNvSpPr txBox="1"/>
          <p:nvPr>
            <p:ph idx="2" type="subTitle"/>
          </p:nvPr>
        </p:nvSpPr>
        <p:spPr>
          <a:xfrm>
            <a:off x="5520925" y="146268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112" name="Google Shape;1112;p25"/>
          <p:cNvSpPr txBox="1"/>
          <p:nvPr>
            <p:ph idx="3" type="subTitle"/>
          </p:nvPr>
        </p:nvSpPr>
        <p:spPr>
          <a:xfrm>
            <a:off x="1648287" y="221978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113" name="Google Shape;1113;p25"/>
          <p:cNvSpPr txBox="1"/>
          <p:nvPr>
            <p:ph idx="4" type="subTitle"/>
          </p:nvPr>
        </p:nvSpPr>
        <p:spPr>
          <a:xfrm>
            <a:off x="5520925" y="220476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114" name="Google Shape;1114;p25"/>
          <p:cNvSpPr txBox="1"/>
          <p:nvPr>
            <p:ph idx="5" type="subTitle"/>
          </p:nvPr>
        </p:nvSpPr>
        <p:spPr>
          <a:xfrm>
            <a:off x="1648275" y="297686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1115" name="Google Shape;1115;p25"/>
          <p:cNvSpPr txBox="1"/>
          <p:nvPr>
            <p:ph idx="6" type="subTitle"/>
          </p:nvPr>
        </p:nvSpPr>
        <p:spPr>
          <a:xfrm>
            <a:off x="5520925" y="29468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1116" name="Google Shape;1116;p25"/>
          <p:cNvSpPr/>
          <p:nvPr/>
        </p:nvSpPr>
        <p:spPr>
          <a:xfrm>
            <a:off x="4764150" y="20531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17" name="Google Shape;1117;p25"/>
          <p:cNvSpPr/>
          <p:nvPr/>
        </p:nvSpPr>
        <p:spPr>
          <a:xfrm>
            <a:off x="4764150" y="28252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18" name="Google Shape;1118;p25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19" name="Google Shape;1119;p25"/>
          <p:cNvSpPr/>
          <p:nvPr/>
        </p:nvSpPr>
        <p:spPr>
          <a:xfrm>
            <a:off x="915975" y="208072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20" name="Google Shape;1120;p25"/>
          <p:cNvSpPr/>
          <p:nvPr/>
        </p:nvSpPr>
        <p:spPr>
          <a:xfrm>
            <a:off x="915975" y="28528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21" name="Google Shape;1121;p25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22" name="Google Shape;112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23" name="Google Shape;1123;p25"/>
          <p:cNvSpPr txBox="1"/>
          <p:nvPr>
            <p:ph idx="5" type="subTitle"/>
          </p:nvPr>
        </p:nvSpPr>
        <p:spPr>
          <a:xfrm>
            <a:off x="1648275" y="374896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1124" name="Google Shape;1124;p25"/>
          <p:cNvSpPr txBox="1"/>
          <p:nvPr>
            <p:ph idx="6" type="subTitle"/>
          </p:nvPr>
        </p:nvSpPr>
        <p:spPr>
          <a:xfrm>
            <a:off x="5520925" y="3718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SPRINTS</a:t>
            </a:r>
            <a:endParaRPr/>
          </a:p>
        </p:txBody>
      </p:sp>
      <p:sp>
        <p:nvSpPr>
          <p:cNvPr id="1125" name="Google Shape;1125;p25"/>
          <p:cNvSpPr/>
          <p:nvPr/>
        </p:nvSpPr>
        <p:spPr>
          <a:xfrm>
            <a:off x="4764150" y="35973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08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26" name="Google Shape;1126;p25"/>
          <p:cNvSpPr/>
          <p:nvPr/>
        </p:nvSpPr>
        <p:spPr>
          <a:xfrm>
            <a:off x="915975" y="36249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07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132" name="Google Shape;1132;p26"/>
          <p:cNvSpPr/>
          <p:nvPr/>
        </p:nvSpPr>
        <p:spPr>
          <a:xfrm>
            <a:off x="435932" y="1745838"/>
            <a:ext cx="779700" cy="806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3" name="Google Shape;1133;p26"/>
          <p:cNvSpPr/>
          <p:nvPr/>
        </p:nvSpPr>
        <p:spPr>
          <a:xfrm>
            <a:off x="2309007" y="1745775"/>
            <a:ext cx="779700" cy="806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4" name="Google Shape;1134;p26"/>
          <p:cNvSpPr/>
          <p:nvPr/>
        </p:nvSpPr>
        <p:spPr>
          <a:xfrm>
            <a:off x="4182082" y="1745775"/>
            <a:ext cx="779700" cy="806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5" name="Google Shape;1135;p26"/>
          <p:cNvSpPr/>
          <p:nvPr/>
        </p:nvSpPr>
        <p:spPr>
          <a:xfrm>
            <a:off x="6055157" y="1745775"/>
            <a:ext cx="779700" cy="806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6" name="Google Shape;1136;p26"/>
          <p:cNvSpPr/>
          <p:nvPr/>
        </p:nvSpPr>
        <p:spPr>
          <a:xfrm>
            <a:off x="-87" y="3280132"/>
            <a:ext cx="1651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SRINIVASA DEEPASHREE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6"/>
          <p:cNvSpPr/>
          <p:nvPr/>
        </p:nvSpPr>
        <p:spPr>
          <a:xfrm>
            <a:off x="1872864" y="3280132"/>
            <a:ext cx="1651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AISHWARYA HIREGOWD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6"/>
          <p:cNvSpPr/>
          <p:nvPr/>
        </p:nvSpPr>
        <p:spPr>
          <a:xfrm>
            <a:off x="3746002" y="3280132"/>
            <a:ext cx="1651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VEERESH 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HIREMATH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9" name="Google Shape;1139;p26"/>
          <p:cNvSpPr/>
          <p:nvPr/>
        </p:nvSpPr>
        <p:spPr>
          <a:xfrm>
            <a:off x="5619173" y="3280132"/>
            <a:ext cx="1651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SHIVA KUMAR CHAKALI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140" name="Google Shape;1140;p26"/>
          <p:cNvCxnSpPr/>
          <p:nvPr/>
        </p:nvCxnSpPr>
        <p:spPr>
          <a:xfrm>
            <a:off x="825775" y="2551914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1" name="Google Shape;1141;p26"/>
          <p:cNvCxnSpPr/>
          <p:nvPr/>
        </p:nvCxnSpPr>
        <p:spPr>
          <a:xfrm>
            <a:off x="2698854" y="2551875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2" name="Google Shape;1142;p26"/>
          <p:cNvCxnSpPr/>
          <p:nvPr/>
        </p:nvCxnSpPr>
        <p:spPr>
          <a:xfrm>
            <a:off x="4571933" y="2551875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3" name="Google Shape;1143;p26"/>
          <p:cNvCxnSpPr/>
          <p:nvPr/>
        </p:nvCxnSpPr>
        <p:spPr>
          <a:xfrm>
            <a:off x="6445012" y="2551875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4" name="Google Shape;1144;p26"/>
          <p:cNvCxnSpPr>
            <a:stCxn id="1132" idx="6"/>
            <a:endCxn id="1133" idx="2"/>
          </p:cNvCxnSpPr>
          <p:nvPr/>
        </p:nvCxnSpPr>
        <p:spPr>
          <a:xfrm>
            <a:off x="1215632" y="2148888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26"/>
          <p:cNvCxnSpPr>
            <a:stCxn id="1133" idx="6"/>
            <a:endCxn id="1134" idx="2"/>
          </p:cNvCxnSpPr>
          <p:nvPr/>
        </p:nvCxnSpPr>
        <p:spPr>
          <a:xfrm>
            <a:off x="3088707" y="2148825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26"/>
          <p:cNvCxnSpPr>
            <a:stCxn id="1134" idx="6"/>
            <a:endCxn id="1135" idx="2"/>
          </p:cNvCxnSpPr>
          <p:nvPr/>
        </p:nvCxnSpPr>
        <p:spPr>
          <a:xfrm>
            <a:off x="4961782" y="2148825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26"/>
          <p:cNvSpPr/>
          <p:nvPr/>
        </p:nvSpPr>
        <p:spPr>
          <a:xfrm>
            <a:off x="7928366" y="1745777"/>
            <a:ext cx="779700" cy="806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48" name="Google Shape;1148;p26"/>
          <p:cNvSpPr/>
          <p:nvPr/>
        </p:nvSpPr>
        <p:spPr>
          <a:xfrm>
            <a:off x="7492347" y="3280071"/>
            <a:ext cx="1651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LOKESH 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NAGENDLA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149" name="Google Shape;1149;p26"/>
          <p:cNvCxnSpPr/>
          <p:nvPr/>
        </p:nvCxnSpPr>
        <p:spPr>
          <a:xfrm>
            <a:off x="8318225" y="2551876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50" name="Google Shape;1150;p26"/>
          <p:cNvCxnSpPr/>
          <p:nvPr/>
        </p:nvCxnSpPr>
        <p:spPr>
          <a:xfrm>
            <a:off x="6834857" y="2159887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OF T</a:t>
            </a: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HE</a:t>
            </a: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PROJECT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6" name="Google Shape;1156;p2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user-friendly, responsive web platform that allows users to discover events, book tickets, and get instant support through a chatbot.</a:t>
            </a:r>
            <a:endParaRPr/>
          </a:p>
        </p:txBody>
      </p:sp>
      <p:cxnSp>
        <p:nvCxnSpPr>
          <p:cNvPr id="1157" name="Google Shape;1157;p27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7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9" name="Google Shape;1159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63" name="Google Shape;116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Google Shape;1165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6" name="Google Shape;116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8" name="Google Shape;1168;p27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9" name="Google Shape;1169;p2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27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6" name="Google Shape;1206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8"/>
          <p:cNvSpPr txBox="1"/>
          <p:nvPr>
            <p:ph idx="4294967295" type="title"/>
          </p:nvPr>
        </p:nvSpPr>
        <p:spPr>
          <a:xfrm flipH="1">
            <a:off x="720647" y="30181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Ticket Booking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7" name="Google Shape;1217;p28"/>
          <p:cNvSpPr txBox="1"/>
          <p:nvPr>
            <p:ph idx="4294967295" type="title"/>
          </p:nvPr>
        </p:nvSpPr>
        <p:spPr>
          <a:xfrm flipH="1">
            <a:off x="720326" y="1443125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Event Discovery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8" name="Google Shape;1218;p28"/>
          <p:cNvSpPr txBox="1"/>
          <p:nvPr>
            <p:ph idx="4294967295" type="title"/>
          </p:nvPr>
        </p:nvSpPr>
        <p:spPr>
          <a:xfrm>
            <a:off x="6016978" y="30181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Chatbot Support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9" name="Google Shape;1219;p28"/>
          <p:cNvSpPr txBox="1"/>
          <p:nvPr>
            <p:ph idx="4294967295" type="title"/>
          </p:nvPr>
        </p:nvSpPr>
        <p:spPr>
          <a:xfrm>
            <a:off x="6017424" y="1443125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Event Information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20" name="Google Shape;1220;p28"/>
          <p:cNvSpPr txBox="1"/>
          <p:nvPr>
            <p:ph idx="4294967295" type="subTitle"/>
          </p:nvPr>
        </p:nvSpPr>
        <p:spPr>
          <a:xfrm flipH="1">
            <a:off x="720652" y="1847275"/>
            <a:ext cx="24060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 for events by date, type, and location.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1" name="Google Shape;1221;p28"/>
          <p:cNvSpPr txBox="1"/>
          <p:nvPr>
            <p:ph idx="4294967295" type="subTitle"/>
          </p:nvPr>
        </p:nvSpPr>
        <p:spPr>
          <a:xfrm flipH="1">
            <a:off x="720775" y="3398925"/>
            <a:ext cx="24060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Options for different ticket types (General, VIP) with prices and availability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28"/>
          <p:cNvSpPr txBox="1"/>
          <p:nvPr>
            <p:ph idx="4294967295" type="subTitle"/>
          </p:nvPr>
        </p:nvSpPr>
        <p:spPr>
          <a:xfrm>
            <a:off x="6017000" y="1847275"/>
            <a:ext cx="24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Detailed pages with event schedules, guests speakers, sponsors, images/videos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3" name="Google Shape;122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24" name="Google Shape;1224;p28"/>
          <p:cNvSpPr txBox="1"/>
          <p:nvPr>
            <p:ph idx="4294967295" type="subTitle"/>
          </p:nvPr>
        </p:nvSpPr>
        <p:spPr>
          <a:xfrm>
            <a:off x="6016975" y="3398725"/>
            <a:ext cx="24060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24/7 assistance with booking and event queries.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5" name="Google Shape;1225;p28"/>
          <p:cNvSpPr/>
          <p:nvPr/>
        </p:nvSpPr>
        <p:spPr>
          <a:xfrm>
            <a:off x="3368714" y="1598075"/>
            <a:ext cx="2406300" cy="2406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26" name="Google Shape;1226;p28"/>
          <p:cNvSpPr/>
          <p:nvPr/>
        </p:nvSpPr>
        <p:spPr>
          <a:xfrm>
            <a:off x="32233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28"/>
          <p:cNvSpPr/>
          <p:nvPr/>
        </p:nvSpPr>
        <p:spPr>
          <a:xfrm>
            <a:off x="51299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28"/>
          <p:cNvSpPr/>
          <p:nvPr/>
        </p:nvSpPr>
        <p:spPr>
          <a:xfrm>
            <a:off x="32233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28"/>
          <p:cNvSpPr/>
          <p:nvPr/>
        </p:nvSpPr>
        <p:spPr>
          <a:xfrm>
            <a:off x="51299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5326613" y="1731894"/>
            <a:ext cx="397295" cy="357816"/>
            <a:chOff x="2041013" y="3196425"/>
            <a:chExt cx="269700" cy="242900"/>
          </a:xfrm>
        </p:grpSpPr>
        <p:sp>
          <p:nvSpPr>
            <p:cNvPr id="1231" name="Google Shape;1231;p28"/>
            <p:cNvSpPr/>
            <p:nvPr/>
          </p:nvSpPr>
          <p:spPr>
            <a:xfrm>
              <a:off x="2041013" y="3196425"/>
              <a:ext cx="269700" cy="242900"/>
            </a:xfrm>
            <a:custGeom>
              <a:rect b="b" l="l" r="r" t="t"/>
              <a:pathLst>
                <a:path extrusionOk="0" h="9716" w="10788">
                  <a:moveTo>
                    <a:pt x="6502" y="8049"/>
                  </a:moveTo>
                  <a:cubicBezTo>
                    <a:pt x="6609" y="8466"/>
                    <a:pt x="6847" y="9025"/>
                    <a:pt x="7371" y="9406"/>
                  </a:cubicBezTo>
                  <a:lnTo>
                    <a:pt x="7371" y="9418"/>
                  </a:lnTo>
                  <a:lnTo>
                    <a:pt x="3442" y="9418"/>
                  </a:lnTo>
                  <a:lnTo>
                    <a:pt x="3442" y="9406"/>
                  </a:lnTo>
                  <a:cubicBezTo>
                    <a:pt x="3954" y="9025"/>
                    <a:pt x="4192" y="8489"/>
                    <a:pt x="4299" y="8049"/>
                  </a:cubicBez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7537"/>
                  </a:lnTo>
                  <a:cubicBezTo>
                    <a:pt x="1" y="7811"/>
                    <a:pt x="215" y="8037"/>
                    <a:pt x="501" y="8037"/>
                  </a:cubicBezTo>
                  <a:lnTo>
                    <a:pt x="3990" y="8037"/>
                  </a:lnTo>
                  <a:cubicBezTo>
                    <a:pt x="3882" y="8394"/>
                    <a:pt x="3668" y="8823"/>
                    <a:pt x="3251" y="9144"/>
                  </a:cubicBezTo>
                  <a:cubicBezTo>
                    <a:pt x="3132" y="9228"/>
                    <a:pt x="3097" y="9394"/>
                    <a:pt x="3168" y="9537"/>
                  </a:cubicBezTo>
                  <a:cubicBezTo>
                    <a:pt x="3228" y="9656"/>
                    <a:pt x="3347" y="9716"/>
                    <a:pt x="3466" y="9716"/>
                  </a:cubicBezTo>
                  <a:lnTo>
                    <a:pt x="7383" y="9716"/>
                  </a:lnTo>
                  <a:cubicBezTo>
                    <a:pt x="7514" y="9716"/>
                    <a:pt x="7633" y="9644"/>
                    <a:pt x="7680" y="9525"/>
                  </a:cubicBezTo>
                  <a:cubicBezTo>
                    <a:pt x="7740" y="9394"/>
                    <a:pt x="7692" y="9228"/>
                    <a:pt x="7573" y="9144"/>
                  </a:cubicBezTo>
                  <a:cubicBezTo>
                    <a:pt x="7157" y="8823"/>
                    <a:pt x="6942" y="8394"/>
                    <a:pt x="6847" y="8037"/>
                  </a:cubicBezTo>
                  <a:lnTo>
                    <a:pt x="8097" y="8037"/>
                  </a:lnTo>
                  <a:cubicBezTo>
                    <a:pt x="8169" y="8037"/>
                    <a:pt x="8240" y="7977"/>
                    <a:pt x="8240" y="7894"/>
                  </a:cubicBezTo>
                  <a:cubicBezTo>
                    <a:pt x="8240" y="7799"/>
                    <a:pt x="8181" y="7739"/>
                    <a:pt x="8097" y="7739"/>
                  </a:cubicBezTo>
                  <a:lnTo>
                    <a:pt x="525" y="7739"/>
                  </a:lnTo>
                  <a:cubicBezTo>
                    <a:pt x="418" y="7739"/>
                    <a:pt x="346" y="7656"/>
                    <a:pt x="346" y="7561"/>
                  </a:cubicBezTo>
                  <a:lnTo>
                    <a:pt x="346" y="6608"/>
                  </a:lnTo>
                  <a:lnTo>
                    <a:pt x="10478" y="6608"/>
                  </a:lnTo>
                  <a:lnTo>
                    <a:pt x="10478" y="7680"/>
                  </a:lnTo>
                  <a:cubicBezTo>
                    <a:pt x="10478" y="7715"/>
                    <a:pt x="10443" y="7739"/>
                    <a:pt x="10419" y="7739"/>
                  </a:cubicBezTo>
                  <a:lnTo>
                    <a:pt x="8716" y="7739"/>
                  </a:lnTo>
                  <a:cubicBezTo>
                    <a:pt x="8704" y="7739"/>
                    <a:pt x="8692" y="7739"/>
                    <a:pt x="8681" y="7751"/>
                  </a:cubicBezTo>
                  <a:cubicBezTo>
                    <a:pt x="8538" y="7894"/>
                    <a:pt x="8633" y="8049"/>
                    <a:pt x="8764" y="8049"/>
                  </a:cubicBezTo>
                  <a:lnTo>
                    <a:pt x="10621" y="8049"/>
                  </a:lnTo>
                  <a:cubicBezTo>
                    <a:pt x="10717" y="8049"/>
                    <a:pt x="10788" y="7977"/>
                    <a:pt x="10788" y="7894"/>
                  </a:cubicBezTo>
                  <a:lnTo>
                    <a:pt x="10788" y="3155"/>
                  </a:lnTo>
                  <a:cubicBezTo>
                    <a:pt x="10788" y="3144"/>
                    <a:pt x="10788" y="3132"/>
                    <a:pt x="10776" y="3108"/>
                  </a:cubicBezTo>
                  <a:cubicBezTo>
                    <a:pt x="10732" y="3064"/>
                    <a:pt x="10684" y="3045"/>
                    <a:pt x="10639" y="3045"/>
                  </a:cubicBezTo>
                  <a:cubicBezTo>
                    <a:pt x="10552" y="3045"/>
                    <a:pt x="10478" y="3116"/>
                    <a:pt x="10478" y="3203"/>
                  </a:cubicBezTo>
                  <a:lnTo>
                    <a:pt x="10478" y="6287"/>
                  </a:lnTo>
                  <a:lnTo>
                    <a:pt x="346" y="6287"/>
                  </a:lnTo>
                  <a:lnTo>
                    <a:pt x="346" y="929"/>
                  </a:lnTo>
                  <a:cubicBezTo>
                    <a:pt x="346" y="584"/>
                    <a:pt x="620" y="310"/>
                    <a:pt x="953" y="310"/>
                  </a:cubicBezTo>
                  <a:lnTo>
                    <a:pt x="9847" y="310"/>
                  </a:lnTo>
                  <a:cubicBezTo>
                    <a:pt x="10193" y="310"/>
                    <a:pt x="10467" y="596"/>
                    <a:pt x="10467" y="929"/>
                  </a:cubicBezTo>
                  <a:lnTo>
                    <a:pt x="10467" y="2548"/>
                  </a:lnTo>
                  <a:cubicBezTo>
                    <a:pt x="10467" y="2659"/>
                    <a:pt x="10528" y="2728"/>
                    <a:pt x="10622" y="2728"/>
                  </a:cubicBezTo>
                  <a:cubicBezTo>
                    <a:pt x="10630" y="2728"/>
                    <a:pt x="10637" y="2728"/>
                    <a:pt x="10645" y="2727"/>
                  </a:cubicBezTo>
                  <a:cubicBezTo>
                    <a:pt x="10717" y="2715"/>
                    <a:pt x="10776" y="2655"/>
                    <a:pt x="10776" y="2560"/>
                  </a:cubicBezTo>
                  <a:lnTo>
                    <a:pt x="10776" y="941"/>
                  </a:lnTo>
                  <a:cubicBezTo>
                    <a:pt x="10776" y="417"/>
                    <a:pt x="10359" y="0"/>
                    <a:pt x="9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66175" y="3308188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3" y="310"/>
                  </a:moveTo>
                  <a:cubicBezTo>
                    <a:pt x="429" y="310"/>
                    <a:pt x="465" y="346"/>
                    <a:pt x="465" y="394"/>
                  </a:cubicBezTo>
                  <a:cubicBezTo>
                    <a:pt x="465" y="429"/>
                    <a:pt x="417" y="465"/>
                    <a:pt x="393" y="465"/>
                  </a:cubicBezTo>
                  <a:cubicBezTo>
                    <a:pt x="346" y="465"/>
                    <a:pt x="310" y="429"/>
                    <a:pt x="310" y="394"/>
                  </a:cubicBezTo>
                  <a:cubicBezTo>
                    <a:pt x="310" y="346"/>
                    <a:pt x="346" y="310"/>
                    <a:pt x="393" y="310"/>
                  </a:cubicBezTo>
                  <a:close/>
                  <a:moveTo>
                    <a:pt x="393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2125850" y="3276938"/>
              <a:ext cx="100025" cy="81875"/>
            </a:xfrm>
            <a:custGeom>
              <a:rect b="b" l="l" r="r" t="t"/>
              <a:pathLst>
                <a:path extrusionOk="0" h="3275" w="400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3108"/>
                  </a:lnTo>
                  <a:cubicBezTo>
                    <a:pt x="0" y="3191"/>
                    <a:pt x="72" y="3275"/>
                    <a:pt x="155" y="3275"/>
                  </a:cubicBezTo>
                  <a:lnTo>
                    <a:pt x="1048" y="3275"/>
                  </a:lnTo>
                  <a:cubicBezTo>
                    <a:pt x="1072" y="3275"/>
                    <a:pt x="1096" y="3251"/>
                    <a:pt x="1107" y="3239"/>
                  </a:cubicBezTo>
                  <a:cubicBezTo>
                    <a:pt x="1227" y="3108"/>
                    <a:pt x="1143" y="2941"/>
                    <a:pt x="1012" y="2941"/>
                  </a:cubicBezTo>
                  <a:lnTo>
                    <a:pt x="334" y="2941"/>
                  </a:lnTo>
                  <a:cubicBezTo>
                    <a:pt x="322" y="2941"/>
                    <a:pt x="310" y="2929"/>
                    <a:pt x="310" y="2905"/>
                  </a:cubicBezTo>
                  <a:lnTo>
                    <a:pt x="310" y="322"/>
                  </a:lnTo>
                  <a:cubicBezTo>
                    <a:pt x="310" y="310"/>
                    <a:pt x="322" y="286"/>
                    <a:pt x="334" y="286"/>
                  </a:cubicBezTo>
                  <a:lnTo>
                    <a:pt x="3655" y="286"/>
                  </a:lnTo>
                  <a:cubicBezTo>
                    <a:pt x="3679" y="286"/>
                    <a:pt x="3691" y="310"/>
                    <a:pt x="3691" y="322"/>
                  </a:cubicBezTo>
                  <a:lnTo>
                    <a:pt x="3691" y="2905"/>
                  </a:lnTo>
                  <a:cubicBezTo>
                    <a:pt x="3691" y="2929"/>
                    <a:pt x="3667" y="2941"/>
                    <a:pt x="3655" y="2941"/>
                  </a:cubicBezTo>
                  <a:lnTo>
                    <a:pt x="1631" y="2941"/>
                  </a:lnTo>
                  <a:cubicBezTo>
                    <a:pt x="1548" y="2941"/>
                    <a:pt x="1465" y="3013"/>
                    <a:pt x="1465" y="3120"/>
                  </a:cubicBezTo>
                  <a:cubicBezTo>
                    <a:pt x="1488" y="3191"/>
                    <a:pt x="1548" y="3251"/>
                    <a:pt x="1631" y="3251"/>
                  </a:cubicBezTo>
                  <a:lnTo>
                    <a:pt x="3655" y="3251"/>
                  </a:lnTo>
                  <a:cubicBezTo>
                    <a:pt x="3858" y="3251"/>
                    <a:pt x="4001" y="3108"/>
                    <a:pt x="4001" y="2917"/>
                  </a:cubicBezTo>
                  <a:lnTo>
                    <a:pt x="4001" y="322"/>
                  </a:lnTo>
                  <a:cubicBezTo>
                    <a:pt x="4001" y="143"/>
                    <a:pt x="383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155313" y="3297763"/>
              <a:ext cx="41100" cy="40225"/>
            </a:xfrm>
            <a:custGeom>
              <a:rect b="b" l="l" r="r" t="t"/>
              <a:pathLst>
                <a:path extrusionOk="0" h="1609" w="1644">
                  <a:moveTo>
                    <a:pt x="239" y="1"/>
                  </a:moveTo>
                  <a:cubicBezTo>
                    <a:pt x="168" y="1"/>
                    <a:pt x="96" y="60"/>
                    <a:pt x="84" y="132"/>
                  </a:cubicBezTo>
                  <a:cubicBezTo>
                    <a:pt x="60" y="215"/>
                    <a:pt x="132" y="310"/>
                    <a:pt x="239" y="310"/>
                  </a:cubicBezTo>
                  <a:lnTo>
                    <a:pt x="1096" y="310"/>
                  </a:lnTo>
                  <a:lnTo>
                    <a:pt x="60" y="1334"/>
                  </a:lnTo>
                  <a:cubicBezTo>
                    <a:pt x="1" y="1394"/>
                    <a:pt x="1" y="1489"/>
                    <a:pt x="49" y="1548"/>
                  </a:cubicBezTo>
                  <a:cubicBezTo>
                    <a:pt x="84" y="1584"/>
                    <a:pt x="120" y="1608"/>
                    <a:pt x="179" y="1608"/>
                  </a:cubicBezTo>
                  <a:cubicBezTo>
                    <a:pt x="227" y="1608"/>
                    <a:pt x="251" y="1584"/>
                    <a:pt x="287" y="1560"/>
                  </a:cubicBezTo>
                  <a:lnTo>
                    <a:pt x="1322" y="513"/>
                  </a:lnTo>
                  <a:lnTo>
                    <a:pt x="1322" y="1394"/>
                  </a:lnTo>
                  <a:cubicBezTo>
                    <a:pt x="1322" y="1465"/>
                    <a:pt x="1382" y="1548"/>
                    <a:pt x="1465" y="1560"/>
                  </a:cubicBezTo>
                  <a:cubicBezTo>
                    <a:pt x="1471" y="1561"/>
                    <a:pt x="1478" y="1562"/>
                    <a:pt x="1484" y="1562"/>
                  </a:cubicBezTo>
                  <a:cubicBezTo>
                    <a:pt x="1562" y="1562"/>
                    <a:pt x="1644" y="1493"/>
                    <a:pt x="1644" y="1394"/>
                  </a:cubicBezTo>
                  <a:lnTo>
                    <a:pt x="1644" y="144"/>
                  </a:lnTo>
                  <a:cubicBezTo>
                    <a:pt x="1644" y="72"/>
                    <a:pt x="157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156050" y="3300163"/>
              <a:ext cx="39625" cy="35425"/>
            </a:xfrm>
            <a:custGeom>
              <a:rect b="b" l="l" r="r" t="t"/>
              <a:pathLst>
                <a:path extrusionOk="0" h="1417" w="1585">
                  <a:moveTo>
                    <a:pt x="1406" y="0"/>
                  </a:moveTo>
                  <a:cubicBezTo>
                    <a:pt x="1310" y="12"/>
                    <a:pt x="1251" y="83"/>
                    <a:pt x="1251" y="167"/>
                  </a:cubicBezTo>
                  <a:lnTo>
                    <a:pt x="1251" y="1095"/>
                  </a:lnTo>
                  <a:lnTo>
                    <a:pt x="179" y="1095"/>
                  </a:lnTo>
                  <a:cubicBezTo>
                    <a:pt x="108" y="1095"/>
                    <a:pt x="36" y="1155"/>
                    <a:pt x="25" y="1238"/>
                  </a:cubicBezTo>
                  <a:cubicBezTo>
                    <a:pt x="1" y="1322"/>
                    <a:pt x="72" y="1417"/>
                    <a:pt x="179" y="1417"/>
                  </a:cubicBezTo>
                  <a:lnTo>
                    <a:pt x="1418" y="1417"/>
                  </a:lnTo>
                  <a:cubicBezTo>
                    <a:pt x="1513" y="1417"/>
                    <a:pt x="1584" y="1334"/>
                    <a:pt x="1584" y="1250"/>
                  </a:cubicBezTo>
                  <a:lnTo>
                    <a:pt x="1584" y="167"/>
                  </a:lnTo>
                  <a:cubicBezTo>
                    <a:pt x="1584" y="72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156200" y="3299988"/>
              <a:ext cx="39325" cy="35775"/>
            </a:xfrm>
            <a:custGeom>
              <a:rect b="b" l="l" r="r" t="t"/>
              <a:pathLst>
                <a:path extrusionOk="0" h="1431" w="157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62"/>
                  </a:lnTo>
                  <a:cubicBezTo>
                    <a:pt x="1" y="1346"/>
                    <a:pt x="60" y="1417"/>
                    <a:pt x="131" y="1429"/>
                  </a:cubicBezTo>
                  <a:cubicBezTo>
                    <a:pt x="138" y="1430"/>
                    <a:pt x="145" y="1430"/>
                    <a:pt x="152" y="1430"/>
                  </a:cubicBezTo>
                  <a:cubicBezTo>
                    <a:pt x="238" y="1430"/>
                    <a:pt x="310" y="1362"/>
                    <a:pt x="310" y="1262"/>
                  </a:cubicBezTo>
                  <a:lnTo>
                    <a:pt x="310" y="334"/>
                  </a:lnTo>
                  <a:lnTo>
                    <a:pt x="1382" y="334"/>
                  </a:lnTo>
                  <a:cubicBezTo>
                    <a:pt x="1465" y="334"/>
                    <a:pt x="1536" y="274"/>
                    <a:pt x="1548" y="191"/>
                  </a:cubicBezTo>
                  <a:cubicBezTo>
                    <a:pt x="1572" y="72"/>
                    <a:pt x="148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2171825" y="3313350"/>
              <a:ext cx="8075" cy="9050"/>
            </a:xfrm>
            <a:custGeom>
              <a:rect b="b" l="l" r="r" t="t"/>
              <a:pathLst>
                <a:path extrusionOk="0" h="362" w="323">
                  <a:moveTo>
                    <a:pt x="144" y="1"/>
                  </a:moveTo>
                  <a:cubicBezTo>
                    <a:pt x="72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44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171975" y="3313350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1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1"/>
                    <a:pt x="1096" y="179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15"/>
                    <a:pt x="72" y="311"/>
                    <a:pt x="179" y="311"/>
                  </a:cubicBezTo>
                  <a:lnTo>
                    <a:pt x="930" y="311"/>
                  </a:lnTo>
                  <a:cubicBezTo>
                    <a:pt x="1001" y="311"/>
                    <a:pt x="1072" y="251"/>
                    <a:pt x="1096" y="180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2162150" y="3314000"/>
              <a:ext cx="27425" cy="7750"/>
            </a:xfrm>
            <a:custGeom>
              <a:rect b="b" l="l" r="r" t="t"/>
              <a:pathLst>
                <a:path extrusionOk="0" h="310" w="1097">
                  <a:moveTo>
                    <a:pt x="179" y="0"/>
                  </a:moveTo>
                  <a:cubicBezTo>
                    <a:pt x="108" y="0"/>
                    <a:pt x="37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0"/>
                    <a:pt x="1096" y="179"/>
                  </a:cubicBezTo>
                  <a:cubicBezTo>
                    <a:pt x="1096" y="72"/>
                    <a:pt x="1013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1" y="361"/>
                    <a:pt x="151" y="362"/>
                    <a:pt x="161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3" y="361"/>
                    <a:pt x="154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1"/>
                    <a:pt x="1084" y="179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1"/>
                    <a:pt x="13" y="132"/>
                  </a:cubicBezTo>
                  <a:cubicBezTo>
                    <a:pt x="1" y="227"/>
                    <a:pt x="72" y="311"/>
                    <a:pt x="179" y="311"/>
                  </a:cubicBezTo>
                  <a:lnTo>
                    <a:pt x="929" y="311"/>
                  </a:lnTo>
                  <a:cubicBezTo>
                    <a:pt x="1001" y="311"/>
                    <a:pt x="1072" y="251"/>
                    <a:pt x="1084" y="180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2162000" y="3314000"/>
              <a:ext cx="27725" cy="7750"/>
            </a:xfrm>
            <a:custGeom>
              <a:rect b="b" l="l" r="r" t="t"/>
              <a:pathLst>
                <a:path extrusionOk="0" h="310" w="1109">
                  <a:moveTo>
                    <a:pt x="179" y="0"/>
                  </a:moveTo>
                  <a:cubicBezTo>
                    <a:pt x="108" y="0"/>
                    <a:pt x="36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0"/>
                    <a:pt x="1084" y="179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28"/>
          <p:cNvGrpSpPr/>
          <p:nvPr/>
        </p:nvGrpSpPr>
        <p:grpSpPr>
          <a:xfrm>
            <a:off x="3420007" y="1725060"/>
            <a:ext cx="397295" cy="371626"/>
            <a:chOff x="2561613" y="3196725"/>
            <a:chExt cx="272400" cy="254800"/>
          </a:xfrm>
        </p:grpSpPr>
        <p:sp>
          <p:nvSpPr>
            <p:cNvPr id="1248" name="Google Shape;1248;p28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8"/>
          <p:cNvGrpSpPr/>
          <p:nvPr/>
        </p:nvGrpSpPr>
        <p:grpSpPr>
          <a:xfrm>
            <a:off x="3420167" y="3511946"/>
            <a:ext cx="397311" cy="359556"/>
            <a:chOff x="3132238" y="3196725"/>
            <a:chExt cx="269400" cy="243800"/>
          </a:xfrm>
        </p:grpSpPr>
        <p:sp>
          <p:nvSpPr>
            <p:cNvPr id="1265" name="Google Shape;1265;p28"/>
            <p:cNvSpPr/>
            <p:nvPr/>
          </p:nvSpPr>
          <p:spPr>
            <a:xfrm>
              <a:off x="3132238" y="3196725"/>
              <a:ext cx="269400" cy="243800"/>
            </a:xfrm>
            <a:custGeom>
              <a:rect b="b" l="l" r="r" t="t"/>
              <a:pathLst>
                <a:path extrusionOk="0" h="9752" w="10776">
                  <a:moveTo>
                    <a:pt x="6525" y="8061"/>
                  </a:moveTo>
                  <a:cubicBezTo>
                    <a:pt x="6620" y="8477"/>
                    <a:pt x="6858" y="9025"/>
                    <a:pt x="7382" y="9406"/>
                  </a:cubicBezTo>
                  <a:lnTo>
                    <a:pt x="7382" y="9430"/>
                  </a:lnTo>
                  <a:lnTo>
                    <a:pt x="3453" y="9430"/>
                  </a:lnTo>
                  <a:lnTo>
                    <a:pt x="3453" y="9406"/>
                  </a:lnTo>
                  <a:cubicBezTo>
                    <a:pt x="3977" y="9013"/>
                    <a:pt x="4215" y="8477"/>
                    <a:pt x="4310" y="8061"/>
                  </a:cubicBezTo>
                  <a:close/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lnTo>
                    <a:pt x="0" y="7561"/>
                  </a:lnTo>
                  <a:cubicBezTo>
                    <a:pt x="0" y="7846"/>
                    <a:pt x="226" y="8073"/>
                    <a:pt x="512" y="8073"/>
                  </a:cubicBezTo>
                  <a:lnTo>
                    <a:pt x="3989" y="8073"/>
                  </a:lnTo>
                  <a:cubicBezTo>
                    <a:pt x="3882" y="8430"/>
                    <a:pt x="3679" y="8858"/>
                    <a:pt x="3263" y="9168"/>
                  </a:cubicBezTo>
                  <a:cubicBezTo>
                    <a:pt x="3143" y="9263"/>
                    <a:pt x="3096" y="9430"/>
                    <a:pt x="3167" y="9573"/>
                  </a:cubicBezTo>
                  <a:cubicBezTo>
                    <a:pt x="3227" y="9692"/>
                    <a:pt x="3346" y="9751"/>
                    <a:pt x="3465" y="9751"/>
                  </a:cubicBezTo>
                  <a:lnTo>
                    <a:pt x="7382" y="9751"/>
                  </a:lnTo>
                  <a:cubicBezTo>
                    <a:pt x="7513" y="9751"/>
                    <a:pt x="7632" y="9680"/>
                    <a:pt x="7680" y="9561"/>
                  </a:cubicBezTo>
                  <a:cubicBezTo>
                    <a:pt x="7739" y="9430"/>
                    <a:pt x="7692" y="9263"/>
                    <a:pt x="7573" y="9168"/>
                  </a:cubicBezTo>
                  <a:cubicBezTo>
                    <a:pt x="7156" y="8858"/>
                    <a:pt x="6953" y="8430"/>
                    <a:pt x="6846" y="8073"/>
                  </a:cubicBezTo>
                  <a:lnTo>
                    <a:pt x="8394" y="8073"/>
                  </a:lnTo>
                  <a:cubicBezTo>
                    <a:pt x="8466" y="8073"/>
                    <a:pt x="8537" y="8013"/>
                    <a:pt x="8561" y="7942"/>
                  </a:cubicBezTo>
                  <a:cubicBezTo>
                    <a:pt x="8573" y="7846"/>
                    <a:pt x="8501" y="7763"/>
                    <a:pt x="8394" y="7763"/>
                  </a:cubicBezTo>
                  <a:lnTo>
                    <a:pt x="488" y="7763"/>
                  </a:lnTo>
                  <a:cubicBezTo>
                    <a:pt x="381" y="7763"/>
                    <a:pt x="310" y="7668"/>
                    <a:pt x="310" y="7584"/>
                  </a:cubicBezTo>
                  <a:lnTo>
                    <a:pt x="310" y="6632"/>
                  </a:lnTo>
                  <a:lnTo>
                    <a:pt x="1500" y="6632"/>
                  </a:lnTo>
                  <a:cubicBezTo>
                    <a:pt x="1572" y="6632"/>
                    <a:pt x="1655" y="6572"/>
                    <a:pt x="1667" y="6489"/>
                  </a:cubicBezTo>
                  <a:cubicBezTo>
                    <a:pt x="1679" y="6406"/>
                    <a:pt x="1608" y="6310"/>
                    <a:pt x="1500" y="6310"/>
                  </a:cubicBezTo>
                  <a:lnTo>
                    <a:pt x="310" y="6310"/>
                  </a:lnTo>
                  <a:lnTo>
                    <a:pt x="310" y="953"/>
                  </a:lnTo>
                  <a:cubicBezTo>
                    <a:pt x="310" y="619"/>
                    <a:pt x="596" y="345"/>
                    <a:pt x="917" y="345"/>
                  </a:cubicBezTo>
                  <a:lnTo>
                    <a:pt x="2715" y="345"/>
                  </a:lnTo>
                  <a:lnTo>
                    <a:pt x="2715" y="6310"/>
                  </a:lnTo>
                  <a:lnTo>
                    <a:pt x="2191" y="6310"/>
                  </a:lnTo>
                  <a:cubicBezTo>
                    <a:pt x="2120" y="6310"/>
                    <a:pt x="2036" y="6370"/>
                    <a:pt x="2024" y="6453"/>
                  </a:cubicBezTo>
                  <a:cubicBezTo>
                    <a:pt x="2012" y="6537"/>
                    <a:pt x="2084" y="6632"/>
                    <a:pt x="2191" y="6632"/>
                  </a:cubicBezTo>
                  <a:lnTo>
                    <a:pt x="10478" y="6632"/>
                  </a:lnTo>
                  <a:lnTo>
                    <a:pt x="10478" y="7703"/>
                  </a:lnTo>
                  <a:cubicBezTo>
                    <a:pt x="10478" y="7727"/>
                    <a:pt x="10454" y="7763"/>
                    <a:pt x="10418" y="7763"/>
                  </a:cubicBezTo>
                  <a:lnTo>
                    <a:pt x="9025" y="7763"/>
                  </a:lnTo>
                  <a:cubicBezTo>
                    <a:pt x="9001" y="7763"/>
                    <a:pt x="8989" y="7763"/>
                    <a:pt x="8978" y="7775"/>
                  </a:cubicBezTo>
                  <a:cubicBezTo>
                    <a:pt x="8847" y="7906"/>
                    <a:pt x="8930" y="8073"/>
                    <a:pt x="9061" y="8073"/>
                  </a:cubicBezTo>
                  <a:lnTo>
                    <a:pt x="10609" y="8073"/>
                  </a:lnTo>
                  <a:cubicBezTo>
                    <a:pt x="10704" y="8073"/>
                    <a:pt x="10775" y="8001"/>
                    <a:pt x="10775" y="7906"/>
                  </a:cubicBezTo>
                  <a:lnTo>
                    <a:pt x="10775" y="953"/>
                  </a:lnTo>
                  <a:cubicBezTo>
                    <a:pt x="10775" y="417"/>
                    <a:pt x="10359" y="0"/>
                    <a:pt x="9835" y="0"/>
                  </a:cubicBezTo>
                  <a:lnTo>
                    <a:pt x="4108" y="0"/>
                  </a:lnTo>
                  <a:cubicBezTo>
                    <a:pt x="4036" y="0"/>
                    <a:pt x="3965" y="60"/>
                    <a:pt x="3941" y="143"/>
                  </a:cubicBezTo>
                  <a:cubicBezTo>
                    <a:pt x="3929" y="226"/>
                    <a:pt x="4001" y="322"/>
                    <a:pt x="4108" y="322"/>
                  </a:cubicBezTo>
                  <a:lnTo>
                    <a:pt x="9835" y="322"/>
                  </a:lnTo>
                  <a:cubicBezTo>
                    <a:pt x="10180" y="322"/>
                    <a:pt x="10454" y="595"/>
                    <a:pt x="10454" y="929"/>
                  </a:cubicBezTo>
                  <a:lnTo>
                    <a:pt x="10454" y="6287"/>
                  </a:lnTo>
                  <a:lnTo>
                    <a:pt x="3013" y="6287"/>
                  </a:lnTo>
                  <a:lnTo>
                    <a:pt x="3013" y="322"/>
                  </a:lnTo>
                  <a:lnTo>
                    <a:pt x="3453" y="322"/>
                  </a:lnTo>
                  <a:cubicBezTo>
                    <a:pt x="3524" y="322"/>
                    <a:pt x="3608" y="274"/>
                    <a:pt x="3620" y="203"/>
                  </a:cubicBezTo>
                  <a:cubicBezTo>
                    <a:pt x="3632" y="95"/>
                    <a:pt x="3560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3257538" y="3366075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4" y="334"/>
                  </a:moveTo>
                  <a:cubicBezTo>
                    <a:pt x="441" y="334"/>
                    <a:pt x="465" y="358"/>
                    <a:pt x="465" y="406"/>
                  </a:cubicBezTo>
                  <a:cubicBezTo>
                    <a:pt x="465" y="453"/>
                    <a:pt x="417" y="477"/>
                    <a:pt x="394" y="477"/>
                  </a:cubicBezTo>
                  <a:cubicBezTo>
                    <a:pt x="346" y="477"/>
                    <a:pt x="322" y="453"/>
                    <a:pt x="322" y="406"/>
                  </a:cubicBezTo>
                  <a:cubicBezTo>
                    <a:pt x="322" y="358"/>
                    <a:pt x="346" y="334"/>
                    <a:pt x="394" y="334"/>
                  </a:cubicBezTo>
                  <a:close/>
                  <a:moveTo>
                    <a:pt x="394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20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3158138" y="3246425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1"/>
                  </a:moveTo>
                  <a:cubicBezTo>
                    <a:pt x="72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43" y="358"/>
                  </a:cubicBezTo>
                  <a:cubicBezTo>
                    <a:pt x="149" y="359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3170938" y="324642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1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55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3154863" y="3261900"/>
              <a:ext cx="27400" cy="7775"/>
            </a:xfrm>
            <a:custGeom>
              <a:rect b="b" l="l" r="r" t="t"/>
              <a:pathLst>
                <a:path extrusionOk="0" h="311" w="1096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1"/>
                    <a:pt x="1095" y="179"/>
                  </a:cubicBezTo>
                  <a:cubicBezTo>
                    <a:pt x="1095" y="96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3154863" y="3274100"/>
              <a:ext cx="27400" cy="8075"/>
            </a:xfrm>
            <a:custGeom>
              <a:rect b="b" l="l" r="r" t="t"/>
              <a:pathLst>
                <a:path extrusionOk="0" h="323" w="1096">
                  <a:moveTo>
                    <a:pt x="179" y="1"/>
                  </a:moveTo>
                  <a:cubicBezTo>
                    <a:pt x="107" y="1"/>
                    <a:pt x="36" y="60"/>
                    <a:pt x="24" y="144"/>
                  </a:cubicBezTo>
                  <a:cubicBezTo>
                    <a:pt x="0" y="227"/>
                    <a:pt x="83" y="322"/>
                    <a:pt x="179" y="322"/>
                  </a:cubicBezTo>
                  <a:lnTo>
                    <a:pt x="929" y="322"/>
                  </a:lnTo>
                  <a:cubicBezTo>
                    <a:pt x="1000" y="322"/>
                    <a:pt x="1072" y="263"/>
                    <a:pt x="1095" y="179"/>
                  </a:cubicBezTo>
                  <a:cubicBezTo>
                    <a:pt x="1095" y="84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3154863" y="3285725"/>
              <a:ext cx="27400" cy="7750"/>
            </a:xfrm>
            <a:custGeom>
              <a:rect b="b" l="l" r="r" t="t"/>
              <a:pathLst>
                <a:path extrusionOk="0" h="310" w="1096">
                  <a:moveTo>
                    <a:pt x="179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26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0"/>
                    <a:pt x="1095" y="179"/>
                  </a:cubicBezTo>
                  <a:cubicBezTo>
                    <a:pt x="1095" y="72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3238188" y="3235850"/>
              <a:ext cx="23850" cy="33375"/>
            </a:xfrm>
            <a:custGeom>
              <a:rect b="b" l="l" r="r" t="t"/>
              <a:pathLst>
                <a:path extrusionOk="0" h="1335" w="954">
                  <a:moveTo>
                    <a:pt x="475" y="277"/>
                  </a:moveTo>
                  <a:cubicBezTo>
                    <a:pt x="558" y="277"/>
                    <a:pt x="632" y="351"/>
                    <a:pt x="632" y="435"/>
                  </a:cubicBezTo>
                  <a:lnTo>
                    <a:pt x="632" y="864"/>
                  </a:lnTo>
                  <a:cubicBezTo>
                    <a:pt x="632" y="957"/>
                    <a:pt x="560" y="1023"/>
                    <a:pt x="478" y="1023"/>
                  </a:cubicBezTo>
                  <a:cubicBezTo>
                    <a:pt x="466" y="1023"/>
                    <a:pt x="454" y="1022"/>
                    <a:pt x="441" y="1019"/>
                  </a:cubicBezTo>
                  <a:cubicBezTo>
                    <a:pt x="358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8" y="304"/>
                    <a:pt x="441" y="281"/>
                  </a:cubicBezTo>
                  <a:cubicBezTo>
                    <a:pt x="453" y="278"/>
                    <a:pt x="464" y="277"/>
                    <a:pt x="475" y="277"/>
                  </a:cubicBezTo>
                  <a:close/>
                  <a:moveTo>
                    <a:pt x="485" y="0"/>
                  </a:moveTo>
                  <a:cubicBezTo>
                    <a:pt x="459" y="0"/>
                    <a:pt x="433" y="2"/>
                    <a:pt x="406" y="7"/>
                  </a:cubicBezTo>
                  <a:cubicBezTo>
                    <a:pt x="168" y="19"/>
                    <a:pt x="1" y="221"/>
                    <a:pt x="1" y="459"/>
                  </a:cubicBezTo>
                  <a:lnTo>
                    <a:pt x="1" y="852"/>
                  </a:lnTo>
                  <a:cubicBezTo>
                    <a:pt x="1" y="1090"/>
                    <a:pt x="168" y="1293"/>
                    <a:pt x="406" y="1328"/>
                  </a:cubicBezTo>
                  <a:cubicBezTo>
                    <a:pt x="432" y="1333"/>
                    <a:pt x="459" y="1335"/>
                    <a:pt x="485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3300713" y="3235850"/>
              <a:ext cx="23825" cy="33375"/>
            </a:xfrm>
            <a:custGeom>
              <a:rect b="b" l="l" r="r" t="t"/>
              <a:pathLst>
                <a:path extrusionOk="0" h="1335" w="953">
                  <a:moveTo>
                    <a:pt x="474" y="277"/>
                  </a:moveTo>
                  <a:cubicBezTo>
                    <a:pt x="557" y="277"/>
                    <a:pt x="631" y="351"/>
                    <a:pt x="631" y="435"/>
                  </a:cubicBezTo>
                  <a:lnTo>
                    <a:pt x="631" y="864"/>
                  </a:lnTo>
                  <a:cubicBezTo>
                    <a:pt x="631" y="957"/>
                    <a:pt x="559" y="1023"/>
                    <a:pt x="478" y="1023"/>
                  </a:cubicBezTo>
                  <a:cubicBezTo>
                    <a:pt x="466" y="1023"/>
                    <a:pt x="453" y="1022"/>
                    <a:pt x="441" y="1019"/>
                  </a:cubicBezTo>
                  <a:cubicBezTo>
                    <a:pt x="357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7" y="304"/>
                    <a:pt x="441" y="281"/>
                  </a:cubicBezTo>
                  <a:cubicBezTo>
                    <a:pt x="452" y="278"/>
                    <a:pt x="463" y="277"/>
                    <a:pt x="474" y="277"/>
                  </a:cubicBezTo>
                  <a:close/>
                  <a:moveTo>
                    <a:pt x="484" y="0"/>
                  </a:moveTo>
                  <a:cubicBezTo>
                    <a:pt x="458" y="0"/>
                    <a:pt x="432" y="2"/>
                    <a:pt x="405" y="7"/>
                  </a:cubicBezTo>
                  <a:cubicBezTo>
                    <a:pt x="167" y="19"/>
                    <a:pt x="0" y="221"/>
                    <a:pt x="0" y="459"/>
                  </a:cubicBezTo>
                  <a:lnTo>
                    <a:pt x="0" y="852"/>
                  </a:lnTo>
                  <a:cubicBezTo>
                    <a:pt x="0" y="1090"/>
                    <a:pt x="167" y="1293"/>
                    <a:pt x="405" y="1328"/>
                  </a:cubicBezTo>
                  <a:cubicBezTo>
                    <a:pt x="432" y="1333"/>
                    <a:pt x="458" y="1335"/>
                    <a:pt x="484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3269738" y="32351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49" y="12"/>
                    <a:pt x="1" y="95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22"/>
                    <a:pt x="144" y="1345"/>
                  </a:cubicBezTo>
                  <a:cubicBezTo>
                    <a:pt x="150" y="1346"/>
                    <a:pt x="156" y="1347"/>
                    <a:pt x="162" y="1347"/>
                  </a:cubicBezTo>
                  <a:cubicBezTo>
                    <a:pt x="241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32852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48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3332563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7" y="1346"/>
                    <a:pt x="143" y="1347"/>
                    <a:pt x="149" y="1347"/>
                  </a:cubicBezTo>
                  <a:cubicBezTo>
                    <a:pt x="22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33480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3333138" y="3272525"/>
              <a:ext cx="23850" cy="33550"/>
            </a:xfrm>
            <a:custGeom>
              <a:rect b="b" l="l" r="r" t="t"/>
              <a:pathLst>
                <a:path extrusionOk="0" h="1342" w="954">
                  <a:moveTo>
                    <a:pt x="495" y="282"/>
                  </a:moveTo>
                  <a:cubicBezTo>
                    <a:pt x="575" y="282"/>
                    <a:pt x="644" y="364"/>
                    <a:pt x="644" y="445"/>
                  </a:cubicBezTo>
                  <a:lnTo>
                    <a:pt x="644" y="873"/>
                  </a:lnTo>
                  <a:cubicBezTo>
                    <a:pt x="644" y="962"/>
                    <a:pt x="579" y="1026"/>
                    <a:pt x="503" y="1026"/>
                  </a:cubicBezTo>
                  <a:cubicBezTo>
                    <a:pt x="487" y="1026"/>
                    <a:pt x="470" y="1023"/>
                    <a:pt x="453" y="1016"/>
                  </a:cubicBezTo>
                  <a:cubicBezTo>
                    <a:pt x="370" y="1004"/>
                    <a:pt x="334" y="933"/>
                    <a:pt x="334" y="861"/>
                  </a:cubicBezTo>
                  <a:lnTo>
                    <a:pt x="334" y="457"/>
                  </a:lnTo>
                  <a:cubicBezTo>
                    <a:pt x="334" y="385"/>
                    <a:pt x="370" y="302"/>
                    <a:pt x="453" y="290"/>
                  </a:cubicBezTo>
                  <a:cubicBezTo>
                    <a:pt x="467" y="285"/>
                    <a:pt x="481" y="282"/>
                    <a:pt x="495" y="282"/>
                  </a:cubicBezTo>
                  <a:close/>
                  <a:moveTo>
                    <a:pt x="470" y="0"/>
                  </a:moveTo>
                  <a:cubicBezTo>
                    <a:pt x="449" y="0"/>
                    <a:pt x="428" y="2"/>
                    <a:pt x="406" y="4"/>
                  </a:cubicBezTo>
                  <a:cubicBezTo>
                    <a:pt x="180" y="28"/>
                    <a:pt x="1" y="230"/>
                    <a:pt x="1" y="469"/>
                  </a:cubicBezTo>
                  <a:lnTo>
                    <a:pt x="1" y="861"/>
                  </a:lnTo>
                  <a:cubicBezTo>
                    <a:pt x="1" y="1100"/>
                    <a:pt x="168" y="1302"/>
                    <a:pt x="406" y="1338"/>
                  </a:cubicBezTo>
                  <a:cubicBezTo>
                    <a:pt x="428" y="1340"/>
                    <a:pt x="449" y="1342"/>
                    <a:pt x="470" y="1342"/>
                  </a:cubicBezTo>
                  <a:cubicBezTo>
                    <a:pt x="739" y="1342"/>
                    <a:pt x="953" y="1138"/>
                    <a:pt x="953" y="873"/>
                  </a:cubicBezTo>
                  <a:lnTo>
                    <a:pt x="953" y="469"/>
                  </a:lnTo>
                  <a:cubicBezTo>
                    <a:pt x="953" y="204"/>
                    <a:pt x="73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327063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32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328581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4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4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323938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179"/>
                  </a:lnTo>
                  <a:cubicBezTo>
                    <a:pt x="0" y="1251"/>
                    <a:pt x="60" y="1322"/>
                    <a:pt x="131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325486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3" y="0"/>
                  </a:moveTo>
                  <a:cubicBezTo>
                    <a:pt x="72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3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3317663" y="3272625"/>
              <a:ext cx="7775" cy="33675"/>
            </a:xfrm>
            <a:custGeom>
              <a:rect b="b" l="l" r="r" t="t"/>
              <a:pathLst>
                <a:path extrusionOk="0" h="1347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32" y="1346"/>
                  </a:cubicBezTo>
                  <a:cubicBezTo>
                    <a:pt x="138" y="1347"/>
                    <a:pt x="144" y="1347"/>
                    <a:pt x="150" y="1347"/>
                  </a:cubicBezTo>
                  <a:cubicBezTo>
                    <a:pt x="229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3302188" y="32726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44" y="1346"/>
                  </a:cubicBezTo>
                  <a:cubicBezTo>
                    <a:pt x="150" y="1347"/>
                    <a:pt x="156" y="1347"/>
                    <a:pt x="162" y="1347"/>
                  </a:cubicBezTo>
                  <a:cubicBezTo>
                    <a:pt x="240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3279263" y="3321725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32" y="358"/>
                  </a:cubicBezTo>
                  <a:cubicBezTo>
                    <a:pt x="142" y="361"/>
                    <a:pt x="152" y="362"/>
                    <a:pt x="162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3293263" y="3321725"/>
              <a:ext cx="8050" cy="9075"/>
            </a:xfrm>
            <a:custGeom>
              <a:rect b="b" l="l" r="r" t="t"/>
              <a:pathLst>
                <a:path extrusionOk="0" h="363" w="322">
                  <a:moveTo>
                    <a:pt x="143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43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3307563" y="3321725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28"/>
          <p:cNvGrpSpPr/>
          <p:nvPr/>
        </p:nvGrpSpPr>
        <p:grpSpPr>
          <a:xfrm>
            <a:off x="5326582" y="3520847"/>
            <a:ext cx="397295" cy="341357"/>
            <a:chOff x="3626638" y="3196425"/>
            <a:chExt cx="270600" cy="232500"/>
          </a:xfrm>
        </p:grpSpPr>
        <p:sp>
          <p:nvSpPr>
            <p:cNvPr id="1289" name="Google Shape;1289;p28"/>
            <p:cNvSpPr/>
            <p:nvPr/>
          </p:nvSpPr>
          <p:spPr>
            <a:xfrm>
              <a:off x="3626638" y="3196425"/>
              <a:ext cx="270300" cy="232200"/>
            </a:xfrm>
            <a:custGeom>
              <a:rect b="b" l="l" r="r" t="t"/>
              <a:pathLst>
                <a:path extrusionOk="0" h="9288" w="10812">
                  <a:moveTo>
                    <a:pt x="2727" y="3441"/>
                  </a:moveTo>
                  <a:lnTo>
                    <a:pt x="3013" y="4584"/>
                  </a:lnTo>
                  <a:lnTo>
                    <a:pt x="2727" y="5275"/>
                  </a:lnTo>
                  <a:cubicBezTo>
                    <a:pt x="2715" y="5299"/>
                    <a:pt x="2703" y="5334"/>
                    <a:pt x="2703" y="5358"/>
                  </a:cubicBezTo>
                  <a:lnTo>
                    <a:pt x="2703" y="8989"/>
                  </a:lnTo>
                  <a:lnTo>
                    <a:pt x="2382" y="8989"/>
                  </a:lnTo>
                  <a:lnTo>
                    <a:pt x="2382" y="5358"/>
                  </a:lnTo>
                  <a:cubicBezTo>
                    <a:pt x="2382" y="5346"/>
                    <a:pt x="2382" y="5310"/>
                    <a:pt x="2370" y="5299"/>
                  </a:cubicBezTo>
                  <a:lnTo>
                    <a:pt x="2072" y="4596"/>
                  </a:lnTo>
                  <a:lnTo>
                    <a:pt x="2346" y="3441"/>
                  </a:lnTo>
                  <a:close/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9120"/>
                  </a:lnTo>
                  <a:cubicBezTo>
                    <a:pt x="1" y="9216"/>
                    <a:pt x="84" y="9287"/>
                    <a:pt x="167" y="9287"/>
                  </a:cubicBezTo>
                  <a:lnTo>
                    <a:pt x="3751" y="9287"/>
                  </a:lnTo>
                  <a:cubicBezTo>
                    <a:pt x="3775" y="9287"/>
                    <a:pt x="3799" y="9275"/>
                    <a:pt x="3811" y="9263"/>
                  </a:cubicBezTo>
                  <a:cubicBezTo>
                    <a:pt x="3930" y="9120"/>
                    <a:pt x="3846" y="8966"/>
                    <a:pt x="3715" y="8966"/>
                  </a:cubicBezTo>
                  <a:lnTo>
                    <a:pt x="2965" y="8966"/>
                  </a:lnTo>
                  <a:lnTo>
                    <a:pt x="2965" y="5370"/>
                  </a:lnTo>
                  <a:lnTo>
                    <a:pt x="3275" y="4644"/>
                  </a:lnTo>
                  <a:cubicBezTo>
                    <a:pt x="3299" y="4620"/>
                    <a:pt x="3299" y="4584"/>
                    <a:pt x="3299" y="4537"/>
                  </a:cubicBezTo>
                  <a:lnTo>
                    <a:pt x="2977" y="3215"/>
                  </a:lnTo>
                  <a:cubicBezTo>
                    <a:pt x="2965" y="3144"/>
                    <a:pt x="2906" y="3096"/>
                    <a:pt x="2834" y="3096"/>
                  </a:cubicBezTo>
                  <a:lnTo>
                    <a:pt x="2191" y="3096"/>
                  </a:lnTo>
                  <a:cubicBezTo>
                    <a:pt x="2120" y="3096"/>
                    <a:pt x="2060" y="3144"/>
                    <a:pt x="2048" y="3215"/>
                  </a:cubicBezTo>
                  <a:lnTo>
                    <a:pt x="1727" y="4537"/>
                  </a:lnTo>
                  <a:cubicBezTo>
                    <a:pt x="1715" y="4572"/>
                    <a:pt x="1727" y="4596"/>
                    <a:pt x="1751" y="4644"/>
                  </a:cubicBezTo>
                  <a:lnTo>
                    <a:pt x="2048" y="5370"/>
                  </a:lnTo>
                  <a:lnTo>
                    <a:pt x="2048" y="8978"/>
                  </a:lnTo>
                  <a:lnTo>
                    <a:pt x="382" y="8978"/>
                  </a:lnTo>
                  <a:cubicBezTo>
                    <a:pt x="358" y="8978"/>
                    <a:pt x="346" y="8966"/>
                    <a:pt x="346" y="8942"/>
                  </a:cubicBezTo>
                  <a:lnTo>
                    <a:pt x="346" y="1893"/>
                  </a:lnTo>
                  <a:lnTo>
                    <a:pt x="10478" y="1893"/>
                  </a:lnTo>
                  <a:lnTo>
                    <a:pt x="10478" y="2632"/>
                  </a:lnTo>
                  <a:cubicBezTo>
                    <a:pt x="10478" y="2655"/>
                    <a:pt x="10478" y="2667"/>
                    <a:pt x="10502" y="2667"/>
                  </a:cubicBezTo>
                  <a:cubicBezTo>
                    <a:pt x="10548" y="2713"/>
                    <a:pt x="10598" y="2733"/>
                    <a:pt x="10644" y="2733"/>
                  </a:cubicBezTo>
                  <a:cubicBezTo>
                    <a:pt x="10729" y="2733"/>
                    <a:pt x="10799" y="2665"/>
                    <a:pt x="10799" y="2572"/>
                  </a:cubicBezTo>
                  <a:lnTo>
                    <a:pt x="10799" y="179"/>
                  </a:lnTo>
                  <a:cubicBezTo>
                    <a:pt x="10811" y="96"/>
                    <a:pt x="10740" y="12"/>
                    <a:pt x="10633" y="12"/>
                  </a:cubicBezTo>
                  <a:lnTo>
                    <a:pt x="3430" y="12"/>
                  </a:lnTo>
                  <a:cubicBezTo>
                    <a:pt x="3418" y="12"/>
                    <a:pt x="3394" y="12"/>
                    <a:pt x="3394" y="36"/>
                  </a:cubicBezTo>
                  <a:cubicBezTo>
                    <a:pt x="3263" y="167"/>
                    <a:pt x="3358" y="334"/>
                    <a:pt x="3489" y="334"/>
                  </a:cubicBezTo>
                  <a:lnTo>
                    <a:pt x="10216" y="334"/>
                  </a:lnTo>
                  <a:cubicBezTo>
                    <a:pt x="10359" y="334"/>
                    <a:pt x="10466" y="453"/>
                    <a:pt x="10466" y="584"/>
                  </a:cubicBezTo>
                  <a:lnTo>
                    <a:pt x="10466" y="1584"/>
                  </a:lnTo>
                  <a:lnTo>
                    <a:pt x="334" y="1584"/>
                  </a:lnTo>
                  <a:lnTo>
                    <a:pt x="334" y="393"/>
                  </a:lnTo>
                  <a:cubicBezTo>
                    <a:pt x="334" y="346"/>
                    <a:pt x="358" y="310"/>
                    <a:pt x="405" y="310"/>
                  </a:cubicBezTo>
                  <a:lnTo>
                    <a:pt x="2882" y="310"/>
                  </a:lnTo>
                  <a:cubicBezTo>
                    <a:pt x="2894" y="310"/>
                    <a:pt x="2906" y="310"/>
                    <a:pt x="2906" y="298"/>
                  </a:cubicBezTo>
                  <a:cubicBezTo>
                    <a:pt x="3037" y="167"/>
                    <a:pt x="2953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3732913" y="3273475"/>
              <a:ext cx="164325" cy="155450"/>
            </a:xfrm>
            <a:custGeom>
              <a:rect b="b" l="l" r="r" t="t"/>
              <a:pathLst>
                <a:path extrusionOk="0" h="6218" w="6573">
                  <a:moveTo>
                    <a:pt x="3441" y="1312"/>
                  </a:moveTo>
                  <a:cubicBezTo>
                    <a:pt x="4036" y="1669"/>
                    <a:pt x="4393" y="2288"/>
                    <a:pt x="4393" y="2990"/>
                  </a:cubicBezTo>
                  <a:cubicBezTo>
                    <a:pt x="4393" y="3800"/>
                    <a:pt x="3905" y="4514"/>
                    <a:pt x="3143" y="4824"/>
                  </a:cubicBezTo>
                  <a:cubicBezTo>
                    <a:pt x="3060" y="4836"/>
                    <a:pt x="3012" y="4895"/>
                    <a:pt x="3012" y="4955"/>
                  </a:cubicBezTo>
                  <a:lnTo>
                    <a:pt x="3012" y="5907"/>
                  </a:lnTo>
                  <a:lnTo>
                    <a:pt x="2536" y="5907"/>
                  </a:lnTo>
                  <a:lnTo>
                    <a:pt x="2536" y="4360"/>
                  </a:lnTo>
                  <a:cubicBezTo>
                    <a:pt x="2536" y="4288"/>
                    <a:pt x="2477" y="4217"/>
                    <a:pt x="2405" y="4193"/>
                  </a:cubicBezTo>
                  <a:cubicBezTo>
                    <a:pt x="2399" y="4192"/>
                    <a:pt x="2393" y="4192"/>
                    <a:pt x="2387" y="4192"/>
                  </a:cubicBezTo>
                  <a:cubicBezTo>
                    <a:pt x="2308" y="4192"/>
                    <a:pt x="2227" y="4260"/>
                    <a:pt x="2227" y="4360"/>
                  </a:cubicBezTo>
                  <a:lnTo>
                    <a:pt x="2227" y="5919"/>
                  </a:lnTo>
                  <a:lnTo>
                    <a:pt x="1750" y="5919"/>
                  </a:lnTo>
                  <a:lnTo>
                    <a:pt x="1750" y="4967"/>
                  </a:lnTo>
                  <a:cubicBezTo>
                    <a:pt x="1750" y="4907"/>
                    <a:pt x="1703" y="4848"/>
                    <a:pt x="1643" y="4824"/>
                  </a:cubicBezTo>
                  <a:cubicBezTo>
                    <a:pt x="881" y="4526"/>
                    <a:pt x="393" y="3800"/>
                    <a:pt x="393" y="2990"/>
                  </a:cubicBezTo>
                  <a:cubicBezTo>
                    <a:pt x="393" y="2312"/>
                    <a:pt x="750" y="1681"/>
                    <a:pt x="1345" y="1312"/>
                  </a:cubicBezTo>
                  <a:lnTo>
                    <a:pt x="1345" y="2681"/>
                  </a:lnTo>
                  <a:cubicBezTo>
                    <a:pt x="1345" y="2764"/>
                    <a:pt x="1417" y="2848"/>
                    <a:pt x="1512" y="2848"/>
                  </a:cubicBezTo>
                  <a:lnTo>
                    <a:pt x="3286" y="2848"/>
                  </a:lnTo>
                  <a:cubicBezTo>
                    <a:pt x="3370" y="2848"/>
                    <a:pt x="3441" y="2764"/>
                    <a:pt x="3441" y="2681"/>
                  </a:cubicBezTo>
                  <a:lnTo>
                    <a:pt x="3441" y="1312"/>
                  </a:lnTo>
                  <a:close/>
                  <a:moveTo>
                    <a:pt x="6400" y="1"/>
                  </a:moveTo>
                  <a:cubicBezTo>
                    <a:pt x="6394" y="1"/>
                    <a:pt x="6388" y="1"/>
                    <a:pt x="6382" y="2"/>
                  </a:cubicBezTo>
                  <a:cubicBezTo>
                    <a:pt x="6310" y="14"/>
                    <a:pt x="6251" y="73"/>
                    <a:pt x="6251" y="169"/>
                  </a:cubicBezTo>
                  <a:lnTo>
                    <a:pt x="6251" y="5884"/>
                  </a:lnTo>
                  <a:cubicBezTo>
                    <a:pt x="6251" y="5896"/>
                    <a:pt x="6227" y="5907"/>
                    <a:pt x="6215" y="5907"/>
                  </a:cubicBezTo>
                  <a:lnTo>
                    <a:pt x="3346" y="5907"/>
                  </a:lnTo>
                  <a:lnTo>
                    <a:pt x="3346" y="5062"/>
                  </a:lnTo>
                  <a:cubicBezTo>
                    <a:pt x="4132" y="4693"/>
                    <a:pt x="4643" y="3883"/>
                    <a:pt x="4643" y="2979"/>
                  </a:cubicBezTo>
                  <a:cubicBezTo>
                    <a:pt x="4643" y="2574"/>
                    <a:pt x="4536" y="2193"/>
                    <a:pt x="4346" y="1836"/>
                  </a:cubicBezTo>
                  <a:cubicBezTo>
                    <a:pt x="4143" y="1502"/>
                    <a:pt x="3881" y="1216"/>
                    <a:pt x="3572" y="1014"/>
                  </a:cubicBezTo>
                  <a:cubicBezTo>
                    <a:pt x="3525" y="986"/>
                    <a:pt x="3470" y="971"/>
                    <a:pt x="3415" y="971"/>
                  </a:cubicBezTo>
                  <a:cubicBezTo>
                    <a:pt x="3330" y="971"/>
                    <a:pt x="3244" y="1006"/>
                    <a:pt x="3179" y="1085"/>
                  </a:cubicBezTo>
                  <a:cubicBezTo>
                    <a:pt x="3131" y="1145"/>
                    <a:pt x="3119" y="1204"/>
                    <a:pt x="3119" y="1276"/>
                  </a:cubicBezTo>
                  <a:lnTo>
                    <a:pt x="3119" y="2514"/>
                  </a:lnTo>
                  <a:lnTo>
                    <a:pt x="1679" y="2514"/>
                  </a:lnTo>
                  <a:lnTo>
                    <a:pt x="1679" y="1276"/>
                  </a:lnTo>
                  <a:cubicBezTo>
                    <a:pt x="1679" y="1204"/>
                    <a:pt x="1667" y="1145"/>
                    <a:pt x="1619" y="1085"/>
                  </a:cubicBezTo>
                  <a:cubicBezTo>
                    <a:pt x="1552" y="1011"/>
                    <a:pt x="1462" y="974"/>
                    <a:pt x="1375" y="974"/>
                  </a:cubicBezTo>
                  <a:cubicBezTo>
                    <a:pt x="1322" y="974"/>
                    <a:pt x="1271" y="987"/>
                    <a:pt x="1226" y="1014"/>
                  </a:cubicBezTo>
                  <a:cubicBezTo>
                    <a:pt x="905" y="1204"/>
                    <a:pt x="631" y="1490"/>
                    <a:pt x="452" y="1836"/>
                  </a:cubicBezTo>
                  <a:cubicBezTo>
                    <a:pt x="262" y="2169"/>
                    <a:pt x="155" y="2574"/>
                    <a:pt x="155" y="2979"/>
                  </a:cubicBezTo>
                  <a:cubicBezTo>
                    <a:pt x="155" y="3871"/>
                    <a:pt x="667" y="4669"/>
                    <a:pt x="1453" y="5062"/>
                  </a:cubicBezTo>
                  <a:lnTo>
                    <a:pt x="1453" y="5907"/>
                  </a:lnTo>
                  <a:lnTo>
                    <a:pt x="179" y="5907"/>
                  </a:lnTo>
                  <a:cubicBezTo>
                    <a:pt x="95" y="5907"/>
                    <a:pt x="24" y="5967"/>
                    <a:pt x="12" y="6038"/>
                  </a:cubicBezTo>
                  <a:cubicBezTo>
                    <a:pt x="0" y="6134"/>
                    <a:pt x="71" y="6217"/>
                    <a:pt x="179" y="6217"/>
                  </a:cubicBezTo>
                  <a:lnTo>
                    <a:pt x="6227" y="6217"/>
                  </a:lnTo>
                  <a:cubicBezTo>
                    <a:pt x="6429" y="6217"/>
                    <a:pt x="6572" y="6074"/>
                    <a:pt x="6572" y="5884"/>
                  </a:cubicBezTo>
                  <a:lnTo>
                    <a:pt x="6572" y="169"/>
                  </a:lnTo>
                  <a:cubicBezTo>
                    <a:pt x="6561" y="69"/>
                    <a:pt x="6479" y="1"/>
                    <a:pt x="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3662363" y="3217250"/>
              <a:ext cx="148850" cy="7775"/>
            </a:xfrm>
            <a:custGeom>
              <a:rect b="b" l="l" r="r" t="t"/>
              <a:pathLst>
                <a:path extrusionOk="0" h="311" w="5954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4" y="310"/>
                    <a:pt x="179" y="310"/>
                  </a:cubicBezTo>
                  <a:lnTo>
                    <a:pt x="5799" y="310"/>
                  </a:lnTo>
                  <a:cubicBezTo>
                    <a:pt x="5870" y="310"/>
                    <a:pt x="5941" y="251"/>
                    <a:pt x="5953" y="179"/>
                  </a:cubicBezTo>
                  <a:cubicBezTo>
                    <a:pt x="5953" y="96"/>
                    <a:pt x="5882" y="1"/>
                    <a:pt x="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382218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0" y="345"/>
                    <a:pt x="132" y="357"/>
                  </a:cubicBezTo>
                  <a:cubicBezTo>
                    <a:pt x="138" y="358"/>
                    <a:pt x="144" y="359"/>
                    <a:pt x="150" y="359"/>
                  </a:cubicBezTo>
                  <a:cubicBezTo>
                    <a:pt x="229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37688" y="321577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36"/>
                    <a:pt x="0" y="107"/>
                    <a:pt x="0" y="179"/>
                  </a:cubicBezTo>
                  <a:lnTo>
                    <a:pt x="0" y="191"/>
                  </a:lnTo>
                  <a:cubicBezTo>
                    <a:pt x="0" y="274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385373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1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1" y="345"/>
                    <a:pt x="132" y="357"/>
                  </a:cubicBezTo>
                  <a:cubicBezTo>
                    <a:pt x="139" y="358"/>
                    <a:pt x="146" y="359"/>
                    <a:pt x="153" y="359"/>
                  </a:cubicBezTo>
                  <a:cubicBezTo>
                    <a:pt x="239" y="359"/>
                    <a:pt x="311" y="290"/>
                    <a:pt x="311" y="191"/>
                  </a:cubicBezTo>
                  <a:lnTo>
                    <a:pt x="311" y="167"/>
                  </a:lnTo>
                  <a:cubicBezTo>
                    <a:pt x="311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7189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1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8335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0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 b="0"/>
          </a:p>
        </p:txBody>
      </p:sp>
      <p:sp>
        <p:nvSpPr>
          <p:cNvPr id="1302" name="Google Shape;1302;p29"/>
          <p:cNvSpPr/>
          <p:nvPr/>
        </p:nvSpPr>
        <p:spPr>
          <a:xfrm>
            <a:off x="1505897" y="2325850"/>
            <a:ext cx="20400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3" name="Google Shape;1303;p29"/>
          <p:cNvSpPr/>
          <p:nvPr/>
        </p:nvSpPr>
        <p:spPr>
          <a:xfrm>
            <a:off x="1160747" y="1905650"/>
            <a:ext cx="27303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Frontend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04" name="Google Shape;1304;p29"/>
          <p:cNvSpPr/>
          <p:nvPr/>
        </p:nvSpPr>
        <p:spPr>
          <a:xfrm>
            <a:off x="2753684" y="1111400"/>
            <a:ext cx="36246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APP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05" name="Google Shape;1305;p29"/>
          <p:cNvCxnSpPr>
            <a:stCxn id="1304" idx="2"/>
            <a:endCxn id="1303" idx="0"/>
          </p:cNvCxnSpPr>
          <p:nvPr/>
        </p:nvCxnSpPr>
        <p:spPr>
          <a:xfrm rot="5400000">
            <a:off x="3371084" y="710900"/>
            <a:ext cx="349800" cy="2040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Google Shape;1306;p29"/>
          <p:cNvSpPr/>
          <p:nvPr/>
        </p:nvSpPr>
        <p:spPr>
          <a:xfrm>
            <a:off x="219216" y="3610650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 development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7" name="Google Shape;1307;p29"/>
          <p:cNvSpPr/>
          <p:nvPr/>
        </p:nvSpPr>
        <p:spPr>
          <a:xfrm>
            <a:off x="219235" y="31904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React.js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08" name="Google Shape;1308;p29"/>
          <p:cNvSpPr/>
          <p:nvPr/>
        </p:nvSpPr>
        <p:spPr>
          <a:xfrm>
            <a:off x="5586222" y="2325850"/>
            <a:ext cx="20400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9" name="Google Shape;1309;p29"/>
          <p:cNvSpPr/>
          <p:nvPr/>
        </p:nvSpPr>
        <p:spPr>
          <a:xfrm>
            <a:off x="5241072" y="1905650"/>
            <a:ext cx="27303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Backend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10" name="Google Shape;1310;p29"/>
          <p:cNvCxnSpPr>
            <a:stCxn id="1304" idx="2"/>
            <a:endCxn id="1309" idx="0"/>
          </p:cNvCxnSpPr>
          <p:nvPr/>
        </p:nvCxnSpPr>
        <p:spPr>
          <a:xfrm flipH="1" rot="-5400000">
            <a:off x="5411234" y="710750"/>
            <a:ext cx="349800" cy="20403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1" name="Google Shape;1311;p29"/>
          <p:cNvSpPr/>
          <p:nvPr/>
        </p:nvSpPr>
        <p:spPr>
          <a:xfrm>
            <a:off x="3231823" y="3610650"/>
            <a:ext cx="14103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State management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2" name="Google Shape;1312;p29"/>
          <p:cNvSpPr/>
          <p:nvPr/>
        </p:nvSpPr>
        <p:spPr>
          <a:xfrm>
            <a:off x="3070135" y="319050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Redux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3" name="Google Shape;1313;p29"/>
          <p:cNvSpPr/>
          <p:nvPr/>
        </p:nvSpPr>
        <p:spPr>
          <a:xfrm>
            <a:off x="4434638" y="3610650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Server-side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4" name="Google Shape;1314;p29"/>
          <p:cNvSpPr/>
          <p:nvPr/>
        </p:nvSpPr>
        <p:spPr>
          <a:xfrm>
            <a:off x="4434659" y="319050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Node.js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5" name="Google Shape;1315;p29"/>
          <p:cNvSpPr/>
          <p:nvPr/>
        </p:nvSpPr>
        <p:spPr>
          <a:xfrm>
            <a:off x="7260725" y="3610650"/>
            <a:ext cx="15411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Routing and server requests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6" name="Google Shape;1316;p29"/>
          <p:cNvSpPr/>
          <p:nvPr/>
        </p:nvSpPr>
        <p:spPr>
          <a:xfrm>
            <a:off x="7164434" y="31904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Express.js 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17" name="Google Shape;1317;p29"/>
          <p:cNvCxnSpPr>
            <a:stCxn id="1302" idx="2"/>
            <a:endCxn id="1307" idx="0"/>
          </p:cNvCxnSpPr>
          <p:nvPr/>
        </p:nvCxnSpPr>
        <p:spPr>
          <a:xfrm rot="5400000">
            <a:off x="1596047" y="2260600"/>
            <a:ext cx="420000" cy="143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29"/>
          <p:cNvCxnSpPr>
            <a:stCxn id="1302" idx="2"/>
            <a:endCxn id="1312" idx="0"/>
          </p:cNvCxnSpPr>
          <p:nvPr/>
        </p:nvCxnSpPr>
        <p:spPr>
          <a:xfrm flipH="1" rot="-5400000">
            <a:off x="3021497" y="2274850"/>
            <a:ext cx="420000" cy="1411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29"/>
          <p:cNvCxnSpPr>
            <a:stCxn id="1308" idx="2"/>
            <a:endCxn id="1314" idx="0"/>
          </p:cNvCxnSpPr>
          <p:nvPr/>
        </p:nvCxnSpPr>
        <p:spPr>
          <a:xfrm rot="5400000">
            <a:off x="5743872" y="2328100"/>
            <a:ext cx="420000" cy="1304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29"/>
          <p:cNvCxnSpPr>
            <a:stCxn id="1308" idx="2"/>
            <a:endCxn id="1316" idx="0"/>
          </p:cNvCxnSpPr>
          <p:nvPr/>
        </p:nvCxnSpPr>
        <p:spPr>
          <a:xfrm flipH="1" rot="-5400000">
            <a:off x="7108722" y="2267950"/>
            <a:ext cx="420000" cy="142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1" name="Google Shape;1321;p29"/>
          <p:cNvSpPr/>
          <p:nvPr/>
        </p:nvSpPr>
        <p:spPr>
          <a:xfrm>
            <a:off x="1659060" y="319050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SCSS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22" name="Google Shape;1322;p29"/>
          <p:cNvCxnSpPr>
            <a:stCxn id="1303" idx="2"/>
            <a:endCxn id="1321" idx="0"/>
          </p:cNvCxnSpPr>
          <p:nvPr/>
        </p:nvCxnSpPr>
        <p:spPr>
          <a:xfrm>
            <a:off x="2525897" y="2350250"/>
            <a:ext cx="0" cy="8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29"/>
          <p:cNvSpPr/>
          <p:nvPr/>
        </p:nvSpPr>
        <p:spPr>
          <a:xfrm>
            <a:off x="1860410" y="3610650"/>
            <a:ext cx="13071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Responsive design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4" name="Google Shape;1324;p29"/>
          <p:cNvSpPr/>
          <p:nvPr/>
        </p:nvSpPr>
        <p:spPr>
          <a:xfrm>
            <a:off x="5739385" y="319050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MongoDB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25" name="Google Shape;1325;p29"/>
          <p:cNvCxnSpPr>
            <a:stCxn id="1309" idx="2"/>
          </p:cNvCxnSpPr>
          <p:nvPr/>
        </p:nvCxnSpPr>
        <p:spPr>
          <a:xfrm flipH="1">
            <a:off x="6604722" y="2350250"/>
            <a:ext cx="1500" cy="8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29"/>
          <p:cNvSpPr/>
          <p:nvPr/>
        </p:nvSpPr>
        <p:spPr>
          <a:xfrm>
            <a:off x="5931975" y="3610650"/>
            <a:ext cx="14103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Database for event and user data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7" name="Google Shape;1327;p29"/>
          <p:cNvSpPr/>
          <p:nvPr/>
        </p:nvSpPr>
        <p:spPr>
          <a:xfrm>
            <a:off x="3699210" y="1940925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Chatbot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28" name="Google Shape;1328;p29"/>
          <p:cNvCxnSpPr/>
          <p:nvPr/>
        </p:nvCxnSpPr>
        <p:spPr>
          <a:xfrm flipH="1">
            <a:off x="4564573" y="1723125"/>
            <a:ext cx="30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0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1334" name="Google Shape;13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75" y="1017725"/>
            <a:ext cx="3673600" cy="35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31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1340" name="Google Shape;1340;p31"/>
          <p:cNvSpPr txBox="1"/>
          <p:nvPr>
            <p:ph idx="1" type="subTitle"/>
          </p:nvPr>
        </p:nvSpPr>
        <p:spPr>
          <a:xfrm>
            <a:off x="713250" y="1488125"/>
            <a:ext cx="38520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Event Attendees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Looking to easily find and book events like concerts or festivals.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Event Organizers</a:t>
            </a:r>
            <a:endParaRPr sz="25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Looking to easily find and book events like concerts or festivals.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Sponsors</a:t>
            </a:r>
            <a:endParaRPr sz="25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Companies promoting their services/products through event sponsorship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2"/>
          <p:cNvSpPr txBox="1"/>
          <p:nvPr>
            <p:ph idx="4294967295" type="subTitle"/>
          </p:nvPr>
        </p:nvSpPr>
        <p:spPr>
          <a:xfrm flipH="1">
            <a:off x="3627700" y="1299125"/>
            <a:ext cx="4002900" cy="223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Register/Login</a:t>
            </a:r>
            <a:endParaRPr>
              <a:solidFill>
                <a:schemeClr val="dk1"/>
              </a:solidFill>
            </a:endParaRPr>
          </a:p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Browse and Search Events</a:t>
            </a:r>
            <a:endParaRPr>
              <a:solidFill>
                <a:schemeClr val="dk1"/>
              </a:solidFill>
            </a:endParaRPr>
          </a:p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View Event Details</a:t>
            </a:r>
            <a:endParaRPr/>
          </a:p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Book and Pay for Tickets</a:t>
            </a:r>
            <a:endParaRPr/>
          </a:p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Manage Bookings</a:t>
            </a:r>
            <a:endParaRPr/>
          </a:p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Event Management (Organizers)</a:t>
            </a:r>
            <a:endParaRPr/>
          </a:p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Chatbot Interaction</a:t>
            </a:r>
            <a:endParaRPr/>
          </a:p>
        </p:txBody>
      </p:sp>
      <p:sp>
        <p:nvSpPr>
          <p:cNvPr id="1346" name="Google Shape;134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 b="0"/>
          </a:p>
        </p:txBody>
      </p:sp>
      <p:sp>
        <p:nvSpPr>
          <p:cNvPr id="1347" name="Google Shape;1347;p32"/>
          <p:cNvSpPr txBox="1"/>
          <p:nvPr>
            <p:ph idx="4294967295" type="title"/>
          </p:nvPr>
        </p:nvSpPr>
        <p:spPr>
          <a:xfrm flipH="1">
            <a:off x="1513400" y="1466200"/>
            <a:ext cx="1803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Functional Requirements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48" name="Google Shape;1348;p32"/>
          <p:cNvSpPr txBox="1"/>
          <p:nvPr>
            <p:ph idx="4294967295" type="subTitle"/>
          </p:nvPr>
        </p:nvSpPr>
        <p:spPr>
          <a:xfrm flipH="1">
            <a:off x="3627700" y="2499400"/>
            <a:ext cx="4002900" cy="175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Easy-to-use, secure platform</a:t>
            </a:r>
            <a:endParaRPr>
              <a:solidFill>
                <a:schemeClr val="dk1"/>
              </a:solidFill>
            </a:endParaRPr>
          </a:p>
          <a:p>
            <a:pPr indent="-317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Mobile-friendly and browser-compatible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9" name="Google Shape;1349;p32"/>
          <p:cNvSpPr txBox="1"/>
          <p:nvPr>
            <p:ph idx="4294967295" type="title"/>
          </p:nvPr>
        </p:nvSpPr>
        <p:spPr>
          <a:xfrm flipH="1">
            <a:off x="1513400" y="3309875"/>
            <a:ext cx="1803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Non-functional Requirements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350" name="Google Shape;1350;p32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51" name="Google Shape;1351;p32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2" name="Google Shape;1352;p32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4" name="Google Shape;1354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Bookings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