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16A1019-82B1-4732-A986-9D0AD3A9F1B6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056C-F93A-4261-8D85-65B8937C4CE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EF61-8BA9-486E-B2ED-9AF8B0A3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6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056C-F93A-4261-8D85-65B8937C4CE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EF61-8BA9-486E-B2ED-9AF8B0A3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056C-F93A-4261-8D85-65B8937C4CE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EF61-8BA9-486E-B2ED-9AF8B0A363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038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056C-F93A-4261-8D85-65B8937C4CE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EF61-8BA9-486E-B2ED-9AF8B0A3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44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056C-F93A-4261-8D85-65B8937C4CE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EF61-8BA9-486E-B2ED-9AF8B0A363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355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056C-F93A-4261-8D85-65B8937C4CE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EF61-8BA9-486E-B2ED-9AF8B0A3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3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056C-F93A-4261-8D85-65B8937C4CE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EF61-8BA9-486E-B2ED-9AF8B0A3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58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056C-F93A-4261-8D85-65B8937C4CE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EF61-8BA9-486E-B2ED-9AF8B0A3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1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056C-F93A-4261-8D85-65B8937C4CE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EF61-8BA9-486E-B2ED-9AF8B0A3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8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056C-F93A-4261-8D85-65B8937C4CE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EF61-8BA9-486E-B2ED-9AF8B0A3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3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056C-F93A-4261-8D85-65B8937C4CE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EF61-8BA9-486E-B2ED-9AF8B0A3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056C-F93A-4261-8D85-65B8937C4CE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EF61-8BA9-486E-B2ED-9AF8B0A3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9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056C-F93A-4261-8D85-65B8937C4CE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EF61-8BA9-486E-B2ED-9AF8B0A3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8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056C-F93A-4261-8D85-65B8937C4CE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EF61-8BA9-486E-B2ED-9AF8B0A3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056C-F93A-4261-8D85-65B8937C4CE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EF61-8BA9-486E-B2ED-9AF8B0A3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EF61-8BA9-486E-B2ED-9AF8B0A3639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056C-F93A-4261-8D85-65B8937C4CED}" type="datetimeFigureOut">
              <a:rPr lang="en-US" smtClean="0"/>
              <a:t>3/31/2023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6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056C-F93A-4261-8D85-65B8937C4CED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87EF61-8BA9-486E-B2ED-9AF8B0A36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3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DCD2-2CB6-4541-93F5-A5118FF0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8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TempoTutor: Learn Music Online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929B-E09B-4778-A132-778F91AE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3456"/>
            <a:ext cx="8596668" cy="388077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  <a:latin typeface="Söhne"/>
              </a:rPr>
              <a:t>Created by: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C2E41-7F0D-43C3-A0D2-C85DE48F8A5C}"/>
              </a:ext>
            </a:extLst>
          </p:cNvPr>
          <p:cNvSpPr/>
          <p:nvPr/>
        </p:nvSpPr>
        <p:spPr>
          <a:xfrm>
            <a:off x="835468" y="3753842"/>
            <a:ext cx="7992534" cy="905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Rawan Younis       Chaker Yaakoub      Souzan Allouch</a:t>
            </a:r>
          </a:p>
        </p:txBody>
      </p:sp>
      <p:pic>
        <p:nvPicPr>
          <p:cNvPr id="1030" name="Picture 6" descr="Contact Us and Apply Now - ESA Coding Lab">
            <a:extLst>
              <a:ext uri="{FF2B5EF4-FFF2-40B4-BE49-F238E27FC236}">
                <a16:creationId xmlns:a16="http://schemas.microsoft.com/office/drawing/2014/main" id="{28A23BF0-CC58-49B5-AB60-07F5FDCC1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536" y="524933"/>
            <a:ext cx="1726804" cy="172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6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80AB-537D-4C76-8423-19085DC1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of the presentation: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7233-832A-44EE-9093-D6FCD151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6814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TempoTutor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:: meaning behind our name and mission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Technologies used to build the platform: Node.js, React.js, MongoDB, GitHub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Design concept: colors and layout that reflect our brand and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UML diagram 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Live demonstration of TempoTutor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6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483A-B6C7-426E-B1E8-E42000DE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About TempoTutor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BB618-95A9-42B6-A0D3-25F5F470B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8733"/>
            <a:ext cx="8596668" cy="4322629"/>
          </a:xfrm>
        </p:spPr>
        <p:txBody>
          <a:bodyPr/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What Is TempoTutor?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Affordable and accessible online platform for quality music education.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Söhne"/>
              </a:rPr>
              <a:t>Explanation of the name "TempoTutor":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Tempo is the speed of a musical piece, and a tutor guides users to master tempo and other musical concepts.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503E8-0865-4191-9D73-A8C90023A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55" y="3976786"/>
            <a:ext cx="3945475" cy="173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1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62F5-5A11-40E6-8FF7-4600AD57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883B-0704-44DA-9B8B-200DF1FB9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React.js for frontend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Node.js for backend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MongoDB for database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GitHub for version control and collaboration.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A46D8-09B0-4E00-993B-09A5BBF33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34" y="3882009"/>
            <a:ext cx="5043482" cy="236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AF01-8483-4379-B97F-D3196857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Design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AF5E-DBD0-46FA-821D-57461CF9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We chose the colors blue and black for the design of our TempoTutor website: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Blue represents confidence, trust, and intelligence, which aligns with our goal of providing quality music education.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Black represents sophistication and professionalism, conveying the high standards of our platform.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988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879</TotalTime>
  <Words>192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Söhne</vt:lpstr>
      <vt:lpstr>Trebuchet MS</vt:lpstr>
      <vt:lpstr>Wingdings 3</vt:lpstr>
      <vt:lpstr>Facet</vt:lpstr>
      <vt:lpstr> TempoTutor: Learn Music Online</vt:lpstr>
      <vt:lpstr>Content of the presentation:</vt:lpstr>
      <vt:lpstr>About TempoTutor</vt:lpstr>
      <vt:lpstr>Technologies Used</vt:lpstr>
      <vt:lpstr>Design 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TempoTutor: Learn Music Online</dc:title>
  <dc:creator>msiii</dc:creator>
  <cp:lastModifiedBy>Chaker</cp:lastModifiedBy>
  <cp:revision>5</cp:revision>
  <dcterms:created xsi:type="dcterms:W3CDTF">2023-03-28T09:28:58Z</dcterms:created>
  <dcterms:modified xsi:type="dcterms:W3CDTF">2023-03-31T12:58:23Z</dcterms:modified>
</cp:coreProperties>
</file>