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7EDD4-8E45-4664-83CC-0D56CEEC0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1C3312-C904-48CF-8739-C27D848E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626C71-2942-4FE2-9CCA-B0928E4E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7569-DD73-4F8B-AEE0-DE2F3AEBA021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9656CD-1D0D-4A63-AC47-F169D50D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6EDB52-4B47-4655-B81E-D825182E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B616-63E9-4FFC-8D24-F9ABEAA742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833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130C3-23EA-4FB5-A1C1-C2AA0437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76B5AE-4702-495E-8A4E-D2ADDEDD6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190DA9-16A9-4285-A827-F983FAE5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7569-DD73-4F8B-AEE0-DE2F3AEBA021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811FE5-8B90-4FDC-BF75-A70A2434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C9BF85-C7F9-4117-A641-133AB29B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B616-63E9-4FFC-8D24-F9ABEAA742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300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7F407-0541-4926-82B6-21DA62841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D9CB76-2C4C-4819-B615-E476D775B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675662-35E9-486E-9070-A2D3F39E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7569-DD73-4F8B-AEE0-DE2F3AEBA021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318B50-0B72-4155-866E-F0F7615E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D9062F-C18A-4882-B17F-ED838391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B616-63E9-4FFC-8D24-F9ABEAA742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950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2D772-6AA6-4BE3-877E-E68BAAD8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8FD336-C41D-434F-9881-BDBE95672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FA05F9-9953-4CF2-A324-0B631074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7569-DD73-4F8B-AEE0-DE2F3AEBA021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B0BAAA-D3D4-4982-B226-DF623AA6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61BC11-6657-4C91-8097-C01620C6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B616-63E9-4FFC-8D24-F9ABEAA742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675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D86EF-2D00-44FF-B211-DB53AD12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5FBACE-CA25-441C-A7DF-FCDC8E825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6F470C-F04E-43FA-BE8E-B6482670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7569-DD73-4F8B-AEE0-DE2F3AEBA021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BDC58C-4FAF-4FDC-80A5-9318534F0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5A2C5A-A135-43EC-95E4-1CDCE4B2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B616-63E9-4FFC-8D24-F9ABEAA742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418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90243-15F6-483B-BB4B-6411F42C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23283-E7FB-4B47-A5F7-57415CA39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059F17-3E2E-4FDC-9F3F-D942E1192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0BA4EB-BA2A-40AA-B4FD-3D027B6F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7569-DD73-4F8B-AEE0-DE2F3AEBA021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2C281D-8ED3-41F0-86BD-0AADF8E4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54943C-72B5-498A-A5BF-4523A4BE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B616-63E9-4FFC-8D24-F9ABEAA742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005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96B40-E67A-4D8E-B5DC-A1BA67FD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59DC4F-D529-444D-B0D3-799237CB4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EE102A-F23F-4500-81EB-D92A72D51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6E98DF-4DF8-4E32-8CAD-C90F74DEB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340A50-D7F9-46FE-B122-6A2801BAB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24E0B6C-E2E3-4E0D-9EEA-A00C60B7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7569-DD73-4F8B-AEE0-DE2F3AEBA021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E1D67F2-CDDB-4400-937B-3A5D0BFF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E33EEF-D6B0-47A0-9791-63C16FA4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B616-63E9-4FFC-8D24-F9ABEAA742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404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BED4C-7D81-4CE4-B04F-4937E8EE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FADB0D-812A-4C5D-9236-FB80FD86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7569-DD73-4F8B-AEE0-DE2F3AEBA021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ED1A10-8769-4FB4-9C62-18334996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C03E20F-8E77-4021-A550-CC353214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B616-63E9-4FFC-8D24-F9ABEAA742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133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F58C3DE-03C0-4394-BE57-16B69CF3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7569-DD73-4F8B-AEE0-DE2F3AEBA021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3589A3-6070-4F6E-BE31-DA92C3C5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77325C-B4F6-4A32-84EE-AD6A214F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B616-63E9-4FFC-8D24-F9ABEAA742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14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605F8-5C21-4117-BE45-07E511A8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93A552-3D50-4E20-AC5C-8125BC23E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ED846D-DEAC-4655-8CBA-2D53A8EB8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DF0E21-FFAD-4024-81B3-A4D939CF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7569-DD73-4F8B-AEE0-DE2F3AEBA021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3AA59B-1C5B-47CE-BE52-919236DB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06C2D5-C161-4D04-8AF7-9A1AA62D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B616-63E9-4FFC-8D24-F9ABEAA742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5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6A5B2-5FDA-4B33-B492-3612946E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363268-89C2-4D0D-9C18-29317D517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EB9C0C-EA9C-4205-B8CB-52145A372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EF97F7-5133-40D7-94B1-3AA6727A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7569-DD73-4F8B-AEE0-DE2F3AEBA021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A857D8-44A1-49FE-9495-584698A7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8F631E-2B5A-4811-9E14-65AA246F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B616-63E9-4FFC-8D24-F9ABEAA742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402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C76362-D800-49C0-AE05-136ECA28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B25526-5B5A-4A97-AB46-93DBEBC28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92D105-A9A7-4AC5-BD43-8F9B658D3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D7569-DD73-4F8B-AEE0-DE2F3AEBA021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2C78BC-3FE9-4286-B6F4-CCE58E297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E9C05F-6E1D-4AE9-98A2-AFF218180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AB616-63E9-4FFC-8D24-F9ABEAA742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417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C551005-BEA2-9EE1-F889-5861C2A7E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carta1">
            <a:extLst>
              <a:ext uri="{FF2B5EF4-FFF2-40B4-BE49-F238E27FC236}">
                <a16:creationId xmlns:a16="http://schemas.microsoft.com/office/drawing/2014/main" id="{99AA596A-5B14-42C9-95DF-FEB4F085E7A2}"/>
              </a:ext>
            </a:extLst>
          </p:cNvPr>
          <p:cNvSpPr/>
          <p:nvPr/>
        </p:nvSpPr>
        <p:spPr>
          <a:xfrm>
            <a:off x="1386743" y="738140"/>
            <a:ext cx="1894340" cy="2489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Atletismo 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9" name="tapa1">
            <a:extLst>
              <a:ext uri="{FF2B5EF4-FFF2-40B4-BE49-F238E27FC236}">
                <a16:creationId xmlns:a16="http://schemas.microsoft.com/office/drawing/2014/main" id="{7572FCD7-F2EE-40B3-944E-582F1BDC88EC}"/>
              </a:ext>
            </a:extLst>
          </p:cNvPr>
          <p:cNvSpPr/>
          <p:nvPr/>
        </p:nvSpPr>
        <p:spPr>
          <a:xfrm>
            <a:off x="1404673" y="738139"/>
            <a:ext cx="1894339" cy="24891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carta1">
            <a:extLst>
              <a:ext uri="{FF2B5EF4-FFF2-40B4-BE49-F238E27FC236}">
                <a16:creationId xmlns:a16="http://schemas.microsoft.com/office/drawing/2014/main" id="{88C558BB-17DB-424F-8064-4C7AB312285A}"/>
              </a:ext>
            </a:extLst>
          </p:cNvPr>
          <p:cNvSpPr/>
          <p:nvPr/>
        </p:nvSpPr>
        <p:spPr>
          <a:xfrm>
            <a:off x="3753425" y="738139"/>
            <a:ext cx="1894340" cy="2489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400" dirty="0" err="1">
                <a:solidFill>
                  <a:schemeClr val="tx1"/>
                </a:solidFill>
              </a:rPr>
              <a:t>Beisbol</a:t>
            </a:r>
            <a:r>
              <a:rPr lang="es-US" sz="1400" dirty="0">
                <a:solidFill>
                  <a:schemeClr val="tx1"/>
                </a:solidFill>
              </a:rPr>
              <a:t> 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55" name="tapa1">
            <a:extLst>
              <a:ext uri="{FF2B5EF4-FFF2-40B4-BE49-F238E27FC236}">
                <a16:creationId xmlns:a16="http://schemas.microsoft.com/office/drawing/2014/main" id="{88A79F70-861C-4D6E-B71B-AD5F44688785}"/>
              </a:ext>
            </a:extLst>
          </p:cNvPr>
          <p:cNvSpPr/>
          <p:nvPr/>
        </p:nvSpPr>
        <p:spPr>
          <a:xfrm>
            <a:off x="3744460" y="721409"/>
            <a:ext cx="1894339" cy="24891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carta1">
            <a:extLst>
              <a:ext uri="{FF2B5EF4-FFF2-40B4-BE49-F238E27FC236}">
                <a16:creationId xmlns:a16="http://schemas.microsoft.com/office/drawing/2014/main" id="{0A262881-1425-462C-A6DB-5330F135A242}"/>
              </a:ext>
            </a:extLst>
          </p:cNvPr>
          <p:cNvSpPr/>
          <p:nvPr/>
        </p:nvSpPr>
        <p:spPr>
          <a:xfrm>
            <a:off x="6120106" y="738139"/>
            <a:ext cx="1894340" cy="2489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400" dirty="0">
                <a:solidFill>
                  <a:schemeClr val="tx1"/>
                </a:solidFill>
              </a:rPr>
              <a:t>Futbol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67" name="tapa1">
            <a:extLst>
              <a:ext uri="{FF2B5EF4-FFF2-40B4-BE49-F238E27FC236}">
                <a16:creationId xmlns:a16="http://schemas.microsoft.com/office/drawing/2014/main" id="{24B74BCD-916A-4D92-BFCD-3A0556B5BA22}"/>
              </a:ext>
            </a:extLst>
          </p:cNvPr>
          <p:cNvSpPr/>
          <p:nvPr/>
        </p:nvSpPr>
        <p:spPr>
          <a:xfrm>
            <a:off x="6138036" y="721409"/>
            <a:ext cx="1894339" cy="24891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carta1">
            <a:extLst>
              <a:ext uri="{FF2B5EF4-FFF2-40B4-BE49-F238E27FC236}">
                <a16:creationId xmlns:a16="http://schemas.microsoft.com/office/drawing/2014/main" id="{32B3B266-7082-4CC6-87D8-F4D937F2F1E4}"/>
              </a:ext>
            </a:extLst>
          </p:cNvPr>
          <p:cNvSpPr/>
          <p:nvPr/>
        </p:nvSpPr>
        <p:spPr>
          <a:xfrm>
            <a:off x="8486788" y="738139"/>
            <a:ext cx="1894340" cy="2489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Box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9" name="tapa1">
            <a:extLst>
              <a:ext uri="{FF2B5EF4-FFF2-40B4-BE49-F238E27FC236}">
                <a16:creationId xmlns:a16="http://schemas.microsoft.com/office/drawing/2014/main" id="{E7C31ECB-4A2A-43E5-8737-69BE4719E57C}"/>
              </a:ext>
            </a:extLst>
          </p:cNvPr>
          <p:cNvSpPr/>
          <p:nvPr/>
        </p:nvSpPr>
        <p:spPr>
          <a:xfrm>
            <a:off x="8486788" y="738139"/>
            <a:ext cx="1894339" cy="24891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carta1">
            <a:extLst>
              <a:ext uri="{FF2B5EF4-FFF2-40B4-BE49-F238E27FC236}">
                <a16:creationId xmlns:a16="http://schemas.microsoft.com/office/drawing/2014/main" id="{89CEA8B4-DD2D-4B8B-9E6E-F838DEC0548F}"/>
              </a:ext>
            </a:extLst>
          </p:cNvPr>
          <p:cNvSpPr/>
          <p:nvPr/>
        </p:nvSpPr>
        <p:spPr>
          <a:xfrm>
            <a:off x="1386743" y="3428999"/>
            <a:ext cx="1894340" cy="2489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 err="1">
                <a:solidFill>
                  <a:schemeClr val="tx1"/>
                </a:solidFill>
              </a:rPr>
              <a:t>Beisbol</a:t>
            </a:r>
            <a:r>
              <a:rPr lang="es-US" dirty="0">
                <a:solidFill>
                  <a:schemeClr val="tx1"/>
                </a:solidFill>
              </a:rPr>
              <a:t> 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1" name="tapa1">
            <a:extLst>
              <a:ext uri="{FF2B5EF4-FFF2-40B4-BE49-F238E27FC236}">
                <a16:creationId xmlns:a16="http://schemas.microsoft.com/office/drawing/2014/main" id="{1532FEA6-BBF4-4FBC-8C55-2F9A713CCE01}"/>
              </a:ext>
            </a:extLst>
          </p:cNvPr>
          <p:cNvSpPr/>
          <p:nvPr/>
        </p:nvSpPr>
        <p:spPr>
          <a:xfrm>
            <a:off x="1408811" y="3428997"/>
            <a:ext cx="1894339" cy="24891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carta1">
            <a:extLst>
              <a:ext uri="{FF2B5EF4-FFF2-40B4-BE49-F238E27FC236}">
                <a16:creationId xmlns:a16="http://schemas.microsoft.com/office/drawing/2014/main" id="{4F575168-CF6C-4E69-94EC-3AC86BC4EDF9}"/>
              </a:ext>
            </a:extLst>
          </p:cNvPr>
          <p:cNvSpPr/>
          <p:nvPr/>
        </p:nvSpPr>
        <p:spPr>
          <a:xfrm>
            <a:off x="3753425" y="3428999"/>
            <a:ext cx="1894340" cy="2489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Box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3" name="tapa1">
            <a:extLst>
              <a:ext uri="{FF2B5EF4-FFF2-40B4-BE49-F238E27FC236}">
                <a16:creationId xmlns:a16="http://schemas.microsoft.com/office/drawing/2014/main" id="{0EE2B20B-B630-41BA-BC26-58FBCC97D58B}"/>
              </a:ext>
            </a:extLst>
          </p:cNvPr>
          <p:cNvSpPr/>
          <p:nvPr/>
        </p:nvSpPr>
        <p:spPr>
          <a:xfrm>
            <a:off x="3753425" y="3428998"/>
            <a:ext cx="1894339" cy="24891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carta1">
            <a:extLst>
              <a:ext uri="{FF2B5EF4-FFF2-40B4-BE49-F238E27FC236}">
                <a16:creationId xmlns:a16="http://schemas.microsoft.com/office/drawing/2014/main" id="{3F581D18-87FB-457E-BCE1-37F00BB182A9}"/>
              </a:ext>
            </a:extLst>
          </p:cNvPr>
          <p:cNvSpPr/>
          <p:nvPr/>
        </p:nvSpPr>
        <p:spPr>
          <a:xfrm>
            <a:off x="6120106" y="3428998"/>
            <a:ext cx="1894340" cy="2489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>
                <a:solidFill>
                  <a:schemeClr val="tx1"/>
                </a:solidFill>
              </a:rPr>
              <a:t>Atletismo 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5" name="tapa1">
            <a:extLst>
              <a:ext uri="{FF2B5EF4-FFF2-40B4-BE49-F238E27FC236}">
                <a16:creationId xmlns:a16="http://schemas.microsoft.com/office/drawing/2014/main" id="{B5DA47DB-06EC-4A24-95CC-3CA857CEBAFE}"/>
              </a:ext>
            </a:extLst>
          </p:cNvPr>
          <p:cNvSpPr/>
          <p:nvPr/>
        </p:nvSpPr>
        <p:spPr>
          <a:xfrm>
            <a:off x="6138036" y="3428997"/>
            <a:ext cx="1894339" cy="24891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carta1">
            <a:extLst>
              <a:ext uri="{FF2B5EF4-FFF2-40B4-BE49-F238E27FC236}">
                <a16:creationId xmlns:a16="http://schemas.microsoft.com/office/drawing/2014/main" id="{367A3123-7B13-47F7-9AD2-2D0DF495E252}"/>
              </a:ext>
            </a:extLst>
          </p:cNvPr>
          <p:cNvSpPr/>
          <p:nvPr/>
        </p:nvSpPr>
        <p:spPr>
          <a:xfrm>
            <a:off x="8486788" y="3428999"/>
            <a:ext cx="1894340" cy="2489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1400" dirty="0">
                <a:solidFill>
                  <a:schemeClr val="tx1"/>
                </a:solidFill>
              </a:rPr>
              <a:t>Futbol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77" name="tapa1">
            <a:extLst>
              <a:ext uri="{FF2B5EF4-FFF2-40B4-BE49-F238E27FC236}">
                <a16:creationId xmlns:a16="http://schemas.microsoft.com/office/drawing/2014/main" id="{82444567-C388-4E2C-8FE2-B3216FC6ECDF}"/>
              </a:ext>
            </a:extLst>
          </p:cNvPr>
          <p:cNvSpPr/>
          <p:nvPr/>
        </p:nvSpPr>
        <p:spPr>
          <a:xfrm>
            <a:off x="8486788" y="3428999"/>
            <a:ext cx="1894339" cy="24891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575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55" grpId="0" animBg="1"/>
      <p:bldP spid="55" grpId="1" animBg="1"/>
      <p:bldP spid="67" grpId="0" animBg="1"/>
      <p:bldP spid="67" grpId="1" animBg="1"/>
      <p:bldP spid="69" grpId="0" animBg="1"/>
      <p:bldP spid="69" grpId="1" animBg="1"/>
      <p:bldP spid="71" grpId="0" animBg="1"/>
      <p:bldP spid="71" grpId="1" animBg="1"/>
      <p:bldP spid="73" grpId="0" animBg="1"/>
      <p:bldP spid="73" grpId="1" animBg="1"/>
      <p:bldP spid="75" grpId="0" animBg="1"/>
      <p:bldP spid="75" grpId="1" animBg="1"/>
      <p:bldP spid="77" grpId="0" animBg="1"/>
      <p:bldP spid="77" grpId="1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 invitado</cp:lastModifiedBy>
  <cp:revision>3</cp:revision>
  <dcterms:created xsi:type="dcterms:W3CDTF">2024-06-17T01:19:39Z</dcterms:created>
  <dcterms:modified xsi:type="dcterms:W3CDTF">2024-06-19T15:49:57Z</dcterms:modified>
</cp:coreProperties>
</file>