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9"/>
  </p:notesMasterIdLst>
  <p:sldIdLst>
    <p:sldId id="256" r:id="rId2"/>
    <p:sldId id="257" r:id="rId3"/>
    <p:sldId id="258" r:id="rId4"/>
    <p:sldId id="276" r:id="rId5"/>
    <p:sldId id="259" r:id="rId6"/>
    <p:sldId id="260" r:id="rId7"/>
    <p:sldId id="261" r:id="rId8"/>
    <p:sldId id="263" r:id="rId9"/>
    <p:sldId id="269" r:id="rId10"/>
    <p:sldId id="271" r:id="rId11"/>
    <p:sldId id="286" r:id="rId12"/>
    <p:sldId id="287" r:id="rId13"/>
    <p:sldId id="288" r:id="rId14"/>
    <p:sldId id="289" r:id="rId15"/>
    <p:sldId id="274" r:id="rId16"/>
    <p:sldId id="281" r:id="rId17"/>
    <p:sldId id="279" r:id="rId18"/>
    <p:sldId id="275" r:id="rId19"/>
    <p:sldId id="277" r:id="rId20"/>
    <p:sldId id="290" r:id="rId21"/>
    <p:sldId id="278" r:id="rId22"/>
    <p:sldId id="282" r:id="rId23"/>
    <p:sldId id="284" r:id="rId24"/>
    <p:sldId id="270" r:id="rId25"/>
    <p:sldId id="285" r:id="rId26"/>
    <p:sldId id="294" r:id="rId27"/>
    <p:sldId id="292" r:id="rId28"/>
  </p:sldIdLst>
  <p:sldSz cx="9144000" cy="5143500" type="screen16x9"/>
  <p:notesSz cx="6858000" cy="9144000"/>
  <p:embeddedFontLst>
    <p:embeddedFont>
      <p:font typeface="Trebuchet MS" pitchFamily="34" charset="0"/>
      <p:regular r:id="rId30"/>
      <p:bold r:id="rId31"/>
      <p:italic r:id="rId32"/>
      <p:boldItalic r:id="rId33"/>
    </p:embeddedFont>
    <p:embeddedFont>
      <p:font typeface="Georgia" pitchFamily="18"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103" autoAdjust="0"/>
    <p:restoredTop sz="94660"/>
  </p:normalViewPr>
  <p:slideViewPr>
    <p:cSldViewPr snapToGrid="0">
      <p:cViewPr varScale="1">
        <p:scale>
          <a:sx n="91" d="100"/>
          <a:sy n="91" d="100"/>
        </p:scale>
        <p:origin x="-558"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ba48387d0_6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5ba48387d0_6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5ba48387d0_6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5ba48387d0_6_2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ba48387d0_6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5ba48387d0_6_2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ba484797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ba484797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ba48387d0_6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5ba48387d0_6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ba48387d0_6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5ba48387d0_6_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ba48387d0_6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5ba48387d0_6_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ba48387d0_6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5ba48387d0_6_1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ba48387d0_6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5ba48387d0_6_1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ba48387d0_6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5ba48387d0_6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ba48387d0_6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5ba48387d0_6_1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5ba484797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ba484797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e de titre" type="title">
  <p:cSld name="TITLE">
    <p:spTree>
      <p:nvGrpSpPr>
        <p:cNvPr id="1" name="Shape 69"/>
        <p:cNvGrpSpPr/>
        <p:nvPr/>
      </p:nvGrpSpPr>
      <p:grpSpPr>
        <a:xfrm>
          <a:off x="0" y="0"/>
          <a:ext cx="0" cy="0"/>
          <a:chOff x="0" y="0"/>
          <a:chExt cx="0" cy="0"/>
        </a:xfrm>
      </p:grpSpPr>
      <p:sp>
        <p:nvSpPr>
          <p:cNvPr id="70" name="Google Shape;70;p14"/>
          <p:cNvSpPr/>
          <p:nvPr/>
        </p:nvSpPr>
        <p:spPr>
          <a:xfrm rot="10800000" flipH="1">
            <a:off x="5410183" y="2857501"/>
            <a:ext cx="3733819" cy="6831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1" name="Google Shape;71;p14"/>
          <p:cNvSpPr/>
          <p:nvPr/>
        </p:nvSpPr>
        <p:spPr>
          <a:xfrm rot="10800000" flipH="1">
            <a:off x="5410201" y="2922758"/>
            <a:ext cx="3733801" cy="144018"/>
          </a:xfrm>
          <a:prstGeom prst="rect">
            <a:avLst/>
          </a:prstGeom>
          <a:solidFill>
            <a:schemeClr val="accent2">
              <a:alpha val="4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2" name="Google Shape;72;p14"/>
          <p:cNvSpPr/>
          <p:nvPr/>
        </p:nvSpPr>
        <p:spPr>
          <a:xfrm rot="10800000" flipH="1">
            <a:off x="5410201" y="3086375"/>
            <a:ext cx="3733801" cy="6858"/>
          </a:xfrm>
          <a:prstGeom prst="rect">
            <a:avLst/>
          </a:prstGeom>
          <a:solidFill>
            <a:schemeClr val="accent2">
              <a:alpha val="6470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3" name="Google Shape;73;p14"/>
          <p:cNvSpPr/>
          <p:nvPr/>
        </p:nvSpPr>
        <p:spPr>
          <a:xfrm rot="10800000" flipH="1">
            <a:off x="5410200" y="3123302"/>
            <a:ext cx="1965960" cy="13716"/>
          </a:xfrm>
          <a:prstGeom prst="rect">
            <a:avLst/>
          </a:prstGeom>
          <a:solidFill>
            <a:schemeClr val="accent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4" name="Google Shape;74;p14"/>
          <p:cNvSpPr/>
          <p:nvPr/>
        </p:nvSpPr>
        <p:spPr>
          <a:xfrm rot="10800000" flipH="1">
            <a:off x="5410200" y="3149679"/>
            <a:ext cx="1965960" cy="6858"/>
          </a:xfrm>
          <a:prstGeom prst="rect">
            <a:avLst/>
          </a:prstGeom>
          <a:solidFill>
            <a:schemeClr val="accent2">
              <a:alpha val="6470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5" name="Google Shape;75;p14"/>
          <p:cNvSpPr/>
          <p:nvPr/>
        </p:nvSpPr>
        <p:spPr>
          <a:xfrm>
            <a:off x="5410200" y="2971800"/>
            <a:ext cx="3063240" cy="20574"/>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6" name="Google Shape;76;p14"/>
          <p:cNvSpPr/>
          <p:nvPr/>
        </p:nvSpPr>
        <p:spPr>
          <a:xfrm>
            <a:off x="7376507" y="3045737"/>
            <a:ext cx="1600200" cy="274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7" name="Google Shape;77;p14"/>
          <p:cNvSpPr/>
          <p:nvPr/>
        </p:nvSpPr>
        <p:spPr>
          <a:xfrm>
            <a:off x="1" y="2737246"/>
            <a:ext cx="9144000" cy="183128"/>
          </a:xfrm>
          <a:prstGeom prst="rect">
            <a:avLst/>
          </a:prstGeom>
          <a:solidFill>
            <a:schemeClr val="accent2">
              <a:alpha val="4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8" name="Google Shape;78;p14"/>
          <p:cNvSpPr/>
          <p:nvPr/>
        </p:nvSpPr>
        <p:spPr>
          <a:xfrm>
            <a:off x="1" y="2756646"/>
            <a:ext cx="9144001" cy="10550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9" name="Google Shape;79;p14"/>
          <p:cNvSpPr/>
          <p:nvPr/>
        </p:nvSpPr>
        <p:spPr>
          <a:xfrm rot="10800000" flipH="1">
            <a:off x="6414051" y="2732318"/>
            <a:ext cx="2729950" cy="18632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0" name="Google Shape;80;p14"/>
          <p:cNvSpPr/>
          <p:nvPr/>
        </p:nvSpPr>
        <p:spPr>
          <a:xfrm>
            <a:off x="0" y="0"/>
            <a:ext cx="9144000" cy="27762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1" name="Google Shape;81;p14"/>
          <p:cNvSpPr txBox="1">
            <a:spLocks noGrp="1"/>
          </p:cNvSpPr>
          <p:nvPr>
            <p:ph type="ctrTitle"/>
          </p:nvPr>
        </p:nvSpPr>
        <p:spPr>
          <a:xfrm>
            <a:off x="457200" y="1801416"/>
            <a:ext cx="8458200" cy="110251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4400"/>
              <a:buFont typeface="Trebuchet MS"/>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4"/>
          <p:cNvSpPr txBox="1">
            <a:spLocks noGrp="1"/>
          </p:cNvSpPr>
          <p:nvPr>
            <p:ph type="subTitle" idx="1"/>
          </p:nvPr>
        </p:nvSpPr>
        <p:spPr>
          <a:xfrm>
            <a:off x="457200" y="2924953"/>
            <a:ext cx="4953000" cy="1314450"/>
          </a:xfrm>
          <a:prstGeom prst="rect">
            <a:avLst/>
          </a:prstGeom>
          <a:noFill/>
          <a:ln>
            <a:noFill/>
          </a:ln>
        </p:spPr>
        <p:txBody>
          <a:bodyPr spcFirstLastPara="1" wrap="square" lIns="91425" tIns="45700" rIns="91425" bIns="45700" anchor="t" anchorCtr="0">
            <a:noAutofit/>
          </a:bodyPr>
          <a:lstStyle>
            <a:lvl1pPr lvl="0" algn="l">
              <a:spcBef>
                <a:spcPts val="300"/>
              </a:spcBef>
              <a:spcAft>
                <a:spcPts val="0"/>
              </a:spcAft>
              <a:buSzPts val="2400"/>
              <a:buNone/>
              <a:defRPr sz="2400">
                <a:solidFill>
                  <a:schemeClr val="dk2"/>
                </a:solidFill>
              </a:defRPr>
            </a:lvl1pPr>
            <a:lvl2pPr lvl="1" algn="ctr">
              <a:spcBef>
                <a:spcPts val="300"/>
              </a:spcBef>
              <a:spcAft>
                <a:spcPts val="0"/>
              </a:spcAft>
              <a:buSzPts val="1800"/>
              <a:buNone/>
              <a:defRPr/>
            </a:lvl2pPr>
            <a:lvl3pPr lvl="2" algn="ctr">
              <a:spcBef>
                <a:spcPts val="300"/>
              </a:spcBef>
              <a:spcAft>
                <a:spcPts val="0"/>
              </a:spcAft>
              <a:buSzPts val="1800"/>
              <a:buNone/>
              <a:defRPr/>
            </a:lvl3pPr>
            <a:lvl4pPr lvl="3" algn="ctr">
              <a:spcBef>
                <a:spcPts val="300"/>
              </a:spcBef>
              <a:spcAft>
                <a:spcPts val="0"/>
              </a:spcAft>
              <a:buSzPts val="1800"/>
              <a:buNone/>
              <a:defRPr/>
            </a:lvl4pPr>
            <a:lvl5pPr lvl="4" algn="ctr">
              <a:spcBef>
                <a:spcPts val="300"/>
              </a:spcBef>
              <a:spcAft>
                <a:spcPts val="0"/>
              </a:spcAft>
              <a:buSzPts val="1800"/>
              <a:buNone/>
              <a:defRPr/>
            </a:lvl5pPr>
            <a:lvl6pPr lvl="5" algn="ctr">
              <a:spcBef>
                <a:spcPts val="300"/>
              </a:spcBef>
              <a:spcAft>
                <a:spcPts val="0"/>
              </a:spcAft>
              <a:buSzPts val="1800"/>
              <a:buNone/>
              <a:defRPr/>
            </a:lvl6pPr>
            <a:lvl7pPr lvl="6" algn="ctr">
              <a:spcBef>
                <a:spcPts val="300"/>
              </a:spcBef>
              <a:spcAft>
                <a:spcPts val="0"/>
              </a:spcAft>
              <a:buSzPts val="1800"/>
              <a:buNone/>
              <a:defRPr/>
            </a:lvl7pPr>
            <a:lvl8pPr lvl="7" algn="ctr">
              <a:spcBef>
                <a:spcPts val="300"/>
              </a:spcBef>
              <a:spcAft>
                <a:spcPts val="0"/>
              </a:spcAft>
              <a:buSzPts val="1800"/>
              <a:buNone/>
              <a:defRPr/>
            </a:lvl8pPr>
            <a:lvl9pPr lvl="8" algn="ctr">
              <a:spcBef>
                <a:spcPts val="300"/>
              </a:spcBef>
              <a:spcAft>
                <a:spcPts val="0"/>
              </a:spcAft>
              <a:buSzPts val="1800"/>
              <a:buNone/>
              <a:defRPr/>
            </a:lvl9pPr>
          </a:lstStyle>
          <a:p>
            <a:endParaRPr/>
          </a:p>
        </p:txBody>
      </p:sp>
      <p:sp>
        <p:nvSpPr>
          <p:cNvPr id="83" name="Google Shape;83;p14"/>
          <p:cNvSpPr txBox="1">
            <a:spLocks noGrp="1"/>
          </p:cNvSpPr>
          <p:nvPr>
            <p:ph type="dt" idx="10"/>
          </p:nvPr>
        </p:nvSpPr>
        <p:spPr>
          <a:xfrm>
            <a:off x="6705600" y="3154680"/>
            <a:ext cx="96012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4"/>
          <p:cNvSpPr txBox="1">
            <a:spLocks noGrp="1"/>
          </p:cNvSpPr>
          <p:nvPr>
            <p:ph type="ftr" idx="11"/>
          </p:nvPr>
        </p:nvSpPr>
        <p:spPr>
          <a:xfrm>
            <a:off x="5410200" y="3153966"/>
            <a:ext cx="1295400" cy="3429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4"/>
          <p:cNvSpPr txBox="1">
            <a:spLocks noGrp="1"/>
          </p:cNvSpPr>
          <p:nvPr>
            <p:ph type="sldNum" idx="12"/>
          </p:nvPr>
        </p:nvSpPr>
        <p:spPr>
          <a:xfrm>
            <a:off x="8320088" y="852"/>
            <a:ext cx="747712" cy="27432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81000" y="857250"/>
            <a:ext cx="8382000" cy="80238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Trebuchet MS"/>
              <a:buNone/>
              <a:defRPr sz="4000" b="0" i="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23"/>
          <p:cNvSpPr txBox="1">
            <a:spLocks noGrp="1"/>
          </p:cNvSpPr>
          <p:nvPr>
            <p:ph type="body" idx="1"/>
          </p:nvPr>
        </p:nvSpPr>
        <p:spPr>
          <a:xfrm>
            <a:off x="381000" y="1683728"/>
            <a:ext cx="4041648" cy="342900"/>
          </a:xfrm>
          <a:prstGeom prst="rect">
            <a:avLst/>
          </a:prstGeom>
          <a:solidFill>
            <a:srgbClr val="328D96">
              <a:alpha val="24705"/>
            </a:srgbClr>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l">
              <a:spcBef>
                <a:spcPts val="300"/>
              </a:spcBef>
              <a:spcAft>
                <a:spcPts val="0"/>
              </a:spcAft>
              <a:buSzPts val="1900"/>
              <a:buNone/>
              <a:defRPr sz="1900" b="1">
                <a:solidFill>
                  <a:srgbClr val="414141"/>
                </a:solidFill>
              </a:defRPr>
            </a:lvl1pPr>
            <a:lvl2pPr marL="914400" lvl="1" indent="-228600" algn="l">
              <a:spcBef>
                <a:spcPts val="300"/>
              </a:spcBef>
              <a:spcAft>
                <a:spcPts val="0"/>
              </a:spcAft>
              <a:buSzPts val="2000"/>
              <a:buNone/>
              <a:defRPr sz="2000" b="1"/>
            </a:lvl2pPr>
            <a:lvl3pPr marL="1371600" lvl="2" indent="-228600" algn="l">
              <a:spcBef>
                <a:spcPts val="300"/>
              </a:spcBef>
              <a:spcAft>
                <a:spcPts val="0"/>
              </a:spcAft>
              <a:buSzPts val="1800"/>
              <a:buNone/>
              <a:defRPr sz="1800" b="1"/>
            </a:lvl3pPr>
            <a:lvl4pPr marL="1828800" lvl="3" indent="-228600" algn="l">
              <a:spcBef>
                <a:spcPts val="300"/>
              </a:spcBef>
              <a:spcAft>
                <a:spcPts val="0"/>
              </a:spcAft>
              <a:buSzPts val="1600"/>
              <a:buNone/>
              <a:defRPr sz="1600" b="1"/>
            </a:lvl4pPr>
            <a:lvl5pPr marL="2286000" lvl="4" indent="-228600" algn="l">
              <a:spcBef>
                <a:spcPts val="300"/>
              </a:spcBef>
              <a:spcAft>
                <a:spcPts val="0"/>
              </a:spcAft>
              <a:buSzPts val="1600"/>
              <a:buNone/>
              <a:defRPr sz="1600" b="1"/>
            </a:lvl5pPr>
            <a:lvl6pPr marL="2743200" lvl="5" indent="-342900" algn="l">
              <a:spcBef>
                <a:spcPts val="300"/>
              </a:spcBef>
              <a:spcAft>
                <a:spcPts val="0"/>
              </a:spcAft>
              <a:buSzPts val="1800"/>
              <a:buChar char="▫"/>
              <a:defRPr/>
            </a:lvl6pPr>
            <a:lvl7pPr marL="3200400" lvl="6" indent="-342900" algn="l">
              <a:spcBef>
                <a:spcPts val="300"/>
              </a:spcBef>
              <a:spcAft>
                <a:spcPts val="0"/>
              </a:spcAft>
              <a:buSzPts val="1800"/>
              <a:buChar char="▫"/>
              <a:defRPr/>
            </a:lvl7pPr>
            <a:lvl8pPr marL="3657600" lvl="7" indent="-342900" algn="l">
              <a:spcBef>
                <a:spcPts val="300"/>
              </a:spcBef>
              <a:spcAft>
                <a:spcPts val="0"/>
              </a:spcAft>
              <a:buSzPts val="1800"/>
              <a:buChar char="◦"/>
              <a:defRPr/>
            </a:lvl8pPr>
            <a:lvl9pPr marL="4114800" lvl="8" indent="-342900" algn="l">
              <a:spcBef>
                <a:spcPts val="300"/>
              </a:spcBef>
              <a:spcAft>
                <a:spcPts val="0"/>
              </a:spcAft>
              <a:buSzPts val="1800"/>
              <a:buChar char="◦"/>
              <a:defRPr/>
            </a:lvl9pPr>
          </a:lstStyle>
          <a:p>
            <a:endParaRPr/>
          </a:p>
        </p:txBody>
      </p:sp>
      <p:sp>
        <p:nvSpPr>
          <p:cNvPr id="129" name="Google Shape;129;p23"/>
          <p:cNvSpPr txBox="1">
            <a:spLocks noGrp="1"/>
          </p:cNvSpPr>
          <p:nvPr>
            <p:ph type="body" idx="2"/>
          </p:nvPr>
        </p:nvSpPr>
        <p:spPr>
          <a:xfrm>
            <a:off x="4721226" y="1683728"/>
            <a:ext cx="4041775" cy="342900"/>
          </a:xfrm>
          <a:prstGeom prst="rect">
            <a:avLst/>
          </a:prstGeom>
          <a:solidFill>
            <a:srgbClr val="328D96">
              <a:alpha val="24705"/>
            </a:srgbClr>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l">
              <a:spcBef>
                <a:spcPts val="300"/>
              </a:spcBef>
              <a:spcAft>
                <a:spcPts val="0"/>
              </a:spcAft>
              <a:buSzPts val="1900"/>
              <a:buNone/>
              <a:defRPr sz="1900" b="1">
                <a:solidFill>
                  <a:srgbClr val="414141"/>
                </a:solidFill>
              </a:defRPr>
            </a:lvl1pPr>
            <a:lvl2pPr marL="914400" lvl="1" indent="-228600" algn="l">
              <a:spcBef>
                <a:spcPts val="300"/>
              </a:spcBef>
              <a:spcAft>
                <a:spcPts val="0"/>
              </a:spcAft>
              <a:buSzPts val="2000"/>
              <a:buNone/>
              <a:defRPr sz="2000" b="1"/>
            </a:lvl2pPr>
            <a:lvl3pPr marL="1371600" lvl="2" indent="-228600" algn="l">
              <a:spcBef>
                <a:spcPts val="300"/>
              </a:spcBef>
              <a:spcAft>
                <a:spcPts val="0"/>
              </a:spcAft>
              <a:buSzPts val="1800"/>
              <a:buNone/>
              <a:defRPr sz="1800" b="1"/>
            </a:lvl3pPr>
            <a:lvl4pPr marL="1828800" lvl="3" indent="-228600" algn="l">
              <a:spcBef>
                <a:spcPts val="300"/>
              </a:spcBef>
              <a:spcAft>
                <a:spcPts val="0"/>
              </a:spcAft>
              <a:buSzPts val="1600"/>
              <a:buNone/>
              <a:defRPr sz="1600" b="1"/>
            </a:lvl4pPr>
            <a:lvl5pPr marL="2286000" lvl="4" indent="-228600" algn="l">
              <a:spcBef>
                <a:spcPts val="300"/>
              </a:spcBef>
              <a:spcAft>
                <a:spcPts val="0"/>
              </a:spcAft>
              <a:buSzPts val="1600"/>
              <a:buNone/>
              <a:defRPr sz="1600" b="1"/>
            </a:lvl5pPr>
            <a:lvl6pPr marL="2743200" lvl="5" indent="-342900" algn="l">
              <a:spcBef>
                <a:spcPts val="300"/>
              </a:spcBef>
              <a:spcAft>
                <a:spcPts val="0"/>
              </a:spcAft>
              <a:buSzPts val="1800"/>
              <a:buChar char="▫"/>
              <a:defRPr/>
            </a:lvl6pPr>
            <a:lvl7pPr marL="3200400" lvl="6" indent="-342900" algn="l">
              <a:spcBef>
                <a:spcPts val="300"/>
              </a:spcBef>
              <a:spcAft>
                <a:spcPts val="0"/>
              </a:spcAft>
              <a:buSzPts val="1800"/>
              <a:buChar char="▫"/>
              <a:defRPr/>
            </a:lvl7pPr>
            <a:lvl8pPr marL="3657600" lvl="7" indent="-342900" algn="l">
              <a:spcBef>
                <a:spcPts val="300"/>
              </a:spcBef>
              <a:spcAft>
                <a:spcPts val="0"/>
              </a:spcAft>
              <a:buSzPts val="1800"/>
              <a:buChar char="◦"/>
              <a:defRPr/>
            </a:lvl8pPr>
            <a:lvl9pPr marL="4114800" lvl="8" indent="-342900" algn="l">
              <a:spcBef>
                <a:spcPts val="300"/>
              </a:spcBef>
              <a:spcAft>
                <a:spcPts val="0"/>
              </a:spcAft>
              <a:buSzPts val="1800"/>
              <a:buChar char="◦"/>
              <a:defRPr/>
            </a:lvl9pPr>
          </a:lstStyle>
          <a:p>
            <a:endParaRPr/>
          </a:p>
        </p:txBody>
      </p:sp>
      <p:sp>
        <p:nvSpPr>
          <p:cNvPr id="130" name="Google Shape;130;p23"/>
          <p:cNvSpPr txBox="1">
            <a:spLocks noGrp="1"/>
          </p:cNvSpPr>
          <p:nvPr>
            <p:ph type="body" idx="3"/>
          </p:nvPr>
        </p:nvSpPr>
        <p:spPr>
          <a:xfrm>
            <a:off x="381000" y="2031389"/>
            <a:ext cx="4041648" cy="2914650"/>
          </a:xfrm>
          <a:prstGeom prst="rect">
            <a:avLst/>
          </a:prstGeom>
          <a:noFill/>
          <a:ln>
            <a:noFill/>
          </a:ln>
        </p:spPr>
        <p:txBody>
          <a:bodyPr spcFirstLastPara="1" wrap="square" lIns="91425" tIns="45700" rIns="91425" bIns="45700" anchor="t" anchorCtr="0">
            <a:noAutofit/>
          </a:bodyPr>
          <a:lstStyle>
            <a:lvl1pPr marL="457200" lvl="0" indent="-355600" algn="l">
              <a:spcBef>
                <a:spcPts val="300"/>
              </a:spcBef>
              <a:spcAft>
                <a:spcPts val="0"/>
              </a:spcAft>
              <a:buSzPts val="2000"/>
              <a:buChar char="•"/>
              <a:defRPr sz="2000"/>
            </a:lvl1pPr>
            <a:lvl2pPr marL="914400" lvl="1" indent="-355600" algn="l">
              <a:spcBef>
                <a:spcPts val="300"/>
              </a:spcBef>
              <a:spcAft>
                <a:spcPts val="0"/>
              </a:spcAft>
              <a:buSzPts val="2000"/>
              <a:buChar char="▫"/>
              <a:defRPr sz="2000"/>
            </a:lvl2pPr>
            <a:lvl3pPr marL="1371600" lvl="2" indent="-342900" algn="l">
              <a:spcBef>
                <a:spcPts val="300"/>
              </a:spcBef>
              <a:spcAft>
                <a:spcPts val="0"/>
              </a:spcAft>
              <a:buSzPts val="1800"/>
              <a:buChar char="●"/>
              <a:defRPr sz="1800"/>
            </a:lvl3pPr>
            <a:lvl4pPr marL="1828800" lvl="3" indent="-330200" algn="l">
              <a:spcBef>
                <a:spcPts val="300"/>
              </a:spcBef>
              <a:spcAft>
                <a:spcPts val="0"/>
              </a:spcAft>
              <a:buSzPts val="1600"/>
              <a:buChar char="●"/>
              <a:defRPr sz="1600"/>
            </a:lvl4pPr>
            <a:lvl5pPr marL="2286000" lvl="4" indent="-330200" algn="l">
              <a:spcBef>
                <a:spcPts val="300"/>
              </a:spcBef>
              <a:spcAft>
                <a:spcPts val="0"/>
              </a:spcAft>
              <a:buSzPts val="1600"/>
              <a:buChar char="▫"/>
              <a:defRPr sz="1600"/>
            </a:lvl5pPr>
            <a:lvl6pPr marL="2743200" lvl="5" indent="-342900" algn="l">
              <a:spcBef>
                <a:spcPts val="300"/>
              </a:spcBef>
              <a:spcAft>
                <a:spcPts val="0"/>
              </a:spcAft>
              <a:buSzPts val="1800"/>
              <a:buChar char="▫"/>
              <a:defRPr/>
            </a:lvl6pPr>
            <a:lvl7pPr marL="3200400" lvl="6" indent="-342900" algn="l">
              <a:spcBef>
                <a:spcPts val="300"/>
              </a:spcBef>
              <a:spcAft>
                <a:spcPts val="0"/>
              </a:spcAft>
              <a:buSzPts val="1800"/>
              <a:buChar char="▫"/>
              <a:defRPr/>
            </a:lvl7pPr>
            <a:lvl8pPr marL="3657600" lvl="7" indent="-342900" algn="l">
              <a:spcBef>
                <a:spcPts val="300"/>
              </a:spcBef>
              <a:spcAft>
                <a:spcPts val="0"/>
              </a:spcAft>
              <a:buSzPts val="1800"/>
              <a:buChar char="◦"/>
              <a:defRPr/>
            </a:lvl8pPr>
            <a:lvl9pPr marL="4114800" lvl="8" indent="-342900" algn="l">
              <a:spcBef>
                <a:spcPts val="300"/>
              </a:spcBef>
              <a:spcAft>
                <a:spcPts val="0"/>
              </a:spcAft>
              <a:buSzPts val="1800"/>
              <a:buChar char="◦"/>
              <a:defRPr/>
            </a:lvl9pPr>
          </a:lstStyle>
          <a:p>
            <a:endParaRPr/>
          </a:p>
        </p:txBody>
      </p:sp>
      <p:sp>
        <p:nvSpPr>
          <p:cNvPr id="131" name="Google Shape;131;p23"/>
          <p:cNvSpPr txBox="1">
            <a:spLocks noGrp="1"/>
          </p:cNvSpPr>
          <p:nvPr>
            <p:ph type="body" idx="4"/>
          </p:nvPr>
        </p:nvSpPr>
        <p:spPr>
          <a:xfrm>
            <a:off x="4718305" y="2031389"/>
            <a:ext cx="4041775" cy="2914650"/>
          </a:xfrm>
          <a:prstGeom prst="rect">
            <a:avLst/>
          </a:prstGeom>
          <a:noFill/>
          <a:ln>
            <a:noFill/>
          </a:ln>
        </p:spPr>
        <p:txBody>
          <a:bodyPr spcFirstLastPara="1" wrap="square" lIns="91425" tIns="45700" rIns="91425" bIns="45700" anchor="t" anchorCtr="0">
            <a:noAutofit/>
          </a:bodyPr>
          <a:lstStyle>
            <a:lvl1pPr marL="457200" lvl="0" indent="-355600" algn="l">
              <a:spcBef>
                <a:spcPts val="300"/>
              </a:spcBef>
              <a:spcAft>
                <a:spcPts val="0"/>
              </a:spcAft>
              <a:buSzPts val="2000"/>
              <a:buChar char="•"/>
              <a:defRPr sz="2000"/>
            </a:lvl1pPr>
            <a:lvl2pPr marL="914400" lvl="1" indent="-355600" algn="l">
              <a:spcBef>
                <a:spcPts val="300"/>
              </a:spcBef>
              <a:spcAft>
                <a:spcPts val="0"/>
              </a:spcAft>
              <a:buSzPts val="2000"/>
              <a:buChar char="▫"/>
              <a:defRPr sz="2000"/>
            </a:lvl2pPr>
            <a:lvl3pPr marL="1371600" lvl="2" indent="-342900" algn="l">
              <a:spcBef>
                <a:spcPts val="300"/>
              </a:spcBef>
              <a:spcAft>
                <a:spcPts val="0"/>
              </a:spcAft>
              <a:buSzPts val="1800"/>
              <a:buChar char="●"/>
              <a:defRPr sz="1800"/>
            </a:lvl3pPr>
            <a:lvl4pPr marL="1828800" lvl="3" indent="-330200" algn="l">
              <a:spcBef>
                <a:spcPts val="300"/>
              </a:spcBef>
              <a:spcAft>
                <a:spcPts val="0"/>
              </a:spcAft>
              <a:buSzPts val="1600"/>
              <a:buChar char="●"/>
              <a:defRPr sz="1600"/>
            </a:lvl4pPr>
            <a:lvl5pPr marL="2286000" lvl="4" indent="-330200" algn="l">
              <a:spcBef>
                <a:spcPts val="300"/>
              </a:spcBef>
              <a:spcAft>
                <a:spcPts val="0"/>
              </a:spcAft>
              <a:buSzPts val="1600"/>
              <a:buChar char="▫"/>
              <a:defRPr sz="1600"/>
            </a:lvl5pPr>
            <a:lvl6pPr marL="2743200" lvl="5" indent="-342900" algn="l">
              <a:spcBef>
                <a:spcPts val="300"/>
              </a:spcBef>
              <a:spcAft>
                <a:spcPts val="0"/>
              </a:spcAft>
              <a:buSzPts val="1800"/>
              <a:buChar char="▫"/>
              <a:defRPr/>
            </a:lvl6pPr>
            <a:lvl7pPr marL="3200400" lvl="6" indent="-342900" algn="l">
              <a:spcBef>
                <a:spcPts val="300"/>
              </a:spcBef>
              <a:spcAft>
                <a:spcPts val="0"/>
              </a:spcAft>
              <a:buSzPts val="1800"/>
              <a:buChar char="▫"/>
              <a:defRPr/>
            </a:lvl7pPr>
            <a:lvl8pPr marL="3657600" lvl="7" indent="-342900" algn="l">
              <a:spcBef>
                <a:spcPts val="300"/>
              </a:spcBef>
              <a:spcAft>
                <a:spcPts val="0"/>
              </a:spcAft>
              <a:buSzPts val="1800"/>
              <a:buChar char="◦"/>
              <a:defRPr/>
            </a:lvl8pPr>
            <a:lvl9pPr marL="4114800" lvl="8" indent="-342900" algn="l">
              <a:spcBef>
                <a:spcPts val="300"/>
              </a:spcBef>
              <a:spcAft>
                <a:spcPts val="0"/>
              </a:spcAft>
              <a:buSzPts val="1800"/>
              <a:buChar char="◦"/>
              <a:defRPr/>
            </a:lvl9pPr>
          </a:lstStyle>
          <a:p>
            <a:endParaRPr/>
          </a:p>
        </p:txBody>
      </p:sp>
      <p:sp>
        <p:nvSpPr>
          <p:cNvPr id="132" name="Google Shape;132;p23"/>
          <p:cNvSpPr txBox="1">
            <a:spLocks noGrp="1"/>
          </p:cNvSpPr>
          <p:nvPr>
            <p:ph type="dt" idx="10"/>
          </p:nvPr>
        </p:nvSpPr>
        <p:spPr>
          <a:xfrm>
            <a:off x="6586536" y="459486"/>
            <a:ext cx="957264"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23"/>
          <p:cNvSpPr txBox="1">
            <a:spLocks noGrp="1"/>
          </p:cNvSpPr>
          <p:nvPr>
            <p:ph type="sldNum" idx="12"/>
          </p:nvPr>
        </p:nvSpPr>
        <p:spPr>
          <a:xfrm>
            <a:off x="8174736" y="1704"/>
            <a:ext cx="762000" cy="27432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1800"/>
              <a:buNone/>
              <a:defRPr/>
            </a:lvl1pPr>
            <a:lvl2pPr marL="0" lvl="1" indent="0" algn="r">
              <a:lnSpc>
                <a:spcPct val="100000"/>
              </a:lnSpc>
              <a:spcBef>
                <a:spcPts val="0"/>
              </a:spcBef>
              <a:spcAft>
                <a:spcPts val="0"/>
              </a:spcAft>
              <a:buSzPts val="1800"/>
              <a:buNone/>
              <a:defRPr/>
            </a:lvl2pPr>
            <a:lvl3pPr marL="0" lvl="2" indent="0" algn="r">
              <a:lnSpc>
                <a:spcPct val="100000"/>
              </a:lnSpc>
              <a:spcBef>
                <a:spcPts val="0"/>
              </a:spcBef>
              <a:spcAft>
                <a:spcPts val="0"/>
              </a:spcAft>
              <a:buSzPts val="1800"/>
              <a:buNone/>
              <a:defRPr/>
            </a:lvl3pPr>
            <a:lvl4pPr marL="0" lvl="3" indent="0" algn="r">
              <a:lnSpc>
                <a:spcPct val="100000"/>
              </a:lnSpc>
              <a:spcBef>
                <a:spcPts val="0"/>
              </a:spcBef>
              <a:spcAft>
                <a:spcPts val="0"/>
              </a:spcAft>
              <a:buSzPts val="1800"/>
              <a:buNone/>
              <a:defRPr/>
            </a:lvl4pPr>
            <a:lvl5pPr marL="0" lvl="4" indent="0" algn="r">
              <a:lnSpc>
                <a:spcPct val="100000"/>
              </a:lnSpc>
              <a:spcBef>
                <a:spcPts val="0"/>
              </a:spcBef>
              <a:spcAft>
                <a:spcPts val="0"/>
              </a:spcAft>
              <a:buSzPts val="1800"/>
              <a:buNone/>
              <a:defRPr/>
            </a:lvl5pPr>
            <a:lvl6pPr marL="0" lvl="5" indent="0" algn="r">
              <a:lnSpc>
                <a:spcPct val="100000"/>
              </a:lnSpc>
              <a:spcBef>
                <a:spcPts val="0"/>
              </a:spcBef>
              <a:spcAft>
                <a:spcPts val="0"/>
              </a:spcAft>
              <a:buSzPts val="1800"/>
              <a:buNone/>
              <a:defRPr/>
            </a:lvl6pPr>
            <a:lvl7pPr marL="0" lvl="6" indent="0" algn="r">
              <a:lnSpc>
                <a:spcPct val="100000"/>
              </a:lnSpc>
              <a:spcBef>
                <a:spcPts val="0"/>
              </a:spcBef>
              <a:spcAft>
                <a:spcPts val="0"/>
              </a:spcAft>
              <a:buSzPts val="1800"/>
              <a:buNone/>
              <a:defRPr/>
            </a:lvl7pPr>
            <a:lvl8pPr marL="0" lvl="7" indent="0" algn="r">
              <a:lnSpc>
                <a:spcPct val="100000"/>
              </a:lnSpc>
              <a:spcBef>
                <a:spcPts val="0"/>
              </a:spcBef>
              <a:spcAft>
                <a:spcPts val="0"/>
              </a:spcAft>
              <a:buSzPts val="1800"/>
              <a:buNone/>
              <a:defRPr/>
            </a:lvl8pPr>
            <a:lvl9pPr marL="0" lvl="8" indent="0" algn="r">
              <a:lnSpc>
                <a:spcPct val="100000"/>
              </a:lnSpc>
              <a:spcBef>
                <a:spcPts val="0"/>
              </a:spcBef>
              <a:spcAft>
                <a:spcPts val="0"/>
              </a:spcAft>
              <a:buSzPts val="1800"/>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
        <p:nvSpPr>
          <p:cNvPr id="134" name="Google Shape;134;p23"/>
          <p:cNvSpPr txBox="1">
            <a:spLocks noGrp="1"/>
          </p:cNvSpPr>
          <p:nvPr>
            <p:ph type="ftr" idx="11"/>
          </p:nvPr>
        </p:nvSpPr>
        <p:spPr>
          <a:xfrm>
            <a:off x="5257800" y="459486"/>
            <a:ext cx="1325880" cy="3429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5353496" y="826478"/>
            <a:ext cx="3383280" cy="65836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Font typeface="Trebuchet MS"/>
              <a:buNone/>
              <a:defRPr sz="1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24"/>
          <p:cNvSpPr txBox="1">
            <a:spLocks noGrp="1"/>
          </p:cNvSpPr>
          <p:nvPr>
            <p:ph type="body" idx="1"/>
          </p:nvPr>
        </p:nvSpPr>
        <p:spPr>
          <a:xfrm>
            <a:off x="5353496" y="1508045"/>
            <a:ext cx="3383280" cy="3463290"/>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SzPts val="1400"/>
              <a:buNone/>
              <a:defRPr sz="1400"/>
            </a:lvl1pPr>
            <a:lvl2pPr marL="914400" lvl="1" indent="-228600" algn="l">
              <a:spcBef>
                <a:spcPts val="300"/>
              </a:spcBef>
              <a:spcAft>
                <a:spcPts val="0"/>
              </a:spcAft>
              <a:buSzPts val="1200"/>
              <a:buNone/>
              <a:defRPr sz="1200"/>
            </a:lvl2pPr>
            <a:lvl3pPr marL="1371600" lvl="2" indent="-228600" algn="l">
              <a:spcBef>
                <a:spcPts val="300"/>
              </a:spcBef>
              <a:spcAft>
                <a:spcPts val="0"/>
              </a:spcAft>
              <a:buSzPts val="1000"/>
              <a:buNone/>
              <a:defRPr sz="1000"/>
            </a:lvl3pPr>
            <a:lvl4pPr marL="1828800" lvl="3" indent="-228600" algn="l">
              <a:spcBef>
                <a:spcPts val="300"/>
              </a:spcBef>
              <a:spcAft>
                <a:spcPts val="0"/>
              </a:spcAft>
              <a:buSzPts val="900"/>
              <a:buNone/>
              <a:defRPr sz="900"/>
            </a:lvl4pPr>
            <a:lvl5pPr marL="2286000" lvl="4" indent="-228600" algn="l">
              <a:spcBef>
                <a:spcPts val="300"/>
              </a:spcBef>
              <a:spcAft>
                <a:spcPts val="0"/>
              </a:spcAft>
              <a:buSzPts val="900"/>
              <a:buNone/>
              <a:defRPr sz="900"/>
            </a:lvl5pPr>
            <a:lvl6pPr marL="2743200" lvl="5" indent="-342900" algn="l">
              <a:spcBef>
                <a:spcPts val="300"/>
              </a:spcBef>
              <a:spcAft>
                <a:spcPts val="0"/>
              </a:spcAft>
              <a:buSzPts val="1800"/>
              <a:buChar char="▫"/>
              <a:defRPr/>
            </a:lvl6pPr>
            <a:lvl7pPr marL="3200400" lvl="6" indent="-342900" algn="l">
              <a:spcBef>
                <a:spcPts val="300"/>
              </a:spcBef>
              <a:spcAft>
                <a:spcPts val="0"/>
              </a:spcAft>
              <a:buSzPts val="1800"/>
              <a:buChar char="▫"/>
              <a:defRPr/>
            </a:lvl7pPr>
            <a:lvl8pPr marL="3657600" lvl="7" indent="-342900" algn="l">
              <a:spcBef>
                <a:spcPts val="300"/>
              </a:spcBef>
              <a:spcAft>
                <a:spcPts val="0"/>
              </a:spcAft>
              <a:buSzPts val="1800"/>
              <a:buChar char="◦"/>
              <a:defRPr/>
            </a:lvl8pPr>
            <a:lvl9pPr marL="4114800" lvl="8" indent="-342900" algn="l">
              <a:spcBef>
                <a:spcPts val="300"/>
              </a:spcBef>
              <a:spcAft>
                <a:spcPts val="0"/>
              </a:spcAft>
              <a:buSzPts val="1800"/>
              <a:buChar char="◦"/>
              <a:defRPr/>
            </a:lvl9pPr>
          </a:lstStyle>
          <a:p>
            <a:endParaRPr/>
          </a:p>
        </p:txBody>
      </p:sp>
      <p:sp>
        <p:nvSpPr>
          <p:cNvPr id="138" name="Google Shape;138;p24"/>
          <p:cNvSpPr txBox="1">
            <a:spLocks noGrp="1"/>
          </p:cNvSpPr>
          <p:nvPr>
            <p:ph type="body" idx="2"/>
          </p:nvPr>
        </p:nvSpPr>
        <p:spPr>
          <a:xfrm>
            <a:off x="152400" y="582215"/>
            <a:ext cx="5102352" cy="4389120"/>
          </a:xfrm>
          <a:prstGeom prst="rect">
            <a:avLst/>
          </a:prstGeom>
          <a:noFill/>
          <a:ln>
            <a:noFill/>
          </a:ln>
        </p:spPr>
        <p:txBody>
          <a:bodyPr spcFirstLastPara="1" wrap="square" lIns="91425" tIns="45700" rIns="91425" bIns="45700" anchor="t" anchorCtr="0">
            <a:noAutofit/>
          </a:bodyPr>
          <a:lstStyle>
            <a:lvl1pPr marL="457200" lvl="0" indent="-431800" algn="l">
              <a:spcBef>
                <a:spcPts val="300"/>
              </a:spcBef>
              <a:spcAft>
                <a:spcPts val="0"/>
              </a:spcAft>
              <a:buSzPts val="3200"/>
              <a:buChar char="•"/>
              <a:defRPr sz="3200"/>
            </a:lvl1pPr>
            <a:lvl2pPr marL="914400" lvl="1" indent="-406400" algn="l">
              <a:spcBef>
                <a:spcPts val="300"/>
              </a:spcBef>
              <a:spcAft>
                <a:spcPts val="0"/>
              </a:spcAft>
              <a:buSzPts val="2800"/>
              <a:buChar char="▫"/>
              <a:defRPr sz="2800"/>
            </a:lvl2pPr>
            <a:lvl3pPr marL="1371600" lvl="2" indent="-381000" algn="l">
              <a:spcBef>
                <a:spcPts val="300"/>
              </a:spcBef>
              <a:spcAft>
                <a:spcPts val="0"/>
              </a:spcAft>
              <a:buSzPts val="2400"/>
              <a:buChar char="●"/>
              <a:defRPr sz="2400"/>
            </a:lvl3pPr>
            <a:lvl4pPr marL="1828800" lvl="3" indent="-355600" algn="l">
              <a:spcBef>
                <a:spcPts val="300"/>
              </a:spcBef>
              <a:spcAft>
                <a:spcPts val="0"/>
              </a:spcAft>
              <a:buSzPts val="2000"/>
              <a:buChar char="●"/>
              <a:defRPr sz="2000"/>
            </a:lvl4pPr>
            <a:lvl5pPr marL="2286000" lvl="4" indent="-355600" algn="l">
              <a:spcBef>
                <a:spcPts val="300"/>
              </a:spcBef>
              <a:spcAft>
                <a:spcPts val="0"/>
              </a:spcAft>
              <a:buSzPts val="2000"/>
              <a:buChar char="▫"/>
              <a:defRPr sz="2000"/>
            </a:lvl5pPr>
            <a:lvl6pPr marL="2743200" lvl="5" indent="-342900" algn="l">
              <a:spcBef>
                <a:spcPts val="300"/>
              </a:spcBef>
              <a:spcAft>
                <a:spcPts val="0"/>
              </a:spcAft>
              <a:buSzPts val="1800"/>
              <a:buChar char="▫"/>
              <a:defRPr/>
            </a:lvl6pPr>
            <a:lvl7pPr marL="3200400" lvl="6" indent="-342900" algn="l">
              <a:spcBef>
                <a:spcPts val="300"/>
              </a:spcBef>
              <a:spcAft>
                <a:spcPts val="0"/>
              </a:spcAft>
              <a:buSzPts val="1800"/>
              <a:buChar char="▫"/>
              <a:defRPr/>
            </a:lvl7pPr>
            <a:lvl8pPr marL="3657600" lvl="7" indent="-342900" algn="l">
              <a:spcBef>
                <a:spcPts val="300"/>
              </a:spcBef>
              <a:spcAft>
                <a:spcPts val="0"/>
              </a:spcAft>
              <a:buSzPts val="1800"/>
              <a:buChar char="◦"/>
              <a:defRPr/>
            </a:lvl8pPr>
            <a:lvl9pPr marL="4114800" lvl="8" indent="-342900" algn="l">
              <a:spcBef>
                <a:spcPts val="300"/>
              </a:spcBef>
              <a:spcAft>
                <a:spcPts val="0"/>
              </a:spcAft>
              <a:buSzPts val="1800"/>
              <a:buChar char="◦"/>
              <a:defRPr/>
            </a:lvl9pPr>
          </a:lstStyle>
          <a:p>
            <a:endParaRPr/>
          </a:p>
        </p:txBody>
      </p:sp>
      <p:sp>
        <p:nvSpPr>
          <p:cNvPr id="139" name="Google Shape;139;p24"/>
          <p:cNvSpPr txBox="1">
            <a:spLocks noGrp="1"/>
          </p:cNvSpPr>
          <p:nvPr>
            <p:ph type="dt" idx="10"/>
          </p:nvPr>
        </p:nvSpPr>
        <p:spPr>
          <a:xfrm>
            <a:off x="6586536" y="459486"/>
            <a:ext cx="957264"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24"/>
          <p:cNvSpPr txBox="1">
            <a:spLocks noGrp="1"/>
          </p:cNvSpPr>
          <p:nvPr>
            <p:ph type="ftr" idx="11"/>
          </p:nvPr>
        </p:nvSpPr>
        <p:spPr>
          <a:xfrm>
            <a:off x="5257800" y="459486"/>
            <a:ext cx="1325880" cy="3429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4"/>
          <p:cNvSpPr txBox="1">
            <a:spLocks noGrp="1"/>
          </p:cNvSpPr>
          <p:nvPr>
            <p:ph type="sldNum" idx="12"/>
          </p:nvPr>
        </p:nvSpPr>
        <p:spPr>
          <a:xfrm>
            <a:off x="8174736" y="1704"/>
            <a:ext cx="762000" cy="27432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1800"/>
              <a:buNone/>
              <a:defRPr/>
            </a:lvl1pPr>
            <a:lvl2pPr marL="0" lvl="1" indent="0" algn="r">
              <a:lnSpc>
                <a:spcPct val="100000"/>
              </a:lnSpc>
              <a:spcBef>
                <a:spcPts val="0"/>
              </a:spcBef>
              <a:spcAft>
                <a:spcPts val="0"/>
              </a:spcAft>
              <a:buSzPts val="1800"/>
              <a:buNone/>
              <a:defRPr/>
            </a:lvl2pPr>
            <a:lvl3pPr marL="0" lvl="2" indent="0" algn="r">
              <a:lnSpc>
                <a:spcPct val="100000"/>
              </a:lnSpc>
              <a:spcBef>
                <a:spcPts val="0"/>
              </a:spcBef>
              <a:spcAft>
                <a:spcPts val="0"/>
              </a:spcAft>
              <a:buSzPts val="1800"/>
              <a:buNone/>
              <a:defRPr/>
            </a:lvl3pPr>
            <a:lvl4pPr marL="0" lvl="3" indent="0" algn="r">
              <a:lnSpc>
                <a:spcPct val="100000"/>
              </a:lnSpc>
              <a:spcBef>
                <a:spcPts val="0"/>
              </a:spcBef>
              <a:spcAft>
                <a:spcPts val="0"/>
              </a:spcAft>
              <a:buSzPts val="1800"/>
              <a:buNone/>
              <a:defRPr/>
            </a:lvl4pPr>
            <a:lvl5pPr marL="0" lvl="4" indent="0" algn="r">
              <a:lnSpc>
                <a:spcPct val="100000"/>
              </a:lnSpc>
              <a:spcBef>
                <a:spcPts val="0"/>
              </a:spcBef>
              <a:spcAft>
                <a:spcPts val="0"/>
              </a:spcAft>
              <a:buSzPts val="1800"/>
              <a:buNone/>
              <a:defRPr/>
            </a:lvl5pPr>
            <a:lvl6pPr marL="0" lvl="5" indent="0" algn="r">
              <a:lnSpc>
                <a:spcPct val="100000"/>
              </a:lnSpc>
              <a:spcBef>
                <a:spcPts val="0"/>
              </a:spcBef>
              <a:spcAft>
                <a:spcPts val="0"/>
              </a:spcAft>
              <a:buSzPts val="1800"/>
              <a:buNone/>
              <a:defRPr/>
            </a:lvl6pPr>
            <a:lvl7pPr marL="0" lvl="6" indent="0" algn="r">
              <a:lnSpc>
                <a:spcPct val="100000"/>
              </a:lnSpc>
              <a:spcBef>
                <a:spcPts val="0"/>
              </a:spcBef>
              <a:spcAft>
                <a:spcPts val="0"/>
              </a:spcAft>
              <a:buSzPts val="1800"/>
              <a:buNone/>
              <a:defRPr/>
            </a:lvl7pPr>
            <a:lvl8pPr marL="0" lvl="7" indent="0" algn="r">
              <a:lnSpc>
                <a:spcPct val="100000"/>
              </a:lnSpc>
              <a:spcBef>
                <a:spcPts val="0"/>
              </a:spcBef>
              <a:spcAft>
                <a:spcPts val="0"/>
              </a:spcAft>
              <a:buSzPts val="1800"/>
              <a:buNone/>
              <a:defRPr/>
            </a:lvl8pPr>
            <a:lvl9pPr marL="0" lvl="8" indent="0" algn="r">
              <a:lnSpc>
                <a:spcPct val="100000"/>
              </a:lnSpc>
              <a:spcBef>
                <a:spcPts val="0"/>
              </a:spcBef>
              <a:spcAft>
                <a:spcPts val="0"/>
              </a:spcAft>
              <a:buSzPts val="1800"/>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rot="-5400000">
            <a:off x="3978223" y="2294083"/>
            <a:ext cx="3511228" cy="586803"/>
          </a:xfrm>
          <a:prstGeom prst="rect">
            <a:avLst/>
          </a:prstGeom>
          <a:noFill/>
          <a:ln>
            <a:noFill/>
          </a:ln>
        </p:spPr>
        <p:txBody>
          <a:bodyPr spcFirstLastPara="1" wrap="square" lIns="45700" tIns="0" rIns="45700" bIns="45700" anchor="t" anchorCtr="0">
            <a:noAutofit/>
          </a:bodyPr>
          <a:lstStyle>
            <a:lvl1pPr lvl="0" algn="ctr">
              <a:spcBef>
                <a:spcPts val="0"/>
              </a:spcBef>
              <a:spcAft>
                <a:spcPts val="0"/>
              </a:spcAft>
              <a:buClr>
                <a:schemeClr val="dk2"/>
              </a:buClr>
              <a:buSzPts val="2000"/>
              <a:buFont typeface="Trebuchet MS"/>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25"/>
          <p:cNvSpPr>
            <a:spLocks noGrp="1"/>
          </p:cNvSpPr>
          <p:nvPr>
            <p:ph type="pic" idx="2"/>
          </p:nvPr>
        </p:nvSpPr>
        <p:spPr>
          <a:xfrm>
            <a:off x="403671" y="857250"/>
            <a:ext cx="4572000" cy="3429000"/>
          </a:xfrm>
          <a:prstGeom prst="rect">
            <a:avLst/>
          </a:prstGeom>
          <a:solidFill>
            <a:srgbClr val="EAEAEA"/>
          </a:solidFill>
          <a:ln w="50800" cap="flat" cmpd="sng">
            <a:solidFill>
              <a:srgbClr val="FFFFFF"/>
            </a:solidFill>
            <a:prstDash val="solid"/>
            <a:miter lim="800000"/>
            <a:headEnd type="none" w="sm" len="sm"/>
            <a:tailEnd type="none" w="sm" len="sm"/>
          </a:ln>
          <a:effectLst>
            <a:outerShdw blurRad="57150" dist="31750" dir="4800000" algn="tl" rotWithShape="0">
              <a:srgbClr val="000000">
                <a:alpha val="24705"/>
              </a:srgbClr>
            </a:outerShdw>
          </a:effectLst>
        </p:spPr>
        <p:txBody>
          <a:bodyPr spcFirstLastPara="1" wrap="square" lIns="91425" tIns="45700" rIns="91425" bIns="45700" anchor="t" anchorCtr="0">
            <a:noAutofit/>
          </a:bodyPr>
          <a:lstStyle>
            <a:lvl1pPr marR="0" lvl="0" algn="l" rtl="0">
              <a:spcBef>
                <a:spcPts val="300"/>
              </a:spcBef>
              <a:spcAft>
                <a:spcPts val="0"/>
              </a:spcAft>
              <a:buClr>
                <a:schemeClr val="accent3"/>
              </a:buClr>
              <a:buSzPts val="3200"/>
              <a:buFont typeface="Georgia"/>
              <a:buNone/>
              <a:defRPr sz="3200" b="0" i="0" u="none" strike="noStrike" cap="none">
                <a:solidFill>
                  <a:schemeClr val="dk1"/>
                </a:solidFill>
                <a:latin typeface="Georgia"/>
                <a:ea typeface="Georgia"/>
                <a:cs typeface="Georgia"/>
                <a:sym typeface="Georgia"/>
              </a:defRPr>
            </a:lvl1pPr>
            <a:lvl2pPr marR="0" lvl="1" algn="l" rtl="0">
              <a:spcBef>
                <a:spcPts val="300"/>
              </a:spcBef>
              <a:spcAft>
                <a:spcPts val="0"/>
              </a:spcAft>
              <a:buClr>
                <a:schemeClr val="accent2"/>
              </a:buClr>
              <a:buSzPts val="2600"/>
              <a:buFont typeface="Georgia"/>
              <a:buChar char="▫"/>
              <a:defRPr sz="2600" b="0" i="0" u="none" strike="noStrike" cap="none">
                <a:solidFill>
                  <a:schemeClr val="accent2"/>
                </a:solidFill>
                <a:latin typeface="Georgia"/>
                <a:ea typeface="Georgia"/>
                <a:cs typeface="Georgia"/>
                <a:sym typeface="Georgia"/>
              </a:defRPr>
            </a:lvl2pPr>
            <a:lvl3pPr marR="0" lvl="2" algn="l" rtl="0">
              <a:spcBef>
                <a:spcPts val="300"/>
              </a:spcBef>
              <a:spcAft>
                <a:spcPts val="0"/>
              </a:spcAft>
              <a:buClr>
                <a:schemeClr val="accent1"/>
              </a:buClr>
              <a:buSzPts val="2400"/>
              <a:buFont typeface="Noto Sans Symbols"/>
              <a:buChar char="●"/>
              <a:defRPr sz="2400" b="0" i="0" u="none" strike="noStrike" cap="none">
                <a:solidFill>
                  <a:schemeClr val="accent1"/>
                </a:solidFill>
                <a:latin typeface="Georgia"/>
                <a:ea typeface="Georgia"/>
                <a:cs typeface="Georgia"/>
                <a:sym typeface="Georgia"/>
              </a:defRPr>
            </a:lvl3pPr>
            <a:lvl4pPr marR="0" lvl="3" algn="l" rtl="0">
              <a:spcBef>
                <a:spcPts val="300"/>
              </a:spcBef>
              <a:spcAft>
                <a:spcPts val="0"/>
              </a:spcAft>
              <a:buClr>
                <a:schemeClr val="accent1"/>
              </a:buClr>
              <a:buSzPts val="2200"/>
              <a:buFont typeface="Noto Sans Symbols"/>
              <a:buChar char="●"/>
              <a:defRPr sz="2200" b="0" i="0" u="none" strike="noStrike" cap="none">
                <a:solidFill>
                  <a:schemeClr val="accent1"/>
                </a:solidFill>
                <a:latin typeface="Georgia"/>
                <a:ea typeface="Georgia"/>
                <a:cs typeface="Georgia"/>
                <a:sym typeface="Georgia"/>
              </a:defRPr>
            </a:lvl4pPr>
            <a:lvl5pPr marR="0" lvl="4" algn="l" rtl="0">
              <a:spcBef>
                <a:spcPts val="300"/>
              </a:spcBef>
              <a:spcAft>
                <a:spcPts val="0"/>
              </a:spcAft>
              <a:buClr>
                <a:schemeClr val="accent3"/>
              </a:buClr>
              <a:buSzPts val="2000"/>
              <a:buFont typeface="Georgia"/>
              <a:buChar char="▫"/>
              <a:defRPr sz="2000" b="0" i="0" u="none" strike="noStrike" cap="none">
                <a:solidFill>
                  <a:schemeClr val="accent3"/>
                </a:solidFill>
                <a:latin typeface="Georgia"/>
                <a:ea typeface="Georgia"/>
                <a:cs typeface="Georgia"/>
                <a:sym typeface="Georgia"/>
              </a:defRPr>
            </a:lvl5pPr>
            <a:lvl6pPr marR="0" lvl="5" algn="l" rtl="0">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R="0" lvl="6" algn="l" rtl="0">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R="0" lvl="7" algn="l" rtl="0">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R="0" lvl="8" algn="l" rtl="0">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145" name="Google Shape;145;p25"/>
          <p:cNvSpPr txBox="1">
            <a:spLocks noGrp="1"/>
          </p:cNvSpPr>
          <p:nvPr>
            <p:ph type="body" idx="1"/>
          </p:nvPr>
        </p:nvSpPr>
        <p:spPr>
          <a:xfrm>
            <a:off x="6088443" y="2455731"/>
            <a:ext cx="2590800" cy="1887367"/>
          </a:xfrm>
          <a:prstGeom prst="rect">
            <a:avLst/>
          </a:prstGeom>
          <a:noFill/>
          <a:ln>
            <a:noFill/>
          </a:ln>
        </p:spPr>
        <p:txBody>
          <a:bodyPr spcFirstLastPara="1" wrap="square" lIns="0" tIns="0" rIns="45700" bIns="45700" anchor="t" anchorCtr="0">
            <a:noAutofit/>
          </a:bodyPr>
          <a:lstStyle>
            <a:lvl1pPr marL="457200" lvl="0" indent="-228600" algn="l">
              <a:lnSpc>
                <a:spcPct val="100000"/>
              </a:lnSpc>
              <a:spcBef>
                <a:spcPts val="0"/>
              </a:spcBef>
              <a:spcAft>
                <a:spcPts val="0"/>
              </a:spcAft>
              <a:buSzPts val="1300"/>
              <a:buFont typeface="Georgia"/>
              <a:buNone/>
              <a:defRPr sz="1300"/>
            </a:lvl1pPr>
            <a:lvl2pPr marL="914400" lvl="1" indent="-228600" algn="l">
              <a:spcBef>
                <a:spcPts val="300"/>
              </a:spcBef>
              <a:spcAft>
                <a:spcPts val="0"/>
              </a:spcAft>
              <a:buSzPts val="1200"/>
              <a:buFont typeface="Georgia"/>
              <a:buNone/>
              <a:defRPr sz="1200"/>
            </a:lvl2pPr>
            <a:lvl3pPr marL="1371600" lvl="2" indent="-228600" algn="l">
              <a:spcBef>
                <a:spcPts val="300"/>
              </a:spcBef>
              <a:spcAft>
                <a:spcPts val="0"/>
              </a:spcAft>
              <a:buSzPts val="1000"/>
              <a:buFont typeface="Georgia"/>
              <a:buNone/>
              <a:defRPr sz="1000"/>
            </a:lvl3pPr>
            <a:lvl4pPr marL="1828800" lvl="3" indent="-228600" algn="l">
              <a:spcBef>
                <a:spcPts val="300"/>
              </a:spcBef>
              <a:spcAft>
                <a:spcPts val="0"/>
              </a:spcAft>
              <a:buSzPts val="900"/>
              <a:buFont typeface="Georgia"/>
              <a:buNone/>
              <a:defRPr sz="900"/>
            </a:lvl4pPr>
            <a:lvl5pPr marL="2286000" lvl="4" indent="-228600" algn="l">
              <a:spcBef>
                <a:spcPts val="300"/>
              </a:spcBef>
              <a:spcAft>
                <a:spcPts val="0"/>
              </a:spcAft>
              <a:buSzPts val="900"/>
              <a:buFont typeface="Georgia"/>
              <a:buNone/>
              <a:defRPr sz="900"/>
            </a:lvl5pPr>
            <a:lvl6pPr marL="2743200" lvl="5" indent="-342900" algn="l">
              <a:spcBef>
                <a:spcPts val="300"/>
              </a:spcBef>
              <a:spcAft>
                <a:spcPts val="0"/>
              </a:spcAft>
              <a:buSzPts val="1800"/>
              <a:buChar char="▫"/>
              <a:defRPr/>
            </a:lvl6pPr>
            <a:lvl7pPr marL="3200400" lvl="6" indent="-342900" algn="l">
              <a:spcBef>
                <a:spcPts val="300"/>
              </a:spcBef>
              <a:spcAft>
                <a:spcPts val="0"/>
              </a:spcAft>
              <a:buSzPts val="1800"/>
              <a:buChar char="▫"/>
              <a:defRPr/>
            </a:lvl7pPr>
            <a:lvl8pPr marL="3657600" lvl="7" indent="-342900" algn="l">
              <a:spcBef>
                <a:spcPts val="300"/>
              </a:spcBef>
              <a:spcAft>
                <a:spcPts val="0"/>
              </a:spcAft>
              <a:buSzPts val="1800"/>
              <a:buChar char="◦"/>
              <a:defRPr/>
            </a:lvl8pPr>
            <a:lvl9pPr marL="4114800" lvl="8" indent="-342900" algn="l">
              <a:spcBef>
                <a:spcPts val="300"/>
              </a:spcBef>
              <a:spcAft>
                <a:spcPts val="0"/>
              </a:spcAft>
              <a:buSzPts val="1800"/>
              <a:buChar char="◦"/>
              <a:defRPr/>
            </a:lvl9pPr>
          </a:lstStyle>
          <a:p>
            <a:endParaRPr/>
          </a:p>
        </p:txBody>
      </p:sp>
      <p:sp>
        <p:nvSpPr>
          <p:cNvPr id="146" name="Google Shape;146;p25"/>
          <p:cNvSpPr txBox="1">
            <a:spLocks noGrp="1"/>
          </p:cNvSpPr>
          <p:nvPr>
            <p:ph type="dt" idx="10"/>
          </p:nvPr>
        </p:nvSpPr>
        <p:spPr>
          <a:xfrm>
            <a:off x="6586536" y="459486"/>
            <a:ext cx="957264"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25"/>
          <p:cNvSpPr txBox="1">
            <a:spLocks noGrp="1"/>
          </p:cNvSpPr>
          <p:nvPr>
            <p:ph type="ftr" idx="11"/>
          </p:nvPr>
        </p:nvSpPr>
        <p:spPr>
          <a:xfrm>
            <a:off x="5257800" y="459486"/>
            <a:ext cx="1325880" cy="3429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25"/>
          <p:cNvSpPr txBox="1">
            <a:spLocks noGrp="1"/>
          </p:cNvSpPr>
          <p:nvPr>
            <p:ph type="sldNum" idx="12"/>
          </p:nvPr>
        </p:nvSpPr>
        <p:spPr>
          <a:xfrm>
            <a:off x="8174736" y="1704"/>
            <a:ext cx="762000" cy="27432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1800"/>
              <a:buNone/>
              <a:defRPr/>
            </a:lvl1pPr>
            <a:lvl2pPr marL="0" lvl="1" indent="0" algn="r">
              <a:lnSpc>
                <a:spcPct val="100000"/>
              </a:lnSpc>
              <a:spcBef>
                <a:spcPts val="0"/>
              </a:spcBef>
              <a:spcAft>
                <a:spcPts val="0"/>
              </a:spcAft>
              <a:buSzPts val="1800"/>
              <a:buNone/>
              <a:defRPr/>
            </a:lvl2pPr>
            <a:lvl3pPr marL="0" lvl="2" indent="0" algn="r">
              <a:lnSpc>
                <a:spcPct val="100000"/>
              </a:lnSpc>
              <a:spcBef>
                <a:spcPts val="0"/>
              </a:spcBef>
              <a:spcAft>
                <a:spcPts val="0"/>
              </a:spcAft>
              <a:buSzPts val="1800"/>
              <a:buNone/>
              <a:defRPr/>
            </a:lvl3pPr>
            <a:lvl4pPr marL="0" lvl="3" indent="0" algn="r">
              <a:lnSpc>
                <a:spcPct val="100000"/>
              </a:lnSpc>
              <a:spcBef>
                <a:spcPts val="0"/>
              </a:spcBef>
              <a:spcAft>
                <a:spcPts val="0"/>
              </a:spcAft>
              <a:buSzPts val="1800"/>
              <a:buNone/>
              <a:defRPr/>
            </a:lvl4pPr>
            <a:lvl5pPr marL="0" lvl="4" indent="0" algn="r">
              <a:lnSpc>
                <a:spcPct val="100000"/>
              </a:lnSpc>
              <a:spcBef>
                <a:spcPts val="0"/>
              </a:spcBef>
              <a:spcAft>
                <a:spcPts val="0"/>
              </a:spcAft>
              <a:buSzPts val="1800"/>
              <a:buNone/>
              <a:defRPr/>
            </a:lvl5pPr>
            <a:lvl6pPr marL="0" lvl="5" indent="0" algn="r">
              <a:lnSpc>
                <a:spcPct val="100000"/>
              </a:lnSpc>
              <a:spcBef>
                <a:spcPts val="0"/>
              </a:spcBef>
              <a:spcAft>
                <a:spcPts val="0"/>
              </a:spcAft>
              <a:buSzPts val="1800"/>
              <a:buNone/>
              <a:defRPr/>
            </a:lvl6pPr>
            <a:lvl7pPr marL="0" lvl="6" indent="0" algn="r">
              <a:lnSpc>
                <a:spcPct val="100000"/>
              </a:lnSpc>
              <a:spcBef>
                <a:spcPts val="0"/>
              </a:spcBef>
              <a:spcAft>
                <a:spcPts val="0"/>
              </a:spcAft>
              <a:buSzPts val="1800"/>
              <a:buNone/>
              <a:defRPr/>
            </a:lvl7pPr>
            <a:lvl8pPr marL="0" lvl="7" indent="0" algn="r">
              <a:lnSpc>
                <a:spcPct val="100000"/>
              </a:lnSpc>
              <a:spcBef>
                <a:spcPts val="0"/>
              </a:spcBef>
              <a:spcAft>
                <a:spcPts val="0"/>
              </a:spcAft>
              <a:buSzPts val="1800"/>
              <a:buNone/>
              <a:defRPr/>
            </a:lvl8pPr>
            <a:lvl9pPr marL="0" lvl="8" indent="0" algn="r">
              <a:lnSpc>
                <a:spcPct val="100000"/>
              </a:lnSpc>
              <a:spcBef>
                <a:spcPts val="0"/>
              </a:spcBef>
              <a:spcAft>
                <a:spcPts val="0"/>
              </a:spcAft>
              <a:buSzPts val="1800"/>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457200" y="857250"/>
            <a:ext cx="8229600" cy="800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26"/>
          <p:cNvSpPr txBox="1">
            <a:spLocks noGrp="1"/>
          </p:cNvSpPr>
          <p:nvPr>
            <p:ph type="body" idx="1"/>
          </p:nvPr>
        </p:nvSpPr>
        <p:spPr>
          <a:xfrm rot="5400000">
            <a:off x="2950083" y="-805815"/>
            <a:ext cx="3243834"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00"/>
              </a:spcBef>
              <a:spcAft>
                <a:spcPts val="0"/>
              </a:spcAft>
              <a:buSzPts val="1800"/>
              <a:buChar char="•"/>
              <a:defRPr/>
            </a:lvl1pPr>
            <a:lvl2pPr marL="914400" lvl="1" indent="-342900" algn="l">
              <a:spcBef>
                <a:spcPts val="300"/>
              </a:spcBef>
              <a:spcAft>
                <a:spcPts val="0"/>
              </a:spcAft>
              <a:buSzPts val="1800"/>
              <a:buChar char="▫"/>
              <a:defRPr/>
            </a:lvl2pPr>
            <a:lvl3pPr marL="1371600" lvl="2" indent="-342900" algn="l">
              <a:spcBef>
                <a:spcPts val="300"/>
              </a:spcBef>
              <a:spcAft>
                <a:spcPts val="0"/>
              </a:spcAft>
              <a:buSzPts val="1800"/>
              <a:buChar char="●"/>
              <a:defRPr/>
            </a:lvl3pPr>
            <a:lvl4pPr marL="1828800" lvl="3" indent="-342900" algn="l">
              <a:spcBef>
                <a:spcPts val="300"/>
              </a:spcBef>
              <a:spcAft>
                <a:spcPts val="0"/>
              </a:spcAft>
              <a:buSzPts val="1800"/>
              <a:buChar char="●"/>
              <a:defRPr/>
            </a:lvl4pPr>
            <a:lvl5pPr marL="2286000" lvl="4" indent="-342900" algn="l">
              <a:spcBef>
                <a:spcPts val="300"/>
              </a:spcBef>
              <a:spcAft>
                <a:spcPts val="0"/>
              </a:spcAft>
              <a:buSzPts val="1800"/>
              <a:buChar char="▫"/>
              <a:defRPr/>
            </a:lvl5pPr>
            <a:lvl6pPr marL="2743200" lvl="5" indent="-342900" algn="l">
              <a:spcBef>
                <a:spcPts val="300"/>
              </a:spcBef>
              <a:spcAft>
                <a:spcPts val="0"/>
              </a:spcAft>
              <a:buSzPts val="1800"/>
              <a:buChar char="▫"/>
              <a:defRPr/>
            </a:lvl6pPr>
            <a:lvl7pPr marL="3200400" lvl="6" indent="-342900" algn="l">
              <a:spcBef>
                <a:spcPts val="300"/>
              </a:spcBef>
              <a:spcAft>
                <a:spcPts val="0"/>
              </a:spcAft>
              <a:buSzPts val="1800"/>
              <a:buChar char="▫"/>
              <a:defRPr/>
            </a:lvl7pPr>
            <a:lvl8pPr marL="3657600" lvl="7" indent="-342900" algn="l">
              <a:spcBef>
                <a:spcPts val="300"/>
              </a:spcBef>
              <a:spcAft>
                <a:spcPts val="0"/>
              </a:spcAft>
              <a:buSzPts val="1800"/>
              <a:buChar char="◦"/>
              <a:defRPr/>
            </a:lvl8pPr>
            <a:lvl9pPr marL="4114800" lvl="8" indent="-342900" algn="l">
              <a:spcBef>
                <a:spcPts val="300"/>
              </a:spcBef>
              <a:spcAft>
                <a:spcPts val="0"/>
              </a:spcAft>
              <a:buSzPts val="1800"/>
              <a:buChar char="◦"/>
              <a:defRPr/>
            </a:lvl9pPr>
          </a:lstStyle>
          <a:p>
            <a:endParaRPr/>
          </a:p>
        </p:txBody>
      </p:sp>
      <p:sp>
        <p:nvSpPr>
          <p:cNvPr id="152" name="Google Shape;152;p26"/>
          <p:cNvSpPr txBox="1">
            <a:spLocks noGrp="1"/>
          </p:cNvSpPr>
          <p:nvPr>
            <p:ph type="dt" idx="10"/>
          </p:nvPr>
        </p:nvSpPr>
        <p:spPr>
          <a:xfrm>
            <a:off x="6586536" y="459486"/>
            <a:ext cx="957264"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26"/>
          <p:cNvSpPr txBox="1">
            <a:spLocks noGrp="1"/>
          </p:cNvSpPr>
          <p:nvPr>
            <p:ph type="ftr" idx="11"/>
          </p:nvPr>
        </p:nvSpPr>
        <p:spPr>
          <a:xfrm>
            <a:off x="5257800" y="459486"/>
            <a:ext cx="1325880" cy="3429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26"/>
          <p:cNvSpPr txBox="1">
            <a:spLocks noGrp="1"/>
          </p:cNvSpPr>
          <p:nvPr>
            <p:ph type="sldNum" idx="12"/>
          </p:nvPr>
        </p:nvSpPr>
        <p:spPr>
          <a:xfrm>
            <a:off x="8174736" y="1704"/>
            <a:ext cx="762000" cy="27432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1800"/>
              <a:buNone/>
              <a:defRPr/>
            </a:lvl1pPr>
            <a:lvl2pPr marL="0" lvl="1" indent="0" algn="r">
              <a:lnSpc>
                <a:spcPct val="100000"/>
              </a:lnSpc>
              <a:spcBef>
                <a:spcPts val="0"/>
              </a:spcBef>
              <a:spcAft>
                <a:spcPts val="0"/>
              </a:spcAft>
              <a:buSzPts val="1800"/>
              <a:buNone/>
              <a:defRPr/>
            </a:lvl2pPr>
            <a:lvl3pPr marL="0" lvl="2" indent="0" algn="r">
              <a:lnSpc>
                <a:spcPct val="100000"/>
              </a:lnSpc>
              <a:spcBef>
                <a:spcPts val="0"/>
              </a:spcBef>
              <a:spcAft>
                <a:spcPts val="0"/>
              </a:spcAft>
              <a:buSzPts val="1800"/>
              <a:buNone/>
              <a:defRPr/>
            </a:lvl3pPr>
            <a:lvl4pPr marL="0" lvl="3" indent="0" algn="r">
              <a:lnSpc>
                <a:spcPct val="100000"/>
              </a:lnSpc>
              <a:spcBef>
                <a:spcPts val="0"/>
              </a:spcBef>
              <a:spcAft>
                <a:spcPts val="0"/>
              </a:spcAft>
              <a:buSzPts val="1800"/>
              <a:buNone/>
              <a:defRPr/>
            </a:lvl4pPr>
            <a:lvl5pPr marL="0" lvl="4" indent="0" algn="r">
              <a:lnSpc>
                <a:spcPct val="100000"/>
              </a:lnSpc>
              <a:spcBef>
                <a:spcPts val="0"/>
              </a:spcBef>
              <a:spcAft>
                <a:spcPts val="0"/>
              </a:spcAft>
              <a:buSzPts val="1800"/>
              <a:buNone/>
              <a:defRPr/>
            </a:lvl5pPr>
            <a:lvl6pPr marL="0" lvl="5" indent="0" algn="r">
              <a:lnSpc>
                <a:spcPct val="100000"/>
              </a:lnSpc>
              <a:spcBef>
                <a:spcPts val="0"/>
              </a:spcBef>
              <a:spcAft>
                <a:spcPts val="0"/>
              </a:spcAft>
              <a:buSzPts val="1800"/>
              <a:buNone/>
              <a:defRPr/>
            </a:lvl6pPr>
            <a:lvl7pPr marL="0" lvl="6" indent="0" algn="r">
              <a:lnSpc>
                <a:spcPct val="100000"/>
              </a:lnSpc>
              <a:spcBef>
                <a:spcPts val="0"/>
              </a:spcBef>
              <a:spcAft>
                <a:spcPts val="0"/>
              </a:spcAft>
              <a:buSzPts val="1800"/>
              <a:buNone/>
              <a:defRPr/>
            </a:lvl7pPr>
            <a:lvl8pPr marL="0" lvl="7" indent="0" algn="r">
              <a:lnSpc>
                <a:spcPct val="100000"/>
              </a:lnSpc>
              <a:spcBef>
                <a:spcPts val="0"/>
              </a:spcBef>
              <a:spcAft>
                <a:spcPts val="0"/>
              </a:spcAft>
              <a:buSzPts val="1800"/>
              <a:buNone/>
              <a:defRPr/>
            </a:lvl8pPr>
            <a:lvl9pPr marL="0" lvl="8" indent="0" algn="r">
              <a:lnSpc>
                <a:spcPct val="100000"/>
              </a:lnSpc>
              <a:spcBef>
                <a:spcPts val="0"/>
              </a:spcBef>
              <a:spcAft>
                <a:spcPts val="0"/>
              </a:spcAft>
              <a:buSzPts val="1800"/>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rot="5400000">
            <a:off x="5676900" y="1962150"/>
            <a:ext cx="4114800" cy="1905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27"/>
          <p:cNvSpPr txBox="1">
            <a:spLocks noGrp="1"/>
          </p:cNvSpPr>
          <p:nvPr>
            <p:ph type="body" idx="1"/>
          </p:nvPr>
        </p:nvSpPr>
        <p:spPr>
          <a:xfrm rot="5400000">
            <a:off x="1524000" y="-209550"/>
            <a:ext cx="4114800" cy="6248400"/>
          </a:xfrm>
          <a:prstGeom prst="rect">
            <a:avLst/>
          </a:prstGeom>
          <a:noFill/>
          <a:ln>
            <a:noFill/>
          </a:ln>
        </p:spPr>
        <p:txBody>
          <a:bodyPr spcFirstLastPara="1" wrap="square" lIns="91425" tIns="45700" rIns="91425" bIns="45700" anchor="t" anchorCtr="0">
            <a:noAutofit/>
          </a:bodyPr>
          <a:lstStyle>
            <a:lvl1pPr marL="457200" lvl="0" indent="-342900" algn="l">
              <a:spcBef>
                <a:spcPts val="300"/>
              </a:spcBef>
              <a:spcAft>
                <a:spcPts val="0"/>
              </a:spcAft>
              <a:buSzPts val="1800"/>
              <a:buChar char="•"/>
              <a:defRPr/>
            </a:lvl1pPr>
            <a:lvl2pPr marL="914400" lvl="1" indent="-342900" algn="l">
              <a:spcBef>
                <a:spcPts val="300"/>
              </a:spcBef>
              <a:spcAft>
                <a:spcPts val="0"/>
              </a:spcAft>
              <a:buSzPts val="1800"/>
              <a:buChar char="▫"/>
              <a:defRPr/>
            </a:lvl2pPr>
            <a:lvl3pPr marL="1371600" lvl="2" indent="-342900" algn="l">
              <a:spcBef>
                <a:spcPts val="300"/>
              </a:spcBef>
              <a:spcAft>
                <a:spcPts val="0"/>
              </a:spcAft>
              <a:buSzPts val="1800"/>
              <a:buChar char="●"/>
              <a:defRPr/>
            </a:lvl3pPr>
            <a:lvl4pPr marL="1828800" lvl="3" indent="-342900" algn="l">
              <a:spcBef>
                <a:spcPts val="300"/>
              </a:spcBef>
              <a:spcAft>
                <a:spcPts val="0"/>
              </a:spcAft>
              <a:buSzPts val="1800"/>
              <a:buChar char="●"/>
              <a:defRPr/>
            </a:lvl4pPr>
            <a:lvl5pPr marL="2286000" lvl="4" indent="-342900" algn="l">
              <a:spcBef>
                <a:spcPts val="300"/>
              </a:spcBef>
              <a:spcAft>
                <a:spcPts val="0"/>
              </a:spcAft>
              <a:buSzPts val="1800"/>
              <a:buChar char="▫"/>
              <a:defRPr/>
            </a:lvl5pPr>
            <a:lvl6pPr marL="2743200" lvl="5" indent="-342900" algn="l">
              <a:spcBef>
                <a:spcPts val="300"/>
              </a:spcBef>
              <a:spcAft>
                <a:spcPts val="0"/>
              </a:spcAft>
              <a:buSzPts val="1800"/>
              <a:buChar char="▫"/>
              <a:defRPr/>
            </a:lvl6pPr>
            <a:lvl7pPr marL="3200400" lvl="6" indent="-342900" algn="l">
              <a:spcBef>
                <a:spcPts val="300"/>
              </a:spcBef>
              <a:spcAft>
                <a:spcPts val="0"/>
              </a:spcAft>
              <a:buSzPts val="1800"/>
              <a:buChar char="▫"/>
              <a:defRPr/>
            </a:lvl7pPr>
            <a:lvl8pPr marL="3657600" lvl="7" indent="-342900" algn="l">
              <a:spcBef>
                <a:spcPts val="300"/>
              </a:spcBef>
              <a:spcAft>
                <a:spcPts val="0"/>
              </a:spcAft>
              <a:buSzPts val="1800"/>
              <a:buChar char="◦"/>
              <a:defRPr/>
            </a:lvl8pPr>
            <a:lvl9pPr marL="4114800" lvl="8" indent="-342900" algn="l">
              <a:spcBef>
                <a:spcPts val="300"/>
              </a:spcBef>
              <a:spcAft>
                <a:spcPts val="0"/>
              </a:spcAft>
              <a:buSzPts val="1800"/>
              <a:buChar char="◦"/>
              <a:defRPr/>
            </a:lvl9pPr>
          </a:lstStyle>
          <a:p>
            <a:endParaRPr/>
          </a:p>
        </p:txBody>
      </p:sp>
      <p:sp>
        <p:nvSpPr>
          <p:cNvPr id="158" name="Google Shape;158;p27"/>
          <p:cNvSpPr txBox="1">
            <a:spLocks noGrp="1"/>
          </p:cNvSpPr>
          <p:nvPr>
            <p:ph type="dt" idx="10"/>
          </p:nvPr>
        </p:nvSpPr>
        <p:spPr>
          <a:xfrm>
            <a:off x="6586536" y="459486"/>
            <a:ext cx="957264"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27"/>
          <p:cNvSpPr txBox="1">
            <a:spLocks noGrp="1"/>
          </p:cNvSpPr>
          <p:nvPr>
            <p:ph type="ftr" idx="11"/>
          </p:nvPr>
        </p:nvSpPr>
        <p:spPr>
          <a:xfrm>
            <a:off x="5257800" y="459486"/>
            <a:ext cx="1325880" cy="3429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27"/>
          <p:cNvSpPr txBox="1">
            <a:spLocks noGrp="1"/>
          </p:cNvSpPr>
          <p:nvPr>
            <p:ph type="sldNum" idx="12"/>
          </p:nvPr>
        </p:nvSpPr>
        <p:spPr>
          <a:xfrm>
            <a:off x="8174736" y="1704"/>
            <a:ext cx="762000" cy="27432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1800"/>
              <a:buNone/>
              <a:defRPr/>
            </a:lvl1pPr>
            <a:lvl2pPr marL="0" lvl="1" indent="0" algn="r">
              <a:lnSpc>
                <a:spcPct val="100000"/>
              </a:lnSpc>
              <a:spcBef>
                <a:spcPts val="0"/>
              </a:spcBef>
              <a:spcAft>
                <a:spcPts val="0"/>
              </a:spcAft>
              <a:buSzPts val="1800"/>
              <a:buNone/>
              <a:defRPr/>
            </a:lvl2pPr>
            <a:lvl3pPr marL="0" lvl="2" indent="0" algn="r">
              <a:lnSpc>
                <a:spcPct val="100000"/>
              </a:lnSpc>
              <a:spcBef>
                <a:spcPts val="0"/>
              </a:spcBef>
              <a:spcAft>
                <a:spcPts val="0"/>
              </a:spcAft>
              <a:buSzPts val="1800"/>
              <a:buNone/>
              <a:defRPr/>
            </a:lvl3pPr>
            <a:lvl4pPr marL="0" lvl="3" indent="0" algn="r">
              <a:lnSpc>
                <a:spcPct val="100000"/>
              </a:lnSpc>
              <a:spcBef>
                <a:spcPts val="0"/>
              </a:spcBef>
              <a:spcAft>
                <a:spcPts val="0"/>
              </a:spcAft>
              <a:buSzPts val="1800"/>
              <a:buNone/>
              <a:defRPr/>
            </a:lvl4pPr>
            <a:lvl5pPr marL="0" lvl="4" indent="0" algn="r">
              <a:lnSpc>
                <a:spcPct val="100000"/>
              </a:lnSpc>
              <a:spcBef>
                <a:spcPts val="0"/>
              </a:spcBef>
              <a:spcAft>
                <a:spcPts val="0"/>
              </a:spcAft>
              <a:buSzPts val="1800"/>
              <a:buNone/>
              <a:defRPr/>
            </a:lvl5pPr>
            <a:lvl6pPr marL="0" lvl="5" indent="0" algn="r">
              <a:lnSpc>
                <a:spcPct val="100000"/>
              </a:lnSpc>
              <a:spcBef>
                <a:spcPts val="0"/>
              </a:spcBef>
              <a:spcAft>
                <a:spcPts val="0"/>
              </a:spcAft>
              <a:buSzPts val="1800"/>
              <a:buNone/>
              <a:defRPr/>
            </a:lvl6pPr>
            <a:lvl7pPr marL="0" lvl="6" indent="0" algn="r">
              <a:lnSpc>
                <a:spcPct val="100000"/>
              </a:lnSpc>
              <a:spcBef>
                <a:spcPts val="0"/>
              </a:spcBef>
              <a:spcAft>
                <a:spcPts val="0"/>
              </a:spcAft>
              <a:buSzPts val="1800"/>
              <a:buNone/>
              <a:defRPr/>
            </a:lvl7pPr>
            <a:lvl8pPr marL="0" lvl="7" indent="0" algn="r">
              <a:lnSpc>
                <a:spcPct val="100000"/>
              </a:lnSpc>
              <a:spcBef>
                <a:spcPts val="0"/>
              </a:spcBef>
              <a:spcAft>
                <a:spcPts val="0"/>
              </a:spcAft>
              <a:buSzPts val="1800"/>
              <a:buNone/>
              <a:defRPr/>
            </a:lvl8pPr>
            <a:lvl9pPr marL="0" lvl="8" indent="0" algn="r">
              <a:lnSpc>
                <a:spcPct val="100000"/>
              </a:lnSpc>
              <a:spcBef>
                <a:spcPts val="0"/>
              </a:spcBef>
              <a:spcAft>
                <a:spcPts val="0"/>
              </a:spcAft>
              <a:buSzPts val="1800"/>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457200" y="857250"/>
            <a:ext cx="8229600" cy="80238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Trebuchet MS"/>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5"/>
          <p:cNvSpPr txBox="1">
            <a:spLocks noGrp="1"/>
          </p:cNvSpPr>
          <p:nvPr>
            <p:ph type="dt" idx="10"/>
          </p:nvPr>
        </p:nvSpPr>
        <p:spPr>
          <a:xfrm>
            <a:off x="6583680" y="459486"/>
            <a:ext cx="957264"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5"/>
          <p:cNvSpPr txBox="1">
            <a:spLocks noGrp="1"/>
          </p:cNvSpPr>
          <p:nvPr>
            <p:ph type="ftr" idx="11"/>
          </p:nvPr>
        </p:nvSpPr>
        <p:spPr>
          <a:xfrm>
            <a:off x="5257800" y="459486"/>
            <a:ext cx="1325880" cy="3429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5"/>
          <p:cNvSpPr txBox="1">
            <a:spLocks noGrp="1"/>
          </p:cNvSpPr>
          <p:nvPr>
            <p:ph type="sldNum" idx="12"/>
          </p:nvPr>
        </p:nvSpPr>
        <p:spPr>
          <a:xfrm>
            <a:off x="8174736" y="1704"/>
            <a:ext cx="762000" cy="27432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1800"/>
              <a:buNone/>
              <a:defRPr/>
            </a:lvl1pPr>
            <a:lvl2pPr marL="0" lvl="1" indent="0" algn="r">
              <a:lnSpc>
                <a:spcPct val="100000"/>
              </a:lnSpc>
              <a:spcBef>
                <a:spcPts val="0"/>
              </a:spcBef>
              <a:spcAft>
                <a:spcPts val="0"/>
              </a:spcAft>
              <a:buSzPts val="1800"/>
              <a:buNone/>
              <a:defRPr/>
            </a:lvl2pPr>
            <a:lvl3pPr marL="0" lvl="2" indent="0" algn="r">
              <a:lnSpc>
                <a:spcPct val="100000"/>
              </a:lnSpc>
              <a:spcBef>
                <a:spcPts val="0"/>
              </a:spcBef>
              <a:spcAft>
                <a:spcPts val="0"/>
              </a:spcAft>
              <a:buSzPts val="1800"/>
              <a:buNone/>
              <a:defRPr/>
            </a:lvl3pPr>
            <a:lvl4pPr marL="0" lvl="3" indent="0" algn="r">
              <a:lnSpc>
                <a:spcPct val="100000"/>
              </a:lnSpc>
              <a:spcBef>
                <a:spcPts val="0"/>
              </a:spcBef>
              <a:spcAft>
                <a:spcPts val="0"/>
              </a:spcAft>
              <a:buSzPts val="1800"/>
              <a:buNone/>
              <a:defRPr/>
            </a:lvl4pPr>
            <a:lvl5pPr marL="0" lvl="4" indent="0" algn="r">
              <a:lnSpc>
                <a:spcPct val="100000"/>
              </a:lnSpc>
              <a:spcBef>
                <a:spcPts val="0"/>
              </a:spcBef>
              <a:spcAft>
                <a:spcPts val="0"/>
              </a:spcAft>
              <a:buSzPts val="1800"/>
              <a:buNone/>
              <a:defRPr/>
            </a:lvl5pPr>
            <a:lvl6pPr marL="0" lvl="5" indent="0" algn="r">
              <a:lnSpc>
                <a:spcPct val="100000"/>
              </a:lnSpc>
              <a:spcBef>
                <a:spcPts val="0"/>
              </a:spcBef>
              <a:spcAft>
                <a:spcPts val="0"/>
              </a:spcAft>
              <a:buSzPts val="1800"/>
              <a:buNone/>
              <a:defRPr/>
            </a:lvl6pPr>
            <a:lvl7pPr marL="0" lvl="6" indent="0" algn="r">
              <a:lnSpc>
                <a:spcPct val="100000"/>
              </a:lnSpc>
              <a:spcBef>
                <a:spcPts val="0"/>
              </a:spcBef>
              <a:spcAft>
                <a:spcPts val="0"/>
              </a:spcAft>
              <a:buSzPts val="1800"/>
              <a:buNone/>
              <a:defRPr/>
            </a:lvl7pPr>
            <a:lvl8pPr marL="0" lvl="7" indent="0" algn="r">
              <a:lnSpc>
                <a:spcPct val="100000"/>
              </a:lnSpc>
              <a:spcBef>
                <a:spcPts val="0"/>
              </a:spcBef>
              <a:spcAft>
                <a:spcPts val="0"/>
              </a:spcAft>
              <a:buSzPts val="1800"/>
              <a:buNone/>
              <a:defRPr/>
            </a:lvl8pPr>
            <a:lvl9pPr marL="0" lvl="8" indent="0" algn="r">
              <a:lnSpc>
                <a:spcPct val="100000"/>
              </a:lnSpc>
              <a:spcBef>
                <a:spcPts val="0"/>
              </a:spcBef>
              <a:spcAft>
                <a:spcPts val="0"/>
              </a:spcAft>
              <a:buSzPts val="1800"/>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2"/>
        </a:soli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noAutofit/>
          </a:bodyPr>
          <a:lstStyle>
            <a:lvl1pPr lvl="0" algn="l">
              <a:spcBef>
                <a:spcPts val="0"/>
              </a:spcBef>
              <a:spcAft>
                <a:spcPts val="0"/>
              </a:spcAft>
              <a:buClr>
                <a:schemeClr val="lt1"/>
              </a:buClr>
              <a:buSzPts val="4800"/>
              <a:buFont typeface="Trebuchet MS"/>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93" name="Google Shape;93;p1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lgn="l">
              <a:spcBef>
                <a:spcPts val="0"/>
              </a:spcBef>
              <a:spcAft>
                <a:spcPts val="0"/>
              </a:spcAft>
              <a:buClr>
                <a:schemeClr val="dk2"/>
              </a:buClr>
              <a:buSzPts val="3000"/>
              <a:buFont typeface="Trebuchet MS"/>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96" name="Google Shape;96;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spcBef>
                <a:spcPts val="0"/>
              </a:spcBef>
              <a:spcAft>
                <a:spcPts val="0"/>
              </a:spcAft>
              <a:buSzPts val="1800"/>
              <a:buChar char="●"/>
              <a:defRPr/>
            </a:lvl1pPr>
            <a:lvl2pPr marL="914400" lvl="1" indent="-317500" algn="l">
              <a:spcBef>
                <a:spcPts val="1600"/>
              </a:spcBef>
              <a:spcAft>
                <a:spcPts val="0"/>
              </a:spcAft>
              <a:buSzPts val="1400"/>
              <a:buChar char="○"/>
              <a:defRPr/>
            </a:lvl2pPr>
            <a:lvl3pPr marL="1371600" lvl="2" indent="-317500" algn="l">
              <a:spcBef>
                <a:spcPts val="1600"/>
              </a:spcBef>
              <a:spcAft>
                <a:spcPts val="0"/>
              </a:spcAft>
              <a:buSzPts val="1400"/>
              <a:buChar char="■"/>
              <a:defRPr/>
            </a:lvl3pPr>
            <a:lvl4pPr marL="1828800" lvl="3" indent="-317500" algn="l">
              <a:spcBef>
                <a:spcPts val="1600"/>
              </a:spcBef>
              <a:spcAft>
                <a:spcPts val="0"/>
              </a:spcAft>
              <a:buSzPts val="1400"/>
              <a:buChar char="●"/>
              <a:defRPr/>
            </a:lvl4pPr>
            <a:lvl5pPr marL="2286000" lvl="4" indent="-317500" algn="l">
              <a:spcBef>
                <a:spcPts val="1600"/>
              </a:spcBef>
              <a:spcAft>
                <a:spcPts val="0"/>
              </a:spcAft>
              <a:buSzPts val="1400"/>
              <a:buChar char="○"/>
              <a:defRPr/>
            </a:lvl5pPr>
            <a:lvl6pPr marL="2743200" lvl="5" indent="-317500" algn="l">
              <a:spcBef>
                <a:spcPts val="1600"/>
              </a:spcBef>
              <a:spcAft>
                <a:spcPts val="0"/>
              </a:spcAft>
              <a:buSzPts val="1400"/>
              <a:buChar char="■"/>
              <a:defRPr/>
            </a:lvl6pPr>
            <a:lvl7pPr marL="3200400" lvl="6" indent="-317500" algn="l">
              <a:spcBef>
                <a:spcPts val="1600"/>
              </a:spcBef>
              <a:spcAft>
                <a:spcPts val="0"/>
              </a:spcAft>
              <a:buSzPts val="1400"/>
              <a:buChar char="●"/>
              <a:defRPr/>
            </a:lvl7pPr>
            <a:lvl8pPr marL="3657600" lvl="7" indent="-317500" algn="l">
              <a:spcBef>
                <a:spcPts val="1600"/>
              </a:spcBef>
              <a:spcAft>
                <a:spcPts val="0"/>
              </a:spcAft>
              <a:buSzPts val="1400"/>
              <a:buChar char="○"/>
              <a:defRPr/>
            </a:lvl8pPr>
            <a:lvl9pPr marL="4114800" lvl="8" indent="-317500" algn="l">
              <a:spcBef>
                <a:spcPts val="1600"/>
              </a:spcBef>
              <a:spcAft>
                <a:spcPts val="1600"/>
              </a:spcAft>
              <a:buSzPts val="1400"/>
              <a:buChar char="■"/>
              <a:defRPr/>
            </a:lvl9pPr>
          </a:lstStyle>
          <a:p>
            <a:endParaRPr/>
          </a:p>
        </p:txBody>
      </p:sp>
      <p:sp>
        <p:nvSpPr>
          <p:cNvPr id="97" name="Google Shape;97;p1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98"/>
        <p:cNvGrpSpPr/>
        <p:nvPr/>
      </p:nvGrpSpPr>
      <p:grpSpPr>
        <a:xfrm>
          <a:off x="0" y="0"/>
          <a:ext cx="0" cy="0"/>
          <a:chOff x="0" y="0"/>
          <a:chExt cx="0" cy="0"/>
        </a:xfrm>
      </p:grpSpPr>
      <p:sp>
        <p:nvSpPr>
          <p:cNvPr id="99" name="Google Shape;99;p18"/>
          <p:cNvSpPr txBox="1">
            <a:spLocks noGrp="1"/>
          </p:cNvSpPr>
          <p:nvPr>
            <p:ph type="dt" idx="10"/>
          </p:nvPr>
        </p:nvSpPr>
        <p:spPr>
          <a:xfrm>
            <a:off x="6586536" y="459486"/>
            <a:ext cx="957264"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8"/>
          <p:cNvSpPr txBox="1">
            <a:spLocks noGrp="1"/>
          </p:cNvSpPr>
          <p:nvPr>
            <p:ph type="ftr" idx="11"/>
          </p:nvPr>
        </p:nvSpPr>
        <p:spPr>
          <a:xfrm>
            <a:off x="5257800" y="459486"/>
            <a:ext cx="1325880" cy="3429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8"/>
          <p:cNvSpPr txBox="1">
            <a:spLocks noGrp="1"/>
          </p:cNvSpPr>
          <p:nvPr>
            <p:ph type="sldNum" idx="12"/>
          </p:nvPr>
        </p:nvSpPr>
        <p:spPr>
          <a:xfrm>
            <a:off x="8174736" y="1704"/>
            <a:ext cx="762000" cy="27432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1800"/>
              <a:buNone/>
              <a:defRPr/>
            </a:lvl1pPr>
            <a:lvl2pPr marL="0" lvl="1" indent="0" algn="r">
              <a:lnSpc>
                <a:spcPct val="100000"/>
              </a:lnSpc>
              <a:spcBef>
                <a:spcPts val="0"/>
              </a:spcBef>
              <a:spcAft>
                <a:spcPts val="0"/>
              </a:spcAft>
              <a:buSzPts val="1800"/>
              <a:buNone/>
              <a:defRPr/>
            </a:lvl2pPr>
            <a:lvl3pPr marL="0" lvl="2" indent="0" algn="r">
              <a:lnSpc>
                <a:spcPct val="100000"/>
              </a:lnSpc>
              <a:spcBef>
                <a:spcPts val="0"/>
              </a:spcBef>
              <a:spcAft>
                <a:spcPts val="0"/>
              </a:spcAft>
              <a:buSzPts val="1800"/>
              <a:buNone/>
              <a:defRPr/>
            </a:lvl3pPr>
            <a:lvl4pPr marL="0" lvl="3" indent="0" algn="r">
              <a:lnSpc>
                <a:spcPct val="100000"/>
              </a:lnSpc>
              <a:spcBef>
                <a:spcPts val="0"/>
              </a:spcBef>
              <a:spcAft>
                <a:spcPts val="0"/>
              </a:spcAft>
              <a:buSzPts val="1800"/>
              <a:buNone/>
              <a:defRPr/>
            </a:lvl4pPr>
            <a:lvl5pPr marL="0" lvl="4" indent="0" algn="r">
              <a:lnSpc>
                <a:spcPct val="100000"/>
              </a:lnSpc>
              <a:spcBef>
                <a:spcPts val="0"/>
              </a:spcBef>
              <a:spcAft>
                <a:spcPts val="0"/>
              </a:spcAft>
              <a:buSzPts val="1800"/>
              <a:buNone/>
              <a:defRPr/>
            </a:lvl5pPr>
            <a:lvl6pPr marL="0" lvl="5" indent="0" algn="r">
              <a:lnSpc>
                <a:spcPct val="100000"/>
              </a:lnSpc>
              <a:spcBef>
                <a:spcPts val="0"/>
              </a:spcBef>
              <a:spcAft>
                <a:spcPts val="0"/>
              </a:spcAft>
              <a:buSzPts val="1800"/>
              <a:buNone/>
              <a:defRPr/>
            </a:lvl6pPr>
            <a:lvl7pPr marL="0" lvl="6" indent="0" algn="r">
              <a:lnSpc>
                <a:spcPct val="100000"/>
              </a:lnSpc>
              <a:spcBef>
                <a:spcPts val="0"/>
              </a:spcBef>
              <a:spcAft>
                <a:spcPts val="0"/>
              </a:spcAft>
              <a:buSzPts val="1800"/>
              <a:buNone/>
              <a:defRPr/>
            </a:lvl7pPr>
            <a:lvl8pPr marL="0" lvl="7" indent="0" algn="r">
              <a:lnSpc>
                <a:spcPct val="100000"/>
              </a:lnSpc>
              <a:spcBef>
                <a:spcPts val="0"/>
              </a:spcBef>
              <a:spcAft>
                <a:spcPts val="0"/>
              </a:spcAft>
              <a:buSzPts val="1800"/>
              <a:buNone/>
              <a:defRPr/>
            </a:lvl8pPr>
            <a:lvl9pPr marL="0" lvl="8" indent="0" algn="r">
              <a:lnSpc>
                <a:spcPct val="100000"/>
              </a:lnSpc>
              <a:spcBef>
                <a:spcPts val="0"/>
              </a:spcBef>
              <a:spcAft>
                <a:spcPts val="0"/>
              </a:spcAft>
              <a:buSzPts val="1800"/>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65500" y="1181700"/>
            <a:ext cx="4045200" cy="1533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dk2"/>
              </a:buClr>
              <a:buSzPts val="3800"/>
              <a:buFont typeface="Trebuchet MS"/>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104" name="Google Shape;104;p1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5" name="Google Shape;105;p1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spcBef>
                <a:spcPts val="0"/>
              </a:spcBef>
              <a:spcAft>
                <a:spcPts val="0"/>
              </a:spcAft>
              <a:buClr>
                <a:schemeClr val="lt1"/>
              </a:buClr>
              <a:buSzPts val="1800"/>
              <a:buChar char="●"/>
              <a:defRPr>
                <a:solidFill>
                  <a:schemeClr val="lt1"/>
                </a:solidFill>
              </a:defRPr>
            </a:lvl1pPr>
            <a:lvl2pPr marL="914400" lvl="1" indent="-317500" algn="l">
              <a:spcBef>
                <a:spcPts val="1600"/>
              </a:spcBef>
              <a:spcAft>
                <a:spcPts val="0"/>
              </a:spcAft>
              <a:buClr>
                <a:schemeClr val="lt1"/>
              </a:buClr>
              <a:buSzPts val="1400"/>
              <a:buChar char="○"/>
              <a:defRPr>
                <a:solidFill>
                  <a:schemeClr val="lt1"/>
                </a:solidFill>
              </a:defRPr>
            </a:lvl2pPr>
            <a:lvl3pPr marL="1371600" lvl="2" indent="-317500" algn="l">
              <a:spcBef>
                <a:spcPts val="1600"/>
              </a:spcBef>
              <a:spcAft>
                <a:spcPts val="0"/>
              </a:spcAft>
              <a:buClr>
                <a:schemeClr val="lt1"/>
              </a:buClr>
              <a:buSzPts val="1400"/>
              <a:buChar char="■"/>
              <a:defRPr>
                <a:solidFill>
                  <a:schemeClr val="lt1"/>
                </a:solidFill>
              </a:defRPr>
            </a:lvl3pPr>
            <a:lvl4pPr marL="1828800" lvl="3" indent="-317500" algn="l">
              <a:spcBef>
                <a:spcPts val="1600"/>
              </a:spcBef>
              <a:spcAft>
                <a:spcPts val="0"/>
              </a:spcAft>
              <a:buClr>
                <a:schemeClr val="lt1"/>
              </a:buClr>
              <a:buSzPts val="1400"/>
              <a:buChar char="●"/>
              <a:defRPr>
                <a:solidFill>
                  <a:schemeClr val="lt1"/>
                </a:solidFill>
              </a:defRPr>
            </a:lvl4pPr>
            <a:lvl5pPr marL="2286000" lvl="4" indent="-317500" algn="l">
              <a:spcBef>
                <a:spcPts val="1600"/>
              </a:spcBef>
              <a:spcAft>
                <a:spcPts val="0"/>
              </a:spcAft>
              <a:buClr>
                <a:schemeClr val="lt1"/>
              </a:buClr>
              <a:buSzPts val="1400"/>
              <a:buChar char="○"/>
              <a:defRPr>
                <a:solidFill>
                  <a:schemeClr val="lt1"/>
                </a:solidFill>
              </a:defRPr>
            </a:lvl5pPr>
            <a:lvl6pPr marL="2743200" lvl="5" indent="-317500" algn="l">
              <a:spcBef>
                <a:spcPts val="1600"/>
              </a:spcBef>
              <a:spcAft>
                <a:spcPts val="0"/>
              </a:spcAft>
              <a:buClr>
                <a:schemeClr val="lt1"/>
              </a:buClr>
              <a:buSzPts val="1400"/>
              <a:buChar char="■"/>
              <a:defRPr>
                <a:solidFill>
                  <a:schemeClr val="lt1"/>
                </a:solidFill>
              </a:defRPr>
            </a:lvl6pPr>
            <a:lvl7pPr marL="3200400" lvl="6" indent="-317500" algn="l">
              <a:spcBef>
                <a:spcPts val="1600"/>
              </a:spcBef>
              <a:spcAft>
                <a:spcPts val="0"/>
              </a:spcAft>
              <a:buClr>
                <a:schemeClr val="lt1"/>
              </a:buClr>
              <a:buSzPts val="1400"/>
              <a:buChar char="●"/>
              <a:defRPr>
                <a:solidFill>
                  <a:schemeClr val="lt1"/>
                </a:solidFill>
              </a:defRPr>
            </a:lvl7pPr>
            <a:lvl8pPr marL="3657600" lvl="7" indent="-317500" algn="l">
              <a:spcBef>
                <a:spcPts val="1600"/>
              </a:spcBef>
              <a:spcAft>
                <a:spcPts val="0"/>
              </a:spcAft>
              <a:buClr>
                <a:schemeClr val="lt1"/>
              </a:buClr>
              <a:buSzPts val="1400"/>
              <a:buChar char="○"/>
              <a:defRPr>
                <a:solidFill>
                  <a:schemeClr val="lt1"/>
                </a:solidFill>
              </a:defRPr>
            </a:lvl8pPr>
            <a:lvl9pPr marL="4114800" lvl="8" indent="-317500" algn="l">
              <a:spcBef>
                <a:spcPts val="1600"/>
              </a:spcBef>
              <a:spcAft>
                <a:spcPts val="1600"/>
              </a:spcAft>
              <a:buClr>
                <a:schemeClr val="lt1"/>
              </a:buClr>
              <a:buSzPts val="1400"/>
              <a:buChar char="■"/>
              <a:defRPr>
                <a:solidFill>
                  <a:schemeClr val="lt1"/>
                </a:solidFill>
              </a:defRPr>
            </a:lvl9pPr>
          </a:lstStyle>
          <a:p>
            <a:endParaRPr/>
          </a:p>
        </p:txBody>
      </p:sp>
      <p:sp>
        <p:nvSpPr>
          <p:cNvPr id="106" name="Google Shape;106;p1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457200" y="857250"/>
            <a:ext cx="8229600" cy="800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20"/>
          <p:cNvSpPr txBox="1">
            <a:spLocks noGrp="1"/>
          </p:cNvSpPr>
          <p:nvPr>
            <p:ph type="body" idx="1"/>
          </p:nvPr>
        </p:nvSpPr>
        <p:spPr>
          <a:xfrm>
            <a:off x="457200" y="1687068"/>
            <a:ext cx="8229600" cy="3243834"/>
          </a:xfrm>
          <a:prstGeom prst="rect">
            <a:avLst/>
          </a:prstGeom>
          <a:noFill/>
          <a:ln>
            <a:noFill/>
          </a:ln>
        </p:spPr>
        <p:txBody>
          <a:bodyPr spcFirstLastPara="1" wrap="square" lIns="91425" tIns="45700" rIns="91425" bIns="45700" anchor="t" anchorCtr="0">
            <a:noAutofit/>
          </a:bodyPr>
          <a:lstStyle>
            <a:lvl1pPr marL="457200" lvl="0" indent="-342900" algn="l">
              <a:spcBef>
                <a:spcPts val="300"/>
              </a:spcBef>
              <a:spcAft>
                <a:spcPts val="0"/>
              </a:spcAft>
              <a:buSzPts val="1800"/>
              <a:buChar char="•"/>
              <a:defRPr/>
            </a:lvl1pPr>
            <a:lvl2pPr marL="914400" lvl="1" indent="-342900" algn="l">
              <a:spcBef>
                <a:spcPts val="300"/>
              </a:spcBef>
              <a:spcAft>
                <a:spcPts val="0"/>
              </a:spcAft>
              <a:buSzPts val="1800"/>
              <a:buChar char="▫"/>
              <a:defRPr/>
            </a:lvl2pPr>
            <a:lvl3pPr marL="1371600" lvl="2" indent="-342900" algn="l">
              <a:spcBef>
                <a:spcPts val="300"/>
              </a:spcBef>
              <a:spcAft>
                <a:spcPts val="0"/>
              </a:spcAft>
              <a:buSzPts val="1800"/>
              <a:buChar char="●"/>
              <a:defRPr/>
            </a:lvl3pPr>
            <a:lvl4pPr marL="1828800" lvl="3" indent="-342900" algn="l">
              <a:spcBef>
                <a:spcPts val="300"/>
              </a:spcBef>
              <a:spcAft>
                <a:spcPts val="0"/>
              </a:spcAft>
              <a:buSzPts val="1800"/>
              <a:buChar char="●"/>
              <a:defRPr/>
            </a:lvl4pPr>
            <a:lvl5pPr marL="2286000" lvl="4" indent="-342900" algn="l">
              <a:spcBef>
                <a:spcPts val="300"/>
              </a:spcBef>
              <a:spcAft>
                <a:spcPts val="0"/>
              </a:spcAft>
              <a:buSzPts val="1800"/>
              <a:buChar char="▫"/>
              <a:defRPr/>
            </a:lvl5pPr>
            <a:lvl6pPr marL="2743200" lvl="5" indent="-342900" algn="l">
              <a:spcBef>
                <a:spcPts val="300"/>
              </a:spcBef>
              <a:spcAft>
                <a:spcPts val="0"/>
              </a:spcAft>
              <a:buSzPts val="1800"/>
              <a:buChar char="▫"/>
              <a:defRPr/>
            </a:lvl6pPr>
            <a:lvl7pPr marL="3200400" lvl="6" indent="-342900" algn="l">
              <a:spcBef>
                <a:spcPts val="300"/>
              </a:spcBef>
              <a:spcAft>
                <a:spcPts val="0"/>
              </a:spcAft>
              <a:buSzPts val="1800"/>
              <a:buChar char="▫"/>
              <a:defRPr/>
            </a:lvl7pPr>
            <a:lvl8pPr marL="3657600" lvl="7" indent="-342900" algn="l">
              <a:spcBef>
                <a:spcPts val="300"/>
              </a:spcBef>
              <a:spcAft>
                <a:spcPts val="0"/>
              </a:spcAft>
              <a:buSzPts val="1800"/>
              <a:buChar char="◦"/>
              <a:defRPr/>
            </a:lvl8pPr>
            <a:lvl9pPr marL="4114800" lvl="8" indent="-342900" algn="l">
              <a:spcBef>
                <a:spcPts val="300"/>
              </a:spcBef>
              <a:spcAft>
                <a:spcPts val="0"/>
              </a:spcAft>
              <a:buSzPts val="1800"/>
              <a:buChar char="◦"/>
              <a:defRPr/>
            </a:lvl9pPr>
          </a:lstStyle>
          <a:p>
            <a:endParaRPr/>
          </a:p>
        </p:txBody>
      </p:sp>
      <p:sp>
        <p:nvSpPr>
          <p:cNvPr id="110" name="Google Shape;110;p20"/>
          <p:cNvSpPr txBox="1">
            <a:spLocks noGrp="1"/>
          </p:cNvSpPr>
          <p:nvPr>
            <p:ph type="dt" idx="10"/>
          </p:nvPr>
        </p:nvSpPr>
        <p:spPr>
          <a:xfrm>
            <a:off x="6586536" y="459486"/>
            <a:ext cx="957264"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0"/>
          <p:cNvSpPr txBox="1">
            <a:spLocks noGrp="1"/>
          </p:cNvSpPr>
          <p:nvPr>
            <p:ph type="ftr" idx="11"/>
          </p:nvPr>
        </p:nvSpPr>
        <p:spPr>
          <a:xfrm>
            <a:off x="5257800" y="459486"/>
            <a:ext cx="1325880" cy="3429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0"/>
          <p:cNvSpPr txBox="1">
            <a:spLocks noGrp="1"/>
          </p:cNvSpPr>
          <p:nvPr>
            <p:ph type="sldNum" idx="12"/>
          </p:nvPr>
        </p:nvSpPr>
        <p:spPr>
          <a:xfrm>
            <a:off x="8174736" y="1704"/>
            <a:ext cx="762000" cy="27432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1800"/>
              <a:buNone/>
              <a:defRPr/>
            </a:lvl1pPr>
            <a:lvl2pPr marL="0" lvl="1" indent="0" algn="r">
              <a:lnSpc>
                <a:spcPct val="100000"/>
              </a:lnSpc>
              <a:spcBef>
                <a:spcPts val="0"/>
              </a:spcBef>
              <a:spcAft>
                <a:spcPts val="0"/>
              </a:spcAft>
              <a:buSzPts val="1800"/>
              <a:buNone/>
              <a:defRPr/>
            </a:lvl2pPr>
            <a:lvl3pPr marL="0" lvl="2" indent="0" algn="r">
              <a:lnSpc>
                <a:spcPct val="100000"/>
              </a:lnSpc>
              <a:spcBef>
                <a:spcPts val="0"/>
              </a:spcBef>
              <a:spcAft>
                <a:spcPts val="0"/>
              </a:spcAft>
              <a:buSzPts val="1800"/>
              <a:buNone/>
              <a:defRPr/>
            </a:lvl3pPr>
            <a:lvl4pPr marL="0" lvl="3" indent="0" algn="r">
              <a:lnSpc>
                <a:spcPct val="100000"/>
              </a:lnSpc>
              <a:spcBef>
                <a:spcPts val="0"/>
              </a:spcBef>
              <a:spcAft>
                <a:spcPts val="0"/>
              </a:spcAft>
              <a:buSzPts val="1800"/>
              <a:buNone/>
              <a:defRPr/>
            </a:lvl4pPr>
            <a:lvl5pPr marL="0" lvl="4" indent="0" algn="r">
              <a:lnSpc>
                <a:spcPct val="100000"/>
              </a:lnSpc>
              <a:spcBef>
                <a:spcPts val="0"/>
              </a:spcBef>
              <a:spcAft>
                <a:spcPts val="0"/>
              </a:spcAft>
              <a:buSzPts val="1800"/>
              <a:buNone/>
              <a:defRPr/>
            </a:lvl5pPr>
            <a:lvl6pPr marL="0" lvl="5" indent="0" algn="r">
              <a:lnSpc>
                <a:spcPct val="100000"/>
              </a:lnSpc>
              <a:spcBef>
                <a:spcPts val="0"/>
              </a:spcBef>
              <a:spcAft>
                <a:spcPts val="0"/>
              </a:spcAft>
              <a:buSzPts val="1800"/>
              <a:buNone/>
              <a:defRPr/>
            </a:lvl6pPr>
            <a:lvl7pPr marL="0" lvl="6" indent="0" algn="r">
              <a:lnSpc>
                <a:spcPct val="100000"/>
              </a:lnSpc>
              <a:spcBef>
                <a:spcPts val="0"/>
              </a:spcBef>
              <a:spcAft>
                <a:spcPts val="0"/>
              </a:spcAft>
              <a:buSzPts val="1800"/>
              <a:buNone/>
              <a:defRPr/>
            </a:lvl7pPr>
            <a:lvl8pPr marL="0" lvl="7" indent="0" algn="r">
              <a:lnSpc>
                <a:spcPct val="100000"/>
              </a:lnSpc>
              <a:spcBef>
                <a:spcPts val="0"/>
              </a:spcBef>
              <a:spcAft>
                <a:spcPts val="0"/>
              </a:spcAft>
              <a:buSzPts val="1800"/>
              <a:buNone/>
              <a:defRPr/>
            </a:lvl8pPr>
            <a:lvl9pPr marL="0" lvl="8" indent="0" algn="r">
              <a:lnSpc>
                <a:spcPct val="100000"/>
              </a:lnSpc>
              <a:spcBef>
                <a:spcPts val="0"/>
              </a:spcBef>
              <a:spcAft>
                <a:spcPts val="0"/>
              </a:spcAft>
              <a:buSzPts val="1800"/>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722313" y="1485901"/>
            <a:ext cx="7772400" cy="102155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FFFF"/>
              </a:buClr>
              <a:buSzPts val="4300"/>
              <a:buFont typeface="Trebuchet MS"/>
              <a:buNone/>
              <a:defRPr sz="4300" b="1"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1"/>
          <p:cNvSpPr txBox="1">
            <a:spLocks noGrp="1"/>
          </p:cNvSpPr>
          <p:nvPr>
            <p:ph type="body" idx="1"/>
          </p:nvPr>
        </p:nvSpPr>
        <p:spPr>
          <a:xfrm>
            <a:off x="722313" y="2525316"/>
            <a:ext cx="7772400" cy="1132284"/>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SzPts val="2100"/>
              <a:buNone/>
              <a:defRPr sz="2100" b="0">
                <a:solidFill>
                  <a:schemeClr val="dk2"/>
                </a:solidFill>
              </a:defRPr>
            </a:lvl1pPr>
            <a:lvl2pPr marL="914400" lvl="1" indent="-228600" algn="l">
              <a:spcBef>
                <a:spcPts val="300"/>
              </a:spcBef>
              <a:spcAft>
                <a:spcPts val="0"/>
              </a:spcAft>
              <a:buSzPts val="1800"/>
              <a:buNone/>
              <a:defRPr sz="1800">
                <a:solidFill>
                  <a:srgbClr val="888888"/>
                </a:solidFill>
              </a:defRPr>
            </a:lvl2pPr>
            <a:lvl3pPr marL="1371600" lvl="2" indent="-228600" algn="l">
              <a:spcBef>
                <a:spcPts val="300"/>
              </a:spcBef>
              <a:spcAft>
                <a:spcPts val="0"/>
              </a:spcAft>
              <a:buSzPts val="1600"/>
              <a:buNone/>
              <a:defRPr sz="1600">
                <a:solidFill>
                  <a:srgbClr val="888888"/>
                </a:solidFill>
              </a:defRPr>
            </a:lvl3pPr>
            <a:lvl4pPr marL="1828800" lvl="3" indent="-228600" algn="l">
              <a:spcBef>
                <a:spcPts val="300"/>
              </a:spcBef>
              <a:spcAft>
                <a:spcPts val="0"/>
              </a:spcAft>
              <a:buSzPts val="1400"/>
              <a:buNone/>
              <a:defRPr sz="1400">
                <a:solidFill>
                  <a:srgbClr val="888888"/>
                </a:solidFill>
              </a:defRPr>
            </a:lvl4pPr>
            <a:lvl5pPr marL="2286000" lvl="4" indent="-228600" algn="l">
              <a:spcBef>
                <a:spcPts val="300"/>
              </a:spcBef>
              <a:spcAft>
                <a:spcPts val="0"/>
              </a:spcAft>
              <a:buSzPts val="1400"/>
              <a:buNone/>
              <a:defRPr sz="1400">
                <a:solidFill>
                  <a:srgbClr val="888888"/>
                </a:solidFill>
              </a:defRPr>
            </a:lvl5pPr>
            <a:lvl6pPr marL="2743200" lvl="5" indent="-342900" algn="l">
              <a:spcBef>
                <a:spcPts val="300"/>
              </a:spcBef>
              <a:spcAft>
                <a:spcPts val="0"/>
              </a:spcAft>
              <a:buSzPts val="1800"/>
              <a:buChar char="▫"/>
              <a:defRPr/>
            </a:lvl6pPr>
            <a:lvl7pPr marL="3200400" lvl="6" indent="-342900" algn="l">
              <a:spcBef>
                <a:spcPts val="300"/>
              </a:spcBef>
              <a:spcAft>
                <a:spcPts val="0"/>
              </a:spcAft>
              <a:buSzPts val="1800"/>
              <a:buChar char="▫"/>
              <a:defRPr/>
            </a:lvl7pPr>
            <a:lvl8pPr marL="3657600" lvl="7" indent="-342900" algn="l">
              <a:spcBef>
                <a:spcPts val="300"/>
              </a:spcBef>
              <a:spcAft>
                <a:spcPts val="0"/>
              </a:spcAft>
              <a:buSzPts val="1800"/>
              <a:buChar char="◦"/>
              <a:defRPr/>
            </a:lvl8pPr>
            <a:lvl9pPr marL="4114800" lvl="8" indent="-342900" algn="l">
              <a:spcBef>
                <a:spcPts val="300"/>
              </a:spcBef>
              <a:spcAft>
                <a:spcPts val="0"/>
              </a:spcAft>
              <a:buSzPts val="1800"/>
              <a:buChar char="◦"/>
              <a:defRPr/>
            </a:lvl9pPr>
          </a:lstStyle>
          <a:p>
            <a:endParaRPr/>
          </a:p>
        </p:txBody>
      </p:sp>
      <p:sp>
        <p:nvSpPr>
          <p:cNvPr id="116" name="Google Shape;116;p21"/>
          <p:cNvSpPr txBox="1">
            <a:spLocks noGrp="1"/>
          </p:cNvSpPr>
          <p:nvPr>
            <p:ph type="dt" idx="10"/>
          </p:nvPr>
        </p:nvSpPr>
        <p:spPr>
          <a:xfrm>
            <a:off x="6586536" y="459486"/>
            <a:ext cx="957264"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1"/>
          <p:cNvSpPr txBox="1">
            <a:spLocks noGrp="1"/>
          </p:cNvSpPr>
          <p:nvPr>
            <p:ph type="ftr" idx="11"/>
          </p:nvPr>
        </p:nvSpPr>
        <p:spPr>
          <a:xfrm>
            <a:off x="5257800" y="459486"/>
            <a:ext cx="1325880" cy="3429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sldNum" idx="12"/>
          </p:nvPr>
        </p:nvSpPr>
        <p:spPr>
          <a:xfrm>
            <a:off x="8174736" y="1704"/>
            <a:ext cx="762000" cy="27432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1800"/>
              <a:buNone/>
              <a:defRPr/>
            </a:lvl1pPr>
            <a:lvl2pPr marL="0" lvl="1" indent="0" algn="r">
              <a:lnSpc>
                <a:spcPct val="100000"/>
              </a:lnSpc>
              <a:spcBef>
                <a:spcPts val="0"/>
              </a:spcBef>
              <a:spcAft>
                <a:spcPts val="0"/>
              </a:spcAft>
              <a:buSzPts val="1800"/>
              <a:buNone/>
              <a:defRPr/>
            </a:lvl2pPr>
            <a:lvl3pPr marL="0" lvl="2" indent="0" algn="r">
              <a:lnSpc>
                <a:spcPct val="100000"/>
              </a:lnSpc>
              <a:spcBef>
                <a:spcPts val="0"/>
              </a:spcBef>
              <a:spcAft>
                <a:spcPts val="0"/>
              </a:spcAft>
              <a:buSzPts val="1800"/>
              <a:buNone/>
              <a:defRPr/>
            </a:lvl3pPr>
            <a:lvl4pPr marL="0" lvl="3" indent="0" algn="r">
              <a:lnSpc>
                <a:spcPct val="100000"/>
              </a:lnSpc>
              <a:spcBef>
                <a:spcPts val="0"/>
              </a:spcBef>
              <a:spcAft>
                <a:spcPts val="0"/>
              </a:spcAft>
              <a:buSzPts val="1800"/>
              <a:buNone/>
              <a:defRPr/>
            </a:lvl4pPr>
            <a:lvl5pPr marL="0" lvl="4" indent="0" algn="r">
              <a:lnSpc>
                <a:spcPct val="100000"/>
              </a:lnSpc>
              <a:spcBef>
                <a:spcPts val="0"/>
              </a:spcBef>
              <a:spcAft>
                <a:spcPts val="0"/>
              </a:spcAft>
              <a:buSzPts val="1800"/>
              <a:buNone/>
              <a:defRPr/>
            </a:lvl5pPr>
            <a:lvl6pPr marL="0" lvl="5" indent="0" algn="r">
              <a:lnSpc>
                <a:spcPct val="100000"/>
              </a:lnSpc>
              <a:spcBef>
                <a:spcPts val="0"/>
              </a:spcBef>
              <a:spcAft>
                <a:spcPts val="0"/>
              </a:spcAft>
              <a:buSzPts val="1800"/>
              <a:buNone/>
              <a:defRPr/>
            </a:lvl6pPr>
            <a:lvl7pPr marL="0" lvl="6" indent="0" algn="r">
              <a:lnSpc>
                <a:spcPct val="100000"/>
              </a:lnSpc>
              <a:spcBef>
                <a:spcPts val="0"/>
              </a:spcBef>
              <a:spcAft>
                <a:spcPts val="0"/>
              </a:spcAft>
              <a:buSzPts val="1800"/>
              <a:buNone/>
              <a:defRPr/>
            </a:lvl7pPr>
            <a:lvl8pPr marL="0" lvl="7" indent="0" algn="r">
              <a:lnSpc>
                <a:spcPct val="100000"/>
              </a:lnSpc>
              <a:spcBef>
                <a:spcPts val="0"/>
              </a:spcBef>
              <a:spcAft>
                <a:spcPts val="0"/>
              </a:spcAft>
              <a:buSzPts val="1800"/>
              <a:buNone/>
              <a:defRPr/>
            </a:lvl8pPr>
            <a:lvl9pPr marL="0" lvl="8" indent="0" algn="r">
              <a:lnSpc>
                <a:spcPct val="100000"/>
              </a:lnSpc>
              <a:spcBef>
                <a:spcPts val="0"/>
              </a:spcBef>
              <a:spcAft>
                <a:spcPts val="0"/>
              </a:spcAft>
              <a:buSzPts val="1800"/>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457200" y="857250"/>
            <a:ext cx="8229600" cy="800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2"/>
          <p:cNvSpPr txBox="1">
            <a:spLocks noGrp="1"/>
          </p:cNvSpPr>
          <p:nvPr>
            <p:ph type="body" idx="1"/>
          </p:nvPr>
        </p:nvSpPr>
        <p:spPr>
          <a:xfrm>
            <a:off x="457200" y="1687069"/>
            <a:ext cx="4038600" cy="3394472"/>
          </a:xfrm>
          <a:prstGeom prst="rect">
            <a:avLst/>
          </a:prstGeom>
          <a:noFill/>
          <a:ln>
            <a:noFill/>
          </a:ln>
        </p:spPr>
        <p:txBody>
          <a:bodyPr spcFirstLastPara="1" wrap="square" lIns="91425" tIns="45700" rIns="91425" bIns="45700" anchor="t" anchorCtr="0">
            <a:noAutofit/>
          </a:bodyPr>
          <a:lstStyle>
            <a:lvl1pPr marL="457200" lvl="0" indent="-355600" algn="l">
              <a:spcBef>
                <a:spcPts val="300"/>
              </a:spcBef>
              <a:spcAft>
                <a:spcPts val="0"/>
              </a:spcAft>
              <a:buSzPts val="2000"/>
              <a:buChar char="•"/>
              <a:defRPr sz="2000"/>
            </a:lvl1pPr>
            <a:lvl2pPr marL="914400" lvl="1" indent="-349250" algn="l">
              <a:spcBef>
                <a:spcPts val="300"/>
              </a:spcBef>
              <a:spcAft>
                <a:spcPts val="0"/>
              </a:spcAft>
              <a:buSzPts val="1900"/>
              <a:buChar char="▫"/>
              <a:defRPr sz="1900"/>
            </a:lvl2pPr>
            <a:lvl3pPr marL="1371600" lvl="2" indent="-342900" algn="l">
              <a:spcBef>
                <a:spcPts val="300"/>
              </a:spcBef>
              <a:spcAft>
                <a:spcPts val="0"/>
              </a:spcAft>
              <a:buSzPts val="1800"/>
              <a:buChar char="●"/>
              <a:defRPr sz="1800"/>
            </a:lvl3pPr>
            <a:lvl4pPr marL="1828800" lvl="3" indent="-342900" algn="l">
              <a:spcBef>
                <a:spcPts val="300"/>
              </a:spcBef>
              <a:spcAft>
                <a:spcPts val="0"/>
              </a:spcAft>
              <a:buSzPts val="1800"/>
              <a:buChar char="●"/>
              <a:defRPr sz="1800"/>
            </a:lvl4pPr>
            <a:lvl5pPr marL="2286000" lvl="4" indent="-342900" algn="l">
              <a:spcBef>
                <a:spcPts val="300"/>
              </a:spcBef>
              <a:spcAft>
                <a:spcPts val="0"/>
              </a:spcAft>
              <a:buSzPts val="1800"/>
              <a:buChar char="▫"/>
              <a:defRPr sz="1800"/>
            </a:lvl5pPr>
            <a:lvl6pPr marL="2743200" lvl="5" indent="-342900" algn="l">
              <a:spcBef>
                <a:spcPts val="300"/>
              </a:spcBef>
              <a:spcAft>
                <a:spcPts val="0"/>
              </a:spcAft>
              <a:buSzPts val="1800"/>
              <a:buChar char="▫"/>
              <a:defRPr/>
            </a:lvl6pPr>
            <a:lvl7pPr marL="3200400" lvl="6" indent="-342900" algn="l">
              <a:spcBef>
                <a:spcPts val="300"/>
              </a:spcBef>
              <a:spcAft>
                <a:spcPts val="0"/>
              </a:spcAft>
              <a:buSzPts val="1800"/>
              <a:buChar char="▫"/>
              <a:defRPr/>
            </a:lvl7pPr>
            <a:lvl8pPr marL="3657600" lvl="7" indent="-342900" algn="l">
              <a:spcBef>
                <a:spcPts val="300"/>
              </a:spcBef>
              <a:spcAft>
                <a:spcPts val="0"/>
              </a:spcAft>
              <a:buSzPts val="1800"/>
              <a:buChar char="◦"/>
              <a:defRPr/>
            </a:lvl8pPr>
            <a:lvl9pPr marL="4114800" lvl="8" indent="-342900" algn="l">
              <a:spcBef>
                <a:spcPts val="300"/>
              </a:spcBef>
              <a:spcAft>
                <a:spcPts val="0"/>
              </a:spcAft>
              <a:buSzPts val="1800"/>
              <a:buChar char="◦"/>
              <a:defRPr/>
            </a:lvl9pPr>
          </a:lstStyle>
          <a:p>
            <a:endParaRPr/>
          </a:p>
        </p:txBody>
      </p:sp>
      <p:sp>
        <p:nvSpPr>
          <p:cNvPr id="122" name="Google Shape;122;p22"/>
          <p:cNvSpPr txBox="1">
            <a:spLocks noGrp="1"/>
          </p:cNvSpPr>
          <p:nvPr>
            <p:ph type="body" idx="2"/>
          </p:nvPr>
        </p:nvSpPr>
        <p:spPr>
          <a:xfrm>
            <a:off x="4648200" y="1687069"/>
            <a:ext cx="4038600" cy="3394472"/>
          </a:xfrm>
          <a:prstGeom prst="rect">
            <a:avLst/>
          </a:prstGeom>
          <a:noFill/>
          <a:ln>
            <a:noFill/>
          </a:ln>
        </p:spPr>
        <p:txBody>
          <a:bodyPr spcFirstLastPara="1" wrap="square" lIns="91425" tIns="45700" rIns="91425" bIns="45700" anchor="t" anchorCtr="0">
            <a:noAutofit/>
          </a:bodyPr>
          <a:lstStyle>
            <a:lvl1pPr marL="457200" lvl="0" indent="-355600" algn="l">
              <a:spcBef>
                <a:spcPts val="300"/>
              </a:spcBef>
              <a:spcAft>
                <a:spcPts val="0"/>
              </a:spcAft>
              <a:buSzPts val="2000"/>
              <a:buChar char="•"/>
              <a:defRPr sz="2000"/>
            </a:lvl1pPr>
            <a:lvl2pPr marL="914400" lvl="1" indent="-349250" algn="l">
              <a:spcBef>
                <a:spcPts val="300"/>
              </a:spcBef>
              <a:spcAft>
                <a:spcPts val="0"/>
              </a:spcAft>
              <a:buSzPts val="1900"/>
              <a:buChar char="▫"/>
              <a:defRPr sz="1900"/>
            </a:lvl2pPr>
            <a:lvl3pPr marL="1371600" lvl="2" indent="-342900" algn="l">
              <a:spcBef>
                <a:spcPts val="300"/>
              </a:spcBef>
              <a:spcAft>
                <a:spcPts val="0"/>
              </a:spcAft>
              <a:buSzPts val="1800"/>
              <a:buChar char="●"/>
              <a:defRPr sz="1800"/>
            </a:lvl3pPr>
            <a:lvl4pPr marL="1828800" lvl="3" indent="-342900" algn="l">
              <a:spcBef>
                <a:spcPts val="300"/>
              </a:spcBef>
              <a:spcAft>
                <a:spcPts val="0"/>
              </a:spcAft>
              <a:buSzPts val="1800"/>
              <a:buChar char="●"/>
              <a:defRPr sz="1800"/>
            </a:lvl4pPr>
            <a:lvl5pPr marL="2286000" lvl="4" indent="-342900" algn="l">
              <a:spcBef>
                <a:spcPts val="300"/>
              </a:spcBef>
              <a:spcAft>
                <a:spcPts val="0"/>
              </a:spcAft>
              <a:buSzPts val="1800"/>
              <a:buChar char="▫"/>
              <a:defRPr sz="1800"/>
            </a:lvl5pPr>
            <a:lvl6pPr marL="2743200" lvl="5" indent="-342900" algn="l">
              <a:spcBef>
                <a:spcPts val="300"/>
              </a:spcBef>
              <a:spcAft>
                <a:spcPts val="0"/>
              </a:spcAft>
              <a:buSzPts val="1800"/>
              <a:buChar char="▫"/>
              <a:defRPr/>
            </a:lvl6pPr>
            <a:lvl7pPr marL="3200400" lvl="6" indent="-342900" algn="l">
              <a:spcBef>
                <a:spcPts val="300"/>
              </a:spcBef>
              <a:spcAft>
                <a:spcPts val="0"/>
              </a:spcAft>
              <a:buSzPts val="1800"/>
              <a:buChar char="▫"/>
              <a:defRPr/>
            </a:lvl7pPr>
            <a:lvl8pPr marL="3657600" lvl="7" indent="-342900" algn="l">
              <a:spcBef>
                <a:spcPts val="300"/>
              </a:spcBef>
              <a:spcAft>
                <a:spcPts val="0"/>
              </a:spcAft>
              <a:buSzPts val="1800"/>
              <a:buChar char="◦"/>
              <a:defRPr/>
            </a:lvl8pPr>
            <a:lvl9pPr marL="4114800" lvl="8" indent="-342900" algn="l">
              <a:spcBef>
                <a:spcPts val="300"/>
              </a:spcBef>
              <a:spcAft>
                <a:spcPts val="0"/>
              </a:spcAft>
              <a:buSzPts val="1800"/>
              <a:buChar char="◦"/>
              <a:defRPr/>
            </a:lvl9pPr>
          </a:lstStyle>
          <a:p>
            <a:endParaRPr/>
          </a:p>
        </p:txBody>
      </p:sp>
      <p:sp>
        <p:nvSpPr>
          <p:cNvPr id="123" name="Google Shape;123;p22"/>
          <p:cNvSpPr txBox="1">
            <a:spLocks noGrp="1"/>
          </p:cNvSpPr>
          <p:nvPr>
            <p:ph type="dt" idx="10"/>
          </p:nvPr>
        </p:nvSpPr>
        <p:spPr>
          <a:xfrm>
            <a:off x="6586536" y="459486"/>
            <a:ext cx="957264"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22"/>
          <p:cNvSpPr txBox="1">
            <a:spLocks noGrp="1"/>
          </p:cNvSpPr>
          <p:nvPr>
            <p:ph type="ftr" idx="11"/>
          </p:nvPr>
        </p:nvSpPr>
        <p:spPr>
          <a:xfrm>
            <a:off x="5257800" y="459486"/>
            <a:ext cx="1325880" cy="3429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2"/>
          <p:cNvSpPr txBox="1">
            <a:spLocks noGrp="1"/>
          </p:cNvSpPr>
          <p:nvPr>
            <p:ph type="sldNum" idx="12"/>
          </p:nvPr>
        </p:nvSpPr>
        <p:spPr>
          <a:xfrm>
            <a:off x="8174736" y="1704"/>
            <a:ext cx="762000" cy="27432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1800"/>
              <a:buNone/>
              <a:defRPr/>
            </a:lvl1pPr>
            <a:lvl2pPr marL="0" lvl="1" indent="0" algn="r">
              <a:lnSpc>
                <a:spcPct val="100000"/>
              </a:lnSpc>
              <a:spcBef>
                <a:spcPts val="0"/>
              </a:spcBef>
              <a:spcAft>
                <a:spcPts val="0"/>
              </a:spcAft>
              <a:buSzPts val="1800"/>
              <a:buNone/>
              <a:defRPr/>
            </a:lvl2pPr>
            <a:lvl3pPr marL="0" lvl="2" indent="0" algn="r">
              <a:lnSpc>
                <a:spcPct val="100000"/>
              </a:lnSpc>
              <a:spcBef>
                <a:spcPts val="0"/>
              </a:spcBef>
              <a:spcAft>
                <a:spcPts val="0"/>
              </a:spcAft>
              <a:buSzPts val="1800"/>
              <a:buNone/>
              <a:defRPr/>
            </a:lvl3pPr>
            <a:lvl4pPr marL="0" lvl="3" indent="0" algn="r">
              <a:lnSpc>
                <a:spcPct val="100000"/>
              </a:lnSpc>
              <a:spcBef>
                <a:spcPts val="0"/>
              </a:spcBef>
              <a:spcAft>
                <a:spcPts val="0"/>
              </a:spcAft>
              <a:buSzPts val="1800"/>
              <a:buNone/>
              <a:defRPr/>
            </a:lvl4pPr>
            <a:lvl5pPr marL="0" lvl="4" indent="0" algn="r">
              <a:lnSpc>
                <a:spcPct val="100000"/>
              </a:lnSpc>
              <a:spcBef>
                <a:spcPts val="0"/>
              </a:spcBef>
              <a:spcAft>
                <a:spcPts val="0"/>
              </a:spcAft>
              <a:buSzPts val="1800"/>
              <a:buNone/>
              <a:defRPr/>
            </a:lvl5pPr>
            <a:lvl6pPr marL="0" lvl="5" indent="0" algn="r">
              <a:lnSpc>
                <a:spcPct val="100000"/>
              </a:lnSpc>
              <a:spcBef>
                <a:spcPts val="0"/>
              </a:spcBef>
              <a:spcAft>
                <a:spcPts val="0"/>
              </a:spcAft>
              <a:buSzPts val="1800"/>
              <a:buNone/>
              <a:defRPr/>
            </a:lvl6pPr>
            <a:lvl7pPr marL="0" lvl="6" indent="0" algn="r">
              <a:lnSpc>
                <a:spcPct val="100000"/>
              </a:lnSpc>
              <a:spcBef>
                <a:spcPts val="0"/>
              </a:spcBef>
              <a:spcAft>
                <a:spcPts val="0"/>
              </a:spcAft>
              <a:buSzPts val="1800"/>
              <a:buNone/>
              <a:defRPr/>
            </a:lvl7pPr>
            <a:lvl8pPr marL="0" lvl="7" indent="0" algn="r">
              <a:lnSpc>
                <a:spcPct val="100000"/>
              </a:lnSpc>
              <a:spcBef>
                <a:spcPts val="0"/>
              </a:spcBef>
              <a:spcAft>
                <a:spcPts val="0"/>
              </a:spcAft>
              <a:buSzPts val="1800"/>
              <a:buNone/>
              <a:defRPr/>
            </a:lvl8pPr>
            <a:lvl9pPr marL="0" lvl="8" indent="0" algn="r">
              <a:lnSpc>
                <a:spcPct val="100000"/>
              </a:lnSpc>
              <a:spcBef>
                <a:spcPts val="0"/>
              </a:spcBef>
              <a:spcAft>
                <a:spcPts val="0"/>
              </a:spcAft>
              <a:buSzPts val="1800"/>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1" y="275114"/>
            <a:ext cx="9144000" cy="63305"/>
          </a:xfrm>
          <a:prstGeom prst="rect">
            <a:avLst/>
          </a:prstGeom>
          <a:solidFill>
            <a:schemeClr val="accent2">
              <a:alpha val="4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2" name="Google Shape;52;p13"/>
          <p:cNvSpPr/>
          <p:nvPr/>
        </p:nvSpPr>
        <p:spPr>
          <a:xfrm>
            <a:off x="0" y="0"/>
            <a:ext cx="9144000" cy="2329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3" name="Google Shape;53;p13"/>
          <p:cNvSpPr/>
          <p:nvPr/>
        </p:nvSpPr>
        <p:spPr>
          <a:xfrm>
            <a:off x="1" y="231207"/>
            <a:ext cx="9144001" cy="6858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4" name="Google Shape;54;p13"/>
          <p:cNvSpPr/>
          <p:nvPr/>
        </p:nvSpPr>
        <p:spPr>
          <a:xfrm rot="10800000" flipH="1">
            <a:off x="5410183" y="270185"/>
            <a:ext cx="3733819" cy="6831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5" name="Google Shape;55;p13"/>
          <p:cNvSpPr/>
          <p:nvPr/>
        </p:nvSpPr>
        <p:spPr>
          <a:xfrm rot="10800000" flipH="1">
            <a:off x="5410201" y="330085"/>
            <a:ext cx="3733801" cy="135026"/>
          </a:xfrm>
          <a:prstGeom prst="rect">
            <a:avLst/>
          </a:prstGeom>
          <a:solidFill>
            <a:schemeClr val="accent2">
              <a:alpha val="4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6" name="Google Shape;56;p13"/>
          <p:cNvSpPr/>
          <p:nvPr/>
        </p:nvSpPr>
        <p:spPr>
          <a:xfrm>
            <a:off x="5407339" y="373128"/>
            <a:ext cx="3063240" cy="20574"/>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7" name="Google Shape;57;p13"/>
          <p:cNvSpPr/>
          <p:nvPr/>
        </p:nvSpPr>
        <p:spPr>
          <a:xfrm>
            <a:off x="7373646" y="441707"/>
            <a:ext cx="1600200" cy="274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 name="Google Shape;58;p13"/>
          <p:cNvSpPr/>
          <p:nvPr/>
        </p:nvSpPr>
        <p:spPr>
          <a:xfrm>
            <a:off x="9084966" y="-1501"/>
            <a:ext cx="57626" cy="466344"/>
          </a:xfrm>
          <a:prstGeom prst="rect">
            <a:avLst/>
          </a:prstGeom>
          <a:solidFill>
            <a:srgbClr val="FFFFFF">
              <a:alpha val="6470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 name="Google Shape;59;p13"/>
          <p:cNvSpPr/>
          <p:nvPr/>
        </p:nvSpPr>
        <p:spPr>
          <a:xfrm>
            <a:off x="9044481" y="-1501"/>
            <a:ext cx="27432" cy="466344"/>
          </a:xfrm>
          <a:prstGeom prst="rect">
            <a:avLst/>
          </a:prstGeom>
          <a:solidFill>
            <a:srgbClr val="FFFFFF">
              <a:alpha val="6470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0" name="Google Shape;60;p13"/>
          <p:cNvSpPr/>
          <p:nvPr/>
        </p:nvSpPr>
        <p:spPr>
          <a:xfrm>
            <a:off x="9025428" y="-1501"/>
            <a:ext cx="9144" cy="466344"/>
          </a:xfrm>
          <a:prstGeom prst="rect">
            <a:avLst/>
          </a:prstGeom>
          <a:solidFill>
            <a:srgbClr val="FFFFFF">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1" name="Google Shape;61;p13"/>
          <p:cNvSpPr/>
          <p:nvPr/>
        </p:nvSpPr>
        <p:spPr>
          <a:xfrm>
            <a:off x="8975423" y="-1501"/>
            <a:ext cx="27432" cy="466344"/>
          </a:xfrm>
          <a:prstGeom prst="rect">
            <a:avLst/>
          </a:prstGeom>
          <a:solidFill>
            <a:srgbClr val="FFFFFF">
              <a:alpha val="4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2" name="Google Shape;62;p13"/>
          <p:cNvSpPr/>
          <p:nvPr/>
        </p:nvSpPr>
        <p:spPr>
          <a:xfrm>
            <a:off x="8915677" y="285"/>
            <a:ext cx="54864" cy="438912"/>
          </a:xfrm>
          <a:prstGeom prst="rect">
            <a:avLst/>
          </a:prstGeom>
          <a:solidFill>
            <a:srgbClr val="FFFFFF">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3" name="Google Shape;63;p13"/>
          <p:cNvSpPr/>
          <p:nvPr/>
        </p:nvSpPr>
        <p:spPr>
          <a:xfrm>
            <a:off x="8873475" y="285"/>
            <a:ext cx="9144" cy="438912"/>
          </a:xfrm>
          <a:prstGeom prst="rect">
            <a:avLst/>
          </a:prstGeom>
          <a:solidFill>
            <a:srgbClr val="FFFFFF">
              <a:alpha val="2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4" name="Google Shape;64;p13"/>
          <p:cNvSpPr txBox="1">
            <a:spLocks noGrp="1"/>
          </p:cNvSpPr>
          <p:nvPr>
            <p:ph type="title"/>
          </p:nvPr>
        </p:nvSpPr>
        <p:spPr>
          <a:xfrm>
            <a:off x="457200" y="857250"/>
            <a:ext cx="8229600" cy="800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2"/>
              </a:buClr>
              <a:buSzPts val="4000"/>
              <a:buFont typeface="Trebuchet MS"/>
              <a:buNone/>
              <a:defRPr sz="40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13"/>
          <p:cNvSpPr txBox="1">
            <a:spLocks noGrp="1"/>
          </p:cNvSpPr>
          <p:nvPr>
            <p:ph type="body" idx="1"/>
          </p:nvPr>
        </p:nvSpPr>
        <p:spPr>
          <a:xfrm>
            <a:off x="457200" y="1687068"/>
            <a:ext cx="8229600" cy="3243834"/>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300"/>
              </a:spcBef>
              <a:spcAft>
                <a:spcPts val="0"/>
              </a:spcAft>
              <a:buClr>
                <a:schemeClr val="accent3"/>
              </a:buClr>
              <a:buSzPts val="2800"/>
              <a:buFont typeface="Georgia"/>
              <a:buChar char="•"/>
              <a:defRPr sz="2800" b="0" i="0" u="none" strike="noStrike" cap="none">
                <a:solidFill>
                  <a:schemeClr val="dk1"/>
                </a:solidFill>
                <a:latin typeface="Georgia"/>
                <a:ea typeface="Georgia"/>
                <a:cs typeface="Georgia"/>
                <a:sym typeface="Georgia"/>
              </a:defRPr>
            </a:lvl1pPr>
            <a:lvl2pPr marL="914400" marR="0" lvl="1" indent="-393700" algn="l" rtl="0">
              <a:spcBef>
                <a:spcPts val="300"/>
              </a:spcBef>
              <a:spcAft>
                <a:spcPts val="0"/>
              </a:spcAft>
              <a:buClr>
                <a:schemeClr val="accent2"/>
              </a:buClr>
              <a:buSzPts val="2600"/>
              <a:buFont typeface="Georgia"/>
              <a:buChar char="▫"/>
              <a:defRPr sz="2600" b="0" i="0" u="none" strike="noStrike" cap="none">
                <a:solidFill>
                  <a:schemeClr val="accent2"/>
                </a:solidFill>
                <a:latin typeface="Georgia"/>
                <a:ea typeface="Georgia"/>
                <a:cs typeface="Georgia"/>
                <a:sym typeface="Georgia"/>
              </a:defRPr>
            </a:lvl2pPr>
            <a:lvl3pPr marL="1371600" marR="0" lvl="2" indent="-381000" algn="l" rtl="0">
              <a:spcBef>
                <a:spcPts val="300"/>
              </a:spcBef>
              <a:spcAft>
                <a:spcPts val="0"/>
              </a:spcAft>
              <a:buClr>
                <a:schemeClr val="accent1"/>
              </a:buClr>
              <a:buSzPts val="2400"/>
              <a:buFont typeface="Noto Sans Symbols"/>
              <a:buChar char="●"/>
              <a:defRPr sz="2400" b="0" i="0" u="none" strike="noStrike" cap="none">
                <a:solidFill>
                  <a:schemeClr val="accent1"/>
                </a:solidFill>
                <a:latin typeface="Georgia"/>
                <a:ea typeface="Georgia"/>
                <a:cs typeface="Georgia"/>
                <a:sym typeface="Georgia"/>
              </a:defRPr>
            </a:lvl3pPr>
            <a:lvl4pPr marL="1828800" marR="0" lvl="3" indent="-368300" algn="l" rtl="0">
              <a:spcBef>
                <a:spcPts val="300"/>
              </a:spcBef>
              <a:spcAft>
                <a:spcPts val="0"/>
              </a:spcAft>
              <a:buClr>
                <a:schemeClr val="accent1"/>
              </a:buClr>
              <a:buSzPts val="2200"/>
              <a:buFont typeface="Noto Sans Symbols"/>
              <a:buChar char="●"/>
              <a:defRPr sz="2200" b="0" i="0" u="none" strike="noStrike" cap="none">
                <a:solidFill>
                  <a:schemeClr val="accent1"/>
                </a:solidFill>
                <a:latin typeface="Georgia"/>
                <a:ea typeface="Georgia"/>
                <a:cs typeface="Georgia"/>
                <a:sym typeface="Georgia"/>
              </a:defRPr>
            </a:lvl4pPr>
            <a:lvl5pPr marL="2286000" marR="0" lvl="4" indent="-355600" algn="l" rtl="0">
              <a:spcBef>
                <a:spcPts val="300"/>
              </a:spcBef>
              <a:spcAft>
                <a:spcPts val="0"/>
              </a:spcAft>
              <a:buClr>
                <a:schemeClr val="accent3"/>
              </a:buClr>
              <a:buSzPts val="2000"/>
              <a:buFont typeface="Georgia"/>
              <a:buChar char="▫"/>
              <a:defRPr sz="2000" b="0" i="0" u="none" strike="noStrike" cap="none">
                <a:solidFill>
                  <a:schemeClr val="accent3"/>
                </a:solidFill>
                <a:latin typeface="Georgia"/>
                <a:ea typeface="Georgia"/>
                <a:cs typeface="Georgia"/>
                <a:sym typeface="Georgia"/>
              </a:defRPr>
            </a:lvl5pPr>
            <a:lvl6pPr marL="2743200" marR="0" lvl="5" indent="-342900" algn="l" rtl="0">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66" name="Google Shape;66;p13"/>
          <p:cNvSpPr txBox="1">
            <a:spLocks noGrp="1"/>
          </p:cNvSpPr>
          <p:nvPr>
            <p:ph type="dt" idx="10"/>
          </p:nvPr>
        </p:nvSpPr>
        <p:spPr>
          <a:xfrm>
            <a:off x="6586536" y="459486"/>
            <a:ext cx="957264"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800" b="0" i="0" u="none" strike="noStrike" cap="none">
                <a:solidFill>
                  <a:schemeClr val="accent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7" name="Google Shape;67;p13"/>
          <p:cNvSpPr txBox="1">
            <a:spLocks noGrp="1"/>
          </p:cNvSpPr>
          <p:nvPr>
            <p:ph type="ftr" idx="11"/>
          </p:nvPr>
        </p:nvSpPr>
        <p:spPr>
          <a:xfrm>
            <a:off x="5257800" y="459486"/>
            <a:ext cx="1325880" cy="3429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800" b="0" i="0" u="none" strike="noStrike" cap="none">
                <a:solidFill>
                  <a:schemeClr val="accent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8" name="Google Shape;68;p13"/>
          <p:cNvSpPr txBox="1">
            <a:spLocks noGrp="1"/>
          </p:cNvSpPr>
          <p:nvPr>
            <p:ph type="sldNum" idx="12"/>
          </p:nvPr>
        </p:nvSpPr>
        <p:spPr>
          <a:xfrm>
            <a:off x="8174736" y="1704"/>
            <a:ext cx="762000" cy="27432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definitions-marketing.com/definition/nlp/"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ctrTitle"/>
          </p:nvPr>
        </p:nvSpPr>
        <p:spPr>
          <a:xfrm>
            <a:off x="485875" y="317300"/>
            <a:ext cx="8183700" cy="1420500"/>
          </a:xfrm>
          <a:prstGeom prst="rect">
            <a:avLst/>
          </a:prstGeom>
          <a:noFill/>
          <a:ln>
            <a:noFill/>
          </a:ln>
        </p:spPr>
        <p:txBody>
          <a:bodyPr spcFirstLastPara="1" wrap="square" lIns="91425" tIns="91425" rIns="91425" bIns="91425" anchor="b" anchorCtr="0">
            <a:noAutofit/>
          </a:bodyPr>
          <a:lstStyle/>
          <a:p>
            <a:pPr lvl="0" algn="ctr">
              <a:buSzPts val="3600"/>
            </a:pPr>
            <a:r>
              <a:rPr lang="fr-FR" sz="3600" dirty="0" smtClean="0"/>
              <a:t>Projets </a:t>
            </a:r>
            <a:r>
              <a:rPr lang="fr-FR" sz="3600" dirty="0" err="1" smtClean="0"/>
              <a:t>Deep</a:t>
            </a:r>
            <a:r>
              <a:rPr lang="fr-FR" sz="3600" dirty="0" smtClean="0"/>
              <a:t> </a:t>
            </a:r>
            <a:r>
              <a:rPr lang="fr-FR" sz="3600" dirty="0" err="1" smtClean="0"/>
              <a:t>learning</a:t>
            </a:r>
            <a:r>
              <a:rPr lang="fr-FR" sz="3600" dirty="0" smtClean="0"/>
              <a:t> </a:t>
            </a:r>
            <a:br>
              <a:rPr lang="fr-FR" sz="3600" dirty="0" smtClean="0"/>
            </a:br>
            <a:r>
              <a:rPr lang="fr-FR" sz="3600" dirty="0" smtClean="0"/>
              <a:t>and NLP</a:t>
            </a:r>
            <a:endParaRPr sz="3600">
              <a:latin typeface="Georgia"/>
              <a:ea typeface="Georgia"/>
              <a:cs typeface="Georgia"/>
              <a:sym typeface="Georgia"/>
            </a:endParaRPr>
          </a:p>
        </p:txBody>
      </p:sp>
      <p:sp>
        <p:nvSpPr>
          <p:cNvPr id="166" name="Google Shape;166;p28"/>
          <p:cNvSpPr txBox="1">
            <a:spLocks noGrp="1"/>
          </p:cNvSpPr>
          <p:nvPr>
            <p:ph type="subTitle" idx="1"/>
          </p:nvPr>
        </p:nvSpPr>
        <p:spPr>
          <a:xfrm>
            <a:off x="1000882" y="3231899"/>
            <a:ext cx="2676000" cy="1756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2"/>
              </a:buClr>
              <a:buSzPts val="1100"/>
              <a:buFont typeface="Arial"/>
              <a:buNone/>
            </a:pPr>
            <a:endParaRPr sz="1800">
              <a:solidFill>
                <a:srgbClr val="000000"/>
              </a:solidFill>
              <a:latin typeface="Georgia"/>
              <a:ea typeface="Georgia"/>
              <a:cs typeface="Georgia"/>
              <a:sym typeface="Georgia"/>
            </a:endParaRPr>
          </a:p>
          <a:p>
            <a:pPr marL="0" lvl="0" indent="0" algn="ctr" rtl="0">
              <a:lnSpc>
                <a:spcPct val="115000"/>
              </a:lnSpc>
              <a:spcBef>
                <a:spcPts val="0"/>
              </a:spcBef>
              <a:spcAft>
                <a:spcPts val="0"/>
              </a:spcAft>
              <a:buClr>
                <a:schemeClr val="dk2"/>
              </a:buClr>
              <a:buSzPts val="1100"/>
              <a:buFont typeface="Arial"/>
              <a:buNone/>
            </a:pPr>
            <a:r>
              <a:rPr lang="fr" sz="1800" dirty="0">
                <a:solidFill>
                  <a:srgbClr val="000000"/>
                </a:solidFill>
                <a:latin typeface="Georgia"/>
                <a:ea typeface="Georgia"/>
                <a:cs typeface="Georgia"/>
                <a:sym typeface="Georgia"/>
              </a:rPr>
              <a:t>KHALDI </a:t>
            </a:r>
            <a:r>
              <a:rPr lang="fr" sz="1800" dirty="0" smtClean="0">
                <a:solidFill>
                  <a:srgbClr val="000000"/>
                </a:solidFill>
                <a:latin typeface="Georgia"/>
                <a:ea typeface="Georgia"/>
                <a:cs typeface="Georgia"/>
                <a:sym typeface="Georgia"/>
              </a:rPr>
              <a:t>Aya</a:t>
            </a:r>
          </a:p>
          <a:p>
            <a:pPr marL="0" lvl="0" indent="0" algn="ctr" rtl="0">
              <a:lnSpc>
                <a:spcPct val="115000"/>
              </a:lnSpc>
              <a:spcBef>
                <a:spcPts val="0"/>
              </a:spcBef>
              <a:spcAft>
                <a:spcPts val="0"/>
              </a:spcAft>
              <a:buClr>
                <a:schemeClr val="dk2"/>
              </a:buClr>
              <a:buSzPts val="1100"/>
              <a:buFont typeface="Arial"/>
              <a:buNone/>
            </a:pPr>
            <a:r>
              <a:rPr lang="fr" sz="1800" dirty="0" smtClean="0">
                <a:solidFill>
                  <a:srgbClr val="000000"/>
                </a:solidFill>
              </a:rPr>
              <a:t>Khalil benachir</a:t>
            </a:r>
          </a:p>
          <a:p>
            <a:pPr marL="0" lvl="0" indent="0" algn="ctr" rtl="0">
              <a:lnSpc>
                <a:spcPct val="115000"/>
              </a:lnSpc>
              <a:spcBef>
                <a:spcPts val="0"/>
              </a:spcBef>
              <a:spcAft>
                <a:spcPts val="0"/>
              </a:spcAft>
              <a:buClr>
                <a:schemeClr val="dk2"/>
              </a:buClr>
              <a:buSzPts val="1100"/>
              <a:buFont typeface="Arial"/>
              <a:buNone/>
            </a:pPr>
            <a:r>
              <a:rPr lang="fr" sz="1800" dirty="0" smtClean="0">
                <a:solidFill>
                  <a:srgbClr val="000000"/>
                </a:solidFill>
                <a:latin typeface="Georgia"/>
                <a:ea typeface="Georgia"/>
                <a:cs typeface="Georgia"/>
                <a:sym typeface="Georgia"/>
              </a:rPr>
              <a:t>Lidouh Mohammed</a:t>
            </a:r>
          </a:p>
          <a:p>
            <a:pPr marL="0" lvl="0" indent="0" algn="ctr" rtl="0">
              <a:lnSpc>
                <a:spcPct val="115000"/>
              </a:lnSpc>
              <a:spcBef>
                <a:spcPts val="0"/>
              </a:spcBef>
              <a:spcAft>
                <a:spcPts val="0"/>
              </a:spcAft>
              <a:buClr>
                <a:schemeClr val="dk2"/>
              </a:buClr>
              <a:buSzPts val="1100"/>
              <a:buFont typeface="Arial"/>
              <a:buNone/>
            </a:pPr>
            <a:endParaRPr sz="1800">
              <a:solidFill>
                <a:srgbClr val="000000"/>
              </a:solidFill>
              <a:latin typeface="Georgia"/>
              <a:ea typeface="Georgia"/>
              <a:cs typeface="Georgia"/>
              <a:sym typeface="Georgia"/>
            </a:endParaRPr>
          </a:p>
        </p:txBody>
      </p:sp>
      <p:sp>
        <p:nvSpPr>
          <p:cNvPr id="167" name="Google Shape;167;p28"/>
          <p:cNvSpPr txBox="1">
            <a:spLocks noGrp="1"/>
          </p:cNvSpPr>
          <p:nvPr>
            <p:ph type="subTitle" idx="4294967295"/>
          </p:nvPr>
        </p:nvSpPr>
        <p:spPr>
          <a:xfrm>
            <a:off x="4202605" y="3386137"/>
            <a:ext cx="3879850" cy="1757363"/>
          </a:xfrm>
          <a:prstGeom prst="rect">
            <a:avLst/>
          </a:prstGeom>
          <a:noFill/>
          <a:ln>
            <a:noFill/>
          </a:ln>
        </p:spPr>
        <p:txBody>
          <a:bodyPr spcFirstLastPara="1" wrap="square" lIns="91425" tIns="91425" rIns="91425" bIns="91425" anchor="t" anchorCtr="0">
            <a:noAutofit/>
          </a:bodyPr>
          <a:lstStyle/>
          <a:p>
            <a:pPr marL="0" lvl="0" indent="0" algn="ctr">
              <a:lnSpc>
                <a:spcPct val="115000"/>
              </a:lnSpc>
              <a:spcBef>
                <a:spcPts val="0"/>
              </a:spcBef>
              <a:buClr>
                <a:srgbClr val="424456"/>
              </a:buClr>
              <a:buSzPts val="1100"/>
              <a:buNone/>
            </a:pPr>
            <a:endParaRPr lang="fr-FR" sz="1800" dirty="0" smtClean="0">
              <a:solidFill>
                <a:srgbClr val="000000"/>
              </a:solidFill>
            </a:endParaRPr>
          </a:p>
          <a:p>
            <a:pPr marL="0" lvl="0" indent="0" algn="ctr">
              <a:lnSpc>
                <a:spcPct val="115000"/>
              </a:lnSpc>
              <a:spcBef>
                <a:spcPts val="0"/>
              </a:spcBef>
              <a:buClr>
                <a:srgbClr val="424456"/>
              </a:buClr>
              <a:buSzPts val="1100"/>
              <a:buNone/>
            </a:pPr>
            <a:r>
              <a:rPr lang="fr-FR" sz="1800" dirty="0" smtClean="0">
                <a:solidFill>
                  <a:srgbClr val="000000"/>
                </a:solidFill>
              </a:rPr>
              <a:t>A</a:t>
            </a:r>
            <a:r>
              <a:rPr lang="fr" sz="1800" dirty="0" smtClean="0">
                <a:solidFill>
                  <a:srgbClr val="000000"/>
                </a:solidFill>
              </a:rPr>
              <a:t>bdelmajid elghazouani</a:t>
            </a:r>
          </a:p>
          <a:p>
            <a:pPr marL="0" lvl="0" indent="0" algn="ctr">
              <a:lnSpc>
                <a:spcPct val="115000"/>
              </a:lnSpc>
              <a:spcBef>
                <a:spcPts val="0"/>
              </a:spcBef>
              <a:buClr>
                <a:srgbClr val="424456"/>
              </a:buClr>
              <a:buSzPts val="1100"/>
              <a:buNone/>
            </a:pPr>
            <a:r>
              <a:rPr lang="fr" sz="1800" dirty="0" smtClean="0">
                <a:solidFill>
                  <a:srgbClr val="000000"/>
                </a:solidFill>
              </a:rPr>
              <a:t>Chakri Manal</a:t>
            </a:r>
            <a:endParaRPr sz="2800" b="0" i="0" u="none" strike="noStrike" cap="none">
              <a:solidFill>
                <a:schemeClr val="dk1"/>
              </a:solidFill>
              <a:latin typeface="Georgia"/>
              <a:ea typeface="Georgia"/>
              <a:cs typeface="Georgia"/>
              <a:sym typeface="Georgia"/>
            </a:endParaRPr>
          </a:p>
        </p:txBody>
      </p:sp>
      <p:sp>
        <p:nvSpPr>
          <p:cNvPr id="6" name="ZoneTexte 5"/>
          <p:cNvSpPr txBox="1"/>
          <p:nvPr/>
        </p:nvSpPr>
        <p:spPr>
          <a:xfrm>
            <a:off x="3478924" y="3005959"/>
            <a:ext cx="1755228" cy="523220"/>
          </a:xfrm>
          <a:prstGeom prst="rect">
            <a:avLst/>
          </a:prstGeom>
          <a:noFill/>
        </p:spPr>
        <p:txBody>
          <a:bodyPr wrap="square" rtlCol="0">
            <a:spAutoFit/>
          </a:bodyPr>
          <a:lstStyle/>
          <a:p>
            <a:pPr lvl="0" algn="ctr"/>
            <a:r>
              <a:rPr lang="fr" dirty="0" smtClean="0">
                <a:latin typeface="Georgia"/>
                <a:ea typeface="Georgia"/>
                <a:cs typeface="Georgia"/>
                <a:sym typeface="Georgia"/>
              </a:rPr>
              <a:t>Réalisé par :</a:t>
            </a:r>
          </a:p>
          <a:p>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3600"/>
              <a:t>Environnement de Travail</a:t>
            </a:r>
            <a:endParaRPr sz="3600"/>
          </a:p>
        </p:txBody>
      </p:sp>
      <p:pic>
        <p:nvPicPr>
          <p:cNvPr id="9" name="Image 8" descr="11793.jpg"/>
          <p:cNvPicPr>
            <a:picLocks noChangeAspect="1"/>
          </p:cNvPicPr>
          <p:nvPr/>
        </p:nvPicPr>
        <p:blipFill>
          <a:blip r:embed="rId3"/>
          <a:stretch>
            <a:fillRect/>
          </a:stretch>
        </p:blipFill>
        <p:spPr>
          <a:xfrm>
            <a:off x="325612" y="2647898"/>
            <a:ext cx="2564734" cy="1272461"/>
          </a:xfrm>
          <a:prstGeom prst="rect">
            <a:avLst/>
          </a:prstGeom>
        </p:spPr>
      </p:pic>
      <p:pic>
        <p:nvPicPr>
          <p:cNvPr id="10" name="Image 9" descr="dialogflow1-1024x379.jpg"/>
          <p:cNvPicPr>
            <a:picLocks noChangeAspect="1"/>
          </p:cNvPicPr>
          <p:nvPr/>
        </p:nvPicPr>
        <p:blipFill>
          <a:blip r:embed="rId4"/>
          <a:stretch>
            <a:fillRect/>
          </a:stretch>
        </p:blipFill>
        <p:spPr>
          <a:xfrm>
            <a:off x="5402318" y="2403573"/>
            <a:ext cx="3552497" cy="1698730"/>
          </a:xfrm>
          <a:prstGeom prst="rect">
            <a:avLst/>
          </a:prstGeom>
        </p:spPr>
      </p:pic>
      <p:pic>
        <p:nvPicPr>
          <p:cNvPr id="11" name="Google Shape;226;p33"/>
          <p:cNvPicPr preferRelativeResize="0"/>
          <p:nvPr/>
        </p:nvPicPr>
        <p:blipFill rotWithShape="1">
          <a:blip r:embed="rId5">
            <a:alphaModFix/>
          </a:blip>
          <a:srcRect/>
          <a:stretch/>
        </p:blipFill>
        <p:spPr>
          <a:xfrm>
            <a:off x="3328910" y="2369225"/>
            <a:ext cx="2038550" cy="2038550"/>
          </a:xfrm>
          <a:prstGeom prst="rect">
            <a:avLst/>
          </a:prstGeom>
          <a:noFill/>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smtClean="0"/>
              <a:t>DialogFlow</a:t>
            </a:r>
            <a:endParaRPr lang="fr-FR" dirty="0"/>
          </a:p>
        </p:txBody>
      </p:sp>
      <p:sp>
        <p:nvSpPr>
          <p:cNvPr id="3" name="Espace réservé du texte 2"/>
          <p:cNvSpPr>
            <a:spLocks noGrp="1"/>
          </p:cNvSpPr>
          <p:nvPr>
            <p:ph type="body" idx="1"/>
          </p:nvPr>
        </p:nvSpPr>
        <p:spPr/>
        <p:txBody>
          <a:bodyPr/>
          <a:lstStyle/>
          <a:p>
            <a:r>
              <a:rPr lang="fr-FR" sz="2000" dirty="0" smtClean="0"/>
              <a:t>une </a:t>
            </a:r>
            <a:r>
              <a:rPr lang="fr-FR" sz="2000" dirty="0" smtClean="0"/>
              <a:t>plateforme de développement de Google permettant la création de technologies d’interactions homme-machine basées sur le Natural </a:t>
            </a:r>
            <a:r>
              <a:rPr lang="fr-FR" sz="2000" dirty="0" err="1" smtClean="0"/>
              <a:t>Language</a:t>
            </a:r>
            <a:r>
              <a:rPr lang="fr-FR" sz="2000" dirty="0" smtClean="0"/>
              <a:t> </a:t>
            </a:r>
            <a:r>
              <a:rPr lang="fr-FR" sz="2000" dirty="0" err="1" smtClean="0"/>
              <a:t>Processing</a:t>
            </a:r>
            <a:r>
              <a:rPr lang="fr-FR" sz="2000" dirty="0" smtClean="0"/>
              <a:t>.</a:t>
            </a:r>
          </a:p>
          <a:p>
            <a:endParaRPr lang="fr-FR" sz="2000" dirty="0" smtClean="0"/>
          </a:p>
          <a:p>
            <a:pPr>
              <a:buNone/>
            </a:pPr>
            <a:endParaRPr lang="fr-FR" sz="2000" dirty="0" smtClean="0"/>
          </a:p>
          <a:p>
            <a:r>
              <a:rPr lang="fr-FR" sz="2000" dirty="0" err="1" smtClean="0"/>
              <a:t>DialogFlow</a:t>
            </a:r>
            <a:r>
              <a:rPr lang="fr-FR" sz="2000" dirty="0" smtClean="0"/>
              <a:t> est un très bon outil pour apprendre à créer des </a:t>
            </a:r>
            <a:r>
              <a:rPr lang="fr-FR" sz="2000" dirty="0" err="1" smtClean="0"/>
              <a:t>Chatbots</a:t>
            </a:r>
            <a:r>
              <a:rPr lang="fr-FR" sz="2000" dirty="0" smtClean="0"/>
              <a:t> qui pourront ensuite être intégrés dans vos propres sites web ou applications.</a:t>
            </a:r>
            <a:endParaRPr lang="fr-F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Pourquoi utiliser </a:t>
            </a:r>
            <a:r>
              <a:rPr lang="fr-FR" dirty="0" err="1" smtClean="0"/>
              <a:t>dialogFlow</a:t>
            </a:r>
            <a:r>
              <a:rPr lang="fr-FR" dirty="0" smtClean="0"/>
              <a:t> ?</a:t>
            </a:r>
            <a:br>
              <a:rPr lang="fr-FR" dirty="0" smtClean="0"/>
            </a:br>
            <a:endParaRPr lang="fr-FR" dirty="0"/>
          </a:p>
        </p:txBody>
      </p:sp>
      <p:sp>
        <p:nvSpPr>
          <p:cNvPr id="3" name="Espace réservé du texte 2"/>
          <p:cNvSpPr>
            <a:spLocks noGrp="1"/>
          </p:cNvSpPr>
          <p:nvPr>
            <p:ph type="body" idx="1"/>
          </p:nvPr>
        </p:nvSpPr>
        <p:spPr/>
        <p:txBody>
          <a:bodyPr/>
          <a:lstStyle/>
          <a:p>
            <a:r>
              <a:rPr lang="fr-FR" sz="2400" dirty="0" smtClean="0"/>
              <a:t>Le </a:t>
            </a:r>
            <a:r>
              <a:rPr lang="fr-FR" sz="2400" dirty="0" smtClean="0"/>
              <a:t>prix est totalement gratuit .</a:t>
            </a:r>
          </a:p>
          <a:p>
            <a:pPr>
              <a:buNone/>
            </a:pPr>
            <a:endParaRPr lang="fr-FR" sz="2400" dirty="0" smtClean="0"/>
          </a:p>
          <a:p>
            <a:r>
              <a:rPr lang="fr-FR" sz="2400" dirty="0" smtClean="0"/>
              <a:t> La possibilité d’intégrer votre </a:t>
            </a:r>
            <a:r>
              <a:rPr lang="fr-FR" sz="2400" dirty="0" err="1" smtClean="0"/>
              <a:t>Chatboot</a:t>
            </a:r>
            <a:r>
              <a:rPr lang="fr-FR" sz="2400" dirty="0" smtClean="0"/>
              <a:t> sur différentes </a:t>
            </a:r>
            <a:r>
              <a:rPr lang="fr-FR" sz="2400" dirty="0" smtClean="0"/>
              <a:t>applications</a:t>
            </a:r>
          </a:p>
          <a:p>
            <a:pPr>
              <a:buNone/>
            </a:pPr>
            <a:endParaRPr lang="fr-FR" sz="2400" dirty="0" smtClean="0"/>
          </a:p>
          <a:p>
            <a:r>
              <a:rPr lang="fr-FR" sz="2400" dirty="0" smtClean="0"/>
              <a:t>Le Natural </a:t>
            </a:r>
            <a:r>
              <a:rPr lang="fr-FR" sz="2400" dirty="0" err="1" smtClean="0"/>
              <a:t>Language</a:t>
            </a:r>
            <a:r>
              <a:rPr lang="fr-FR" sz="2400" dirty="0" smtClean="0"/>
              <a:t> </a:t>
            </a:r>
            <a:r>
              <a:rPr lang="fr-FR" sz="2400" dirty="0" err="1" smtClean="0"/>
              <a:t>Processing</a:t>
            </a:r>
            <a:r>
              <a:rPr lang="fr-FR" sz="2400" dirty="0" smtClean="0"/>
              <a:t> (</a:t>
            </a:r>
            <a:r>
              <a:rPr lang="fr-FR" sz="2000" dirty="0" smtClean="0"/>
              <a:t>offre</a:t>
            </a:r>
            <a:r>
              <a:rPr lang="fr-FR" sz="2400" dirty="0" smtClean="0"/>
              <a:t> </a:t>
            </a:r>
            <a:r>
              <a:rPr lang="fr-FR" sz="2000" dirty="0" smtClean="0"/>
              <a:t>une excellente expérience utilisateur grâce au Natural </a:t>
            </a:r>
            <a:r>
              <a:rPr lang="fr-FR" sz="2000" dirty="0" err="1" smtClean="0"/>
              <a:t>Language</a:t>
            </a:r>
            <a:r>
              <a:rPr lang="fr-FR" sz="2000" dirty="0" smtClean="0"/>
              <a:t> </a:t>
            </a:r>
            <a:r>
              <a:rPr lang="fr-FR" sz="2000" dirty="0" err="1" smtClean="0"/>
              <a:t>Processing</a:t>
            </a:r>
            <a:r>
              <a:rPr lang="fr-FR" sz="2000" dirty="0" smtClean="0"/>
              <a:t>.)</a:t>
            </a:r>
            <a:endParaRPr lang="fr-FR" sz="2000" b="1"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smtClean="0"/>
              <a:t>Node</a:t>
            </a:r>
            <a:r>
              <a:rPr lang="fr-FR" dirty="0" smtClean="0"/>
              <a:t> JS </a:t>
            </a:r>
            <a:endParaRPr lang="fr-FR" dirty="0"/>
          </a:p>
        </p:txBody>
      </p:sp>
      <p:sp>
        <p:nvSpPr>
          <p:cNvPr id="3" name="Espace réservé du texte 2"/>
          <p:cNvSpPr>
            <a:spLocks noGrp="1"/>
          </p:cNvSpPr>
          <p:nvPr>
            <p:ph type="body" idx="1"/>
          </p:nvPr>
        </p:nvSpPr>
        <p:spPr/>
        <p:txBody>
          <a:bodyPr/>
          <a:lstStyle/>
          <a:p>
            <a:r>
              <a:rPr lang="fr-FR" dirty="0" smtClean="0"/>
              <a:t> est une plateforme logicielle libre en JavaScript orientée vers les applications réseau événementielles hautement concurrentes qui doivent pouvoir monter en </a:t>
            </a:r>
            <a:r>
              <a:rPr lang="fr-FR" dirty="0" smtClean="0"/>
              <a:t>charge.</a:t>
            </a:r>
          </a:p>
          <a:p>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Pourquoi </a:t>
            </a:r>
            <a:r>
              <a:rPr lang="fr-FR" dirty="0" err="1" smtClean="0"/>
              <a:t>N</a:t>
            </a:r>
            <a:r>
              <a:rPr lang="fr-FR" dirty="0" err="1" smtClean="0"/>
              <a:t>odeJs</a:t>
            </a:r>
            <a:r>
              <a:rPr lang="fr-FR" dirty="0" smtClean="0"/>
              <a:t> ?</a:t>
            </a:r>
            <a:endParaRPr lang="fr-FR" dirty="0"/>
          </a:p>
        </p:txBody>
      </p:sp>
      <p:sp>
        <p:nvSpPr>
          <p:cNvPr id="3" name="Espace réservé du texte 2"/>
          <p:cNvSpPr>
            <a:spLocks noGrp="1"/>
          </p:cNvSpPr>
          <p:nvPr>
            <p:ph type="body" idx="1"/>
          </p:nvPr>
        </p:nvSpPr>
        <p:spPr/>
        <p:txBody>
          <a:bodyPr/>
          <a:lstStyle/>
          <a:p>
            <a:r>
              <a:rPr lang="fr-FR" dirty="0" smtClean="0"/>
              <a:t>La rapidité : </a:t>
            </a:r>
            <a:r>
              <a:rPr lang="fr-FR" sz="2400" dirty="0" smtClean="0"/>
              <a:t>cela </a:t>
            </a:r>
            <a:r>
              <a:rPr lang="fr-FR" sz="2400" dirty="0" smtClean="0"/>
              <a:t>tient principalement à deux choses : le moteur V8 et son fonctionnement non bloquant</a:t>
            </a:r>
            <a:r>
              <a:rPr lang="fr-FR" sz="2400" dirty="0" smtClean="0"/>
              <a:t>.</a:t>
            </a:r>
          </a:p>
          <a:p>
            <a:pPr>
              <a:buNone/>
            </a:pPr>
            <a:endParaRPr lang="fr-FR" dirty="0" smtClean="0"/>
          </a:p>
          <a:p>
            <a:pPr>
              <a:buNone/>
            </a:pPr>
            <a:endParaRPr lang="fr-FR" dirty="0" smtClean="0"/>
          </a:p>
          <a:p>
            <a:r>
              <a:rPr lang="fr-FR" dirty="0" smtClean="0"/>
              <a:t>Moteur V8:</a:t>
            </a:r>
            <a:r>
              <a:rPr lang="fr-FR" dirty="0" smtClean="0"/>
              <a:t> </a:t>
            </a:r>
            <a:r>
              <a:rPr lang="fr-FR" sz="2400" dirty="0" smtClean="0"/>
              <a:t>un outil open source créé par Google qui analyse et exécute du code JavaScript très rapidement</a:t>
            </a:r>
            <a:r>
              <a:rPr lang="fr-FR" sz="2400" dirty="0" smtClean="0"/>
              <a:t>.</a:t>
            </a:r>
          </a:p>
          <a:p>
            <a:endParaRPr lang="fr-FR" dirty="0" smtClean="0"/>
          </a:p>
          <a:p>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6"/>
          <p:cNvSpPr txBox="1">
            <a:spLocks noGrp="1"/>
          </p:cNvSpPr>
          <p:nvPr>
            <p:ph type="title"/>
          </p:nvPr>
        </p:nvSpPr>
        <p:spPr>
          <a:xfrm>
            <a:off x="3204550" y="1248450"/>
            <a:ext cx="2298300" cy="264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SzPts val="4800"/>
              <a:buFont typeface="Georgia"/>
              <a:buNone/>
            </a:pPr>
            <a:r>
              <a:rPr lang="fr">
                <a:latin typeface="Georgia"/>
                <a:ea typeface="Georgia"/>
                <a:cs typeface="Georgia"/>
                <a:sym typeface="Georgia"/>
              </a:rPr>
              <a:t>Démo</a:t>
            </a:r>
            <a:endParaRPr>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250" y="526350"/>
            <a:ext cx="8527626" cy="4090800"/>
          </a:xfrm>
        </p:spPr>
        <p:txBody>
          <a:bodyPr/>
          <a:lstStyle/>
          <a:p>
            <a:r>
              <a:rPr lang="fr-FR" dirty="0" smtClean="0"/>
              <a:t>Projet 2 : Application Java pour illustration de A* et Alpha-Beta</a:t>
            </a:r>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7"/>
          <p:cNvSpPr txBox="1">
            <a:spLocks noGrp="1"/>
          </p:cNvSpPr>
          <p:nvPr>
            <p:ph type="title"/>
          </p:nvPr>
        </p:nvSpPr>
        <p:spPr>
          <a:xfrm>
            <a:off x="2336038" y="382915"/>
            <a:ext cx="4045200" cy="647099"/>
          </a:xfrm>
          <a:prstGeom prst="rect">
            <a:avLst/>
          </a:prstGeom>
          <a:noFill/>
          <a:ln>
            <a:noFill/>
          </a:ln>
        </p:spPr>
        <p:txBody>
          <a:bodyPr spcFirstLastPara="1" wrap="square" lIns="91425" tIns="91425" rIns="91425" bIns="91425" anchor="b" anchorCtr="0">
            <a:noAutofit/>
          </a:bodyPr>
          <a:lstStyle/>
          <a:p>
            <a:pPr lvl="0"/>
            <a:r>
              <a:rPr lang="fr" dirty="0" smtClean="0">
                <a:latin typeface="Georgia"/>
                <a:ea typeface="Georgia"/>
                <a:cs typeface="Georgia"/>
                <a:sym typeface="Georgia"/>
              </a:rPr>
              <a:t>Problématique :</a:t>
            </a:r>
            <a:endParaRPr/>
          </a:p>
        </p:txBody>
      </p:sp>
      <p:sp>
        <p:nvSpPr>
          <p:cNvPr id="322" name="Google Shape;322;p47"/>
          <p:cNvSpPr txBox="1">
            <a:spLocks noGrp="1"/>
          </p:cNvSpPr>
          <p:nvPr>
            <p:ph type="body" idx="2"/>
          </p:nvPr>
        </p:nvSpPr>
        <p:spPr>
          <a:xfrm>
            <a:off x="262759" y="1397876"/>
            <a:ext cx="8513741" cy="3132083"/>
          </a:xfrm>
          <a:prstGeom prst="rect">
            <a:avLst/>
          </a:prstGeom>
          <a:noFill/>
          <a:ln>
            <a:noFill/>
          </a:ln>
        </p:spPr>
        <p:txBody>
          <a:bodyPr spcFirstLastPara="1" wrap="square" lIns="91425" tIns="91425" rIns="91425" bIns="91425" anchor="ctr" anchorCtr="0">
            <a:noAutofit/>
          </a:bodyPr>
          <a:lstStyle/>
          <a:p>
            <a:pPr marL="0" indent="0">
              <a:spcAft>
                <a:spcPts val="1600"/>
              </a:spcAft>
              <a:buNone/>
            </a:pPr>
            <a:r>
              <a:rPr lang="fr-FR" sz="1800" dirty="0" smtClean="0">
                <a:solidFill>
                  <a:srgbClr val="000000"/>
                </a:solidFill>
                <a:latin typeface="Arial"/>
                <a:ea typeface="Arial"/>
                <a:cs typeface="Arial"/>
                <a:sym typeface="Arial"/>
              </a:rPr>
              <a:t>En informatique, plus précisément en intelligence artificielle et en théorie des jeux, l’élagage alpha-bêta , est une technique permettant de réduire le nombre de nœuds évalués par l'algorithme minimax. </a:t>
            </a:r>
          </a:p>
          <a:p>
            <a:pPr marL="0" indent="0">
              <a:spcAft>
                <a:spcPts val="1600"/>
              </a:spcAft>
              <a:buNone/>
            </a:pPr>
            <a:r>
              <a:rPr lang="fr-FR" sz="1800" dirty="0" smtClean="0">
                <a:solidFill>
                  <a:srgbClr val="000000"/>
                </a:solidFill>
                <a:latin typeface="Arial"/>
                <a:ea typeface="Arial"/>
                <a:cs typeface="Arial"/>
                <a:sym typeface="Arial"/>
              </a:rPr>
              <a:t>L'élagage alpha-beta permet d'optimiser grandement l'algorithme minimax sans en modifier le résultat. Pour cela, il ne réalise qu'une exploration partielle de l'arbre. Lors de l'exploration, il n'est pas nécessaire d'examiner les sous-arbres qui conduisent à des configurations dont la valeur ne contribuera pas au calcul du gain à la racine de l'arbre nœuds dont on est sûr que leur qualité sera inférieure à un nœud déjà évalué.</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08779" y="458615"/>
            <a:ext cx="3383280" cy="658368"/>
          </a:xfrm>
        </p:spPr>
        <p:txBody>
          <a:bodyPr/>
          <a:lstStyle/>
          <a:p>
            <a:r>
              <a:rPr lang="fr-FR" dirty="0" smtClean="0"/>
              <a:t>Cas d’utilisation :</a:t>
            </a:r>
            <a:endParaRPr lang="fr-FR" dirty="0"/>
          </a:p>
        </p:txBody>
      </p:sp>
      <p:sp>
        <p:nvSpPr>
          <p:cNvPr id="4" name="Espace réservé du texte 3"/>
          <p:cNvSpPr>
            <a:spLocks noGrp="1"/>
          </p:cNvSpPr>
          <p:nvPr>
            <p:ph type="body" idx="2"/>
          </p:nvPr>
        </p:nvSpPr>
        <p:spPr>
          <a:xfrm>
            <a:off x="152400" y="1187669"/>
            <a:ext cx="8339959" cy="3783666"/>
          </a:xfrm>
        </p:spPr>
        <p:txBody>
          <a:bodyPr/>
          <a:lstStyle/>
          <a:p>
            <a:endParaRPr lang="fr-FR" sz="1800" dirty="0" smtClean="0">
              <a:solidFill>
                <a:srgbClr val="000000"/>
              </a:solidFill>
              <a:latin typeface="Arial"/>
              <a:ea typeface="Arial"/>
              <a:cs typeface="Arial"/>
              <a:sym typeface="Arial"/>
            </a:endParaRPr>
          </a:p>
          <a:p>
            <a:endParaRPr lang="fr-FR" sz="1800" dirty="0" smtClean="0">
              <a:solidFill>
                <a:srgbClr val="000000"/>
              </a:solidFill>
              <a:latin typeface="Arial"/>
              <a:ea typeface="Arial"/>
              <a:cs typeface="Arial"/>
              <a:sym typeface="Arial"/>
            </a:endParaRPr>
          </a:p>
          <a:p>
            <a:endParaRPr lang="fr-FR" sz="1800" dirty="0" smtClean="0">
              <a:solidFill>
                <a:srgbClr val="000000"/>
              </a:solidFill>
              <a:latin typeface="Arial"/>
              <a:ea typeface="Arial"/>
              <a:cs typeface="Arial"/>
              <a:sym typeface="Arial"/>
            </a:endParaRPr>
          </a:p>
          <a:p>
            <a:endParaRPr lang="fr-FR" sz="1800" dirty="0" smtClean="0">
              <a:solidFill>
                <a:srgbClr val="000000"/>
              </a:solidFill>
              <a:latin typeface="Arial"/>
              <a:ea typeface="Arial"/>
              <a:cs typeface="Arial"/>
              <a:sym typeface="Arial"/>
            </a:endParaRPr>
          </a:p>
          <a:p>
            <a:r>
              <a:rPr lang="fr-FR" sz="1800" dirty="0" smtClean="0">
                <a:solidFill>
                  <a:srgbClr val="000000"/>
                </a:solidFill>
                <a:latin typeface="Arial"/>
                <a:ea typeface="Arial"/>
                <a:cs typeface="Arial"/>
                <a:sym typeface="Arial"/>
              </a:rPr>
              <a:t>Il est utilisé dans des programmes informatiques qui jouent à des jeux à 2 joueurs, comme les échecs ou les dames. </a:t>
            </a:r>
          </a:p>
          <a:p>
            <a:endParaRPr lang="fr-FR" sz="1800" dirty="0" smtClean="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1026636" y="335110"/>
            <a:ext cx="6300952" cy="80238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2000"/>
              <a:buFont typeface="Georgia"/>
              <a:buNone/>
            </a:pPr>
            <a:r>
              <a:rPr lang="fr" sz="2400">
                <a:latin typeface="Georgia"/>
                <a:ea typeface="Georgia"/>
                <a:cs typeface="Georgia"/>
                <a:sym typeface="Georgia"/>
              </a:rPr>
              <a:t>Plan de travail :</a:t>
            </a:r>
            <a:endParaRPr sz="2400">
              <a:latin typeface="Georgia"/>
              <a:ea typeface="Georgia"/>
              <a:cs typeface="Georgia"/>
              <a:sym typeface="Georgia"/>
            </a:endParaRPr>
          </a:p>
        </p:txBody>
      </p:sp>
      <p:sp>
        <p:nvSpPr>
          <p:cNvPr id="173" name="Google Shape;173;p29"/>
          <p:cNvSpPr txBox="1">
            <a:spLocks noGrp="1"/>
          </p:cNvSpPr>
          <p:nvPr>
            <p:ph type="body" idx="4294967295"/>
          </p:nvPr>
        </p:nvSpPr>
        <p:spPr>
          <a:xfrm>
            <a:off x="6060743" y="3465800"/>
            <a:ext cx="2414700" cy="9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000"/>
              <a:buNone/>
            </a:pPr>
            <a:r>
              <a:rPr lang="fr-FR" sz="2000" b="1" dirty="0" smtClean="0">
                <a:solidFill>
                  <a:schemeClr val="dk2"/>
                </a:solidFill>
              </a:rPr>
              <a:t>Conclusion </a:t>
            </a:r>
            <a:endParaRPr sz="2000" b="1">
              <a:solidFill>
                <a:schemeClr val="dk2"/>
              </a:solidFill>
              <a:latin typeface="Georgia"/>
              <a:ea typeface="Georgia"/>
              <a:cs typeface="Georgia"/>
              <a:sym typeface="Georgia"/>
            </a:endParaRPr>
          </a:p>
          <a:p>
            <a:pPr marL="0" lvl="0" indent="0" algn="l" rtl="0">
              <a:spcBef>
                <a:spcPts val="0"/>
              </a:spcBef>
              <a:spcAft>
                <a:spcPts val="1600"/>
              </a:spcAft>
              <a:buSzPts val="1400"/>
              <a:buNone/>
            </a:pPr>
            <a:endParaRPr sz="1400"/>
          </a:p>
        </p:txBody>
      </p:sp>
      <p:sp>
        <p:nvSpPr>
          <p:cNvPr id="174" name="Google Shape;174;p29"/>
          <p:cNvSpPr txBox="1">
            <a:spLocks noGrp="1"/>
          </p:cNvSpPr>
          <p:nvPr>
            <p:ph type="body" idx="4294967295"/>
          </p:nvPr>
        </p:nvSpPr>
        <p:spPr>
          <a:xfrm>
            <a:off x="4403833" y="1573924"/>
            <a:ext cx="3117850" cy="538163"/>
          </a:xfrm>
          <a:prstGeom prst="rect">
            <a:avLst/>
          </a:prstGeom>
          <a:noFill/>
          <a:ln>
            <a:noFill/>
          </a:ln>
        </p:spPr>
        <p:txBody>
          <a:bodyPr spcFirstLastPara="1" wrap="square" lIns="91425" tIns="91425" rIns="91425" bIns="91425" anchor="t" anchorCtr="0">
            <a:noAutofit/>
          </a:bodyPr>
          <a:lstStyle/>
          <a:p>
            <a:pPr marL="0" lvl="0" indent="0">
              <a:spcBef>
                <a:spcPts val="0"/>
              </a:spcBef>
              <a:buSzPts val="2000"/>
              <a:buNone/>
            </a:pPr>
            <a:r>
              <a:rPr lang="fr" sz="2000" b="1" dirty="0" smtClean="0">
                <a:solidFill>
                  <a:schemeClr val="dk2"/>
                </a:solidFill>
              </a:rPr>
              <a:t>Outils et technologies</a:t>
            </a:r>
            <a:endParaRPr sz="1400"/>
          </a:p>
        </p:txBody>
      </p:sp>
      <p:sp>
        <p:nvSpPr>
          <p:cNvPr id="176" name="Google Shape;176;p29"/>
          <p:cNvSpPr txBox="1">
            <a:spLocks noGrp="1"/>
          </p:cNvSpPr>
          <p:nvPr>
            <p:ph type="body" idx="4294967295"/>
          </p:nvPr>
        </p:nvSpPr>
        <p:spPr>
          <a:xfrm>
            <a:off x="745907" y="1441425"/>
            <a:ext cx="2662200" cy="5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000"/>
              <a:buNone/>
            </a:pPr>
            <a:r>
              <a:rPr lang="fr" sz="2000" b="1">
                <a:solidFill>
                  <a:schemeClr val="dk2"/>
                </a:solidFill>
                <a:latin typeface="Georgia"/>
                <a:ea typeface="Georgia"/>
                <a:cs typeface="Georgia"/>
                <a:sym typeface="Georgia"/>
              </a:rPr>
              <a:t>Introduction</a:t>
            </a:r>
            <a:endParaRPr sz="2000" b="1">
              <a:solidFill>
                <a:schemeClr val="dk2"/>
              </a:solidFill>
              <a:latin typeface="Georgia"/>
              <a:ea typeface="Georgia"/>
              <a:cs typeface="Georgia"/>
              <a:sym typeface="Georgia"/>
            </a:endParaRPr>
          </a:p>
          <a:p>
            <a:pPr marL="0" lvl="0" indent="0" algn="l" rtl="0">
              <a:spcBef>
                <a:spcPts val="0"/>
              </a:spcBef>
              <a:spcAft>
                <a:spcPts val="1600"/>
              </a:spcAft>
              <a:buSzPts val="2800"/>
              <a:buNone/>
            </a:pPr>
            <a:endParaRPr b="1">
              <a:solidFill>
                <a:schemeClr val="dk2"/>
              </a:solidFill>
            </a:endParaRPr>
          </a:p>
        </p:txBody>
      </p:sp>
      <p:sp>
        <p:nvSpPr>
          <p:cNvPr id="177" name="Google Shape;177;p29"/>
          <p:cNvSpPr txBox="1">
            <a:spLocks noGrp="1"/>
          </p:cNvSpPr>
          <p:nvPr>
            <p:ph type="body" idx="4294967295"/>
          </p:nvPr>
        </p:nvSpPr>
        <p:spPr>
          <a:xfrm>
            <a:off x="2321854" y="3862608"/>
            <a:ext cx="2449841" cy="509587"/>
          </a:xfrm>
          <a:prstGeom prst="rect">
            <a:avLst/>
          </a:prstGeom>
          <a:noFill/>
          <a:ln>
            <a:noFill/>
          </a:ln>
        </p:spPr>
        <p:txBody>
          <a:bodyPr spcFirstLastPara="1" wrap="square" lIns="91425" tIns="91425" rIns="91425" bIns="91425" anchor="t" anchorCtr="0">
            <a:noAutofit/>
          </a:bodyPr>
          <a:lstStyle/>
          <a:p>
            <a:pPr marL="0" lvl="0" indent="0">
              <a:spcBef>
                <a:spcPts val="0"/>
              </a:spcBef>
              <a:buSzPts val="2000"/>
              <a:buNone/>
            </a:pPr>
            <a:r>
              <a:rPr lang="fr" sz="2000" b="1" dirty="0" smtClean="0">
                <a:solidFill>
                  <a:schemeClr val="dk2"/>
                </a:solidFill>
              </a:rPr>
              <a:t>Présentation des applications</a:t>
            </a:r>
            <a:endParaRPr sz="2000" b="1">
              <a:solidFill>
                <a:schemeClr val="dk2"/>
              </a:solidFill>
              <a:latin typeface="Georgia"/>
              <a:ea typeface="Georgia"/>
              <a:cs typeface="Georgia"/>
              <a:sym typeface="Georgia"/>
            </a:endParaRPr>
          </a:p>
          <a:p>
            <a:pPr marL="0" lvl="0" indent="0" algn="l" rtl="0">
              <a:spcBef>
                <a:spcPts val="0"/>
              </a:spcBef>
              <a:spcAft>
                <a:spcPts val="1600"/>
              </a:spcAft>
              <a:buSzPts val="1400"/>
              <a:buNone/>
            </a:pPr>
            <a:endParaRPr sz="1400"/>
          </a:p>
        </p:txBody>
      </p:sp>
      <p:cxnSp>
        <p:nvCxnSpPr>
          <p:cNvPr id="178" name="Google Shape;178;p29"/>
          <p:cNvCxnSpPr/>
          <p:nvPr/>
        </p:nvCxnSpPr>
        <p:spPr>
          <a:xfrm>
            <a:off x="420075" y="2790116"/>
            <a:ext cx="8336100" cy="0"/>
          </a:xfrm>
          <a:prstGeom prst="straightConnector1">
            <a:avLst/>
          </a:prstGeom>
          <a:noFill/>
          <a:ln w="19050" cap="flat" cmpd="sng">
            <a:solidFill>
              <a:schemeClr val="dk1"/>
            </a:solidFill>
            <a:prstDash val="dot"/>
            <a:round/>
            <a:headEnd type="none" w="sm" len="sm"/>
            <a:tailEnd type="none" w="sm" len="sm"/>
          </a:ln>
        </p:spPr>
      </p:cxnSp>
      <p:grpSp>
        <p:nvGrpSpPr>
          <p:cNvPr id="179" name="Google Shape;179;p29"/>
          <p:cNvGrpSpPr/>
          <p:nvPr/>
        </p:nvGrpSpPr>
        <p:grpSpPr>
          <a:xfrm>
            <a:off x="648675" y="1581271"/>
            <a:ext cx="196200" cy="1306800"/>
            <a:chOff x="648675" y="1657471"/>
            <a:chExt cx="196200" cy="1306800"/>
          </a:xfrm>
        </p:grpSpPr>
        <p:sp>
          <p:nvSpPr>
            <p:cNvPr id="180" name="Google Shape;180;p29"/>
            <p:cNvSpPr/>
            <p:nvPr/>
          </p:nvSpPr>
          <p:spPr>
            <a:xfrm>
              <a:off x="64867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1" name="Google Shape;181;p29"/>
            <p:cNvCxnSpPr>
              <a:stCxn id="180" idx="0"/>
            </p:cNvCxnSpPr>
            <p:nvPr/>
          </p:nvCxnSpPr>
          <p:spPr>
            <a:xfrm rot="10800000">
              <a:off x="746775" y="1657471"/>
              <a:ext cx="0" cy="1110900"/>
            </a:xfrm>
            <a:prstGeom prst="straightConnector1">
              <a:avLst/>
            </a:prstGeom>
            <a:noFill/>
            <a:ln w="19050" cap="flat" cmpd="sng">
              <a:solidFill>
                <a:schemeClr val="accent5"/>
              </a:solidFill>
              <a:prstDash val="solid"/>
              <a:round/>
              <a:headEnd type="none" w="sm" len="sm"/>
              <a:tailEnd type="oval" w="med" len="med"/>
            </a:ln>
          </p:spPr>
        </p:cxnSp>
      </p:grpSp>
      <p:grpSp>
        <p:nvGrpSpPr>
          <p:cNvPr id="182" name="Google Shape;182;p29"/>
          <p:cNvGrpSpPr/>
          <p:nvPr/>
        </p:nvGrpSpPr>
        <p:grpSpPr>
          <a:xfrm>
            <a:off x="1978900" y="2692171"/>
            <a:ext cx="196200" cy="1404905"/>
            <a:chOff x="2512925" y="2768371"/>
            <a:chExt cx="196200" cy="1404905"/>
          </a:xfrm>
        </p:grpSpPr>
        <p:cxnSp>
          <p:nvCxnSpPr>
            <p:cNvPr id="183" name="Google Shape;183;p29"/>
            <p:cNvCxnSpPr/>
            <p:nvPr/>
          </p:nvCxnSpPr>
          <p:spPr>
            <a:xfrm>
              <a:off x="2611025" y="2964276"/>
              <a:ext cx="0" cy="1209000"/>
            </a:xfrm>
            <a:prstGeom prst="straightConnector1">
              <a:avLst/>
            </a:prstGeom>
            <a:noFill/>
            <a:ln w="19050" cap="flat" cmpd="sng">
              <a:solidFill>
                <a:schemeClr val="accent5"/>
              </a:solidFill>
              <a:prstDash val="solid"/>
              <a:round/>
              <a:headEnd type="none" w="sm" len="sm"/>
              <a:tailEnd type="oval" w="med" len="med"/>
            </a:ln>
          </p:spPr>
        </p:cxnSp>
        <p:sp>
          <p:nvSpPr>
            <p:cNvPr id="184" name="Google Shape;184;p29"/>
            <p:cNvSpPr/>
            <p:nvPr/>
          </p:nvSpPr>
          <p:spPr>
            <a:xfrm>
              <a:off x="251292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8" name="Google Shape;188;p29"/>
          <p:cNvGrpSpPr/>
          <p:nvPr/>
        </p:nvGrpSpPr>
        <p:grpSpPr>
          <a:xfrm>
            <a:off x="5906117" y="2748079"/>
            <a:ext cx="196200" cy="1404905"/>
            <a:chOff x="6045475" y="2768371"/>
            <a:chExt cx="196200" cy="1404905"/>
          </a:xfrm>
        </p:grpSpPr>
        <p:cxnSp>
          <p:nvCxnSpPr>
            <p:cNvPr id="189" name="Google Shape;189;p29"/>
            <p:cNvCxnSpPr/>
            <p:nvPr/>
          </p:nvCxnSpPr>
          <p:spPr>
            <a:xfrm>
              <a:off x="6143575" y="2964276"/>
              <a:ext cx="0" cy="1209000"/>
            </a:xfrm>
            <a:prstGeom prst="straightConnector1">
              <a:avLst/>
            </a:prstGeom>
            <a:noFill/>
            <a:ln w="19050" cap="flat" cmpd="sng">
              <a:solidFill>
                <a:schemeClr val="accent5"/>
              </a:solidFill>
              <a:prstDash val="solid"/>
              <a:round/>
              <a:headEnd type="none" w="sm" len="sm"/>
              <a:tailEnd type="oval" w="med" len="med"/>
            </a:ln>
          </p:spPr>
        </p:cxnSp>
        <p:sp>
          <p:nvSpPr>
            <p:cNvPr id="190" name="Google Shape;190;p29"/>
            <p:cNvSpPr/>
            <p:nvPr/>
          </p:nvSpPr>
          <p:spPr>
            <a:xfrm>
              <a:off x="604547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1" name="Google Shape;191;p29"/>
          <p:cNvGrpSpPr/>
          <p:nvPr/>
        </p:nvGrpSpPr>
        <p:grpSpPr>
          <a:xfrm>
            <a:off x="3969643" y="1484540"/>
            <a:ext cx="164180" cy="1404619"/>
            <a:chOff x="4279200" y="1559371"/>
            <a:chExt cx="196200" cy="1404900"/>
          </a:xfrm>
        </p:grpSpPr>
        <p:cxnSp>
          <p:nvCxnSpPr>
            <p:cNvPr id="192" name="Google Shape;192;p29"/>
            <p:cNvCxnSpPr>
              <a:stCxn id="193" idx="0"/>
            </p:cNvCxnSpPr>
            <p:nvPr/>
          </p:nvCxnSpPr>
          <p:spPr>
            <a:xfrm rot="10800000">
              <a:off x="4377300" y="1559371"/>
              <a:ext cx="0" cy="1209000"/>
            </a:xfrm>
            <a:prstGeom prst="straightConnector1">
              <a:avLst/>
            </a:prstGeom>
            <a:noFill/>
            <a:ln w="19050" cap="flat" cmpd="sng">
              <a:solidFill>
                <a:schemeClr val="accent5"/>
              </a:solidFill>
              <a:prstDash val="solid"/>
              <a:round/>
              <a:headEnd type="none" w="sm" len="sm"/>
              <a:tailEnd type="oval" w="med" len="med"/>
            </a:ln>
          </p:spPr>
        </p:cxnSp>
        <p:sp>
          <p:nvSpPr>
            <p:cNvPr id="193" name="Google Shape;193;p29"/>
            <p:cNvSpPr/>
            <p:nvPr/>
          </p:nvSpPr>
          <p:spPr>
            <a:xfrm>
              <a:off x="4279200"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ous-titre 2"/>
          <p:cNvSpPr>
            <a:spLocks noGrp="1"/>
          </p:cNvSpPr>
          <p:nvPr>
            <p:ph type="body" idx="2"/>
          </p:nvPr>
        </p:nvSpPr>
        <p:spPr>
          <a:xfrm>
            <a:off x="683172" y="1438603"/>
            <a:ext cx="7609489" cy="2218998"/>
          </a:xfrm>
        </p:spPr>
        <p:txBody>
          <a:bodyPr/>
          <a:lstStyle/>
          <a:p>
            <a:pPr>
              <a:buNone/>
            </a:pPr>
            <a:r>
              <a:rPr lang="fr-FR" sz="2000" dirty="0" smtClean="0">
                <a:solidFill>
                  <a:schemeClr val="tx1"/>
                </a:solidFill>
              </a:rPr>
              <a:t>est </a:t>
            </a:r>
            <a:r>
              <a:rPr lang="fr-FR" sz="2000" dirty="0" smtClean="0">
                <a:solidFill>
                  <a:schemeClr val="tx1"/>
                </a:solidFill>
              </a:rPr>
              <a:t>un algorithme de recherche de chemin dans un graphe entre un nœud initial et un nœud final tous deux donnés.</a:t>
            </a:r>
            <a:endParaRPr lang="fr-FR" sz="2000" dirty="0">
              <a:solidFill>
                <a:schemeClr val="tx1"/>
              </a:solidFill>
            </a:endParaRPr>
          </a:p>
        </p:txBody>
      </p:sp>
      <p:sp>
        <p:nvSpPr>
          <p:cNvPr id="8" name="ZoneTexte 7"/>
          <p:cNvSpPr txBox="1"/>
          <p:nvPr/>
        </p:nvSpPr>
        <p:spPr>
          <a:xfrm>
            <a:off x="2806263" y="515007"/>
            <a:ext cx="3794234" cy="461665"/>
          </a:xfrm>
          <a:prstGeom prst="rect">
            <a:avLst/>
          </a:prstGeom>
          <a:noFill/>
        </p:spPr>
        <p:txBody>
          <a:bodyPr wrap="square" rtlCol="0">
            <a:spAutoFit/>
          </a:bodyPr>
          <a:lstStyle/>
          <a:p>
            <a:pPr algn="ctr"/>
            <a:r>
              <a:rPr lang="fr-FR" sz="2400" dirty="0" smtClean="0">
                <a:solidFill>
                  <a:schemeClr val="tx1"/>
                </a:solidFill>
              </a:rPr>
              <a:t>Algorithme 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idx="2"/>
          </p:nvPr>
        </p:nvSpPr>
        <p:spPr>
          <a:xfrm>
            <a:off x="152400" y="582215"/>
            <a:ext cx="8991600" cy="4389120"/>
          </a:xfrm>
        </p:spPr>
        <p:txBody>
          <a:bodyPr/>
          <a:lstStyle/>
          <a:p>
            <a:pPr algn="ctr">
              <a:buNone/>
            </a:pPr>
            <a:r>
              <a:rPr lang="fr-FR" dirty="0" smtClean="0"/>
              <a:t>Les échecs :</a:t>
            </a:r>
          </a:p>
          <a:p>
            <a:r>
              <a:rPr lang="fr-FR" sz="1600" dirty="0" smtClean="0"/>
              <a:t>le déroulement d’une partie d’échecs peut être représenté par un arbre. Il faut partir du principe que les deux adversaires sont là pour jouer et pour gagner. Donc à chaque coup, ils vont jouer leur meilleur coup possible afin de mettre toutes les chances de leur côté, et tenter de gagner la partie. Notre IA doit donc tenter d’analyser ce que son adversaire va faire aux coups suivants afin de déterminer le meilleur coup à jouer.</a:t>
            </a:r>
            <a:endParaRPr lang="fr-FR" dirty="0"/>
          </a:p>
        </p:txBody>
      </p:sp>
      <p:pic>
        <p:nvPicPr>
          <p:cNvPr id="5" name="Image 4" descr="Sn.png"/>
          <p:cNvPicPr>
            <a:picLocks noChangeAspect="1"/>
          </p:cNvPicPr>
          <p:nvPr/>
        </p:nvPicPr>
        <p:blipFill>
          <a:blip r:embed="rId2"/>
          <a:stretch>
            <a:fillRect/>
          </a:stretch>
        </p:blipFill>
        <p:spPr>
          <a:xfrm>
            <a:off x="2312276" y="2546442"/>
            <a:ext cx="4603531" cy="245648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idx="2"/>
          </p:nvPr>
        </p:nvSpPr>
        <p:spPr>
          <a:xfrm>
            <a:off x="152399" y="582215"/>
            <a:ext cx="8728841" cy="4389120"/>
          </a:xfrm>
        </p:spPr>
        <p:txBody>
          <a:bodyPr/>
          <a:lstStyle/>
          <a:p>
            <a:pPr algn="ctr">
              <a:buNone/>
            </a:pPr>
            <a:r>
              <a:rPr lang="fr-FR" dirty="0" smtClean="0"/>
              <a:t>Les Dames</a:t>
            </a:r>
          </a:p>
          <a:p>
            <a:pPr algn="ctr"/>
            <a:endParaRPr lang="fr-FR" dirty="0" smtClean="0"/>
          </a:p>
          <a:p>
            <a:pPr algn="ctr">
              <a:buNone/>
            </a:pPr>
            <a:endParaRPr lang="fr-FR" dirty="0" smtClean="0"/>
          </a:p>
          <a:p>
            <a:r>
              <a:rPr lang="fr-FR" sz="2400" dirty="0" smtClean="0"/>
              <a:t>un jeu de société combinatoire abstrait pour deux joueurs.</a:t>
            </a:r>
            <a:endParaRPr lang="fr-FR" sz="2400" dirty="0" smtClean="0"/>
          </a:p>
          <a:p>
            <a:endParaRPr lang="fr-FR" sz="2400" dirty="0" smtClean="0"/>
          </a:p>
          <a:p>
            <a:r>
              <a:rPr lang="fr-FR" sz="2400" dirty="0" smtClean="0"/>
              <a:t>Il </a:t>
            </a:r>
            <a:r>
              <a:rPr lang="fr-FR" sz="2400" dirty="0" smtClean="0"/>
              <a:t>s’agit d’écrire un programme jouant aux Dames selon les règles. Le programme doit être le meilleur possible. Vous utiliserez pour cela l’algorithme α − β de recherche du meilleur coup à jouer</a:t>
            </a:r>
            <a:endParaRPr lang="fr-FR"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250" y="526350"/>
            <a:ext cx="7445060" cy="4090800"/>
          </a:xfrm>
        </p:spPr>
        <p:txBody>
          <a:bodyPr/>
          <a:lstStyle/>
          <a:p>
            <a:pPr algn="ctr"/>
            <a:r>
              <a:rPr lang="fr-FR" dirty="0" smtClean="0"/>
              <a:t>Les technologies </a:t>
            </a:r>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2"/>
          <p:cNvSpPr txBox="1">
            <a:spLocks noGrp="1"/>
          </p:cNvSpPr>
          <p:nvPr>
            <p:ph type="title"/>
          </p:nvPr>
        </p:nvSpPr>
        <p:spPr>
          <a:xfrm>
            <a:off x="623400" y="642909"/>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3000" dirty="0" smtClean="0"/>
              <a:t>E</a:t>
            </a:r>
            <a:r>
              <a:rPr lang="fr" sz="3000" dirty="0" smtClean="0"/>
              <a:t>nvirenement de travail :</a:t>
            </a:r>
            <a:endParaRPr sz="3000"/>
          </a:p>
        </p:txBody>
      </p:sp>
      <p:pic>
        <p:nvPicPr>
          <p:cNvPr id="12" name="Image 11" descr="11793.jpg"/>
          <p:cNvPicPr>
            <a:picLocks noChangeAspect="1"/>
          </p:cNvPicPr>
          <p:nvPr/>
        </p:nvPicPr>
        <p:blipFill>
          <a:blip r:embed="rId3"/>
          <a:stretch>
            <a:fillRect/>
          </a:stretch>
        </p:blipFill>
        <p:spPr>
          <a:xfrm>
            <a:off x="830316" y="1884965"/>
            <a:ext cx="3794235" cy="1829786"/>
          </a:xfrm>
          <a:prstGeom prst="rect">
            <a:avLst/>
          </a:prstGeom>
        </p:spPr>
      </p:pic>
      <p:pic>
        <p:nvPicPr>
          <p:cNvPr id="15" name="Image 14" descr="Sn.png"/>
          <p:cNvPicPr>
            <a:picLocks noChangeAspect="1"/>
          </p:cNvPicPr>
          <p:nvPr/>
        </p:nvPicPr>
        <p:blipFill>
          <a:blip r:embed="rId4"/>
          <a:stretch>
            <a:fillRect/>
          </a:stretch>
        </p:blipFill>
        <p:spPr>
          <a:xfrm>
            <a:off x="6285186" y="1961821"/>
            <a:ext cx="1967734" cy="16192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36787" y="536861"/>
            <a:ext cx="6919543" cy="4090800"/>
          </a:xfrm>
        </p:spPr>
        <p:txBody>
          <a:bodyPr/>
          <a:lstStyle/>
          <a:p>
            <a:pPr algn="ctr"/>
            <a:r>
              <a:rPr lang="fr-FR" dirty="0" smtClean="0"/>
              <a:t>Démo </a:t>
            </a:r>
            <a:endParaRPr lang="fr-F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199" y="2454822"/>
            <a:ext cx="8229600" cy="802386"/>
          </a:xfrm>
        </p:spPr>
        <p:txBody>
          <a:bodyPr/>
          <a:lstStyle/>
          <a:p>
            <a:pPr algn="ctr"/>
            <a:r>
              <a:rPr lang="fr-FR" dirty="0" smtClean="0"/>
              <a:t>Conclusion </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2014725" y="315650"/>
            <a:ext cx="5604000" cy="40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SzPts val="4800"/>
              <a:buFont typeface="Trebuchet MS"/>
              <a:buNone/>
            </a:pPr>
            <a:endParaRPr/>
          </a:p>
        </p:txBody>
      </p:sp>
      <p:pic>
        <p:nvPicPr>
          <p:cNvPr id="4" name="Image 3" descr="dialogflow1-1024x379.jpg"/>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4332" y="631453"/>
            <a:ext cx="7487101" cy="4090800"/>
          </a:xfrm>
        </p:spPr>
        <p:txBody>
          <a:bodyPr/>
          <a:lstStyle/>
          <a:p>
            <a:pPr algn="ctr"/>
            <a:r>
              <a:rPr lang="fr-FR" dirty="0" smtClean="0"/>
              <a:t>Projet 1: chatbot</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282450" y="155700"/>
            <a:ext cx="8520600" cy="62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3000"/>
              <a:buFont typeface="Georgia"/>
              <a:buNone/>
            </a:pPr>
            <a:r>
              <a:rPr lang="fr" dirty="0">
                <a:latin typeface="Georgia"/>
                <a:ea typeface="Georgia"/>
                <a:cs typeface="Georgia"/>
                <a:sym typeface="Georgia"/>
              </a:rPr>
              <a:t>Problématique :</a:t>
            </a:r>
            <a:endParaRPr>
              <a:latin typeface="Georgia"/>
              <a:ea typeface="Georgia"/>
              <a:cs typeface="Georgia"/>
              <a:sym typeface="Georgia"/>
            </a:endParaRPr>
          </a:p>
        </p:txBody>
      </p:sp>
      <p:sp>
        <p:nvSpPr>
          <p:cNvPr id="205" name="Google Shape;205;p31"/>
          <p:cNvSpPr txBox="1">
            <a:spLocks noGrp="1"/>
          </p:cNvSpPr>
          <p:nvPr>
            <p:ph type="body" idx="1"/>
          </p:nvPr>
        </p:nvSpPr>
        <p:spPr>
          <a:xfrm>
            <a:off x="3535500" y="991279"/>
            <a:ext cx="2014500" cy="78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SzPts val="1800"/>
              <a:buNone/>
            </a:pPr>
            <a:r>
              <a:rPr lang="fr"/>
              <a:t> </a:t>
            </a:r>
            <a:endParaRPr/>
          </a:p>
        </p:txBody>
      </p:sp>
      <p:sp>
        <p:nvSpPr>
          <p:cNvPr id="211" name="Google Shape;211;p31"/>
          <p:cNvSpPr txBox="1"/>
          <p:nvPr/>
        </p:nvSpPr>
        <p:spPr>
          <a:xfrm>
            <a:off x="462456" y="1360354"/>
            <a:ext cx="8177048" cy="909880"/>
          </a:xfrm>
          <a:prstGeom prst="rect">
            <a:avLst/>
          </a:prstGeom>
          <a:noFill/>
          <a:ln>
            <a:noFill/>
          </a:ln>
        </p:spPr>
        <p:txBody>
          <a:bodyPr spcFirstLastPara="1" wrap="square" lIns="91425" tIns="91425" rIns="91425" bIns="91425" anchor="t" anchorCtr="0">
            <a:noAutofit/>
          </a:bodyPr>
          <a:lstStyle/>
          <a:p>
            <a:pPr lvl="0">
              <a:buSzPts val="1800"/>
            </a:pPr>
            <a:r>
              <a:rPr lang="fr-FR" sz="1800" dirty="0" smtClean="0"/>
              <a:t>Un chatbot est un robot logiciel pouvant dialoguer avec un individu ou consommateur par le biais d'un service de conversations automatisées pouvant être effectuées par le biais d'arborescences de choix ou par une capacité à traiter le langage naturel.</a:t>
            </a:r>
          </a:p>
          <a:p>
            <a:pPr lvl="0">
              <a:buSzPts val="1800"/>
            </a:pPr>
            <a:endParaRPr lang="fr-FR" sz="1800" b="0" i="0" u="none" strike="noStrike" cap="none" dirty="0" smtClean="0">
              <a:solidFill>
                <a:srgbClr val="000000"/>
              </a:solidFill>
              <a:latin typeface="Georgia"/>
              <a:ea typeface="Georgia"/>
              <a:cs typeface="Georgia"/>
              <a:sym typeface="Georgia"/>
            </a:endParaRPr>
          </a:p>
          <a:p>
            <a:pPr lvl="0">
              <a:buSzPts val="1800"/>
            </a:pPr>
            <a:endParaRPr sz="1800" b="0" i="0" u="none" strike="noStrike" cap="none">
              <a:solidFill>
                <a:srgbClr val="000000"/>
              </a:solidFill>
              <a:latin typeface="Georgia"/>
              <a:ea typeface="Georgia"/>
              <a:cs typeface="Georgia"/>
              <a:sym typeface="Georgia"/>
            </a:endParaRPr>
          </a:p>
        </p:txBody>
      </p:sp>
      <p:sp>
        <p:nvSpPr>
          <p:cNvPr id="10" name="ZoneTexte 9"/>
          <p:cNvSpPr txBox="1"/>
          <p:nvPr/>
        </p:nvSpPr>
        <p:spPr>
          <a:xfrm>
            <a:off x="509001" y="3057009"/>
            <a:ext cx="7927427" cy="1477328"/>
          </a:xfrm>
          <a:prstGeom prst="rect">
            <a:avLst/>
          </a:prstGeom>
          <a:noFill/>
        </p:spPr>
        <p:txBody>
          <a:bodyPr wrap="square" rtlCol="0">
            <a:spAutoFit/>
          </a:bodyPr>
          <a:lstStyle/>
          <a:p>
            <a:r>
              <a:rPr lang="fr-FR" sz="1800" dirty="0" smtClean="0"/>
              <a:t>Il utilise à l'origine des bibliothèques de questions et réponses, mais les progrès de l'intelligence artificielle lui permettent de plus en plus  "d'analyser" et "comprendre" les messages par le biais des technologies de traitement du langage naturel (</a:t>
            </a:r>
            <a:r>
              <a:rPr lang="fr-FR" sz="1800" dirty="0" smtClean="0">
                <a:hlinkClick r:id="rId3"/>
              </a:rPr>
              <a:t>NLP</a:t>
            </a:r>
            <a:r>
              <a:rPr lang="fr-FR" sz="1800" dirty="0" smtClean="0"/>
              <a:t>) et d'être doté de capacités d'apprentissage liées au machine </a:t>
            </a:r>
            <a:r>
              <a:rPr lang="fr-FR" sz="1800" dirty="0" err="1" smtClean="0"/>
              <a:t>learning</a:t>
            </a:r>
            <a:r>
              <a:rPr lang="fr-FR" sz="18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7" name="Google Shape;217;p32"/>
          <p:cNvSpPr txBox="1"/>
          <p:nvPr/>
        </p:nvSpPr>
        <p:spPr>
          <a:xfrm>
            <a:off x="5314481" y="2249911"/>
            <a:ext cx="4992414" cy="802500"/>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fr" sz="4000" b="0" i="0" u="none" strike="noStrike" cap="none" dirty="0">
                <a:solidFill>
                  <a:srgbClr val="000000"/>
                </a:solidFill>
                <a:latin typeface="Arial"/>
                <a:ea typeface="Arial"/>
                <a:cs typeface="Arial"/>
                <a:sym typeface="Arial"/>
              </a:rPr>
              <a:t>Solution </a:t>
            </a:r>
            <a:r>
              <a:rPr lang="fr" sz="4000" b="0" i="0" u="none" strike="noStrike" cap="none" dirty="0" smtClean="0">
                <a:solidFill>
                  <a:srgbClr val="000000"/>
                </a:solidFill>
                <a:latin typeface="Arial"/>
                <a:ea typeface="Arial"/>
                <a:cs typeface="Arial"/>
                <a:sym typeface="Arial"/>
              </a:rPr>
              <a:t>a</a:t>
            </a:r>
            <a:r>
              <a:rPr lang="fr" sz="4000" dirty="0" smtClean="0"/>
              <a:t>dopté</a:t>
            </a:r>
            <a:endParaRPr lang="fr" sz="4000" b="0" i="0" u="none" strike="noStrike" cap="none" dirty="0" smtClean="0">
              <a:solidFill>
                <a:srgbClr val="000000"/>
              </a:solidFill>
              <a:latin typeface="Arial"/>
              <a:ea typeface="Arial"/>
              <a:cs typeface="Arial"/>
              <a:sym typeface="Arial"/>
            </a:endParaRPr>
          </a:p>
        </p:txBody>
      </p:sp>
      <p:pic>
        <p:nvPicPr>
          <p:cNvPr id="4" name="Image 3" descr="chatbots_blog-1024x573.png"/>
          <p:cNvPicPr>
            <a:picLocks noChangeAspect="1"/>
          </p:cNvPicPr>
          <p:nvPr/>
        </p:nvPicPr>
        <p:blipFill>
          <a:blip r:embed="rId3"/>
          <a:stretch>
            <a:fillRect/>
          </a:stretch>
        </p:blipFill>
        <p:spPr>
          <a:xfrm>
            <a:off x="1" y="0"/>
            <a:ext cx="5097516" cy="5143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fade">
                                      <p:cBhvr>
                                        <p:cTn id="7" dur="1000"/>
                                        <p:tgtEl>
                                          <p:spTgt spid="2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623400" y="358275"/>
            <a:ext cx="8520600" cy="62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3000"/>
              <a:buFont typeface="Georgia"/>
              <a:buNone/>
            </a:pPr>
            <a:r>
              <a:rPr lang="fr">
                <a:latin typeface="Georgia"/>
                <a:ea typeface="Georgia"/>
                <a:cs typeface="Georgia"/>
                <a:sym typeface="Georgia"/>
              </a:rPr>
              <a:t>Contexte du projet :</a:t>
            </a:r>
            <a:endParaRPr>
              <a:latin typeface="Georgia"/>
              <a:ea typeface="Georgia"/>
              <a:cs typeface="Georgia"/>
              <a:sym typeface="Georgia"/>
            </a:endParaRPr>
          </a:p>
          <a:p>
            <a:pPr marL="0" lvl="0" indent="0" algn="l" rtl="0">
              <a:spcBef>
                <a:spcPts val="0"/>
              </a:spcBef>
              <a:spcAft>
                <a:spcPts val="0"/>
              </a:spcAft>
              <a:buClr>
                <a:schemeClr val="dk2"/>
              </a:buClr>
              <a:buSzPts val="3000"/>
              <a:buFont typeface="Trebuchet MS"/>
              <a:buNone/>
            </a:pPr>
            <a:endParaRPr/>
          </a:p>
        </p:txBody>
      </p:sp>
      <p:sp>
        <p:nvSpPr>
          <p:cNvPr id="223" name="Google Shape;223;p33"/>
          <p:cNvSpPr txBox="1">
            <a:spLocks noGrp="1"/>
          </p:cNvSpPr>
          <p:nvPr>
            <p:ph type="body" idx="1"/>
          </p:nvPr>
        </p:nvSpPr>
        <p:spPr>
          <a:xfrm>
            <a:off x="365275" y="1068425"/>
            <a:ext cx="8520600" cy="3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SzPts val="1800"/>
              <a:buNone/>
            </a:pPr>
            <a:r>
              <a:rPr lang="fr"/>
              <a:t>  </a:t>
            </a:r>
            <a:endParaRPr/>
          </a:p>
        </p:txBody>
      </p:sp>
      <p:pic>
        <p:nvPicPr>
          <p:cNvPr id="226" name="Google Shape;226;p33"/>
          <p:cNvPicPr preferRelativeResize="0"/>
          <p:nvPr/>
        </p:nvPicPr>
        <p:blipFill rotWithShape="1">
          <a:blip r:embed="rId3">
            <a:alphaModFix/>
          </a:blip>
          <a:srcRect/>
          <a:stretch/>
        </p:blipFill>
        <p:spPr>
          <a:xfrm>
            <a:off x="3328910" y="2831681"/>
            <a:ext cx="2038550" cy="2038550"/>
          </a:xfrm>
          <a:prstGeom prst="rect">
            <a:avLst/>
          </a:prstGeom>
          <a:noFill/>
          <a:ln>
            <a:noFill/>
          </a:ln>
        </p:spPr>
      </p:pic>
      <p:sp>
        <p:nvSpPr>
          <p:cNvPr id="7" name="ZoneTexte 6"/>
          <p:cNvSpPr txBox="1"/>
          <p:nvPr/>
        </p:nvSpPr>
        <p:spPr>
          <a:xfrm>
            <a:off x="420414" y="1313793"/>
            <a:ext cx="7987862" cy="1169551"/>
          </a:xfrm>
          <a:prstGeom prst="rect">
            <a:avLst/>
          </a:prstGeom>
          <a:noFill/>
        </p:spPr>
        <p:txBody>
          <a:bodyPr wrap="square" rtlCol="0">
            <a:spAutoFit/>
          </a:bodyPr>
          <a:lstStyle/>
          <a:p>
            <a:r>
              <a:rPr lang="fr-FR" dirty="0" smtClean="0"/>
              <a:t>Un chatbot fonctionne de différentes manières. Il réagit à la voix de l’utilisateur ou lorsque celui-ci tape quelque chose sur son clavier. Aussi bien à partir du texte que de la voix, le chatbot va décrypter les mots-clés de la requête pour y répondre. Plus le message sera précis et simple, plus il sera facile pour le </a:t>
            </a:r>
            <a:r>
              <a:rPr lang="fr-FR" b="1" dirty="0" smtClean="0"/>
              <a:t>chatbot</a:t>
            </a:r>
            <a:r>
              <a:rPr lang="fr-FR" dirty="0" smtClean="0"/>
              <a:t> d’analyser votre propos et donc de vous répondre. Vous obtiendrez des réponses utiles et personnalisées en fonction de vos questions.</a:t>
            </a:r>
            <a:endParaRPr lang="fr-FR" dirty="0"/>
          </a:p>
        </p:txBody>
      </p:sp>
      <p:pic>
        <p:nvPicPr>
          <p:cNvPr id="8" name="Image 7" descr="iStock-856909876-696x437.jpg"/>
          <p:cNvPicPr>
            <a:picLocks noChangeAspect="1"/>
          </p:cNvPicPr>
          <p:nvPr/>
        </p:nvPicPr>
        <p:blipFill>
          <a:blip r:embed="rId4"/>
          <a:stretch>
            <a:fillRect/>
          </a:stretch>
        </p:blipFill>
        <p:spPr>
          <a:xfrm>
            <a:off x="5917323" y="2816772"/>
            <a:ext cx="2848305" cy="1963603"/>
          </a:xfrm>
          <a:prstGeom prst="rect">
            <a:avLst/>
          </a:prstGeom>
        </p:spPr>
      </p:pic>
      <p:pic>
        <p:nvPicPr>
          <p:cNvPr id="9" name="Image 8" descr="1BWZp1CB1u7QE1CAr6eewrA.jpeg"/>
          <p:cNvPicPr>
            <a:picLocks noChangeAspect="1"/>
          </p:cNvPicPr>
          <p:nvPr/>
        </p:nvPicPr>
        <p:blipFill>
          <a:blip r:embed="rId5"/>
          <a:stretch>
            <a:fillRect/>
          </a:stretch>
        </p:blipFill>
        <p:spPr>
          <a:xfrm>
            <a:off x="387831" y="2816773"/>
            <a:ext cx="2534045" cy="20179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 calcmode="lin" valueType="num">
                                      <p:cBhvr additive="base">
                                        <p:cTn id="7" dur="500"/>
                                        <p:tgtEl>
                                          <p:spTgt spid="22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6"/>
                                        </p:tgtEl>
                                        <p:attrNameLst>
                                          <p:attrName>style.visibility</p:attrName>
                                        </p:attrNameLst>
                                      </p:cBhvr>
                                      <p:to>
                                        <p:strVal val="visible"/>
                                      </p:to>
                                    </p:set>
                                    <p:animEffect transition="in" filter="fade">
                                      <p:cBhvr>
                                        <p:cTn id="12" dur="5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3000"/>
              <a:buFont typeface="Georgia"/>
              <a:buNone/>
            </a:pPr>
            <a:r>
              <a:rPr lang="fr" dirty="0" smtClean="0">
                <a:latin typeface="Georgia"/>
                <a:ea typeface="Georgia"/>
                <a:cs typeface="Georgia"/>
                <a:sym typeface="Georgia"/>
              </a:rPr>
              <a:t>Cas d’utilisation  </a:t>
            </a:r>
            <a:r>
              <a:rPr lang="fr" dirty="0">
                <a:latin typeface="Georgia"/>
                <a:ea typeface="Georgia"/>
                <a:cs typeface="Georgia"/>
                <a:sym typeface="Georgia"/>
              </a:rPr>
              <a:t>:</a:t>
            </a:r>
            <a:endParaRPr>
              <a:latin typeface="Georgia"/>
              <a:ea typeface="Georgia"/>
              <a:cs typeface="Georgia"/>
              <a:sym typeface="Georgia"/>
            </a:endParaRPr>
          </a:p>
        </p:txBody>
      </p:sp>
      <p:sp>
        <p:nvSpPr>
          <p:cNvPr id="5" name="ZoneTexte 4"/>
          <p:cNvSpPr txBox="1"/>
          <p:nvPr/>
        </p:nvSpPr>
        <p:spPr>
          <a:xfrm>
            <a:off x="325820" y="1450181"/>
            <a:ext cx="8177048" cy="3693319"/>
          </a:xfrm>
          <a:prstGeom prst="rect">
            <a:avLst/>
          </a:prstGeom>
          <a:noFill/>
        </p:spPr>
        <p:txBody>
          <a:bodyPr wrap="square" rtlCol="0">
            <a:spAutoFit/>
          </a:bodyPr>
          <a:lstStyle/>
          <a:p>
            <a:r>
              <a:rPr lang="fr-FR" sz="1800" dirty="0" smtClean="0"/>
              <a:t>Le bot est là pour traiter  les questions basiques et, le cas échéant, transmettre la meilleure information possible à un humain.</a:t>
            </a:r>
          </a:p>
          <a:p>
            <a:r>
              <a:rPr lang="fr-FR" sz="1800" dirty="0" smtClean="0"/>
              <a:t>Les domaines de prédilection d’un chatbot simple pour des budgets limités (chose courante dans les pays émergents) sont :</a:t>
            </a:r>
          </a:p>
          <a:p>
            <a:endParaRPr lang="fr-FR" sz="1800" dirty="0" smtClean="0"/>
          </a:p>
          <a:p>
            <a:pPr>
              <a:buFont typeface="Wingdings" pitchFamily="2" charset="2"/>
              <a:buChar char="ü"/>
            </a:pPr>
            <a:r>
              <a:rPr lang="fr-FR" sz="1800" dirty="0" smtClean="0"/>
              <a:t>Gestion des commandes ou réservation pour les hôtels-restaurants.</a:t>
            </a:r>
          </a:p>
          <a:p>
            <a:pPr>
              <a:buFont typeface="Wingdings" pitchFamily="2" charset="2"/>
              <a:buChar char="ü"/>
            </a:pPr>
            <a:r>
              <a:rPr lang="fr-FR" sz="1800" dirty="0" smtClean="0"/>
              <a:t>Question sur les horaires ou la disponibilité des produits dans des magasins.</a:t>
            </a:r>
          </a:p>
          <a:p>
            <a:pPr>
              <a:buFont typeface="Wingdings" pitchFamily="2" charset="2"/>
              <a:buChar char="ü"/>
            </a:pPr>
            <a:r>
              <a:rPr lang="fr-FR" sz="1800" dirty="0" smtClean="0"/>
              <a:t>Demande de prix de service simple (c’est ce que fait notre bot Messenger )</a:t>
            </a:r>
          </a:p>
          <a:p>
            <a:pPr>
              <a:buFont typeface="Wingdings" pitchFamily="2" charset="2"/>
              <a:buChar char="ü"/>
            </a:pPr>
            <a:r>
              <a:rPr lang="fr-FR" sz="1800" dirty="0" smtClean="0"/>
              <a:t>Prise de rendez-vous pour les professions libérales.</a:t>
            </a:r>
          </a:p>
          <a:p>
            <a:endParaRPr lang="fr-FR" sz="1800" dirty="0" smtClean="0"/>
          </a:p>
          <a:p>
            <a:pPr>
              <a:buFont typeface="Wingdings" pitchFamily="2" charset="2"/>
              <a:buChar char="ü"/>
            </a:pPr>
            <a:endParaRPr lang="fr-FR" sz="1800" dirty="0" smtClean="0"/>
          </a:p>
          <a:p>
            <a:pPr>
              <a:buFont typeface="Wingdings" pitchFamily="2" charset="2"/>
              <a:buChar char="ü"/>
            </a:pPr>
            <a:endParaRPr lang="fr-FR" sz="1800" dirty="0" smtClean="0"/>
          </a:p>
          <a:p>
            <a:endParaRPr lang="fr-FR" sz="1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1"/>
          <p:cNvSpPr txBox="1">
            <a:spLocks noGrp="1"/>
          </p:cNvSpPr>
          <p:nvPr>
            <p:ph type="title"/>
          </p:nvPr>
        </p:nvSpPr>
        <p:spPr>
          <a:xfrm>
            <a:off x="621750" y="526350"/>
            <a:ext cx="7900500" cy="40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r>
              <a:rPr lang="fr">
                <a:solidFill>
                  <a:srgbClr val="FFFFFF"/>
                </a:solidFill>
                <a:latin typeface="Georgia"/>
                <a:ea typeface="Georgia"/>
                <a:cs typeface="Georgia"/>
                <a:sym typeface="Georgia"/>
              </a:rPr>
              <a:t>Outils Et Technologies</a:t>
            </a:r>
            <a:endParaRPr>
              <a:solidFill>
                <a:srgbClr val="FFFFFF"/>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Urbain">
  <a:themeElements>
    <a:clrScheme name="Urbai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728</TotalTime>
  <Words>381</Words>
  <PresentationFormat>Affichage à l'écran (16:9)</PresentationFormat>
  <Paragraphs>78</Paragraphs>
  <Slides>27</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27</vt:i4>
      </vt:variant>
    </vt:vector>
  </HeadingPairs>
  <TitlesOfParts>
    <vt:vector size="33" baseType="lpstr">
      <vt:lpstr>Arial</vt:lpstr>
      <vt:lpstr>Trebuchet MS</vt:lpstr>
      <vt:lpstr>Georgia</vt:lpstr>
      <vt:lpstr>Wingdings</vt:lpstr>
      <vt:lpstr>Noto Sans Symbols</vt:lpstr>
      <vt:lpstr>Urbain</vt:lpstr>
      <vt:lpstr>Projets Deep learning  and NLP</vt:lpstr>
      <vt:lpstr>Plan de travail :</vt:lpstr>
      <vt:lpstr>Diapositive 3</vt:lpstr>
      <vt:lpstr>Projet 1: chatbot</vt:lpstr>
      <vt:lpstr>Problématique :</vt:lpstr>
      <vt:lpstr>Diapositive 6</vt:lpstr>
      <vt:lpstr>Contexte du projet : </vt:lpstr>
      <vt:lpstr>Cas d’utilisation  :</vt:lpstr>
      <vt:lpstr>Outils Et Technologies</vt:lpstr>
      <vt:lpstr>Environnement de Travail</vt:lpstr>
      <vt:lpstr>DialogFlow</vt:lpstr>
      <vt:lpstr>Pourquoi utiliser dialogFlow ? </vt:lpstr>
      <vt:lpstr>Node JS </vt:lpstr>
      <vt:lpstr>Pourquoi NodeJs ?</vt:lpstr>
      <vt:lpstr>Démo</vt:lpstr>
      <vt:lpstr>Diapositive 16</vt:lpstr>
      <vt:lpstr>Projet 2 : Application Java pour illustration de A* et Alpha-Beta</vt:lpstr>
      <vt:lpstr>Problématique :</vt:lpstr>
      <vt:lpstr>Cas d’utilisation :</vt:lpstr>
      <vt:lpstr>Diapositive 20</vt:lpstr>
      <vt:lpstr>Diapositive 21</vt:lpstr>
      <vt:lpstr>Diapositive 22</vt:lpstr>
      <vt:lpstr>Les technologies </vt:lpstr>
      <vt:lpstr>Envirenement de travail :</vt:lpstr>
      <vt:lpstr>Démo </vt:lpstr>
      <vt:lpstr>Diapositive 26</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Projets Deep learning  and NLP</dc:title>
  <cp:lastModifiedBy>Perfect PC</cp:lastModifiedBy>
  <cp:revision>7</cp:revision>
  <dcterms:modified xsi:type="dcterms:W3CDTF">2020-01-15T20:54:49Z</dcterms:modified>
</cp:coreProperties>
</file>