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 autoAdjust="0"/>
    <p:restoredTop sz="93439" autoAdjust="0"/>
  </p:normalViewPr>
  <p:slideViewPr>
    <p:cSldViewPr snapToGrid="0">
      <p:cViewPr varScale="1">
        <p:scale>
          <a:sx n="107" d="100"/>
          <a:sy n="107" d="100"/>
        </p:scale>
        <p:origin x="1064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897218440055"/>
          <c:y val="0.00561206532178897"/>
          <c:w val="0.775463675658153"/>
          <c:h val="0.8820812277961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Feuil1!$A$2:$A$6</c:f>
              <c:numCache>
                <c:formatCode>General</c:formatCode>
                <c:ptCount val="5"/>
                <c:pt idx="0">
                  <c:v>5.0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</c:numCache>
            </c:numRef>
          </c:cat>
          <c:val>
            <c:numRef>
              <c:f>Feuil1!$B$2:$B$6</c:f>
              <c:numCache>
                <c:formatCode>0%</c:formatCode>
                <c:ptCount val="5"/>
                <c:pt idx="0">
                  <c:v>0.63</c:v>
                </c:pt>
                <c:pt idx="1">
                  <c:v>0.690000000000001</c:v>
                </c:pt>
                <c:pt idx="2">
                  <c:v>0.72</c:v>
                </c:pt>
                <c:pt idx="3">
                  <c:v>0.76</c:v>
                </c:pt>
                <c:pt idx="4">
                  <c:v>0.86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9855184"/>
        <c:axId val="-2106782912"/>
      </c:barChart>
      <c:catAx>
        <c:axId val="-2109855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>
                <a:solidFill>
                  <a:schemeClr val="accent2">
                    <a:lumMod val="75000"/>
                  </a:schemeClr>
                </a:solidFill>
                <a:latin typeface="Century Gothic"/>
                <a:cs typeface="Century Gothic"/>
              </a:defRPr>
            </a:pPr>
            <a:endParaRPr lang="fr-FR"/>
          </a:p>
        </c:txPr>
        <c:crossAx val="-2106782912"/>
        <c:crosses val="autoZero"/>
        <c:auto val="1"/>
        <c:lblAlgn val="ctr"/>
        <c:lblOffset val="100"/>
        <c:noMultiLvlLbl val="0"/>
      </c:catAx>
      <c:valAx>
        <c:axId val="-210678291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09855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897218440055"/>
          <c:y val="0.00561206532178897"/>
          <c:w val="0.775463675658153"/>
          <c:h val="0.8820812277961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Feuil1!$A$2:$A$7</c:f>
              <c:numCache>
                <c:formatCode>General</c:formatCode>
                <c:ptCount val="6"/>
                <c:pt idx="0">
                  <c:v>6.0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</c:numCache>
            </c:numRef>
          </c:cat>
          <c:val>
            <c:numRef>
              <c:f>Feuil1!$B$2:$B$7</c:f>
              <c:numCache>
                <c:formatCode>0%</c:formatCode>
                <c:ptCount val="6"/>
                <c:pt idx="0">
                  <c:v>0.45</c:v>
                </c:pt>
                <c:pt idx="1">
                  <c:v>0.47</c:v>
                </c:pt>
                <c:pt idx="2">
                  <c:v>0.55</c:v>
                </c:pt>
                <c:pt idx="3">
                  <c:v>0.56</c:v>
                </c:pt>
                <c:pt idx="4">
                  <c:v>0.59</c:v>
                </c:pt>
                <c:pt idx="5">
                  <c:v>0.65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9860992"/>
        <c:axId val="-2109846912"/>
      </c:barChart>
      <c:catAx>
        <c:axId val="-21098609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>
                <a:solidFill>
                  <a:schemeClr val="accent2">
                    <a:lumMod val="75000"/>
                  </a:schemeClr>
                </a:solidFill>
                <a:latin typeface="Century Gothic"/>
                <a:cs typeface="Century Gothic"/>
              </a:defRPr>
            </a:pPr>
            <a:endParaRPr lang="fr-FR"/>
          </a:p>
        </c:txPr>
        <c:crossAx val="-2109846912"/>
        <c:crosses val="autoZero"/>
        <c:auto val="1"/>
        <c:lblAlgn val="ctr"/>
        <c:lblOffset val="100"/>
        <c:noMultiLvlLbl val="0"/>
      </c:catAx>
      <c:valAx>
        <c:axId val="-2109846912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-2109860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D50D2-7780-024F-ABFE-252F27C60C6E}" type="doc">
      <dgm:prSet loTypeId="urn:microsoft.com/office/officeart/2005/8/layout/arrow2" loCatId="" qsTypeId="urn:microsoft.com/office/officeart/2005/8/quickstyle/3D1" qsCatId="3D" csTypeId="urn:microsoft.com/office/officeart/2005/8/colors/accent2_4" csCatId="accent2" phldr="1"/>
      <dgm:spPr/>
    </dgm:pt>
    <dgm:pt modelId="{1635776E-8B53-014A-A2B0-BCBB0E121756}">
      <dgm:prSet phldrT="[Texte]"/>
      <dgm:spPr/>
      <dgm:t>
        <a:bodyPr/>
        <a:lstStyle/>
        <a:p>
          <a:r>
            <a:rPr lang="fr-FR" b="1" dirty="0" smtClean="0"/>
            <a:t>Donnée</a:t>
          </a:r>
          <a:endParaRPr lang="fr-FR" b="1" dirty="0"/>
        </a:p>
      </dgm:t>
    </dgm:pt>
    <dgm:pt modelId="{E2C8E480-D219-CC4B-BE17-D93C0079C1BA}" type="parTrans" cxnId="{2FFE1676-2C8E-B345-A1BC-AC46377AF5F1}">
      <dgm:prSet/>
      <dgm:spPr/>
      <dgm:t>
        <a:bodyPr/>
        <a:lstStyle/>
        <a:p>
          <a:endParaRPr lang="fr-FR"/>
        </a:p>
      </dgm:t>
    </dgm:pt>
    <dgm:pt modelId="{C8679C1F-D271-224E-88E0-49FCD92AC1AF}" type="sibTrans" cxnId="{2FFE1676-2C8E-B345-A1BC-AC46377AF5F1}">
      <dgm:prSet/>
      <dgm:spPr/>
      <dgm:t>
        <a:bodyPr/>
        <a:lstStyle/>
        <a:p>
          <a:endParaRPr lang="fr-FR"/>
        </a:p>
      </dgm:t>
    </dgm:pt>
    <dgm:pt modelId="{1ED68B8D-83D6-944C-A6B2-A67A13D7832D}">
      <dgm:prSet phldrT="[Texte]"/>
      <dgm:spPr/>
      <dgm:t>
        <a:bodyPr/>
        <a:lstStyle/>
        <a:p>
          <a:r>
            <a:rPr lang="fr-FR" b="1" dirty="0" smtClean="0"/>
            <a:t>Connaissance</a:t>
          </a:r>
          <a:endParaRPr lang="fr-FR" b="1" dirty="0"/>
        </a:p>
      </dgm:t>
    </dgm:pt>
    <dgm:pt modelId="{84E4A91F-1D8C-E84E-81D1-D179CB3800AE}" type="parTrans" cxnId="{1FEDB42B-8DD7-E546-8FFE-98D843EBEE30}">
      <dgm:prSet/>
      <dgm:spPr/>
      <dgm:t>
        <a:bodyPr/>
        <a:lstStyle/>
        <a:p>
          <a:endParaRPr lang="fr-FR"/>
        </a:p>
      </dgm:t>
    </dgm:pt>
    <dgm:pt modelId="{E1C87A7C-0210-1E42-BB50-958455BB30D9}" type="sibTrans" cxnId="{1FEDB42B-8DD7-E546-8FFE-98D843EBEE30}">
      <dgm:prSet/>
      <dgm:spPr/>
      <dgm:t>
        <a:bodyPr/>
        <a:lstStyle/>
        <a:p>
          <a:endParaRPr lang="fr-FR"/>
        </a:p>
      </dgm:t>
    </dgm:pt>
    <dgm:pt modelId="{FD419AC1-A0F4-E84F-ACBA-2677CE01F88C}">
      <dgm:prSet phldrT="[Texte]"/>
      <dgm:spPr/>
      <dgm:t>
        <a:bodyPr/>
        <a:lstStyle/>
        <a:p>
          <a:r>
            <a:rPr lang="fr-FR" b="1" dirty="0" smtClean="0"/>
            <a:t>Sagesse</a:t>
          </a:r>
          <a:endParaRPr lang="fr-FR" b="1" dirty="0"/>
        </a:p>
      </dgm:t>
    </dgm:pt>
    <dgm:pt modelId="{87280C6F-2A50-7E47-93F3-AB8E291E4744}" type="parTrans" cxnId="{AF7714FF-3E69-454C-8E36-E8A68B845736}">
      <dgm:prSet/>
      <dgm:spPr/>
      <dgm:t>
        <a:bodyPr/>
        <a:lstStyle/>
        <a:p>
          <a:endParaRPr lang="fr-FR"/>
        </a:p>
      </dgm:t>
    </dgm:pt>
    <dgm:pt modelId="{03891861-1A29-254A-861F-FE35CAD43AB7}" type="sibTrans" cxnId="{AF7714FF-3E69-454C-8E36-E8A68B845736}">
      <dgm:prSet/>
      <dgm:spPr/>
      <dgm:t>
        <a:bodyPr/>
        <a:lstStyle/>
        <a:p>
          <a:endParaRPr lang="fr-FR"/>
        </a:p>
      </dgm:t>
    </dgm:pt>
    <dgm:pt modelId="{0BC68D0F-44EA-5447-9457-7394ADAF36C1}">
      <dgm:prSet phldrT="[Texte]"/>
      <dgm:spPr/>
      <dgm:t>
        <a:bodyPr/>
        <a:lstStyle/>
        <a:p>
          <a:r>
            <a:rPr lang="fr-FR" b="1" dirty="0" smtClean="0"/>
            <a:t>Information</a:t>
          </a:r>
          <a:endParaRPr lang="fr-FR" b="1" dirty="0"/>
        </a:p>
      </dgm:t>
    </dgm:pt>
    <dgm:pt modelId="{5CB48DB8-2014-774F-9A4D-992171AF4A6F}" type="parTrans" cxnId="{B0B0B90C-E79B-7E43-9188-3703B1AEDDD5}">
      <dgm:prSet/>
      <dgm:spPr/>
      <dgm:t>
        <a:bodyPr/>
        <a:lstStyle/>
        <a:p>
          <a:endParaRPr lang="fr-FR"/>
        </a:p>
      </dgm:t>
    </dgm:pt>
    <dgm:pt modelId="{D33B28D3-5F21-074D-A00F-830F41879EAA}" type="sibTrans" cxnId="{B0B0B90C-E79B-7E43-9188-3703B1AEDDD5}">
      <dgm:prSet/>
      <dgm:spPr/>
      <dgm:t>
        <a:bodyPr/>
        <a:lstStyle/>
        <a:p>
          <a:endParaRPr lang="fr-FR"/>
        </a:p>
      </dgm:t>
    </dgm:pt>
    <dgm:pt modelId="{7DD8721C-913E-2540-A956-CA75C708A4C7}" type="pres">
      <dgm:prSet presAssocID="{EC1D50D2-7780-024F-ABFE-252F27C60C6E}" presName="arrowDiagram" presStyleCnt="0">
        <dgm:presLayoutVars>
          <dgm:chMax val="5"/>
          <dgm:dir/>
          <dgm:resizeHandles val="exact"/>
        </dgm:presLayoutVars>
      </dgm:prSet>
      <dgm:spPr/>
    </dgm:pt>
    <dgm:pt modelId="{FAF26CF6-4726-7049-B6F9-F0B86326FA4F}" type="pres">
      <dgm:prSet presAssocID="{EC1D50D2-7780-024F-ABFE-252F27C60C6E}" presName="arrow" presStyleLbl="bgShp" presStyleIdx="0" presStyleCnt="1"/>
      <dgm:spPr/>
      <dgm:t>
        <a:bodyPr/>
        <a:lstStyle/>
        <a:p>
          <a:endParaRPr lang="fr-FR"/>
        </a:p>
      </dgm:t>
    </dgm:pt>
    <dgm:pt modelId="{1C1AF925-B42C-3542-90CB-87E13FDCC7B4}" type="pres">
      <dgm:prSet presAssocID="{EC1D50D2-7780-024F-ABFE-252F27C60C6E}" presName="arrowDiagram4" presStyleCnt="0"/>
      <dgm:spPr/>
    </dgm:pt>
    <dgm:pt modelId="{221530D2-7491-8B41-BFC3-10CBC3CDDBC3}" type="pres">
      <dgm:prSet presAssocID="{1635776E-8B53-014A-A2B0-BCBB0E121756}" presName="bullet4a" presStyleLbl="node1" presStyleIdx="0" presStyleCnt="4"/>
      <dgm:spPr/>
    </dgm:pt>
    <dgm:pt modelId="{8A6AA77F-AA1F-D148-91E7-922E732711E4}" type="pres">
      <dgm:prSet presAssocID="{1635776E-8B53-014A-A2B0-BCBB0E121756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B5F5F-E970-274C-9E20-99FF91AC0C78}" type="pres">
      <dgm:prSet presAssocID="{0BC68D0F-44EA-5447-9457-7394ADAF36C1}" presName="bullet4b" presStyleLbl="node1" presStyleIdx="1" presStyleCnt="4"/>
      <dgm:spPr/>
    </dgm:pt>
    <dgm:pt modelId="{7696C194-8399-1543-953D-63D551EA53E4}" type="pres">
      <dgm:prSet presAssocID="{0BC68D0F-44EA-5447-9457-7394ADAF36C1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319FB3-2AB7-5745-9B7E-ADE56B1D556E}" type="pres">
      <dgm:prSet presAssocID="{1ED68B8D-83D6-944C-A6B2-A67A13D7832D}" presName="bullet4c" presStyleLbl="node1" presStyleIdx="2" presStyleCnt="4"/>
      <dgm:spPr/>
    </dgm:pt>
    <dgm:pt modelId="{BB04357D-E34B-E24A-8079-C756F1A02C06}" type="pres">
      <dgm:prSet presAssocID="{1ED68B8D-83D6-944C-A6B2-A67A13D7832D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A7280C-7E0B-C748-A166-52EEDE169149}" type="pres">
      <dgm:prSet presAssocID="{FD419AC1-A0F4-E84F-ACBA-2677CE01F88C}" presName="bullet4d" presStyleLbl="node1" presStyleIdx="3" presStyleCnt="4"/>
      <dgm:spPr/>
    </dgm:pt>
    <dgm:pt modelId="{0A90CB4A-5977-CB4F-9293-D0C8DDAA53E3}" type="pres">
      <dgm:prSet presAssocID="{FD419AC1-A0F4-E84F-ACBA-2677CE01F88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803C57-4AC1-0E46-B285-1FF614502953}" type="presOf" srcId="{1635776E-8B53-014A-A2B0-BCBB0E121756}" destId="{8A6AA77F-AA1F-D148-91E7-922E732711E4}" srcOrd="0" destOrd="0" presId="urn:microsoft.com/office/officeart/2005/8/layout/arrow2"/>
    <dgm:cxn modelId="{B0B0B90C-E79B-7E43-9188-3703B1AEDDD5}" srcId="{EC1D50D2-7780-024F-ABFE-252F27C60C6E}" destId="{0BC68D0F-44EA-5447-9457-7394ADAF36C1}" srcOrd="1" destOrd="0" parTransId="{5CB48DB8-2014-774F-9A4D-992171AF4A6F}" sibTransId="{D33B28D3-5F21-074D-A00F-830F41879EAA}"/>
    <dgm:cxn modelId="{C1C2B374-98FD-0446-90A3-E7B5F4827A5B}" type="presOf" srcId="{FD419AC1-A0F4-E84F-ACBA-2677CE01F88C}" destId="{0A90CB4A-5977-CB4F-9293-D0C8DDAA53E3}" srcOrd="0" destOrd="0" presId="urn:microsoft.com/office/officeart/2005/8/layout/arrow2"/>
    <dgm:cxn modelId="{AF7714FF-3E69-454C-8E36-E8A68B845736}" srcId="{EC1D50D2-7780-024F-ABFE-252F27C60C6E}" destId="{FD419AC1-A0F4-E84F-ACBA-2677CE01F88C}" srcOrd="3" destOrd="0" parTransId="{87280C6F-2A50-7E47-93F3-AB8E291E4744}" sibTransId="{03891861-1A29-254A-861F-FE35CAD43AB7}"/>
    <dgm:cxn modelId="{FFB0E0DA-8938-F44C-866E-5E02CA90BA40}" type="presOf" srcId="{0BC68D0F-44EA-5447-9457-7394ADAF36C1}" destId="{7696C194-8399-1543-953D-63D551EA53E4}" srcOrd="0" destOrd="0" presId="urn:microsoft.com/office/officeart/2005/8/layout/arrow2"/>
    <dgm:cxn modelId="{2FFE1676-2C8E-B345-A1BC-AC46377AF5F1}" srcId="{EC1D50D2-7780-024F-ABFE-252F27C60C6E}" destId="{1635776E-8B53-014A-A2B0-BCBB0E121756}" srcOrd="0" destOrd="0" parTransId="{E2C8E480-D219-CC4B-BE17-D93C0079C1BA}" sibTransId="{C8679C1F-D271-224E-88E0-49FCD92AC1AF}"/>
    <dgm:cxn modelId="{A4E40912-FFA2-D94E-8611-2E089DD9DECB}" type="presOf" srcId="{1ED68B8D-83D6-944C-A6B2-A67A13D7832D}" destId="{BB04357D-E34B-E24A-8079-C756F1A02C06}" srcOrd="0" destOrd="0" presId="urn:microsoft.com/office/officeart/2005/8/layout/arrow2"/>
    <dgm:cxn modelId="{C2B9E12E-AA0E-0340-9CB7-4FD684F7AF0F}" type="presOf" srcId="{EC1D50D2-7780-024F-ABFE-252F27C60C6E}" destId="{7DD8721C-913E-2540-A956-CA75C708A4C7}" srcOrd="0" destOrd="0" presId="urn:microsoft.com/office/officeart/2005/8/layout/arrow2"/>
    <dgm:cxn modelId="{1FEDB42B-8DD7-E546-8FFE-98D843EBEE30}" srcId="{EC1D50D2-7780-024F-ABFE-252F27C60C6E}" destId="{1ED68B8D-83D6-944C-A6B2-A67A13D7832D}" srcOrd="2" destOrd="0" parTransId="{84E4A91F-1D8C-E84E-81D1-D179CB3800AE}" sibTransId="{E1C87A7C-0210-1E42-BB50-958455BB30D9}"/>
    <dgm:cxn modelId="{6179665F-20EF-4B4A-BCA1-C7B05D484464}" type="presParOf" srcId="{7DD8721C-913E-2540-A956-CA75C708A4C7}" destId="{FAF26CF6-4726-7049-B6F9-F0B86326FA4F}" srcOrd="0" destOrd="0" presId="urn:microsoft.com/office/officeart/2005/8/layout/arrow2"/>
    <dgm:cxn modelId="{99692AD1-1F78-664A-808D-F26901B94189}" type="presParOf" srcId="{7DD8721C-913E-2540-A956-CA75C708A4C7}" destId="{1C1AF925-B42C-3542-90CB-87E13FDCC7B4}" srcOrd="1" destOrd="0" presId="urn:microsoft.com/office/officeart/2005/8/layout/arrow2"/>
    <dgm:cxn modelId="{4BD11B4C-1995-8A4B-8CA8-B438442E895B}" type="presParOf" srcId="{1C1AF925-B42C-3542-90CB-87E13FDCC7B4}" destId="{221530D2-7491-8B41-BFC3-10CBC3CDDBC3}" srcOrd="0" destOrd="0" presId="urn:microsoft.com/office/officeart/2005/8/layout/arrow2"/>
    <dgm:cxn modelId="{8778FEE4-B879-FA4B-B470-A4D4738334D1}" type="presParOf" srcId="{1C1AF925-B42C-3542-90CB-87E13FDCC7B4}" destId="{8A6AA77F-AA1F-D148-91E7-922E732711E4}" srcOrd="1" destOrd="0" presId="urn:microsoft.com/office/officeart/2005/8/layout/arrow2"/>
    <dgm:cxn modelId="{864A6F29-BCD1-BB4F-B7E7-E480E0774A3F}" type="presParOf" srcId="{1C1AF925-B42C-3542-90CB-87E13FDCC7B4}" destId="{C60B5F5F-E970-274C-9E20-99FF91AC0C78}" srcOrd="2" destOrd="0" presId="urn:microsoft.com/office/officeart/2005/8/layout/arrow2"/>
    <dgm:cxn modelId="{97078757-D402-F445-9256-CA34DD7C1EB3}" type="presParOf" srcId="{1C1AF925-B42C-3542-90CB-87E13FDCC7B4}" destId="{7696C194-8399-1543-953D-63D551EA53E4}" srcOrd="3" destOrd="0" presId="urn:microsoft.com/office/officeart/2005/8/layout/arrow2"/>
    <dgm:cxn modelId="{3A606B74-2972-3549-B281-6D2A31F81B2D}" type="presParOf" srcId="{1C1AF925-B42C-3542-90CB-87E13FDCC7B4}" destId="{E7319FB3-2AB7-5745-9B7E-ADE56B1D556E}" srcOrd="4" destOrd="0" presId="urn:microsoft.com/office/officeart/2005/8/layout/arrow2"/>
    <dgm:cxn modelId="{0382DCFE-B260-B246-A0C7-A16B97253719}" type="presParOf" srcId="{1C1AF925-B42C-3542-90CB-87E13FDCC7B4}" destId="{BB04357D-E34B-E24A-8079-C756F1A02C06}" srcOrd="5" destOrd="0" presId="urn:microsoft.com/office/officeart/2005/8/layout/arrow2"/>
    <dgm:cxn modelId="{AB757CFC-CD8E-AE43-A422-6B1B14CA3098}" type="presParOf" srcId="{1C1AF925-B42C-3542-90CB-87E13FDCC7B4}" destId="{86A7280C-7E0B-C748-A166-52EEDE169149}" srcOrd="6" destOrd="0" presId="urn:microsoft.com/office/officeart/2005/8/layout/arrow2"/>
    <dgm:cxn modelId="{A7091C2D-88D0-0944-9AA7-137C4CF3E78F}" type="presParOf" srcId="{1C1AF925-B42C-3542-90CB-87E13FDCC7B4}" destId="{0A90CB4A-5977-CB4F-9293-D0C8DDAA53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1A5FE23-1DED-4C4E-8684-7D0B82D6D9AA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4F56AFD9-CDA1-2649-A1F7-1D04D165613B}">
      <dgm:prSet phldrT="[Texte]"/>
      <dgm:spPr/>
      <dgm:t>
        <a:bodyPr/>
        <a:lstStyle/>
        <a:p>
          <a:r>
            <a:rPr lang="fr-FR" dirty="0" smtClean="0"/>
            <a:t>Planification</a:t>
          </a:r>
          <a:endParaRPr lang="fr-FR" dirty="0"/>
        </a:p>
      </dgm:t>
    </dgm:pt>
    <dgm:pt modelId="{D2DA9BA3-B56F-B34F-B4E7-E0FEFA074AB1}" type="parTrans" cxnId="{542AD25C-B9DF-CE40-B44C-EC552D935E02}">
      <dgm:prSet/>
      <dgm:spPr/>
      <dgm:t>
        <a:bodyPr/>
        <a:lstStyle/>
        <a:p>
          <a:endParaRPr lang="fr-FR"/>
        </a:p>
      </dgm:t>
    </dgm:pt>
    <dgm:pt modelId="{57D5CB9A-0E62-4840-ACFC-797419CFD035}" type="sibTrans" cxnId="{542AD25C-B9DF-CE40-B44C-EC552D935E02}">
      <dgm:prSet/>
      <dgm:spPr/>
      <dgm:t>
        <a:bodyPr/>
        <a:lstStyle/>
        <a:p>
          <a:endParaRPr lang="fr-FR"/>
        </a:p>
      </dgm:t>
    </dgm:pt>
    <dgm:pt modelId="{198C7740-5E68-2B40-9604-39E87F955ACE}">
      <dgm:prSet phldrT="[Texte]"/>
      <dgm:spPr/>
      <dgm:t>
        <a:bodyPr/>
        <a:lstStyle/>
        <a:p>
          <a:r>
            <a:rPr lang="fr-FR" dirty="0" smtClean="0"/>
            <a:t>ETL</a:t>
          </a:r>
          <a:endParaRPr lang="fr-FR" dirty="0"/>
        </a:p>
      </dgm:t>
    </dgm:pt>
    <dgm:pt modelId="{30B1EE3E-4CCF-564F-BFC8-F5F601E5094F}" type="parTrans" cxnId="{17B57BFB-400F-4A44-83CA-A66F378BA790}">
      <dgm:prSet/>
      <dgm:spPr/>
      <dgm:t>
        <a:bodyPr/>
        <a:lstStyle/>
        <a:p>
          <a:endParaRPr lang="fr-FR"/>
        </a:p>
      </dgm:t>
    </dgm:pt>
    <dgm:pt modelId="{5383A0D3-49C3-714E-9DCE-85C3C2BE2574}" type="sibTrans" cxnId="{17B57BFB-400F-4A44-83CA-A66F378BA790}">
      <dgm:prSet/>
      <dgm:spPr/>
      <dgm:t>
        <a:bodyPr/>
        <a:lstStyle/>
        <a:p>
          <a:endParaRPr lang="fr-FR"/>
        </a:p>
      </dgm:t>
    </dgm:pt>
    <dgm:pt modelId="{95195BFD-435E-984C-8534-F42BE5314514}">
      <dgm:prSet phldrT="[Texte]"/>
      <dgm:spPr/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70CEA1E8-1B84-404E-A802-4CF70956CA6F}" type="parTrans" cxnId="{CBC00604-70BA-CD43-BBAB-D31AED83E8A4}">
      <dgm:prSet/>
      <dgm:spPr/>
      <dgm:t>
        <a:bodyPr/>
        <a:lstStyle/>
        <a:p>
          <a:endParaRPr lang="fr-FR"/>
        </a:p>
      </dgm:t>
    </dgm:pt>
    <dgm:pt modelId="{3012A256-0F50-8E4E-8D8F-446808B6D248}" type="sibTrans" cxnId="{CBC00604-70BA-CD43-BBAB-D31AED83E8A4}">
      <dgm:prSet/>
      <dgm:spPr/>
      <dgm:t>
        <a:bodyPr/>
        <a:lstStyle/>
        <a:p>
          <a:endParaRPr lang="fr-FR"/>
        </a:p>
      </dgm:t>
    </dgm:pt>
    <dgm:pt modelId="{0345044B-F609-0041-8718-A7924E1172B1}">
      <dgm:prSet phldrT="[Texte]"/>
      <dgm:spPr/>
      <dgm:t>
        <a:bodyPr/>
        <a:lstStyle/>
        <a:p>
          <a:r>
            <a:rPr lang="fr-FR" dirty="0" smtClean="0"/>
            <a:t>Stockage</a:t>
          </a:r>
          <a:endParaRPr lang="fr-FR" dirty="0"/>
        </a:p>
      </dgm:t>
    </dgm:pt>
    <dgm:pt modelId="{B532F55F-AAD0-1943-983B-73164F9533A1}" type="parTrans" cxnId="{B9813721-8BCF-5B4C-A8AA-FD96A0A3A6BE}">
      <dgm:prSet/>
      <dgm:spPr/>
      <dgm:t>
        <a:bodyPr/>
        <a:lstStyle/>
        <a:p>
          <a:endParaRPr lang="fr-FR"/>
        </a:p>
      </dgm:t>
    </dgm:pt>
    <dgm:pt modelId="{A34C97BC-E1FC-2B48-A017-D42A02AB6CB4}" type="sibTrans" cxnId="{B9813721-8BCF-5B4C-A8AA-FD96A0A3A6BE}">
      <dgm:prSet/>
      <dgm:spPr/>
      <dgm:t>
        <a:bodyPr/>
        <a:lstStyle/>
        <a:p>
          <a:endParaRPr lang="fr-FR"/>
        </a:p>
      </dgm:t>
    </dgm:pt>
    <dgm:pt modelId="{4309ABD7-A8B6-E04C-B618-FCB1082BB166}">
      <dgm:prSet phldrT="[Texte]"/>
      <dgm:spPr>
        <a:solidFill>
          <a:srgbClr val="BFBFBF"/>
        </a:solidFill>
      </dgm:spPr>
      <dgm:t>
        <a:bodyPr/>
        <a:lstStyle/>
        <a:p>
          <a:r>
            <a:rPr lang="fr-FR" dirty="0" smtClean="0"/>
            <a:t>Restitution</a:t>
          </a:r>
          <a:endParaRPr lang="fr-FR" dirty="0"/>
        </a:p>
      </dgm:t>
    </dgm:pt>
    <dgm:pt modelId="{3E9F5FFF-2807-084C-8792-6ABE9E84C758}" type="parTrans" cxnId="{4579B651-EA6B-164E-800E-2FC094613CDB}">
      <dgm:prSet/>
      <dgm:spPr/>
      <dgm:t>
        <a:bodyPr/>
        <a:lstStyle/>
        <a:p>
          <a:endParaRPr lang="fr-FR"/>
        </a:p>
      </dgm:t>
    </dgm:pt>
    <dgm:pt modelId="{8A6F64BD-2033-8445-962B-94CE6BC10561}" type="sibTrans" cxnId="{4579B651-EA6B-164E-800E-2FC094613CDB}">
      <dgm:prSet/>
      <dgm:spPr/>
      <dgm:t>
        <a:bodyPr/>
        <a:lstStyle/>
        <a:p>
          <a:endParaRPr lang="fr-FR"/>
        </a:p>
      </dgm:t>
    </dgm:pt>
    <dgm:pt modelId="{D0DE198D-EC26-9041-9766-29CC5DA213D6}" type="pres">
      <dgm:prSet presAssocID="{01A5FE23-1DED-4C4E-8684-7D0B82D6D9AA}" presName="Name0" presStyleCnt="0">
        <dgm:presLayoutVars>
          <dgm:dir/>
          <dgm:resizeHandles val="exact"/>
        </dgm:presLayoutVars>
      </dgm:prSet>
      <dgm:spPr/>
    </dgm:pt>
    <dgm:pt modelId="{AB58F864-1965-024B-AD80-54B7ABC92454}" type="pres">
      <dgm:prSet presAssocID="{4F56AFD9-CDA1-2649-A1F7-1D04D165613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E9BBD-3919-D64F-B5C3-C25486ABCC6B}" type="pres">
      <dgm:prSet presAssocID="{57D5CB9A-0E62-4840-ACFC-797419CFD035}" presName="parSpace" presStyleCnt="0"/>
      <dgm:spPr/>
    </dgm:pt>
    <dgm:pt modelId="{2625C9D8-F3F0-4B40-861B-59AB3E3BF268}" type="pres">
      <dgm:prSet presAssocID="{198C7740-5E68-2B40-9604-39E87F955AC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6E85C-1349-D54A-93D1-D374C5F74F37}" type="pres">
      <dgm:prSet presAssocID="{5383A0D3-49C3-714E-9DCE-85C3C2BE2574}" presName="parSpace" presStyleCnt="0"/>
      <dgm:spPr/>
    </dgm:pt>
    <dgm:pt modelId="{4D73DE07-AB30-8642-A807-DF52663AA916}" type="pres">
      <dgm:prSet presAssocID="{0345044B-F609-0041-8718-A7924E1172B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BD5A4B-C79F-8447-8707-A41832AF152F}" type="pres">
      <dgm:prSet presAssocID="{A34C97BC-E1FC-2B48-A017-D42A02AB6CB4}" presName="parSpace" presStyleCnt="0"/>
      <dgm:spPr/>
    </dgm:pt>
    <dgm:pt modelId="{F0CA96FA-2A4E-B34B-9EC0-94FCAF52D4A9}" type="pres">
      <dgm:prSet presAssocID="{95195BFD-435E-984C-8534-F42BE531451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EFF98-19A2-A74C-B811-E6A45026D9AC}" type="pres">
      <dgm:prSet presAssocID="{3012A256-0F50-8E4E-8D8F-446808B6D248}" presName="parSpace" presStyleCnt="0"/>
      <dgm:spPr/>
    </dgm:pt>
    <dgm:pt modelId="{B752107A-2DDC-104E-9652-2482D8599CAE}" type="pres">
      <dgm:prSet presAssocID="{4309ABD7-A8B6-E04C-B618-FCB1082BB16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40FED4-BBD0-5642-8D71-5FA2D2164430}" type="presOf" srcId="{4309ABD7-A8B6-E04C-B618-FCB1082BB166}" destId="{B752107A-2DDC-104E-9652-2482D8599CAE}" srcOrd="0" destOrd="0" presId="urn:microsoft.com/office/officeart/2005/8/layout/hChevron3"/>
    <dgm:cxn modelId="{8D205D2B-379E-CF40-A4D3-24F219C435AD}" type="presOf" srcId="{198C7740-5E68-2B40-9604-39E87F955ACE}" destId="{2625C9D8-F3F0-4B40-861B-59AB3E3BF268}" srcOrd="0" destOrd="0" presId="urn:microsoft.com/office/officeart/2005/8/layout/hChevron3"/>
    <dgm:cxn modelId="{542AD25C-B9DF-CE40-B44C-EC552D935E02}" srcId="{01A5FE23-1DED-4C4E-8684-7D0B82D6D9AA}" destId="{4F56AFD9-CDA1-2649-A1F7-1D04D165613B}" srcOrd="0" destOrd="0" parTransId="{D2DA9BA3-B56F-B34F-B4E7-E0FEFA074AB1}" sibTransId="{57D5CB9A-0E62-4840-ACFC-797419CFD035}"/>
    <dgm:cxn modelId="{17B57BFB-400F-4A44-83CA-A66F378BA790}" srcId="{01A5FE23-1DED-4C4E-8684-7D0B82D6D9AA}" destId="{198C7740-5E68-2B40-9604-39E87F955ACE}" srcOrd="1" destOrd="0" parTransId="{30B1EE3E-4CCF-564F-BFC8-F5F601E5094F}" sibTransId="{5383A0D3-49C3-714E-9DCE-85C3C2BE2574}"/>
    <dgm:cxn modelId="{B9813721-8BCF-5B4C-A8AA-FD96A0A3A6BE}" srcId="{01A5FE23-1DED-4C4E-8684-7D0B82D6D9AA}" destId="{0345044B-F609-0041-8718-A7924E1172B1}" srcOrd="2" destOrd="0" parTransId="{B532F55F-AAD0-1943-983B-73164F9533A1}" sibTransId="{A34C97BC-E1FC-2B48-A017-D42A02AB6CB4}"/>
    <dgm:cxn modelId="{4579B651-EA6B-164E-800E-2FC094613CDB}" srcId="{01A5FE23-1DED-4C4E-8684-7D0B82D6D9AA}" destId="{4309ABD7-A8B6-E04C-B618-FCB1082BB166}" srcOrd="4" destOrd="0" parTransId="{3E9F5FFF-2807-084C-8792-6ABE9E84C758}" sibTransId="{8A6F64BD-2033-8445-962B-94CE6BC10561}"/>
    <dgm:cxn modelId="{268C45DC-BB17-1746-82DB-2F374AAE2348}" type="presOf" srcId="{4F56AFD9-CDA1-2649-A1F7-1D04D165613B}" destId="{AB58F864-1965-024B-AD80-54B7ABC92454}" srcOrd="0" destOrd="0" presId="urn:microsoft.com/office/officeart/2005/8/layout/hChevron3"/>
    <dgm:cxn modelId="{7E55392D-974C-2A41-B9B2-AA18A8D92744}" type="presOf" srcId="{01A5FE23-1DED-4C4E-8684-7D0B82D6D9AA}" destId="{D0DE198D-EC26-9041-9766-29CC5DA213D6}" srcOrd="0" destOrd="0" presId="urn:microsoft.com/office/officeart/2005/8/layout/hChevron3"/>
    <dgm:cxn modelId="{1B939AE8-BF01-1E44-B84E-6CBBB0ABE929}" type="presOf" srcId="{0345044B-F609-0041-8718-A7924E1172B1}" destId="{4D73DE07-AB30-8642-A807-DF52663AA916}" srcOrd="0" destOrd="0" presId="urn:microsoft.com/office/officeart/2005/8/layout/hChevron3"/>
    <dgm:cxn modelId="{9044662F-C460-B74D-9E35-F7B22176CA08}" type="presOf" srcId="{95195BFD-435E-984C-8534-F42BE5314514}" destId="{F0CA96FA-2A4E-B34B-9EC0-94FCAF52D4A9}" srcOrd="0" destOrd="0" presId="urn:microsoft.com/office/officeart/2005/8/layout/hChevron3"/>
    <dgm:cxn modelId="{CBC00604-70BA-CD43-BBAB-D31AED83E8A4}" srcId="{01A5FE23-1DED-4C4E-8684-7D0B82D6D9AA}" destId="{95195BFD-435E-984C-8534-F42BE5314514}" srcOrd="3" destOrd="0" parTransId="{70CEA1E8-1B84-404E-A802-4CF70956CA6F}" sibTransId="{3012A256-0F50-8E4E-8D8F-446808B6D248}"/>
    <dgm:cxn modelId="{BADF6A69-EDC4-FE4E-BD90-70184E6958EF}" type="presParOf" srcId="{D0DE198D-EC26-9041-9766-29CC5DA213D6}" destId="{AB58F864-1965-024B-AD80-54B7ABC92454}" srcOrd="0" destOrd="0" presId="urn:microsoft.com/office/officeart/2005/8/layout/hChevron3"/>
    <dgm:cxn modelId="{AF66F4B1-B5C7-BB41-A38B-2E883036CC69}" type="presParOf" srcId="{D0DE198D-EC26-9041-9766-29CC5DA213D6}" destId="{169E9BBD-3919-D64F-B5C3-C25486ABCC6B}" srcOrd="1" destOrd="0" presId="urn:microsoft.com/office/officeart/2005/8/layout/hChevron3"/>
    <dgm:cxn modelId="{9CE23245-957D-E143-9688-1E30981A4E01}" type="presParOf" srcId="{D0DE198D-EC26-9041-9766-29CC5DA213D6}" destId="{2625C9D8-F3F0-4B40-861B-59AB3E3BF268}" srcOrd="2" destOrd="0" presId="urn:microsoft.com/office/officeart/2005/8/layout/hChevron3"/>
    <dgm:cxn modelId="{561BFA8D-33CD-264A-A9B2-B6D26F50E205}" type="presParOf" srcId="{D0DE198D-EC26-9041-9766-29CC5DA213D6}" destId="{C5C6E85C-1349-D54A-93D1-D374C5F74F37}" srcOrd="3" destOrd="0" presId="urn:microsoft.com/office/officeart/2005/8/layout/hChevron3"/>
    <dgm:cxn modelId="{DDEF45E4-3E86-DE47-AD02-980E37160A66}" type="presParOf" srcId="{D0DE198D-EC26-9041-9766-29CC5DA213D6}" destId="{4D73DE07-AB30-8642-A807-DF52663AA916}" srcOrd="4" destOrd="0" presId="urn:microsoft.com/office/officeart/2005/8/layout/hChevron3"/>
    <dgm:cxn modelId="{F43E3933-43D1-2146-825E-7813CDBEF9BE}" type="presParOf" srcId="{D0DE198D-EC26-9041-9766-29CC5DA213D6}" destId="{A8BD5A4B-C79F-8447-8707-A41832AF152F}" srcOrd="5" destOrd="0" presId="urn:microsoft.com/office/officeart/2005/8/layout/hChevron3"/>
    <dgm:cxn modelId="{78A46DA8-B25E-3844-AE48-436A7F4D0E67}" type="presParOf" srcId="{D0DE198D-EC26-9041-9766-29CC5DA213D6}" destId="{F0CA96FA-2A4E-B34B-9EC0-94FCAF52D4A9}" srcOrd="6" destOrd="0" presId="urn:microsoft.com/office/officeart/2005/8/layout/hChevron3"/>
    <dgm:cxn modelId="{80570912-7744-6047-8655-ACB260424A53}" type="presParOf" srcId="{D0DE198D-EC26-9041-9766-29CC5DA213D6}" destId="{192EFF98-19A2-A74C-B811-E6A45026D9AC}" srcOrd="7" destOrd="0" presId="urn:microsoft.com/office/officeart/2005/8/layout/hChevron3"/>
    <dgm:cxn modelId="{4ED17300-4017-0F43-A397-DA8F62BD3FCD}" type="presParOf" srcId="{D0DE198D-EC26-9041-9766-29CC5DA213D6}" destId="{B752107A-2DDC-104E-9652-2482D8599C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A5FE23-1DED-4C4E-8684-7D0B82D6D9AA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4F56AFD9-CDA1-2649-A1F7-1D04D165613B}">
      <dgm:prSet phldrT="[Texte]"/>
      <dgm:spPr/>
      <dgm:t>
        <a:bodyPr/>
        <a:lstStyle/>
        <a:p>
          <a:r>
            <a:rPr lang="fr-FR" dirty="0" smtClean="0"/>
            <a:t>Planification</a:t>
          </a:r>
          <a:endParaRPr lang="fr-FR" dirty="0"/>
        </a:p>
      </dgm:t>
    </dgm:pt>
    <dgm:pt modelId="{D2DA9BA3-B56F-B34F-B4E7-E0FEFA074AB1}" type="parTrans" cxnId="{542AD25C-B9DF-CE40-B44C-EC552D935E02}">
      <dgm:prSet/>
      <dgm:spPr/>
      <dgm:t>
        <a:bodyPr/>
        <a:lstStyle/>
        <a:p>
          <a:endParaRPr lang="fr-FR"/>
        </a:p>
      </dgm:t>
    </dgm:pt>
    <dgm:pt modelId="{57D5CB9A-0E62-4840-ACFC-797419CFD035}" type="sibTrans" cxnId="{542AD25C-B9DF-CE40-B44C-EC552D935E02}">
      <dgm:prSet/>
      <dgm:spPr/>
      <dgm:t>
        <a:bodyPr/>
        <a:lstStyle/>
        <a:p>
          <a:endParaRPr lang="fr-FR"/>
        </a:p>
      </dgm:t>
    </dgm:pt>
    <dgm:pt modelId="{198C7740-5E68-2B40-9604-39E87F955ACE}">
      <dgm:prSet phldrT="[Texte]"/>
      <dgm:spPr/>
      <dgm:t>
        <a:bodyPr/>
        <a:lstStyle/>
        <a:p>
          <a:r>
            <a:rPr lang="fr-FR" dirty="0" smtClean="0"/>
            <a:t>ETL</a:t>
          </a:r>
          <a:endParaRPr lang="fr-FR" dirty="0"/>
        </a:p>
      </dgm:t>
    </dgm:pt>
    <dgm:pt modelId="{30B1EE3E-4CCF-564F-BFC8-F5F601E5094F}" type="parTrans" cxnId="{17B57BFB-400F-4A44-83CA-A66F378BA790}">
      <dgm:prSet/>
      <dgm:spPr/>
      <dgm:t>
        <a:bodyPr/>
        <a:lstStyle/>
        <a:p>
          <a:endParaRPr lang="fr-FR"/>
        </a:p>
      </dgm:t>
    </dgm:pt>
    <dgm:pt modelId="{5383A0D3-49C3-714E-9DCE-85C3C2BE2574}" type="sibTrans" cxnId="{17B57BFB-400F-4A44-83CA-A66F378BA790}">
      <dgm:prSet/>
      <dgm:spPr/>
      <dgm:t>
        <a:bodyPr/>
        <a:lstStyle/>
        <a:p>
          <a:endParaRPr lang="fr-FR"/>
        </a:p>
      </dgm:t>
    </dgm:pt>
    <dgm:pt modelId="{95195BFD-435E-984C-8534-F42BE5314514}">
      <dgm:prSet phldrT="[Texte]"/>
      <dgm:spPr/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70CEA1E8-1B84-404E-A802-4CF70956CA6F}" type="parTrans" cxnId="{CBC00604-70BA-CD43-BBAB-D31AED83E8A4}">
      <dgm:prSet/>
      <dgm:spPr/>
      <dgm:t>
        <a:bodyPr/>
        <a:lstStyle/>
        <a:p>
          <a:endParaRPr lang="fr-FR"/>
        </a:p>
      </dgm:t>
    </dgm:pt>
    <dgm:pt modelId="{3012A256-0F50-8E4E-8D8F-446808B6D248}" type="sibTrans" cxnId="{CBC00604-70BA-CD43-BBAB-D31AED83E8A4}">
      <dgm:prSet/>
      <dgm:spPr/>
      <dgm:t>
        <a:bodyPr/>
        <a:lstStyle/>
        <a:p>
          <a:endParaRPr lang="fr-FR"/>
        </a:p>
      </dgm:t>
    </dgm:pt>
    <dgm:pt modelId="{0345044B-F609-0041-8718-A7924E1172B1}">
      <dgm:prSet phldrT="[Texte]"/>
      <dgm:spPr/>
      <dgm:t>
        <a:bodyPr/>
        <a:lstStyle/>
        <a:p>
          <a:r>
            <a:rPr lang="fr-FR" dirty="0" smtClean="0"/>
            <a:t>Stockage</a:t>
          </a:r>
          <a:endParaRPr lang="fr-FR" dirty="0"/>
        </a:p>
      </dgm:t>
    </dgm:pt>
    <dgm:pt modelId="{B532F55F-AAD0-1943-983B-73164F9533A1}" type="parTrans" cxnId="{B9813721-8BCF-5B4C-A8AA-FD96A0A3A6BE}">
      <dgm:prSet/>
      <dgm:spPr/>
      <dgm:t>
        <a:bodyPr/>
        <a:lstStyle/>
        <a:p>
          <a:endParaRPr lang="fr-FR"/>
        </a:p>
      </dgm:t>
    </dgm:pt>
    <dgm:pt modelId="{A34C97BC-E1FC-2B48-A017-D42A02AB6CB4}" type="sibTrans" cxnId="{B9813721-8BCF-5B4C-A8AA-FD96A0A3A6BE}">
      <dgm:prSet/>
      <dgm:spPr/>
      <dgm:t>
        <a:bodyPr/>
        <a:lstStyle/>
        <a:p>
          <a:endParaRPr lang="fr-FR"/>
        </a:p>
      </dgm:t>
    </dgm:pt>
    <dgm:pt modelId="{4309ABD7-A8B6-E04C-B618-FCB1082BB166}">
      <dgm:prSet phldrT="[Texte]"/>
      <dgm:spPr/>
      <dgm:t>
        <a:bodyPr/>
        <a:lstStyle/>
        <a:p>
          <a:r>
            <a:rPr lang="fr-FR" dirty="0" smtClean="0"/>
            <a:t>Restitution</a:t>
          </a:r>
          <a:endParaRPr lang="fr-FR" dirty="0"/>
        </a:p>
      </dgm:t>
    </dgm:pt>
    <dgm:pt modelId="{3E9F5FFF-2807-084C-8792-6ABE9E84C758}" type="parTrans" cxnId="{4579B651-EA6B-164E-800E-2FC094613CDB}">
      <dgm:prSet/>
      <dgm:spPr/>
      <dgm:t>
        <a:bodyPr/>
        <a:lstStyle/>
        <a:p>
          <a:endParaRPr lang="fr-FR"/>
        </a:p>
      </dgm:t>
    </dgm:pt>
    <dgm:pt modelId="{8A6F64BD-2033-8445-962B-94CE6BC10561}" type="sibTrans" cxnId="{4579B651-EA6B-164E-800E-2FC094613CDB}">
      <dgm:prSet/>
      <dgm:spPr/>
      <dgm:t>
        <a:bodyPr/>
        <a:lstStyle/>
        <a:p>
          <a:endParaRPr lang="fr-FR"/>
        </a:p>
      </dgm:t>
    </dgm:pt>
    <dgm:pt modelId="{D0DE198D-EC26-9041-9766-29CC5DA213D6}" type="pres">
      <dgm:prSet presAssocID="{01A5FE23-1DED-4C4E-8684-7D0B82D6D9AA}" presName="Name0" presStyleCnt="0">
        <dgm:presLayoutVars>
          <dgm:dir/>
          <dgm:resizeHandles val="exact"/>
        </dgm:presLayoutVars>
      </dgm:prSet>
      <dgm:spPr/>
    </dgm:pt>
    <dgm:pt modelId="{AB58F864-1965-024B-AD80-54B7ABC92454}" type="pres">
      <dgm:prSet presAssocID="{4F56AFD9-CDA1-2649-A1F7-1D04D165613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E9BBD-3919-D64F-B5C3-C25486ABCC6B}" type="pres">
      <dgm:prSet presAssocID="{57D5CB9A-0E62-4840-ACFC-797419CFD035}" presName="parSpace" presStyleCnt="0"/>
      <dgm:spPr/>
    </dgm:pt>
    <dgm:pt modelId="{2625C9D8-F3F0-4B40-861B-59AB3E3BF268}" type="pres">
      <dgm:prSet presAssocID="{198C7740-5E68-2B40-9604-39E87F955AC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6E85C-1349-D54A-93D1-D374C5F74F37}" type="pres">
      <dgm:prSet presAssocID="{5383A0D3-49C3-714E-9DCE-85C3C2BE2574}" presName="parSpace" presStyleCnt="0"/>
      <dgm:spPr/>
    </dgm:pt>
    <dgm:pt modelId="{4D73DE07-AB30-8642-A807-DF52663AA916}" type="pres">
      <dgm:prSet presAssocID="{0345044B-F609-0041-8718-A7924E1172B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BD5A4B-C79F-8447-8707-A41832AF152F}" type="pres">
      <dgm:prSet presAssocID="{A34C97BC-E1FC-2B48-A017-D42A02AB6CB4}" presName="parSpace" presStyleCnt="0"/>
      <dgm:spPr/>
    </dgm:pt>
    <dgm:pt modelId="{F0CA96FA-2A4E-B34B-9EC0-94FCAF52D4A9}" type="pres">
      <dgm:prSet presAssocID="{95195BFD-435E-984C-8534-F42BE531451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EFF98-19A2-A74C-B811-E6A45026D9AC}" type="pres">
      <dgm:prSet presAssocID="{3012A256-0F50-8E4E-8D8F-446808B6D248}" presName="parSpace" presStyleCnt="0"/>
      <dgm:spPr/>
    </dgm:pt>
    <dgm:pt modelId="{B752107A-2DDC-104E-9652-2482D8599CAE}" type="pres">
      <dgm:prSet presAssocID="{4309ABD7-A8B6-E04C-B618-FCB1082BB16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2AD25C-B9DF-CE40-B44C-EC552D935E02}" srcId="{01A5FE23-1DED-4C4E-8684-7D0B82D6D9AA}" destId="{4F56AFD9-CDA1-2649-A1F7-1D04D165613B}" srcOrd="0" destOrd="0" parTransId="{D2DA9BA3-B56F-B34F-B4E7-E0FEFA074AB1}" sibTransId="{57D5CB9A-0E62-4840-ACFC-797419CFD035}"/>
    <dgm:cxn modelId="{5785BFA1-8570-394B-A1A4-FB2D1F5100A8}" type="presOf" srcId="{95195BFD-435E-984C-8534-F42BE5314514}" destId="{F0CA96FA-2A4E-B34B-9EC0-94FCAF52D4A9}" srcOrd="0" destOrd="0" presId="urn:microsoft.com/office/officeart/2005/8/layout/hChevron3"/>
    <dgm:cxn modelId="{4579B651-EA6B-164E-800E-2FC094613CDB}" srcId="{01A5FE23-1DED-4C4E-8684-7D0B82D6D9AA}" destId="{4309ABD7-A8B6-E04C-B618-FCB1082BB166}" srcOrd="4" destOrd="0" parTransId="{3E9F5FFF-2807-084C-8792-6ABE9E84C758}" sibTransId="{8A6F64BD-2033-8445-962B-94CE6BC10561}"/>
    <dgm:cxn modelId="{F8726564-81D4-D34F-8975-E7D9A0F68F5A}" type="presOf" srcId="{0345044B-F609-0041-8718-A7924E1172B1}" destId="{4D73DE07-AB30-8642-A807-DF52663AA916}" srcOrd="0" destOrd="0" presId="urn:microsoft.com/office/officeart/2005/8/layout/hChevron3"/>
    <dgm:cxn modelId="{17B57BFB-400F-4A44-83CA-A66F378BA790}" srcId="{01A5FE23-1DED-4C4E-8684-7D0B82D6D9AA}" destId="{198C7740-5E68-2B40-9604-39E87F955ACE}" srcOrd="1" destOrd="0" parTransId="{30B1EE3E-4CCF-564F-BFC8-F5F601E5094F}" sibTransId="{5383A0D3-49C3-714E-9DCE-85C3C2BE2574}"/>
    <dgm:cxn modelId="{B9813721-8BCF-5B4C-A8AA-FD96A0A3A6BE}" srcId="{01A5FE23-1DED-4C4E-8684-7D0B82D6D9AA}" destId="{0345044B-F609-0041-8718-A7924E1172B1}" srcOrd="2" destOrd="0" parTransId="{B532F55F-AAD0-1943-983B-73164F9533A1}" sibTransId="{A34C97BC-E1FC-2B48-A017-D42A02AB6CB4}"/>
    <dgm:cxn modelId="{B517B1BA-7151-D946-9657-7D043F788C99}" type="presOf" srcId="{198C7740-5E68-2B40-9604-39E87F955ACE}" destId="{2625C9D8-F3F0-4B40-861B-59AB3E3BF268}" srcOrd="0" destOrd="0" presId="urn:microsoft.com/office/officeart/2005/8/layout/hChevron3"/>
    <dgm:cxn modelId="{5C48F12F-5BE2-B046-A2FE-FC9CC91ED0F8}" type="presOf" srcId="{4309ABD7-A8B6-E04C-B618-FCB1082BB166}" destId="{B752107A-2DDC-104E-9652-2482D8599CAE}" srcOrd="0" destOrd="0" presId="urn:microsoft.com/office/officeart/2005/8/layout/hChevron3"/>
    <dgm:cxn modelId="{CBC00604-70BA-CD43-BBAB-D31AED83E8A4}" srcId="{01A5FE23-1DED-4C4E-8684-7D0B82D6D9AA}" destId="{95195BFD-435E-984C-8534-F42BE5314514}" srcOrd="3" destOrd="0" parTransId="{70CEA1E8-1B84-404E-A802-4CF70956CA6F}" sibTransId="{3012A256-0F50-8E4E-8D8F-446808B6D248}"/>
    <dgm:cxn modelId="{FEF01235-2F12-E145-B21D-67B1F21D296F}" type="presOf" srcId="{4F56AFD9-CDA1-2649-A1F7-1D04D165613B}" destId="{AB58F864-1965-024B-AD80-54B7ABC92454}" srcOrd="0" destOrd="0" presId="urn:microsoft.com/office/officeart/2005/8/layout/hChevron3"/>
    <dgm:cxn modelId="{3872DDAF-3A37-934B-8F6A-9F3BAB0DC259}" type="presOf" srcId="{01A5FE23-1DED-4C4E-8684-7D0B82D6D9AA}" destId="{D0DE198D-EC26-9041-9766-29CC5DA213D6}" srcOrd="0" destOrd="0" presId="urn:microsoft.com/office/officeart/2005/8/layout/hChevron3"/>
    <dgm:cxn modelId="{1EF22DD6-4880-F743-A854-EA8BB928A46C}" type="presParOf" srcId="{D0DE198D-EC26-9041-9766-29CC5DA213D6}" destId="{AB58F864-1965-024B-AD80-54B7ABC92454}" srcOrd="0" destOrd="0" presId="urn:microsoft.com/office/officeart/2005/8/layout/hChevron3"/>
    <dgm:cxn modelId="{22BBBBA6-F6C7-1E49-8F10-5D93975EA196}" type="presParOf" srcId="{D0DE198D-EC26-9041-9766-29CC5DA213D6}" destId="{169E9BBD-3919-D64F-B5C3-C25486ABCC6B}" srcOrd="1" destOrd="0" presId="urn:microsoft.com/office/officeart/2005/8/layout/hChevron3"/>
    <dgm:cxn modelId="{1C002C92-4773-8245-964B-2E73024E8345}" type="presParOf" srcId="{D0DE198D-EC26-9041-9766-29CC5DA213D6}" destId="{2625C9D8-F3F0-4B40-861B-59AB3E3BF268}" srcOrd="2" destOrd="0" presId="urn:microsoft.com/office/officeart/2005/8/layout/hChevron3"/>
    <dgm:cxn modelId="{3C3E75CC-796A-CE48-AC5C-C0A9F36E7067}" type="presParOf" srcId="{D0DE198D-EC26-9041-9766-29CC5DA213D6}" destId="{C5C6E85C-1349-D54A-93D1-D374C5F74F37}" srcOrd="3" destOrd="0" presId="urn:microsoft.com/office/officeart/2005/8/layout/hChevron3"/>
    <dgm:cxn modelId="{1A1C5E1D-D9D9-BA43-9F92-3B6334D49EED}" type="presParOf" srcId="{D0DE198D-EC26-9041-9766-29CC5DA213D6}" destId="{4D73DE07-AB30-8642-A807-DF52663AA916}" srcOrd="4" destOrd="0" presId="urn:microsoft.com/office/officeart/2005/8/layout/hChevron3"/>
    <dgm:cxn modelId="{752A49C1-5EA2-0141-8BED-50579965D7C9}" type="presParOf" srcId="{D0DE198D-EC26-9041-9766-29CC5DA213D6}" destId="{A8BD5A4B-C79F-8447-8707-A41832AF152F}" srcOrd="5" destOrd="0" presId="urn:microsoft.com/office/officeart/2005/8/layout/hChevron3"/>
    <dgm:cxn modelId="{BD25D9D6-E0E1-BA40-B1B9-E9E720D434BE}" type="presParOf" srcId="{D0DE198D-EC26-9041-9766-29CC5DA213D6}" destId="{F0CA96FA-2A4E-B34B-9EC0-94FCAF52D4A9}" srcOrd="6" destOrd="0" presId="urn:microsoft.com/office/officeart/2005/8/layout/hChevron3"/>
    <dgm:cxn modelId="{953B1500-3AAC-FB41-B5D4-BB1B2519D3AB}" type="presParOf" srcId="{D0DE198D-EC26-9041-9766-29CC5DA213D6}" destId="{192EFF98-19A2-A74C-B811-E6A45026D9AC}" srcOrd="7" destOrd="0" presId="urn:microsoft.com/office/officeart/2005/8/layout/hChevron3"/>
    <dgm:cxn modelId="{DD73BCDE-71B3-6443-8BF2-4CA0223F1550}" type="presParOf" srcId="{D0DE198D-EC26-9041-9766-29CC5DA213D6}" destId="{B752107A-2DDC-104E-9652-2482D8599C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1D50D2-7780-024F-ABFE-252F27C60C6E}" type="doc">
      <dgm:prSet loTypeId="urn:microsoft.com/office/officeart/2005/8/layout/arrow2" loCatId="" qsTypeId="urn:microsoft.com/office/officeart/2005/8/quickstyle/3D1" qsCatId="3D" csTypeId="urn:microsoft.com/office/officeart/2005/8/colors/accent2_4" csCatId="accent2" phldr="1"/>
      <dgm:spPr/>
    </dgm:pt>
    <dgm:pt modelId="{1635776E-8B53-014A-A2B0-BCBB0E121756}">
      <dgm:prSet phldrT="[Texte]"/>
      <dgm:spPr/>
      <dgm:t>
        <a:bodyPr/>
        <a:lstStyle/>
        <a:p>
          <a:r>
            <a:rPr lang="fr-FR" b="1" dirty="0" smtClean="0"/>
            <a:t>Donnée</a:t>
          </a:r>
          <a:endParaRPr lang="fr-FR" b="1" dirty="0"/>
        </a:p>
      </dgm:t>
    </dgm:pt>
    <dgm:pt modelId="{E2C8E480-D219-CC4B-BE17-D93C0079C1BA}" type="parTrans" cxnId="{2FFE1676-2C8E-B345-A1BC-AC46377AF5F1}">
      <dgm:prSet/>
      <dgm:spPr/>
      <dgm:t>
        <a:bodyPr/>
        <a:lstStyle/>
        <a:p>
          <a:endParaRPr lang="fr-FR"/>
        </a:p>
      </dgm:t>
    </dgm:pt>
    <dgm:pt modelId="{C8679C1F-D271-224E-88E0-49FCD92AC1AF}" type="sibTrans" cxnId="{2FFE1676-2C8E-B345-A1BC-AC46377AF5F1}">
      <dgm:prSet/>
      <dgm:spPr/>
      <dgm:t>
        <a:bodyPr/>
        <a:lstStyle/>
        <a:p>
          <a:endParaRPr lang="fr-FR"/>
        </a:p>
      </dgm:t>
    </dgm:pt>
    <dgm:pt modelId="{FD419AC1-A0F4-E84F-ACBA-2677CE01F88C}">
      <dgm:prSet phldrT="[Texte]"/>
      <dgm:spPr/>
      <dgm:t>
        <a:bodyPr/>
        <a:lstStyle/>
        <a:p>
          <a:endParaRPr lang="fr-FR" b="1" dirty="0"/>
        </a:p>
      </dgm:t>
    </dgm:pt>
    <dgm:pt modelId="{03891861-1A29-254A-861F-FE35CAD43AB7}" type="sibTrans" cxnId="{AF7714FF-3E69-454C-8E36-E8A68B845736}">
      <dgm:prSet/>
      <dgm:spPr/>
      <dgm:t>
        <a:bodyPr/>
        <a:lstStyle/>
        <a:p>
          <a:endParaRPr lang="fr-FR"/>
        </a:p>
      </dgm:t>
    </dgm:pt>
    <dgm:pt modelId="{87280C6F-2A50-7E47-93F3-AB8E291E4744}" type="parTrans" cxnId="{AF7714FF-3E69-454C-8E36-E8A68B845736}">
      <dgm:prSet/>
      <dgm:spPr/>
      <dgm:t>
        <a:bodyPr/>
        <a:lstStyle/>
        <a:p>
          <a:endParaRPr lang="fr-FR"/>
        </a:p>
      </dgm:t>
    </dgm:pt>
    <dgm:pt modelId="{1ED68B8D-83D6-944C-A6B2-A67A13D7832D}">
      <dgm:prSet phldrT="[Texte]"/>
      <dgm:spPr/>
      <dgm:t>
        <a:bodyPr/>
        <a:lstStyle/>
        <a:p>
          <a:endParaRPr lang="fr-FR" b="1" dirty="0"/>
        </a:p>
      </dgm:t>
    </dgm:pt>
    <dgm:pt modelId="{E1C87A7C-0210-1E42-BB50-958455BB30D9}" type="sibTrans" cxnId="{1FEDB42B-8DD7-E546-8FFE-98D843EBEE30}">
      <dgm:prSet/>
      <dgm:spPr/>
      <dgm:t>
        <a:bodyPr/>
        <a:lstStyle/>
        <a:p>
          <a:endParaRPr lang="fr-FR"/>
        </a:p>
      </dgm:t>
    </dgm:pt>
    <dgm:pt modelId="{84E4A91F-1D8C-E84E-81D1-D179CB3800AE}" type="parTrans" cxnId="{1FEDB42B-8DD7-E546-8FFE-98D843EBEE30}">
      <dgm:prSet/>
      <dgm:spPr/>
      <dgm:t>
        <a:bodyPr/>
        <a:lstStyle/>
        <a:p>
          <a:endParaRPr lang="fr-FR"/>
        </a:p>
      </dgm:t>
    </dgm:pt>
    <dgm:pt modelId="{0BC68D0F-44EA-5447-9457-7394ADAF36C1}">
      <dgm:prSet phldrT="[Texte]"/>
      <dgm:spPr/>
      <dgm:t>
        <a:bodyPr/>
        <a:lstStyle/>
        <a:p>
          <a:endParaRPr lang="fr-FR" b="1" dirty="0"/>
        </a:p>
      </dgm:t>
    </dgm:pt>
    <dgm:pt modelId="{D33B28D3-5F21-074D-A00F-830F41879EAA}" type="sibTrans" cxnId="{B0B0B90C-E79B-7E43-9188-3703B1AEDDD5}">
      <dgm:prSet/>
      <dgm:spPr/>
      <dgm:t>
        <a:bodyPr/>
        <a:lstStyle/>
        <a:p>
          <a:endParaRPr lang="fr-FR"/>
        </a:p>
      </dgm:t>
    </dgm:pt>
    <dgm:pt modelId="{5CB48DB8-2014-774F-9A4D-992171AF4A6F}" type="parTrans" cxnId="{B0B0B90C-E79B-7E43-9188-3703B1AEDDD5}">
      <dgm:prSet/>
      <dgm:spPr/>
      <dgm:t>
        <a:bodyPr/>
        <a:lstStyle/>
        <a:p>
          <a:endParaRPr lang="fr-FR"/>
        </a:p>
      </dgm:t>
    </dgm:pt>
    <dgm:pt modelId="{7DD8721C-913E-2540-A956-CA75C708A4C7}" type="pres">
      <dgm:prSet presAssocID="{EC1D50D2-7780-024F-ABFE-252F27C60C6E}" presName="arrowDiagram" presStyleCnt="0">
        <dgm:presLayoutVars>
          <dgm:chMax val="5"/>
          <dgm:dir/>
          <dgm:resizeHandles val="exact"/>
        </dgm:presLayoutVars>
      </dgm:prSet>
      <dgm:spPr/>
    </dgm:pt>
    <dgm:pt modelId="{FAF26CF6-4726-7049-B6F9-F0B86326FA4F}" type="pres">
      <dgm:prSet presAssocID="{EC1D50D2-7780-024F-ABFE-252F27C60C6E}" presName="arrow" presStyleLbl="bgShp" presStyleIdx="0" presStyleCnt="1"/>
      <dgm:spPr/>
      <dgm:t>
        <a:bodyPr/>
        <a:lstStyle/>
        <a:p>
          <a:endParaRPr lang="fr-FR"/>
        </a:p>
      </dgm:t>
    </dgm:pt>
    <dgm:pt modelId="{1C1AF925-B42C-3542-90CB-87E13FDCC7B4}" type="pres">
      <dgm:prSet presAssocID="{EC1D50D2-7780-024F-ABFE-252F27C60C6E}" presName="arrowDiagram4" presStyleCnt="0"/>
      <dgm:spPr/>
    </dgm:pt>
    <dgm:pt modelId="{221530D2-7491-8B41-BFC3-10CBC3CDDBC3}" type="pres">
      <dgm:prSet presAssocID="{1635776E-8B53-014A-A2B0-BCBB0E121756}" presName="bullet4a" presStyleLbl="node1" presStyleIdx="0" presStyleCnt="4"/>
      <dgm:spPr/>
    </dgm:pt>
    <dgm:pt modelId="{8A6AA77F-AA1F-D148-91E7-922E732711E4}" type="pres">
      <dgm:prSet presAssocID="{1635776E-8B53-014A-A2B0-BCBB0E121756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B5F5F-E970-274C-9E20-99FF91AC0C78}" type="pres">
      <dgm:prSet presAssocID="{0BC68D0F-44EA-5447-9457-7394ADAF36C1}" presName="bullet4b" presStyleLbl="node1" presStyleIdx="1" presStyleCnt="4"/>
      <dgm:spPr/>
    </dgm:pt>
    <dgm:pt modelId="{7696C194-8399-1543-953D-63D551EA53E4}" type="pres">
      <dgm:prSet presAssocID="{0BC68D0F-44EA-5447-9457-7394ADAF36C1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319FB3-2AB7-5745-9B7E-ADE56B1D556E}" type="pres">
      <dgm:prSet presAssocID="{1ED68B8D-83D6-944C-A6B2-A67A13D7832D}" presName="bullet4c" presStyleLbl="node1" presStyleIdx="2" presStyleCnt="4"/>
      <dgm:spPr/>
    </dgm:pt>
    <dgm:pt modelId="{BB04357D-E34B-E24A-8079-C756F1A02C06}" type="pres">
      <dgm:prSet presAssocID="{1ED68B8D-83D6-944C-A6B2-A67A13D7832D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A7280C-7E0B-C748-A166-52EEDE169149}" type="pres">
      <dgm:prSet presAssocID="{FD419AC1-A0F4-E84F-ACBA-2677CE01F88C}" presName="bullet4d" presStyleLbl="node1" presStyleIdx="3" presStyleCnt="4"/>
      <dgm:spPr/>
    </dgm:pt>
    <dgm:pt modelId="{0A90CB4A-5977-CB4F-9293-D0C8DDAA53E3}" type="pres">
      <dgm:prSet presAssocID="{FD419AC1-A0F4-E84F-ACBA-2677CE01F88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9CE0678-36E4-194D-B8A8-45A326FF61A2}" type="presOf" srcId="{1ED68B8D-83D6-944C-A6B2-A67A13D7832D}" destId="{BB04357D-E34B-E24A-8079-C756F1A02C06}" srcOrd="0" destOrd="0" presId="urn:microsoft.com/office/officeart/2005/8/layout/arrow2"/>
    <dgm:cxn modelId="{B0B0B90C-E79B-7E43-9188-3703B1AEDDD5}" srcId="{EC1D50D2-7780-024F-ABFE-252F27C60C6E}" destId="{0BC68D0F-44EA-5447-9457-7394ADAF36C1}" srcOrd="1" destOrd="0" parTransId="{5CB48DB8-2014-774F-9A4D-992171AF4A6F}" sibTransId="{D33B28D3-5F21-074D-A00F-830F41879EAA}"/>
    <dgm:cxn modelId="{323E3AA1-7442-C94A-A877-42C83E598504}" type="presOf" srcId="{1635776E-8B53-014A-A2B0-BCBB0E121756}" destId="{8A6AA77F-AA1F-D148-91E7-922E732711E4}" srcOrd="0" destOrd="0" presId="urn:microsoft.com/office/officeart/2005/8/layout/arrow2"/>
    <dgm:cxn modelId="{AF7714FF-3E69-454C-8E36-E8A68B845736}" srcId="{EC1D50D2-7780-024F-ABFE-252F27C60C6E}" destId="{FD419AC1-A0F4-E84F-ACBA-2677CE01F88C}" srcOrd="3" destOrd="0" parTransId="{87280C6F-2A50-7E47-93F3-AB8E291E4744}" sibTransId="{03891861-1A29-254A-861F-FE35CAD43AB7}"/>
    <dgm:cxn modelId="{DD476DB1-4469-0045-B5E0-1F0B26855B00}" type="presOf" srcId="{0BC68D0F-44EA-5447-9457-7394ADAF36C1}" destId="{7696C194-8399-1543-953D-63D551EA53E4}" srcOrd="0" destOrd="0" presId="urn:microsoft.com/office/officeart/2005/8/layout/arrow2"/>
    <dgm:cxn modelId="{2FFE1676-2C8E-B345-A1BC-AC46377AF5F1}" srcId="{EC1D50D2-7780-024F-ABFE-252F27C60C6E}" destId="{1635776E-8B53-014A-A2B0-BCBB0E121756}" srcOrd="0" destOrd="0" parTransId="{E2C8E480-D219-CC4B-BE17-D93C0079C1BA}" sibTransId="{C8679C1F-D271-224E-88E0-49FCD92AC1AF}"/>
    <dgm:cxn modelId="{EBBE4526-E5C0-4E4F-A0F4-FC262B3E0819}" type="presOf" srcId="{FD419AC1-A0F4-E84F-ACBA-2677CE01F88C}" destId="{0A90CB4A-5977-CB4F-9293-D0C8DDAA53E3}" srcOrd="0" destOrd="0" presId="urn:microsoft.com/office/officeart/2005/8/layout/arrow2"/>
    <dgm:cxn modelId="{AD4C94FB-FB28-1746-AB44-3E5B4F33B769}" type="presOf" srcId="{EC1D50D2-7780-024F-ABFE-252F27C60C6E}" destId="{7DD8721C-913E-2540-A956-CA75C708A4C7}" srcOrd="0" destOrd="0" presId="urn:microsoft.com/office/officeart/2005/8/layout/arrow2"/>
    <dgm:cxn modelId="{1FEDB42B-8DD7-E546-8FFE-98D843EBEE30}" srcId="{EC1D50D2-7780-024F-ABFE-252F27C60C6E}" destId="{1ED68B8D-83D6-944C-A6B2-A67A13D7832D}" srcOrd="2" destOrd="0" parTransId="{84E4A91F-1D8C-E84E-81D1-D179CB3800AE}" sibTransId="{E1C87A7C-0210-1E42-BB50-958455BB30D9}"/>
    <dgm:cxn modelId="{7E02BEA0-3D68-EF42-A694-4942D33B7151}" type="presParOf" srcId="{7DD8721C-913E-2540-A956-CA75C708A4C7}" destId="{FAF26CF6-4726-7049-B6F9-F0B86326FA4F}" srcOrd="0" destOrd="0" presId="urn:microsoft.com/office/officeart/2005/8/layout/arrow2"/>
    <dgm:cxn modelId="{CEF99A5C-B6C5-604D-9F9D-6F2107A0247B}" type="presParOf" srcId="{7DD8721C-913E-2540-A956-CA75C708A4C7}" destId="{1C1AF925-B42C-3542-90CB-87E13FDCC7B4}" srcOrd="1" destOrd="0" presId="urn:microsoft.com/office/officeart/2005/8/layout/arrow2"/>
    <dgm:cxn modelId="{2CC4F93B-5AF6-9D41-BADD-2BCA42A72560}" type="presParOf" srcId="{1C1AF925-B42C-3542-90CB-87E13FDCC7B4}" destId="{221530D2-7491-8B41-BFC3-10CBC3CDDBC3}" srcOrd="0" destOrd="0" presId="urn:microsoft.com/office/officeart/2005/8/layout/arrow2"/>
    <dgm:cxn modelId="{0E0C34C9-E4D7-ED4E-93FA-1320A4EBEC19}" type="presParOf" srcId="{1C1AF925-B42C-3542-90CB-87E13FDCC7B4}" destId="{8A6AA77F-AA1F-D148-91E7-922E732711E4}" srcOrd="1" destOrd="0" presId="urn:microsoft.com/office/officeart/2005/8/layout/arrow2"/>
    <dgm:cxn modelId="{727EFD77-CF1E-6A48-8568-938EECDA8C32}" type="presParOf" srcId="{1C1AF925-B42C-3542-90CB-87E13FDCC7B4}" destId="{C60B5F5F-E970-274C-9E20-99FF91AC0C78}" srcOrd="2" destOrd="0" presId="urn:microsoft.com/office/officeart/2005/8/layout/arrow2"/>
    <dgm:cxn modelId="{9C581256-5662-8E40-8AFD-3BD8066F054C}" type="presParOf" srcId="{1C1AF925-B42C-3542-90CB-87E13FDCC7B4}" destId="{7696C194-8399-1543-953D-63D551EA53E4}" srcOrd="3" destOrd="0" presId="urn:microsoft.com/office/officeart/2005/8/layout/arrow2"/>
    <dgm:cxn modelId="{A540A922-3A8C-0649-BE92-AC865147C418}" type="presParOf" srcId="{1C1AF925-B42C-3542-90CB-87E13FDCC7B4}" destId="{E7319FB3-2AB7-5745-9B7E-ADE56B1D556E}" srcOrd="4" destOrd="0" presId="urn:microsoft.com/office/officeart/2005/8/layout/arrow2"/>
    <dgm:cxn modelId="{DF78349F-E266-8041-B4FA-48A03D51F4F4}" type="presParOf" srcId="{1C1AF925-B42C-3542-90CB-87E13FDCC7B4}" destId="{BB04357D-E34B-E24A-8079-C756F1A02C06}" srcOrd="5" destOrd="0" presId="urn:microsoft.com/office/officeart/2005/8/layout/arrow2"/>
    <dgm:cxn modelId="{D293010A-44BA-424E-8375-1D4695E428F9}" type="presParOf" srcId="{1C1AF925-B42C-3542-90CB-87E13FDCC7B4}" destId="{86A7280C-7E0B-C748-A166-52EEDE169149}" srcOrd="6" destOrd="0" presId="urn:microsoft.com/office/officeart/2005/8/layout/arrow2"/>
    <dgm:cxn modelId="{960EC383-F416-8943-BF6A-5ED1B3D86E73}" type="presParOf" srcId="{1C1AF925-B42C-3542-90CB-87E13FDCC7B4}" destId="{0A90CB4A-5977-CB4F-9293-D0C8DDAA53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D50D2-7780-024F-ABFE-252F27C60C6E}" type="doc">
      <dgm:prSet loTypeId="urn:microsoft.com/office/officeart/2005/8/layout/arrow2" loCatId="" qsTypeId="urn:microsoft.com/office/officeart/2005/8/quickstyle/3D1" qsCatId="3D" csTypeId="urn:microsoft.com/office/officeart/2005/8/colors/accent2_4" csCatId="accent2" phldr="1"/>
      <dgm:spPr/>
    </dgm:pt>
    <dgm:pt modelId="{1635776E-8B53-014A-A2B0-BCBB0E121756}">
      <dgm:prSet phldrT="[Texte]"/>
      <dgm:spPr/>
      <dgm:t>
        <a:bodyPr/>
        <a:lstStyle/>
        <a:p>
          <a:r>
            <a:rPr lang="fr-FR" b="1" dirty="0" smtClean="0">
              <a:solidFill>
                <a:schemeClr val="bg1">
                  <a:lumMod val="65000"/>
                </a:schemeClr>
              </a:solidFill>
            </a:rPr>
            <a:t>Donnée</a:t>
          </a:r>
          <a:endParaRPr lang="fr-FR" b="1" dirty="0">
            <a:solidFill>
              <a:schemeClr val="bg1">
                <a:lumMod val="65000"/>
              </a:schemeClr>
            </a:solidFill>
          </a:endParaRPr>
        </a:p>
      </dgm:t>
    </dgm:pt>
    <dgm:pt modelId="{E2C8E480-D219-CC4B-BE17-D93C0079C1BA}" type="parTrans" cxnId="{2FFE1676-2C8E-B345-A1BC-AC46377AF5F1}">
      <dgm:prSet/>
      <dgm:spPr/>
      <dgm:t>
        <a:bodyPr/>
        <a:lstStyle/>
        <a:p>
          <a:endParaRPr lang="fr-FR"/>
        </a:p>
      </dgm:t>
    </dgm:pt>
    <dgm:pt modelId="{C8679C1F-D271-224E-88E0-49FCD92AC1AF}" type="sibTrans" cxnId="{2FFE1676-2C8E-B345-A1BC-AC46377AF5F1}">
      <dgm:prSet/>
      <dgm:spPr/>
      <dgm:t>
        <a:bodyPr/>
        <a:lstStyle/>
        <a:p>
          <a:endParaRPr lang="fr-FR"/>
        </a:p>
      </dgm:t>
    </dgm:pt>
    <dgm:pt modelId="{FD419AC1-A0F4-E84F-ACBA-2677CE01F88C}">
      <dgm:prSet phldrT="[Texte]"/>
      <dgm:spPr/>
      <dgm:t>
        <a:bodyPr/>
        <a:lstStyle/>
        <a:p>
          <a:endParaRPr lang="fr-FR" b="1" dirty="0"/>
        </a:p>
      </dgm:t>
    </dgm:pt>
    <dgm:pt modelId="{03891861-1A29-254A-861F-FE35CAD43AB7}" type="sibTrans" cxnId="{AF7714FF-3E69-454C-8E36-E8A68B845736}">
      <dgm:prSet/>
      <dgm:spPr/>
      <dgm:t>
        <a:bodyPr/>
        <a:lstStyle/>
        <a:p>
          <a:endParaRPr lang="fr-FR"/>
        </a:p>
      </dgm:t>
    </dgm:pt>
    <dgm:pt modelId="{87280C6F-2A50-7E47-93F3-AB8E291E4744}" type="parTrans" cxnId="{AF7714FF-3E69-454C-8E36-E8A68B845736}">
      <dgm:prSet/>
      <dgm:spPr/>
      <dgm:t>
        <a:bodyPr/>
        <a:lstStyle/>
        <a:p>
          <a:endParaRPr lang="fr-FR"/>
        </a:p>
      </dgm:t>
    </dgm:pt>
    <dgm:pt modelId="{1ED68B8D-83D6-944C-A6B2-A67A13D7832D}">
      <dgm:prSet phldrT="[Texte]"/>
      <dgm:spPr/>
      <dgm:t>
        <a:bodyPr/>
        <a:lstStyle/>
        <a:p>
          <a:endParaRPr lang="fr-FR" b="1" dirty="0"/>
        </a:p>
      </dgm:t>
    </dgm:pt>
    <dgm:pt modelId="{E1C87A7C-0210-1E42-BB50-958455BB30D9}" type="sibTrans" cxnId="{1FEDB42B-8DD7-E546-8FFE-98D843EBEE30}">
      <dgm:prSet/>
      <dgm:spPr/>
      <dgm:t>
        <a:bodyPr/>
        <a:lstStyle/>
        <a:p>
          <a:endParaRPr lang="fr-FR"/>
        </a:p>
      </dgm:t>
    </dgm:pt>
    <dgm:pt modelId="{84E4A91F-1D8C-E84E-81D1-D179CB3800AE}" type="parTrans" cxnId="{1FEDB42B-8DD7-E546-8FFE-98D843EBEE30}">
      <dgm:prSet/>
      <dgm:spPr/>
      <dgm:t>
        <a:bodyPr/>
        <a:lstStyle/>
        <a:p>
          <a:endParaRPr lang="fr-FR"/>
        </a:p>
      </dgm:t>
    </dgm:pt>
    <dgm:pt modelId="{0BC68D0F-44EA-5447-9457-7394ADAF36C1}">
      <dgm:prSet phldrT="[Texte]"/>
      <dgm:spPr/>
      <dgm:t>
        <a:bodyPr/>
        <a:lstStyle/>
        <a:p>
          <a:r>
            <a:rPr lang="fr-FR" b="1" dirty="0" smtClean="0"/>
            <a:t>Information</a:t>
          </a:r>
          <a:endParaRPr lang="fr-FR" b="1" dirty="0"/>
        </a:p>
      </dgm:t>
    </dgm:pt>
    <dgm:pt modelId="{D33B28D3-5F21-074D-A00F-830F41879EAA}" type="sibTrans" cxnId="{B0B0B90C-E79B-7E43-9188-3703B1AEDDD5}">
      <dgm:prSet/>
      <dgm:spPr/>
      <dgm:t>
        <a:bodyPr/>
        <a:lstStyle/>
        <a:p>
          <a:endParaRPr lang="fr-FR"/>
        </a:p>
      </dgm:t>
    </dgm:pt>
    <dgm:pt modelId="{5CB48DB8-2014-774F-9A4D-992171AF4A6F}" type="parTrans" cxnId="{B0B0B90C-E79B-7E43-9188-3703B1AEDDD5}">
      <dgm:prSet/>
      <dgm:spPr/>
      <dgm:t>
        <a:bodyPr/>
        <a:lstStyle/>
        <a:p>
          <a:endParaRPr lang="fr-FR"/>
        </a:p>
      </dgm:t>
    </dgm:pt>
    <dgm:pt modelId="{7DD8721C-913E-2540-A956-CA75C708A4C7}" type="pres">
      <dgm:prSet presAssocID="{EC1D50D2-7780-024F-ABFE-252F27C60C6E}" presName="arrowDiagram" presStyleCnt="0">
        <dgm:presLayoutVars>
          <dgm:chMax val="5"/>
          <dgm:dir/>
          <dgm:resizeHandles val="exact"/>
        </dgm:presLayoutVars>
      </dgm:prSet>
      <dgm:spPr/>
    </dgm:pt>
    <dgm:pt modelId="{FAF26CF6-4726-7049-B6F9-F0B86326FA4F}" type="pres">
      <dgm:prSet presAssocID="{EC1D50D2-7780-024F-ABFE-252F27C60C6E}" presName="arrow" presStyleLbl="bgShp" presStyleIdx="0" presStyleCnt="1"/>
      <dgm:spPr/>
      <dgm:t>
        <a:bodyPr/>
        <a:lstStyle/>
        <a:p>
          <a:endParaRPr lang="fr-FR"/>
        </a:p>
      </dgm:t>
    </dgm:pt>
    <dgm:pt modelId="{1C1AF925-B42C-3542-90CB-87E13FDCC7B4}" type="pres">
      <dgm:prSet presAssocID="{EC1D50D2-7780-024F-ABFE-252F27C60C6E}" presName="arrowDiagram4" presStyleCnt="0"/>
      <dgm:spPr/>
    </dgm:pt>
    <dgm:pt modelId="{221530D2-7491-8B41-BFC3-10CBC3CDDBC3}" type="pres">
      <dgm:prSet presAssocID="{1635776E-8B53-014A-A2B0-BCBB0E121756}" presName="bullet4a" presStyleLbl="node1" presStyleIdx="0" presStyleCnt="4"/>
      <dgm:spPr/>
    </dgm:pt>
    <dgm:pt modelId="{8A6AA77F-AA1F-D148-91E7-922E732711E4}" type="pres">
      <dgm:prSet presAssocID="{1635776E-8B53-014A-A2B0-BCBB0E121756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B5F5F-E970-274C-9E20-99FF91AC0C78}" type="pres">
      <dgm:prSet presAssocID="{0BC68D0F-44EA-5447-9457-7394ADAF36C1}" presName="bullet4b" presStyleLbl="node1" presStyleIdx="1" presStyleCnt="4"/>
      <dgm:spPr/>
    </dgm:pt>
    <dgm:pt modelId="{7696C194-8399-1543-953D-63D551EA53E4}" type="pres">
      <dgm:prSet presAssocID="{0BC68D0F-44EA-5447-9457-7394ADAF36C1}" presName="textBox4b" presStyleLbl="revTx" presStyleIdx="1" presStyleCnt="4" custScaleX="224880" custLinFactNeighborX="69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319FB3-2AB7-5745-9B7E-ADE56B1D556E}" type="pres">
      <dgm:prSet presAssocID="{1ED68B8D-83D6-944C-A6B2-A67A13D7832D}" presName="bullet4c" presStyleLbl="node1" presStyleIdx="2" presStyleCnt="4"/>
      <dgm:spPr/>
    </dgm:pt>
    <dgm:pt modelId="{BB04357D-E34B-E24A-8079-C756F1A02C06}" type="pres">
      <dgm:prSet presAssocID="{1ED68B8D-83D6-944C-A6B2-A67A13D7832D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A7280C-7E0B-C748-A166-52EEDE169149}" type="pres">
      <dgm:prSet presAssocID="{FD419AC1-A0F4-E84F-ACBA-2677CE01F88C}" presName="bullet4d" presStyleLbl="node1" presStyleIdx="3" presStyleCnt="4"/>
      <dgm:spPr/>
    </dgm:pt>
    <dgm:pt modelId="{0A90CB4A-5977-CB4F-9293-D0C8DDAA53E3}" type="pres">
      <dgm:prSet presAssocID="{FD419AC1-A0F4-E84F-ACBA-2677CE01F88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52713B1-E979-A441-9C9C-BB18289A70D1}" type="presOf" srcId="{1ED68B8D-83D6-944C-A6B2-A67A13D7832D}" destId="{BB04357D-E34B-E24A-8079-C756F1A02C06}" srcOrd="0" destOrd="0" presId="urn:microsoft.com/office/officeart/2005/8/layout/arrow2"/>
    <dgm:cxn modelId="{B0B0B90C-E79B-7E43-9188-3703B1AEDDD5}" srcId="{EC1D50D2-7780-024F-ABFE-252F27C60C6E}" destId="{0BC68D0F-44EA-5447-9457-7394ADAF36C1}" srcOrd="1" destOrd="0" parTransId="{5CB48DB8-2014-774F-9A4D-992171AF4A6F}" sibTransId="{D33B28D3-5F21-074D-A00F-830F41879EAA}"/>
    <dgm:cxn modelId="{6C1C4DBC-F20C-7145-8F8B-B5E70F94D41D}" type="presOf" srcId="{FD419AC1-A0F4-E84F-ACBA-2677CE01F88C}" destId="{0A90CB4A-5977-CB4F-9293-D0C8DDAA53E3}" srcOrd="0" destOrd="0" presId="urn:microsoft.com/office/officeart/2005/8/layout/arrow2"/>
    <dgm:cxn modelId="{50D7846A-FDA3-5047-A162-7A552281A52B}" type="presOf" srcId="{0BC68D0F-44EA-5447-9457-7394ADAF36C1}" destId="{7696C194-8399-1543-953D-63D551EA53E4}" srcOrd="0" destOrd="0" presId="urn:microsoft.com/office/officeart/2005/8/layout/arrow2"/>
    <dgm:cxn modelId="{AF7714FF-3E69-454C-8E36-E8A68B845736}" srcId="{EC1D50D2-7780-024F-ABFE-252F27C60C6E}" destId="{FD419AC1-A0F4-E84F-ACBA-2677CE01F88C}" srcOrd="3" destOrd="0" parTransId="{87280C6F-2A50-7E47-93F3-AB8E291E4744}" sibTransId="{03891861-1A29-254A-861F-FE35CAD43AB7}"/>
    <dgm:cxn modelId="{7A73795E-08C3-A247-AFF8-6311A022A70F}" type="presOf" srcId="{1635776E-8B53-014A-A2B0-BCBB0E121756}" destId="{8A6AA77F-AA1F-D148-91E7-922E732711E4}" srcOrd="0" destOrd="0" presId="urn:microsoft.com/office/officeart/2005/8/layout/arrow2"/>
    <dgm:cxn modelId="{34053914-137B-7C47-8324-28AA9EB72016}" type="presOf" srcId="{EC1D50D2-7780-024F-ABFE-252F27C60C6E}" destId="{7DD8721C-913E-2540-A956-CA75C708A4C7}" srcOrd="0" destOrd="0" presId="urn:microsoft.com/office/officeart/2005/8/layout/arrow2"/>
    <dgm:cxn modelId="{2FFE1676-2C8E-B345-A1BC-AC46377AF5F1}" srcId="{EC1D50D2-7780-024F-ABFE-252F27C60C6E}" destId="{1635776E-8B53-014A-A2B0-BCBB0E121756}" srcOrd="0" destOrd="0" parTransId="{E2C8E480-D219-CC4B-BE17-D93C0079C1BA}" sibTransId="{C8679C1F-D271-224E-88E0-49FCD92AC1AF}"/>
    <dgm:cxn modelId="{1FEDB42B-8DD7-E546-8FFE-98D843EBEE30}" srcId="{EC1D50D2-7780-024F-ABFE-252F27C60C6E}" destId="{1ED68B8D-83D6-944C-A6B2-A67A13D7832D}" srcOrd="2" destOrd="0" parTransId="{84E4A91F-1D8C-E84E-81D1-D179CB3800AE}" sibTransId="{E1C87A7C-0210-1E42-BB50-958455BB30D9}"/>
    <dgm:cxn modelId="{F0B5A41F-277A-FE4B-AE85-47BAAD707F28}" type="presParOf" srcId="{7DD8721C-913E-2540-A956-CA75C708A4C7}" destId="{FAF26CF6-4726-7049-B6F9-F0B86326FA4F}" srcOrd="0" destOrd="0" presId="urn:microsoft.com/office/officeart/2005/8/layout/arrow2"/>
    <dgm:cxn modelId="{BEFCCB8C-3AEF-9540-935D-F455C86393EE}" type="presParOf" srcId="{7DD8721C-913E-2540-A956-CA75C708A4C7}" destId="{1C1AF925-B42C-3542-90CB-87E13FDCC7B4}" srcOrd="1" destOrd="0" presId="urn:microsoft.com/office/officeart/2005/8/layout/arrow2"/>
    <dgm:cxn modelId="{A2C5EBA6-F7E9-6D4E-B32C-62B6CCCA3FD8}" type="presParOf" srcId="{1C1AF925-B42C-3542-90CB-87E13FDCC7B4}" destId="{221530D2-7491-8B41-BFC3-10CBC3CDDBC3}" srcOrd="0" destOrd="0" presId="urn:microsoft.com/office/officeart/2005/8/layout/arrow2"/>
    <dgm:cxn modelId="{C7650653-B787-4044-8B7A-25050B5CBF42}" type="presParOf" srcId="{1C1AF925-B42C-3542-90CB-87E13FDCC7B4}" destId="{8A6AA77F-AA1F-D148-91E7-922E732711E4}" srcOrd="1" destOrd="0" presId="urn:microsoft.com/office/officeart/2005/8/layout/arrow2"/>
    <dgm:cxn modelId="{1BAE99C0-7595-2E44-816E-6810D5BB0230}" type="presParOf" srcId="{1C1AF925-B42C-3542-90CB-87E13FDCC7B4}" destId="{C60B5F5F-E970-274C-9E20-99FF91AC0C78}" srcOrd="2" destOrd="0" presId="urn:microsoft.com/office/officeart/2005/8/layout/arrow2"/>
    <dgm:cxn modelId="{A8DB17CF-3F77-CB48-A8C8-88B09CE91FB9}" type="presParOf" srcId="{1C1AF925-B42C-3542-90CB-87E13FDCC7B4}" destId="{7696C194-8399-1543-953D-63D551EA53E4}" srcOrd="3" destOrd="0" presId="urn:microsoft.com/office/officeart/2005/8/layout/arrow2"/>
    <dgm:cxn modelId="{41BBB0FF-9543-774F-B3BD-A49C5F60FD2C}" type="presParOf" srcId="{1C1AF925-B42C-3542-90CB-87E13FDCC7B4}" destId="{E7319FB3-2AB7-5745-9B7E-ADE56B1D556E}" srcOrd="4" destOrd="0" presId="urn:microsoft.com/office/officeart/2005/8/layout/arrow2"/>
    <dgm:cxn modelId="{ABC8D3E3-630D-284F-A23F-BEE49A8F48A6}" type="presParOf" srcId="{1C1AF925-B42C-3542-90CB-87E13FDCC7B4}" destId="{BB04357D-E34B-E24A-8079-C756F1A02C06}" srcOrd="5" destOrd="0" presId="urn:microsoft.com/office/officeart/2005/8/layout/arrow2"/>
    <dgm:cxn modelId="{83CB2819-2916-1F4C-BC68-D29D38AF77F5}" type="presParOf" srcId="{1C1AF925-B42C-3542-90CB-87E13FDCC7B4}" destId="{86A7280C-7E0B-C748-A166-52EEDE169149}" srcOrd="6" destOrd="0" presId="urn:microsoft.com/office/officeart/2005/8/layout/arrow2"/>
    <dgm:cxn modelId="{FC1765AC-B03F-3141-B97E-E793365FDE08}" type="presParOf" srcId="{1C1AF925-B42C-3542-90CB-87E13FDCC7B4}" destId="{0A90CB4A-5977-CB4F-9293-D0C8DDAA53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1D50D2-7780-024F-ABFE-252F27C60C6E}" type="doc">
      <dgm:prSet loTypeId="urn:microsoft.com/office/officeart/2005/8/layout/arrow2" loCatId="" qsTypeId="urn:microsoft.com/office/officeart/2005/8/quickstyle/3D1" qsCatId="3D" csTypeId="urn:microsoft.com/office/officeart/2005/8/colors/accent2_4" csCatId="accent2" phldr="1"/>
      <dgm:spPr/>
    </dgm:pt>
    <dgm:pt modelId="{1635776E-8B53-014A-A2B0-BCBB0E121756}">
      <dgm:prSet phldrT="[Texte]"/>
      <dgm:spPr/>
      <dgm:t>
        <a:bodyPr/>
        <a:lstStyle/>
        <a:p>
          <a:r>
            <a:rPr lang="fr-FR" b="1" dirty="0" smtClean="0">
              <a:solidFill>
                <a:schemeClr val="bg1">
                  <a:lumMod val="65000"/>
                </a:schemeClr>
              </a:solidFill>
            </a:rPr>
            <a:t>Donnée</a:t>
          </a:r>
          <a:endParaRPr lang="fr-FR" b="1" dirty="0">
            <a:solidFill>
              <a:schemeClr val="bg1">
                <a:lumMod val="65000"/>
              </a:schemeClr>
            </a:solidFill>
          </a:endParaRPr>
        </a:p>
      </dgm:t>
    </dgm:pt>
    <dgm:pt modelId="{E2C8E480-D219-CC4B-BE17-D93C0079C1BA}" type="parTrans" cxnId="{2FFE1676-2C8E-B345-A1BC-AC46377AF5F1}">
      <dgm:prSet/>
      <dgm:spPr/>
      <dgm:t>
        <a:bodyPr/>
        <a:lstStyle/>
        <a:p>
          <a:endParaRPr lang="fr-FR"/>
        </a:p>
      </dgm:t>
    </dgm:pt>
    <dgm:pt modelId="{C8679C1F-D271-224E-88E0-49FCD92AC1AF}" type="sibTrans" cxnId="{2FFE1676-2C8E-B345-A1BC-AC46377AF5F1}">
      <dgm:prSet/>
      <dgm:spPr/>
      <dgm:t>
        <a:bodyPr/>
        <a:lstStyle/>
        <a:p>
          <a:endParaRPr lang="fr-FR"/>
        </a:p>
      </dgm:t>
    </dgm:pt>
    <dgm:pt modelId="{FD419AC1-A0F4-E84F-ACBA-2677CE01F88C}">
      <dgm:prSet phldrT="[Texte]"/>
      <dgm:spPr/>
      <dgm:t>
        <a:bodyPr/>
        <a:lstStyle/>
        <a:p>
          <a:endParaRPr lang="fr-FR" b="1" dirty="0"/>
        </a:p>
      </dgm:t>
    </dgm:pt>
    <dgm:pt modelId="{03891861-1A29-254A-861F-FE35CAD43AB7}" type="sibTrans" cxnId="{AF7714FF-3E69-454C-8E36-E8A68B845736}">
      <dgm:prSet/>
      <dgm:spPr/>
      <dgm:t>
        <a:bodyPr/>
        <a:lstStyle/>
        <a:p>
          <a:endParaRPr lang="fr-FR"/>
        </a:p>
      </dgm:t>
    </dgm:pt>
    <dgm:pt modelId="{87280C6F-2A50-7E47-93F3-AB8E291E4744}" type="parTrans" cxnId="{AF7714FF-3E69-454C-8E36-E8A68B845736}">
      <dgm:prSet/>
      <dgm:spPr/>
      <dgm:t>
        <a:bodyPr/>
        <a:lstStyle/>
        <a:p>
          <a:endParaRPr lang="fr-FR"/>
        </a:p>
      </dgm:t>
    </dgm:pt>
    <dgm:pt modelId="{1ED68B8D-83D6-944C-A6B2-A67A13D7832D}">
      <dgm:prSet phldrT="[Texte]" custT="1"/>
      <dgm:spPr/>
      <dgm:t>
        <a:bodyPr/>
        <a:lstStyle/>
        <a:p>
          <a:r>
            <a:rPr lang="fr-FR" sz="1000" b="1" dirty="0" smtClean="0"/>
            <a:t>Connaissance</a:t>
          </a:r>
          <a:endParaRPr lang="fr-FR" sz="1000" b="1" dirty="0"/>
        </a:p>
      </dgm:t>
    </dgm:pt>
    <dgm:pt modelId="{E1C87A7C-0210-1E42-BB50-958455BB30D9}" type="sibTrans" cxnId="{1FEDB42B-8DD7-E546-8FFE-98D843EBEE30}">
      <dgm:prSet/>
      <dgm:spPr/>
      <dgm:t>
        <a:bodyPr/>
        <a:lstStyle/>
        <a:p>
          <a:endParaRPr lang="fr-FR"/>
        </a:p>
      </dgm:t>
    </dgm:pt>
    <dgm:pt modelId="{84E4A91F-1D8C-E84E-81D1-D179CB3800AE}" type="parTrans" cxnId="{1FEDB42B-8DD7-E546-8FFE-98D843EBEE30}">
      <dgm:prSet/>
      <dgm:spPr/>
      <dgm:t>
        <a:bodyPr/>
        <a:lstStyle/>
        <a:p>
          <a:endParaRPr lang="fr-FR"/>
        </a:p>
      </dgm:t>
    </dgm:pt>
    <dgm:pt modelId="{0BC68D0F-44EA-5447-9457-7394ADAF36C1}">
      <dgm:prSet phldrT="[Texte]"/>
      <dgm:spPr/>
      <dgm:t>
        <a:bodyPr/>
        <a:lstStyle/>
        <a:p>
          <a:r>
            <a:rPr lang="fr-FR" b="1" dirty="0" smtClean="0">
              <a:solidFill>
                <a:srgbClr val="A6A6A6"/>
              </a:solidFill>
            </a:rPr>
            <a:t>Information</a:t>
          </a:r>
          <a:endParaRPr lang="fr-FR" b="1" dirty="0">
            <a:solidFill>
              <a:srgbClr val="A6A6A6"/>
            </a:solidFill>
          </a:endParaRPr>
        </a:p>
      </dgm:t>
    </dgm:pt>
    <dgm:pt modelId="{D33B28D3-5F21-074D-A00F-830F41879EAA}" type="sibTrans" cxnId="{B0B0B90C-E79B-7E43-9188-3703B1AEDDD5}">
      <dgm:prSet/>
      <dgm:spPr/>
      <dgm:t>
        <a:bodyPr/>
        <a:lstStyle/>
        <a:p>
          <a:endParaRPr lang="fr-FR"/>
        </a:p>
      </dgm:t>
    </dgm:pt>
    <dgm:pt modelId="{5CB48DB8-2014-774F-9A4D-992171AF4A6F}" type="parTrans" cxnId="{B0B0B90C-E79B-7E43-9188-3703B1AEDDD5}">
      <dgm:prSet/>
      <dgm:spPr/>
      <dgm:t>
        <a:bodyPr/>
        <a:lstStyle/>
        <a:p>
          <a:endParaRPr lang="fr-FR"/>
        </a:p>
      </dgm:t>
    </dgm:pt>
    <dgm:pt modelId="{7DD8721C-913E-2540-A956-CA75C708A4C7}" type="pres">
      <dgm:prSet presAssocID="{EC1D50D2-7780-024F-ABFE-252F27C60C6E}" presName="arrowDiagram" presStyleCnt="0">
        <dgm:presLayoutVars>
          <dgm:chMax val="5"/>
          <dgm:dir/>
          <dgm:resizeHandles val="exact"/>
        </dgm:presLayoutVars>
      </dgm:prSet>
      <dgm:spPr/>
    </dgm:pt>
    <dgm:pt modelId="{FAF26CF6-4726-7049-B6F9-F0B86326FA4F}" type="pres">
      <dgm:prSet presAssocID="{EC1D50D2-7780-024F-ABFE-252F27C60C6E}" presName="arrow" presStyleLbl="bgShp" presStyleIdx="0" presStyleCnt="1"/>
      <dgm:spPr/>
      <dgm:t>
        <a:bodyPr/>
        <a:lstStyle/>
        <a:p>
          <a:endParaRPr lang="fr-FR"/>
        </a:p>
      </dgm:t>
    </dgm:pt>
    <dgm:pt modelId="{1C1AF925-B42C-3542-90CB-87E13FDCC7B4}" type="pres">
      <dgm:prSet presAssocID="{EC1D50D2-7780-024F-ABFE-252F27C60C6E}" presName="arrowDiagram4" presStyleCnt="0"/>
      <dgm:spPr/>
    </dgm:pt>
    <dgm:pt modelId="{221530D2-7491-8B41-BFC3-10CBC3CDDBC3}" type="pres">
      <dgm:prSet presAssocID="{1635776E-8B53-014A-A2B0-BCBB0E121756}" presName="bullet4a" presStyleLbl="node1" presStyleIdx="0" presStyleCnt="4"/>
      <dgm:spPr/>
    </dgm:pt>
    <dgm:pt modelId="{8A6AA77F-AA1F-D148-91E7-922E732711E4}" type="pres">
      <dgm:prSet presAssocID="{1635776E-8B53-014A-A2B0-BCBB0E121756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B5F5F-E970-274C-9E20-99FF91AC0C78}" type="pres">
      <dgm:prSet presAssocID="{0BC68D0F-44EA-5447-9457-7394ADAF36C1}" presName="bullet4b" presStyleLbl="node1" presStyleIdx="1" presStyleCnt="4"/>
      <dgm:spPr/>
    </dgm:pt>
    <dgm:pt modelId="{7696C194-8399-1543-953D-63D551EA53E4}" type="pres">
      <dgm:prSet presAssocID="{0BC68D0F-44EA-5447-9457-7394ADAF36C1}" presName="textBox4b" presStyleLbl="revTx" presStyleIdx="1" presStyleCnt="4" custScaleX="224880" custLinFactNeighborX="69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319FB3-2AB7-5745-9B7E-ADE56B1D556E}" type="pres">
      <dgm:prSet presAssocID="{1ED68B8D-83D6-944C-A6B2-A67A13D7832D}" presName="bullet4c" presStyleLbl="node1" presStyleIdx="2" presStyleCnt="4"/>
      <dgm:spPr/>
    </dgm:pt>
    <dgm:pt modelId="{BB04357D-E34B-E24A-8079-C756F1A02C06}" type="pres">
      <dgm:prSet presAssocID="{1ED68B8D-83D6-944C-A6B2-A67A13D7832D}" presName="textBox4c" presStyleLbl="revTx" presStyleIdx="2" presStyleCnt="4" custScaleX="183672" custLinFactNeighborX="46458" custLinFactNeighborY="74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A7280C-7E0B-C748-A166-52EEDE169149}" type="pres">
      <dgm:prSet presAssocID="{FD419AC1-A0F4-E84F-ACBA-2677CE01F88C}" presName="bullet4d" presStyleLbl="node1" presStyleIdx="3" presStyleCnt="4"/>
      <dgm:spPr/>
    </dgm:pt>
    <dgm:pt modelId="{0A90CB4A-5977-CB4F-9293-D0C8DDAA53E3}" type="pres">
      <dgm:prSet presAssocID="{FD419AC1-A0F4-E84F-ACBA-2677CE01F88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DC9D9CD-E3C3-5D41-9711-4A245DD60F93}" type="presOf" srcId="{EC1D50D2-7780-024F-ABFE-252F27C60C6E}" destId="{7DD8721C-913E-2540-A956-CA75C708A4C7}" srcOrd="0" destOrd="0" presId="urn:microsoft.com/office/officeart/2005/8/layout/arrow2"/>
    <dgm:cxn modelId="{72C6F8C2-D3CB-6849-B84C-F7A7CA620B36}" type="presOf" srcId="{1ED68B8D-83D6-944C-A6B2-A67A13D7832D}" destId="{BB04357D-E34B-E24A-8079-C756F1A02C06}" srcOrd="0" destOrd="0" presId="urn:microsoft.com/office/officeart/2005/8/layout/arrow2"/>
    <dgm:cxn modelId="{79EB2925-0F6F-EC42-AAC0-55F7E88B05F3}" type="presOf" srcId="{1635776E-8B53-014A-A2B0-BCBB0E121756}" destId="{8A6AA77F-AA1F-D148-91E7-922E732711E4}" srcOrd="0" destOrd="0" presId="urn:microsoft.com/office/officeart/2005/8/layout/arrow2"/>
    <dgm:cxn modelId="{B0B0B90C-E79B-7E43-9188-3703B1AEDDD5}" srcId="{EC1D50D2-7780-024F-ABFE-252F27C60C6E}" destId="{0BC68D0F-44EA-5447-9457-7394ADAF36C1}" srcOrd="1" destOrd="0" parTransId="{5CB48DB8-2014-774F-9A4D-992171AF4A6F}" sibTransId="{D33B28D3-5F21-074D-A00F-830F41879EAA}"/>
    <dgm:cxn modelId="{5E5B7F37-0E1A-8442-829E-311AB52E2804}" type="presOf" srcId="{FD419AC1-A0F4-E84F-ACBA-2677CE01F88C}" destId="{0A90CB4A-5977-CB4F-9293-D0C8DDAA53E3}" srcOrd="0" destOrd="0" presId="urn:microsoft.com/office/officeart/2005/8/layout/arrow2"/>
    <dgm:cxn modelId="{AF7714FF-3E69-454C-8E36-E8A68B845736}" srcId="{EC1D50D2-7780-024F-ABFE-252F27C60C6E}" destId="{FD419AC1-A0F4-E84F-ACBA-2677CE01F88C}" srcOrd="3" destOrd="0" parTransId="{87280C6F-2A50-7E47-93F3-AB8E291E4744}" sibTransId="{03891861-1A29-254A-861F-FE35CAD43AB7}"/>
    <dgm:cxn modelId="{2FFE1676-2C8E-B345-A1BC-AC46377AF5F1}" srcId="{EC1D50D2-7780-024F-ABFE-252F27C60C6E}" destId="{1635776E-8B53-014A-A2B0-BCBB0E121756}" srcOrd="0" destOrd="0" parTransId="{E2C8E480-D219-CC4B-BE17-D93C0079C1BA}" sibTransId="{C8679C1F-D271-224E-88E0-49FCD92AC1AF}"/>
    <dgm:cxn modelId="{D00DD306-6060-8646-B779-A587EA748C87}" type="presOf" srcId="{0BC68D0F-44EA-5447-9457-7394ADAF36C1}" destId="{7696C194-8399-1543-953D-63D551EA53E4}" srcOrd="0" destOrd="0" presId="urn:microsoft.com/office/officeart/2005/8/layout/arrow2"/>
    <dgm:cxn modelId="{1FEDB42B-8DD7-E546-8FFE-98D843EBEE30}" srcId="{EC1D50D2-7780-024F-ABFE-252F27C60C6E}" destId="{1ED68B8D-83D6-944C-A6B2-A67A13D7832D}" srcOrd="2" destOrd="0" parTransId="{84E4A91F-1D8C-E84E-81D1-D179CB3800AE}" sibTransId="{E1C87A7C-0210-1E42-BB50-958455BB30D9}"/>
    <dgm:cxn modelId="{CE9FC138-B5DC-A740-AC6B-99E4AC5B0CD6}" type="presParOf" srcId="{7DD8721C-913E-2540-A956-CA75C708A4C7}" destId="{FAF26CF6-4726-7049-B6F9-F0B86326FA4F}" srcOrd="0" destOrd="0" presId="urn:microsoft.com/office/officeart/2005/8/layout/arrow2"/>
    <dgm:cxn modelId="{AE61EDA9-601F-F848-B9F7-AC79A0441D6A}" type="presParOf" srcId="{7DD8721C-913E-2540-A956-CA75C708A4C7}" destId="{1C1AF925-B42C-3542-90CB-87E13FDCC7B4}" srcOrd="1" destOrd="0" presId="urn:microsoft.com/office/officeart/2005/8/layout/arrow2"/>
    <dgm:cxn modelId="{3CABB92E-133D-BC40-9B96-EF8888C3EFD8}" type="presParOf" srcId="{1C1AF925-B42C-3542-90CB-87E13FDCC7B4}" destId="{221530D2-7491-8B41-BFC3-10CBC3CDDBC3}" srcOrd="0" destOrd="0" presId="urn:microsoft.com/office/officeart/2005/8/layout/arrow2"/>
    <dgm:cxn modelId="{67328679-91D9-F44B-A204-3CD974415FD0}" type="presParOf" srcId="{1C1AF925-B42C-3542-90CB-87E13FDCC7B4}" destId="{8A6AA77F-AA1F-D148-91E7-922E732711E4}" srcOrd="1" destOrd="0" presId="urn:microsoft.com/office/officeart/2005/8/layout/arrow2"/>
    <dgm:cxn modelId="{2C8D4F83-F99F-D743-AF1B-66F01690E0A0}" type="presParOf" srcId="{1C1AF925-B42C-3542-90CB-87E13FDCC7B4}" destId="{C60B5F5F-E970-274C-9E20-99FF91AC0C78}" srcOrd="2" destOrd="0" presId="urn:microsoft.com/office/officeart/2005/8/layout/arrow2"/>
    <dgm:cxn modelId="{53720E5E-CD74-524C-A5F9-3A518432EC76}" type="presParOf" srcId="{1C1AF925-B42C-3542-90CB-87E13FDCC7B4}" destId="{7696C194-8399-1543-953D-63D551EA53E4}" srcOrd="3" destOrd="0" presId="urn:microsoft.com/office/officeart/2005/8/layout/arrow2"/>
    <dgm:cxn modelId="{566A32CC-0F99-514B-9620-C98345CFD5A4}" type="presParOf" srcId="{1C1AF925-B42C-3542-90CB-87E13FDCC7B4}" destId="{E7319FB3-2AB7-5745-9B7E-ADE56B1D556E}" srcOrd="4" destOrd="0" presId="urn:microsoft.com/office/officeart/2005/8/layout/arrow2"/>
    <dgm:cxn modelId="{98A53D25-923F-C540-998A-03182EF2A111}" type="presParOf" srcId="{1C1AF925-B42C-3542-90CB-87E13FDCC7B4}" destId="{BB04357D-E34B-E24A-8079-C756F1A02C06}" srcOrd="5" destOrd="0" presId="urn:microsoft.com/office/officeart/2005/8/layout/arrow2"/>
    <dgm:cxn modelId="{4393AEE3-A317-5A4C-8197-7B7CE420FBA7}" type="presParOf" srcId="{1C1AF925-B42C-3542-90CB-87E13FDCC7B4}" destId="{86A7280C-7E0B-C748-A166-52EEDE169149}" srcOrd="6" destOrd="0" presId="urn:microsoft.com/office/officeart/2005/8/layout/arrow2"/>
    <dgm:cxn modelId="{1A9D8B64-15BC-2848-B189-7ABE8BB22F9D}" type="presParOf" srcId="{1C1AF925-B42C-3542-90CB-87E13FDCC7B4}" destId="{0A90CB4A-5977-CB4F-9293-D0C8DDAA53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1D50D2-7780-024F-ABFE-252F27C60C6E}" type="doc">
      <dgm:prSet loTypeId="urn:microsoft.com/office/officeart/2005/8/layout/arrow2" loCatId="" qsTypeId="urn:microsoft.com/office/officeart/2005/8/quickstyle/3D1" qsCatId="3D" csTypeId="urn:microsoft.com/office/officeart/2005/8/colors/accent2_4" csCatId="accent2" phldr="1"/>
      <dgm:spPr/>
    </dgm:pt>
    <dgm:pt modelId="{1635776E-8B53-014A-A2B0-BCBB0E121756}">
      <dgm:prSet phldrT="[Texte]"/>
      <dgm:spPr/>
      <dgm:t>
        <a:bodyPr/>
        <a:lstStyle/>
        <a:p>
          <a:r>
            <a:rPr lang="fr-FR" b="1" dirty="0" smtClean="0">
              <a:solidFill>
                <a:schemeClr val="bg1">
                  <a:lumMod val="65000"/>
                </a:schemeClr>
              </a:solidFill>
            </a:rPr>
            <a:t>Donnée</a:t>
          </a:r>
          <a:endParaRPr lang="fr-FR" b="1" dirty="0">
            <a:solidFill>
              <a:schemeClr val="bg1">
                <a:lumMod val="65000"/>
              </a:schemeClr>
            </a:solidFill>
          </a:endParaRPr>
        </a:p>
      </dgm:t>
    </dgm:pt>
    <dgm:pt modelId="{E2C8E480-D219-CC4B-BE17-D93C0079C1BA}" type="parTrans" cxnId="{2FFE1676-2C8E-B345-A1BC-AC46377AF5F1}">
      <dgm:prSet/>
      <dgm:spPr/>
      <dgm:t>
        <a:bodyPr/>
        <a:lstStyle/>
        <a:p>
          <a:endParaRPr lang="fr-FR"/>
        </a:p>
      </dgm:t>
    </dgm:pt>
    <dgm:pt modelId="{C8679C1F-D271-224E-88E0-49FCD92AC1AF}" type="sibTrans" cxnId="{2FFE1676-2C8E-B345-A1BC-AC46377AF5F1}">
      <dgm:prSet/>
      <dgm:spPr/>
      <dgm:t>
        <a:bodyPr/>
        <a:lstStyle/>
        <a:p>
          <a:endParaRPr lang="fr-FR"/>
        </a:p>
      </dgm:t>
    </dgm:pt>
    <dgm:pt modelId="{FD419AC1-A0F4-E84F-ACBA-2677CE01F88C}">
      <dgm:prSet phldrT="[Texte]"/>
      <dgm:spPr/>
      <dgm:t>
        <a:bodyPr/>
        <a:lstStyle/>
        <a:p>
          <a:r>
            <a:rPr lang="fr-FR" b="1" dirty="0" smtClean="0"/>
            <a:t>Sagesse</a:t>
          </a:r>
          <a:endParaRPr lang="fr-FR" b="1" dirty="0"/>
        </a:p>
      </dgm:t>
    </dgm:pt>
    <dgm:pt modelId="{03891861-1A29-254A-861F-FE35CAD43AB7}" type="sibTrans" cxnId="{AF7714FF-3E69-454C-8E36-E8A68B845736}">
      <dgm:prSet/>
      <dgm:spPr/>
      <dgm:t>
        <a:bodyPr/>
        <a:lstStyle/>
        <a:p>
          <a:endParaRPr lang="fr-FR"/>
        </a:p>
      </dgm:t>
    </dgm:pt>
    <dgm:pt modelId="{87280C6F-2A50-7E47-93F3-AB8E291E4744}" type="parTrans" cxnId="{AF7714FF-3E69-454C-8E36-E8A68B845736}">
      <dgm:prSet/>
      <dgm:spPr/>
      <dgm:t>
        <a:bodyPr/>
        <a:lstStyle/>
        <a:p>
          <a:endParaRPr lang="fr-FR"/>
        </a:p>
      </dgm:t>
    </dgm:pt>
    <dgm:pt modelId="{1ED68B8D-83D6-944C-A6B2-A67A13D7832D}">
      <dgm:prSet phldrT="[Texte]" custT="1"/>
      <dgm:spPr/>
      <dgm:t>
        <a:bodyPr/>
        <a:lstStyle/>
        <a:p>
          <a:r>
            <a:rPr lang="fr-FR" sz="1000" b="1" dirty="0" smtClean="0">
              <a:solidFill>
                <a:srgbClr val="A6A6A6"/>
              </a:solidFill>
            </a:rPr>
            <a:t>Connaissance</a:t>
          </a:r>
          <a:endParaRPr lang="fr-FR" sz="1000" b="1" dirty="0">
            <a:solidFill>
              <a:srgbClr val="A6A6A6"/>
            </a:solidFill>
          </a:endParaRPr>
        </a:p>
      </dgm:t>
    </dgm:pt>
    <dgm:pt modelId="{E1C87A7C-0210-1E42-BB50-958455BB30D9}" type="sibTrans" cxnId="{1FEDB42B-8DD7-E546-8FFE-98D843EBEE30}">
      <dgm:prSet/>
      <dgm:spPr/>
      <dgm:t>
        <a:bodyPr/>
        <a:lstStyle/>
        <a:p>
          <a:endParaRPr lang="fr-FR"/>
        </a:p>
      </dgm:t>
    </dgm:pt>
    <dgm:pt modelId="{84E4A91F-1D8C-E84E-81D1-D179CB3800AE}" type="parTrans" cxnId="{1FEDB42B-8DD7-E546-8FFE-98D843EBEE30}">
      <dgm:prSet/>
      <dgm:spPr/>
      <dgm:t>
        <a:bodyPr/>
        <a:lstStyle/>
        <a:p>
          <a:endParaRPr lang="fr-FR"/>
        </a:p>
      </dgm:t>
    </dgm:pt>
    <dgm:pt modelId="{0BC68D0F-44EA-5447-9457-7394ADAF36C1}">
      <dgm:prSet phldrT="[Texte]"/>
      <dgm:spPr/>
      <dgm:t>
        <a:bodyPr/>
        <a:lstStyle/>
        <a:p>
          <a:r>
            <a:rPr lang="fr-FR" b="1" dirty="0" smtClean="0">
              <a:solidFill>
                <a:srgbClr val="A6A6A6"/>
              </a:solidFill>
            </a:rPr>
            <a:t>Information</a:t>
          </a:r>
          <a:endParaRPr lang="fr-FR" b="1" dirty="0">
            <a:solidFill>
              <a:srgbClr val="A6A6A6"/>
            </a:solidFill>
          </a:endParaRPr>
        </a:p>
      </dgm:t>
    </dgm:pt>
    <dgm:pt modelId="{D33B28D3-5F21-074D-A00F-830F41879EAA}" type="sibTrans" cxnId="{B0B0B90C-E79B-7E43-9188-3703B1AEDDD5}">
      <dgm:prSet/>
      <dgm:spPr/>
      <dgm:t>
        <a:bodyPr/>
        <a:lstStyle/>
        <a:p>
          <a:endParaRPr lang="fr-FR"/>
        </a:p>
      </dgm:t>
    </dgm:pt>
    <dgm:pt modelId="{5CB48DB8-2014-774F-9A4D-992171AF4A6F}" type="parTrans" cxnId="{B0B0B90C-E79B-7E43-9188-3703B1AEDDD5}">
      <dgm:prSet/>
      <dgm:spPr/>
      <dgm:t>
        <a:bodyPr/>
        <a:lstStyle/>
        <a:p>
          <a:endParaRPr lang="fr-FR"/>
        </a:p>
      </dgm:t>
    </dgm:pt>
    <dgm:pt modelId="{7DD8721C-913E-2540-A956-CA75C708A4C7}" type="pres">
      <dgm:prSet presAssocID="{EC1D50D2-7780-024F-ABFE-252F27C60C6E}" presName="arrowDiagram" presStyleCnt="0">
        <dgm:presLayoutVars>
          <dgm:chMax val="5"/>
          <dgm:dir/>
          <dgm:resizeHandles val="exact"/>
        </dgm:presLayoutVars>
      </dgm:prSet>
      <dgm:spPr/>
    </dgm:pt>
    <dgm:pt modelId="{FAF26CF6-4726-7049-B6F9-F0B86326FA4F}" type="pres">
      <dgm:prSet presAssocID="{EC1D50D2-7780-024F-ABFE-252F27C60C6E}" presName="arrow" presStyleLbl="bgShp" presStyleIdx="0" presStyleCnt="1"/>
      <dgm:spPr/>
      <dgm:t>
        <a:bodyPr/>
        <a:lstStyle/>
        <a:p>
          <a:endParaRPr lang="fr-FR"/>
        </a:p>
      </dgm:t>
    </dgm:pt>
    <dgm:pt modelId="{1C1AF925-B42C-3542-90CB-87E13FDCC7B4}" type="pres">
      <dgm:prSet presAssocID="{EC1D50D2-7780-024F-ABFE-252F27C60C6E}" presName="arrowDiagram4" presStyleCnt="0"/>
      <dgm:spPr/>
    </dgm:pt>
    <dgm:pt modelId="{221530D2-7491-8B41-BFC3-10CBC3CDDBC3}" type="pres">
      <dgm:prSet presAssocID="{1635776E-8B53-014A-A2B0-BCBB0E121756}" presName="bullet4a" presStyleLbl="node1" presStyleIdx="0" presStyleCnt="4"/>
      <dgm:spPr/>
    </dgm:pt>
    <dgm:pt modelId="{8A6AA77F-AA1F-D148-91E7-922E732711E4}" type="pres">
      <dgm:prSet presAssocID="{1635776E-8B53-014A-A2B0-BCBB0E121756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0B5F5F-E970-274C-9E20-99FF91AC0C78}" type="pres">
      <dgm:prSet presAssocID="{0BC68D0F-44EA-5447-9457-7394ADAF36C1}" presName="bullet4b" presStyleLbl="node1" presStyleIdx="1" presStyleCnt="4"/>
      <dgm:spPr/>
    </dgm:pt>
    <dgm:pt modelId="{7696C194-8399-1543-953D-63D551EA53E4}" type="pres">
      <dgm:prSet presAssocID="{0BC68D0F-44EA-5447-9457-7394ADAF36C1}" presName="textBox4b" presStyleLbl="revTx" presStyleIdx="1" presStyleCnt="4" custScaleX="224880" custLinFactNeighborX="69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319FB3-2AB7-5745-9B7E-ADE56B1D556E}" type="pres">
      <dgm:prSet presAssocID="{1ED68B8D-83D6-944C-A6B2-A67A13D7832D}" presName="bullet4c" presStyleLbl="node1" presStyleIdx="2" presStyleCnt="4"/>
      <dgm:spPr/>
    </dgm:pt>
    <dgm:pt modelId="{BB04357D-E34B-E24A-8079-C756F1A02C06}" type="pres">
      <dgm:prSet presAssocID="{1ED68B8D-83D6-944C-A6B2-A67A13D7832D}" presName="textBox4c" presStyleLbl="revTx" presStyleIdx="2" presStyleCnt="4" custScaleX="183672" custLinFactNeighborX="46458" custLinFactNeighborY="74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A7280C-7E0B-C748-A166-52EEDE169149}" type="pres">
      <dgm:prSet presAssocID="{FD419AC1-A0F4-E84F-ACBA-2677CE01F88C}" presName="bullet4d" presStyleLbl="node1" presStyleIdx="3" presStyleCnt="4"/>
      <dgm:spPr/>
    </dgm:pt>
    <dgm:pt modelId="{0A90CB4A-5977-CB4F-9293-D0C8DDAA53E3}" type="pres">
      <dgm:prSet presAssocID="{FD419AC1-A0F4-E84F-ACBA-2677CE01F88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290CFB-575E-0740-A555-B2E2CAF0A5DC}" type="presOf" srcId="{FD419AC1-A0F4-E84F-ACBA-2677CE01F88C}" destId="{0A90CB4A-5977-CB4F-9293-D0C8DDAA53E3}" srcOrd="0" destOrd="0" presId="urn:microsoft.com/office/officeart/2005/8/layout/arrow2"/>
    <dgm:cxn modelId="{1FEDB42B-8DD7-E546-8FFE-98D843EBEE30}" srcId="{EC1D50D2-7780-024F-ABFE-252F27C60C6E}" destId="{1ED68B8D-83D6-944C-A6B2-A67A13D7832D}" srcOrd="2" destOrd="0" parTransId="{84E4A91F-1D8C-E84E-81D1-D179CB3800AE}" sibTransId="{E1C87A7C-0210-1E42-BB50-958455BB30D9}"/>
    <dgm:cxn modelId="{DC0832F1-2E67-7A4E-9235-D6D82C5A6D06}" type="presOf" srcId="{EC1D50D2-7780-024F-ABFE-252F27C60C6E}" destId="{7DD8721C-913E-2540-A956-CA75C708A4C7}" srcOrd="0" destOrd="0" presId="urn:microsoft.com/office/officeart/2005/8/layout/arrow2"/>
    <dgm:cxn modelId="{7F42ECC1-B3AB-4543-970F-1E61E3DC2452}" type="presOf" srcId="{0BC68D0F-44EA-5447-9457-7394ADAF36C1}" destId="{7696C194-8399-1543-953D-63D551EA53E4}" srcOrd="0" destOrd="0" presId="urn:microsoft.com/office/officeart/2005/8/layout/arrow2"/>
    <dgm:cxn modelId="{F64DC28F-8A50-BC42-80C1-815D555C2918}" type="presOf" srcId="{1635776E-8B53-014A-A2B0-BCBB0E121756}" destId="{8A6AA77F-AA1F-D148-91E7-922E732711E4}" srcOrd="0" destOrd="0" presId="urn:microsoft.com/office/officeart/2005/8/layout/arrow2"/>
    <dgm:cxn modelId="{ECA91BC5-DC38-084E-9C07-4EA9E5D081B3}" type="presOf" srcId="{1ED68B8D-83D6-944C-A6B2-A67A13D7832D}" destId="{BB04357D-E34B-E24A-8079-C756F1A02C06}" srcOrd="0" destOrd="0" presId="urn:microsoft.com/office/officeart/2005/8/layout/arrow2"/>
    <dgm:cxn modelId="{B0B0B90C-E79B-7E43-9188-3703B1AEDDD5}" srcId="{EC1D50D2-7780-024F-ABFE-252F27C60C6E}" destId="{0BC68D0F-44EA-5447-9457-7394ADAF36C1}" srcOrd="1" destOrd="0" parTransId="{5CB48DB8-2014-774F-9A4D-992171AF4A6F}" sibTransId="{D33B28D3-5F21-074D-A00F-830F41879EAA}"/>
    <dgm:cxn modelId="{AF7714FF-3E69-454C-8E36-E8A68B845736}" srcId="{EC1D50D2-7780-024F-ABFE-252F27C60C6E}" destId="{FD419AC1-A0F4-E84F-ACBA-2677CE01F88C}" srcOrd="3" destOrd="0" parTransId="{87280C6F-2A50-7E47-93F3-AB8E291E4744}" sibTransId="{03891861-1A29-254A-861F-FE35CAD43AB7}"/>
    <dgm:cxn modelId="{2FFE1676-2C8E-B345-A1BC-AC46377AF5F1}" srcId="{EC1D50D2-7780-024F-ABFE-252F27C60C6E}" destId="{1635776E-8B53-014A-A2B0-BCBB0E121756}" srcOrd="0" destOrd="0" parTransId="{E2C8E480-D219-CC4B-BE17-D93C0079C1BA}" sibTransId="{C8679C1F-D271-224E-88E0-49FCD92AC1AF}"/>
    <dgm:cxn modelId="{0FA6C27A-5A3B-284C-9DDD-DA0DE3587B3F}" type="presParOf" srcId="{7DD8721C-913E-2540-A956-CA75C708A4C7}" destId="{FAF26CF6-4726-7049-B6F9-F0B86326FA4F}" srcOrd="0" destOrd="0" presId="urn:microsoft.com/office/officeart/2005/8/layout/arrow2"/>
    <dgm:cxn modelId="{635A1F26-5598-464D-B1D1-3E5AD0209A41}" type="presParOf" srcId="{7DD8721C-913E-2540-A956-CA75C708A4C7}" destId="{1C1AF925-B42C-3542-90CB-87E13FDCC7B4}" srcOrd="1" destOrd="0" presId="urn:microsoft.com/office/officeart/2005/8/layout/arrow2"/>
    <dgm:cxn modelId="{CB2831B9-388D-0E45-807F-468EFA4B30EC}" type="presParOf" srcId="{1C1AF925-B42C-3542-90CB-87E13FDCC7B4}" destId="{221530D2-7491-8B41-BFC3-10CBC3CDDBC3}" srcOrd="0" destOrd="0" presId="urn:microsoft.com/office/officeart/2005/8/layout/arrow2"/>
    <dgm:cxn modelId="{059BD513-33E6-004E-B1EE-E47210E95DA2}" type="presParOf" srcId="{1C1AF925-B42C-3542-90CB-87E13FDCC7B4}" destId="{8A6AA77F-AA1F-D148-91E7-922E732711E4}" srcOrd="1" destOrd="0" presId="urn:microsoft.com/office/officeart/2005/8/layout/arrow2"/>
    <dgm:cxn modelId="{25C40410-8F75-B348-A3D1-1322680E9757}" type="presParOf" srcId="{1C1AF925-B42C-3542-90CB-87E13FDCC7B4}" destId="{C60B5F5F-E970-274C-9E20-99FF91AC0C78}" srcOrd="2" destOrd="0" presId="urn:microsoft.com/office/officeart/2005/8/layout/arrow2"/>
    <dgm:cxn modelId="{606C0EB4-C609-B84F-A25F-82DC2E0ABFF8}" type="presParOf" srcId="{1C1AF925-B42C-3542-90CB-87E13FDCC7B4}" destId="{7696C194-8399-1543-953D-63D551EA53E4}" srcOrd="3" destOrd="0" presId="urn:microsoft.com/office/officeart/2005/8/layout/arrow2"/>
    <dgm:cxn modelId="{26D1180F-DC3E-B546-9A51-532AF473F103}" type="presParOf" srcId="{1C1AF925-B42C-3542-90CB-87E13FDCC7B4}" destId="{E7319FB3-2AB7-5745-9B7E-ADE56B1D556E}" srcOrd="4" destOrd="0" presId="urn:microsoft.com/office/officeart/2005/8/layout/arrow2"/>
    <dgm:cxn modelId="{8A9D169F-6D70-A44D-85D4-9691C34C9397}" type="presParOf" srcId="{1C1AF925-B42C-3542-90CB-87E13FDCC7B4}" destId="{BB04357D-E34B-E24A-8079-C756F1A02C06}" srcOrd="5" destOrd="0" presId="urn:microsoft.com/office/officeart/2005/8/layout/arrow2"/>
    <dgm:cxn modelId="{67AE33DC-8CB0-D94C-BEB7-B293C3EF2A32}" type="presParOf" srcId="{1C1AF925-B42C-3542-90CB-87E13FDCC7B4}" destId="{86A7280C-7E0B-C748-A166-52EEDE169149}" srcOrd="6" destOrd="0" presId="urn:microsoft.com/office/officeart/2005/8/layout/arrow2"/>
    <dgm:cxn modelId="{93BE8E1E-2BAA-344D-8939-7A4636D1A43A}" type="presParOf" srcId="{1C1AF925-B42C-3542-90CB-87E13FDCC7B4}" destId="{0A90CB4A-5977-CB4F-9293-D0C8DDAA53E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5FE23-1DED-4C4E-8684-7D0B82D6D9AA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4F56AFD9-CDA1-2649-A1F7-1D04D165613B}">
      <dgm:prSet phldrT="[Texte]"/>
      <dgm:spPr/>
      <dgm:t>
        <a:bodyPr/>
        <a:lstStyle/>
        <a:p>
          <a:r>
            <a:rPr lang="fr-FR" dirty="0" smtClean="0"/>
            <a:t>Planification</a:t>
          </a:r>
          <a:endParaRPr lang="fr-FR" dirty="0"/>
        </a:p>
      </dgm:t>
    </dgm:pt>
    <dgm:pt modelId="{D2DA9BA3-B56F-B34F-B4E7-E0FEFA074AB1}" type="parTrans" cxnId="{542AD25C-B9DF-CE40-B44C-EC552D935E02}">
      <dgm:prSet/>
      <dgm:spPr/>
      <dgm:t>
        <a:bodyPr/>
        <a:lstStyle/>
        <a:p>
          <a:endParaRPr lang="fr-FR"/>
        </a:p>
      </dgm:t>
    </dgm:pt>
    <dgm:pt modelId="{57D5CB9A-0E62-4840-ACFC-797419CFD035}" type="sibTrans" cxnId="{542AD25C-B9DF-CE40-B44C-EC552D935E02}">
      <dgm:prSet/>
      <dgm:spPr/>
      <dgm:t>
        <a:bodyPr/>
        <a:lstStyle/>
        <a:p>
          <a:endParaRPr lang="fr-FR"/>
        </a:p>
      </dgm:t>
    </dgm:pt>
    <dgm:pt modelId="{198C7740-5E68-2B40-9604-39E87F955ACE}">
      <dgm:prSet phldrT="[Texte]"/>
      <dgm:spPr/>
      <dgm:t>
        <a:bodyPr/>
        <a:lstStyle/>
        <a:p>
          <a:r>
            <a:rPr lang="fr-FR" dirty="0" smtClean="0"/>
            <a:t>ETL</a:t>
          </a:r>
          <a:endParaRPr lang="fr-FR" dirty="0"/>
        </a:p>
      </dgm:t>
    </dgm:pt>
    <dgm:pt modelId="{30B1EE3E-4CCF-564F-BFC8-F5F601E5094F}" type="parTrans" cxnId="{17B57BFB-400F-4A44-83CA-A66F378BA790}">
      <dgm:prSet/>
      <dgm:spPr/>
      <dgm:t>
        <a:bodyPr/>
        <a:lstStyle/>
        <a:p>
          <a:endParaRPr lang="fr-FR"/>
        </a:p>
      </dgm:t>
    </dgm:pt>
    <dgm:pt modelId="{5383A0D3-49C3-714E-9DCE-85C3C2BE2574}" type="sibTrans" cxnId="{17B57BFB-400F-4A44-83CA-A66F378BA790}">
      <dgm:prSet/>
      <dgm:spPr/>
      <dgm:t>
        <a:bodyPr/>
        <a:lstStyle/>
        <a:p>
          <a:endParaRPr lang="fr-FR"/>
        </a:p>
      </dgm:t>
    </dgm:pt>
    <dgm:pt modelId="{95195BFD-435E-984C-8534-F42BE5314514}">
      <dgm:prSet phldrT="[Texte]"/>
      <dgm:spPr/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70CEA1E8-1B84-404E-A802-4CF70956CA6F}" type="parTrans" cxnId="{CBC00604-70BA-CD43-BBAB-D31AED83E8A4}">
      <dgm:prSet/>
      <dgm:spPr/>
      <dgm:t>
        <a:bodyPr/>
        <a:lstStyle/>
        <a:p>
          <a:endParaRPr lang="fr-FR"/>
        </a:p>
      </dgm:t>
    </dgm:pt>
    <dgm:pt modelId="{3012A256-0F50-8E4E-8D8F-446808B6D248}" type="sibTrans" cxnId="{CBC00604-70BA-CD43-BBAB-D31AED83E8A4}">
      <dgm:prSet/>
      <dgm:spPr/>
      <dgm:t>
        <a:bodyPr/>
        <a:lstStyle/>
        <a:p>
          <a:endParaRPr lang="fr-FR"/>
        </a:p>
      </dgm:t>
    </dgm:pt>
    <dgm:pt modelId="{0345044B-F609-0041-8718-A7924E1172B1}">
      <dgm:prSet phldrT="[Texte]"/>
      <dgm:spPr/>
      <dgm:t>
        <a:bodyPr/>
        <a:lstStyle/>
        <a:p>
          <a:r>
            <a:rPr lang="fr-FR" dirty="0" smtClean="0"/>
            <a:t>Stockage</a:t>
          </a:r>
          <a:endParaRPr lang="fr-FR" dirty="0"/>
        </a:p>
      </dgm:t>
    </dgm:pt>
    <dgm:pt modelId="{B532F55F-AAD0-1943-983B-73164F9533A1}" type="parTrans" cxnId="{B9813721-8BCF-5B4C-A8AA-FD96A0A3A6BE}">
      <dgm:prSet/>
      <dgm:spPr/>
      <dgm:t>
        <a:bodyPr/>
        <a:lstStyle/>
        <a:p>
          <a:endParaRPr lang="fr-FR"/>
        </a:p>
      </dgm:t>
    </dgm:pt>
    <dgm:pt modelId="{A34C97BC-E1FC-2B48-A017-D42A02AB6CB4}" type="sibTrans" cxnId="{B9813721-8BCF-5B4C-A8AA-FD96A0A3A6BE}">
      <dgm:prSet/>
      <dgm:spPr/>
      <dgm:t>
        <a:bodyPr/>
        <a:lstStyle/>
        <a:p>
          <a:endParaRPr lang="fr-FR"/>
        </a:p>
      </dgm:t>
    </dgm:pt>
    <dgm:pt modelId="{4309ABD7-A8B6-E04C-B618-FCB1082BB166}">
      <dgm:prSet phldrT="[Texte]"/>
      <dgm:spPr/>
      <dgm:t>
        <a:bodyPr/>
        <a:lstStyle/>
        <a:p>
          <a:r>
            <a:rPr lang="fr-FR" dirty="0" smtClean="0"/>
            <a:t>Restitution</a:t>
          </a:r>
          <a:endParaRPr lang="fr-FR" dirty="0"/>
        </a:p>
      </dgm:t>
    </dgm:pt>
    <dgm:pt modelId="{3E9F5FFF-2807-084C-8792-6ABE9E84C758}" type="parTrans" cxnId="{4579B651-EA6B-164E-800E-2FC094613CDB}">
      <dgm:prSet/>
      <dgm:spPr/>
      <dgm:t>
        <a:bodyPr/>
        <a:lstStyle/>
        <a:p>
          <a:endParaRPr lang="fr-FR"/>
        </a:p>
      </dgm:t>
    </dgm:pt>
    <dgm:pt modelId="{8A6F64BD-2033-8445-962B-94CE6BC10561}" type="sibTrans" cxnId="{4579B651-EA6B-164E-800E-2FC094613CDB}">
      <dgm:prSet/>
      <dgm:spPr/>
      <dgm:t>
        <a:bodyPr/>
        <a:lstStyle/>
        <a:p>
          <a:endParaRPr lang="fr-FR"/>
        </a:p>
      </dgm:t>
    </dgm:pt>
    <dgm:pt modelId="{D0DE198D-EC26-9041-9766-29CC5DA213D6}" type="pres">
      <dgm:prSet presAssocID="{01A5FE23-1DED-4C4E-8684-7D0B82D6D9AA}" presName="Name0" presStyleCnt="0">
        <dgm:presLayoutVars>
          <dgm:dir/>
          <dgm:resizeHandles val="exact"/>
        </dgm:presLayoutVars>
      </dgm:prSet>
      <dgm:spPr/>
    </dgm:pt>
    <dgm:pt modelId="{AB58F864-1965-024B-AD80-54B7ABC92454}" type="pres">
      <dgm:prSet presAssocID="{4F56AFD9-CDA1-2649-A1F7-1D04D165613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E9BBD-3919-D64F-B5C3-C25486ABCC6B}" type="pres">
      <dgm:prSet presAssocID="{57D5CB9A-0E62-4840-ACFC-797419CFD035}" presName="parSpace" presStyleCnt="0"/>
      <dgm:spPr/>
    </dgm:pt>
    <dgm:pt modelId="{2625C9D8-F3F0-4B40-861B-59AB3E3BF268}" type="pres">
      <dgm:prSet presAssocID="{198C7740-5E68-2B40-9604-39E87F955AC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6E85C-1349-D54A-93D1-D374C5F74F37}" type="pres">
      <dgm:prSet presAssocID="{5383A0D3-49C3-714E-9DCE-85C3C2BE2574}" presName="parSpace" presStyleCnt="0"/>
      <dgm:spPr/>
    </dgm:pt>
    <dgm:pt modelId="{4D73DE07-AB30-8642-A807-DF52663AA916}" type="pres">
      <dgm:prSet presAssocID="{0345044B-F609-0041-8718-A7924E1172B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BD5A4B-C79F-8447-8707-A41832AF152F}" type="pres">
      <dgm:prSet presAssocID="{A34C97BC-E1FC-2B48-A017-D42A02AB6CB4}" presName="parSpace" presStyleCnt="0"/>
      <dgm:spPr/>
    </dgm:pt>
    <dgm:pt modelId="{F0CA96FA-2A4E-B34B-9EC0-94FCAF52D4A9}" type="pres">
      <dgm:prSet presAssocID="{95195BFD-435E-984C-8534-F42BE531451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EFF98-19A2-A74C-B811-E6A45026D9AC}" type="pres">
      <dgm:prSet presAssocID="{3012A256-0F50-8E4E-8D8F-446808B6D248}" presName="parSpace" presStyleCnt="0"/>
      <dgm:spPr/>
    </dgm:pt>
    <dgm:pt modelId="{B752107A-2DDC-104E-9652-2482D8599CAE}" type="pres">
      <dgm:prSet presAssocID="{4309ABD7-A8B6-E04C-B618-FCB1082BB16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2C63F0-5464-F44F-A6A7-B20BCC59AC54}" type="presOf" srcId="{4309ABD7-A8B6-E04C-B618-FCB1082BB166}" destId="{B752107A-2DDC-104E-9652-2482D8599CAE}" srcOrd="0" destOrd="0" presId="urn:microsoft.com/office/officeart/2005/8/layout/hChevron3"/>
    <dgm:cxn modelId="{EE7F3A3E-2BFB-6C4B-99D0-B0714D8D95D9}" type="presOf" srcId="{4F56AFD9-CDA1-2649-A1F7-1D04D165613B}" destId="{AB58F864-1965-024B-AD80-54B7ABC92454}" srcOrd="0" destOrd="0" presId="urn:microsoft.com/office/officeart/2005/8/layout/hChevron3"/>
    <dgm:cxn modelId="{700DD6D9-EC3C-9D46-A965-D087413E2269}" type="presOf" srcId="{0345044B-F609-0041-8718-A7924E1172B1}" destId="{4D73DE07-AB30-8642-A807-DF52663AA916}" srcOrd="0" destOrd="0" presId="urn:microsoft.com/office/officeart/2005/8/layout/hChevron3"/>
    <dgm:cxn modelId="{936ACDC2-A4AF-644D-8235-7A3451DFD788}" type="presOf" srcId="{198C7740-5E68-2B40-9604-39E87F955ACE}" destId="{2625C9D8-F3F0-4B40-861B-59AB3E3BF268}" srcOrd="0" destOrd="0" presId="urn:microsoft.com/office/officeart/2005/8/layout/hChevron3"/>
    <dgm:cxn modelId="{9F98A1C4-3C16-4F46-9299-2EFB91D80ADF}" type="presOf" srcId="{01A5FE23-1DED-4C4E-8684-7D0B82D6D9AA}" destId="{D0DE198D-EC26-9041-9766-29CC5DA213D6}" srcOrd="0" destOrd="0" presId="urn:microsoft.com/office/officeart/2005/8/layout/hChevron3"/>
    <dgm:cxn modelId="{02985727-4075-8C47-BF3D-AB19DB053B4A}" type="presOf" srcId="{95195BFD-435E-984C-8534-F42BE5314514}" destId="{F0CA96FA-2A4E-B34B-9EC0-94FCAF52D4A9}" srcOrd="0" destOrd="0" presId="urn:microsoft.com/office/officeart/2005/8/layout/hChevron3"/>
    <dgm:cxn modelId="{542AD25C-B9DF-CE40-B44C-EC552D935E02}" srcId="{01A5FE23-1DED-4C4E-8684-7D0B82D6D9AA}" destId="{4F56AFD9-CDA1-2649-A1F7-1D04D165613B}" srcOrd="0" destOrd="0" parTransId="{D2DA9BA3-B56F-B34F-B4E7-E0FEFA074AB1}" sibTransId="{57D5CB9A-0E62-4840-ACFC-797419CFD035}"/>
    <dgm:cxn modelId="{17B57BFB-400F-4A44-83CA-A66F378BA790}" srcId="{01A5FE23-1DED-4C4E-8684-7D0B82D6D9AA}" destId="{198C7740-5E68-2B40-9604-39E87F955ACE}" srcOrd="1" destOrd="0" parTransId="{30B1EE3E-4CCF-564F-BFC8-F5F601E5094F}" sibTransId="{5383A0D3-49C3-714E-9DCE-85C3C2BE2574}"/>
    <dgm:cxn modelId="{B9813721-8BCF-5B4C-A8AA-FD96A0A3A6BE}" srcId="{01A5FE23-1DED-4C4E-8684-7D0B82D6D9AA}" destId="{0345044B-F609-0041-8718-A7924E1172B1}" srcOrd="2" destOrd="0" parTransId="{B532F55F-AAD0-1943-983B-73164F9533A1}" sibTransId="{A34C97BC-E1FC-2B48-A017-D42A02AB6CB4}"/>
    <dgm:cxn modelId="{4579B651-EA6B-164E-800E-2FC094613CDB}" srcId="{01A5FE23-1DED-4C4E-8684-7D0B82D6D9AA}" destId="{4309ABD7-A8B6-E04C-B618-FCB1082BB166}" srcOrd="4" destOrd="0" parTransId="{3E9F5FFF-2807-084C-8792-6ABE9E84C758}" sibTransId="{8A6F64BD-2033-8445-962B-94CE6BC10561}"/>
    <dgm:cxn modelId="{CBC00604-70BA-CD43-BBAB-D31AED83E8A4}" srcId="{01A5FE23-1DED-4C4E-8684-7D0B82D6D9AA}" destId="{95195BFD-435E-984C-8534-F42BE5314514}" srcOrd="3" destOrd="0" parTransId="{70CEA1E8-1B84-404E-A802-4CF70956CA6F}" sibTransId="{3012A256-0F50-8E4E-8D8F-446808B6D248}"/>
    <dgm:cxn modelId="{98F077E4-2D08-AC4F-8E51-90A6CEDE9CEC}" type="presParOf" srcId="{D0DE198D-EC26-9041-9766-29CC5DA213D6}" destId="{AB58F864-1965-024B-AD80-54B7ABC92454}" srcOrd="0" destOrd="0" presId="urn:microsoft.com/office/officeart/2005/8/layout/hChevron3"/>
    <dgm:cxn modelId="{8A8F5319-10F6-E14C-9432-411202CD3858}" type="presParOf" srcId="{D0DE198D-EC26-9041-9766-29CC5DA213D6}" destId="{169E9BBD-3919-D64F-B5C3-C25486ABCC6B}" srcOrd="1" destOrd="0" presId="urn:microsoft.com/office/officeart/2005/8/layout/hChevron3"/>
    <dgm:cxn modelId="{A05180DA-EEBF-E548-9CB9-A91289565978}" type="presParOf" srcId="{D0DE198D-EC26-9041-9766-29CC5DA213D6}" destId="{2625C9D8-F3F0-4B40-861B-59AB3E3BF268}" srcOrd="2" destOrd="0" presId="urn:microsoft.com/office/officeart/2005/8/layout/hChevron3"/>
    <dgm:cxn modelId="{BA14240D-BA00-4242-B7F1-2C3AFFEB484C}" type="presParOf" srcId="{D0DE198D-EC26-9041-9766-29CC5DA213D6}" destId="{C5C6E85C-1349-D54A-93D1-D374C5F74F37}" srcOrd="3" destOrd="0" presId="urn:microsoft.com/office/officeart/2005/8/layout/hChevron3"/>
    <dgm:cxn modelId="{820BAAE6-D06D-114E-8A3C-D5BFE6FF3ACC}" type="presParOf" srcId="{D0DE198D-EC26-9041-9766-29CC5DA213D6}" destId="{4D73DE07-AB30-8642-A807-DF52663AA916}" srcOrd="4" destOrd="0" presId="urn:microsoft.com/office/officeart/2005/8/layout/hChevron3"/>
    <dgm:cxn modelId="{27A3B674-0989-BE43-96E5-7DEE97475E54}" type="presParOf" srcId="{D0DE198D-EC26-9041-9766-29CC5DA213D6}" destId="{A8BD5A4B-C79F-8447-8707-A41832AF152F}" srcOrd="5" destOrd="0" presId="urn:microsoft.com/office/officeart/2005/8/layout/hChevron3"/>
    <dgm:cxn modelId="{63C6B105-507D-2242-8B30-BA936458B577}" type="presParOf" srcId="{D0DE198D-EC26-9041-9766-29CC5DA213D6}" destId="{F0CA96FA-2A4E-B34B-9EC0-94FCAF52D4A9}" srcOrd="6" destOrd="0" presId="urn:microsoft.com/office/officeart/2005/8/layout/hChevron3"/>
    <dgm:cxn modelId="{A2EACDC4-02F3-4E40-897A-7EA4B7532E7B}" type="presParOf" srcId="{D0DE198D-EC26-9041-9766-29CC5DA213D6}" destId="{192EFF98-19A2-A74C-B811-E6A45026D9AC}" srcOrd="7" destOrd="0" presId="urn:microsoft.com/office/officeart/2005/8/layout/hChevron3"/>
    <dgm:cxn modelId="{E268A8AD-9764-3E4E-A6D9-C2289950E6A8}" type="presParOf" srcId="{D0DE198D-EC26-9041-9766-29CC5DA213D6}" destId="{B752107A-2DDC-104E-9652-2482D8599C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5FE23-1DED-4C4E-8684-7D0B82D6D9AA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4F56AFD9-CDA1-2649-A1F7-1D04D165613B}">
      <dgm:prSet phldrT="[Texte]"/>
      <dgm:spPr/>
      <dgm:t>
        <a:bodyPr/>
        <a:lstStyle/>
        <a:p>
          <a:r>
            <a:rPr lang="fr-FR" dirty="0" smtClean="0"/>
            <a:t>Planification</a:t>
          </a:r>
          <a:endParaRPr lang="fr-FR" dirty="0"/>
        </a:p>
      </dgm:t>
    </dgm:pt>
    <dgm:pt modelId="{D2DA9BA3-B56F-B34F-B4E7-E0FEFA074AB1}" type="parTrans" cxnId="{542AD25C-B9DF-CE40-B44C-EC552D935E02}">
      <dgm:prSet/>
      <dgm:spPr/>
      <dgm:t>
        <a:bodyPr/>
        <a:lstStyle/>
        <a:p>
          <a:endParaRPr lang="fr-FR"/>
        </a:p>
      </dgm:t>
    </dgm:pt>
    <dgm:pt modelId="{57D5CB9A-0E62-4840-ACFC-797419CFD035}" type="sibTrans" cxnId="{542AD25C-B9DF-CE40-B44C-EC552D935E02}">
      <dgm:prSet/>
      <dgm:spPr/>
      <dgm:t>
        <a:bodyPr/>
        <a:lstStyle/>
        <a:p>
          <a:endParaRPr lang="fr-FR"/>
        </a:p>
      </dgm:t>
    </dgm:pt>
    <dgm:pt modelId="{198C7740-5E68-2B40-9604-39E87F955ACE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ETL</a:t>
          </a:r>
          <a:endParaRPr lang="fr-FR" dirty="0"/>
        </a:p>
      </dgm:t>
    </dgm:pt>
    <dgm:pt modelId="{30B1EE3E-4CCF-564F-BFC8-F5F601E5094F}" type="parTrans" cxnId="{17B57BFB-400F-4A44-83CA-A66F378BA790}">
      <dgm:prSet/>
      <dgm:spPr/>
      <dgm:t>
        <a:bodyPr/>
        <a:lstStyle/>
        <a:p>
          <a:endParaRPr lang="fr-FR"/>
        </a:p>
      </dgm:t>
    </dgm:pt>
    <dgm:pt modelId="{5383A0D3-49C3-714E-9DCE-85C3C2BE2574}" type="sibTrans" cxnId="{17B57BFB-400F-4A44-83CA-A66F378BA790}">
      <dgm:prSet/>
      <dgm:spPr/>
      <dgm:t>
        <a:bodyPr/>
        <a:lstStyle/>
        <a:p>
          <a:endParaRPr lang="fr-FR"/>
        </a:p>
      </dgm:t>
    </dgm:pt>
    <dgm:pt modelId="{95195BFD-435E-984C-8534-F42BE5314514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BFBFBF"/>
        </a:solidFill>
      </dgm:spPr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70CEA1E8-1B84-404E-A802-4CF70956CA6F}" type="parTrans" cxnId="{CBC00604-70BA-CD43-BBAB-D31AED83E8A4}">
      <dgm:prSet/>
      <dgm:spPr/>
      <dgm:t>
        <a:bodyPr/>
        <a:lstStyle/>
        <a:p>
          <a:endParaRPr lang="fr-FR"/>
        </a:p>
      </dgm:t>
    </dgm:pt>
    <dgm:pt modelId="{3012A256-0F50-8E4E-8D8F-446808B6D248}" type="sibTrans" cxnId="{CBC00604-70BA-CD43-BBAB-D31AED83E8A4}">
      <dgm:prSet/>
      <dgm:spPr/>
      <dgm:t>
        <a:bodyPr/>
        <a:lstStyle/>
        <a:p>
          <a:endParaRPr lang="fr-FR"/>
        </a:p>
      </dgm:t>
    </dgm:pt>
    <dgm:pt modelId="{0345044B-F609-0041-8718-A7924E1172B1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BFBFBF"/>
        </a:solidFill>
      </dgm:spPr>
      <dgm:t>
        <a:bodyPr/>
        <a:lstStyle/>
        <a:p>
          <a:r>
            <a:rPr lang="fr-FR" dirty="0" smtClean="0"/>
            <a:t>Stockage</a:t>
          </a:r>
          <a:endParaRPr lang="fr-FR" dirty="0"/>
        </a:p>
      </dgm:t>
    </dgm:pt>
    <dgm:pt modelId="{B532F55F-AAD0-1943-983B-73164F9533A1}" type="parTrans" cxnId="{B9813721-8BCF-5B4C-A8AA-FD96A0A3A6BE}">
      <dgm:prSet/>
      <dgm:spPr/>
      <dgm:t>
        <a:bodyPr/>
        <a:lstStyle/>
        <a:p>
          <a:endParaRPr lang="fr-FR"/>
        </a:p>
      </dgm:t>
    </dgm:pt>
    <dgm:pt modelId="{A34C97BC-E1FC-2B48-A017-D42A02AB6CB4}" type="sibTrans" cxnId="{B9813721-8BCF-5B4C-A8AA-FD96A0A3A6BE}">
      <dgm:prSet/>
      <dgm:spPr/>
      <dgm:t>
        <a:bodyPr/>
        <a:lstStyle/>
        <a:p>
          <a:endParaRPr lang="fr-FR"/>
        </a:p>
      </dgm:t>
    </dgm:pt>
    <dgm:pt modelId="{4309ABD7-A8B6-E04C-B618-FCB1082BB166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Restitution</a:t>
          </a:r>
          <a:endParaRPr lang="fr-FR" dirty="0"/>
        </a:p>
      </dgm:t>
    </dgm:pt>
    <dgm:pt modelId="{3E9F5FFF-2807-084C-8792-6ABE9E84C758}" type="parTrans" cxnId="{4579B651-EA6B-164E-800E-2FC094613CDB}">
      <dgm:prSet/>
      <dgm:spPr/>
      <dgm:t>
        <a:bodyPr/>
        <a:lstStyle/>
        <a:p>
          <a:endParaRPr lang="fr-FR"/>
        </a:p>
      </dgm:t>
    </dgm:pt>
    <dgm:pt modelId="{8A6F64BD-2033-8445-962B-94CE6BC10561}" type="sibTrans" cxnId="{4579B651-EA6B-164E-800E-2FC094613CDB}">
      <dgm:prSet/>
      <dgm:spPr/>
      <dgm:t>
        <a:bodyPr/>
        <a:lstStyle/>
        <a:p>
          <a:endParaRPr lang="fr-FR"/>
        </a:p>
      </dgm:t>
    </dgm:pt>
    <dgm:pt modelId="{D0DE198D-EC26-9041-9766-29CC5DA213D6}" type="pres">
      <dgm:prSet presAssocID="{01A5FE23-1DED-4C4E-8684-7D0B82D6D9AA}" presName="Name0" presStyleCnt="0">
        <dgm:presLayoutVars>
          <dgm:dir/>
          <dgm:resizeHandles val="exact"/>
        </dgm:presLayoutVars>
      </dgm:prSet>
      <dgm:spPr/>
    </dgm:pt>
    <dgm:pt modelId="{AB58F864-1965-024B-AD80-54B7ABC92454}" type="pres">
      <dgm:prSet presAssocID="{4F56AFD9-CDA1-2649-A1F7-1D04D165613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E9BBD-3919-D64F-B5C3-C25486ABCC6B}" type="pres">
      <dgm:prSet presAssocID="{57D5CB9A-0E62-4840-ACFC-797419CFD035}" presName="parSpace" presStyleCnt="0"/>
      <dgm:spPr/>
    </dgm:pt>
    <dgm:pt modelId="{2625C9D8-F3F0-4B40-861B-59AB3E3BF268}" type="pres">
      <dgm:prSet presAssocID="{198C7740-5E68-2B40-9604-39E87F955AC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6E85C-1349-D54A-93D1-D374C5F74F37}" type="pres">
      <dgm:prSet presAssocID="{5383A0D3-49C3-714E-9DCE-85C3C2BE2574}" presName="parSpace" presStyleCnt="0"/>
      <dgm:spPr/>
    </dgm:pt>
    <dgm:pt modelId="{4D73DE07-AB30-8642-A807-DF52663AA916}" type="pres">
      <dgm:prSet presAssocID="{0345044B-F609-0041-8718-A7924E1172B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BD5A4B-C79F-8447-8707-A41832AF152F}" type="pres">
      <dgm:prSet presAssocID="{A34C97BC-E1FC-2B48-A017-D42A02AB6CB4}" presName="parSpace" presStyleCnt="0"/>
      <dgm:spPr/>
    </dgm:pt>
    <dgm:pt modelId="{F0CA96FA-2A4E-B34B-9EC0-94FCAF52D4A9}" type="pres">
      <dgm:prSet presAssocID="{95195BFD-435E-984C-8534-F42BE531451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EFF98-19A2-A74C-B811-E6A45026D9AC}" type="pres">
      <dgm:prSet presAssocID="{3012A256-0F50-8E4E-8D8F-446808B6D248}" presName="parSpace" presStyleCnt="0"/>
      <dgm:spPr/>
    </dgm:pt>
    <dgm:pt modelId="{B752107A-2DDC-104E-9652-2482D8599CAE}" type="pres">
      <dgm:prSet presAssocID="{4309ABD7-A8B6-E04C-B618-FCB1082BB16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3312EDA-A098-4D4A-A16E-EACC27548C62}" type="presOf" srcId="{4309ABD7-A8B6-E04C-B618-FCB1082BB166}" destId="{B752107A-2DDC-104E-9652-2482D8599CAE}" srcOrd="0" destOrd="0" presId="urn:microsoft.com/office/officeart/2005/8/layout/hChevron3"/>
    <dgm:cxn modelId="{B8119BB3-43A3-E14A-97B7-FDD15BF0AEC4}" type="presOf" srcId="{0345044B-F609-0041-8718-A7924E1172B1}" destId="{4D73DE07-AB30-8642-A807-DF52663AA916}" srcOrd="0" destOrd="0" presId="urn:microsoft.com/office/officeart/2005/8/layout/hChevron3"/>
    <dgm:cxn modelId="{9BD1116E-24BB-2941-AE98-40848CE77C27}" type="presOf" srcId="{4F56AFD9-CDA1-2649-A1F7-1D04D165613B}" destId="{AB58F864-1965-024B-AD80-54B7ABC92454}" srcOrd="0" destOrd="0" presId="urn:microsoft.com/office/officeart/2005/8/layout/hChevron3"/>
    <dgm:cxn modelId="{542AD25C-B9DF-CE40-B44C-EC552D935E02}" srcId="{01A5FE23-1DED-4C4E-8684-7D0B82D6D9AA}" destId="{4F56AFD9-CDA1-2649-A1F7-1D04D165613B}" srcOrd="0" destOrd="0" parTransId="{D2DA9BA3-B56F-B34F-B4E7-E0FEFA074AB1}" sibTransId="{57D5CB9A-0E62-4840-ACFC-797419CFD035}"/>
    <dgm:cxn modelId="{17B57BFB-400F-4A44-83CA-A66F378BA790}" srcId="{01A5FE23-1DED-4C4E-8684-7D0B82D6D9AA}" destId="{198C7740-5E68-2B40-9604-39E87F955ACE}" srcOrd="1" destOrd="0" parTransId="{30B1EE3E-4CCF-564F-BFC8-F5F601E5094F}" sibTransId="{5383A0D3-49C3-714E-9DCE-85C3C2BE2574}"/>
    <dgm:cxn modelId="{AC006465-218F-E943-B72E-BC9FE3D39C61}" type="presOf" srcId="{95195BFD-435E-984C-8534-F42BE5314514}" destId="{F0CA96FA-2A4E-B34B-9EC0-94FCAF52D4A9}" srcOrd="0" destOrd="0" presId="urn:microsoft.com/office/officeart/2005/8/layout/hChevron3"/>
    <dgm:cxn modelId="{8F94E2AF-1A58-E948-B7D5-4DF26169207A}" type="presOf" srcId="{198C7740-5E68-2B40-9604-39E87F955ACE}" destId="{2625C9D8-F3F0-4B40-861B-59AB3E3BF268}" srcOrd="0" destOrd="0" presId="urn:microsoft.com/office/officeart/2005/8/layout/hChevron3"/>
    <dgm:cxn modelId="{B9813721-8BCF-5B4C-A8AA-FD96A0A3A6BE}" srcId="{01A5FE23-1DED-4C4E-8684-7D0B82D6D9AA}" destId="{0345044B-F609-0041-8718-A7924E1172B1}" srcOrd="2" destOrd="0" parTransId="{B532F55F-AAD0-1943-983B-73164F9533A1}" sibTransId="{A34C97BC-E1FC-2B48-A017-D42A02AB6CB4}"/>
    <dgm:cxn modelId="{C71767C1-F9F0-7545-99BF-EB32CA1D989C}" type="presOf" srcId="{01A5FE23-1DED-4C4E-8684-7D0B82D6D9AA}" destId="{D0DE198D-EC26-9041-9766-29CC5DA213D6}" srcOrd="0" destOrd="0" presId="urn:microsoft.com/office/officeart/2005/8/layout/hChevron3"/>
    <dgm:cxn modelId="{4579B651-EA6B-164E-800E-2FC094613CDB}" srcId="{01A5FE23-1DED-4C4E-8684-7D0B82D6D9AA}" destId="{4309ABD7-A8B6-E04C-B618-FCB1082BB166}" srcOrd="4" destOrd="0" parTransId="{3E9F5FFF-2807-084C-8792-6ABE9E84C758}" sibTransId="{8A6F64BD-2033-8445-962B-94CE6BC10561}"/>
    <dgm:cxn modelId="{CBC00604-70BA-CD43-BBAB-D31AED83E8A4}" srcId="{01A5FE23-1DED-4C4E-8684-7D0B82D6D9AA}" destId="{95195BFD-435E-984C-8534-F42BE5314514}" srcOrd="3" destOrd="0" parTransId="{70CEA1E8-1B84-404E-A802-4CF70956CA6F}" sibTransId="{3012A256-0F50-8E4E-8D8F-446808B6D248}"/>
    <dgm:cxn modelId="{181AD690-EF94-874B-8D16-42D4EF33FD69}" type="presParOf" srcId="{D0DE198D-EC26-9041-9766-29CC5DA213D6}" destId="{AB58F864-1965-024B-AD80-54B7ABC92454}" srcOrd="0" destOrd="0" presId="urn:microsoft.com/office/officeart/2005/8/layout/hChevron3"/>
    <dgm:cxn modelId="{6D26C1BE-C1DF-5848-9ADF-47D43F24070F}" type="presParOf" srcId="{D0DE198D-EC26-9041-9766-29CC5DA213D6}" destId="{169E9BBD-3919-D64F-B5C3-C25486ABCC6B}" srcOrd="1" destOrd="0" presId="urn:microsoft.com/office/officeart/2005/8/layout/hChevron3"/>
    <dgm:cxn modelId="{92B791A9-2C54-5C4F-B8CB-026C01A06503}" type="presParOf" srcId="{D0DE198D-EC26-9041-9766-29CC5DA213D6}" destId="{2625C9D8-F3F0-4B40-861B-59AB3E3BF268}" srcOrd="2" destOrd="0" presId="urn:microsoft.com/office/officeart/2005/8/layout/hChevron3"/>
    <dgm:cxn modelId="{3D7A13E4-D246-D743-ABDE-D29266A65FE0}" type="presParOf" srcId="{D0DE198D-EC26-9041-9766-29CC5DA213D6}" destId="{C5C6E85C-1349-D54A-93D1-D374C5F74F37}" srcOrd="3" destOrd="0" presId="urn:microsoft.com/office/officeart/2005/8/layout/hChevron3"/>
    <dgm:cxn modelId="{DA459FFD-C27A-944C-87A5-C079419DB595}" type="presParOf" srcId="{D0DE198D-EC26-9041-9766-29CC5DA213D6}" destId="{4D73DE07-AB30-8642-A807-DF52663AA916}" srcOrd="4" destOrd="0" presId="urn:microsoft.com/office/officeart/2005/8/layout/hChevron3"/>
    <dgm:cxn modelId="{EC80A9E6-9826-9D40-A68D-D4E47DECBC5E}" type="presParOf" srcId="{D0DE198D-EC26-9041-9766-29CC5DA213D6}" destId="{A8BD5A4B-C79F-8447-8707-A41832AF152F}" srcOrd="5" destOrd="0" presId="urn:microsoft.com/office/officeart/2005/8/layout/hChevron3"/>
    <dgm:cxn modelId="{E137D3AE-49C8-6E42-A5BD-5A30834DBD3D}" type="presParOf" srcId="{D0DE198D-EC26-9041-9766-29CC5DA213D6}" destId="{F0CA96FA-2A4E-B34B-9EC0-94FCAF52D4A9}" srcOrd="6" destOrd="0" presId="urn:microsoft.com/office/officeart/2005/8/layout/hChevron3"/>
    <dgm:cxn modelId="{5F70BF52-E702-6B46-8C35-13D87893D4FA}" type="presParOf" srcId="{D0DE198D-EC26-9041-9766-29CC5DA213D6}" destId="{192EFF98-19A2-A74C-B811-E6A45026D9AC}" srcOrd="7" destOrd="0" presId="urn:microsoft.com/office/officeart/2005/8/layout/hChevron3"/>
    <dgm:cxn modelId="{4B4E026C-FC80-D34C-BA45-68C30B7BB75E}" type="presParOf" srcId="{D0DE198D-EC26-9041-9766-29CC5DA213D6}" destId="{B752107A-2DDC-104E-9652-2482D8599C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5FE23-1DED-4C4E-8684-7D0B82D6D9AA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4F56AFD9-CDA1-2649-A1F7-1D04D165613B}">
      <dgm:prSet phldrT="[Texte]"/>
      <dgm:spPr/>
      <dgm:t>
        <a:bodyPr/>
        <a:lstStyle/>
        <a:p>
          <a:r>
            <a:rPr lang="fr-FR" dirty="0" smtClean="0"/>
            <a:t>Planification</a:t>
          </a:r>
          <a:endParaRPr lang="fr-FR" dirty="0"/>
        </a:p>
      </dgm:t>
    </dgm:pt>
    <dgm:pt modelId="{D2DA9BA3-B56F-B34F-B4E7-E0FEFA074AB1}" type="parTrans" cxnId="{542AD25C-B9DF-CE40-B44C-EC552D935E02}">
      <dgm:prSet/>
      <dgm:spPr/>
      <dgm:t>
        <a:bodyPr/>
        <a:lstStyle/>
        <a:p>
          <a:endParaRPr lang="fr-FR"/>
        </a:p>
      </dgm:t>
    </dgm:pt>
    <dgm:pt modelId="{57D5CB9A-0E62-4840-ACFC-797419CFD035}" type="sibTrans" cxnId="{542AD25C-B9DF-CE40-B44C-EC552D935E02}">
      <dgm:prSet/>
      <dgm:spPr/>
      <dgm:t>
        <a:bodyPr/>
        <a:lstStyle/>
        <a:p>
          <a:endParaRPr lang="fr-FR"/>
        </a:p>
      </dgm:t>
    </dgm:pt>
    <dgm:pt modelId="{198C7740-5E68-2B40-9604-39E87F955ACE}">
      <dgm:prSet phldrT="[Texte]"/>
      <dgm:spPr/>
      <dgm:t>
        <a:bodyPr/>
        <a:lstStyle/>
        <a:p>
          <a:r>
            <a:rPr lang="fr-FR" dirty="0" smtClean="0"/>
            <a:t>ETL</a:t>
          </a:r>
          <a:endParaRPr lang="fr-FR" dirty="0"/>
        </a:p>
      </dgm:t>
    </dgm:pt>
    <dgm:pt modelId="{30B1EE3E-4CCF-564F-BFC8-F5F601E5094F}" type="parTrans" cxnId="{17B57BFB-400F-4A44-83CA-A66F378BA790}">
      <dgm:prSet/>
      <dgm:spPr/>
      <dgm:t>
        <a:bodyPr/>
        <a:lstStyle/>
        <a:p>
          <a:endParaRPr lang="fr-FR"/>
        </a:p>
      </dgm:t>
    </dgm:pt>
    <dgm:pt modelId="{5383A0D3-49C3-714E-9DCE-85C3C2BE2574}" type="sibTrans" cxnId="{17B57BFB-400F-4A44-83CA-A66F378BA790}">
      <dgm:prSet/>
      <dgm:spPr/>
      <dgm:t>
        <a:bodyPr/>
        <a:lstStyle/>
        <a:p>
          <a:endParaRPr lang="fr-FR"/>
        </a:p>
      </dgm:t>
    </dgm:pt>
    <dgm:pt modelId="{95195BFD-435E-984C-8534-F42BE5314514}">
      <dgm:prSet phldrT="[Texte]"/>
      <dgm:spPr>
        <a:solidFill>
          <a:srgbClr val="BFBFBF"/>
        </a:solidFill>
      </dgm:spPr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70CEA1E8-1B84-404E-A802-4CF70956CA6F}" type="parTrans" cxnId="{CBC00604-70BA-CD43-BBAB-D31AED83E8A4}">
      <dgm:prSet/>
      <dgm:spPr/>
      <dgm:t>
        <a:bodyPr/>
        <a:lstStyle/>
        <a:p>
          <a:endParaRPr lang="fr-FR"/>
        </a:p>
      </dgm:t>
    </dgm:pt>
    <dgm:pt modelId="{3012A256-0F50-8E4E-8D8F-446808B6D248}" type="sibTrans" cxnId="{CBC00604-70BA-CD43-BBAB-D31AED83E8A4}">
      <dgm:prSet/>
      <dgm:spPr/>
      <dgm:t>
        <a:bodyPr/>
        <a:lstStyle/>
        <a:p>
          <a:endParaRPr lang="fr-FR"/>
        </a:p>
      </dgm:t>
    </dgm:pt>
    <dgm:pt modelId="{0345044B-F609-0041-8718-A7924E1172B1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BFBFBF"/>
        </a:solidFill>
      </dgm:spPr>
      <dgm:t>
        <a:bodyPr/>
        <a:lstStyle/>
        <a:p>
          <a:r>
            <a:rPr lang="fr-FR" dirty="0" smtClean="0"/>
            <a:t>Stockage</a:t>
          </a:r>
          <a:endParaRPr lang="fr-FR" dirty="0"/>
        </a:p>
      </dgm:t>
    </dgm:pt>
    <dgm:pt modelId="{B532F55F-AAD0-1943-983B-73164F9533A1}" type="parTrans" cxnId="{B9813721-8BCF-5B4C-A8AA-FD96A0A3A6BE}">
      <dgm:prSet/>
      <dgm:spPr/>
      <dgm:t>
        <a:bodyPr/>
        <a:lstStyle/>
        <a:p>
          <a:endParaRPr lang="fr-FR"/>
        </a:p>
      </dgm:t>
    </dgm:pt>
    <dgm:pt modelId="{A34C97BC-E1FC-2B48-A017-D42A02AB6CB4}" type="sibTrans" cxnId="{B9813721-8BCF-5B4C-A8AA-FD96A0A3A6BE}">
      <dgm:prSet/>
      <dgm:spPr/>
      <dgm:t>
        <a:bodyPr/>
        <a:lstStyle/>
        <a:p>
          <a:endParaRPr lang="fr-FR"/>
        </a:p>
      </dgm:t>
    </dgm:pt>
    <dgm:pt modelId="{4309ABD7-A8B6-E04C-B618-FCB1082BB166}">
      <dgm:prSet phldrT="[Texte]"/>
      <dgm:spPr>
        <a:solidFill>
          <a:srgbClr val="BFBFBF"/>
        </a:solidFill>
      </dgm:spPr>
      <dgm:t>
        <a:bodyPr/>
        <a:lstStyle/>
        <a:p>
          <a:r>
            <a:rPr lang="fr-FR" dirty="0" smtClean="0"/>
            <a:t>Restitution</a:t>
          </a:r>
          <a:endParaRPr lang="fr-FR" dirty="0"/>
        </a:p>
      </dgm:t>
    </dgm:pt>
    <dgm:pt modelId="{3E9F5FFF-2807-084C-8792-6ABE9E84C758}" type="parTrans" cxnId="{4579B651-EA6B-164E-800E-2FC094613CDB}">
      <dgm:prSet/>
      <dgm:spPr/>
      <dgm:t>
        <a:bodyPr/>
        <a:lstStyle/>
        <a:p>
          <a:endParaRPr lang="fr-FR"/>
        </a:p>
      </dgm:t>
    </dgm:pt>
    <dgm:pt modelId="{8A6F64BD-2033-8445-962B-94CE6BC10561}" type="sibTrans" cxnId="{4579B651-EA6B-164E-800E-2FC094613CDB}">
      <dgm:prSet/>
      <dgm:spPr/>
      <dgm:t>
        <a:bodyPr/>
        <a:lstStyle/>
        <a:p>
          <a:endParaRPr lang="fr-FR"/>
        </a:p>
      </dgm:t>
    </dgm:pt>
    <dgm:pt modelId="{D0DE198D-EC26-9041-9766-29CC5DA213D6}" type="pres">
      <dgm:prSet presAssocID="{01A5FE23-1DED-4C4E-8684-7D0B82D6D9AA}" presName="Name0" presStyleCnt="0">
        <dgm:presLayoutVars>
          <dgm:dir/>
          <dgm:resizeHandles val="exact"/>
        </dgm:presLayoutVars>
      </dgm:prSet>
      <dgm:spPr/>
    </dgm:pt>
    <dgm:pt modelId="{AB58F864-1965-024B-AD80-54B7ABC92454}" type="pres">
      <dgm:prSet presAssocID="{4F56AFD9-CDA1-2649-A1F7-1D04D165613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E9BBD-3919-D64F-B5C3-C25486ABCC6B}" type="pres">
      <dgm:prSet presAssocID="{57D5CB9A-0E62-4840-ACFC-797419CFD035}" presName="parSpace" presStyleCnt="0"/>
      <dgm:spPr/>
    </dgm:pt>
    <dgm:pt modelId="{2625C9D8-F3F0-4B40-861B-59AB3E3BF268}" type="pres">
      <dgm:prSet presAssocID="{198C7740-5E68-2B40-9604-39E87F955AC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6E85C-1349-D54A-93D1-D374C5F74F37}" type="pres">
      <dgm:prSet presAssocID="{5383A0D3-49C3-714E-9DCE-85C3C2BE2574}" presName="parSpace" presStyleCnt="0"/>
      <dgm:spPr/>
    </dgm:pt>
    <dgm:pt modelId="{4D73DE07-AB30-8642-A807-DF52663AA916}" type="pres">
      <dgm:prSet presAssocID="{0345044B-F609-0041-8718-A7924E1172B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BD5A4B-C79F-8447-8707-A41832AF152F}" type="pres">
      <dgm:prSet presAssocID="{A34C97BC-E1FC-2B48-A017-D42A02AB6CB4}" presName="parSpace" presStyleCnt="0"/>
      <dgm:spPr/>
    </dgm:pt>
    <dgm:pt modelId="{F0CA96FA-2A4E-B34B-9EC0-94FCAF52D4A9}" type="pres">
      <dgm:prSet presAssocID="{95195BFD-435E-984C-8534-F42BE531451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EFF98-19A2-A74C-B811-E6A45026D9AC}" type="pres">
      <dgm:prSet presAssocID="{3012A256-0F50-8E4E-8D8F-446808B6D248}" presName="parSpace" presStyleCnt="0"/>
      <dgm:spPr/>
    </dgm:pt>
    <dgm:pt modelId="{B752107A-2DDC-104E-9652-2482D8599CAE}" type="pres">
      <dgm:prSet presAssocID="{4309ABD7-A8B6-E04C-B618-FCB1082BB16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2AD25C-B9DF-CE40-B44C-EC552D935E02}" srcId="{01A5FE23-1DED-4C4E-8684-7D0B82D6D9AA}" destId="{4F56AFD9-CDA1-2649-A1F7-1D04D165613B}" srcOrd="0" destOrd="0" parTransId="{D2DA9BA3-B56F-B34F-B4E7-E0FEFA074AB1}" sibTransId="{57D5CB9A-0E62-4840-ACFC-797419CFD035}"/>
    <dgm:cxn modelId="{79BEBF70-2BE8-5048-A55C-3721352AADF8}" type="presOf" srcId="{0345044B-F609-0041-8718-A7924E1172B1}" destId="{4D73DE07-AB30-8642-A807-DF52663AA916}" srcOrd="0" destOrd="0" presId="urn:microsoft.com/office/officeart/2005/8/layout/hChevron3"/>
    <dgm:cxn modelId="{4579B651-EA6B-164E-800E-2FC094613CDB}" srcId="{01A5FE23-1DED-4C4E-8684-7D0B82D6D9AA}" destId="{4309ABD7-A8B6-E04C-B618-FCB1082BB166}" srcOrd="4" destOrd="0" parTransId="{3E9F5FFF-2807-084C-8792-6ABE9E84C758}" sibTransId="{8A6F64BD-2033-8445-962B-94CE6BC10561}"/>
    <dgm:cxn modelId="{17B57BFB-400F-4A44-83CA-A66F378BA790}" srcId="{01A5FE23-1DED-4C4E-8684-7D0B82D6D9AA}" destId="{198C7740-5E68-2B40-9604-39E87F955ACE}" srcOrd="1" destOrd="0" parTransId="{30B1EE3E-4CCF-564F-BFC8-F5F601E5094F}" sibTransId="{5383A0D3-49C3-714E-9DCE-85C3C2BE2574}"/>
    <dgm:cxn modelId="{7680DC10-DBC8-DD4E-86AC-877D636B41D7}" type="presOf" srcId="{4309ABD7-A8B6-E04C-B618-FCB1082BB166}" destId="{B752107A-2DDC-104E-9652-2482D8599CAE}" srcOrd="0" destOrd="0" presId="urn:microsoft.com/office/officeart/2005/8/layout/hChevron3"/>
    <dgm:cxn modelId="{B9813721-8BCF-5B4C-A8AA-FD96A0A3A6BE}" srcId="{01A5FE23-1DED-4C4E-8684-7D0B82D6D9AA}" destId="{0345044B-F609-0041-8718-A7924E1172B1}" srcOrd="2" destOrd="0" parTransId="{B532F55F-AAD0-1943-983B-73164F9533A1}" sibTransId="{A34C97BC-E1FC-2B48-A017-D42A02AB6CB4}"/>
    <dgm:cxn modelId="{F2898C68-7A88-FB4F-9878-00BF0637BF31}" type="presOf" srcId="{198C7740-5E68-2B40-9604-39E87F955ACE}" destId="{2625C9D8-F3F0-4B40-861B-59AB3E3BF268}" srcOrd="0" destOrd="0" presId="urn:microsoft.com/office/officeart/2005/8/layout/hChevron3"/>
    <dgm:cxn modelId="{3EFDFA6C-E68F-3041-979D-13BB9BE59A60}" type="presOf" srcId="{95195BFD-435E-984C-8534-F42BE5314514}" destId="{F0CA96FA-2A4E-B34B-9EC0-94FCAF52D4A9}" srcOrd="0" destOrd="0" presId="urn:microsoft.com/office/officeart/2005/8/layout/hChevron3"/>
    <dgm:cxn modelId="{CBC00604-70BA-CD43-BBAB-D31AED83E8A4}" srcId="{01A5FE23-1DED-4C4E-8684-7D0B82D6D9AA}" destId="{95195BFD-435E-984C-8534-F42BE5314514}" srcOrd="3" destOrd="0" parTransId="{70CEA1E8-1B84-404E-A802-4CF70956CA6F}" sibTransId="{3012A256-0F50-8E4E-8D8F-446808B6D248}"/>
    <dgm:cxn modelId="{0687EB73-0312-0B4E-927F-3237F54FBF75}" type="presOf" srcId="{01A5FE23-1DED-4C4E-8684-7D0B82D6D9AA}" destId="{D0DE198D-EC26-9041-9766-29CC5DA213D6}" srcOrd="0" destOrd="0" presId="urn:microsoft.com/office/officeart/2005/8/layout/hChevron3"/>
    <dgm:cxn modelId="{F7FE78B8-4C16-F74F-8F10-366AD13B9562}" type="presOf" srcId="{4F56AFD9-CDA1-2649-A1F7-1D04D165613B}" destId="{AB58F864-1965-024B-AD80-54B7ABC92454}" srcOrd="0" destOrd="0" presId="urn:microsoft.com/office/officeart/2005/8/layout/hChevron3"/>
    <dgm:cxn modelId="{F2CC571A-1AB0-E14A-BB00-B7F3FC72B0EC}" type="presParOf" srcId="{D0DE198D-EC26-9041-9766-29CC5DA213D6}" destId="{AB58F864-1965-024B-AD80-54B7ABC92454}" srcOrd="0" destOrd="0" presId="urn:microsoft.com/office/officeart/2005/8/layout/hChevron3"/>
    <dgm:cxn modelId="{E1883DD5-4010-664A-825F-187CCE7A4B8D}" type="presParOf" srcId="{D0DE198D-EC26-9041-9766-29CC5DA213D6}" destId="{169E9BBD-3919-D64F-B5C3-C25486ABCC6B}" srcOrd="1" destOrd="0" presId="urn:microsoft.com/office/officeart/2005/8/layout/hChevron3"/>
    <dgm:cxn modelId="{2135CBC4-9A35-0E4A-A2B2-53379A975110}" type="presParOf" srcId="{D0DE198D-EC26-9041-9766-29CC5DA213D6}" destId="{2625C9D8-F3F0-4B40-861B-59AB3E3BF268}" srcOrd="2" destOrd="0" presId="urn:microsoft.com/office/officeart/2005/8/layout/hChevron3"/>
    <dgm:cxn modelId="{08DF3F5E-D1FC-6143-818F-15ABDE65A7D0}" type="presParOf" srcId="{D0DE198D-EC26-9041-9766-29CC5DA213D6}" destId="{C5C6E85C-1349-D54A-93D1-D374C5F74F37}" srcOrd="3" destOrd="0" presId="urn:microsoft.com/office/officeart/2005/8/layout/hChevron3"/>
    <dgm:cxn modelId="{7263CCDC-FB89-A14C-9908-EDC9CAD23EB9}" type="presParOf" srcId="{D0DE198D-EC26-9041-9766-29CC5DA213D6}" destId="{4D73DE07-AB30-8642-A807-DF52663AA916}" srcOrd="4" destOrd="0" presId="urn:microsoft.com/office/officeart/2005/8/layout/hChevron3"/>
    <dgm:cxn modelId="{F507F749-7553-1640-A047-DE50382ED95D}" type="presParOf" srcId="{D0DE198D-EC26-9041-9766-29CC5DA213D6}" destId="{A8BD5A4B-C79F-8447-8707-A41832AF152F}" srcOrd="5" destOrd="0" presId="urn:microsoft.com/office/officeart/2005/8/layout/hChevron3"/>
    <dgm:cxn modelId="{5E3FDE88-BF71-B646-B657-7F5BDF967184}" type="presParOf" srcId="{D0DE198D-EC26-9041-9766-29CC5DA213D6}" destId="{F0CA96FA-2A4E-B34B-9EC0-94FCAF52D4A9}" srcOrd="6" destOrd="0" presId="urn:microsoft.com/office/officeart/2005/8/layout/hChevron3"/>
    <dgm:cxn modelId="{23A929DE-5E60-CE4F-B870-0B48A20B8A50}" type="presParOf" srcId="{D0DE198D-EC26-9041-9766-29CC5DA213D6}" destId="{192EFF98-19A2-A74C-B811-E6A45026D9AC}" srcOrd="7" destOrd="0" presId="urn:microsoft.com/office/officeart/2005/8/layout/hChevron3"/>
    <dgm:cxn modelId="{5A62194F-1A25-CD47-A6B9-61934DA501E3}" type="presParOf" srcId="{D0DE198D-EC26-9041-9766-29CC5DA213D6}" destId="{B752107A-2DDC-104E-9652-2482D8599C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A5FE23-1DED-4C4E-8684-7D0B82D6D9AA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4F56AFD9-CDA1-2649-A1F7-1D04D165613B}">
      <dgm:prSet phldrT="[Texte]"/>
      <dgm:spPr/>
      <dgm:t>
        <a:bodyPr/>
        <a:lstStyle/>
        <a:p>
          <a:r>
            <a:rPr lang="fr-FR" dirty="0" smtClean="0"/>
            <a:t>Planification</a:t>
          </a:r>
          <a:endParaRPr lang="fr-FR" dirty="0"/>
        </a:p>
      </dgm:t>
    </dgm:pt>
    <dgm:pt modelId="{D2DA9BA3-B56F-B34F-B4E7-E0FEFA074AB1}" type="parTrans" cxnId="{542AD25C-B9DF-CE40-B44C-EC552D935E02}">
      <dgm:prSet/>
      <dgm:spPr/>
      <dgm:t>
        <a:bodyPr/>
        <a:lstStyle/>
        <a:p>
          <a:endParaRPr lang="fr-FR"/>
        </a:p>
      </dgm:t>
    </dgm:pt>
    <dgm:pt modelId="{57D5CB9A-0E62-4840-ACFC-797419CFD035}" type="sibTrans" cxnId="{542AD25C-B9DF-CE40-B44C-EC552D935E02}">
      <dgm:prSet/>
      <dgm:spPr/>
      <dgm:t>
        <a:bodyPr/>
        <a:lstStyle/>
        <a:p>
          <a:endParaRPr lang="fr-FR"/>
        </a:p>
      </dgm:t>
    </dgm:pt>
    <dgm:pt modelId="{198C7740-5E68-2B40-9604-39E87F955ACE}">
      <dgm:prSet phldrT="[Texte]"/>
      <dgm:spPr/>
      <dgm:t>
        <a:bodyPr/>
        <a:lstStyle/>
        <a:p>
          <a:r>
            <a:rPr lang="fr-FR" dirty="0" smtClean="0"/>
            <a:t>ETL</a:t>
          </a:r>
          <a:endParaRPr lang="fr-FR" dirty="0"/>
        </a:p>
      </dgm:t>
    </dgm:pt>
    <dgm:pt modelId="{30B1EE3E-4CCF-564F-BFC8-F5F601E5094F}" type="parTrans" cxnId="{17B57BFB-400F-4A44-83CA-A66F378BA790}">
      <dgm:prSet/>
      <dgm:spPr/>
      <dgm:t>
        <a:bodyPr/>
        <a:lstStyle/>
        <a:p>
          <a:endParaRPr lang="fr-FR"/>
        </a:p>
      </dgm:t>
    </dgm:pt>
    <dgm:pt modelId="{5383A0D3-49C3-714E-9DCE-85C3C2BE2574}" type="sibTrans" cxnId="{17B57BFB-400F-4A44-83CA-A66F378BA790}">
      <dgm:prSet/>
      <dgm:spPr/>
      <dgm:t>
        <a:bodyPr/>
        <a:lstStyle/>
        <a:p>
          <a:endParaRPr lang="fr-FR"/>
        </a:p>
      </dgm:t>
    </dgm:pt>
    <dgm:pt modelId="{95195BFD-435E-984C-8534-F42BE5314514}">
      <dgm:prSet phldrT="[Texte]"/>
      <dgm:spPr>
        <a:solidFill>
          <a:srgbClr val="BFBFBF"/>
        </a:solidFill>
      </dgm:spPr>
      <dgm:t>
        <a:bodyPr/>
        <a:lstStyle/>
        <a:p>
          <a:r>
            <a:rPr lang="fr-FR" dirty="0" smtClean="0"/>
            <a:t>Analyses</a:t>
          </a:r>
          <a:endParaRPr lang="fr-FR" dirty="0"/>
        </a:p>
      </dgm:t>
    </dgm:pt>
    <dgm:pt modelId="{70CEA1E8-1B84-404E-A802-4CF70956CA6F}" type="parTrans" cxnId="{CBC00604-70BA-CD43-BBAB-D31AED83E8A4}">
      <dgm:prSet/>
      <dgm:spPr/>
      <dgm:t>
        <a:bodyPr/>
        <a:lstStyle/>
        <a:p>
          <a:endParaRPr lang="fr-FR"/>
        </a:p>
      </dgm:t>
    </dgm:pt>
    <dgm:pt modelId="{3012A256-0F50-8E4E-8D8F-446808B6D248}" type="sibTrans" cxnId="{CBC00604-70BA-CD43-BBAB-D31AED83E8A4}">
      <dgm:prSet/>
      <dgm:spPr/>
      <dgm:t>
        <a:bodyPr/>
        <a:lstStyle/>
        <a:p>
          <a:endParaRPr lang="fr-FR"/>
        </a:p>
      </dgm:t>
    </dgm:pt>
    <dgm:pt modelId="{0345044B-F609-0041-8718-A7924E1172B1}">
      <dgm:prSet phldrT="[Texte]"/>
      <dgm:spPr/>
      <dgm:t>
        <a:bodyPr/>
        <a:lstStyle/>
        <a:p>
          <a:r>
            <a:rPr lang="fr-FR" dirty="0" smtClean="0"/>
            <a:t>Stockage</a:t>
          </a:r>
          <a:endParaRPr lang="fr-FR" dirty="0"/>
        </a:p>
      </dgm:t>
    </dgm:pt>
    <dgm:pt modelId="{B532F55F-AAD0-1943-983B-73164F9533A1}" type="parTrans" cxnId="{B9813721-8BCF-5B4C-A8AA-FD96A0A3A6BE}">
      <dgm:prSet/>
      <dgm:spPr/>
      <dgm:t>
        <a:bodyPr/>
        <a:lstStyle/>
        <a:p>
          <a:endParaRPr lang="fr-FR"/>
        </a:p>
      </dgm:t>
    </dgm:pt>
    <dgm:pt modelId="{A34C97BC-E1FC-2B48-A017-D42A02AB6CB4}" type="sibTrans" cxnId="{B9813721-8BCF-5B4C-A8AA-FD96A0A3A6BE}">
      <dgm:prSet/>
      <dgm:spPr/>
      <dgm:t>
        <a:bodyPr/>
        <a:lstStyle/>
        <a:p>
          <a:endParaRPr lang="fr-FR"/>
        </a:p>
      </dgm:t>
    </dgm:pt>
    <dgm:pt modelId="{4309ABD7-A8B6-E04C-B618-FCB1082BB166}">
      <dgm:prSet phldrT="[Texte]"/>
      <dgm:spPr>
        <a:solidFill>
          <a:srgbClr val="BFBFBF"/>
        </a:solidFill>
      </dgm:spPr>
      <dgm:t>
        <a:bodyPr/>
        <a:lstStyle/>
        <a:p>
          <a:r>
            <a:rPr lang="fr-FR" dirty="0" smtClean="0"/>
            <a:t>Restitution</a:t>
          </a:r>
          <a:endParaRPr lang="fr-FR" dirty="0"/>
        </a:p>
      </dgm:t>
    </dgm:pt>
    <dgm:pt modelId="{3E9F5FFF-2807-084C-8792-6ABE9E84C758}" type="parTrans" cxnId="{4579B651-EA6B-164E-800E-2FC094613CDB}">
      <dgm:prSet/>
      <dgm:spPr/>
      <dgm:t>
        <a:bodyPr/>
        <a:lstStyle/>
        <a:p>
          <a:endParaRPr lang="fr-FR"/>
        </a:p>
      </dgm:t>
    </dgm:pt>
    <dgm:pt modelId="{8A6F64BD-2033-8445-962B-94CE6BC10561}" type="sibTrans" cxnId="{4579B651-EA6B-164E-800E-2FC094613CDB}">
      <dgm:prSet/>
      <dgm:spPr/>
      <dgm:t>
        <a:bodyPr/>
        <a:lstStyle/>
        <a:p>
          <a:endParaRPr lang="fr-FR"/>
        </a:p>
      </dgm:t>
    </dgm:pt>
    <dgm:pt modelId="{D0DE198D-EC26-9041-9766-29CC5DA213D6}" type="pres">
      <dgm:prSet presAssocID="{01A5FE23-1DED-4C4E-8684-7D0B82D6D9AA}" presName="Name0" presStyleCnt="0">
        <dgm:presLayoutVars>
          <dgm:dir/>
          <dgm:resizeHandles val="exact"/>
        </dgm:presLayoutVars>
      </dgm:prSet>
      <dgm:spPr/>
    </dgm:pt>
    <dgm:pt modelId="{AB58F864-1965-024B-AD80-54B7ABC92454}" type="pres">
      <dgm:prSet presAssocID="{4F56AFD9-CDA1-2649-A1F7-1D04D165613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E9BBD-3919-D64F-B5C3-C25486ABCC6B}" type="pres">
      <dgm:prSet presAssocID="{57D5CB9A-0E62-4840-ACFC-797419CFD035}" presName="parSpace" presStyleCnt="0"/>
      <dgm:spPr/>
    </dgm:pt>
    <dgm:pt modelId="{2625C9D8-F3F0-4B40-861B-59AB3E3BF268}" type="pres">
      <dgm:prSet presAssocID="{198C7740-5E68-2B40-9604-39E87F955AC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C6E85C-1349-D54A-93D1-D374C5F74F37}" type="pres">
      <dgm:prSet presAssocID="{5383A0D3-49C3-714E-9DCE-85C3C2BE2574}" presName="parSpace" presStyleCnt="0"/>
      <dgm:spPr/>
    </dgm:pt>
    <dgm:pt modelId="{4D73DE07-AB30-8642-A807-DF52663AA916}" type="pres">
      <dgm:prSet presAssocID="{0345044B-F609-0041-8718-A7924E1172B1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BD5A4B-C79F-8447-8707-A41832AF152F}" type="pres">
      <dgm:prSet presAssocID="{A34C97BC-E1FC-2B48-A017-D42A02AB6CB4}" presName="parSpace" presStyleCnt="0"/>
      <dgm:spPr/>
    </dgm:pt>
    <dgm:pt modelId="{F0CA96FA-2A4E-B34B-9EC0-94FCAF52D4A9}" type="pres">
      <dgm:prSet presAssocID="{95195BFD-435E-984C-8534-F42BE531451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EFF98-19A2-A74C-B811-E6A45026D9AC}" type="pres">
      <dgm:prSet presAssocID="{3012A256-0F50-8E4E-8D8F-446808B6D248}" presName="parSpace" presStyleCnt="0"/>
      <dgm:spPr/>
    </dgm:pt>
    <dgm:pt modelId="{B752107A-2DDC-104E-9652-2482D8599CAE}" type="pres">
      <dgm:prSet presAssocID="{4309ABD7-A8B6-E04C-B618-FCB1082BB16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C90C1C-F753-444A-AD85-6DC890EBE823}" type="presOf" srcId="{0345044B-F609-0041-8718-A7924E1172B1}" destId="{4D73DE07-AB30-8642-A807-DF52663AA916}" srcOrd="0" destOrd="0" presId="urn:microsoft.com/office/officeart/2005/8/layout/hChevron3"/>
    <dgm:cxn modelId="{E25EB8B5-EF34-864F-BD42-D68B3E280D98}" type="presOf" srcId="{4309ABD7-A8B6-E04C-B618-FCB1082BB166}" destId="{B752107A-2DDC-104E-9652-2482D8599CAE}" srcOrd="0" destOrd="0" presId="urn:microsoft.com/office/officeart/2005/8/layout/hChevron3"/>
    <dgm:cxn modelId="{4B6C9BC2-2D5E-EC46-87A8-F42615D1D693}" type="presOf" srcId="{01A5FE23-1DED-4C4E-8684-7D0B82D6D9AA}" destId="{D0DE198D-EC26-9041-9766-29CC5DA213D6}" srcOrd="0" destOrd="0" presId="urn:microsoft.com/office/officeart/2005/8/layout/hChevron3"/>
    <dgm:cxn modelId="{EA23B8BA-EFEA-5D46-9F5F-A448101DDB08}" type="presOf" srcId="{198C7740-5E68-2B40-9604-39E87F955ACE}" destId="{2625C9D8-F3F0-4B40-861B-59AB3E3BF268}" srcOrd="0" destOrd="0" presId="urn:microsoft.com/office/officeart/2005/8/layout/hChevron3"/>
    <dgm:cxn modelId="{542AD25C-B9DF-CE40-B44C-EC552D935E02}" srcId="{01A5FE23-1DED-4C4E-8684-7D0B82D6D9AA}" destId="{4F56AFD9-CDA1-2649-A1F7-1D04D165613B}" srcOrd="0" destOrd="0" parTransId="{D2DA9BA3-B56F-B34F-B4E7-E0FEFA074AB1}" sibTransId="{57D5CB9A-0E62-4840-ACFC-797419CFD035}"/>
    <dgm:cxn modelId="{B0785C97-0894-EA47-8213-E6558E0DB958}" type="presOf" srcId="{95195BFD-435E-984C-8534-F42BE5314514}" destId="{F0CA96FA-2A4E-B34B-9EC0-94FCAF52D4A9}" srcOrd="0" destOrd="0" presId="urn:microsoft.com/office/officeart/2005/8/layout/hChevron3"/>
    <dgm:cxn modelId="{17B57BFB-400F-4A44-83CA-A66F378BA790}" srcId="{01A5FE23-1DED-4C4E-8684-7D0B82D6D9AA}" destId="{198C7740-5E68-2B40-9604-39E87F955ACE}" srcOrd="1" destOrd="0" parTransId="{30B1EE3E-4CCF-564F-BFC8-F5F601E5094F}" sibTransId="{5383A0D3-49C3-714E-9DCE-85C3C2BE2574}"/>
    <dgm:cxn modelId="{DBB9C9F1-4668-4540-A603-F79A956C7B7D}" type="presOf" srcId="{4F56AFD9-CDA1-2649-A1F7-1D04D165613B}" destId="{AB58F864-1965-024B-AD80-54B7ABC92454}" srcOrd="0" destOrd="0" presId="urn:microsoft.com/office/officeart/2005/8/layout/hChevron3"/>
    <dgm:cxn modelId="{B9813721-8BCF-5B4C-A8AA-FD96A0A3A6BE}" srcId="{01A5FE23-1DED-4C4E-8684-7D0B82D6D9AA}" destId="{0345044B-F609-0041-8718-A7924E1172B1}" srcOrd="2" destOrd="0" parTransId="{B532F55F-AAD0-1943-983B-73164F9533A1}" sibTransId="{A34C97BC-E1FC-2B48-A017-D42A02AB6CB4}"/>
    <dgm:cxn modelId="{4579B651-EA6B-164E-800E-2FC094613CDB}" srcId="{01A5FE23-1DED-4C4E-8684-7D0B82D6D9AA}" destId="{4309ABD7-A8B6-E04C-B618-FCB1082BB166}" srcOrd="4" destOrd="0" parTransId="{3E9F5FFF-2807-084C-8792-6ABE9E84C758}" sibTransId="{8A6F64BD-2033-8445-962B-94CE6BC10561}"/>
    <dgm:cxn modelId="{CBC00604-70BA-CD43-BBAB-D31AED83E8A4}" srcId="{01A5FE23-1DED-4C4E-8684-7D0B82D6D9AA}" destId="{95195BFD-435E-984C-8534-F42BE5314514}" srcOrd="3" destOrd="0" parTransId="{70CEA1E8-1B84-404E-A802-4CF70956CA6F}" sibTransId="{3012A256-0F50-8E4E-8D8F-446808B6D248}"/>
    <dgm:cxn modelId="{DDEF7BB5-AE12-5E41-B177-B8154C803B3A}" type="presParOf" srcId="{D0DE198D-EC26-9041-9766-29CC5DA213D6}" destId="{AB58F864-1965-024B-AD80-54B7ABC92454}" srcOrd="0" destOrd="0" presId="urn:microsoft.com/office/officeart/2005/8/layout/hChevron3"/>
    <dgm:cxn modelId="{72D0F534-AE16-5C4B-8B9D-281B2BBA1B5F}" type="presParOf" srcId="{D0DE198D-EC26-9041-9766-29CC5DA213D6}" destId="{169E9BBD-3919-D64F-B5C3-C25486ABCC6B}" srcOrd="1" destOrd="0" presId="urn:microsoft.com/office/officeart/2005/8/layout/hChevron3"/>
    <dgm:cxn modelId="{D5A42678-66EE-DA43-B3AA-0C498E9D8639}" type="presParOf" srcId="{D0DE198D-EC26-9041-9766-29CC5DA213D6}" destId="{2625C9D8-F3F0-4B40-861B-59AB3E3BF268}" srcOrd="2" destOrd="0" presId="urn:microsoft.com/office/officeart/2005/8/layout/hChevron3"/>
    <dgm:cxn modelId="{BCA7609E-E1FE-6F4C-B085-555EE1634AF6}" type="presParOf" srcId="{D0DE198D-EC26-9041-9766-29CC5DA213D6}" destId="{C5C6E85C-1349-D54A-93D1-D374C5F74F37}" srcOrd="3" destOrd="0" presId="urn:microsoft.com/office/officeart/2005/8/layout/hChevron3"/>
    <dgm:cxn modelId="{67442789-4C5A-8E4C-8D3A-3044AAC00A79}" type="presParOf" srcId="{D0DE198D-EC26-9041-9766-29CC5DA213D6}" destId="{4D73DE07-AB30-8642-A807-DF52663AA916}" srcOrd="4" destOrd="0" presId="urn:microsoft.com/office/officeart/2005/8/layout/hChevron3"/>
    <dgm:cxn modelId="{C2D3485B-8B09-494C-9267-0CB13FE10938}" type="presParOf" srcId="{D0DE198D-EC26-9041-9766-29CC5DA213D6}" destId="{A8BD5A4B-C79F-8447-8707-A41832AF152F}" srcOrd="5" destOrd="0" presId="urn:microsoft.com/office/officeart/2005/8/layout/hChevron3"/>
    <dgm:cxn modelId="{8D9451D8-7EFC-B345-A0C8-394ECE2E1AD6}" type="presParOf" srcId="{D0DE198D-EC26-9041-9766-29CC5DA213D6}" destId="{F0CA96FA-2A4E-B34B-9EC0-94FCAF52D4A9}" srcOrd="6" destOrd="0" presId="urn:microsoft.com/office/officeart/2005/8/layout/hChevron3"/>
    <dgm:cxn modelId="{5B0C443F-21FA-4340-9500-3515299D7F76}" type="presParOf" srcId="{D0DE198D-EC26-9041-9766-29CC5DA213D6}" destId="{192EFF98-19A2-A74C-B811-E6A45026D9AC}" srcOrd="7" destOrd="0" presId="urn:microsoft.com/office/officeart/2005/8/layout/hChevron3"/>
    <dgm:cxn modelId="{498C1E07-BA34-3E43-986A-55D5888959FB}" type="presParOf" srcId="{D0DE198D-EC26-9041-9766-29CC5DA213D6}" destId="{B752107A-2DDC-104E-9652-2482D8599CA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6CF6-4726-7049-B6F9-F0B86326FA4F}">
      <dsp:nvSpPr>
        <dsp:cNvPr id="0" name=""/>
        <dsp:cNvSpPr/>
      </dsp:nvSpPr>
      <dsp:spPr>
        <a:xfrm>
          <a:off x="1123324" y="0"/>
          <a:ext cx="8410534" cy="5256583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21530D2-7491-8B41-BFC3-10CBC3CDDBC3}">
      <dsp:nvSpPr>
        <dsp:cNvPr id="0" name=""/>
        <dsp:cNvSpPr/>
      </dsp:nvSpPr>
      <dsp:spPr>
        <a:xfrm>
          <a:off x="1951762" y="3908795"/>
          <a:ext cx="193442" cy="193442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AA77F-AA1F-D148-91E7-922E732711E4}">
      <dsp:nvSpPr>
        <dsp:cNvPr id="0" name=""/>
        <dsp:cNvSpPr/>
      </dsp:nvSpPr>
      <dsp:spPr>
        <a:xfrm>
          <a:off x="2048483" y="4005517"/>
          <a:ext cx="1438201" cy="1251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01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Donnée</a:t>
          </a:r>
          <a:endParaRPr lang="fr-FR" sz="1700" b="1" kern="1200" dirty="0"/>
        </a:p>
      </dsp:txBody>
      <dsp:txXfrm>
        <a:off x="2048483" y="4005517"/>
        <a:ext cx="1438201" cy="1251066"/>
      </dsp:txXfrm>
    </dsp:sp>
    <dsp:sp modelId="{C60B5F5F-E970-274C-9E20-99FF91AC0C78}">
      <dsp:nvSpPr>
        <dsp:cNvPr id="0" name=""/>
        <dsp:cNvSpPr/>
      </dsp:nvSpPr>
      <dsp:spPr>
        <a:xfrm>
          <a:off x="3318474" y="2686114"/>
          <a:ext cx="336421" cy="33642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6C194-8399-1543-953D-63D551EA53E4}">
      <dsp:nvSpPr>
        <dsp:cNvPr id="0" name=""/>
        <dsp:cNvSpPr/>
      </dsp:nvSpPr>
      <dsp:spPr>
        <a:xfrm>
          <a:off x="3486684" y="2854325"/>
          <a:ext cx="1766212" cy="2402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Information</a:t>
          </a:r>
          <a:endParaRPr lang="fr-FR" sz="1700" b="1" kern="1200" dirty="0"/>
        </a:p>
      </dsp:txBody>
      <dsp:txXfrm>
        <a:off x="3486684" y="2854325"/>
        <a:ext cx="1766212" cy="2402258"/>
      </dsp:txXfrm>
    </dsp:sp>
    <dsp:sp modelId="{E7319FB3-2AB7-5745-9B7E-ADE56B1D556E}">
      <dsp:nvSpPr>
        <dsp:cNvPr id="0" name=""/>
        <dsp:cNvSpPr/>
      </dsp:nvSpPr>
      <dsp:spPr>
        <a:xfrm>
          <a:off x="5063660" y="1785135"/>
          <a:ext cx="445758" cy="445758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724403"/>
                <a:satOff val="8626"/>
                <a:lumOff val="48915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724403"/>
                <a:satOff val="8626"/>
                <a:lumOff val="48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4357D-E34B-E24A-8079-C756F1A02C06}">
      <dsp:nvSpPr>
        <dsp:cNvPr id="0" name=""/>
        <dsp:cNvSpPr/>
      </dsp:nvSpPr>
      <dsp:spPr>
        <a:xfrm>
          <a:off x="5286539" y="2008015"/>
          <a:ext cx="1766212" cy="324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198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Connaissance</a:t>
          </a:r>
          <a:endParaRPr lang="fr-FR" sz="1700" b="1" kern="1200" dirty="0"/>
        </a:p>
      </dsp:txBody>
      <dsp:txXfrm>
        <a:off x="5286539" y="2008015"/>
        <a:ext cx="1766212" cy="3248568"/>
      </dsp:txXfrm>
    </dsp:sp>
    <dsp:sp modelId="{86A7280C-7E0B-C748-A166-52EEDE169149}">
      <dsp:nvSpPr>
        <dsp:cNvPr id="0" name=""/>
        <dsp:cNvSpPr/>
      </dsp:nvSpPr>
      <dsp:spPr>
        <a:xfrm>
          <a:off x="6964440" y="1189039"/>
          <a:ext cx="597147" cy="597147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90CB4A-5977-CB4F-9293-D0C8DDAA53E3}">
      <dsp:nvSpPr>
        <dsp:cNvPr id="0" name=""/>
        <dsp:cNvSpPr/>
      </dsp:nvSpPr>
      <dsp:spPr>
        <a:xfrm>
          <a:off x="7263014" y="1487613"/>
          <a:ext cx="1766212" cy="376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416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Sagesse</a:t>
          </a:r>
          <a:endParaRPr lang="fr-FR" sz="1700" b="1" kern="1200" dirty="0"/>
        </a:p>
      </dsp:txBody>
      <dsp:txXfrm>
        <a:off x="7263014" y="1487613"/>
        <a:ext cx="1766212" cy="37689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F864-1965-024B-AD80-54B7ABC92454}">
      <dsp:nvSpPr>
        <dsp:cNvPr id="0" name=""/>
        <dsp:cNvSpPr/>
      </dsp:nvSpPr>
      <dsp:spPr>
        <a:xfrm>
          <a:off x="703" y="517838"/>
          <a:ext cx="1371246" cy="54849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Planification</a:t>
          </a:r>
          <a:endParaRPr lang="fr-FR" sz="1200" kern="1200" dirty="0"/>
        </a:p>
      </dsp:txBody>
      <dsp:txXfrm>
        <a:off x="703" y="517838"/>
        <a:ext cx="1234122" cy="548498"/>
      </dsp:txXfrm>
    </dsp:sp>
    <dsp:sp modelId="{2625C9D8-F3F0-4B40-861B-59AB3E3BF268}">
      <dsp:nvSpPr>
        <dsp:cNvPr id="0" name=""/>
        <dsp:cNvSpPr/>
      </dsp:nvSpPr>
      <dsp:spPr>
        <a:xfrm>
          <a:off x="1097700" y="517838"/>
          <a:ext cx="1371246" cy="548498"/>
        </a:xfrm>
        <a:prstGeom prst="chevron">
          <a:avLst/>
        </a:prstGeom>
        <a:solidFill>
          <a:schemeClr val="accent1">
            <a:shade val="80000"/>
            <a:hueOff val="-154827"/>
            <a:satOff val="-1682"/>
            <a:lumOff val="82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ETL</a:t>
          </a:r>
          <a:endParaRPr lang="fr-FR" sz="1200" kern="1200" dirty="0"/>
        </a:p>
      </dsp:txBody>
      <dsp:txXfrm>
        <a:off x="1371949" y="517838"/>
        <a:ext cx="822748" cy="548498"/>
      </dsp:txXfrm>
    </dsp:sp>
    <dsp:sp modelId="{4D73DE07-AB30-8642-A807-DF52663AA916}">
      <dsp:nvSpPr>
        <dsp:cNvPr id="0" name=""/>
        <dsp:cNvSpPr/>
      </dsp:nvSpPr>
      <dsp:spPr>
        <a:xfrm>
          <a:off x="2194696" y="517838"/>
          <a:ext cx="1371246" cy="548498"/>
        </a:xfrm>
        <a:prstGeom prst="chevron">
          <a:avLst/>
        </a:prstGeom>
        <a:solidFill>
          <a:schemeClr val="accent1">
            <a:shade val="80000"/>
            <a:hueOff val="-309653"/>
            <a:satOff val="-3363"/>
            <a:lumOff val="1656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Stockage</a:t>
          </a:r>
          <a:endParaRPr lang="fr-FR" sz="1200" kern="1200" dirty="0"/>
        </a:p>
      </dsp:txBody>
      <dsp:txXfrm>
        <a:off x="2468945" y="517838"/>
        <a:ext cx="822748" cy="548498"/>
      </dsp:txXfrm>
    </dsp:sp>
    <dsp:sp modelId="{F0CA96FA-2A4E-B34B-9EC0-94FCAF52D4A9}">
      <dsp:nvSpPr>
        <dsp:cNvPr id="0" name=""/>
        <dsp:cNvSpPr/>
      </dsp:nvSpPr>
      <dsp:spPr>
        <a:xfrm>
          <a:off x="3291693" y="517838"/>
          <a:ext cx="1371246" cy="548498"/>
        </a:xfrm>
        <a:prstGeom prst="chevron">
          <a:avLst/>
        </a:prstGeom>
        <a:solidFill>
          <a:schemeClr val="accent1">
            <a:shade val="80000"/>
            <a:hueOff val="-464480"/>
            <a:satOff val="-5045"/>
            <a:lumOff val="2484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Analyses</a:t>
          </a:r>
          <a:endParaRPr lang="fr-FR" sz="1200" kern="1200" dirty="0"/>
        </a:p>
      </dsp:txBody>
      <dsp:txXfrm>
        <a:off x="3565942" y="517838"/>
        <a:ext cx="822748" cy="548498"/>
      </dsp:txXfrm>
    </dsp:sp>
    <dsp:sp modelId="{B752107A-2DDC-104E-9652-2482D8599CAE}">
      <dsp:nvSpPr>
        <dsp:cNvPr id="0" name=""/>
        <dsp:cNvSpPr/>
      </dsp:nvSpPr>
      <dsp:spPr>
        <a:xfrm>
          <a:off x="4388690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Restitution</a:t>
          </a:r>
          <a:endParaRPr lang="fr-FR" sz="1200" kern="1200" dirty="0"/>
        </a:p>
      </dsp:txBody>
      <dsp:txXfrm>
        <a:off x="4662939" y="517838"/>
        <a:ext cx="822748" cy="5484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F864-1965-024B-AD80-54B7ABC92454}">
      <dsp:nvSpPr>
        <dsp:cNvPr id="0" name=""/>
        <dsp:cNvSpPr/>
      </dsp:nvSpPr>
      <dsp:spPr>
        <a:xfrm>
          <a:off x="703" y="517838"/>
          <a:ext cx="1371246" cy="54849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Planification</a:t>
          </a:r>
          <a:endParaRPr lang="fr-FR" sz="1200" kern="1200" dirty="0"/>
        </a:p>
      </dsp:txBody>
      <dsp:txXfrm>
        <a:off x="703" y="517838"/>
        <a:ext cx="1234122" cy="548498"/>
      </dsp:txXfrm>
    </dsp:sp>
    <dsp:sp modelId="{2625C9D8-F3F0-4B40-861B-59AB3E3BF268}">
      <dsp:nvSpPr>
        <dsp:cNvPr id="0" name=""/>
        <dsp:cNvSpPr/>
      </dsp:nvSpPr>
      <dsp:spPr>
        <a:xfrm>
          <a:off x="1097700" y="517838"/>
          <a:ext cx="1371246" cy="548498"/>
        </a:xfrm>
        <a:prstGeom prst="chevron">
          <a:avLst/>
        </a:prstGeom>
        <a:solidFill>
          <a:schemeClr val="accent1">
            <a:shade val="80000"/>
            <a:hueOff val="-154827"/>
            <a:satOff val="-1682"/>
            <a:lumOff val="82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ETL</a:t>
          </a:r>
          <a:endParaRPr lang="fr-FR" sz="1200" kern="1200" dirty="0"/>
        </a:p>
      </dsp:txBody>
      <dsp:txXfrm>
        <a:off x="1371949" y="517838"/>
        <a:ext cx="822748" cy="548498"/>
      </dsp:txXfrm>
    </dsp:sp>
    <dsp:sp modelId="{4D73DE07-AB30-8642-A807-DF52663AA916}">
      <dsp:nvSpPr>
        <dsp:cNvPr id="0" name=""/>
        <dsp:cNvSpPr/>
      </dsp:nvSpPr>
      <dsp:spPr>
        <a:xfrm>
          <a:off x="2194696" y="517838"/>
          <a:ext cx="1371246" cy="548498"/>
        </a:xfrm>
        <a:prstGeom prst="chevron">
          <a:avLst/>
        </a:prstGeom>
        <a:solidFill>
          <a:schemeClr val="accent1">
            <a:shade val="80000"/>
            <a:hueOff val="-309653"/>
            <a:satOff val="-3363"/>
            <a:lumOff val="1656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Stockage</a:t>
          </a:r>
          <a:endParaRPr lang="fr-FR" sz="1200" kern="1200" dirty="0"/>
        </a:p>
      </dsp:txBody>
      <dsp:txXfrm>
        <a:off x="2468945" y="517838"/>
        <a:ext cx="822748" cy="548498"/>
      </dsp:txXfrm>
    </dsp:sp>
    <dsp:sp modelId="{F0CA96FA-2A4E-B34B-9EC0-94FCAF52D4A9}">
      <dsp:nvSpPr>
        <dsp:cNvPr id="0" name=""/>
        <dsp:cNvSpPr/>
      </dsp:nvSpPr>
      <dsp:spPr>
        <a:xfrm>
          <a:off x="3291693" y="517838"/>
          <a:ext cx="1371246" cy="548498"/>
        </a:xfrm>
        <a:prstGeom prst="chevron">
          <a:avLst/>
        </a:prstGeom>
        <a:solidFill>
          <a:schemeClr val="accent1">
            <a:shade val="80000"/>
            <a:hueOff val="-464480"/>
            <a:satOff val="-5045"/>
            <a:lumOff val="2484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Analyses</a:t>
          </a:r>
          <a:endParaRPr lang="fr-FR" sz="1200" kern="1200" dirty="0"/>
        </a:p>
      </dsp:txBody>
      <dsp:txXfrm>
        <a:off x="3565942" y="517838"/>
        <a:ext cx="822748" cy="548498"/>
      </dsp:txXfrm>
    </dsp:sp>
    <dsp:sp modelId="{B752107A-2DDC-104E-9652-2482D8599CAE}">
      <dsp:nvSpPr>
        <dsp:cNvPr id="0" name=""/>
        <dsp:cNvSpPr/>
      </dsp:nvSpPr>
      <dsp:spPr>
        <a:xfrm>
          <a:off x="4388690" y="517838"/>
          <a:ext cx="1371246" cy="548498"/>
        </a:xfrm>
        <a:prstGeom prst="chevron">
          <a:avLst/>
        </a:prstGeom>
        <a:solidFill>
          <a:schemeClr val="accent1">
            <a:shade val="80000"/>
            <a:hueOff val="-619307"/>
            <a:satOff val="-6727"/>
            <a:lumOff val="3312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Restitution</a:t>
          </a:r>
          <a:endParaRPr lang="fr-FR" sz="1200" kern="1200" dirty="0"/>
        </a:p>
      </dsp:txBody>
      <dsp:txXfrm>
        <a:off x="4662939" y="517838"/>
        <a:ext cx="822748" cy="548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6CF6-4726-7049-B6F9-F0B86326FA4F}">
      <dsp:nvSpPr>
        <dsp:cNvPr id="0" name=""/>
        <dsp:cNvSpPr/>
      </dsp:nvSpPr>
      <dsp:spPr>
        <a:xfrm>
          <a:off x="470452" y="0"/>
          <a:ext cx="2995532" cy="1872208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21530D2-7491-8B41-BFC3-10CBC3CDDBC3}">
      <dsp:nvSpPr>
        <dsp:cNvPr id="0" name=""/>
        <dsp:cNvSpPr/>
      </dsp:nvSpPr>
      <dsp:spPr>
        <a:xfrm>
          <a:off x="765512" y="1392173"/>
          <a:ext cx="68897" cy="68897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AA77F-AA1F-D148-91E7-922E732711E4}">
      <dsp:nvSpPr>
        <dsp:cNvPr id="0" name=""/>
        <dsp:cNvSpPr/>
      </dsp:nvSpPr>
      <dsp:spPr>
        <a:xfrm>
          <a:off x="799960" y="1426622"/>
          <a:ext cx="512236" cy="445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7" tIns="0" rIns="0" bIns="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b="1" kern="1200" dirty="0" smtClean="0"/>
            <a:t>Donnée</a:t>
          </a:r>
          <a:endParaRPr lang="fr-FR" sz="900" b="1" kern="1200" dirty="0"/>
        </a:p>
      </dsp:txBody>
      <dsp:txXfrm>
        <a:off x="799960" y="1426622"/>
        <a:ext cx="512236" cy="445585"/>
      </dsp:txXfrm>
    </dsp:sp>
    <dsp:sp modelId="{C60B5F5F-E970-274C-9E20-99FF91AC0C78}">
      <dsp:nvSpPr>
        <dsp:cNvPr id="0" name=""/>
        <dsp:cNvSpPr/>
      </dsp:nvSpPr>
      <dsp:spPr>
        <a:xfrm>
          <a:off x="1252286" y="956698"/>
          <a:ext cx="119821" cy="11982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6C194-8399-1543-953D-63D551EA53E4}">
      <dsp:nvSpPr>
        <dsp:cNvPr id="0" name=""/>
        <dsp:cNvSpPr/>
      </dsp:nvSpPr>
      <dsp:spPr>
        <a:xfrm>
          <a:off x="1312196" y="1016608"/>
          <a:ext cx="629061" cy="85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1" tIns="0" rIns="0" bIns="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b="1" kern="1200" dirty="0"/>
        </a:p>
      </dsp:txBody>
      <dsp:txXfrm>
        <a:off x="1312196" y="1016608"/>
        <a:ext cx="629061" cy="855599"/>
      </dsp:txXfrm>
    </dsp:sp>
    <dsp:sp modelId="{E7319FB3-2AB7-5745-9B7E-ADE56B1D556E}">
      <dsp:nvSpPr>
        <dsp:cNvPr id="0" name=""/>
        <dsp:cNvSpPr/>
      </dsp:nvSpPr>
      <dsp:spPr>
        <a:xfrm>
          <a:off x="1873859" y="635801"/>
          <a:ext cx="158763" cy="15876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724403"/>
                <a:satOff val="8626"/>
                <a:lumOff val="48915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724403"/>
                <a:satOff val="8626"/>
                <a:lumOff val="48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4357D-E34B-E24A-8079-C756F1A02C06}">
      <dsp:nvSpPr>
        <dsp:cNvPr id="0" name=""/>
        <dsp:cNvSpPr/>
      </dsp:nvSpPr>
      <dsp:spPr>
        <a:xfrm>
          <a:off x="1953240" y="715183"/>
          <a:ext cx="629061" cy="11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5" tIns="0" rIns="0" bIns="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b="1" kern="1200" dirty="0"/>
        </a:p>
      </dsp:txBody>
      <dsp:txXfrm>
        <a:off x="1953240" y="715183"/>
        <a:ext cx="629061" cy="1157024"/>
      </dsp:txXfrm>
    </dsp:sp>
    <dsp:sp modelId="{86A7280C-7E0B-C748-A166-52EEDE169149}">
      <dsp:nvSpPr>
        <dsp:cNvPr id="0" name=""/>
        <dsp:cNvSpPr/>
      </dsp:nvSpPr>
      <dsp:spPr>
        <a:xfrm>
          <a:off x="2550849" y="423493"/>
          <a:ext cx="212682" cy="212682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90CB4A-5977-CB4F-9293-D0C8DDAA53E3}">
      <dsp:nvSpPr>
        <dsp:cNvPr id="0" name=""/>
        <dsp:cNvSpPr/>
      </dsp:nvSpPr>
      <dsp:spPr>
        <a:xfrm>
          <a:off x="2657191" y="529834"/>
          <a:ext cx="629061" cy="134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96" tIns="0" rIns="0" bIns="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b="1" kern="1200" dirty="0"/>
        </a:p>
      </dsp:txBody>
      <dsp:txXfrm>
        <a:off x="2657191" y="529834"/>
        <a:ext cx="629061" cy="1342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6CF6-4726-7049-B6F9-F0B86326FA4F}">
      <dsp:nvSpPr>
        <dsp:cNvPr id="0" name=""/>
        <dsp:cNvSpPr/>
      </dsp:nvSpPr>
      <dsp:spPr>
        <a:xfrm>
          <a:off x="470452" y="0"/>
          <a:ext cx="2995532" cy="1872208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21530D2-7491-8B41-BFC3-10CBC3CDDBC3}">
      <dsp:nvSpPr>
        <dsp:cNvPr id="0" name=""/>
        <dsp:cNvSpPr/>
      </dsp:nvSpPr>
      <dsp:spPr>
        <a:xfrm>
          <a:off x="765512" y="1392173"/>
          <a:ext cx="68897" cy="68897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AA77F-AA1F-D148-91E7-922E732711E4}">
      <dsp:nvSpPr>
        <dsp:cNvPr id="0" name=""/>
        <dsp:cNvSpPr/>
      </dsp:nvSpPr>
      <dsp:spPr>
        <a:xfrm>
          <a:off x="799960" y="1426622"/>
          <a:ext cx="512236" cy="445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7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>
              <a:solidFill>
                <a:schemeClr val="bg1">
                  <a:lumMod val="65000"/>
                </a:schemeClr>
              </a:solidFill>
            </a:rPr>
            <a:t>Donnée</a:t>
          </a:r>
          <a:endParaRPr lang="fr-FR" sz="8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799960" y="1426622"/>
        <a:ext cx="512236" cy="445585"/>
      </dsp:txXfrm>
    </dsp:sp>
    <dsp:sp modelId="{C60B5F5F-E970-274C-9E20-99FF91AC0C78}">
      <dsp:nvSpPr>
        <dsp:cNvPr id="0" name=""/>
        <dsp:cNvSpPr/>
      </dsp:nvSpPr>
      <dsp:spPr>
        <a:xfrm>
          <a:off x="1252286" y="956698"/>
          <a:ext cx="119821" cy="11982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6C194-8399-1543-953D-63D551EA53E4}">
      <dsp:nvSpPr>
        <dsp:cNvPr id="0" name=""/>
        <dsp:cNvSpPr/>
      </dsp:nvSpPr>
      <dsp:spPr>
        <a:xfrm>
          <a:off x="1357791" y="1016608"/>
          <a:ext cx="1414634" cy="85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Information</a:t>
          </a:r>
          <a:endParaRPr lang="fr-FR" sz="800" b="1" kern="1200" dirty="0"/>
        </a:p>
      </dsp:txBody>
      <dsp:txXfrm>
        <a:off x="1357791" y="1016608"/>
        <a:ext cx="1414634" cy="855599"/>
      </dsp:txXfrm>
    </dsp:sp>
    <dsp:sp modelId="{E7319FB3-2AB7-5745-9B7E-ADE56B1D556E}">
      <dsp:nvSpPr>
        <dsp:cNvPr id="0" name=""/>
        <dsp:cNvSpPr/>
      </dsp:nvSpPr>
      <dsp:spPr>
        <a:xfrm>
          <a:off x="1873859" y="635801"/>
          <a:ext cx="158763" cy="15876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724403"/>
                <a:satOff val="8626"/>
                <a:lumOff val="48915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724403"/>
                <a:satOff val="8626"/>
                <a:lumOff val="48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4357D-E34B-E24A-8079-C756F1A02C06}">
      <dsp:nvSpPr>
        <dsp:cNvPr id="0" name=""/>
        <dsp:cNvSpPr/>
      </dsp:nvSpPr>
      <dsp:spPr>
        <a:xfrm>
          <a:off x="1953240" y="715183"/>
          <a:ext cx="629061" cy="11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5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b="1" kern="1200" dirty="0"/>
        </a:p>
      </dsp:txBody>
      <dsp:txXfrm>
        <a:off x="1953240" y="715183"/>
        <a:ext cx="629061" cy="1157024"/>
      </dsp:txXfrm>
    </dsp:sp>
    <dsp:sp modelId="{86A7280C-7E0B-C748-A166-52EEDE169149}">
      <dsp:nvSpPr>
        <dsp:cNvPr id="0" name=""/>
        <dsp:cNvSpPr/>
      </dsp:nvSpPr>
      <dsp:spPr>
        <a:xfrm>
          <a:off x="2550849" y="423493"/>
          <a:ext cx="212682" cy="212682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90CB4A-5977-CB4F-9293-D0C8DDAA53E3}">
      <dsp:nvSpPr>
        <dsp:cNvPr id="0" name=""/>
        <dsp:cNvSpPr/>
      </dsp:nvSpPr>
      <dsp:spPr>
        <a:xfrm>
          <a:off x="2657191" y="529834"/>
          <a:ext cx="629061" cy="134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96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b="1" kern="1200" dirty="0"/>
        </a:p>
      </dsp:txBody>
      <dsp:txXfrm>
        <a:off x="2657191" y="529834"/>
        <a:ext cx="629061" cy="1342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6CF6-4726-7049-B6F9-F0B86326FA4F}">
      <dsp:nvSpPr>
        <dsp:cNvPr id="0" name=""/>
        <dsp:cNvSpPr/>
      </dsp:nvSpPr>
      <dsp:spPr>
        <a:xfrm>
          <a:off x="470452" y="0"/>
          <a:ext cx="2995532" cy="1872208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21530D2-7491-8B41-BFC3-10CBC3CDDBC3}">
      <dsp:nvSpPr>
        <dsp:cNvPr id="0" name=""/>
        <dsp:cNvSpPr/>
      </dsp:nvSpPr>
      <dsp:spPr>
        <a:xfrm>
          <a:off x="765512" y="1392173"/>
          <a:ext cx="68897" cy="68897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AA77F-AA1F-D148-91E7-922E732711E4}">
      <dsp:nvSpPr>
        <dsp:cNvPr id="0" name=""/>
        <dsp:cNvSpPr/>
      </dsp:nvSpPr>
      <dsp:spPr>
        <a:xfrm>
          <a:off x="799960" y="1426622"/>
          <a:ext cx="512236" cy="445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7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>
              <a:solidFill>
                <a:schemeClr val="bg1">
                  <a:lumMod val="65000"/>
                </a:schemeClr>
              </a:solidFill>
            </a:rPr>
            <a:t>Donnée</a:t>
          </a:r>
          <a:endParaRPr lang="fr-FR" sz="8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799960" y="1426622"/>
        <a:ext cx="512236" cy="445585"/>
      </dsp:txXfrm>
    </dsp:sp>
    <dsp:sp modelId="{C60B5F5F-E970-274C-9E20-99FF91AC0C78}">
      <dsp:nvSpPr>
        <dsp:cNvPr id="0" name=""/>
        <dsp:cNvSpPr/>
      </dsp:nvSpPr>
      <dsp:spPr>
        <a:xfrm>
          <a:off x="1252286" y="956698"/>
          <a:ext cx="119821" cy="11982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6C194-8399-1543-953D-63D551EA53E4}">
      <dsp:nvSpPr>
        <dsp:cNvPr id="0" name=""/>
        <dsp:cNvSpPr/>
      </dsp:nvSpPr>
      <dsp:spPr>
        <a:xfrm>
          <a:off x="1357791" y="1016608"/>
          <a:ext cx="1414634" cy="85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>
              <a:solidFill>
                <a:srgbClr val="A6A6A6"/>
              </a:solidFill>
            </a:rPr>
            <a:t>Information</a:t>
          </a:r>
          <a:endParaRPr lang="fr-FR" sz="800" b="1" kern="1200" dirty="0">
            <a:solidFill>
              <a:srgbClr val="A6A6A6"/>
            </a:solidFill>
          </a:endParaRPr>
        </a:p>
      </dsp:txBody>
      <dsp:txXfrm>
        <a:off x="1357791" y="1016608"/>
        <a:ext cx="1414634" cy="855599"/>
      </dsp:txXfrm>
    </dsp:sp>
    <dsp:sp modelId="{E7319FB3-2AB7-5745-9B7E-ADE56B1D556E}">
      <dsp:nvSpPr>
        <dsp:cNvPr id="0" name=""/>
        <dsp:cNvSpPr/>
      </dsp:nvSpPr>
      <dsp:spPr>
        <a:xfrm>
          <a:off x="1873859" y="635801"/>
          <a:ext cx="158763" cy="15876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724403"/>
                <a:satOff val="8626"/>
                <a:lumOff val="48915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724403"/>
                <a:satOff val="8626"/>
                <a:lumOff val="48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4357D-E34B-E24A-8079-C756F1A02C06}">
      <dsp:nvSpPr>
        <dsp:cNvPr id="0" name=""/>
        <dsp:cNvSpPr/>
      </dsp:nvSpPr>
      <dsp:spPr>
        <a:xfrm>
          <a:off x="1982316" y="715183"/>
          <a:ext cx="1155410" cy="11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5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Connaissance</a:t>
          </a:r>
          <a:endParaRPr lang="fr-FR" sz="1000" b="1" kern="1200" dirty="0"/>
        </a:p>
      </dsp:txBody>
      <dsp:txXfrm>
        <a:off x="1982316" y="715183"/>
        <a:ext cx="1155410" cy="1157024"/>
      </dsp:txXfrm>
    </dsp:sp>
    <dsp:sp modelId="{86A7280C-7E0B-C748-A166-52EEDE169149}">
      <dsp:nvSpPr>
        <dsp:cNvPr id="0" name=""/>
        <dsp:cNvSpPr/>
      </dsp:nvSpPr>
      <dsp:spPr>
        <a:xfrm>
          <a:off x="2550849" y="423493"/>
          <a:ext cx="212682" cy="212682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90CB4A-5977-CB4F-9293-D0C8DDAA53E3}">
      <dsp:nvSpPr>
        <dsp:cNvPr id="0" name=""/>
        <dsp:cNvSpPr/>
      </dsp:nvSpPr>
      <dsp:spPr>
        <a:xfrm>
          <a:off x="2657191" y="529834"/>
          <a:ext cx="629061" cy="134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96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b="1" kern="1200" dirty="0"/>
        </a:p>
      </dsp:txBody>
      <dsp:txXfrm>
        <a:off x="2657191" y="529834"/>
        <a:ext cx="629061" cy="1342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6CF6-4726-7049-B6F9-F0B86326FA4F}">
      <dsp:nvSpPr>
        <dsp:cNvPr id="0" name=""/>
        <dsp:cNvSpPr/>
      </dsp:nvSpPr>
      <dsp:spPr>
        <a:xfrm>
          <a:off x="470452" y="0"/>
          <a:ext cx="2995532" cy="1872208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21530D2-7491-8B41-BFC3-10CBC3CDDBC3}">
      <dsp:nvSpPr>
        <dsp:cNvPr id="0" name=""/>
        <dsp:cNvSpPr/>
      </dsp:nvSpPr>
      <dsp:spPr>
        <a:xfrm>
          <a:off x="765512" y="1392173"/>
          <a:ext cx="68897" cy="68897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AA77F-AA1F-D148-91E7-922E732711E4}">
      <dsp:nvSpPr>
        <dsp:cNvPr id="0" name=""/>
        <dsp:cNvSpPr/>
      </dsp:nvSpPr>
      <dsp:spPr>
        <a:xfrm>
          <a:off x="799960" y="1426622"/>
          <a:ext cx="512236" cy="445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07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>
              <a:solidFill>
                <a:schemeClr val="bg1">
                  <a:lumMod val="65000"/>
                </a:schemeClr>
              </a:solidFill>
            </a:rPr>
            <a:t>Donnée</a:t>
          </a:r>
          <a:endParaRPr lang="fr-FR" sz="8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799960" y="1426622"/>
        <a:ext cx="512236" cy="445585"/>
      </dsp:txXfrm>
    </dsp:sp>
    <dsp:sp modelId="{C60B5F5F-E970-274C-9E20-99FF91AC0C78}">
      <dsp:nvSpPr>
        <dsp:cNvPr id="0" name=""/>
        <dsp:cNvSpPr/>
      </dsp:nvSpPr>
      <dsp:spPr>
        <a:xfrm>
          <a:off x="1252286" y="956698"/>
          <a:ext cx="119821" cy="119821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6C194-8399-1543-953D-63D551EA53E4}">
      <dsp:nvSpPr>
        <dsp:cNvPr id="0" name=""/>
        <dsp:cNvSpPr/>
      </dsp:nvSpPr>
      <dsp:spPr>
        <a:xfrm>
          <a:off x="1357791" y="1016608"/>
          <a:ext cx="1414634" cy="85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>
              <a:solidFill>
                <a:srgbClr val="A6A6A6"/>
              </a:solidFill>
            </a:rPr>
            <a:t>Information</a:t>
          </a:r>
          <a:endParaRPr lang="fr-FR" sz="800" b="1" kern="1200" dirty="0">
            <a:solidFill>
              <a:srgbClr val="A6A6A6"/>
            </a:solidFill>
          </a:endParaRPr>
        </a:p>
      </dsp:txBody>
      <dsp:txXfrm>
        <a:off x="1357791" y="1016608"/>
        <a:ext cx="1414634" cy="855599"/>
      </dsp:txXfrm>
    </dsp:sp>
    <dsp:sp modelId="{E7319FB3-2AB7-5745-9B7E-ADE56B1D556E}">
      <dsp:nvSpPr>
        <dsp:cNvPr id="0" name=""/>
        <dsp:cNvSpPr/>
      </dsp:nvSpPr>
      <dsp:spPr>
        <a:xfrm>
          <a:off x="1873859" y="635801"/>
          <a:ext cx="158763" cy="15876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724403"/>
                <a:satOff val="8626"/>
                <a:lumOff val="48915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724403"/>
                <a:satOff val="8626"/>
                <a:lumOff val="48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4357D-E34B-E24A-8079-C756F1A02C06}">
      <dsp:nvSpPr>
        <dsp:cNvPr id="0" name=""/>
        <dsp:cNvSpPr/>
      </dsp:nvSpPr>
      <dsp:spPr>
        <a:xfrm>
          <a:off x="1982316" y="715183"/>
          <a:ext cx="1155410" cy="11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5" tIns="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rgbClr val="A6A6A6"/>
              </a:solidFill>
            </a:rPr>
            <a:t>Connaissance</a:t>
          </a:r>
          <a:endParaRPr lang="fr-FR" sz="1000" b="1" kern="1200" dirty="0">
            <a:solidFill>
              <a:srgbClr val="A6A6A6"/>
            </a:solidFill>
          </a:endParaRPr>
        </a:p>
      </dsp:txBody>
      <dsp:txXfrm>
        <a:off x="1982316" y="715183"/>
        <a:ext cx="1155410" cy="1157024"/>
      </dsp:txXfrm>
    </dsp:sp>
    <dsp:sp modelId="{86A7280C-7E0B-C748-A166-52EEDE169149}">
      <dsp:nvSpPr>
        <dsp:cNvPr id="0" name=""/>
        <dsp:cNvSpPr/>
      </dsp:nvSpPr>
      <dsp:spPr>
        <a:xfrm>
          <a:off x="2550849" y="423493"/>
          <a:ext cx="212682" cy="212682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62201"/>
                <a:satOff val="4313"/>
                <a:lumOff val="24457"/>
                <a:alphaOff val="0"/>
                <a:tint val="98000"/>
                <a:lumMod val="114000"/>
              </a:schemeClr>
            </a:gs>
            <a:gs pos="100000">
              <a:schemeClr val="accent2">
                <a:shade val="50000"/>
                <a:hueOff val="-362201"/>
                <a:satOff val="4313"/>
                <a:lumOff val="2445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90CB4A-5977-CB4F-9293-D0C8DDAA53E3}">
      <dsp:nvSpPr>
        <dsp:cNvPr id="0" name=""/>
        <dsp:cNvSpPr/>
      </dsp:nvSpPr>
      <dsp:spPr>
        <a:xfrm>
          <a:off x="2657191" y="529834"/>
          <a:ext cx="629061" cy="134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96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b="1" kern="1200" dirty="0" smtClean="0"/>
            <a:t>Sagesse</a:t>
          </a:r>
          <a:endParaRPr lang="fr-FR" sz="800" b="1" kern="1200" dirty="0"/>
        </a:p>
      </dsp:txBody>
      <dsp:txXfrm>
        <a:off x="2657191" y="529834"/>
        <a:ext cx="629061" cy="13423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F864-1965-024B-AD80-54B7ABC92454}">
      <dsp:nvSpPr>
        <dsp:cNvPr id="0" name=""/>
        <dsp:cNvSpPr/>
      </dsp:nvSpPr>
      <dsp:spPr>
        <a:xfrm>
          <a:off x="1242" y="307581"/>
          <a:ext cx="2422534" cy="969013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Planification</a:t>
          </a:r>
          <a:endParaRPr lang="fr-FR" sz="2100" kern="1200" dirty="0"/>
        </a:p>
      </dsp:txBody>
      <dsp:txXfrm>
        <a:off x="1242" y="307581"/>
        <a:ext cx="2180281" cy="969013"/>
      </dsp:txXfrm>
    </dsp:sp>
    <dsp:sp modelId="{2625C9D8-F3F0-4B40-861B-59AB3E3BF268}">
      <dsp:nvSpPr>
        <dsp:cNvPr id="0" name=""/>
        <dsp:cNvSpPr/>
      </dsp:nvSpPr>
      <dsp:spPr>
        <a:xfrm>
          <a:off x="1939270" y="307581"/>
          <a:ext cx="2422534" cy="969013"/>
        </a:xfrm>
        <a:prstGeom prst="chevron">
          <a:avLst/>
        </a:prstGeom>
        <a:solidFill>
          <a:schemeClr val="accent1">
            <a:shade val="80000"/>
            <a:hueOff val="-154827"/>
            <a:satOff val="-1682"/>
            <a:lumOff val="82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ETL</a:t>
          </a:r>
          <a:endParaRPr lang="fr-FR" sz="2100" kern="1200" dirty="0"/>
        </a:p>
      </dsp:txBody>
      <dsp:txXfrm>
        <a:off x="2423777" y="307581"/>
        <a:ext cx="1453521" cy="969013"/>
      </dsp:txXfrm>
    </dsp:sp>
    <dsp:sp modelId="{4D73DE07-AB30-8642-A807-DF52663AA916}">
      <dsp:nvSpPr>
        <dsp:cNvPr id="0" name=""/>
        <dsp:cNvSpPr/>
      </dsp:nvSpPr>
      <dsp:spPr>
        <a:xfrm>
          <a:off x="3877298" y="307581"/>
          <a:ext cx="2422534" cy="969013"/>
        </a:xfrm>
        <a:prstGeom prst="chevron">
          <a:avLst/>
        </a:prstGeom>
        <a:solidFill>
          <a:schemeClr val="accent1">
            <a:shade val="80000"/>
            <a:hueOff val="-309653"/>
            <a:satOff val="-3363"/>
            <a:lumOff val="1656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Stockage</a:t>
          </a:r>
          <a:endParaRPr lang="fr-FR" sz="2100" kern="1200" dirty="0"/>
        </a:p>
      </dsp:txBody>
      <dsp:txXfrm>
        <a:off x="4361805" y="307581"/>
        <a:ext cx="1453521" cy="969013"/>
      </dsp:txXfrm>
    </dsp:sp>
    <dsp:sp modelId="{F0CA96FA-2A4E-B34B-9EC0-94FCAF52D4A9}">
      <dsp:nvSpPr>
        <dsp:cNvPr id="0" name=""/>
        <dsp:cNvSpPr/>
      </dsp:nvSpPr>
      <dsp:spPr>
        <a:xfrm>
          <a:off x="5815325" y="307581"/>
          <a:ext cx="2422534" cy="969013"/>
        </a:xfrm>
        <a:prstGeom prst="chevron">
          <a:avLst/>
        </a:prstGeom>
        <a:solidFill>
          <a:schemeClr val="accent1">
            <a:shade val="80000"/>
            <a:hueOff val="-464480"/>
            <a:satOff val="-5045"/>
            <a:lumOff val="2484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Analyses</a:t>
          </a:r>
          <a:endParaRPr lang="fr-FR" sz="2100" kern="1200" dirty="0"/>
        </a:p>
      </dsp:txBody>
      <dsp:txXfrm>
        <a:off x="6299832" y="307581"/>
        <a:ext cx="1453521" cy="969013"/>
      </dsp:txXfrm>
    </dsp:sp>
    <dsp:sp modelId="{B752107A-2DDC-104E-9652-2482D8599CAE}">
      <dsp:nvSpPr>
        <dsp:cNvPr id="0" name=""/>
        <dsp:cNvSpPr/>
      </dsp:nvSpPr>
      <dsp:spPr>
        <a:xfrm>
          <a:off x="7753353" y="307581"/>
          <a:ext cx="2422534" cy="969013"/>
        </a:xfrm>
        <a:prstGeom prst="chevron">
          <a:avLst/>
        </a:prstGeom>
        <a:solidFill>
          <a:schemeClr val="accent1">
            <a:shade val="80000"/>
            <a:hueOff val="-619307"/>
            <a:satOff val="-6727"/>
            <a:lumOff val="3312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Restitution</a:t>
          </a:r>
          <a:endParaRPr lang="fr-FR" sz="2100" kern="1200" dirty="0"/>
        </a:p>
      </dsp:txBody>
      <dsp:txXfrm>
        <a:off x="8237860" y="307581"/>
        <a:ext cx="1453521" cy="9690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F864-1965-024B-AD80-54B7ABC92454}">
      <dsp:nvSpPr>
        <dsp:cNvPr id="0" name=""/>
        <dsp:cNvSpPr/>
      </dsp:nvSpPr>
      <dsp:spPr>
        <a:xfrm>
          <a:off x="703" y="517838"/>
          <a:ext cx="1371246" cy="54849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Planification</a:t>
          </a:r>
          <a:endParaRPr lang="fr-FR" sz="1200" kern="1200" dirty="0"/>
        </a:p>
      </dsp:txBody>
      <dsp:txXfrm>
        <a:off x="703" y="517838"/>
        <a:ext cx="1234122" cy="548498"/>
      </dsp:txXfrm>
    </dsp:sp>
    <dsp:sp modelId="{2625C9D8-F3F0-4B40-861B-59AB3E3BF268}">
      <dsp:nvSpPr>
        <dsp:cNvPr id="0" name=""/>
        <dsp:cNvSpPr/>
      </dsp:nvSpPr>
      <dsp:spPr>
        <a:xfrm>
          <a:off x="1097700" y="517838"/>
          <a:ext cx="1371246" cy="548498"/>
        </a:xfrm>
        <a:prstGeom prst="chevron">
          <a:avLst/>
        </a:prstGeom>
        <a:solidFill>
          <a:schemeClr val="bg1">
            <a:lumMod val="75000"/>
          </a:schemeClr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ETL</a:t>
          </a:r>
          <a:endParaRPr lang="fr-FR" sz="1200" kern="1200" dirty="0"/>
        </a:p>
      </dsp:txBody>
      <dsp:txXfrm>
        <a:off x="1371949" y="517838"/>
        <a:ext cx="822748" cy="548498"/>
      </dsp:txXfrm>
    </dsp:sp>
    <dsp:sp modelId="{4D73DE07-AB30-8642-A807-DF52663AA916}">
      <dsp:nvSpPr>
        <dsp:cNvPr id="0" name=""/>
        <dsp:cNvSpPr/>
      </dsp:nvSpPr>
      <dsp:spPr>
        <a:xfrm>
          <a:off x="2194696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Stockage</a:t>
          </a:r>
          <a:endParaRPr lang="fr-FR" sz="1200" kern="1200" dirty="0"/>
        </a:p>
      </dsp:txBody>
      <dsp:txXfrm>
        <a:off x="2468945" y="517838"/>
        <a:ext cx="822748" cy="548498"/>
      </dsp:txXfrm>
    </dsp:sp>
    <dsp:sp modelId="{F0CA96FA-2A4E-B34B-9EC0-94FCAF52D4A9}">
      <dsp:nvSpPr>
        <dsp:cNvPr id="0" name=""/>
        <dsp:cNvSpPr/>
      </dsp:nvSpPr>
      <dsp:spPr>
        <a:xfrm>
          <a:off x="3291693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Analyses</a:t>
          </a:r>
          <a:endParaRPr lang="fr-FR" sz="1200" kern="1200" dirty="0"/>
        </a:p>
      </dsp:txBody>
      <dsp:txXfrm>
        <a:off x="3565942" y="517838"/>
        <a:ext cx="822748" cy="548498"/>
      </dsp:txXfrm>
    </dsp:sp>
    <dsp:sp modelId="{B752107A-2DDC-104E-9652-2482D8599CAE}">
      <dsp:nvSpPr>
        <dsp:cNvPr id="0" name=""/>
        <dsp:cNvSpPr/>
      </dsp:nvSpPr>
      <dsp:spPr>
        <a:xfrm>
          <a:off x="4388690" y="517838"/>
          <a:ext cx="1371246" cy="548498"/>
        </a:xfrm>
        <a:prstGeom prst="chevron">
          <a:avLst/>
        </a:prstGeom>
        <a:solidFill>
          <a:schemeClr val="bg1">
            <a:lumMod val="75000"/>
          </a:schemeClr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Restitution</a:t>
          </a:r>
          <a:endParaRPr lang="fr-FR" sz="1200" kern="1200" dirty="0"/>
        </a:p>
      </dsp:txBody>
      <dsp:txXfrm>
        <a:off x="4662939" y="517838"/>
        <a:ext cx="822748" cy="548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F864-1965-024B-AD80-54B7ABC92454}">
      <dsp:nvSpPr>
        <dsp:cNvPr id="0" name=""/>
        <dsp:cNvSpPr/>
      </dsp:nvSpPr>
      <dsp:spPr>
        <a:xfrm>
          <a:off x="703" y="517838"/>
          <a:ext cx="1371246" cy="54849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Planification</a:t>
          </a:r>
          <a:endParaRPr lang="fr-FR" sz="1200" kern="1200" dirty="0"/>
        </a:p>
      </dsp:txBody>
      <dsp:txXfrm>
        <a:off x="703" y="517838"/>
        <a:ext cx="1234122" cy="548498"/>
      </dsp:txXfrm>
    </dsp:sp>
    <dsp:sp modelId="{2625C9D8-F3F0-4B40-861B-59AB3E3BF268}">
      <dsp:nvSpPr>
        <dsp:cNvPr id="0" name=""/>
        <dsp:cNvSpPr/>
      </dsp:nvSpPr>
      <dsp:spPr>
        <a:xfrm>
          <a:off x="1097700" y="517838"/>
          <a:ext cx="1371246" cy="548498"/>
        </a:xfrm>
        <a:prstGeom prst="chevron">
          <a:avLst/>
        </a:prstGeom>
        <a:solidFill>
          <a:schemeClr val="accent1">
            <a:shade val="80000"/>
            <a:hueOff val="-154827"/>
            <a:satOff val="-1682"/>
            <a:lumOff val="82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ETL</a:t>
          </a:r>
          <a:endParaRPr lang="fr-FR" sz="1200" kern="1200" dirty="0"/>
        </a:p>
      </dsp:txBody>
      <dsp:txXfrm>
        <a:off x="1371949" y="517838"/>
        <a:ext cx="822748" cy="548498"/>
      </dsp:txXfrm>
    </dsp:sp>
    <dsp:sp modelId="{4D73DE07-AB30-8642-A807-DF52663AA916}">
      <dsp:nvSpPr>
        <dsp:cNvPr id="0" name=""/>
        <dsp:cNvSpPr/>
      </dsp:nvSpPr>
      <dsp:spPr>
        <a:xfrm>
          <a:off x="2194696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Stockage</a:t>
          </a:r>
          <a:endParaRPr lang="fr-FR" sz="1200" kern="1200" dirty="0"/>
        </a:p>
      </dsp:txBody>
      <dsp:txXfrm>
        <a:off x="2468945" y="517838"/>
        <a:ext cx="822748" cy="548498"/>
      </dsp:txXfrm>
    </dsp:sp>
    <dsp:sp modelId="{F0CA96FA-2A4E-B34B-9EC0-94FCAF52D4A9}">
      <dsp:nvSpPr>
        <dsp:cNvPr id="0" name=""/>
        <dsp:cNvSpPr/>
      </dsp:nvSpPr>
      <dsp:spPr>
        <a:xfrm>
          <a:off x="3291693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Analyses</a:t>
          </a:r>
          <a:endParaRPr lang="fr-FR" sz="1200" kern="1200" dirty="0"/>
        </a:p>
      </dsp:txBody>
      <dsp:txXfrm>
        <a:off x="3565942" y="517838"/>
        <a:ext cx="822748" cy="548498"/>
      </dsp:txXfrm>
    </dsp:sp>
    <dsp:sp modelId="{B752107A-2DDC-104E-9652-2482D8599CAE}">
      <dsp:nvSpPr>
        <dsp:cNvPr id="0" name=""/>
        <dsp:cNvSpPr/>
      </dsp:nvSpPr>
      <dsp:spPr>
        <a:xfrm>
          <a:off x="4388690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Restitution</a:t>
          </a:r>
          <a:endParaRPr lang="fr-FR" sz="1200" kern="1200" dirty="0"/>
        </a:p>
      </dsp:txBody>
      <dsp:txXfrm>
        <a:off x="4662939" y="517838"/>
        <a:ext cx="822748" cy="5484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F864-1965-024B-AD80-54B7ABC92454}">
      <dsp:nvSpPr>
        <dsp:cNvPr id="0" name=""/>
        <dsp:cNvSpPr/>
      </dsp:nvSpPr>
      <dsp:spPr>
        <a:xfrm>
          <a:off x="703" y="517838"/>
          <a:ext cx="1371246" cy="548498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Planification</a:t>
          </a:r>
          <a:endParaRPr lang="fr-FR" sz="1200" kern="1200" dirty="0"/>
        </a:p>
      </dsp:txBody>
      <dsp:txXfrm>
        <a:off x="703" y="517838"/>
        <a:ext cx="1234122" cy="548498"/>
      </dsp:txXfrm>
    </dsp:sp>
    <dsp:sp modelId="{2625C9D8-F3F0-4B40-861B-59AB3E3BF268}">
      <dsp:nvSpPr>
        <dsp:cNvPr id="0" name=""/>
        <dsp:cNvSpPr/>
      </dsp:nvSpPr>
      <dsp:spPr>
        <a:xfrm>
          <a:off x="1097700" y="517838"/>
          <a:ext cx="1371246" cy="548498"/>
        </a:xfrm>
        <a:prstGeom prst="chevron">
          <a:avLst/>
        </a:prstGeom>
        <a:solidFill>
          <a:schemeClr val="accent1">
            <a:shade val="80000"/>
            <a:hueOff val="-154827"/>
            <a:satOff val="-1682"/>
            <a:lumOff val="828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ETL</a:t>
          </a:r>
          <a:endParaRPr lang="fr-FR" sz="1200" kern="1200" dirty="0"/>
        </a:p>
      </dsp:txBody>
      <dsp:txXfrm>
        <a:off x="1371949" y="517838"/>
        <a:ext cx="822748" cy="548498"/>
      </dsp:txXfrm>
    </dsp:sp>
    <dsp:sp modelId="{4D73DE07-AB30-8642-A807-DF52663AA916}">
      <dsp:nvSpPr>
        <dsp:cNvPr id="0" name=""/>
        <dsp:cNvSpPr/>
      </dsp:nvSpPr>
      <dsp:spPr>
        <a:xfrm>
          <a:off x="2194696" y="517838"/>
          <a:ext cx="1371246" cy="548498"/>
        </a:xfrm>
        <a:prstGeom prst="chevron">
          <a:avLst/>
        </a:prstGeom>
        <a:solidFill>
          <a:schemeClr val="accent1">
            <a:shade val="80000"/>
            <a:hueOff val="-309653"/>
            <a:satOff val="-3363"/>
            <a:lumOff val="16561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Stockage</a:t>
          </a:r>
          <a:endParaRPr lang="fr-FR" sz="1200" kern="1200" dirty="0"/>
        </a:p>
      </dsp:txBody>
      <dsp:txXfrm>
        <a:off x="2468945" y="517838"/>
        <a:ext cx="822748" cy="548498"/>
      </dsp:txXfrm>
    </dsp:sp>
    <dsp:sp modelId="{F0CA96FA-2A4E-B34B-9EC0-94FCAF52D4A9}">
      <dsp:nvSpPr>
        <dsp:cNvPr id="0" name=""/>
        <dsp:cNvSpPr/>
      </dsp:nvSpPr>
      <dsp:spPr>
        <a:xfrm>
          <a:off x="3291693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Analyses</a:t>
          </a:r>
          <a:endParaRPr lang="fr-FR" sz="1200" kern="1200" dirty="0"/>
        </a:p>
      </dsp:txBody>
      <dsp:txXfrm>
        <a:off x="3565942" y="517838"/>
        <a:ext cx="822748" cy="548498"/>
      </dsp:txXfrm>
    </dsp:sp>
    <dsp:sp modelId="{B752107A-2DDC-104E-9652-2482D8599CAE}">
      <dsp:nvSpPr>
        <dsp:cNvPr id="0" name=""/>
        <dsp:cNvSpPr/>
      </dsp:nvSpPr>
      <dsp:spPr>
        <a:xfrm>
          <a:off x="4388690" y="517838"/>
          <a:ext cx="1371246" cy="548498"/>
        </a:xfrm>
        <a:prstGeom prst="chevron">
          <a:avLst/>
        </a:prstGeom>
        <a:solidFill>
          <a:srgbClr val="BFBFBF"/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Restitution</a:t>
          </a:r>
          <a:endParaRPr lang="fr-FR" sz="1200" kern="1200" dirty="0"/>
        </a:p>
      </dsp:txBody>
      <dsp:txXfrm>
        <a:off x="4662939" y="517838"/>
        <a:ext cx="822748" cy="548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F140-6712-FE4C-B81E-02A43DAFA19D}" type="datetimeFigureOut">
              <a:rPr lang="fr-FR" smtClean="0"/>
              <a:pPr/>
              <a:t>27/10/2019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C0E2-1CC6-1642-81A9-2AAC0280920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0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7375" y="801688"/>
            <a:ext cx="5683250" cy="3197225"/>
          </a:xfrm>
          <a:ln/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9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2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578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fr-FR" sz="1000" i="1"/>
              <a:t>34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578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2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7375" y="801688"/>
            <a:ext cx="5683250" cy="3197225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3776" y="4347003"/>
            <a:ext cx="4870450" cy="3850964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9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7375" y="801688"/>
            <a:ext cx="5683250" cy="3197225"/>
          </a:xfrm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0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C0E2-1CC6-1642-81A9-2AAC0280920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3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C0E2-1CC6-1642-81A9-2AAC0280920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33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2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578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fr-FR" sz="1000" i="1"/>
              <a:t>38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578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2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7375" y="801688"/>
            <a:ext cx="5683250" cy="3197225"/>
          </a:xfrm>
          <a:noFill/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3776" y="4347003"/>
            <a:ext cx="4870450" cy="3850964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0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7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9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63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6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6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86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x-none" smtClean="0"/>
              <a:t>22/10/12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1311031" y="1628776"/>
            <a:ext cx="10634784" cy="4608513"/>
          </a:xfrm>
        </p:spPr>
        <p:txBody>
          <a:bodyPr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alphaModFix amt="23000"/>
          </a:blip>
          <a:stretch>
            <a:fillRect/>
          </a:stretch>
        </p:blipFill>
        <p:spPr>
          <a:xfrm flipH="1">
            <a:off x="6184626" y="1988840"/>
            <a:ext cx="570006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3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3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4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99787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10/27/19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Ø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Courier New"/>
        <a:buChar char="o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ü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v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Chp1 – Introduction à l’Informatique Décisionnelle</a:t>
            </a:r>
            <a:r>
              <a:rPr lang="fr-FR" sz="4000" dirty="0" smtClean="0"/>
              <a:t/>
            </a:r>
            <a:br>
              <a:rPr lang="fr-FR" sz="4000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9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806150" cy="728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3200" dirty="0"/>
              <a:t>Pourquoi construire un système décisionnel?</a:t>
            </a:r>
            <a:br>
              <a:rPr lang="fr-FR" sz="3200" dirty="0"/>
            </a:br>
            <a:r>
              <a:rPr lang="fr-FR" sz="2400" dirty="0" smtClean="0"/>
              <a:t>2. Quelques constats</a:t>
            </a:r>
            <a:endParaRPr lang="fr-FR" dirty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sz="2000" dirty="0"/>
              <a:t>L</a:t>
            </a:r>
            <a:r>
              <a:rPr lang="ja-JP" altLang="fr-FR" sz="2000" dirty="0"/>
              <a:t>’</a:t>
            </a:r>
            <a:r>
              <a:rPr lang="fr-FR" sz="2000" dirty="0"/>
              <a:t>information existante est souvent très riche mais il est difficile d</a:t>
            </a:r>
            <a:r>
              <a:rPr lang="ja-JP" altLang="fr-FR" sz="2000" dirty="0"/>
              <a:t>’</a:t>
            </a:r>
            <a:r>
              <a:rPr lang="fr-FR" sz="2000" dirty="0"/>
              <a:t>avoir une vision globale homogène et cohérente des informations manipulées par l</a:t>
            </a:r>
            <a:r>
              <a:rPr lang="ja-JP" altLang="fr-FR" sz="2000" dirty="0"/>
              <a:t>’</a:t>
            </a:r>
            <a:r>
              <a:rPr lang="fr-FR" sz="2000" dirty="0"/>
              <a:t>ensemble des départements.</a:t>
            </a:r>
          </a:p>
          <a:p>
            <a:pPr>
              <a:lnSpc>
                <a:spcPct val="120000"/>
              </a:lnSpc>
            </a:pPr>
            <a:r>
              <a:rPr lang="fr-FR" sz="2000" dirty="0"/>
              <a:t>Il n</a:t>
            </a:r>
            <a:r>
              <a:rPr lang="ja-JP" altLang="fr-FR" sz="2000" dirty="0"/>
              <a:t>’</a:t>
            </a:r>
            <a:r>
              <a:rPr lang="fr-FR" sz="2000" dirty="0"/>
              <a:t>est pas facile accéder directement à l</a:t>
            </a:r>
            <a:r>
              <a:rPr lang="ja-JP" altLang="fr-FR" sz="2000" dirty="0"/>
              <a:t>’</a:t>
            </a:r>
            <a:r>
              <a:rPr lang="fr-FR" sz="2000" dirty="0"/>
              <a:t>information nécessaire : il existe plusieurs sources utilisant des supports différents (papier, base de données, fichiers Excel).</a:t>
            </a:r>
          </a:p>
          <a:p>
            <a:pPr>
              <a:lnSpc>
                <a:spcPct val="120000"/>
              </a:lnSpc>
            </a:pPr>
            <a:r>
              <a:rPr lang="fr-FR" sz="2000" dirty="0"/>
              <a:t>Les données de gestion peuvent avoir des significations différentes selon l</a:t>
            </a:r>
            <a:r>
              <a:rPr lang="ja-JP" altLang="fr-FR" sz="2000" dirty="0"/>
              <a:t>’</a:t>
            </a:r>
            <a:r>
              <a:rPr lang="fr-FR" sz="2000" dirty="0"/>
              <a:t>utilisation qui en est faite, exemples : la marge, le CA. Mais le </a:t>
            </a:r>
            <a:r>
              <a:rPr lang="fr-FR" sz="2000" dirty="0" err="1"/>
              <a:t>reporting</a:t>
            </a:r>
            <a:r>
              <a:rPr lang="fr-FR" sz="2000" dirty="0"/>
              <a:t> de Direction Générale n</a:t>
            </a:r>
            <a:r>
              <a:rPr lang="ja-JP" altLang="fr-FR" sz="2000" dirty="0"/>
              <a:t>’</a:t>
            </a:r>
            <a:r>
              <a:rPr lang="fr-FR" sz="2000" dirty="0"/>
              <a:t>accepte qu</a:t>
            </a:r>
            <a:r>
              <a:rPr lang="ja-JP" altLang="fr-FR" sz="2000" dirty="0"/>
              <a:t>’</a:t>
            </a:r>
            <a:r>
              <a:rPr lang="fr-FR" sz="2000" dirty="0"/>
              <a:t>un seul sens à une valeur restituée.</a:t>
            </a:r>
          </a:p>
          <a:p>
            <a:pPr>
              <a:lnSpc>
                <a:spcPct val="120000"/>
              </a:lnSpc>
            </a:pPr>
            <a:endParaRPr lang="fr-FR" sz="2000" dirty="0"/>
          </a:p>
          <a:p>
            <a:pPr>
              <a:lnSpc>
                <a:spcPct val="120000"/>
              </a:lnSpc>
            </a:pPr>
            <a:endParaRPr lang="fr-FR" sz="20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37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583363" cy="728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3200" dirty="0"/>
              <a:t>Pourquoi construire un système décisionnel?</a:t>
            </a:r>
            <a:br>
              <a:rPr lang="fr-FR" sz="3200" dirty="0"/>
            </a:br>
            <a:r>
              <a:rPr lang="fr-FR" sz="2400" dirty="0" smtClean="0"/>
              <a:t>3. </a:t>
            </a:r>
            <a:r>
              <a:rPr lang="fr-FR" sz="2400" dirty="0"/>
              <a:t>Les besoins justifiant un système décisionnel</a:t>
            </a:r>
            <a:r>
              <a:rPr lang="fr-FR" sz="2400" dirty="0" smtClean="0"/>
              <a:t>.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54955" y="2603500"/>
            <a:ext cx="6085612" cy="34163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dirty="0" smtClean="0"/>
              <a:t>Meilleur accès aux données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dirty="0" smtClean="0"/>
              <a:t>Amélioration de la qualité des informations.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dirty="0" smtClean="0"/>
              <a:t>Intégration des données provenant de systèmes différents 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dirty="0" smtClean="0"/>
              <a:t>Définition commune des informations.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dirty="0" smtClean="0"/>
              <a:t>Meilleur accès aux données historiques</a:t>
            </a:r>
            <a:endParaRPr lang="fr-FR" sz="24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93713869"/>
              </p:ext>
            </p:extLst>
          </p:nvPr>
        </p:nvGraphicFramePr>
        <p:xfrm>
          <a:off x="7199313" y="2023602"/>
          <a:ext cx="499268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24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204626" cy="728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3200" dirty="0"/>
              <a:t>Pourquoi construire un système décisionnel?</a:t>
            </a:r>
            <a:br>
              <a:rPr lang="fr-FR" sz="3200" dirty="0"/>
            </a:br>
            <a:r>
              <a:rPr lang="fr-FR" sz="2400" dirty="0" smtClean="0"/>
              <a:t>4. </a:t>
            </a:r>
            <a:r>
              <a:rPr lang="fr-FR" sz="2400" dirty="0"/>
              <a:t>Les </a:t>
            </a:r>
            <a:r>
              <a:rPr lang="fr-FR" sz="2400" dirty="0" smtClean="0"/>
              <a:t>principaux défis d’un </a:t>
            </a:r>
            <a:r>
              <a:rPr lang="fr-FR" sz="2400" dirty="0"/>
              <a:t>système décisionnel.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fr-FR" sz="2000" dirty="0" smtClean="0"/>
              <a:t>Compréhension des besoins utilisateurs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fr-FR" sz="2000" dirty="0" smtClean="0"/>
              <a:t>Intégrité des données.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fr-FR" sz="2000" dirty="0" smtClean="0"/>
              <a:t>Coût des alimentations en données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fr-FR" sz="2000" dirty="0" smtClean="0"/>
              <a:t>Définition du périmètre du projet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fr-FR" sz="2000" dirty="0" smtClean="0"/>
              <a:t>Performances du système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fr-FR" sz="2000" dirty="0" smtClean="0"/>
              <a:t>Règles de gestion commune</a:t>
            </a:r>
          </a:p>
          <a:p>
            <a:pPr>
              <a:lnSpc>
                <a:spcPct val="130000"/>
              </a:lnSpc>
            </a:pPr>
            <a:endParaRPr lang="fr-FR" sz="20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graphicFrame>
        <p:nvGraphicFramePr>
          <p:cNvPr id="14" name="Espace réservé du contenu 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65757594"/>
              </p:ext>
            </p:extLst>
          </p:nvPr>
        </p:nvGraphicFramePr>
        <p:xfrm>
          <a:off x="7199313" y="2068171"/>
          <a:ext cx="499268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24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Métriques d’aide à la décision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idx="1"/>
          </p:nvPr>
        </p:nvSpPr>
        <p:spPr>
          <a:xfrm>
            <a:off x="6917838" y="3970135"/>
            <a:ext cx="5090363" cy="2283824"/>
          </a:xfrm>
        </p:spPr>
        <p:txBody>
          <a:bodyPr/>
          <a:lstStyle/>
          <a:p>
            <a:r>
              <a:rPr lang="fr-FR" b="1" dirty="0" smtClean="0"/>
              <a:t>Chapitre 1</a:t>
            </a:r>
            <a:r>
              <a:rPr lang="fr-FR" dirty="0" smtClean="0"/>
              <a:t>: </a:t>
            </a:r>
          </a:p>
          <a:p>
            <a:r>
              <a:rPr lang="en-US" dirty="0" smtClean="0"/>
              <a:t>Introduction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l’Informatique</a:t>
            </a:r>
            <a:r>
              <a:rPr lang="en-US" dirty="0" smtClean="0"/>
              <a:t> </a:t>
            </a:r>
            <a:r>
              <a:rPr lang="en-US" dirty="0" err="1" smtClean="0"/>
              <a:t>Décisionnelle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8" y="1191420"/>
            <a:ext cx="438573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Clefs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595647219"/>
              </p:ext>
            </p:extLst>
          </p:nvPr>
        </p:nvGraphicFramePr>
        <p:xfrm>
          <a:off x="1199456" y="980728"/>
          <a:ext cx="1065718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8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Clefs :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Donnée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Résultat direct d’une mesure</a:t>
            </a:r>
          </a:p>
          <a:p>
            <a:pPr lvl="1"/>
            <a:r>
              <a:rPr lang="fr-FR" dirty="0" smtClean="0"/>
              <a:t>Peut être collectée par un outil de mesure, ou être présente dans une base de données</a:t>
            </a:r>
          </a:p>
          <a:p>
            <a:pPr lvl="1"/>
            <a:r>
              <a:rPr lang="fr-FR" dirty="0" smtClean="0"/>
              <a:t>Ne permet pas de prendre de décision sur une action à lancer</a:t>
            </a:r>
          </a:p>
          <a:p>
            <a:endParaRPr lang="fr-FR" i="1" dirty="0" smtClean="0"/>
          </a:p>
          <a:p>
            <a:r>
              <a:rPr lang="fr-FR" i="1" dirty="0" smtClean="0"/>
              <a:t>Exemple</a:t>
            </a:r>
          </a:p>
          <a:p>
            <a:pPr lvl="1"/>
            <a:r>
              <a:rPr lang="fr-FR" i="1" dirty="0" smtClean="0"/>
              <a:t>Le mois dernier, on a enregistré 1217 incidents au centre de services</a:t>
            </a:r>
          </a:p>
          <a:p>
            <a:pPr lvl="1"/>
            <a:r>
              <a:rPr lang="fr-FR" i="1" dirty="0" smtClean="0"/>
              <a:t>10 nouveaux prestataires ont été employés à la direction informatique</a:t>
            </a:r>
            <a:endParaRPr lang="fr-FR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1769167035"/>
              </p:ext>
            </p:extLst>
          </p:nvPr>
        </p:nvGraphicFramePr>
        <p:xfrm>
          <a:off x="6829723" y="389199"/>
          <a:ext cx="3936437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9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Concepts Clefs : Information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Information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Donnée à laquelle un sens et une interprétation ont été donnés</a:t>
            </a:r>
          </a:p>
          <a:p>
            <a:pPr lvl="1"/>
            <a:r>
              <a:rPr lang="fr-FR" dirty="0" smtClean="0"/>
              <a:t>Permet au responsable de prendre une décision sur une action</a:t>
            </a:r>
          </a:p>
          <a:p>
            <a:endParaRPr lang="fr-FR" i="1" dirty="0" smtClean="0"/>
          </a:p>
          <a:p>
            <a:r>
              <a:rPr lang="fr-FR" i="1" dirty="0" smtClean="0"/>
              <a:t>Exemple</a:t>
            </a:r>
          </a:p>
          <a:p>
            <a:pPr lvl="1">
              <a:lnSpc>
                <a:spcPct val="120000"/>
              </a:lnSpc>
            </a:pPr>
            <a:r>
              <a:rPr lang="fr-FR" i="1" dirty="0" smtClean="0"/>
              <a:t>Le mois dernier, on a enregistré une augmentation de 240% du nombre d’incidents par rapport au mois précédent</a:t>
            </a:r>
          </a:p>
          <a:p>
            <a:pPr lvl="1">
              <a:lnSpc>
                <a:spcPct val="120000"/>
              </a:lnSpc>
            </a:pPr>
            <a:r>
              <a:rPr lang="fr-FR" i="1" dirty="0" smtClean="0"/>
              <a:t>L’emploi des 10 prestataires est lié à une augmentation temporaire de la charge de travail</a:t>
            </a:r>
            <a:endParaRPr lang="fr-FR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96128308"/>
              </p:ext>
            </p:extLst>
          </p:nvPr>
        </p:nvGraphicFramePr>
        <p:xfrm>
          <a:off x="6896566" y="433767"/>
          <a:ext cx="3936437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2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Concepts Clefs : Connaissance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Connaissance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Résultat d’une réflexion sur les informations analysées</a:t>
            </a:r>
          </a:p>
          <a:p>
            <a:pPr lvl="1"/>
            <a:r>
              <a:rPr lang="fr-FR" dirty="0" smtClean="0"/>
              <a:t>Se base sur les expériences, les idées, valeurs, avis des personnes consultées</a:t>
            </a:r>
          </a:p>
          <a:p>
            <a:endParaRPr lang="fr-FR" i="1" dirty="0" smtClean="0"/>
          </a:p>
          <a:p>
            <a:r>
              <a:rPr lang="fr-FR" i="1" dirty="0" smtClean="0"/>
              <a:t>Exemple</a:t>
            </a:r>
          </a:p>
          <a:p>
            <a:pPr lvl="1">
              <a:lnSpc>
                <a:spcPct val="120000"/>
              </a:lnSpc>
            </a:pPr>
            <a:r>
              <a:rPr lang="fr-FR" i="1" dirty="0" smtClean="0"/>
              <a:t>Les gestionnaire de changement peut établir une corrélation entre l’arrivée des nouveaux prestataires et l’augmentation du nombre d’incidents en ayant connaissance de certains éléments</a:t>
            </a:r>
            <a:endParaRPr lang="fr-FR" i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mtClean="0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2771677"/>
              </p:ext>
            </p:extLst>
          </p:nvPr>
        </p:nvGraphicFramePr>
        <p:xfrm>
          <a:off x="6852007" y="344630"/>
          <a:ext cx="3936437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6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Concepts Clefs : Sagesse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Sagesse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État d’esprit général de discernement final sur le contenu et de jugement de bon sens</a:t>
            </a:r>
          </a:p>
          <a:p>
            <a:pPr lvl="1"/>
            <a:r>
              <a:rPr lang="fr-FR" dirty="0" smtClean="0"/>
              <a:t>Permet de lancer des actions d’adaptation de l’organisation, des personnes, des processus et outils</a:t>
            </a:r>
          </a:p>
          <a:p>
            <a:endParaRPr lang="fr-FR" i="1" dirty="0" smtClean="0"/>
          </a:p>
          <a:p>
            <a:r>
              <a:rPr lang="fr-FR" i="1" dirty="0" smtClean="0"/>
              <a:t>Exemple</a:t>
            </a:r>
          </a:p>
          <a:p>
            <a:pPr lvl="1">
              <a:lnSpc>
                <a:spcPct val="120000"/>
              </a:lnSpc>
            </a:pPr>
            <a:r>
              <a:rPr lang="fr-FR" i="1" dirty="0" smtClean="0"/>
              <a:t>Le responsable sénior de l’organisation prend des décisions à long terme et des décisions stratégiques pour l’organisation informatique.</a:t>
            </a:r>
            <a:endParaRPr lang="fr-FR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734395007"/>
              </p:ext>
            </p:extLst>
          </p:nvPr>
        </p:nvGraphicFramePr>
        <p:xfrm>
          <a:off x="6896565" y="433767"/>
          <a:ext cx="3936437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1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 d</a:t>
            </a:r>
            <a:r>
              <a:rPr lang="ja-JP" altLang="fr-FR" dirty="0" smtClean="0"/>
              <a:t>’</a:t>
            </a:r>
            <a:r>
              <a:rPr lang="fr-FR" dirty="0" smtClean="0"/>
              <a:t>un </a:t>
            </a:r>
            <a:r>
              <a:rPr lang="fr-FR" dirty="0" err="1" smtClean="0"/>
              <a:t>reporting</a:t>
            </a:r>
            <a:r>
              <a:rPr lang="fr-FR" dirty="0" smtClean="0"/>
              <a:t> imprécis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1" y="1940781"/>
            <a:ext cx="10926234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5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Chapitre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 dirty="0" smtClean="0"/>
              <a:t>Définition de l’Informatique Décisionnelle</a:t>
            </a:r>
          </a:p>
          <a:p>
            <a:pPr>
              <a:lnSpc>
                <a:spcPct val="140000"/>
              </a:lnSpc>
            </a:pPr>
            <a:r>
              <a:rPr lang="fr-FR" dirty="0" smtClean="0"/>
              <a:t>Pourquoi construire un système décisionnel?</a:t>
            </a:r>
          </a:p>
          <a:p>
            <a:pPr>
              <a:lnSpc>
                <a:spcPct val="140000"/>
              </a:lnSpc>
            </a:pPr>
            <a:r>
              <a:rPr lang="fr-FR" dirty="0" smtClean="0"/>
              <a:t>Métriques d’aide à la décision</a:t>
            </a:r>
          </a:p>
          <a:p>
            <a:pPr>
              <a:lnSpc>
                <a:spcPct val="140000"/>
              </a:lnSpc>
            </a:pPr>
            <a:r>
              <a:rPr lang="fr-FR" dirty="0"/>
              <a:t>C</a:t>
            </a:r>
            <a:r>
              <a:rPr lang="fr-FR" dirty="0" smtClean="0"/>
              <a:t>haîne décisionnelle</a:t>
            </a:r>
          </a:p>
          <a:p>
            <a:pPr>
              <a:lnSpc>
                <a:spcPct val="140000"/>
              </a:lnSpc>
            </a:pPr>
            <a:r>
              <a:rPr lang="fr-FR" dirty="0" smtClean="0"/>
              <a:t>Utilisation des systèmes décisionnels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86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 fait, l</a:t>
            </a:r>
            <a:r>
              <a:rPr lang="ja-JP" altLang="fr-FR" dirty="0" smtClean="0"/>
              <a:t>’</a:t>
            </a:r>
            <a:r>
              <a:rPr lang="fr-FR" dirty="0" smtClean="0"/>
              <a:t>important est dans la variation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0" y="2223657"/>
            <a:ext cx="11029951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338298" cy="728480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Mais une information peut en cacher une autre…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7" y="2089952"/>
            <a:ext cx="1089653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8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 Décisionnelle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9" name="Espace réservé du texte 7"/>
          <p:cNvSpPr>
            <a:spLocks noGrp="1"/>
          </p:cNvSpPr>
          <p:nvPr>
            <p:ph type="body" idx="1"/>
          </p:nvPr>
        </p:nvSpPr>
        <p:spPr>
          <a:xfrm>
            <a:off x="6917838" y="3970135"/>
            <a:ext cx="5090363" cy="2283824"/>
          </a:xfrm>
        </p:spPr>
        <p:txBody>
          <a:bodyPr/>
          <a:lstStyle/>
          <a:p>
            <a:r>
              <a:rPr lang="fr-FR" b="1" dirty="0" smtClean="0"/>
              <a:t>Chapitre 1</a:t>
            </a:r>
            <a:r>
              <a:rPr lang="fr-FR" dirty="0" smtClean="0"/>
              <a:t>: </a:t>
            </a:r>
          </a:p>
          <a:p>
            <a:r>
              <a:rPr lang="en-US" dirty="0" smtClean="0"/>
              <a:t>Introduction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l’Informatique</a:t>
            </a:r>
            <a:r>
              <a:rPr lang="en-US" dirty="0" smtClean="0"/>
              <a:t> </a:t>
            </a:r>
            <a:r>
              <a:rPr lang="en-US" dirty="0" err="1" smtClean="0"/>
              <a:t>Décisionnelle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8" y="1191420"/>
            <a:ext cx="438573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chaîne décisionnelle</a:t>
            </a:r>
            <a:endParaRPr lang="fr-FR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Les 5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étapes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682249647"/>
              </p:ext>
            </p:extLst>
          </p:nvPr>
        </p:nvGraphicFramePr>
        <p:xfrm>
          <a:off x="1447169" y="3356992"/>
          <a:ext cx="10177131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6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mettre en place une plate-forme décisionnelle d'entreprise intégrée, la première étape est donc la planification de ce projet.</a:t>
            </a:r>
          </a:p>
          <a:p>
            <a:r>
              <a:rPr lang="fr-FR" dirty="0" smtClean="0"/>
              <a:t>Un tel projet nécessite une administration solide. </a:t>
            </a:r>
          </a:p>
          <a:p>
            <a:r>
              <a:rPr lang="fr-FR" dirty="0" smtClean="0"/>
              <a:t>Exemple: les ressources humaines</a:t>
            </a:r>
          </a:p>
          <a:p>
            <a:pPr lvl="1"/>
            <a:r>
              <a:rPr lang="fr-FR" dirty="0" smtClean="0"/>
              <a:t>Un responsable peut voir le salaire des personnes de son équipe </a:t>
            </a:r>
          </a:p>
          <a:p>
            <a:pPr lvl="1"/>
            <a:r>
              <a:rPr lang="fr-FR" dirty="0" smtClean="0"/>
              <a:t>Mais ne peut pas voir celui de son chef. 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Nécessité d'une stratégie de sécurité rigoureuse 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930127858"/>
              </p:ext>
            </p:extLst>
          </p:nvPr>
        </p:nvGraphicFramePr>
        <p:xfrm>
          <a:off x="5813274" y="762878"/>
          <a:ext cx="57606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1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        ETL</a:t>
            </a:r>
            <a:endParaRPr lang="fr-FR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r-FR" b="1" dirty="0" smtClean="0"/>
              <a:t>ETL : </a:t>
            </a:r>
            <a:r>
              <a:rPr lang="fr-FR" b="1" dirty="0" err="1" smtClean="0"/>
              <a:t>E</a:t>
            </a:r>
            <a:r>
              <a:rPr lang="fr-FR" dirty="0" err="1" smtClean="0"/>
              <a:t>xtract</a:t>
            </a:r>
            <a:r>
              <a:rPr lang="fr-FR" dirty="0" smtClean="0"/>
              <a:t>, </a:t>
            </a:r>
            <a:r>
              <a:rPr lang="fr-FR" b="1" dirty="0" err="1" smtClean="0"/>
              <a:t>T</a:t>
            </a:r>
            <a:r>
              <a:rPr lang="fr-FR" dirty="0" err="1" smtClean="0"/>
              <a:t>ransform</a:t>
            </a:r>
            <a:r>
              <a:rPr lang="fr-FR" dirty="0" smtClean="0"/>
              <a:t>, </a:t>
            </a:r>
            <a:r>
              <a:rPr lang="fr-FR" b="1" dirty="0" err="1" smtClean="0"/>
              <a:t>L</a:t>
            </a:r>
            <a:r>
              <a:rPr lang="fr-FR" dirty="0" err="1" smtClean="0"/>
              <a:t>oad</a:t>
            </a:r>
            <a:endParaRPr lang="fr-FR" b="1" dirty="0" smtClean="0"/>
          </a:p>
          <a:p>
            <a:pPr lvl="1">
              <a:lnSpc>
                <a:spcPct val="120000"/>
              </a:lnSpc>
            </a:pPr>
            <a:r>
              <a:rPr lang="fr-FR" b="1" dirty="0" smtClean="0"/>
              <a:t>Extraction des données</a:t>
            </a:r>
            <a:r>
              <a:rPr lang="fr-FR" dirty="0" smtClean="0"/>
              <a:t> à partir d</a:t>
            </a:r>
            <a:r>
              <a:rPr lang="ja-JP" altLang="fr-FR" dirty="0" smtClean="0"/>
              <a:t>’</a:t>
            </a:r>
            <a:r>
              <a:rPr lang="fr-FR" dirty="0" smtClean="0"/>
              <a:t>une ou plusieurs sources de données : fichier texte, Excel, base de données…  </a:t>
            </a:r>
          </a:p>
          <a:p>
            <a:pPr lvl="1">
              <a:lnSpc>
                <a:spcPct val="120000"/>
              </a:lnSpc>
            </a:pPr>
            <a:r>
              <a:rPr lang="fr-FR" b="1" dirty="0" smtClean="0"/>
              <a:t>Transformation</a:t>
            </a:r>
            <a:r>
              <a:rPr lang="fr-FR" dirty="0" smtClean="0"/>
              <a:t> des données agrégées</a:t>
            </a:r>
          </a:p>
          <a:p>
            <a:pPr lvl="1">
              <a:lnSpc>
                <a:spcPct val="120000"/>
              </a:lnSpc>
            </a:pPr>
            <a:r>
              <a:rPr lang="fr-FR" b="1" dirty="0" smtClean="0"/>
              <a:t>Chargement</a:t>
            </a:r>
            <a:r>
              <a:rPr lang="fr-FR" dirty="0" smtClean="0"/>
              <a:t> des données dans la banque de données de destination (</a:t>
            </a:r>
            <a:r>
              <a:rPr lang="fr-FR" i="1" dirty="0" err="1" smtClean="0"/>
              <a:t>datawarehouse</a:t>
            </a:r>
            <a:r>
              <a:rPr lang="fr-FR" dirty="0" smtClean="0"/>
              <a:t>). 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La phase d</a:t>
            </a:r>
            <a:r>
              <a:rPr lang="ja-JP" altLang="fr-FR" dirty="0" smtClean="0"/>
              <a:t>’</a:t>
            </a:r>
            <a:r>
              <a:rPr lang="fr-FR" dirty="0" smtClean="0"/>
              <a:t>ETL est ici incontournable car elle conditionne et influence la qualité du projet par la suite. 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783010504"/>
              </p:ext>
            </p:extLst>
          </p:nvPr>
        </p:nvGraphicFramePr>
        <p:xfrm>
          <a:off x="5813273" y="718308"/>
          <a:ext cx="57606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6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Stockage</a:t>
            </a:r>
            <a:endParaRPr lang="fr-FR" dirty="0"/>
          </a:p>
        </p:txBody>
      </p:sp>
      <p:sp>
        <p:nvSpPr>
          <p:cNvPr id="2048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Plusieurs manières de stocker la donnée dans un data </a:t>
            </a:r>
            <a:r>
              <a:rPr lang="fr-FR" dirty="0" err="1" smtClean="0"/>
              <a:t>Warehouse</a:t>
            </a:r>
            <a:r>
              <a:rPr lang="fr-FR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Chacune ayant ses avantages et ses inconvénients. 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L'administrateur des bases de données décisionnelles pourra notamment choisir entre : Schéma en étoile, schéma en flocon… </a:t>
            </a:r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804917707"/>
              </p:ext>
            </p:extLst>
          </p:nvPr>
        </p:nvGraphicFramePr>
        <p:xfrm>
          <a:off x="5835552" y="740593"/>
          <a:ext cx="57606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21508" name="Rectangle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Regroupement de l'ensemble des techniques de statistique, d'économétrie, de Data </a:t>
            </a:r>
            <a:r>
              <a:rPr lang="fr-FR" dirty="0" err="1" smtClean="0"/>
              <a:t>Mining</a:t>
            </a:r>
            <a:r>
              <a:rPr lang="fr-FR" dirty="0" smtClean="0"/>
              <a:t>, et de recherche opérationnelle. 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Demande souvent des compétences statistiques avancées. 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Néanmoins certaines solutions embarquent ces fonctionnalités pré-paramétrées à des cas de figures bien définies, afin d'offrir leur valeur ajoutée à des personnes fonctionnelles. </a:t>
            </a:r>
          </a:p>
          <a:p>
            <a:pPr lvl="2">
              <a:lnSpc>
                <a:spcPct val="120000"/>
              </a:lnSpc>
            </a:pP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317876481"/>
              </p:ext>
            </p:extLst>
          </p:nvPr>
        </p:nvGraphicFramePr>
        <p:xfrm>
          <a:off x="5813274" y="785162"/>
          <a:ext cx="57606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0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</a:t>
            </a:r>
            <a:r>
              <a:rPr lang="fr-FR" dirty="0" smtClean="0"/>
              <a:t>a génération de tableau de bord, est la partie émergée de l'iceberg : l'informatique décisionnelle. 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C'est la partie que voient la plupart des utilisateurs. 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Ce sont généralement de jolies interfaces intuitives permettant à un utilisateur, en fonction de ses droits, de consulter des rapports, des tableaux de bord, de les annoter, voire de les créer lui-même.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811952976"/>
              </p:ext>
            </p:extLst>
          </p:nvPr>
        </p:nvGraphicFramePr>
        <p:xfrm>
          <a:off x="5813274" y="785161"/>
          <a:ext cx="57606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456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d’un système décisionnel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12" y="1878917"/>
            <a:ext cx="106172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59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smtClean="0"/>
              <a:t>Définition de l’Informatique Décisionnelle</a:t>
            </a:r>
            <a:endParaRPr lang="fr-FR" sz="36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6917838" y="3970135"/>
            <a:ext cx="5090363" cy="2283824"/>
          </a:xfrm>
        </p:spPr>
        <p:txBody>
          <a:bodyPr/>
          <a:lstStyle/>
          <a:p>
            <a:r>
              <a:rPr lang="fr-FR" b="1" dirty="0" smtClean="0"/>
              <a:t>Chapitre 1</a:t>
            </a:r>
            <a:r>
              <a:rPr lang="fr-FR" dirty="0" smtClean="0"/>
              <a:t>: </a:t>
            </a:r>
          </a:p>
          <a:p>
            <a:r>
              <a:rPr lang="en-US" dirty="0" smtClean="0"/>
              <a:t>Introduction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l’Informatique</a:t>
            </a:r>
            <a:r>
              <a:rPr lang="en-US" dirty="0" smtClean="0"/>
              <a:t> </a:t>
            </a:r>
            <a:r>
              <a:rPr lang="en-US" dirty="0" err="1" smtClean="0"/>
              <a:t>Décisionnelle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Business Intelligence</a:t>
            </a:r>
            <a:endParaRPr lang="fr-BE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8" y="1191420"/>
            <a:ext cx="438573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</a:t>
            </a:r>
            <a:r>
              <a:rPr lang="ja-JP" altLang="fr-FR" smtClean="0"/>
              <a:t>’</a:t>
            </a:r>
            <a:r>
              <a:rPr lang="fr-FR" smtClean="0"/>
              <a:t>alimentation est la part la plus importante d</a:t>
            </a:r>
            <a:r>
              <a:rPr lang="ja-JP" altLang="fr-FR" smtClean="0"/>
              <a:t>’</a:t>
            </a:r>
            <a:r>
              <a:rPr lang="fr-FR" smtClean="0"/>
              <a:t>un projet</a:t>
            </a:r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7" y="1923652"/>
            <a:ext cx="10953749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les alimentations sont-elles difficiles?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fr-FR" dirty="0"/>
              <a:t>Sur le plan des données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Définir un langage commun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Localiser les données utiles dans les systèmes sources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Harmoniser les nomenclatures</a:t>
            </a:r>
          </a:p>
          <a:p>
            <a:pPr>
              <a:lnSpc>
                <a:spcPct val="120000"/>
              </a:lnSpc>
            </a:pPr>
            <a:r>
              <a:rPr lang="fr-FR" dirty="0"/>
              <a:t>Sur le plan technique</a:t>
            </a:r>
          </a:p>
          <a:p>
            <a:pPr lvl="1">
              <a:lnSpc>
                <a:spcPct val="120000"/>
              </a:lnSpc>
            </a:pPr>
            <a:r>
              <a:rPr lang="fr-FR" dirty="0" smtClean="0"/>
              <a:t>Les </a:t>
            </a:r>
            <a:r>
              <a:rPr lang="fr-FR" dirty="0"/>
              <a:t>règles d</a:t>
            </a:r>
            <a:r>
              <a:rPr lang="ja-JP" altLang="fr-FR" dirty="0"/>
              <a:t>’</a:t>
            </a:r>
            <a:r>
              <a:rPr lang="fr-FR" dirty="0"/>
              <a:t>alimentation changent sans cesse</a:t>
            </a:r>
          </a:p>
          <a:p>
            <a:pPr lvl="1">
              <a:lnSpc>
                <a:spcPct val="120000"/>
              </a:lnSpc>
            </a:pPr>
            <a:r>
              <a:rPr lang="fr-FR" dirty="0" smtClean="0"/>
              <a:t>Développements </a:t>
            </a:r>
            <a:r>
              <a:rPr lang="fr-FR" dirty="0"/>
              <a:t>modulaires, auto-documentés, et traçabilité des données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temps de chargement compatibles avec la fenêtre d'exploitation</a:t>
            </a:r>
          </a:p>
          <a:p>
            <a:pPr lvl="1">
              <a:lnSpc>
                <a:spcPct val="120000"/>
              </a:lnSpc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827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systèmes décisionnels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9" name="Espace réservé du texte 7"/>
          <p:cNvSpPr>
            <a:spLocks noGrp="1"/>
          </p:cNvSpPr>
          <p:nvPr>
            <p:ph type="body" idx="1"/>
          </p:nvPr>
        </p:nvSpPr>
        <p:spPr>
          <a:xfrm>
            <a:off x="6917838" y="3970135"/>
            <a:ext cx="5090363" cy="2283824"/>
          </a:xfrm>
        </p:spPr>
        <p:txBody>
          <a:bodyPr/>
          <a:lstStyle/>
          <a:p>
            <a:r>
              <a:rPr lang="fr-FR" b="1" dirty="0" smtClean="0"/>
              <a:t>Chapitre 1</a:t>
            </a:r>
            <a:r>
              <a:rPr lang="fr-FR" dirty="0" smtClean="0"/>
              <a:t>: </a:t>
            </a:r>
          </a:p>
          <a:p>
            <a:r>
              <a:rPr lang="en-US" dirty="0" smtClean="0"/>
              <a:t>Introduction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l’Informatique</a:t>
            </a:r>
            <a:r>
              <a:rPr lang="en-US" dirty="0" smtClean="0"/>
              <a:t> </a:t>
            </a:r>
            <a:r>
              <a:rPr lang="en-US" dirty="0" err="1" smtClean="0"/>
              <a:t>Décisionnelle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8" y="1191420"/>
            <a:ext cx="438573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1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principaux risques d'un projet décisionnel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dirty="0" smtClean="0"/>
              <a:t>Orientation </a:t>
            </a:r>
            <a:r>
              <a:rPr lang="fr-FR" dirty="0"/>
              <a:t>technologique du projet, plutôt </a:t>
            </a:r>
            <a:r>
              <a:rPr lang="fr-FR" dirty="0" smtClean="0"/>
              <a:t>qu</a:t>
            </a:r>
            <a:r>
              <a:rPr lang="en-US" altLang="ja-JP" dirty="0" smtClean="0"/>
              <a:t>’</a:t>
            </a:r>
            <a:r>
              <a:rPr lang="fr-FR" dirty="0" smtClean="0"/>
              <a:t>utilisateur</a:t>
            </a:r>
            <a:endParaRPr lang="fr-FR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dirty="0"/>
              <a:t>Mise en cause de la fiabilité et/ou cohérence des </a:t>
            </a:r>
            <a:r>
              <a:rPr lang="fr-FR" dirty="0" smtClean="0"/>
              <a:t>informations</a:t>
            </a:r>
            <a:endParaRPr lang="fr-FR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dirty="0"/>
              <a:t>Alimentations trop longues et </a:t>
            </a:r>
            <a:r>
              <a:rPr lang="fr-FR" dirty="0" smtClean="0"/>
              <a:t>irrégulières</a:t>
            </a:r>
            <a:endParaRPr lang="fr-FR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dirty="0"/>
              <a:t>Outils et architecture technique </a:t>
            </a:r>
            <a:r>
              <a:rPr lang="fr-FR" dirty="0" smtClean="0"/>
              <a:t>inadaptés</a:t>
            </a:r>
            <a:endParaRPr lang="fr-FR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dirty="0"/>
              <a:t>Fraîcheur insuffisante des </a:t>
            </a:r>
            <a:r>
              <a:rPr lang="fr-FR" dirty="0" smtClean="0"/>
              <a:t>informations</a:t>
            </a:r>
            <a:endParaRPr lang="fr-FR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dirty="0"/>
              <a:t>Pas </a:t>
            </a:r>
            <a:r>
              <a:rPr lang="fr-FR" dirty="0" smtClean="0"/>
              <a:t>d</a:t>
            </a:r>
            <a:r>
              <a:rPr lang="en-US" altLang="ja-JP" dirty="0" smtClean="0"/>
              <a:t>’</a:t>
            </a:r>
            <a:r>
              <a:rPr lang="fr-FR" dirty="0" smtClean="0"/>
              <a:t>administrateur </a:t>
            </a:r>
            <a:r>
              <a:rPr lang="fr-FR" dirty="0"/>
              <a:t>du </a:t>
            </a:r>
            <a:r>
              <a:rPr lang="fr-FR" dirty="0" smtClean="0"/>
              <a:t>système</a:t>
            </a:r>
            <a:endParaRPr lang="fr-FR" dirty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dirty="0"/>
              <a:t>Surenchère fonctionnelle concernant les analyses et les outils à utiliser par rapport aux réels enjeux </a:t>
            </a:r>
            <a:r>
              <a:rPr lang="fr-FR" dirty="0" smtClean="0"/>
              <a:t>métiers</a:t>
            </a:r>
            <a:endParaRPr lang="fr-FR" dirty="0"/>
          </a:p>
          <a:p>
            <a:pPr>
              <a:lnSpc>
                <a:spcPct val="130000"/>
              </a:lnSpc>
            </a:pP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1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facteurs clefs de succès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Pour la conduite de projet 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Adopter une démarche incrémentale avec des objectifs précis et quantifiés à </a:t>
            </a:r>
            <a:r>
              <a:rPr lang="fr-FR" dirty="0" smtClean="0"/>
              <a:t>l</a:t>
            </a:r>
            <a:r>
              <a:rPr lang="ja-JP" altLang="fr-FR" dirty="0" smtClean="0"/>
              <a:t>’</a:t>
            </a:r>
            <a:r>
              <a:rPr lang="fr-FR" dirty="0" smtClean="0"/>
              <a:t>avance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Miser dès le départ sur un socle informatique stable, puis coordonner des itérations courtes avec des résultats </a:t>
            </a:r>
            <a:r>
              <a:rPr lang="fr-FR" dirty="0" smtClean="0"/>
              <a:t>tangibles</a:t>
            </a: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Dans la conception fonctionnelle 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Préférer des états figés mais utiles à des analyses libres mais compliquées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Raisonner en flux </a:t>
            </a:r>
            <a:r>
              <a:rPr lang="fr-FR" dirty="0" smtClean="0"/>
              <a:t> et </a:t>
            </a:r>
            <a:r>
              <a:rPr lang="fr-FR" dirty="0"/>
              <a:t>en échanges transverses entre utilisateurs</a:t>
            </a:r>
          </a:p>
          <a:p>
            <a:pPr lvl="1">
              <a:lnSpc>
                <a:spcPct val="120000"/>
              </a:lnSpc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415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facteurs clefs de succès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mise en œuvre technique :</a:t>
            </a:r>
          </a:p>
          <a:p>
            <a:pPr lvl="1"/>
            <a:r>
              <a:rPr lang="fr-FR" dirty="0"/>
              <a:t>S</a:t>
            </a:r>
            <a:r>
              <a:rPr lang="ja-JP" altLang="fr-FR" dirty="0"/>
              <a:t>’</a:t>
            </a:r>
            <a:r>
              <a:rPr lang="fr-FR" dirty="0"/>
              <a:t>assurer de l</a:t>
            </a:r>
            <a:r>
              <a:rPr lang="ja-JP" altLang="fr-FR" dirty="0"/>
              <a:t>’</a:t>
            </a:r>
            <a:r>
              <a:rPr lang="fr-FR" dirty="0"/>
              <a:t>évolutivité de la solution technique</a:t>
            </a:r>
          </a:p>
          <a:p>
            <a:pPr lvl="1"/>
            <a:r>
              <a:rPr lang="fr-FR" dirty="0"/>
              <a:t>Privilégier les solutions paramétrables par un administrateur fonctionnel</a:t>
            </a:r>
          </a:p>
          <a:p>
            <a:pPr lvl="1"/>
            <a:r>
              <a:rPr lang="fr-FR" dirty="0"/>
              <a:t>Insérer dans la recette technique des tests de montée en charge</a:t>
            </a:r>
          </a:p>
          <a:p>
            <a:r>
              <a:rPr lang="fr-FR" dirty="0"/>
              <a:t>Pour la prise en compte des impacts organisationnels :</a:t>
            </a:r>
          </a:p>
          <a:p>
            <a:pPr lvl="1"/>
            <a:r>
              <a:rPr lang="fr-FR" dirty="0"/>
              <a:t>Préparer le changement et l</a:t>
            </a:r>
            <a:r>
              <a:rPr lang="ja-JP" altLang="fr-FR" dirty="0"/>
              <a:t>’</a:t>
            </a:r>
            <a:r>
              <a:rPr lang="fr-FR" dirty="0"/>
              <a:t>insérer dans le plan de projet,</a:t>
            </a:r>
          </a:p>
          <a:p>
            <a:pPr lvl="1"/>
            <a:r>
              <a:rPr lang="fr-FR" dirty="0"/>
              <a:t>Fonder et associer le plus tôt possible le futur administrateur du système</a:t>
            </a:r>
          </a:p>
          <a:p>
            <a:pPr lvl="1"/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0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Utilisations du système décisionnel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§"/>
            </a:pPr>
            <a:endParaRPr lang="fr-FR" dirty="0" smtClean="0"/>
          </a:p>
          <a:p>
            <a:pPr marL="171450" indent="-171450">
              <a:buFont typeface="Wingdings" charset="0"/>
              <a:buChar char="§"/>
            </a:pPr>
            <a:r>
              <a:rPr lang="fr-FR" dirty="0" smtClean="0"/>
              <a:t> </a:t>
            </a:r>
            <a:r>
              <a:rPr lang="fr-FR" dirty="0"/>
              <a:t>Mailing</a:t>
            </a:r>
          </a:p>
          <a:p>
            <a:pPr marL="171450" indent="-171450">
              <a:buFont typeface="Wingdings" charset="0"/>
              <a:buChar char="§"/>
            </a:pPr>
            <a:r>
              <a:rPr lang="fr-FR" dirty="0"/>
              <a:t> Banque, Assurance</a:t>
            </a:r>
          </a:p>
          <a:p>
            <a:pPr marL="171450" indent="-171450">
              <a:buFont typeface="Wingdings" charset="0"/>
              <a:buChar char="§"/>
            </a:pPr>
            <a:r>
              <a:rPr lang="fr-FR" dirty="0"/>
              <a:t> Commerce</a:t>
            </a:r>
          </a:p>
          <a:p>
            <a:pPr marL="171450" indent="-171450">
              <a:buFont typeface="Wingdings" charset="0"/>
              <a:buChar char="§"/>
            </a:pPr>
            <a:r>
              <a:rPr lang="fr-FR" dirty="0"/>
              <a:t> Logistique</a:t>
            </a:r>
          </a:p>
          <a:p>
            <a:pPr marL="171450" indent="-171450">
              <a:buFont typeface="Wingdings" charset="0"/>
              <a:buChar char="§"/>
            </a:pPr>
            <a:r>
              <a:rPr lang="fr-FR" dirty="0"/>
              <a:t> Santé</a:t>
            </a:r>
          </a:p>
          <a:p>
            <a:pPr marL="171450" indent="-171450">
              <a:buFont typeface="Wingdings" charset="0"/>
              <a:buChar char="§"/>
            </a:pPr>
            <a:r>
              <a:rPr lang="fr-FR" dirty="0"/>
              <a:t> Ressources Humaines</a:t>
            </a:r>
          </a:p>
          <a:p>
            <a:pPr marL="171450" indent="-171450">
              <a:buFont typeface="Wingdings" charset="0"/>
              <a:buChar char="§"/>
            </a:pPr>
            <a:r>
              <a:rPr lang="fr-FR" dirty="0"/>
              <a:t> Télécommunications : pannes, fraudes, mobiles, 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Aide à la Décision: Mise en Situation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chiffre d’affaires a baissé en octobre. Pour y remédier, des décisions sont à prendre. Mais pour prendre la bonne décision, il faut savoir:</a:t>
            </a:r>
          </a:p>
          <a:p>
            <a:pPr lvl="1"/>
            <a:r>
              <a:rPr lang="fr-FR" dirty="0" smtClean="0"/>
              <a:t>Pourquoi le chiffre d’affaires a-t-il baissé? </a:t>
            </a:r>
          </a:p>
          <a:p>
            <a:pPr lvl="1"/>
            <a:r>
              <a:rPr lang="fr-FR" dirty="0" smtClean="0"/>
              <a:t>Comment a-t-il baissé?</a:t>
            </a:r>
            <a:endParaRPr lang="fr-FR" dirty="0"/>
          </a:p>
          <a:p>
            <a:pPr lvl="1"/>
            <a:r>
              <a:rPr lang="fr-FR" dirty="0" smtClean="0"/>
              <a:t>Dans quelle gamme de produits ? </a:t>
            </a:r>
          </a:p>
          <a:p>
            <a:pPr lvl="1"/>
            <a:r>
              <a:rPr lang="fr-FR" dirty="0" smtClean="0"/>
              <a:t>Dans quels pays, quelles régions ? </a:t>
            </a:r>
          </a:p>
          <a:p>
            <a:pPr lvl="1"/>
            <a:r>
              <a:rPr lang="fr-FR" dirty="0" smtClean="0"/>
              <a:t>Dans le portefeuille de clientèle de quels </a:t>
            </a:r>
            <a:r>
              <a:rPr lang="fr-FR" smtClean="0"/>
              <a:t>commerciaux ?</a:t>
            </a:r>
            <a:endParaRPr lang="fr-FR" dirty="0"/>
          </a:p>
          <a:p>
            <a:pPr lvl="1"/>
            <a:r>
              <a:rPr lang="fr-FR" dirty="0" smtClean="0"/>
              <a:t> Dans quel segment de distribution ? </a:t>
            </a:r>
          </a:p>
          <a:p>
            <a:pPr lvl="1"/>
            <a:r>
              <a:rPr lang="fr-FR" dirty="0" smtClean="0"/>
              <a:t>N’avait-on pas une baisse semblable en octobre chaque année ? </a:t>
            </a:r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8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Intelligence: Définition (1)</a:t>
            </a:r>
            <a:endParaRPr lang="en-US" dirty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fr-F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 smtClean="0"/>
              <a:t>Terme générique qui englobe les applications, l’infrastructure, les outils et les meilleures pratiques permettant l’accès et l’analyse de l’information afin d’améliorer et d’optimiser les décisions et les performances.  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b="1" i="1" u="sng" dirty="0" smtClean="0"/>
              <a:t>Source : Gartner</a:t>
            </a:r>
            <a:endParaRPr lang="en-US" b="1" i="1" u="sng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67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Intelligence: Définition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fr-F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 smtClean="0"/>
              <a:t>Un </a:t>
            </a:r>
            <a:r>
              <a:rPr lang="fr-FR" dirty="0"/>
              <a:t>ensemble de solutions informatiques permettant l’analyse des </a:t>
            </a:r>
            <a:r>
              <a:rPr lang="fr-FR" dirty="0" smtClean="0"/>
              <a:t>données </a:t>
            </a:r>
            <a:r>
              <a:rPr lang="fr-FR" dirty="0"/>
              <a:t>de l’entreprise, afin d’en </a:t>
            </a:r>
            <a:r>
              <a:rPr lang="fr-FR" dirty="0" smtClean="0"/>
              <a:t>dégager </a:t>
            </a:r>
            <a:r>
              <a:rPr lang="fr-FR" dirty="0"/>
              <a:t>les informations qualitatives nouvelles qui vont fonder des </a:t>
            </a:r>
            <a:r>
              <a:rPr lang="fr-FR" dirty="0" smtClean="0"/>
              <a:t>décisions, </a:t>
            </a:r>
            <a:r>
              <a:rPr lang="fr-FR" dirty="0"/>
              <a:t>qu’elles soient tactiques ou </a:t>
            </a:r>
            <a:r>
              <a:rPr lang="fr-FR" dirty="0" smtClean="0"/>
              <a:t>stratégiques.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b="1" i="1" u="sng" dirty="0"/>
              <a:t>Source : </a:t>
            </a:r>
            <a:r>
              <a:rPr lang="fr-FR" b="1" i="1" u="sng" dirty="0" err="1" smtClean="0"/>
              <a:t>Smile</a:t>
            </a:r>
            <a:r>
              <a:rPr lang="fr-FR" b="1" i="1" u="sng" dirty="0" smtClean="0"/>
              <a:t> (Open Source Solutions)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86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Pourquoi construire un système décisionnel?</a:t>
            </a:r>
            <a:endParaRPr lang="fr-FR" sz="36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Business Intelligence</a:t>
            </a:r>
            <a:endParaRPr lang="fr-BE" dirty="0"/>
          </a:p>
        </p:txBody>
      </p:sp>
      <p:sp>
        <p:nvSpPr>
          <p:cNvPr id="9" name="Espace réservé du texte 7"/>
          <p:cNvSpPr txBox="1">
            <a:spLocks/>
          </p:cNvSpPr>
          <p:nvPr/>
        </p:nvSpPr>
        <p:spPr>
          <a:xfrm>
            <a:off x="6917838" y="3970135"/>
            <a:ext cx="5090363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urier New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smtClean="0"/>
              <a:t>Chapitre 1</a:t>
            </a:r>
            <a:r>
              <a:rPr lang="fr-FR" smtClean="0"/>
              <a:t>: </a:t>
            </a:r>
          </a:p>
          <a:p>
            <a:r>
              <a:rPr lang="en-US" smtClean="0"/>
              <a:t>Introduction à l’Informatique Décisionnelle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8" y="1191420"/>
            <a:ext cx="438573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Pourquoi construire un système décisionnel?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Servir une information considérée comme stratégique.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Quelques constats.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besoins justifiant un système décisionnel.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Les principaux défis des projets décisionnels. 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74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627920" cy="7284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3200" dirty="0" smtClean="0"/>
              <a:t>Pourquoi construire un système décisionnel?</a:t>
            </a:r>
            <a:br>
              <a:rPr lang="fr-FR" sz="3200" dirty="0" smtClean="0"/>
            </a:br>
            <a:r>
              <a:rPr lang="fr-FR" sz="2400" dirty="0" smtClean="0"/>
              <a:t>1. Servir une information considérée comme stratégique</a:t>
            </a:r>
            <a:endParaRPr lang="fr-FR" sz="24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buFont typeface="Arial" charset="0"/>
              <a:buChar char="•"/>
            </a:pPr>
            <a:r>
              <a:rPr lang="fr-FR" dirty="0" smtClean="0"/>
              <a:t>Un des actifs les plus importants des sociétés, c</a:t>
            </a:r>
            <a:r>
              <a:rPr lang="en-US" altLang="ja-JP" dirty="0" smtClean="0"/>
              <a:t>’</a:t>
            </a:r>
            <a:r>
              <a:rPr lang="fr-FR" dirty="0" smtClean="0"/>
              <a:t>est leur </a:t>
            </a:r>
            <a:r>
              <a:rPr lang="fr-FR" b="1" dirty="0" smtClean="0"/>
              <a:t>capital d’informations </a:t>
            </a:r>
            <a:r>
              <a:rPr lang="fr-FR" dirty="0" smtClean="0"/>
              <a:t>qu</a:t>
            </a:r>
            <a:r>
              <a:rPr lang="en-US" altLang="ja-JP" dirty="0" smtClean="0"/>
              <a:t>’</a:t>
            </a:r>
            <a:r>
              <a:rPr lang="fr-FR" dirty="0" smtClean="0"/>
              <a:t>elles collectent au jour le jour.</a:t>
            </a:r>
          </a:p>
          <a:p>
            <a:pPr>
              <a:lnSpc>
                <a:spcPct val="130000"/>
              </a:lnSpc>
              <a:buFont typeface="Arial" charset="0"/>
              <a:buChar char="•"/>
            </a:pPr>
            <a:r>
              <a:rPr lang="fr-FR" dirty="0" smtClean="0"/>
              <a:t>Généralement, la plupart de ces informations sont </a:t>
            </a:r>
            <a:r>
              <a:rPr lang="fr-FR" b="1" dirty="0" smtClean="0"/>
              <a:t>inaccessibles</a:t>
            </a:r>
            <a:r>
              <a:rPr lang="fr-FR" dirty="0" smtClean="0"/>
              <a:t>, ou réparties dans une multitude de systèmes. </a:t>
            </a:r>
          </a:p>
          <a:p>
            <a:pPr>
              <a:lnSpc>
                <a:spcPct val="130000"/>
              </a:lnSpc>
              <a:buFont typeface="Arial" charset="0"/>
              <a:buChar char="•"/>
            </a:pPr>
            <a:r>
              <a:rPr lang="fr-FR" dirty="0" smtClean="0"/>
              <a:t>Le Système d'Information Décisionnel résulte d</a:t>
            </a:r>
            <a:r>
              <a:rPr lang="ja-JP" altLang="fr-FR" dirty="0" smtClean="0"/>
              <a:t>’</a:t>
            </a:r>
            <a:r>
              <a:rPr lang="fr-FR" dirty="0" smtClean="0"/>
              <a:t>un </a:t>
            </a:r>
            <a:r>
              <a:rPr lang="fr-FR" b="1" dirty="0" smtClean="0"/>
              <a:t>processus </a:t>
            </a:r>
            <a:r>
              <a:rPr lang="fr-FR" dirty="0" smtClean="0"/>
              <a:t>qui consiste à </a:t>
            </a:r>
            <a:r>
              <a:rPr lang="fr-FR" u="sng" dirty="0" smtClean="0"/>
              <a:t>extraire</a:t>
            </a:r>
            <a:r>
              <a:rPr lang="fr-FR" dirty="0" smtClean="0"/>
              <a:t> les données à partir des systèmes opérationnels et d</a:t>
            </a:r>
            <a:r>
              <a:rPr lang="ja-JP" altLang="fr-FR" dirty="0" smtClean="0"/>
              <a:t>’</a:t>
            </a:r>
            <a:r>
              <a:rPr lang="fr-FR" dirty="0" smtClean="0"/>
              <a:t>autres sources externes à l</a:t>
            </a:r>
            <a:r>
              <a:rPr lang="ja-JP" altLang="fr-FR" dirty="0" smtClean="0"/>
              <a:t>’</a:t>
            </a:r>
            <a:r>
              <a:rPr lang="fr-FR" dirty="0" smtClean="0"/>
              <a:t>entreprise, de les </a:t>
            </a:r>
            <a:r>
              <a:rPr lang="fr-FR" u="sng" dirty="0" smtClean="0"/>
              <a:t>transformer</a:t>
            </a:r>
            <a:r>
              <a:rPr lang="fr-FR" dirty="0" smtClean="0"/>
              <a:t> en information de pilotage et de les </a:t>
            </a:r>
            <a:r>
              <a:rPr lang="fr-FR" u="sng" dirty="0" smtClean="0"/>
              <a:t>rendre accessibles</a:t>
            </a:r>
            <a:r>
              <a:rPr lang="fr-FR" dirty="0" smtClean="0"/>
              <a:t>  aux utilisateurs.</a:t>
            </a:r>
          </a:p>
          <a:p>
            <a:pPr>
              <a:lnSpc>
                <a:spcPct val="130000"/>
              </a:lnSpc>
              <a:buFont typeface="Arial" charset="0"/>
              <a:buChar char="•"/>
            </a:pPr>
            <a:r>
              <a:rPr lang="fr-FR" dirty="0" smtClean="0"/>
              <a:t>La Base Décisionnelle est aujourd’hui reconnue comme </a:t>
            </a:r>
            <a:r>
              <a:rPr lang="fr-FR" b="1" dirty="0" smtClean="0"/>
              <a:t>un actif stratégique </a:t>
            </a:r>
            <a:r>
              <a:rPr lang="fr-FR" dirty="0" smtClean="0"/>
              <a:t>par beaucoup d</a:t>
            </a:r>
            <a:r>
              <a:rPr lang="ja-JP" altLang="fr-FR" dirty="0" smtClean="0"/>
              <a:t>’</a:t>
            </a:r>
            <a:r>
              <a:rPr lang="fr-FR" dirty="0" smtClean="0"/>
              <a:t>entreprises. 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13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Lilia_BI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2922</TotalTime>
  <Words>1577</Words>
  <Application>Microsoft Macintosh PowerPoint</Application>
  <PresentationFormat>Grand écran</PresentationFormat>
  <Paragraphs>292</Paragraphs>
  <Slides>36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メイリオ</vt:lpstr>
      <vt:lpstr>Ion Boardroom</vt:lpstr>
      <vt:lpstr>Business Intelligence Chp1 – Introduction à l’Informatique Décisionnelle </vt:lpstr>
      <vt:lpstr>Plan du Chapitre</vt:lpstr>
      <vt:lpstr>Définition de l’Informatique Décisionnelle</vt:lpstr>
      <vt:lpstr>Aide à la Décision: Mise en Situation</vt:lpstr>
      <vt:lpstr>Business Intelligence: Définition (1)</vt:lpstr>
      <vt:lpstr>Business Intelligence: Définition (2)</vt:lpstr>
      <vt:lpstr>Pourquoi construire un système décisionnel?</vt:lpstr>
      <vt:lpstr>Pourquoi construire un système décisionnel?</vt:lpstr>
      <vt:lpstr>Pourquoi construire un système décisionnel? 1. Servir une information considérée comme stratégique</vt:lpstr>
      <vt:lpstr>Pourquoi construire un système décisionnel? 2. Quelques constats</vt:lpstr>
      <vt:lpstr>Pourquoi construire un système décisionnel? 3. Les besoins justifiant un système décisionnel.</vt:lpstr>
      <vt:lpstr>Pourquoi construire un système décisionnel? 4. Les principaux défis d’un système décisionnel.</vt:lpstr>
      <vt:lpstr>Métriques d’aide à la décision</vt:lpstr>
      <vt:lpstr>Concepts Clefs</vt:lpstr>
      <vt:lpstr>Concepts Clefs : Donnée</vt:lpstr>
      <vt:lpstr>Concepts Clefs : Information</vt:lpstr>
      <vt:lpstr>Concepts Clefs : Connaissance</vt:lpstr>
      <vt:lpstr>Concepts Clefs : Sagesse</vt:lpstr>
      <vt:lpstr>Illustration d’un reporting imprécis</vt:lpstr>
      <vt:lpstr> En fait, l’important est dans la variation</vt:lpstr>
      <vt:lpstr> Mais une information peut en cacher une autre…</vt:lpstr>
      <vt:lpstr>Chaîne Décisionnelle</vt:lpstr>
      <vt:lpstr>La chaîne décisionnelle</vt:lpstr>
      <vt:lpstr>Planification</vt:lpstr>
      <vt:lpstr>        ETL</vt:lpstr>
      <vt:lpstr>Stockage</vt:lpstr>
      <vt:lpstr>Analyse</vt:lpstr>
      <vt:lpstr>Restitution</vt:lpstr>
      <vt:lpstr>Architecture d’un système décisionnel</vt:lpstr>
      <vt:lpstr>L’alimentation est la part la plus importante d’un projet</vt:lpstr>
      <vt:lpstr>Pourquoi les alimentations sont-elles difficiles?</vt:lpstr>
      <vt:lpstr>Utilisation des systèmes décisionnels</vt:lpstr>
      <vt:lpstr>Les principaux risques d'un projet décisionnel</vt:lpstr>
      <vt:lpstr>Quelques facteurs clefs de succès</vt:lpstr>
      <vt:lpstr>Quelques facteurs clefs de succès</vt:lpstr>
      <vt:lpstr>Utilisations du système décisionnel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E-Services</dc:title>
  <dc:creator>W8VPC</dc:creator>
  <cp:lastModifiedBy>Utilisateur de Microsoft Office</cp:lastModifiedBy>
  <cp:revision>38</cp:revision>
  <cp:lastPrinted>2013-09-22T22:34:06Z</cp:lastPrinted>
  <dcterms:created xsi:type="dcterms:W3CDTF">2013-09-20T13:41:47Z</dcterms:created>
  <dcterms:modified xsi:type="dcterms:W3CDTF">2019-10-27T15:36:01Z</dcterms:modified>
</cp:coreProperties>
</file>