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029" autoAdjust="0"/>
  </p:normalViewPr>
  <p:slideViewPr>
    <p:cSldViewPr>
      <p:cViewPr varScale="1">
        <p:scale>
          <a:sx n="74" d="100"/>
          <a:sy n="74" d="100"/>
        </p:scale>
        <p:origin x="-18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463CB-A1D1-40E4-B8D2-9FEA4DB81B6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97CB-4783-4666-8A79-E39FA42C595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A309A6D-C09C-4548-B29A-6CF363A7E532}" type="datetimeFigureOut">
              <a:rPr lang="fr-FR" smtClean="0"/>
              <a:pPr/>
              <a:t>26/11/2014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26/11/2014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L’éthique, c’est quoi ?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L’éthique, c’est quoi ?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2714620"/>
            <a:ext cx="8229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ct val="60000"/>
              </a:spcAft>
            </a:pPr>
            <a:r>
              <a:rPr lang="fr-FR" dirty="0" smtClean="0"/>
              <a:t>C’est une recherche et une réflexion sur les normes et principes qui guident l’action humaine et auxquels on se réfère pour prendre une décision éthique face à un conflit de valeurs.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L’éthique prend en considération </a:t>
            </a:r>
            <a:endParaRPr lang="fr-FR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1916113"/>
            <a:ext cx="8496300" cy="2808287"/>
          </a:xfrm>
        </p:spPr>
        <p:txBody>
          <a:bodyPr/>
          <a:lstStyle/>
          <a:p>
            <a:pPr algn="ctr"/>
            <a:r>
              <a:rPr lang="fr-FR" sz="2800" dirty="0" smtClean="0"/>
              <a:t>Les situations,</a:t>
            </a:r>
          </a:p>
          <a:p>
            <a:pPr algn="ctr"/>
            <a:endParaRPr lang="fr-FR" sz="2800" dirty="0" smtClean="0"/>
          </a:p>
          <a:p>
            <a:pPr algn="ctr"/>
            <a:r>
              <a:rPr lang="fr-FR" sz="2800" dirty="0" smtClean="0"/>
              <a:t>Les personnes,</a:t>
            </a:r>
          </a:p>
          <a:p>
            <a:pPr algn="ctr">
              <a:buFont typeface="Wingdings" pitchFamily="2" charset="2"/>
              <a:buNone/>
            </a:pPr>
            <a:endParaRPr lang="fr-FR" sz="2800" dirty="0" smtClean="0"/>
          </a:p>
          <a:p>
            <a:pPr algn="ctr"/>
            <a:r>
              <a:rPr lang="fr-FR" sz="2800" dirty="0" smtClean="0"/>
              <a:t>Les usages.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 bwMode="auto">
          <a:xfrm>
            <a:off x="179388" y="260350"/>
            <a:ext cx="8496300" cy="868363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fr-FR" cap="none" dirty="0" smtClean="0"/>
              <a:t>Éthique, morale et droit</a:t>
            </a:r>
            <a:r>
              <a:rPr lang="fr-FR" sz="2600" cap="none" dirty="0" smtClean="0"/>
              <a:t>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5715008" y="3357562"/>
            <a:ext cx="2738438" cy="13731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fr-FR" dirty="0"/>
              <a:t>Droit </a:t>
            </a:r>
          </a:p>
          <a:p>
            <a:pPr algn="ctr"/>
            <a:r>
              <a:rPr lang="fr-FR" dirty="0"/>
              <a:t>Visée normative</a:t>
            </a:r>
          </a:p>
          <a:p>
            <a:pPr algn="ctr"/>
            <a:r>
              <a:rPr 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 légal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71472" y="3357562"/>
            <a:ext cx="3097213" cy="13731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fr-FR" dirty="0"/>
              <a:t>Éthique</a:t>
            </a:r>
          </a:p>
          <a:p>
            <a:pPr algn="ctr"/>
            <a:r>
              <a:rPr lang="fr-FR" dirty="0"/>
              <a:t>Visée téléologique</a:t>
            </a:r>
          </a:p>
          <a:p>
            <a:pPr algn="ctr"/>
            <a:r>
              <a:rPr 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 bon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928926" y="1571612"/>
            <a:ext cx="3414712" cy="13731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fr-FR" dirty="0"/>
              <a:t>Morale </a:t>
            </a:r>
          </a:p>
          <a:p>
            <a:pPr algn="ctr"/>
            <a:r>
              <a:rPr lang="fr-FR" dirty="0"/>
              <a:t>Visée déontologique</a:t>
            </a:r>
          </a:p>
          <a:p>
            <a:pPr algn="ctr"/>
            <a:r>
              <a:rPr 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 Bien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25605" name="Espace réservé du texte 6"/>
          <p:cNvSpPr>
            <a:spLocks noGrp="1"/>
          </p:cNvSpPr>
          <p:nvPr>
            <p:ph type="body" idx="1"/>
          </p:nvPr>
        </p:nvSpPr>
        <p:spPr>
          <a:xfrm>
            <a:off x="539750" y="549275"/>
            <a:ext cx="3657600" cy="658813"/>
          </a:xfrm>
        </p:spPr>
        <p:txBody>
          <a:bodyPr/>
          <a:lstStyle/>
          <a:p>
            <a:r>
              <a:rPr lang="fr-FR" sz="2800" smtClean="0"/>
              <a:t>La morale </a:t>
            </a:r>
          </a:p>
        </p:txBody>
      </p:sp>
      <p:sp>
        <p:nvSpPr>
          <p:cNvPr id="25606" name="Espace réservé du texte 8"/>
          <p:cNvSpPr>
            <a:spLocks noGrp="1"/>
          </p:cNvSpPr>
          <p:nvPr>
            <p:ph type="body" sz="half" idx="3"/>
          </p:nvPr>
        </p:nvSpPr>
        <p:spPr>
          <a:xfrm>
            <a:off x="4500563" y="549275"/>
            <a:ext cx="3657600" cy="658813"/>
          </a:xfrm>
        </p:spPr>
        <p:txBody>
          <a:bodyPr/>
          <a:lstStyle/>
          <a:p>
            <a:r>
              <a:rPr lang="fr-FR" sz="2800" dirty="0" smtClean="0"/>
              <a:t>Le droit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"/>
          </p:nvPr>
        </p:nvSpPr>
        <p:spPr>
          <a:xfrm>
            <a:off x="500034" y="1928802"/>
            <a:ext cx="3455988" cy="86201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spcAft>
                <a:spcPct val="50000"/>
              </a:spcAft>
            </a:pPr>
            <a:r>
              <a:rPr lang="fr-FR" dirty="0" smtClean="0"/>
              <a:t>Dit ce qui est bien et ce qui est mal.</a:t>
            </a:r>
          </a:p>
        </p:txBody>
      </p:sp>
      <p:sp>
        <p:nvSpPr>
          <p:cNvPr id="25604" name="Espace réservé du contenu 9"/>
          <p:cNvSpPr>
            <a:spLocks noGrp="1"/>
          </p:cNvSpPr>
          <p:nvPr>
            <p:ph sz="quarter" idx="4"/>
          </p:nvPr>
        </p:nvSpPr>
        <p:spPr>
          <a:xfrm>
            <a:off x="4500562" y="1928802"/>
            <a:ext cx="3887788" cy="93503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spcAft>
                <a:spcPct val="50000"/>
              </a:spcAft>
            </a:pPr>
            <a:r>
              <a:rPr lang="fr-FR" dirty="0" smtClean="0"/>
              <a:t>Dit ce qui est permis et ce qui est interdit.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00034" y="3500438"/>
            <a:ext cx="3571900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ct val="5000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fr-FR" sz="2400" dirty="0">
                <a:latin typeface="Century Schoolbook" pitchFamily="18" charset="0"/>
              </a:rPr>
              <a:t> Nomenclatures des habitudes acquises, des mœurs qui dictent la manière de se conduire.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572000" y="3786190"/>
            <a:ext cx="3786214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ct val="5000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fr-FR" sz="2400" dirty="0">
                <a:latin typeface="Century Schoolbook" pitchFamily="18" charset="0"/>
              </a:rPr>
              <a:t> Ensembles des règles juridiques en vigueur dans un état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10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1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609" grpId="0" animBg="1"/>
      <p:bldP spid="256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fr-FR" cap="none" dirty="0" smtClean="0"/>
              <a:t>Une responsabilité qui nous engage…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8596" y="2500306"/>
            <a:ext cx="8208963" cy="121444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sz="2600" dirty="0" smtClean="0"/>
              <a:t>En tant qu’individu, nous sommes juridiquement et moralement responsable de nos actes.</a:t>
            </a:r>
          </a:p>
          <a:p>
            <a:pPr>
              <a:buNone/>
            </a:pP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142976" y="3000372"/>
            <a:ext cx="6624637" cy="15144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b"/>
          <a:lstStyle/>
          <a:p>
            <a:pPr eaLnBrk="0" hangingPunct="0"/>
            <a:r>
              <a:rPr lang="fr-FR" b="1" dirty="0">
                <a:solidFill>
                  <a:schemeClr val="tx2"/>
                </a:solidFill>
                <a:latin typeface="Century Schoolbook" pitchFamily="18" charset="0"/>
              </a:rPr>
              <a:t/>
            </a:r>
            <a:br>
              <a:rPr lang="fr-FR" b="1" dirty="0">
                <a:solidFill>
                  <a:schemeClr val="tx2"/>
                </a:solidFill>
                <a:latin typeface="Century Schoolbook" pitchFamily="18" charset="0"/>
              </a:rPr>
            </a:br>
            <a:r>
              <a:rPr lang="fr-FR" b="1" dirty="0" smtClean="0">
                <a:solidFill>
                  <a:schemeClr val="tx2"/>
                </a:solidFill>
                <a:latin typeface="Century Schoolbook" pitchFamily="18" charset="0"/>
              </a:rPr>
              <a:t>« Recherche de la vie bonne, avec et pour autrui, dans des institutions justes</a:t>
            </a:r>
            <a:r>
              <a:rPr lang="fr-FR" b="1" dirty="0">
                <a:solidFill>
                  <a:schemeClr val="tx2"/>
                </a:solidFill>
                <a:latin typeface="Century Schoolbook" pitchFamily="18" charset="0"/>
              </a:rPr>
              <a:t> »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429388" y="5500702"/>
            <a:ext cx="158432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sz="2000" b="1" dirty="0">
                <a:solidFill>
                  <a:schemeClr val="tx2"/>
                </a:solidFill>
              </a:rPr>
              <a:t>Ricœur P.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928662" y="357166"/>
            <a:ext cx="66437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  <a:latin typeface="Century Schoolbook" pitchFamily="18" charset="0"/>
              </a:rPr>
              <a:t>L’intention éthique</a:t>
            </a:r>
            <a:endParaRPr lang="fr-FR" dirty="0">
              <a:solidFill>
                <a:schemeClr val="tx2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Quand est-ce que les questions éthiques se posent ?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714348" y="2357430"/>
            <a:ext cx="7972452" cy="3357586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spcAft>
                <a:spcPct val="50000"/>
              </a:spcAft>
            </a:pPr>
            <a:r>
              <a:rPr lang="fr-FR" sz="2800" dirty="0" smtClean="0"/>
              <a:t>Quand un choix s’impose;</a:t>
            </a:r>
          </a:p>
          <a:p>
            <a:pPr>
              <a:lnSpc>
                <a:spcPct val="95000"/>
              </a:lnSpc>
              <a:spcAft>
                <a:spcPct val="50000"/>
              </a:spcAft>
            </a:pPr>
            <a:r>
              <a:rPr lang="fr-FR" sz="2800" dirty="0" smtClean="0"/>
              <a:t>Quand il engage l’avenir;</a:t>
            </a:r>
          </a:p>
          <a:p>
            <a:pPr>
              <a:lnSpc>
                <a:spcPct val="95000"/>
              </a:lnSpc>
              <a:spcAft>
                <a:spcPct val="50000"/>
              </a:spcAft>
            </a:pPr>
            <a:r>
              <a:rPr lang="fr-FR" sz="2800" dirty="0" smtClean="0"/>
              <a:t>Quand une différence culturelle ou religieuse détermine une autre conception du bien;</a:t>
            </a:r>
          </a:p>
          <a:p>
            <a:pPr>
              <a:lnSpc>
                <a:spcPct val="95000"/>
              </a:lnSpc>
              <a:spcAft>
                <a:spcPct val="50000"/>
              </a:spcAft>
            </a:pPr>
            <a:r>
              <a:rPr lang="fr-FR" sz="2800" dirty="0" smtClean="0"/>
              <a:t>Quand des raisons autres que le bien de la personne sont présentes.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197</Words>
  <PresentationFormat>Affichage à l'écran (4:3)</PresentationFormat>
  <Paragraphs>36</Paragraphs>
  <Slides>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Origine</vt:lpstr>
      <vt:lpstr>L’éthique, c’est quoi ? </vt:lpstr>
      <vt:lpstr>L’éthique, c’est quoi ? </vt:lpstr>
      <vt:lpstr>L’éthique prend en considération </vt:lpstr>
      <vt:lpstr>Éthique, morale et droit </vt:lpstr>
      <vt:lpstr>      </vt:lpstr>
      <vt:lpstr>Une responsabilité qui nous engage…</vt:lpstr>
      <vt:lpstr>Diapositive 7</vt:lpstr>
      <vt:lpstr>Quand est-ce que les questions éthiques se posent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usezr</dc:creator>
  <cp:lastModifiedBy>usezr</cp:lastModifiedBy>
  <cp:revision>1</cp:revision>
  <dcterms:created xsi:type="dcterms:W3CDTF">2014-11-26T15:31:31Z</dcterms:created>
  <dcterms:modified xsi:type="dcterms:W3CDTF">2014-11-26T15:32:48Z</dcterms:modified>
</cp:coreProperties>
</file>