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71" r:id="rId4"/>
    <p:sldId id="261" r:id="rId5"/>
    <p:sldId id="268" r:id="rId6"/>
    <p:sldId id="263" r:id="rId7"/>
    <p:sldId id="272" r:id="rId8"/>
    <p:sldId id="269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3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4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3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0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50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4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0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8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accent3">
                <a:lumMod val="20000"/>
                <a:lumOff val="80000"/>
              </a:schemeClr>
            </a:gs>
            <a:gs pos="100000">
              <a:srgbClr val="EAEAEE"/>
            </a:gs>
            <a:gs pos="0">
              <a:schemeClr val="accent1">
                <a:lumMod val="5000"/>
                <a:lumOff val="95000"/>
              </a:schemeClr>
            </a:gs>
            <a:gs pos="0">
              <a:schemeClr val="bg1"/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6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Comment piloter son entreprise?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Anass </a:t>
            </a:r>
            <a:r>
              <a:rPr lang="fr-FR" b="1" dirty="0" err="1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Mahmoudi</a:t>
            </a:r>
            <a:endParaRPr lang="fr-FR" b="1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  <a:p>
            <a:r>
              <a:rPr lang="fr-FR" b="1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Yassine </a:t>
            </a:r>
            <a:r>
              <a:rPr lang="fr-FR" b="1" dirty="0" err="1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Khatab</a:t>
            </a:r>
            <a:endParaRPr lang="fr-FR" b="1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  <a:p>
            <a:r>
              <a:rPr lang="fr-FR" b="1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Anouar Yousfi</a:t>
            </a:r>
          </a:p>
          <a:p>
            <a:r>
              <a:rPr lang="fr-FR" b="1" dirty="0" err="1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Soufiane</a:t>
            </a:r>
            <a:r>
              <a:rPr lang="fr-FR" b="1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 Roui</a:t>
            </a:r>
          </a:p>
        </p:txBody>
      </p:sp>
    </p:spTree>
    <p:extLst>
      <p:ext uri="{BB962C8B-B14F-4D97-AF65-F5344CB8AC3E}">
        <p14:creationId xmlns:p14="http://schemas.microsoft.com/office/powerpoint/2010/main" val="22799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Introduction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9486" lvl="1" indent="-285750" algn="just">
              <a:lnSpc>
                <a:spcPct val="100000"/>
              </a:lnSpc>
            </a:pPr>
            <a:r>
              <a:rPr lang="fr-FR" dirty="0">
                <a:ea typeface="Champagne &amp; Limousines" panose="020B0502020202020204" pitchFamily="34" charset="0"/>
              </a:rPr>
              <a:t>L’exercice du pilotage d’entreprise est une lourde tâche que vous soyez dirigeant d’une structure sans salarié ou d’une organisation plus </a:t>
            </a:r>
            <a:r>
              <a:rPr lang="fr-FR" dirty="0" smtClean="0">
                <a:ea typeface="Champagne &amp; Limousines" panose="020B0502020202020204" pitchFamily="34" charset="0"/>
              </a:rPr>
              <a:t>conséquente.</a:t>
            </a:r>
          </a:p>
          <a:p>
            <a:pPr marL="459486" lvl="1" indent="-285750" algn="just">
              <a:lnSpc>
                <a:spcPct val="100000"/>
              </a:lnSpc>
            </a:pPr>
            <a:endParaRPr lang="fr-FR" dirty="0" smtClean="0">
              <a:ea typeface="Champagne &amp; Limousines" panose="020B0502020202020204" pitchFamily="34" charset="0"/>
            </a:endParaRPr>
          </a:p>
          <a:p>
            <a:pPr marL="459486" lvl="1" indent="-285750" algn="just">
              <a:lnSpc>
                <a:spcPct val="100000"/>
              </a:lnSpc>
            </a:pPr>
            <a:r>
              <a:rPr lang="fr-FR" dirty="0" smtClean="0">
                <a:ea typeface="Champagne &amp; Limousines" panose="020B0502020202020204" pitchFamily="34" charset="0"/>
              </a:rPr>
              <a:t>Il </a:t>
            </a:r>
            <a:r>
              <a:rPr lang="fr-FR" dirty="0">
                <a:ea typeface="Champagne &amp; Limousines" panose="020B0502020202020204" pitchFamily="34" charset="0"/>
              </a:rPr>
              <a:t>est fondamental de comprendre que ce rôle ne s’improvise pas, d’une part pour garantir la pérennité de l’entreprise à court ou moyen terme, et d’autre part pour la développer sur le plus long </a:t>
            </a:r>
            <a:r>
              <a:rPr lang="fr-FR" dirty="0" smtClean="0">
                <a:ea typeface="Champagne &amp; Limousines" panose="020B0502020202020204" pitchFamily="34" charset="0"/>
              </a:rPr>
              <a:t>terme.</a:t>
            </a:r>
          </a:p>
          <a:p>
            <a:pPr marL="459486" lvl="1" indent="-285750" algn="just">
              <a:lnSpc>
                <a:spcPct val="100000"/>
              </a:lnSpc>
            </a:pPr>
            <a:endParaRPr lang="fr-FR" dirty="0" smtClean="0">
              <a:ea typeface="Champagne &amp; Limousines" panose="020B0502020202020204" pitchFamily="34" charset="0"/>
            </a:endParaRPr>
          </a:p>
          <a:p>
            <a:pPr marL="459486" lvl="1" indent="-285750" algn="just">
              <a:lnSpc>
                <a:spcPct val="100000"/>
              </a:lnSpc>
            </a:pPr>
            <a:r>
              <a:rPr lang="fr-FR" dirty="0" smtClean="0">
                <a:ea typeface="Champagne &amp; Limousines" panose="020B0502020202020204" pitchFamily="34" charset="0"/>
              </a:rPr>
              <a:t>Il </a:t>
            </a:r>
            <a:r>
              <a:rPr lang="fr-FR" dirty="0">
                <a:ea typeface="Champagne &amp; Limousines" panose="020B0502020202020204" pitchFamily="34" charset="0"/>
              </a:rPr>
              <a:t>serait dangereux de gérer votre activité se déroule sans pilotage, tant il est nécessaire d’avoir une vision en temps réel et prévisionnelle de la situation de l’entreprise. Objectifs </a:t>
            </a:r>
            <a:r>
              <a:rPr lang="fr-FR" dirty="0" smtClean="0">
                <a:ea typeface="Champagne &amp; Limousines" panose="020B0502020202020204" pitchFamily="34" charset="0"/>
              </a:rPr>
              <a:t>et méthodes.</a:t>
            </a:r>
            <a:endParaRPr lang="fr-FR" dirty="0"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Définition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9486" lvl="1" indent="-285750" algn="just">
              <a:lnSpc>
                <a:spcPct val="100000"/>
              </a:lnSpc>
            </a:pPr>
            <a:r>
              <a:rPr lang="fr-FR" b="1" dirty="0">
                <a:ea typeface="Champagne &amp; Limousines" panose="020B0502020202020204" pitchFamily="34" charset="0"/>
              </a:rPr>
              <a:t>Piloter une entreprise</a:t>
            </a:r>
            <a:r>
              <a:rPr lang="fr-FR" dirty="0">
                <a:ea typeface="Champagne &amp; Limousines" panose="020B0502020202020204" pitchFamily="34" charset="0"/>
              </a:rPr>
              <a:t> consiste à contrôler et améliorer ses performances à l’aide de divers outils et indicateurs (remontées d’informations régulières</a:t>
            </a:r>
            <a:r>
              <a:rPr lang="fr-FR" dirty="0" smtClean="0">
                <a:ea typeface="Champagne &amp; Limousines" panose="020B0502020202020204" pitchFamily="34" charset="0"/>
              </a:rPr>
              <a:t>).</a:t>
            </a:r>
          </a:p>
          <a:p>
            <a:pPr marL="459486" lvl="1" indent="-285750" algn="just">
              <a:lnSpc>
                <a:spcPct val="100000"/>
              </a:lnSpc>
            </a:pPr>
            <a:endParaRPr lang="fr-FR" dirty="0" smtClean="0">
              <a:ea typeface="Champagne &amp; Limousines" panose="020B0502020202020204" pitchFamily="34" charset="0"/>
            </a:endParaRPr>
          </a:p>
          <a:p>
            <a:pPr marL="459486" lvl="1" indent="-285750" algn="just">
              <a:lnSpc>
                <a:spcPct val="100000"/>
              </a:lnSpc>
            </a:pPr>
            <a:r>
              <a:rPr lang="fr-FR" dirty="0" smtClean="0">
                <a:ea typeface="Champagne &amp; Limousines" panose="020B0502020202020204" pitchFamily="34" charset="0"/>
              </a:rPr>
              <a:t>Le </a:t>
            </a:r>
            <a:r>
              <a:rPr lang="fr-FR" dirty="0" smtClean="0">
                <a:ea typeface="Champagne &amp; Limousines" panose="020B0502020202020204" pitchFamily="34" charset="0"/>
              </a:rPr>
              <a:t>pilotage consiste </a:t>
            </a:r>
            <a:r>
              <a:rPr lang="fr-FR" dirty="0">
                <a:ea typeface="Champagne &amp; Limousines" panose="020B0502020202020204" pitchFamily="34" charset="0"/>
              </a:rPr>
              <a:t>donc à recueillir des informations pertinentes afin de les analyser, en vue de prendre les décisions les plus </a:t>
            </a:r>
            <a:r>
              <a:rPr lang="fr-FR" dirty="0" smtClean="0">
                <a:ea typeface="Champagne &amp; Limousines" panose="020B0502020202020204" pitchFamily="34" charset="0"/>
              </a:rPr>
              <a:t>adaptées. </a:t>
            </a:r>
            <a:r>
              <a:rPr lang="fr-FR" dirty="0" smtClean="0">
                <a:ea typeface="Champagne &amp; Limousines" panose="020B0502020202020204" pitchFamily="34" charset="0"/>
              </a:rPr>
              <a:t>Piloter </a:t>
            </a:r>
            <a:r>
              <a:rPr lang="fr-FR" dirty="0">
                <a:ea typeface="Champagne &amp; Limousines" panose="020B0502020202020204" pitchFamily="34" charset="0"/>
              </a:rPr>
              <a:t>c’est donc agir en toute connaissance de cause et ainsi faire les meilleurs choix pour vous et pour votre entreprise</a:t>
            </a:r>
            <a:r>
              <a:rPr lang="fr-FR" dirty="0" smtClean="0">
                <a:ea typeface="Champagne &amp; Limousines" panose="020B0502020202020204" pitchFamily="34" charset="0"/>
              </a:rPr>
              <a:t>.</a:t>
            </a:r>
            <a:endParaRPr lang="fr-FR" dirty="0"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Objectifs du pilotage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9486" lvl="1" indent="-285750" algn="just">
              <a:lnSpc>
                <a:spcPct val="100000"/>
              </a:lnSpc>
            </a:pPr>
            <a:r>
              <a:rPr lang="fr-FR" dirty="0">
                <a:ea typeface="Champagne &amp; Limousines" panose="020B0502020202020204" pitchFamily="34" charset="0"/>
              </a:rPr>
              <a:t>Piloter c’est </a:t>
            </a:r>
            <a:r>
              <a:rPr lang="fr-FR" dirty="0" smtClean="0">
                <a:ea typeface="Champagne &amp; Limousines" panose="020B0502020202020204" pitchFamily="34" charset="0"/>
              </a:rPr>
              <a:t>analyser et permettre </a:t>
            </a:r>
            <a:r>
              <a:rPr lang="fr-FR" dirty="0">
                <a:ea typeface="Champagne &amp; Limousines" panose="020B0502020202020204" pitchFamily="34" charset="0"/>
              </a:rPr>
              <a:t>la prise de </a:t>
            </a:r>
            <a:r>
              <a:rPr lang="fr-FR" dirty="0" smtClean="0">
                <a:ea typeface="Champagne &amp; Limousines" panose="020B0502020202020204" pitchFamily="34" charset="0"/>
              </a:rPr>
              <a:t>décision; donc le pilotage est </a:t>
            </a:r>
            <a:r>
              <a:rPr lang="fr-FR" b="1" dirty="0" smtClean="0">
                <a:ea typeface="Champagne &amp; Limousines" panose="020B0502020202020204" pitchFamily="34" charset="0"/>
              </a:rPr>
              <a:t>permettre l’action</a:t>
            </a:r>
            <a:r>
              <a:rPr lang="fr-FR" dirty="0">
                <a:ea typeface="Champagne &amp; Limousines" panose="020B0502020202020204" pitchFamily="34" charset="0"/>
              </a:rPr>
              <a:t>. L’action qui va dans le sens de la stratégie </a:t>
            </a:r>
            <a:r>
              <a:rPr lang="fr-FR" dirty="0" smtClean="0">
                <a:ea typeface="Champagne &amp; Limousines" panose="020B0502020202020204" pitchFamily="34" charset="0"/>
              </a:rPr>
              <a:t>d’entreprise.</a:t>
            </a:r>
          </a:p>
          <a:p>
            <a:pPr marL="173736" lvl="1" indent="0" algn="just">
              <a:lnSpc>
                <a:spcPct val="100000"/>
              </a:lnSpc>
              <a:buNone/>
            </a:pPr>
            <a:endParaRPr lang="fr-FR" dirty="0">
              <a:ea typeface="Champagne &amp; Limousines" panose="020B0502020202020204" pitchFamily="34" charset="0"/>
            </a:endParaRPr>
          </a:p>
          <a:p>
            <a:pPr marL="459486" lvl="1" indent="-285750" algn="just">
              <a:lnSpc>
                <a:spcPct val="100000"/>
              </a:lnSpc>
            </a:pPr>
            <a:r>
              <a:rPr lang="fr-FR" dirty="0" smtClean="0">
                <a:ea typeface="Champagne &amp; Limousines" panose="020B0502020202020204" pitchFamily="34" charset="0"/>
              </a:rPr>
              <a:t>Le </a:t>
            </a:r>
            <a:r>
              <a:rPr lang="fr-FR" dirty="0">
                <a:ea typeface="Champagne &amp; Limousines" panose="020B0502020202020204" pitchFamily="34" charset="0"/>
              </a:rPr>
              <a:t>pilotage a pour but d’optimiser votre </a:t>
            </a:r>
            <a:r>
              <a:rPr lang="fr-FR" dirty="0" smtClean="0">
                <a:ea typeface="Champagne &amp; Limousines" panose="020B0502020202020204" pitchFamily="34" charset="0"/>
              </a:rPr>
              <a:t>performance mais elle ne doit pas se faire au détriment de la qualité de vie de vos salariés. </a:t>
            </a:r>
            <a:endParaRPr lang="fr-FR" dirty="0" smtClean="0">
              <a:ea typeface="Champagne &amp; Limousines" panose="020B0502020202020204" pitchFamily="34" charset="0"/>
            </a:endParaRPr>
          </a:p>
          <a:p>
            <a:pPr marL="459486" lvl="1" indent="-285750" algn="just">
              <a:lnSpc>
                <a:spcPct val="100000"/>
              </a:lnSpc>
            </a:pPr>
            <a:endParaRPr lang="fr-FR" dirty="0"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0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Un Pilotage efficace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9486" lvl="1" indent="-285750" algn="just">
              <a:lnSpc>
                <a:spcPct val="100000"/>
              </a:lnSpc>
            </a:pPr>
            <a:r>
              <a:rPr lang="fr-FR" dirty="0" smtClean="0">
                <a:ea typeface="Champagne &amp; Limousines" panose="020B0502020202020204" pitchFamily="34" charset="0"/>
              </a:rPr>
              <a:t>Pour piloter efficacement son entreprise, il faut :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b="1" dirty="0" smtClean="0">
                <a:ea typeface="Champagne &amp; Limousines" panose="020B0502020202020204" pitchFamily="34" charset="0"/>
              </a:rPr>
              <a:t>Comprendre </a:t>
            </a:r>
            <a:r>
              <a:rPr lang="fr-FR" b="1" dirty="0">
                <a:ea typeface="Champagne &amp; Limousines" panose="020B0502020202020204" pitchFamily="34" charset="0"/>
              </a:rPr>
              <a:t>votre environnement</a:t>
            </a:r>
            <a:r>
              <a:rPr lang="fr-FR" dirty="0">
                <a:ea typeface="Champagne &amp; Limousines" panose="020B0502020202020204" pitchFamily="34" charset="0"/>
              </a:rPr>
              <a:t>, identifier le terrain de jeu de l’entreprise, les acteurs, les règles du jeu est incontournable pour s’adapter à ce nouveau monde. Non seulement il vous faut comprendre votre présent… mais aussi imaginer les futurs possibles</a:t>
            </a:r>
            <a:r>
              <a:rPr lang="fr-FR" dirty="0" smtClean="0">
                <a:ea typeface="Champagne &amp; Limousines" panose="020B0502020202020204" pitchFamily="34" charset="0"/>
              </a:rPr>
              <a:t>.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b="1" dirty="0">
                <a:ea typeface="Champagne &amp; Limousines" panose="020B0502020202020204" pitchFamily="34" charset="0"/>
              </a:rPr>
              <a:t>Avant de démarrer un </a:t>
            </a:r>
            <a:r>
              <a:rPr lang="fr-FR" b="1" dirty="0" smtClean="0">
                <a:ea typeface="Champagne &amp; Limousines" panose="020B0502020202020204" pitchFamily="34" charset="0"/>
              </a:rPr>
              <a:t>projet</a:t>
            </a:r>
            <a:r>
              <a:rPr lang="fr-FR" dirty="0">
                <a:ea typeface="Champagne &amp; Limousines" panose="020B0502020202020204" pitchFamily="34" charset="0"/>
              </a:rPr>
              <a:t>, il faut connaître la situation de votre business, identifier ses potentiels, mettre en avant les opportunités et menaces de l’environnement, ses forces et ses faiblesses</a:t>
            </a:r>
            <a:r>
              <a:rPr lang="fr-FR" dirty="0" smtClean="0">
                <a:ea typeface="Champagne &amp; Limousines" panose="020B0502020202020204" pitchFamily="34" charset="0"/>
              </a:rPr>
              <a:t>.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dirty="0">
                <a:ea typeface="Champagne &amp; Limousines" panose="020B0502020202020204" pitchFamily="34" charset="0"/>
              </a:rPr>
              <a:t>Définir une </a:t>
            </a:r>
            <a:r>
              <a:rPr lang="fr-FR" b="1" dirty="0">
                <a:ea typeface="Champagne &amp; Limousines" panose="020B0502020202020204" pitchFamily="34" charset="0"/>
              </a:rPr>
              <a:t>vision cohérente et fédératrice </a:t>
            </a:r>
            <a:r>
              <a:rPr lang="fr-FR" dirty="0">
                <a:ea typeface="Champagne &amp; Limousines" panose="020B0502020202020204" pitchFamily="34" charset="0"/>
              </a:rPr>
              <a:t>pour l’avenir, des </a:t>
            </a:r>
            <a:r>
              <a:rPr lang="fr-FR" b="1" dirty="0">
                <a:ea typeface="Champagne &amp; Limousines" panose="020B0502020202020204" pitchFamily="34" charset="0"/>
              </a:rPr>
              <a:t>objectifs qualitatifs et quantitatifs</a:t>
            </a:r>
            <a:r>
              <a:rPr lang="fr-FR" dirty="0">
                <a:ea typeface="Champagne &amp; Limousines" panose="020B0502020202020204" pitchFamily="34" charset="0"/>
              </a:rPr>
              <a:t>. Une stratégie adaptée permet de construire sa feuille de route qui servira de référence lors du pilotage de votre </a:t>
            </a:r>
            <a:r>
              <a:rPr lang="fr-FR" dirty="0" smtClean="0">
                <a:ea typeface="Champagne &amp; Limousines" panose="020B0502020202020204" pitchFamily="34" charset="0"/>
              </a:rPr>
              <a:t>entreprise.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b="1" dirty="0">
                <a:ea typeface="Champagne &amp; Limousines" panose="020B0502020202020204" pitchFamily="34" charset="0"/>
              </a:rPr>
              <a:t>Connaître les chiffres clés</a:t>
            </a:r>
            <a:r>
              <a:rPr lang="fr-FR" dirty="0">
                <a:ea typeface="Champagne &amp; Limousines" panose="020B0502020202020204" pitchFamily="34" charset="0"/>
              </a:rPr>
              <a:t>, savoir à partir de quel chiffre d’affaires l’entreprise gagne de l’argent et à quelle condition elle génère de la trésorerie permet d’adapter le pilotage de son entreprise et d’anticiper les conséquences des décisions prises</a:t>
            </a:r>
            <a:r>
              <a:rPr lang="fr-FR" dirty="0" smtClean="0">
                <a:ea typeface="Champagne &amp; Limousines" panose="020B0502020202020204" pitchFamily="34" charset="0"/>
              </a:rPr>
              <a:t>.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dirty="0">
                <a:ea typeface="Champagne &amp; Limousines" panose="020B0502020202020204" pitchFamily="34" charset="0"/>
              </a:rPr>
              <a:t>Mettre des </a:t>
            </a:r>
            <a:r>
              <a:rPr lang="fr-FR" b="1" dirty="0">
                <a:ea typeface="Champagne &amp; Limousines" panose="020B0502020202020204" pitchFamily="34" charset="0"/>
              </a:rPr>
              <a:t>indicateurs </a:t>
            </a:r>
            <a:r>
              <a:rPr lang="fr-FR" dirty="0">
                <a:ea typeface="Champagne &amp; Limousines" panose="020B0502020202020204" pitchFamily="34" charset="0"/>
              </a:rPr>
              <a:t>de détection de dysfonctionnements de l’entreprise, des </a:t>
            </a:r>
            <a:r>
              <a:rPr lang="fr-FR" b="1" dirty="0">
                <a:ea typeface="Champagne &amp; Limousines" panose="020B0502020202020204" pitchFamily="34" charset="0"/>
              </a:rPr>
              <a:t>alertes </a:t>
            </a:r>
            <a:r>
              <a:rPr lang="fr-FR" dirty="0">
                <a:ea typeface="Champagne &amp; Limousines" panose="020B0502020202020204" pitchFamily="34" charset="0"/>
              </a:rPr>
              <a:t>et des </a:t>
            </a:r>
            <a:r>
              <a:rPr lang="fr-FR" b="1" dirty="0">
                <a:ea typeface="Champagne &amp; Limousines" panose="020B0502020202020204" pitchFamily="34" charset="0"/>
              </a:rPr>
              <a:t>tableaux de bord </a:t>
            </a:r>
            <a:r>
              <a:rPr lang="fr-FR" dirty="0">
                <a:ea typeface="Champagne &amp; Limousines" panose="020B0502020202020204" pitchFamily="34" charset="0"/>
              </a:rPr>
              <a:t>permettant de vérifier si le cap est tenu, contribue à un pilotage efficace. Ces outils permettent des actions correctrices et des ajustements au fil de la vie de </a:t>
            </a:r>
            <a:r>
              <a:rPr lang="fr-FR" dirty="0" smtClean="0">
                <a:ea typeface="Champagne &amp; Limousines" panose="020B0502020202020204" pitchFamily="34" charset="0"/>
              </a:rPr>
              <a:t>l’entreprise.</a:t>
            </a:r>
          </a:p>
        </p:txBody>
      </p:sp>
    </p:spTree>
    <p:extLst>
      <p:ext uri="{BB962C8B-B14F-4D97-AF65-F5344CB8AC3E}">
        <p14:creationId xmlns:p14="http://schemas.microsoft.com/office/powerpoint/2010/main" val="35082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Outils du </a:t>
            </a:r>
            <a:r>
              <a:rPr lang="fr-FR" dirty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pilotage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9486" lvl="1" indent="-285750" algn="just">
              <a:lnSpc>
                <a:spcPct val="100000"/>
              </a:lnSpc>
            </a:pPr>
            <a:r>
              <a:rPr lang="fr-FR" dirty="0">
                <a:ea typeface="Champagne &amp; Limousines" panose="020B0502020202020204" pitchFamily="34" charset="0"/>
              </a:rPr>
              <a:t>Les </a:t>
            </a:r>
            <a:r>
              <a:rPr lang="fr-FR" b="1" dirty="0">
                <a:ea typeface="Champagne &amp; Limousines" panose="020B0502020202020204" pitchFamily="34" charset="0"/>
              </a:rPr>
              <a:t>outils de pilotage </a:t>
            </a:r>
            <a:r>
              <a:rPr lang="fr-FR" dirty="0">
                <a:ea typeface="Champagne &amp; Limousines" panose="020B0502020202020204" pitchFamily="34" charset="0"/>
              </a:rPr>
              <a:t>sont nécessaires à la conduite efficace de l’organisme</a:t>
            </a:r>
            <a:r>
              <a:rPr lang="fr-FR" dirty="0" smtClean="0">
                <a:ea typeface="Champagne &amp; Limousines" panose="020B0502020202020204" pitchFamily="34" charset="0"/>
              </a:rPr>
              <a:t>. Ils </a:t>
            </a:r>
            <a:r>
              <a:rPr lang="fr-FR" dirty="0">
                <a:ea typeface="Champagne &amp; Limousines" panose="020B0502020202020204" pitchFamily="34" charset="0"/>
              </a:rPr>
              <a:t>sont des méthodes </a:t>
            </a:r>
            <a:r>
              <a:rPr lang="fr-FR" dirty="0" smtClean="0">
                <a:ea typeface="Champagne &amp; Limousines" panose="020B0502020202020204" pitchFamily="34" charset="0"/>
              </a:rPr>
              <a:t>qui </a:t>
            </a:r>
            <a:r>
              <a:rPr lang="fr-FR" dirty="0">
                <a:ea typeface="Champagne &amp; Limousines" panose="020B0502020202020204" pitchFamily="34" charset="0"/>
              </a:rPr>
              <a:t>permettent d'aider à la </a:t>
            </a:r>
            <a:r>
              <a:rPr lang="fr-FR" dirty="0" smtClean="0">
                <a:ea typeface="Champagne &amp; Limousines" panose="020B0502020202020204" pitchFamily="34" charset="0"/>
              </a:rPr>
              <a:t>décision et donc l’action. Voici quelques exemples d’outils de pilotages :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b="1" dirty="0">
                <a:ea typeface="Champagne &amp; Limousines" panose="020B0502020202020204" pitchFamily="34" charset="0"/>
              </a:rPr>
              <a:t>Plan d'action Qualité </a:t>
            </a:r>
            <a:r>
              <a:rPr lang="fr-FR" dirty="0">
                <a:ea typeface="Champagne &amp; Limousines" panose="020B0502020202020204" pitchFamily="34" charset="0"/>
              </a:rPr>
              <a:t>: Le Plan d'Action Qualité aide ainsi à répondre à la question "Comment mieux satisfaire nos clients en contribuant à assurer la performance de l’organisation?".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b="1" dirty="0">
                <a:ea typeface="Champagne &amp; Limousines" panose="020B0502020202020204" pitchFamily="34" charset="0"/>
              </a:rPr>
              <a:t>Tableau de bord </a:t>
            </a:r>
            <a:r>
              <a:rPr lang="fr-FR" dirty="0">
                <a:ea typeface="Champagne &amp; Limousines" panose="020B0502020202020204" pitchFamily="34" charset="0"/>
              </a:rPr>
              <a:t>: Le tableau de bord équilibré (BSC).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b="1" dirty="0">
                <a:ea typeface="Champagne &amp; Limousines" panose="020B0502020202020204" pitchFamily="34" charset="0"/>
              </a:rPr>
              <a:t>Valorisation des réussites </a:t>
            </a:r>
            <a:r>
              <a:rPr lang="fr-FR" dirty="0">
                <a:ea typeface="Champagne &amp; Limousines" panose="020B0502020202020204" pitchFamily="34" charset="0"/>
              </a:rPr>
              <a:t>: De l’encouragement à la distinction des acteurs/collaborateurs.</a:t>
            </a:r>
          </a:p>
          <a:p>
            <a:pPr marL="642366" lvl="2" indent="-285750" algn="just">
              <a:lnSpc>
                <a:spcPct val="100000"/>
              </a:lnSpc>
            </a:pPr>
            <a:r>
              <a:rPr lang="fr-FR" b="1" dirty="0">
                <a:ea typeface="Champagne &amp; Limousines" panose="020B0502020202020204" pitchFamily="34" charset="0"/>
              </a:rPr>
              <a:t>Management de projet</a:t>
            </a:r>
            <a:r>
              <a:rPr lang="fr-FR" dirty="0">
                <a:ea typeface="Champagne &amp; Limousines" panose="020B0502020202020204" pitchFamily="34" charset="0"/>
              </a:rPr>
              <a:t> : Organiser, gérer et animer un projet.</a:t>
            </a:r>
            <a:endParaRPr lang="fr-FR" dirty="0" smtClean="0"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8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99" y="1144675"/>
            <a:ext cx="7396766" cy="46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5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Conclusion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459486" lvl="1" indent="-285750" algn="just">
              <a:lnSpc>
                <a:spcPct val="100000"/>
              </a:lnSpc>
            </a:pPr>
            <a:r>
              <a:rPr lang="fr-FR" dirty="0" smtClean="0">
                <a:ea typeface="Champagne &amp; Limousines" panose="020B0502020202020204" pitchFamily="34" charset="0"/>
              </a:rPr>
              <a:t>Enfin</a:t>
            </a:r>
            <a:r>
              <a:rPr lang="fr-FR" dirty="0">
                <a:ea typeface="Champagne &amp; Limousines" panose="020B0502020202020204" pitchFamily="34" charset="0"/>
              </a:rPr>
              <a:t>, le pilotage passe, dans le cadre des entreprises avec salariés, par la prise en compte du facteur </a:t>
            </a:r>
            <a:r>
              <a:rPr lang="fr-FR" dirty="0" smtClean="0">
                <a:ea typeface="Champagne &amp; Limousines" panose="020B0502020202020204" pitchFamily="34" charset="0"/>
              </a:rPr>
              <a:t>humain.</a:t>
            </a:r>
            <a:endParaRPr lang="fr-FR" dirty="0" smtClean="0">
              <a:ea typeface="Champagne &amp; Limousines" panose="020B0502020202020204" pitchFamily="34" charset="0"/>
            </a:endParaRPr>
          </a:p>
          <a:p>
            <a:pPr marL="459486" lvl="1" indent="-285750" algn="just">
              <a:lnSpc>
                <a:spcPct val="100000"/>
              </a:lnSpc>
            </a:pPr>
            <a:r>
              <a:rPr lang="fr-FR" dirty="0" smtClean="0">
                <a:ea typeface="Champagne &amp; Limousines" panose="020B0502020202020204" pitchFamily="34" charset="0"/>
              </a:rPr>
              <a:t>Une </a:t>
            </a:r>
            <a:r>
              <a:rPr lang="fr-FR" dirty="0">
                <a:ea typeface="Champagne &amp; Limousines" panose="020B0502020202020204" pitchFamily="34" charset="0"/>
              </a:rPr>
              <a:t>des qualités essentielles est donc le sens de la communication, dans les directives et l’explication de ses dernières, et l’information pour aller plus loin.</a:t>
            </a:r>
            <a:endParaRPr lang="fr-FR" dirty="0" smtClean="0">
              <a:ea typeface="Champagne &amp; Limousines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FIn</a:t>
            </a:r>
            <a:endParaRPr lang="fr-FR" dirty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Anass </a:t>
            </a:r>
            <a:r>
              <a:rPr lang="fr-FR" b="1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Mahmoudi</a:t>
            </a:r>
            <a:endParaRPr lang="fr-FR" b="1" dirty="0" smtClean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  <a:p>
            <a:r>
              <a:rPr lang="fr-FR" b="1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Yassine </a:t>
            </a:r>
            <a:r>
              <a:rPr lang="fr-FR" b="1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Khatab</a:t>
            </a:r>
            <a:endParaRPr lang="fr-FR" b="1" dirty="0" smtClean="0">
              <a:latin typeface="Champagne &amp; Limousines" panose="020B0502020202020204" pitchFamily="34" charset="0"/>
              <a:ea typeface="Champagne &amp; Limousines" panose="020B0502020202020204" pitchFamily="34" charset="0"/>
            </a:endParaRPr>
          </a:p>
          <a:p>
            <a:r>
              <a:rPr lang="fr-FR" b="1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Anouar Yousfi</a:t>
            </a:r>
          </a:p>
          <a:p>
            <a:r>
              <a:rPr lang="fr-FR" b="1" dirty="0" err="1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Soufiane</a:t>
            </a:r>
            <a:r>
              <a:rPr lang="fr-FR" b="1" dirty="0" smtClean="0">
                <a:latin typeface="Champagne &amp; Limousines" panose="020B0502020202020204" pitchFamily="34" charset="0"/>
                <a:ea typeface="Champagne &amp; Limousines" panose="020B0502020202020204" pitchFamily="34" charset="0"/>
              </a:rPr>
              <a:t> Roui</a:t>
            </a:r>
          </a:p>
        </p:txBody>
      </p:sp>
    </p:spTree>
    <p:extLst>
      <p:ext uri="{BB962C8B-B14F-4D97-AF65-F5344CB8AC3E}">
        <p14:creationId xmlns:p14="http://schemas.microsoft.com/office/powerpoint/2010/main" val="284353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259</TotalTime>
  <Words>614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Champagne &amp; Limousines</vt:lpstr>
      <vt:lpstr>Tw Cen MT</vt:lpstr>
      <vt:lpstr>Tw Cen MT Condensed</vt:lpstr>
      <vt:lpstr>Wingdings 3</vt:lpstr>
      <vt:lpstr>Integral</vt:lpstr>
      <vt:lpstr>Comment piloter son entreprise?</vt:lpstr>
      <vt:lpstr>Introduction</vt:lpstr>
      <vt:lpstr>Définition</vt:lpstr>
      <vt:lpstr>Objectifs du pilotage</vt:lpstr>
      <vt:lpstr>Un Pilotage efficace</vt:lpstr>
      <vt:lpstr>Outils du pilotage</vt:lpstr>
      <vt:lpstr>PowerPoint Presentation</vt:lpstr>
      <vt:lpstr>Conclusion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piloter son entreprise?</dc:title>
  <dc:creator>Anass M</dc:creator>
  <cp:lastModifiedBy>Anass M</cp:lastModifiedBy>
  <cp:revision>17</cp:revision>
  <dcterms:created xsi:type="dcterms:W3CDTF">2019-01-02T15:58:48Z</dcterms:created>
  <dcterms:modified xsi:type="dcterms:W3CDTF">2019-01-02T20:22:48Z</dcterms:modified>
</cp:coreProperties>
</file>