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4"/>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9144000"/>
  <p:notesSz cx="6765925" cy="98679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132EC98-FB13-42C6-8960-73375BD7AFBF}">
  <a:tblStyle styleId="{4132EC98-FB13-42C6-8960-73375BD7AFB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31203" cy="49394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33111" y="0"/>
            <a:ext cx="2931203" cy="493948"/>
          </a:xfrm>
          <a:prstGeom prst="rect">
            <a:avLst/>
          </a:prstGeom>
          <a:noFill/>
          <a:ln>
            <a:noFill/>
          </a:ln>
        </p:spPr>
        <p:txBody>
          <a:bodyPr anchorCtr="0" anchor="t" bIns="91425" lIns="91425"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76432" y="4686977"/>
            <a:ext cx="5413062" cy="4440791"/>
          </a:xfrm>
          <a:prstGeom prst="rect">
            <a:avLst/>
          </a:prstGeom>
          <a:noFill/>
          <a:ln>
            <a:noFill/>
          </a:ln>
        </p:spPr>
        <p:txBody>
          <a:bodyPr anchorCtr="0" anchor="t" bIns="91425" lIns="91425"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372375"/>
            <a:ext cx="2931203" cy="493947"/>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33111" y="9372375"/>
            <a:ext cx="2931203" cy="493947"/>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203" name="Shape 203"/>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209" name="Shape 209"/>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215" name="Shape 215"/>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221" name="Shape 221"/>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227" name="Shape 227"/>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233" name="Shape 233"/>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239" name="Shape 239"/>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67" name="Shape 167"/>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73" name="Shape 173"/>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91" name="Shape 191"/>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76432" y="4686977"/>
            <a:ext cx="5413062" cy="4440791"/>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
        <p:nvSpPr>
          <p:cNvPr id="197" name="Shape 197"/>
          <p:cNvSpPr/>
          <p:nvPr>
            <p:ph idx="2" type="sldImg"/>
          </p:nvPr>
        </p:nvSpPr>
        <p:spPr>
          <a:xfrm>
            <a:off x="915988" y="739775"/>
            <a:ext cx="4933950" cy="37004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eldia">
    <p:spTree>
      <p:nvGrpSpPr>
        <p:cNvPr id="32" name="Shape 32"/>
        <p:cNvGrpSpPr/>
        <p:nvPr/>
      </p:nvGrpSpPr>
      <p:grpSpPr>
        <a:xfrm>
          <a:off x="0" y="0"/>
          <a:ext cx="0" cy="0"/>
          <a:chOff x="0" y="0"/>
          <a:chExt cx="0" cy="0"/>
        </a:xfrm>
      </p:grpSpPr>
      <p:pic>
        <p:nvPicPr>
          <p:cNvPr descr="windesheim%20almere%20jongenren.jpg" id="33" name="Shape 33"/>
          <p:cNvPicPr preferRelativeResize="0"/>
          <p:nvPr/>
        </p:nvPicPr>
        <p:blipFill rotWithShape="1">
          <a:blip r:embed="rId2">
            <a:alphaModFix/>
          </a:blip>
          <a:srcRect b="0" l="0" r="0" t="0"/>
          <a:stretch/>
        </p:blipFill>
        <p:spPr>
          <a:xfrm>
            <a:off x="1763713" y="908050"/>
            <a:ext cx="5797359" cy="5124564"/>
          </a:xfrm>
          <a:prstGeom prst="rect">
            <a:avLst/>
          </a:prstGeom>
          <a:noFill/>
          <a:ln>
            <a:noFill/>
          </a:ln>
        </p:spPr>
      </p:pic>
      <p:sp>
        <p:nvSpPr>
          <p:cNvPr id="34" name="Shape 34"/>
          <p:cNvSpPr/>
          <p:nvPr/>
        </p:nvSpPr>
        <p:spPr>
          <a:xfrm>
            <a:off x="2195513" y="4868863"/>
            <a:ext cx="5761037" cy="1223962"/>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Shape 35"/>
          <p:cNvSpPr/>
          <p:nvPr/>
        </p:nvSpPr>
        <p:spPr>
          <a:xfrm>
            <a:off x="1763713" y="6237288"/>
            <a:ext cx="7056437" cy="360362"/>
          </a:xfrm>
          <a:prstGeom prst="rect">
            <a:avLst/>
          </a:prstGeom>
          <a:solidFill>
            <a:srgbClr val="CF8C0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Shape 36"/>
          <p:cNvSpPr/>
          <p:nvPr/>
        </p:nvSpPr>
        <p:spPr>
          <a:xfrm rot="5400000">
            <a:off x="-2052637" y="2960687"/>
            <a:ext cx="5689600" cy="1584325"/>
          </a:xfrm>
          <a:prstGeom prst="rect">
            <a:avLst/>
          </a:prstGeom>
          <a:solidFill>
            <a:srgbClr val="CF8C0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rgbClr val="00346B"/>
              </a:solidFill>
              <a:latin typeface="Arial"/>
              <a:ea typeface="Arial"/>
              <a:cs typeface="Arial"/>
              <a:sym typeface="Arial"/>
            </a:endParaRPr>
          </a:p>
        </p:txBody>
      </p:sp>
      <p:sp>
        <p:nvSpPr>
          <p:cNvPr id="37" name="Shape 37"/>
          <p:cNvSpPr/>
          <p:nvPr/>
        </p:nvSpPr>
        <p:spPr>
          <a:xfrm>
            <a:off x="2268538" y="4941888"/>
            <a:ext cx="6191250" cy="1223962"/>
          </a:xfrm>
          <a:prstGeom prst="rect">
            <a:avLst/>
          </a:prstGeom>
          <a:solidFill>
            <a:srgbClr val="00346B"/>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rgbClr val="00346B"/>
              </a:solidFill>
              <a:latin typeface="Arial"/>
              <a:ea typeface="Arial"/>
              <a:cs typeface="Arial"/>
              <a:sym typeface="Arial"/>
            </a:endParaRPr>
          </a:p>
        </p:txBody>
      </p:sp>
      <p:sp>
        <p:nvSpPr>
          <p:cNvPr id="38" name="Shape 38"/>
          <p:cNvSpPr txBox="1"/>
          <p:nvPr>
            <p:ph type="title"/>
          </p:nvPr>
        </p:nvSpPr>
        <p:spPr>
          <a:xfrm>
            <a:off x="2771800" y="5157192"/>
            <a:ext cx="5328592" cy="792088"/>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b="1" i="0" sz="3600" u="none" cap="none" strike="noStrike">
                <a:solidFill>
                  <a:schemeClr val="lt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el en object">
    <p:spTree>
      <p:nvGrpSpPr>
        <p:cNvPr id="100" name="Shape 100"/>
        <p:cNvGrpSpPr/>
        <p:nvPr/>
      </p:nvGrpSpPr>
      <p:grpSpPr>
        <a:xfrm>
          <a:off x="0" y="0"/>
          <a:ext cx="0" cy="0"/>
          <a:chOff x="0" y="0"/>
          <a:chExt cx="0" cy="0"/>
        </a:xfrm>
      </p:grpSpPr>
      <p:sp>
        <p:nvSpPr>
          <p:cNvPr id="101" name="Shape 101"/>
          <p:cNvSpPr txBox="1"/>
          <p:nvPr>
            <p:ph type="title"/>
          </p:nvPr>
        </p:nvSpPr>
        <p:spPr>
          <a:xfrm>
            <a:off x="467544" y="1340768"/>
            <a:ext cx="5400600" cy="792088"/>
          </a:xfrm>
          <a:prstGeom prst="rect">
            <a:avLst/>
          </a:prstGeom>
          <a:noFill/>
          <a:ln>
            <a:noFill/>
          </a:ln>
        </p:spPr>
        <p:txBody>
          <a:bodyPr anchorCtr="0" anchor="t" bIns="91425" lIns="91425" rIns="91425" wrap="square" tIns="91425"/>
          <a:lstStyle>
            <a:lvl1pPr indent="0" lvl="0" marL="0" marR="0" rtl="0" algn="ctr">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2" name="Shape 102"/>
          <p:cNvSpPr txBox="1"/>
          <p:nvPr>
            <p:ph idx="1" type="body"/>
          </p:nvPr>
        </p:nvSpPr>
        <p:spPr>
          <a:xfrm>
            <a:off x="467544" y="2420888"/>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ekop">
    <p:spTree>
      <p:nvGrpSpPr>
        <p:cNvPr id="103" name="Shape 103"/>
        <p:cNvGrpSpPr/>
        <p:nvPr/>
      </p:nvGrpSpPr>
      <p:grpSpPr>
        <a:xfrm>
          <a:off x="0" y="0"/>
          <a:ext cx="0" cy="0"/>
          <a:chOff x="0" y="0"/>
          <a:chExt cx="0" cy="0"/>
        </a:xfrm>
      </p:grpSpPr>
      <p:pic>
        <p:nvPicPr>
          <p:cNvPr descr="1005-_MG_5411.jpg" id="104" name="Shape 104"/>
          <p:cNvPicPr preferRelativeResize="0"/>
          <p:nvPr/>
        </p:nvPicPr>
        <p:blipFill rotWithShape="1">
          <a:blip r:embed="rId2">
            <a:alphaModFix/>
          </a:blip>
          <a:srcRect b="0" l="0" r="0" t="0"/>
          <a:stretch/>
        </p:blipFill>
        <p:spPr>
          <a:xfrm>
            <a:off x="6084888" y="4292600"/>
            <a:ext cx="2805011" cy="1869035"/>
          </a:xfrm>
          <a:prstGeom prst="rect">
            <a:avLst/>
          </a:prstGeom>
          <a:noFill/>
          <a:ln>
            <a:noFill/>
          </a:ln>
        </p:spPr>
      </p:pic>
      <p:sp>
        <p:nvSpPr>
          <p:cNvPr id="105" name="Shape 105"/>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6" name="Shape 106"/>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eeg">
    <p:spTree>
      <p:nvGrpSpPr>
        <p:cNvPr id="107" name="Shape 107"/>
        <p:cNvGrpSpPr/>
        <p:nvPr/>
      </p:nvGrpSpPr>
      <p:grpSpPr>
        <a:xfrm>
          <a:off x="0" y="0"/>
          <a:ext cx="0" cy="0"/>
          <a:chOff x="0" y="0"/>
          <a:chExt cx="0" cy="0"/>
        </a:xfrm>
      </p:grpSpPr>
      <p:sp>
        <p:nvSpPr>
          <p:cNvPr id="108" name="Shape 108"/>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Leeg">
    <p:spTree>
      <p:nvGrpSpPr>
        <p:cNvPr id="110" name="Shape 110"/>
        <p:cNvGrpSpPr/>
        <p:nvPr/>
      </p:nvGrpSpPr>
      <p:grpSpPr>
        <a:xfrm>
          <a:off x="0" y="0"/>
          <a:ext cx="0" cy="0"/>
          <a:chOff x="0" y="0"/>
          <a:chExt cx="0" cy="0"/>
        </a:xfrm>
      </p:grpSpPr>
      <p:pic>
        <p:nvPicPr>
          <p:cNvPr descr="_MG_1903.jpg" id="111" name="Shape 111"/>
          <p:cNvPicPr preferRelativeResize="0"/>
          <p:nvPr/>
        </p:nvPicPr>
        <p:blipFill rotWithShape="1">
          <a:blip r:embed="rId2">
            <a:alphaModFix/>
          </a:blip>
          <a:srcRect b="0" l="0" r="0" t="0"/>
          <a:stretch/>
        </p:blipFill>
        <p:spPr>
          <a:xfrm>
            <a:off x="6084888" y="4292600"/>
            <a:ext cx="2805011" cy="1869035"/>
          </a:xfrm>
          <a:prstGeom prst="rect">
            <a:avLst/>
          </a:prstGeom>
          <a:noFill/>
          <a:ln>
            <a:noFill/>
          </a:ln>
        </p:spPr>
      </p:pic>
      <p:sp>
        <p:nvSpPr>
          <p:cNvPr id="112" name="Shape 112"/>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3" name="Shape 113"/>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6_Leeg">
    <p:spTree>
      <p:nvGrpSpPr>
        <p:cNvPr id="114" name="Shape 114"/>
        <p:cNvGrpSpPr/>
        <p:nvPr/>
      </p:nvGrpSpPr>
      <p:grpSpPr>
        <a:xfrm>
          <a:off x="0" y="0"/>
          <a:ext cx="0" cy="0"/>
          <a:chOff x="0" y="0"/>
          <a:chExt cx="0" cy="0"/>
        </a:xfrm>
      </p:grpSpPr>
      <p:pic>
        <p:nvPicPr>
          <p:cNvPr descr="_MG_1886.jpg" id="115" name="Shape 115"/>
          <p:cNvPicPr preferRelativeResize="0"/>
          <p:nvPr/>
        </p:nvPicPr>
        <p:blipFill rotWithShape="1">
          <a:blip r:embed="rId2">
            <a:alphaModFix/>
          </a:blip>
          <a:srcRect b="0" l="0" r="0" t="0"/>
          <a:stretch/>
        </p:blipFill>
        <p:spPr>
          <a:xfrm>
            <a:off x="6083300" y="4292600"/>
            <a:ext cx="2806597" cy="1869035"/>
          </a:xfrm>
          <a:prstGeom prst="rect">
            <a:avLst/>
          </a:prstGeom>
          <a:noFill/>
          <a:ln>
            <a:noFill/>
          </a:ln>
        </p:spPr>
      </p:pic>
      <p:sp>
        <p:nvSpPr>
          <p:cNvPr id="116" name="Shape 116"/>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7" name="Shape 117"/>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8_Leeg">
    <p:spTree>
      <p:nvGrpSpPr>
        <p:cNvPr id="118" name="Shape 118"/>
        <p:cNvGrpSpPr/>
        <p:nvPr/>
      </p:nvGrpSpPr>
      <p:grpSpPr>
        <a:xfrm>
          <a:off x="0" y="0"/>
          <a:ext cx="0" cy="0"/>
          <a:chOff x="0" y="0"/>
          <a:chExt cx="0" cy="0"/>
        </a:xfrm>
      </p:grpSpPr>
      <p:sp>
        <p:nvSpPr>
          <p:cNvPr id="119" name="Shape 119"/>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0" name="Shape 120"/>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eldia">
    <p:spTree>
      <p:nvGrpSpPr>
        <p:cNvPr id="144" name="Shape 144"/>
        <p:cNvGrpSpPr/>
        <p:nvPr/>
      </p:nvGrpSpPr>
      <p:grpSpPr>
        <a:xfrm>
          <a:off x="0" y="0"/>
          <a:ext cx="0" cy="0"/>
          <a:chOff x="0" y="0"/>
          <a:chExt cx="0" cy="0"/>
        </a:xfrm>
      </p:grpSpPr>
      <p:pic>
        <p:nvPicPr>
          <p:cNvPr descr="windesheim%20almere%20jongenren.jpg" id="145" name="Shape 145"/>
          <p:cNvPicPr preferRelativeResize="0"/>
          <p:nvPr/>
        </p:nvPicPr>
        <p:blipFill rotWithShape="1">
          <a:blip r:embed="rId2">
            <a:alphaModFix/>
          </a:blip>
          <a:srcRect b="0" l="0" r="0" t="0"/>
          <a:stretch/>
        </p:blipFill>
        <p:spPr>
          <a:xfrm>
            <a:off x="323850" y="1196975"/>
            <a:ext cx="5797360" cy="5124564"/>
          </a:xfrm>
          <a:prstGeom prst="rect">
            <a:avLst/>
          </a:prstGeom>
          <a:noFill/>
          <a:ln>
            <a:noFill/>
          </a:ln>
        </p:spPr>
      </p:pic>
      <p:pic>
        <p:nvPicPr>
          <p:cNvPr id="146" name="Shape 146"/>
          <p:cNvPicPr preferRelativeResize="0"/>
          <p:nvPr/>
        </p:nvPicPr>
        <p:blipFill rotWithShape="1">
          <a:blip r:embed="rId3">
            <a:alphaModFix/>
          </a:blip>
          <a:srcRect b="0" l="0" r="0" t="0"/>
          <a:stretch/>
        </p:blipFill>
        <p:spPr>
          <a:xfrm>
            <a:off x="6254750" y="2708275"/>
            <a:ext cx="2886361" cy="36808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Vergelijking">
    <p:spTree>
      <p:nvGrpSpPr>
        <p:cNvPr id="68" name="Shape 68"/>
        <p:cNvGrpSpPr/>
        <p:nvPr/>
      </p:nvGrpSpPr>
      <p:grpSpPr>
        <a:xfrm>
          <a:off x="0" y="0"/>
          <a:ext cx="0" cy="0"/>
          <a:chOff x="0" y="0"/>
          <a:chExt cx="0" cy="0"/>
        </a:xfrm>
      </p:grpSpPr>
      <p:pic>
        <p:nvPicPr>
          <p:cNvPr descr="1007-_MG_4346.jpg" id="69" name="Shape 69"/>
          <p:cNvPicPr preferRelativeResize="0"/>
          <p:nvPr/>
        </p:nvPicPr>
        <p:blipFill rotWithShape="1">
          <a:blip r:embed="rId2">
            <a:alphaModFix/>
          </a:blip>
          <a:srcRect b="0" l="0" r="0" t="0"/>
          <a:stretch/>
        </p:blipFill>
        <p:spPr>
          <a:xfrm>
            <a:off x="6084888" y="3328988"/>
            <a:ext cx="2805011" cy="2805011"/>
          </a:xfrm>
          <a:prstGeom prst="rect">
            <a:avLst/>
          </a:prstGeom>
          <a:noFill/>
          <a:ln>
            <a:noFill/>
          </a:ln>
        </p:spPr>
      </p:pic>
      <p:sp>
        <p:nvSpPr>
          <p:cNvPr id="70" name="Shape 70"/>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1" name="Shape 71"/>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5_Leeg">
    <p:spTree>
      <p:nvGrpSpPr>
        <p:cNvPr id="72" name="Shape 72"/>
        <p:cNvGrpSpPr/>
        <p:nvPr/>
      </p:nvGrpSpPr>
      <p:grpSpPr>
        <a:xfrm>
          <a:off x="0" y="0"/>
          <a:ext cx="0" cy="0"/>
          <a:chOff x="0" y="0"/>
          <a:chExt cx="0" cy="0"/>
        </a:xfrm>
      </p:grpSpPr>
      <p:pic>
        <p:nvPicPr>
          <p:cNvPr descr="_MG_3189.jpg" id="73" name="Shape 73"/>
          <p:cNvPicPr preferRelativeResize="0"/>
          <p:nvPr/>
        </p:nvPicPr>
        <p:blipFill rotWithShape="1">
          <a:blip r:embed="rId2">
            <a:alphaModFix/>
          </a:blip>
          <a:srcRect b="0" l="0" r="0" t="0"/>
          <a:stretch/>
        </p:blipFill>
        <p:spPr>
          <a:xfrm>
            <a:off x="6084888" y="4292600"/>
            <a:ext cx="2805011" cy="1869035"/>
          </a:xfrm>
          <a:prstGeom prst="rect">
            <a:avLst/>
          </a:prstGeom>
          <a:noFill/>
          <a:ln>
            <a:noFill/>
          </a:ln>
        </p:spPr>
      </p:pic>
      <p:sp>
        <p:nvSpPr>
          <p:cNvPr id="74" name="Shape 74"/>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5" name="Shape 75"/>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_Leeg">
    <p:spTree>
      <p:nvGrpSpPr>
        <p:cNvPr id="76" name="Shape 76"/>
        <p:cNvGrpSpPr/>
        <p:nvPr/>
      </p:nvGrpSpPr>
      <p:grpSpPr>
        <a:xfrm>
          <a:off x="0" y="0"/>
          <a:ext cx="0" cy="0"/>
          <a:chOff x="0" y="0"/>
          <a:chExt cx="0" cy="0"/>
        </a:xfrm>
      </p:grpSpPr>
      <p:pic>
        <p:nvPicPr>
          <p:cNvPr descr="_MG_1913.jpg" id="77" name="Shape 77"/>
          <p:cNvPicPr preferRelativeResize="0"/>
          <p:nvPr/>
        </p:nvPicPr>
        <p:blipFill rotWithShape="1">
          <a:blip r:embed="rId2">
            <a:alphaModFix/>
          </a:blip>
          <a:srcRect b="0" l="0" r="0" t="0"/>
          <a:stretch/>
        </p:blipFill>
        <p:spPr>
          <a:xfrm>
            <a:off x="6084888" y="4292600"/>
            <a:ext cx="2805011" cy="1867452"/>
          </a:xfrm>
          <a:prstGeom prst="rect">
            <a:avLst/>
          </a:prstGeom>
          <a:noFill/>
          <a:ln>
            <a:noFill/>
          </a:ln>
        </p:spPr>
      </p:pic>
      <p:sp>
        <p:nvSpPr>
          <p:cNvPr id="78" name="Shape 78"/>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9" name="Shape 79"/>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Leeg">
    <p:spTree>
      <p:nvGrpSpPr>
        <p:cNvPr id="80" name="Shape 80"/>
        <p:cNvGrpSpPr/>
        <p:nvPr/>
      </p:nvGrpSpPr>
      <p:grpSpPr>
        <a:xfrm>
          <a:off x="0" y="0"/>
          <a:ext cx="0" cy="0"/>
          <a:chOff x="0" y="0"/>
          <a:chExt cx="0" cy="0"/>
        </a:xfrm>
      </p:grpSpPr>
      <p:pic>
        <p:nvPicPr>
          <p:cNvPr descr="_MG_1919.jpg" id="81" name="Shape 81"/>
          <p:cNvPicPr preferRelativeResize="0"/>
          <p:nvPr/>
        </p:nvPicPr>
        <p:blipFill rotWithShape="1">
          <a:blip r:embed="rId2">
            <a:alphaModFix/>
          </a:blip>
          <a:srcRect b="0" l="0" r="0" t="0"/>
          <a:stretch/>
        </p:blipFill>
        <p:spPr>
          <a:xfrm>
            <a:off x="6086475" y="4292600"/>
            <a:ext cx="2797344" cy="1867452"/>
          </a:xfrm>
          <a:prstGeom prst="rect">
            <a:avLst/>
          </a:prstGeom>
          <a:noFill/>
          <a:ln>
            <a:noFill/>
          </a:ln>
        </p:spPr>
      </p:pic>
      <p:sp>
        <p:nvSpPr>
          <p:cNvPr id="82" name="Shape 82"/>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3" name="Shape 83"/>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nhoud van twee">
    <p:spTree>
      <p:nvGrpSpPr>
        <p:cNvPr id="84" name="Shape 84"/>
        <p:cNvGrpSpPr/>
        <p:nvPr/>
      </p:nvGrpSpPr>
      <p:grpSpPr>
        <a:xfrm>
          <a:off x="0" y="0"/>
          <a:ext cx="0" cy="0"/>
          <a:chOff x="0" y="0"/>
          <a:chExt cx="0" cy="0"/>
        </a:xfrm>
      </p:grpSpPr>
      <p:pic>
        <p:nvPicPr>
          <p:cNvPr descr="1005-_MG_5434.jpg" id="85" name="Shape 85"/>
          <p:cNvPicPr preferRelativeResize="0"/>
          <p:nvPr/>
        </p:nvPicPr>
        <p:blipFill rotWithShape="1">
          <a:blip r:embed="rId2">
            <a:alphaModFix/>
          </a:blip>
          <a:srcRect b="0" l="0" r="0" t="0"/>
          <a:stretch/>
        </p:blipFill>
        <p:spPr>
          <a:xfrm>
            <a:off x="6084888" y="4292600"/>
            <a:ext cx="2805011" cy="1869035"/>
          </a:xfrm>
          <a:prstGeom prst="rect">
            <a:avLst/>
          </a:prstGeom>
          <a:noFill/>
          <a:ln>
            <a:noFill/>
          </a:ln>
        </p:spPr>
      </p:pic>
      <p:sp>
        <p:nvSpPr>
          <p:cNvPr id="86" name="Shape 86"/>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7" name="Shape 87"/>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Alleen titel">
    <p:spTree>
      <p:nvGrpSpPr>
        <p:cNvPr id="88" name="Shape 88"/>
        <p:cNvGrpSpPr/>
        <p:nvPr/>
      </p:nvGrpSpPr>
      <p:grpSpPr>
        <a:xfrm>
          <a:off x="0" y="0"/>
          <a:ext cx="0" cy="0"/>
          <a:chOff x="0" y="0"/>
          <a:chExt cx="0" cy="0"/>
        </a:xfrm>
      </p:grpSpPr>
      <p:pic>
        <p:nvPicPr>
          <p:cNvPr descr="1007-_MG_4364.jpg" id="89" name="Shape 89"/>
          <p:cNvPicPr preferRelativeResize="0"/>
          <p:nvPr/>
        </p:nvPicPr>
        <p:blipFill rotWithShape="1">
          <a:blip r:embed="rId2">
            <a:alphaModFix/>
          </a:blip>
          <a:srcRect b="0" l="0" r="0" t="0"/>
          <a:stretch/>
        </p:blipFill>
        <p:spPr>
          <a:xfrm>
            <a:off x="6084888" y="4292600"/>
            <a:ext cx="2803425" cy="1869035"/>
          </a:xfrm>
          <a:prstGeom prst="rect">
            <a:avLst/>
          </a:prstGeom>
          <a:noFill/>
          <a:ln>
            <a:noFill/>
          </a:ln>
        </p:spPr>
      </p:pic>
      <p:sp>
        <p:nvSpPr>
          <p:cNvPr id="90" name="Shape 90"/>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1" name="Shape 91"/>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7_Leeg">
    <p:spTree>
      <p:nvGrpSpPr>
        <p:cNvPr id="92" name="Shape 92"/>
        <p:cNvGrpSpPr/>
        <p:nvPr/>
      </p:nvGrpSpPr>
      <p:grpSpPr>
        <a:xfrm>
          <a:off x="0" y="0"/>
          <a:ext cx="0" cy="0"/>
          <a:chOff x="0" y="0"/>
          <a:chExt cx="0" cy="0"/>
        </a:xfrm>
      </p:grpSpPr>
      <p:pic>
        <p:nvPicPr>
          <p:cNvPr descr="_MG_1881.jpg" id="93" name="Shape 93"/>
          <p:cNvPicPr preferRelativeResize="0"/>
          <p:nvPr/>
        </p:nvPicPr>
        <p:blipFill rotWithShape="1">
          <a:blip r:embed="rId2">
            <a:alphaModFix/>
          </a:blip>
          <a:srcRect b="0" l="0" r="0" t="0"/>
          <a:stretch/>
        </p:blipFill>
        <p:spPr>
          <a:xfrm>
            <a:off x="6084888" y="4292600"/>
            <a:ext cx="2805011" cy="1869035"/>
          </a:xfrm>
          <a:prstGeom prst="rect">
            <a:avLst/>
          </a:prstGeom>
          <a:noFill/>
          <a:ln>
            <a:noFill/>
          </a:ln>
        </p:spPr>
      </p:pic>
      <p:sp>
        <p:nvSpPr>
          <p:cNvPr id="94" name="Shape 94"/>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5" name="Shape 95"/>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_Leeg">
    <p:spTree>
      <p:nvGrpSpPr>
        <p:cNvPr id="96" name="Shape 96"/>
        <p:cNvGrpSpPr/>
        <p:nvPr/>
      </p:nvGrpSpPr>
      <p:grpSpPr>
        <a:xfrm>
          <a:off x="0" y="0"/>
          <a:ext cx="0" cy="0"/>
          <a:chOff x="0" y="0"/>
          <a:chExt cx="0" cy="0"/>
        </a:xfrm>
      </p:grpSpPr>
      <p:pic>
        <p:nvPicPr>
          <p:cNvPr descr="_MG_1872.jpg" id="97" name="Shape 97"/>
          <p:cNvPicPr preferRelativeResize="0"/>
          <p:nvPr/>
        </p:nvPicPr>
        <p:blipFill rotWithShape="1">
          <a:blip r:embed="rId2">
            <a:alphaModFix/>
          </a:blip>
          <a:srcRect b="0" l="0" r="0" t="0"/>
          <a:stretch/>
        </p:blipFill>
        <p:spPr>
          <a:xfrm>
            <a:off x="6084888" y="4292600"/>
            <a:ext cx="2797344" cy="1869035"/>
          </a:xfrm>
          <a:prstGeom prst="rect">
            <a:avLst/>
          </a:prstGeom>
          <a:noFill/>
          <a:ln>
            <a:noFill/>
          </a:ln>
        </p:spPr>
      </p:pic>
      <p:sp>
        <p:nvSpPr>
          <p:cNvPr id="98" name="Shape 98"/>
          <p:cNvSpPr txBox="1"/>
          <p:nvPr>
            <p:ph type="title"/>
          </p:nvPr>
        </p:nvSpPr>
        <p:spPr>
          <a:xfrm>
            <a:off x="395536" y="1268760"/>
            <a:ext cx="5400600" cy="7920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2800" u="none" cap="none" strike="noStrike">
                <a:solidFill>
                  <a:srgbClr val="CF8C01"/>
                </a:solidFill>
                <a:latin typeface="Georgia"/>
                <a:ea typeface="Georgia"/>
                <a:cs typeface="Georgia"/>
                <a:sym typeface="Georgia"/>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9" name="Shape 99"/>
          <p:cNvSpPr txBox="1"/>
          <p:nvPr>
            <p:ph idx="1" type="body"/>
          </p:nvPr>
        </p:nvSpPr>
        <p:spPr>
          <a:xfrm>
            <a:off x="467544" y="2276872"/>
            <a:ext cx="5400600" cy="2088232"/>
          </a:xfrm>
          <a:prstGeom prst="rect">
            <a:avLst/>
          </a:prstGeom>
          <a:noFill/>
          <a:ln>
            <a:noFill/>
          </a:ln>
        </p:spPr>
        <p:txBody>
          <a:bodyPr anchorCtr="0" anchor="t" bIns="91425" lIns="91425" rIns="91425" wrap="square" tIns="91425"/>
          <a:lstStyle>
            <a:lvl1pPr indent="-342900" lvl="0" marL="457200" marR="0" rtl="0" algn="l">
              <a:spcBef>
                <a:spcPts val="360"/>
              </a:spcBef>
              <a:spcAft>
                <a:spcPts val="0"/>
              </a:spcAft>
              <a:buClr>
                <a:srgbClr val="00346B"/>
              </a:buClr>
              <a:buSzPts val="1800"/>
              <a:buFont typeface="Arial"/>
              <a:buChar char="•"/>
              <a:defRPr b="1" i="0" sz="1800" u="none" cap="none" strike="noStrike">
                <a:solidFill>
                  <a:srgbClr val="00346B"/>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theme" Target="../theme/theme3.xml"/><Relationship Id="rId14" Type="http://schemas.openxmlformats.org/officeDocument/2006/relationships/slideLayout" Target="../slideLayouts/slideLayout1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468313" y="260350"/>
            <a:ext cx="3105150" cy="481013"/>
            <a:chOff x="57150" y="3840163"/>
            <a:chExt cx="5981700" cy="927100"/>
          </a:xfrm>
        </p:grpSpPr>
        <p:sp>
          <p:nvSpPr>
            <p:cNvPr id="11" name="Shape 11"/>
            <p:cNvSpPr/>
            <p:nvPr/>
          </p:nvSpPr>
          <p:spPr>
            <a:xfrm>
              <a:off x="57150" y="3840163"/>
              <a:ext cx="5981700" cy="9271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 name="Shape 12"/>
            <p:cNvSpPr/>
            <p:nvPr/>
          </p:nvSpPr>
          <p:spPr>
            <a:xfrm>
              <a:off x="2861453" y="3843224"/>
              <a:ext cx="1018358" cy="820008"/>
            </a:xfrm>
            <a:custGeom>
              <a:pathLst>
                <a:path extrusionOk="0" h="120000" w="120000">
                  <a:moveTo>
                    <a:pt x="19065" y="0"/>
                  </a:moveTo>
                  <a:lnTo>
                    <a:pt x="25233" y="232"/>
                  </a:lnTo>
                  <a:lnTo>
                    <a:pt x="24859" y="5338"/>
                  </a:lnTo>
                  <a:lnTo>
                    <a:pt x="24672" y="11605"/>
                  </a:lnTo>
                  <a:lnTo>
                    <a:pt x="23925" y="18800"/>
                  </a:lnTo>
                  <a:lnTo>
                    <a:pt x="23738" y="26924"/>
                  </a:lnTo>
                  <a:lnTo>
                    <a:pt x="23364" y="35048"/>
                  </a:lnTo>
                  <a:lnTo>
                    <a:pt x="24672" y="32030"/>
                  </a:lnTo>
                  <a:lnTo>
                    <a:pt x="26355" y="28317"/>
                  </a:lnTo>
                  <a:lnTo>
                    <a:pt x="28411" y="23907"/>
                  </a:lnTo>
                  <a:lnTo>
                    <a:pt x="36074" y="9516"/>
                  </a:lnTo>
                  <a:lnTo>
                    <a:pt x="38878" y="5106"/>
                  </a:lnTo>
                  <a:lnTo>
                    <a:pt x="41308" y="1392"/>
                  </a:lnTo>
                  <a:lnTo>
                    <a:pt x="47102" y="2088"/>
                  </a:lnTo>
                  <a:lnTo>
                    <a:pt x="53271" y="3481"/>
                  </a:lnTo>
                  <a:lnTo>
                    <a:pt x="59813" y="5106"/>
                  </a:lnTo>
                  <a:lnTo>
                    <a:pt x="65981" y="7195"/>
                  </a:lnTo>
                  <a:lnTo>
                    <a:pt x="71775" y="9284"/>
                  </a:lnTo>
                  <a:lnTo>
                    <a:pt x="69719" y="16479"/>
                  </a:lnTo>
                  <a:lnTo>
                    <a:pt x="67476" y="24371"/>
                  </a:lnTo>
                  <a:lnTo>
                    <a:pt x="65420" y="32959"/>
                  </a:lnTo>
                  <a:lnTo>
                    <a:pt x="61495" y="50367"/>
                  </a:lnTo>
                  <a:lnTo>
                    <a:pt x="59813" y="58491"/>
                  </a:lnTo>
                  <a:lnTo>
                    <a:pt x="58317" y="65918"/>
                  </a:lnTo>
                  <a:lnTo>
                    <a:pt x="57009" y="71953"/>
                  </a:lnTo>
                  <a:lnTo>
                    <a:pt x="62429" y="62669"/>
                  </a:lnTo>
                  <a:lnTo>
                    <a:pt x="67289" y="54313"/>
                  </a:lnTo>
                  <a:lnTo>
                    <a:pt x="71775" y="47350"/>
                  </a:lnTo>
                  <a:lnTo>
                    <a:pt x="76261" y="40851"/>
                  </a:lnTo>
                  <a:lnTo>
                    <a:pt x="80373" y="35048"/>
                  </a:lnTo>
                  <a:lnTo>
                    <a:pt x="84299" y="29709"/>
                  </a:lnTo>
                  <a:lnTo>
                    <a:pt x="88224" y="24603"/>
                  </a:lnTo>
                  <a:lnTo>
                    <a:pt x="92336" y="19497"/>
                  </a:lnTo>
                  <a:lnTo>
                    <a:pt x="98317" y="23210"/>
                  </a:lnTo>
                  <a:lnTo>
                    <a:pt x="103738" y="26924"/>
                  </a:lnTo>
                  <a:lnTo>
                    <a:pt x="108971" y="30870"/>
                  </a:lnTo>
                  <a:lnTo>
                    <a:pt x="114205" y="35280"/>
                  </a:lnTo>
                  <a:lnTo>
                    <a:pt x="120000" y="40386"/>
                  </a:lnTo>
                  <a:lnTo>
                    <a:pt x="115140" y="45493"/>
                  </a:lnTo>
                  <a:lnTo>
                    <a:pt x="109532" y="51528"/>
                  </a:lnTo>
                  <a:lnTo>
                    <a:pt x="103551" y="58027"/>
                  </a:lnTo>
                  <a:lnTo>
                    <a:pt x="97383" y="65454"/>
                  </a:lnTo>
                  <a:lnTo>
                    <a:pt x="90654" y="73578"/>
                  </a:lnTo>
                  <a:lnTo>
                    <a:pt x="76448" y="90986"/>
                  </a:lnTo>
                  <a:lnTo>
                    <a:pt x="71588" y="97717"/>
                  </a:lnTo>
                  <a:lnTo>
                    <a:pt x="66728" y="104448"/>
                  </a:lnTo>
                  <a:lnTo>
                    <a:pt x="61682" y="111876"/>
                  </a:lnTo>
                  <a:lnTo>
                    <a:pt x="56822" y="119767"/>
                  </a:lnTo>
                  <a:lnTo>
                    <a:pt x="56822" y="120000"/>
                  </a:lnTo>
                  <a:lnTo>
                    <a:pt x="55700" y="119767"/>
                  </a:lnTo>
                  <a:lnTo>
                    <a:pt x="53457" y="119303"/>
                  </a:lnTo>
                  <a:lnTo>
                    <a:pt x="50280" y="119071"/>
                  </a:lnTo>
                  <a:lnTo>
                    <a:pt x="46542" y="118607"/>
                  </a:lnTo>
                  <a:lnTo>
                    <a:pt x="42616" y="118143"/>
                  </a:lnTo>
                  <a:lnTo>
                    <a:pt x="38691" y="117446"/>
                  </a:lnTo>
                  <a:lnTo>
                    <a:pt x="35140" y="116982"/>
                  </a:lnTo>
                  <a:lnTo>
                    <a:pt x="32149" y="116750"/>
                  </a:lnTo>
                  <a:lnTo>
                    <a:pt x="32523" y="100270"/>
                  </a:lnTo>
                  <a:lnTo>
                    <a:pt x="33457" y="87272"/>
                  </a:lnTo>
                  <a:lnTo>
                    <a:pt x="34392" y="74506"/>
                  </a:lnTo>
                  <a:lnTo>
                    <a:pt x="35887" y="62669"/>
                  </a:lnTo>
                  <a:lnTo>
                    <a:pt x="37383" y="51992"/>
                  </a:lnTo>
                  <a:lnTo>
                    <a:pt x="34392" y="57098"/>
                  </a:lnTo>
                  <a:lnTo>
                    <a:pt x="31588" y="61740"/>
                  </a:lnTo>
                  <a:lnTo>
                    <a:pt x="29345" y="66382"/>
                  </a:lnTo>
                  <a:lnTo>
                    <a:pt x="27102" y="70328"/>
                  </a:lnTo>
                  <a:lnTo>
                    <a:pt x="25420" y="73346"/>
                  </a:lnTo>
                  <a:lnTo>
                    <a:pt x="24859" y="73346"/>
                  </a:lnTo>
                  <a:lnTo>
                    <a:pt x="23177" y="72882"/>
                  </a:lnTo>
                  <a:lnTo>
                    <a:pt x="20560" y="72649"/>
                  </a:lnTo>
                  <a:lnTo>
                    <a:pt x="17570" y="72417"/>
                  </a:lnTo>
                  <a:lnTo>
                    <a:pt x="14392" y="72185"/>
                  </a:lnTo>
                  <a:lnTo>
                    <a:pt x="11028" y="71953"/>
                  </a:lnTo>
                  <a:lnTo>
                    <a:pt x="8037" y="71721"/>
                  </a:lnTo>
                  <a:lnTo>
                    <a:pt x="5607" y="71489"/>
                  </a:lnTo>
                  <a:lnTo>
                    <a:pt x="2616" y="54313"/>
                  </a:lnTo>
                  <a:lnTo>
                    <a:pt x="934" y="37137"/>
                  </a:lnTo>
                  <a:lnTo>
                    <a:pt x="0" y="19961"/>
                  </a:lnTo>
                  <a:lnTo>
                    <a:pt x="0" y="1856"/>
                  </a:lnTo>
                  <a:lnTo>
                    <a:pt x="6915" y="928"/>
                  </a:lnTo>
                  <a:lnTo>
                    <a:pt x="13084" y="232"/>
                  </a:lnTo>
                  <a:lnTo>
                    <a:pt x="19065" y="0"/>
                  </a:lnTo>
                  <a:close/>
                </a:path>
              </a:pathLst>
            </a:custGeom>
            <a:solidFill>
              <a:srgbClr val="CF8C01"/>
            </a:solidFill>
            <a:ln cap="flat" cmpd="sng" w="9525">
              <a:solidFill>
                <a:srgbClr val="D18C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 name="Shape 13"/>
            <p:cNvSpPr/>
            <p:nvPr/>
          </p:nvSpPr>
          <p:spPr>
            <a:xfrm>
              <a:off x="57150" y="4421512"/>
              <a:ext cx="418963" cy="339631"/>
            </a:xfrm>
            <a:custGeom>
              <a:pathLst>
                <a:path extrusionOk="0" h="120000" w="120000">
                  <a:moveTo>
                    <a:pt x="0" y="0"/>
                  </a:moveTo>
                  <a:lnTo>
                    <a:pt x="35454" y="0"/>
                  </a:lnTo>
                  <a:lnTo>
                    <a:pt x="35454" y="11720"/>
                  </a:lnTo>
                  <a:lnTo>
                    <a:pt x="29090" y="11720"/>
                  </a:lnTo>
                  <a:lnTo>
                    <a:pt x="39545" y="84837"/>
                  </a:lnTo>
                  <a:lnTo>
                    <a:pt x="53636" y="11720"/>
                  </a:lnTo>
                  <a:lnTo>
                    <a:pt x="47272" y="11720"/>
                  </a:lnTo>
                  <a:lnTo>
                    <a:pt x="47272" y="0"/>
                  </a:lnTo>
                  <a:lnTo>
                    <a:pt x="74090" y="0"/>
                  </a:lnTo>
                  <a:lnTo>
                    <a:pt x="86818" y="84837"/>
                  </a:lnTo>
                  <a:lnTo>
                    <a:pt x="99090" y="11720"/>
                  </a:lnTo>
                  <a:lnTo>
                    <a:pt x="90454" y="11720"/>
                  </a:lnTo>
                  <a:lnTo>
                    <a:pt x="90454" y="0"/>
                  </a:lnTo>
                  <a:lnTo>
                    <a:pt x="120000" y="0"/>
                  </a:lnTo>
                  <a:lnTo>
                    <a:pt x="120000" y="11720"/>
                  </a:lnTo>
                  <a:lnTo>
                    <a:pt x="113181" y="11720"/>
                  </a:lnTo>
                  <a:lnTo>
                    <a:pt x="91363" y="120000"/>
                  </a:lnTo>
                  <a:lnTo>
                    <a:pt x="75454" y="120000"/>
                  </a:lnTo>
                  <a:lnTo>
                    <a:pt x="61363" y="31813"/>
                  </a:lnTo>
                  <a:lnTo>
                    <a:pt x="45000" y="120000"/>
                  </a:lnTo>
                  <a:lnTo>
                    <a:pt x="29090" y="120000"/>
                  </a:lnTo>
                  <a:lnTo>
                    <a:pt x="8636" y="11720"/>
                  </a:lnTo>
                  <a:lnTo>
                    <a:pt x="0" y="11720"/>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 name="Shape 14"/>
            <p:cNvSpPr/>
            <p:nvPr/>
          </p:nvSpPr>
          <p:spPr>
            <a:xfrm>
              <a:off x="503637" y="4397034"/>
              <a:ext cx="137615" cy="364109"/>
            </a:xfrm>
            <a:custGeom>
              <a:pathLst>
                <a:path extrusionOk="0" h="120000" w="120000">
                  <a:moveTo>
                    <a:pt x="0" y="35324"/>
                  </a:moveTo>
                  <a:lnTo>
                    <a:pt x="89302" y="35324"/>
                  </a:lnTo>
                  <a:lnTo>
                    <a:pt x="89302" y="109090"/>
                  </a:lnTo>
                  <a:lnTo>
                    <a:pt x="120000" y="109090"/>
                  </a:lnTo>
                  <a:lnTo>
                    <a:pt x="120000" y="119999"/>
                  </a:lnTo>
                  <a:lnTo>
                    <a:pt x="0" y="119999"/>
                  </a:lnTo>
                  <a:lnTo>
                    <a:pt x="0" y="109090"/>
                  </a:lnTo>
                  <a:lnTo>
                    <a:pt x="32093" y="109090"/>
                  </a:lnTo>
                  <a:lnTo>
                    <a:pt x="32093" y="45714"/>
                  </a:lnTo>
                  <a:lnTo>
                    <a:pt x="0" y="45714"/>
                  </a:lnTo>
                  <a:lnTo>
                    <a:pt x="0" y="35324"/>
                  </a:lnTo>
                  <a:close/>
                  <a:moveTo>
                    <a:pt x="58604" y="0"/>
                  </a:moveTo>
                  <a:lnTo>
                    <a:pt x="73953" y="1038"/>
                  </a:lnTo>
                  <a:lnTo>
                    <a:pt x="85116" y="4155"/>
                  </a:lnTo>
                  <a:lnTo>
                    <a:pt x="92093" y="8311"/>
                  </a:lnTo>
                  <a:lnTo>
                    <a:pt x="96279" y="13506"/>
                  </a:lnTo>
                  <a:lnTo>
                    <a:pt x="92093" y="18701"/>
                  </a:lnTo>
                  <a:lnTo>
                    <a:pt x="85116" y="22857"/>
                  </a:lnTo>
                  <a:lnTo>
                    <a:pt x="73953" y="25454"/>
                  </a:lnTo>
                  <a:lnTo>
                    <a:pt x="58604" y="26493"/>
                  </a:lnTo>
                  <a:lnTo>
                    <a:pt x="44651" y="25454"/>
                  </a:lnTo>
                  <a:lnTo>
                    <a:pt x="33488" y="22857"/>
                  </a:lnTo>
                  <a:lnTo>
                    <a:pt x="26511" y="18701"/>
                  </a:lnTo>
                  <a:lnTo>
                    <a:pt x="23720" y="13506"/>
                  </a:lnTo>
                  <a:lnTo>
                    <a:pt x="26511" y="8311"/>
                  </a:lnTo>
                  <a:lnTo>
                    <a:pt x="33488" y="4155"/>
                  </a:lnTo>
                  <a:lnTo>
                    <a:pt x="44651" y="1038"/>
                  </a:lnTo>
                  <a:lnTo>
                    <a:pt x="58604"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 name="Shape 15"/>
            <p:cNvSpPr/>
            <p:nvPr/>
          </p:nvSpPr>
          <p:spPr>
            <a:xfrm>
              <a:off x="687125" y="4501065"/>
              <a:ext cx="275232" cy="260078"/>
            </a:xfrm>
            <a:custGeom>
              <a:pathLst>
                <a:path extrusionOk="0" h="120000" w="120000">
                  <a:moveTo>
                    <a:pt x="52799" y="0"/>
                  </a:moveTo>
                  <a:lnTo>
                    <a:pt x="66514" y="0"/>
                  </a:lnTo>
                  <a:lnTo>
                    <a:pt x="77485" y="1463"/>
                  </a:lnTo>
                  <a:lnTo>
                    <a:pt x="85714" y="4390"/>
                  </a:lnTo>
                  <a:lnTo>
                    <a:pt x="91885" y="6585"/>
                  </a:lnTo>
                  <a:lnTo>
                    <a:pt x="97371" y="10975"/>
                  </a:lnTo>
                  <a:lnTo>
                    <a:pt x="102857" y="18292"/>
                  </a:lnTo>
                  <a:lnTo>
                    <a:pt x="105599" y="27804"/>
                  </a:lnTo>
                  <a:lnTo>
                    <a:pt x="106285" y="38780"/>
                  </a:lnTo>
                  <a:lnTo>
                    <a:pt x="106285" y="104634"/>
                  </a:lnTo>
                  <a:lnTo>
                    <a:pt x="119999" y="104634"/>
                  </a:lnTo>
                  <a:lnTo>
                    <a:pt x="119999" y="120000"/>
                  </a:lnTo>
                  <a:lnTo>
                    <a:pt x="77485" y="120000"/>
                  </a:lnTo>
                  <a:lnTo>
                    <a:pt x="77485" y="52682"/>
                  </a:lnTo>
                  <a:lnTo>
                    <a:pt x="76800" y="41707"/>
                  </a:lnTo>
                  <a:lnTo>
                    <a:pt x="74742" y="33658"/>
                  </a:lnTo>
                  <a:lnTo>
                    <a:pt x="69942" y="27073"/>
                  </a:lnTo>
                  <a:lnTo>
                    <a:pt x="63085" y="21219"/>
                  </a:lnTo>
                  <a:lnTo>
                    <a:pt x="55542" y="17560"/>
                  </a:lnTo>
                  <a:lnTo>
                    <a:pt x="47314" y="16829"/>
                  </a:lnTo>
                  <a:lnTo>
                    <a:pt x="45257" y="16829"/>
                  </a:lnTo>
                  <a:lnTo>
                    <a:pt x="43885" y="17560"/>
                  </a:lnTo>
                  <a:lnTo>
                    <a:pt x="43885" y="104634"/>
                  </a:lnTo>
                  <a:lnTo>
                    <a:pt x="57599" y="104634"/>
                  </a:lnTo>
                  <a:lnTo>
                    <a:pt x="57599" y="120000"/>
                  </a:lnTo>
                  <a:lnTo>
                    <a:pt x="0" y="120000"/>
                  </a:lnTo>
                  <a:lnTo>
                    <a:pt x="0" y="104634"/>
                  </a:lnTo>
                  <a:lnTo>
                    <a:pt x="15085" y="104634"/>
                  </a:lnTo>
                  <a:lnTo>
                    <a:pt x="15085" y="15365"/>
                  </a:lnTo>
                  <a:lnTo>
                    <a:pt x="0" y="15365"/>
                  </a:lnTo>
                  <a:lnTo>
                    <a:pt x="0" y="731"/>
                  </a:lnTo>
                  <a:lnTo>
                    <a:pt x="44571" y="731"/>
                  </a:lnTo>
                  <a:lnTo>
                    <a:pt x="52799"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 name="Shape 16"/>
            <p:cNvSpPr/>
            <p:nvPr/>
          </p:nvSpPr>
          <p:spPr>
            <a:xfrm>
              <a:off x="1014343" y="4409273"/>
              <a:ext cx="247709" cy="354929"/>
            </a:xfrm>
            <a:custGeom>
              <a:pathLst>
                <a:path extrusionOk="0" h="120000" w="120000">
                  <a:moveTo>
                    <a:pt x="60382" y="44464"/>
                  </a:moveTo>
                  <a:lnTo>
                    <a:pt x="51974" y="44999"/>
                  </a:lnTo>
                  <a:lnTo>
                    <a:pt x="45095" y="47678"/>
                  </a:lnTo>
                  <a:lnTo>
                    <a:pt x="38980" y="51428"/>
                  </a:lnTo>
                  <a:lnTo>
                    <a:pt x="34394" y="56785"/>
                  </a:lnTo>
                  <a:lnTo>
                    <a:pt x="32101" y="64821"/>
                  </a:lnTo>
                  <a:lnTo>
                    <a:pt x="31337" y="73928"/>
                  </a:lnTo>
                  <a:lnTo>
                    <a:pt x="32101" y="85178"/>
                  </a:lnTo>
                  <a:lnTo>
                    <a:pt x="35923" y="93749"/>
                  </a:lnTo>
                  <a:lnTo>
                    <a:pt x="40509" y="99642"/>
                  </a:lnTo>
                  <a:lnTo>
                    <a:pt x="46624" y="103928"/>
                  </a:lnTo>
                  <a:lnTo>
                    <a:pt x="55031" y="106607"/>
                  </a:lnTo>
                  <a:lnTo>
                    <a:pt x="63439" y="107142"/>
                  </a:lnTo>
                  <a:lnTo>
                    <a:pt x="70318" y="107142"/>
                  </a:lnTo>
                  <a:lnTo>
                    <a:pt x="73375" y="106607"/>
                  </a:lnTo>
                  <a:lnTo>
                    <a:pt x="73375" y="44999"/>
                  </a:lnTo>
                  <a:lnTo>
                    <a:pt x="69554" y="44464"/>
                  </a:lnTo>
                  <a:lnTo>
                    <a:pt x="60382" y="44464"/>
                  </a:lnTo>
                  <a:close/>
                  <a:moveTo>
                    <a:pt x="55796" y="0"/>
                  </a:moveTo>
                  <a:lnTo>
                    <a:pt x="103949" y="0"/>
                  </a:lnTo>
                  <a:lnTo>
                    <a:pt x="103949" y="108214"/>
                  </a:lnTo>
                  <a:lnTo>
                    <a:pt x="120000" y="108214"/>
                  </a:lnTo>
                  <a:lnTo>
                    <a:pt x="120000" y="119464"/>
                  </a:lnTo>
                  <a:lnTo>
                    <a:pt x="70318" y="119464"/>
                  </a:lnTo>
                  <a:lnTo>
                    <a:pt x="62675" y="119999"/>
                  </a:lnTo>
                  <a:lnTo>
                    <a:pt x="55031" y="119999"/>
                  </a:lnTo>
                  <a:lnTo>
                    <a:pt x="39745" y="119464"/>
                  </a:lnTo>
                  <a:lnTo>
                    <a:pt x="27515" y="116785"/>
                  </a:lnTo>
                  <a:lnTo>
                    <a:pt x="17579" y="112499"/>
                  </a:lnTo>
                  <a:lnTo>
                    <a:pt x="9171" y="107142"/>
                  </a:lnTo>
                  <a:lnTo>
                    <a:pt x="3821" y="99107"/>
                  </a:lnTo>
                  <a:lnTo>
                    <a:pt x="764" y="89464"/>
                  </a:lnTo>
                  <a:lnTo>
                    <a:pt x="0" y="77142"/>
                  </a:lnTo>
                  <a:lnTo>
                    <a:pt x="1528" y="64285"/>
                  </a:lnTo>
                  <a:lnTo>
                    <a:pt x="6878" y="53035"/>
                  </a:lnTo>
                  <a:lnTo>
                    <a:pt x="15286" y="43928"/>
                  </a:lnTo>
                  <a:lnTo>
                    <a:pt x="26751" y="36964"/>
                  </a:lnTo>
                  <a:lnTo>
                    <a:pt x="40509" y="32678"/>
                  </a:lnTo>
                  <a:lnTo>
                    <a:pt x="56560" y="31607"/>
                  </a:lnTo>
                  <a:lnTo>
                    <a:pt x="64968" y="32142"/>
                  </a:lnTo>
                  <a:lnTo>
                    <a:pt x="72611" y="32678"/>
                  </a:lnTo>
                  <a:lnTo>
                    <a:pt x="72611" y="10714"/>
                  </a:lnTo>
                  <a:lnTo>
                    <a:pt x="55796" y="10714"/>
                  </a:lnTo>
                  <a:lnTo>
                    <a:pt x="55796"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 name="Shape 17"/>
            <p:cNvSpPr/>
            <p:nvPr/>
          </p:nvSpPr>
          <p:spPr>
            <a:xfrm>
              <a:off x="1292634" y="4501065"/>
              <a:ext cx="211010" cy="263137"/>
            </a:xfrm>
            <a:custGeom>
              <a:pathLst>
                <a:path extrusionOk="0" h="120000" w="120000">
                  <a:moveTo>
                    <a:pt x="60451" y="16727"/>
                  </a:moveTo>
                  <a:lnTo>
                    <a:pt x="51428" y="18181"/>
                  </a:lnTo>
                  <a:lnTo>
                    <a:pt x="44210" y="24000"/>
                  </a:lnTo>
                  <a:lnTo>
                    <a:pt x="39699" y="32727"/>
                  </a:lnTo>
                  <a:lnTo>
                    <a:pt x="37894" y="44363"/>
                  </a:lnTo>
                  <a:lnTo>
                    <a:pt x="82105" y="44363"/>
                  </a:lnTo>
                  <a:lnTo>
                    <a:pt x="81203" y="34181"/>
                  </a:lnTo>
                  <a:lnTo>
                    <a:pt x="77593" y="26181"/>
                  </a:lnTo>
                  <a:lnTo>
                    <a:pt x="73984" y="21090"/>
                  </a:lnTo>
                  <a:lnTo>
                    <a:pt x="67669" y="17454"/>
                  </a:lnTo>
                  <a:lnTo>
                    <a:pt x="60451" y="16727"/>
                  </a:lnTo>
                  <a:close/>
                  <a:moveTo>
                    <a:pt x="62255" y="0"/>
                  </a:moveTo>
                  <a:lnTo>
                    <a:pt x="81203" y="1454"/>
                  </a:lnTo>
                  <a:lnTo>
                    <a:pt x="95639" y="5818"/>
                  </a:lnTo>
                  <a:lnTo>
                    <a:pt x="106466" y="14545"/>
                  </a:lnTo>
                  <a:lnTo>
                    <a:pt x="113684" y="26181"/>
                  </a:lnTo>
                  <a:lnTo>
                    <a:pt x="119097" y="41454"/>
                  </a:lnTo>
                  <a:lnTo>
                    <a:pt x="120000" y="61090"/>
                  </a:lnTo>
                  <a:lnTo>
                    <a:pt x="37894" y="61090"/>
                  </a:lnTo>
                  <a:lnTo>
                    <a:pt x="38796" y="70545"/>
                  </a:lnTo>
                  <a:lnTo>
                    <a:pt x="43308" y="80000"/>
                  </a:lnTo>
                  <a:lnTo>
                    <a:pt x="50526" y="87272"/>
                  </a:lnTo>
                  <a:lnTo>
                    <a:pt x="59548" y="93090"/>
                  </a:lnTo>
                  <a:lnTo>
                    <a:pt x="71278" y="97454"/>
                  </a:lnTo>
                  <a:lnTo>
                    <a:pt x="84812" y="98909"/>
                  </a:lnTo>
                  <a:lnTo>
                    <a:pt x="99248" y="98909"/>
                  </a:lnTo>
                  <a:lnTo>
                    <a:pt x="113684" y="97454"/>
                  </a:lnTo>
                  <a:lnTo>
                    <a:pt x="113684" y="114181"/>
                  </a:lnTo>
                  <a:lnTo>
                    <a:pt x="101954" y="117090"/>
                  </a:lnTo>
                  <a:lnTo>
                    <a:pt x="87518" y="119272"/>
                  </a:lnTo>
                  <a:lnTo>
                    <a:pt x="72180" y="120000"/>
                  </a:lnTo>
                  <a:lnTo>
                    <a:pt x="50526" y="117818"/>
                  </a:lnTo>
                  <a:lnTo>
                    <a:pt x="32481" y="113454"/>
                  </a:lnTo>
                  <a:lnTo>
                    <a:pt x="18045" y="104727"/>
                  </a:lnTo>
                  <a:lnTo>
                    <a:pt x="8120" y="93090"/>
                  </a:lnTo>
                  <a:lnTo>
                    <a:pt x="1804" y="78545"/>
                  </a:lnTo>
                  <a:lnTo>
                    <a:pt x="0" y="59636"/>
                  </a:lnTo>
                  <a:lnTo>
                    <a:pt x="1804" y="42181"/>
                  </a:lnTo>
                  <a:lnTo>
                    <a:pt x="8120" y="28363"/>
                  </a:lnTo>
                  <a:lnTo>
                    <a:pt x="17142" y="16727"/>
                  </a:lnTo>
                  <a:lnTo>
                    <a:pt x="29774" y="7272"/>
                  </a:lnTo>
                  <a:lnTo>
                    <a:pt x="45112" y="1454"/>
                  </a:lnTo>
                  <a:lnTo>
                    <a:pt x="62255"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 name="Shape 18"/>
            <p:cNvSpPr/>
            <p:nvPr/>
          </p:nvSpPr>
          <p:spPr>
            <a:xfrm>
              <a:off x="1573982" y="4501065"/>
              <a:ext cx="180429" cy="263137"/>
            </a:xfrm>
            <a:custGeom>
              <a:pathLst>
                <a:path extrusionOk="0" h="120000" w="120000">
                  <a:moveTo>
                    <a:pt x="67368" y="0"/>
                  </a:moveTo>
                  <a:lnTo>
                    <a:pt x="83157" y="718"/>
                  </a:lnTo>
                  <a:lnTo>
                    <a:pt x="97894" y="1437"/>
                  </a:lnTo>
                  <a:lnTo>
                    <a:pt x="110526" y="3592"/>
                  </a:lnTo>
                  <a:lnTo>
                    <a:pt x="110526" y="35209"/>
                  </a:lnTo>
                  <a:lnTo>
                    <a:pt x="86315" y="35209"/>
                  </a:lnTo>
                  <a:lnTo>
                    <a:pt x="86315" y="18682"/>
                  </a:lnTo>
                  <a:lnTo>
                    <a:pt x="74736" y="17245"/>
                  </a:lnTo>
                  <a:lnTo>
                    <a:pt x="65263" y="17245"/>
                  </a:lnTo>
                  <a:lnTo>
                    <a:pt x="53684" y="17964"/>
                  </a:lnTo>
                  <a:lnTo>
                    <a:pt x="44210" y="20838"/>
                  </a:lnTo>
                  <a:lnTo>
                    <a:pt x="38947" y="24431"/>
                  </a:lnTo>
                  <a:lnTo>
                    <a:pt x="37894" y="29461"/>
                  </a:lnTo>
                  <a:lnTo>
                    <a:pt x="40000" y="35928"/>
                  </a:lnTo>
                  <a:lnTo>
                    <a:pt x="46315" y="40239"/>
                  </a:lnTo>
                  <a:lnTo>
                    <a:pt x="58947" y="43832"/>
                  </a:lnTo>
                  <a:lnTo>
                    <a:pt x="80000" y="48143"/>
                  </a:lnTo>
                  <a:lnTo>
                    <a:pt x="93684" y="52455"/>
                  </a:lnTo>
                  <a:lnTo>
                    <a:pt x="104210" y="57485"/>
                  </a:lnTo>
                  <a:lnTo>
                    <a:pt x="112631" y="63952"/>
                  </a:lnTo>
                  <a:lnTo>
                    <a:pt x="116842" y="71137"/>
                  </a:lnTo>
                  <a:lnTo>
                    <a:pt x="119999" y="81197"/>
                  </a:lnTo>
                  <a:lnTo>
                    <a:pt x="116842" y="92694"/>
                  </a:lnTo>
                  <a:lnTo>
                    <a:pt x="110526" y="102754"/>
                  </a:lnTo>
                  <a:lnTo>
                    <a:pt x="98947" y="109940"/>
                  </a:lnTo>
                  <a:lnTo>
                    <a:pt x="85263" y="114970"/>
                  </a:lnTo>
                  <a:lnTo>
                    <a:pt x="68421" y="119281"/>
                  </a:lnTo>
                  <a:lnTo>
                    <a:pt x="47368" y="120000"/>
                  </a:lnTo>
                  <a:lnTo>
                    <a:pt x="33684" y="120000"/>
                  </a:lnTo>
                  <a:lnTo>
                    <a:pt x="18947" y="118562"/>
                  </a:lnTo>
                  <a:lnTo>
                    <a:pt x="6315" y="117125"/>
                  </a:lnTo>
                  <a:lnTo>
                    <a:pt x="0" y="115688"/>
                  </a:lnTo>
                  <a:lnTo>
                    <a:pt x="0" y="82634"/>
                  </a:lnTo>
                  <a:lnTo>
                    <a:pt x="26315" y="82634"/>
                  </a:lnTo>
                  <a:lnTo>
                    <a:pt x="26315" y="99161"/>
                  </a:lnTo>
                  <a:lnTo>
                    <a:pt x="36842" y="102035"/>
                  </a:lnTo>
                  <a:lnTo>
                    <a:pt x="51578" y="102754"/>
                  </a:lnTo>
                  <a:lnTo>
                    <a:pt x="64210" y="102035"/>
                  </a:lnTo>
                  <a:lnTo>
                    <a:pt x="73684" y="99161"/>
                  </a:lnTo>
                  <a:lnTo>
                    <a:pt x="78947" y="94131"/>
                  </a:lnTo>
                  <a:lnTo>
                    <a:pt x="81052" y="88383"/>
                  </a:lnTo>
                  <a:lnTo>
                    <a:pt x="78947" y="82634"/>
                  </a:lnTo>
                  <a:lnTo>
                    <a:pt x="73684" y="79041"/>
                  </a:lnTo>
                  <a:lnTo>
                    <a:pt x="65263" y="75449"/>
                  </a:lnTo>
                  <a:lnTo>
                    <a:pt x="55789" y="73293"/>
                  </a:lnTo>
                  <a:lnTo>
                    <a:pt x="35789" y="67544"/>
                  </a:lnTo>
                  <a:lnTo>
                    <a:pt x="23157" y="63952"/>
                  </a:lnTo>
                  <a:lnTo>
                    <a:pt x="12631" y="58922"/>
                  </a:lnTo>
                  <a:lnTo>
                    <a:pt x="5263" y="52455"/>
                  </a:lnTo>
                  <a:lnTo>
                    <a:pt x="1052" y="44550"/>
                  </a:lnTo>
                  <a:lnTo>
                    <a:pt x="0" y="34491"/>
                  </a:lnTo>
                  <a:lnTo>
                    <a:pt x="2105" y="23712"/>
                  </a:lnTo>
                  <a:lnTo>
                    <a:pt x="11578" y="13652"/>
                  </a:lnTo>
                  <a:lnTo>
                    <a:pt x="25263" y="6467"/>
                  </a:lnTo>
                  <a:lnTo>
                    <a:pt x="44210" y="1437"/>
                  </a:lnTo>
                  <a:lnTo>
                    <a:pt x="67368"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Shape 19"/>
            <p:cNvSpPr/>
            <p:nvPr/>
          </p:nvSpPr>
          <p:spPr>
            <a:xfrm>
              <a:off x="1794167" y="4409273"/>
              <a:ext cx="281348" cy="351870"/>
            </a:xfrm>
            <a:custGeom>
              <a:pathLst>
                <a:path extrusionOk="0" h="120000" w="120000">
                  <a:moveTo>
                    <a:pt x="681" y="0"/>
                  </a:moveTo>
                  <a:lnTo>
                    <a:pt x="43636" y="0"/>
                  </a:lnTo>
                  <a:lnTo>
                    <a:pt x="43636" y="32286"/>
                  </a:lnTo>
                  <a:lnTo>
                    <a:pt x="49772" y="32286"/>
                  </a:lnTo>
                  <a:lnTo>
                    <a:pt x="56590" y="31748"/>
                  </a:lnTo>
                  <a:lnTo>
                    <a:pt x="71590" y="32286"/>
                  </a:lnTo>
                  <a:lnTo>
                    <a:pt x="82500" y="33901"/>
                  </a:lnTo>
                  <a:lnTo>
                    <a:pt x="91363" y="36053"/>
                  </a:lnTo>
                  <a:lnTo>
                    <a:pt x="97500" y="39820"/>
                  </a:lnTo>
                  <a:lnTo>
                    <a:pt x="102954" y="45201"/>
                  </a:lnTo>
                  <a:lnTo>
                    <a:pt x="105681" y="52197"/>
                  </a:lnTo>
                  <a:lnTo>
                    <a:pt x="106363" y="60269"/>
                  </a:lnTo>
                  <a:lnTo>
                    <a:pt x="106363" y="108699"/>
                  </a:lnTo>
                  <a:lnTo>
                    <a:pt x="120000" y="108699"/>
                  </a:lnTo>
                  <a:lnTo>
                    <a:pt x="120000" y="119999"/>
                  </a:lnTo>
                  <a:lnTo>
                    <a:pt x="77727" y="119999"/>
                  </a:lnTo>
                  <a:lnTo>
                    <a:pt x="77727" y="71569"/>
                  </a:lnTo>
                  <a:lnTo>
                    <a:pt x="77045" y="62959"/>
                  </a:lnTo>
                  <a:lnTo>
                    <a:pt x="75000" y="56502"/>
                  </a:lnTo>
                  <a:lnTo>
                    <a:pt x="70227" y="51659"/>
                  </a:lnTo>
                  <a:lnTo>
                    <a:pt x="62727" y="47354"/>
                  </a:lnTo>
                  <a:lnTo>
                    <a:pt x="55909" y="44663"/>
                  </a:lnTo>
                  <a:lnTo>
                    <a:pt x="47727" y="44125"/>
                  </a:lnTo>
                  <a:lnTo>
                    <a:pt x="45681" y="44125"/>
                  </a:lnTo>
                  <a:lnTo>
                    <a:pt x="44318" y="44663"/>
                  </a:lnTo>
                  <a:lnTo>
                    <a:pt x="43636" y="44663"/>
                  </a:lnTo>
                  <a:lnTo>
                    <a:pt x="43636" y="108699"/>
                  </a:lnTo>
                  <a:lnTo>
                    <a:pt x="57272" y="108699"/>
                  </a:lnTo>
                  <a:lnTo>
                    <a:pt x="57272" y="119999"/>
                  </a:lnTo>
                  <a:lnTo>
                    <a:pt x="0" y="119999"/>
                  </a:lnTo>
                  <a:lnTo>
                    <a:pt x="0" y="108699"/>
                  </a:lnTo>
                  <a:lnTo>
                    <a:pt x="15681" y="108699"/>
                  </a:lnTo>
                  <a:lnTo>
                    <a:pt x="15681" y="10762"/>
                  </a:lnTo>
                  <a:lnTo>
                    <a:pt x="681" y="10762"/>
                  </a:lnTo>
                  <a:lnTo>
                    <a:pt x="681"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Shape 20"/>
            <p:cNvSpPr/>
            <p:nvPr/>
          </p:nvSpPr>
          <p:spPr>
            <a:xfrm>
              <a:off x="2124445" y="4501065"/>
              <a:ext cx="207953" cy="263137"/>
            </a:xfrm>
            <a:custGeom>
              <a:pathLst>
                <a:path extrusionOk="0" h="120000" w="120000">
                  <a:moveTo>
                    <a:pt x="60000" y="16727"/>
                  </a:moveTo>
                  <a:lnTo>
                    <a:pt x="50909" y="18181"/>
                  </a:lnTo>
                  <a:lnTo>
                    <a:pt x="43636" y="24000"/>
                  </a:lnTo>
                  <a:lnTo>
                    <a:pt x="39090" y="32727"/>
                  </a:lnTo>
                  <a:lnTo>
                    <a:pt x="37272" y="44363"/>
                  </a:lnTo>
                  <a:lnTo>
                    <a:pt x="81818" y="44363"/>
                  </a:lnTo>
                  <a:lnTo>
                    <a:pt x="80909" y="32000"/>
                  </a:lnTo>
                  <a:lnTo>
                    <a:pt x="75454" y="23272"/>
                  </a:lnTo>
                  <a:lnTo>
                    <a:pt x="69090" y="18181"/>
                  </a:lnTo>
                  <a:lnTo>
                    <a:pt x="60000" y="16727"/>
                  </a:lnTo>
                  <a:close/>
                  <a:moveTo>
                    <a:pt x="62727" y="0"/>
                  </a:moveTo>
                  <a:lnTo>
                    <a:pt x="81818" y="1454"/>
                  </a:lnTo>
                  <a:lnTo>
                    <a:pt x="96363" y="5818"/>
                  </a:lnTo>
                  <a:lnTo>
                    <a:pt x="106363" y="14545"/>
                  </a:lnTo>
                  <a:lnTo>
                    <a:pt x="114545" y="26181"/>
                  </a:lnTo>
                  <a:lnTo>
                    <a:pt x="119090" y="41454"/>
                  </a:lnTo>
                  <a:lnTo>
                    <a:pt x="120000" y="61090"/>
                  </a:lnTo>
                  <a:lnTo>
                    <a:pt x="38181" y="61090"/>
                  </a:lnTo>
                  <a:lnTo>
                    <a:pt x="39090" y="70545"/>
                  </a:lnTo>
                  <a:lnTo>
                    <a:pt x="43636" y="80000"/>
                  </a:lnTo>
                  <a:lnTo>
                    <a:pt x="50909" y="87272"/>
                  </a:lnTo>
                  <a:lnTo>
                    <a:pt x="60000" y="93090"/>
                  </a:lnTo>
                  <a:lnTo>
                    <a:pt x="70909" y="97454"/>
                  </a:lnTo>
                  <a:lnTo>
                    <a:pt x="85454" y="98909"/>
                  </a:lnTo>
                  <a:lnTo>
                    <a:pt x="99090" y="98909"/>
                  </a:lnTo>
                  <a:lnTo>
                    <a:pt x="113636" y="97454"/>
                  </a:lnTo>
                  <a:lnTo>
                    <a:pt x="113636" y="114181"/>
                  </a:lnTo>
                  <a:lnTo>
                    <a:pt x="101818" y="117090"/>
                  </a:lnTo>
                  <a:lnTo>
                    <a:pt x="87272" y="119272"/>
                  </a:lnTo>
                  <a:lnTo>
                    <a:pt x="70909" y="120000"/>
                  </a:lnTo>
                  <a:lnTo>
                    <a:pt x="50909" y="117818"/>
                  </a:lnTo>
                  <a:lnTo>
                    <a:pt x="32727" y="113454"/>
                  </a:lnTo>
                  <a:lnTo>
                    <a:pt x="18181" y="104727"/>
                  </a:lnTo>
                  <a:lnTo>
                    <a:pt x="8181" y="93090"/>
                  </a:lnTo>
                  <a:lnTo>
                    <a:pt x="1818" y="78545"/>
                  </a:lnTo>
                  <a:lnTo>
                    <a:pt x="0" y="59636"/>
                  </a:lnTo>
                  <a:lnTo>
                    <a:pt x="1818" y="42181"/>
                  </a:lnTo>
                  <a:lnTo>
                    <a:pt x="8181" y="28363"/>
                  </a:lnTo>
                  <a:lnTo>
                    <a:pt x="17272" y="16727"/>
                  </a:lnTo>
                  <a:lnTo>
                    <a:pt x="30000" y="7272"/>
                  </a:lnTo>
                  <a:lnTo>
                    <a:pt x="45454" y="1454"/>
                  </a:lnTo>
                  <a:lnTo>
                    <a:pt x="62727"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Shape 21"/>
            <p:cNvSpPr/>
            <p:nvPr/>
          </p:nvSpPr>
          <p:spPr>
            <a:xfrm>
              <a:off x="2387444" y="4397034"/>
              <a:ext cx="137615" cy="364109"/>
            </a:xfrm>
            <a:custGeom>
              <a:pathLst>
                <a:path extrusionOk="0" h="120000" w="120000">
                  <a:moveTo>
                    <a:pt x="0" y="35324"/>
                  </a:moveTo>
                  <a:lnTo>
                    <a:pt x="89302" y="35324"/>
                  </a:lnTo>
                  <a:lnTo>
                    <a:pt x="89302" y="109090"/>
                  </a:lnTo>
                  <a:lnTo>
                    <a:pt x="120000" y="109090"/>
                  </a:lnTo>
                  <a:lnTo>
                    <a:pt x="120000" y="119999"/>
                  </a:lnTo>
                  <a:lnTo>
                    <a:pt x="0" y="119999"/>
                  </a:lnTo>
                  <a:lnTo>
                    <a:pt x="0" y="109090"/>
                  </a:lnTo>
                  <a:lnTo>
                    <a:pt x="32093" y="109090"/>
                  </a:lnTo>
                  <a:lnTo>
                    <a:pt x="32093" y="45714"/>
                  </a:lnTo>
                  <a:lnTo>
                    <a:pt x="0" y="45714"/>
                  </a:lnTo>
                  <a:lnTo>
                    <a:pt x="0" y="35324"/>
                  </a:lnTo>
                  <a:close/>
                  <a:moveTo>
                    <a:pt x="60000" y="0"/>
                  </a:moveTo>
                  <a:lnTo>
                    <a:pt x="73953" y="1038"/>
                  </a:lnTo>
                  <a:lnTo>
                    <a:pt x="85116" y="4155"/>
                  </a:lnTo>
                  <a:lnTo>
                    <a:pt x="93488" y="8311"/>
                  </a:lnTo>
                  <a:lnTo>
                    <a:pt x="96279" y="13506"/>
                  </a:lnTo>
                  <a:lnTo>
                    <a:pt x="93488" y="18701"/>
                  </a:lnTo>
                  <a:lnTo>
                    <a:pt x="85116" y="22857"/>
                  </a:lnTo>
                  <a:lnTo>
                    <a:pt x="73953" y="25454"/>
                  </a:lnTo>
                  <a:lnTo>
                    <a:pt x="60000" y="26493"/>
                  </a:lnTo>
                  <a:lnTo>
                    <a:pt x="44651" y="25454"/>
                  </a:lnTo>
                  <a:lnTo>
                    <a:pt x="33488" y="22857"/>
                  </a:lnTo>
                  <a:lnTo>
                    <a:pt x="27906" y="18701"/>
                  </a:lnTo>
                  <a:lnTo>
                    <a:pt x="25116" y="13506"/>
                  </a:lnTo>
                  <a:lnTo>
                    <a:pt x="27906" y="8311"/>
                  </a:lnTo>
                  <a:lnTo>
                    <a:pt x="33488" y="4155"/>
                  </a:lnTo>
                  <a:lnTo>
                    <a:pt x="44651" y="1038"/>
                  </a:lnTo>
                  <a:lnTo>
                    <a:pt x="6000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Shape 22"/>
            <p:cNvSpPr/>
            <p:nvPr/>
          </p:nvSpPr>
          <p:spPr>
            <a:xfrm>
              <a:off x="2567873" y="4501065"/>
              <a:ext cx="418965" cy="260078"/>
            </a:xfrm>
            <a:custGeom>
              <a:pathLst>
                <a:path extrusionOk="0" h="120000" w="120000">
                  <a:moveTo>
                    <a:pt x="36363" y="0"/>
                  </a:moveTo>
                  <a:lnTo>
                    <a:pt x="45454" y="731"/>
                  </a:lnTo>
                  <a:lnTo>
                    <a:pt x="52727" y="2926"/>
                  </a:lnTo>
                  <a:lnTo>
                    <a:pt x="59545" y="6585"/>
                  </a:lnTo>
                  <a:lnTo>
                    <a:pt x="68636" y="2926"/>
                  </a:lnTo>
                  <a:lnTo>
                    <a:pt x="80454" y="0"/>
                  </a:lnTo>
                  <a:lnTo>
                    <a:pt x="89545" y="731"/>
                  </a:lnTo>
                  <a:lnTo>
                    <a:pt x="96363" y="2926"/>
                  </a:lnTo>
                  <a:lnTo>
                    <a:pt x="101363" y="5853"/>
                  </a:lnTo>
                  <a:lnTo>
                    <a:pt x="105000" y="10975"/>
                  </a:lnTo>
                  <a:lnTo>
                    <a:pt x="108636" y="18292"/>
                  </a:lnTo>
                  <a:lnTo>
                    <a:pt x="110909" y="27804"/>
                  </a:lnTo>
                  <a:lnTo>
                    <a:pt x="111363" y="38048"/>
                  </a:lnTo>
                  <a:lnTo>
                    <a:pt x="111363" y="104634"/>
                  </a:lnTo>
                  <a:lnTo>
                    <a:pt x="120000" y="104634"/>
                  </a:lnTo>
                  <a:lnTo>
                    <a:pt x="120000" y="120000"/>
                  </a:lnTo>
                  <a:lnTo>
                    <a:pt x="92727" y="120000"/>
                  </a:lnTo>
                  <a:lnTo>
                    <a:pt x="92727" y="51951"/>
                  </a:lnTo>
                  <a:lnTo>
                    <a:pt x="92272" y="41707"/>
                  </a:lnTo>
                  <a:lnTo>
                    <a:pt x="90000" y="33658"/>
                  </a:lnTo>
                  <a:lnTo>
                    <a:pt x="87272" y="27073"/>
                  </a:lnTo>
                  <a:lnTo>
                    <a:pt x="82727" y="21219"/>
                  </a:lnTo>
                  <a:lnTo>
                    <a:pt x="77727" y="17560"/>
                  </a:lnTo>
                  <a:lnTo>
                    <a:pt x="70909" y="16829"/>
                  </a:lnTo>
                  <a:lnTo>
                    <a:pt x="69090" y="16829"/>
                  </a:lnTo>
                  <a:lnTo>
                    <a:pt x="67727" y="17560"/>
                  </a:lnTo>
                  <a:lnTo>
                    <a:pt x="66818" y="17560"/>
                  </a:lnTo>
                  <a:lnTo>
                    <a:pt x="68636" y="22682"/>
                  </a:lnTo>
                  <a:lnTo>
                    <a:pt x="69545" y="30000"/>
                  </a:lnTo>
                  <a:lnTo>
                    <a:pt x="70454" y="38048"/>
                  </a:lnTo>
                  <a:lnTo>
                    <a:pt x="70454" y="104634"/>
                  </a:lnTo>
                  <a:lnTo>
                    <a:pt x="79090" y="104634"/>
                  </a:lnTo>
                  <a:lnTo>
                    <a:pt x="79090" y="120000"/>
                  </a:lnTo>
                  <a:lnTo>
                    <a:pt x="51363" y="120000"/>
                  </a:lnTo>
                  <a:lnTo>
                    <a:pt x="51363" y="51951"/>
                  </a:lnTo>
                  <a:lnTo>
                    <a:pt x="50909" y="40975"/>
                  </a:lnTo>
                  <a:lnTo>
                    <a:pt x="49090" y="32926"/>
                  </a:lnTo>
                  <a:lnTo>
                    <a:pt x="46363" y="27073"/>
                  </a:lnTo>
                  <a:lnTo>
                    <a:pt x="41818" y="21219"/>
                  </a:lnTo>
                  <a:lnTo>
                    <a:pt x="36818" y="17560"/>
                  </a:lnTo>
                  <a:lnTo>
                    <a:pt x="31818" y="16829"/>
                  </a:lnTo>
                  <a:lnTo>
                    <a:pt x="31363" y="16829"/>
                  </a:lnTo>
                  <a:lnTo>
                    <a:pt x="30454" y="17560"/>
                  </a:lnTo>
                  <a:lnTo>
                    <a:pt x="29090" y="17560"/>
                  </a:lnTo>
                  <a:lnTo>
                    <a:pt x="29090" y="104634"/>
                  </a:lnTo>
                  <a:lnTo>
                    <a:pt x="38636" y="104634"/>
                  </a:lnTo>
                  <a:lnTo>
                    <a:pt x="38636" y="120000"/>
                  </a:lnTo>
                  <a:lnTo>
                    <a:pt x="0" y="120000"/>
                  </a:lnTo>
                  <a:lnTo>
                    <a:pt x="0" y="104634"/>
                  </a:lnTo>
                  <a:lnTo>
                    <a:pt x="10454" y="104634"/>
                  </a:lnTo>
                  <a:lnTo>
                    <a:pt x="10454" y="15365"/>
                  </a:lnTo>
                  <a:lnTo>
                    <a:pt x="0" y="15365"/>
                  </a:lnTo>
                  <a:lnTo>
                    <a:pt x="0" y="731"/>
                  </a:lnTo>
                  <a:lnTo>
                    <a:pt x="31818" y="731"/>
                  </a:lnTo>
                  <a:lnTo>
                    <a:pt x="36363"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 name="Shape 23"/>
            <p:cNvSpPr/>
            <p:nvPr/>
          </p:nvSpPr>
          <p:spPr>
            <a:xfrm>
              <a:off x="3769718" y="4421512"/>
              <a:ext cx="232418" cy="339631"/>
            </a:xfrm>
            <a:custGeom>
              <a:pathLst>
                <a:path extrusionOk="0" h="120000" w="120000">
                  <a:moveTo>
                    <a:pt x="1632" y="0"/>
                  </a:moveTo>
                  <a:lnTo>
                    <a:pt x="120000" y="0"/>
                  </a:lnTo>
                  <a:lnTo>
                    <a:pt x="120000" y="29023"/>
                  </a:lnTo>
                  <a:lnTo>
                    <a:pt x="100408" y="29023"/>
                  </a:lnTo>
                  <a:lnTo>
                    <a:pt x="100408" y="12837"/>
                  </a:lnTo>
                  <a:lnTo>
                    <a:pt x="56326" y="12837"/>
                  </a:lnTo>
                  <a:lnTo>
                    <a:pt x="56326" y="48558"/>
                  </a:lnTo>
                  <a:lnTo>
                    <a:pt x="105306" y="48558"/>
                  </a:lnTo>
                  <a:lnTo>
                    <a:pt x="105306" y="63069"/>
                  </a:lnTo>
                  <a:lnTo>
                    <a:pt x="56326" y="63069"/>
                  </a:lnTo>
                  <a:lnTo>
                    <a:pt x="56326" y="107162"/>
                  </a:lnTo>
                  <a:lnTo>
                    <a:pt x="79183" y="107162"/>
                  </a:lnTo>
                  <a:lnTo>
                    <a:pt x="79183" y="120000"/>
                  </a:lnTo>
                  <a:lnTo>
                    <a:pt x="0" y="120000"/>
                  </a:lnTo>
                  <a:lnTo>
                    <a:pt x="0" y="107162"/>
                  </a:lnTo>
                  <a:lnTo>
                    <a:pt x="21224" y="107162"/>
                  </a:lnTo>
                  <a:lnTo>
                    <a:pt x="21224" y="11720"/>
                  </a:lnTo>
                  <a:lnTo>
                    <a:pt x="1632" y="11720"/>
                  </a:lnTo>
                  <a:lnTo>
                    <a:pt x="1632"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Shape 24"/>
            <p:cNvSpPr/>
            <p:nvPr/>
          </p:nvSpPr>
          <p:spPr>
            <a:xfrm>
              <a:off x="4048007" y="4409273"/>
              <a:ext cx="137617" cy="351870"/>
            </a:xfrm>
            <a:custGeom>
              <a:pathLst>
                <a:path extrusionOk="0" h="120000" w="120000">
                  <a:moveTo>
                    <a:pt x="0" y="0"/>
                  </a:moveTo>
                  <a:lnTo>
                    <a:pt x="88636" y="0"/>
                  </a:lnTo>
                  <a:lnTo>
                    <a:pt x="88636" y="108699"/>
                  </a:lnTo>
                  <a:lnTo>
                    <a:pt x="120000" y="108699"/>
                  </a:lnTo>
                  <a:lnTo>
                    <a:pt x="120000" y="119999"/>
                  </a:lnTo>
                  <a:lnTo>
                    <a:pt x="0" y="119999"/>
                  </a:lnTo>
                  <a:lnTo>
                    <a:pt x="0" y="108699"/>
                  </a:lnTo>
                  <a:lnTo>
                    <a:pt x="32727" y="108699"/>
                  </a:lnTo>
                  <a:lnTo>
                    <a:pt x="32727" y="10762"/>
                  </a:lnTo>
                  <a:lnTo>
                    <a:pt x="0" y="10762"/>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 name="Shape 25"/>
            <p:cNvSpPr/>
            <p:nvPr/>
          </p:nvSpPr>
          <p:spPr>
            <a:xfrm>
              <a:off x="4225379" y="4501065"/>
              <a:ext cx="211012" cy="263137"/>
            </a:xfrm>
            <a:custGeom>
              <a:pathLst>
                <a:path extrusionOk="0" h="120000" w="120000">
                  <a:moveTo>
                    <a:pt x="60000" y="16727"/>
                  </a:moveTo>
                  <a:lnTo>
                    <a:pt x="51044" y="18181"/>
                  </a:lnTo>
                  <a:lnTo>
                    <a:pt x="43880" y="24000"/>
                  </a:lnTo>
                  <a:lnTo>
                    <a:pt x="40298" y="32727"/>
                  </a:lnTo>
                  <a:lnTo>
                    <a:pt x="37611" y="44363"/>
                  </a:lnTo>
                  <a:lnTo>
                    <a:pt x="81492" y="44363"/>
                  </a:lnTo>
                  <a:lnTo>
                    <a:pt x="80597" y="34181"/>
                  </a:lnTo>
                  <a:lnTo>
                    <a:pt x="77910" y="26181"/>
                  </a:lnTo>
                  <a:lnTo>
                    <a:pt x="73432" y="21090"/>
                  </a:lnTo>
                  <a:lnTo>
                    <a:pt x="67164" y="17454"/>
                  </a:lnTo>
                  <a:lnTo>
                    <a:pt x="60000" y="16727"/>
                  </a:lnTo>
                  <a:close/>
                  <a:moveTo>
                    <a:pt x="62686" y="0"/>
                  </a:moveTo>
                  <a:lnTo>
                    <a:pt x="80597" y="1454"/>
                  </a:lnTo>
                  <a:lnTo>
                    <a:pt x="94925" y="5818"/>
                  </a:lnTo>
                  <a:lnTo>
                    <a:pt x="106567" y="14545"/>
                  </a:lnTo>
                  <a:lnTo>
                    <a:pt x="113731" y="26181"/>
                  </a:lnTo>
                  <a:lnTo>
                    <a:pt x="118208" y="41454"/>
                  </a:lnTo>
                  <a:lnTo>
                    <a:pt x="120000" y="61090"/>
                  </a:lnTo>
                  <a:lnTo>
                    <a:pt x="37611" y="61090"/>
                  </a:lnTo>
                  <a:lnTo>
                    <a:pt x="38507" y="70545"/>
                  </a:lnTo>
                  <a:lnTo>
                    <a:pt x="42985" y="80000"/>
                  </a:lnTo>
                  <a:lnTo>
                    <a:pt x="50149" y="87272"/>
                  </a:lnTo>
                  <a:lnTo>
                    <a:pt x="59104" y="93090"/>
                  </a:lnTo>
                  <a:lnTo>
                    <a:pt x="70746" y="97454"/>
                  </a:lnTo>
                  <a:lnTo>
                    <a:pt x="85074" y="98909"/>
                  </a:lnTo>
                  <a:lnTo>
                    <a:pt x="99402" y="98909"/>
                  </a:lnTo>
                  <a:lnTo>
                    <a:pt x="113731" y="97454"/>
                  </a:lnTo>
                  <a:lnTo>
                    <a:pt x="113731" y="114181"/>
                  </a:lnTo>
                  <a:lnTo>
                    <a:pt x="101194" y="117090"/>
                  </a:lnTo>
                  <a:lnTo>
                    <a:pt x="86865" y="119272"/>
                  </a:lnTo>
                  <a:lnTo>
                    <a:pt x="71641" y="120000"/>
                  </a:lnTo>
                  <a:lnTo>
                    <a:pt x="50149" y="117818"/>
                  </a:lnTo>
                  <a:lnTo>
                    <a:pt x="33134" y="113454"/>
                  </a:lnTo>
                  <a:lnTo>
                    <a:pt x="18805" y="104727"/>
                  </a:lnTo>
                  <a:lnTo>
                    <a:pt x="8059" y="93090"/>
                  </a:lnTo>
                  <a:lnTo>
                    <a:pt x="1791" y="78545"/>
                  </a:lnTo>
                  <a:lnTo>
                    <a:pt x="0" y="59636"/>
                  </a:lnTo>
                  <a:lnTo>
                    <a:pt x="1791" y="42181"/>
                  </a:lnTo>
                  <a:lnTo>
                    <a:pt x="8059" y="28363"/>
                  </a:lnTo>
                  <a:lnTo>
                    <a:pt x="17014" y="16727"/>
                  </a:lnTo>
                  <a:lnTo>
                    <a:pt x="29552" y="7272"/>
                  </a:lnTo>
                  <a:lnTo>
                    <a:pt x="44776" y="1454"/>
                  </a:lnTo>
                  <a:lnTo>
                    <a:pt x="62686"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Shape 26"/>
            <p:cNvSpPr/>
            <p:nvPr/>
          </p:nvSpPr>
          <p:spPr>
            <a:xfrm>
              <a:off x="4473088" y="4504126"/>
              <a:ext cx="226302" cy="260076"/>
            </a:xfrm>
            <a:custGeom>
              <a:pathLst>
                <a:path extrusionOk="0" h="120000" w="120000">
                  <a:moveTo>
                    <a:pt x="0" y="0"/>
                  </a:moveTo>
                  <a:lnTo>
                    <a:pt x="43636" y="0"/>
                  </a:lnTo>
                  <a:lnTo>
                    <a:pt x="68811" y="78292"/>
                  </a:lnTo>
                  <a:lnTo>
                    <a:pt x="85594" y="14634"/>
                  </a:lnTo>
                  <a:lnTo>
                    <a:pt x="72167" y="14634"/>
                  </a:lnTo>
                  <a:lnTo>
                    <a:pt x="72167" y="0"/>
                  </a:lnTo>
                  <a:lnTo>
                    <a:pt x="120000" y="0"/>
                  </a:lnTo>
                  <a:lnTo>
                    <a:pt x="120000" y="14634"/>
                  </a:lnTo>
                  <a:lnTo>
                    <a:pt x="111608" y="14634"/>
                  </a:lnTo>
                  <a:lnTo>
                    <a:pt x="76363" y="120000"/>
                  </a:lnTo>
                  <a:lnTo>
                    <a:pt x="50349" y="120000"/>
                  </a:lnTo>
                  <a:lnTo>
                    <a:pt x="10909" y="14634"/>
                  </a:lnTo>
                  <a:lnTo>
                    <a:pt x="0" y="14634"/>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 name="Shape 27"/>
            <p:cNvSpPr/>
            <p:nvPr/>
          </p:nvSpPr>
          <p:spPr>
            <a:xfrm>
              <a:off x="4723855" y="4501065"/>
              <a:ext cx="244650" cy="266198"/>
            </a:xfrm>
            <a:custGeom>
              <a:pathLst>
                <a:path extrusionOk="0" h="120000" w="120000">
                  <a:moveTo>
                    <a:pt x="60779" y="17857"/>
                  </a:moveTo>
                  <a:lnTo>
                    <a:pt x="52987" y="19285"/>
                  </a:lnTo>
                  <a:lnTo>
                    <a:pt x="45194" y="25000"/>
                  </a:lnTo>
                  <a:lnTo>
                    <a:pt x="41298" y="33571"/>
                  </a:lnTo>
                  <a:lnTo>
                    <a:pt x="37402" y="45000"/>
                  </a:lnTo>
                  <a:lnTo>
                    <a:pt x="36623" y="59285"/>
                  </a:lnTo>
                  <a:lnTo>
                    <a:pt x="37402" y="75000"/>
                  </a:lnTo>
                  <a:lnTo>
                    <a:pt x="41298" y="87142"/>
                  </a:lnTo>
                  <a:lnTo>
                    <a:pt x="45194" y="95714"/>
                  </a:lnTo>
                  <a:lnTo>
                    <a:pt x="52987" y="100714"/>
                  </a:lnTo>
                  <a:lnTo>
                    <a:pt x="61558" y="102142"/>
                  </a:lnTo>
                  <a:lnTo>
                    <a:pt x="69350" y="100714"/>
                  </a:lnTo>
                  <a:lnTo>
                    <a:pt x="75584" y="95000"/>
                  </a:lnTo>
                  <a:lnTo>
                    <a:pt x="81038" y="85714"/>
                  </a:lnTo>
                  <a:lnTo>
                    <a:pt x="84155" y="73571"/>
                  </a:lnTo>
                  <a:lnTo>
                    <a:pt x="84935" y="57857"/>
                  </a:lnTo>
                  <a:lnTo>
                    <a:pt x="84155" y="45000"/>
                  </a:lnTo>
                  <a:lnTo>
                    <a:pt x="81038" y="33571"/>
                  </a:lnTo>
                  <a:lnTo>
                    <a:pt x="75584" y="25000"/>
                  </a:lnTo>
                  <a:lnTo>
                    <a:pt x="69350" y="19285"/>
                  </a:lnTo>
                  <a:lnTo>
                    <a:pt x="60779" y="17857"/>
                  </a:lnTo>
                  <a:close/>
                  <a:moveTo>
                    <a:pt x="61558" y="0"/>
                  </a:moveTo>
                  <a:lnTo>
                    <a:pt x="79480" y="1428"/>
                  </a:lnTo>
                  <a:lnTo>
                    <a:pt x="93506" y="6428"/>
                  </a:lnTo>
                  <a:lnTo>
                    <a:pt x="105194" y="15000"/>
                  </a:lnTo>
                  <a:lnTo>
                    <a:pt x="112987" y="26428"/>
                  </a:lnTo>
                  <a:lnTo>
                    <a:pt x="118441" y="40000"/>
                  </a:lnTo>
                  <a:lnTo>
                    <a:pt x="120000" y="56428"/>
                  </a:lnTo>
                  <a:lnTo>
                    <a:pt x="119220" y="72142"/>
                  </a:lnTo>
                  <a:lnTo>
                    <a:pt x="114545" y="85714"/>
                  </a:lnTo>
                  <a:lnTo>
                    <a:pt x="108311" y="97142"/>
                  </a:lnTo>
                  <a:lnTo>
                    <a:pt x="99740" y="107142"/>
                  </a:lnTo>
                  <a:lnTo>
                    <a:pt x="88831" y="114285"/>
                  </a:lnTo>
                  <a:lnTo>
                    <a:pt x="75584" y="118571"/>
                  </a:lnTo>
                  <a:lnTo>
                    <a:pt x="60000" y="120000"/>
                  </a:lnTo>
                  <a:lnTo>
                    <a:pt x="43636" y="118571"/>
                  </a:lnTo>
                  <a:lnTo>
                    <a:pt x="30389" y="115000"/>
                  </a:lnTo>
                  <a:lnTo>
                    <a:pt x="19480" y="108571"/>
                  </a:lnTo>
                  <a:lnTo>
                    <a:pt x="11688" y="99285"/>
                  </a:lnTo>
                  <a:lnTo>
                    <a:pt x="5454" y="89285"/>
                  </a:lnTo>
                  <a:lnTo>
                    <a:pt x="779" y="75714"/>
                  </a:lnTo>
                  <a:lnTo>
                    <a:pt x="0" y="60714"/>
                  </a:lnTo>
                  <a:lnTo>
                    <a:pt x="1558" y="46428"/>
                  </a:lnTo>
                  <a:lnTo>
                    <a:pt x="5454" y="33571"/>
                  </a:lnTo>
                  <a:lnTo>
                    <a:pt x="12467" y="22857"/>
                  </a:lnTo>
                  <a:lnTo>
                    <a:pt x="21818" y="12857"/>
                  </a:lnTo>
                  <a:lnTo>
                    <a:pt x="32727" y="5714"/>
                  </a:lnTo>
                  <a:lnTo>
                    <a:pt x="46753" y="1428"/>
                  </a:lnTo>
                  <a:lnTo>
                    <a:pt x="61558"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 name="Shape 28"/>
            <p:cNvSpPr/>
            <p:nvPr/>
          </p:nvSpPr>
          <p:spPr>
            <a:xfrm>
              <a:off x="5002143" y="4409273"/>
              <a:ext cx="140674" cy="351870"/>
            </a:xfrm>
            <a:custGeom>
              <a:pathLst>
                <a:path extrusionOk="0" h="120000" w="120000">
                  <a:moveTo>
                    <a:pt x="0" y="0"/>
                  </a:moveTo>
                  <a:lnTo>
                    <a:pt x="88636" y="0"/>
                  </a:lnTo>
                  <a:lnTo>
                    <a:pt x="88636" y="108699"/>
                  </a:lnTo>
                  <a:lnTo>
                    <a:pt x="120000" y="108699"/>
                  </a:lnTo>
                  <a:lnTo>
                    <a:pt x="120000" y="119999"/>
                  </a:lnTo>
                  <a:lnTo>
                    <a:pt x="0" y="119999"/>
                  </a:lnTo>
                  <a:lnTo>
                    <a:pt x="0" y="108699"/>
                  </a:lnTo>
                  <a:lnTo>
                    <a:pt x="32727" y="108699"/>
                  </a:lnTo>
                  <a:lnTo>
                    <a:pt x="32727" y="10762"/>
                  </a:lnTo>
                  <a:lnTo>
                    <a:pt x="0" y="10762"/>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 name="Shape 29"/>
            <p:cNvSpPr/>
            <p:nvPr/>
          </p:nvSpPr>
          <p:spPr>
            <a:xfrm>
              <a:off x="5188690" y="4501065"/>
              <a:ext cx="229359" cy="263137"/>
            </a:xfrm>
            <a:custGeom>
              <a:pathLst>
                <a:path extrusionOk="0" h="120000" w="120000">
                  <a:moveTo>
                    <a:pt x="70000" y="67636"/>
                  </a:moveTo>
                  <a:lnTo>
                    <a:pt x="55833" y="68363"/>
                  </a:lnTo>
                  <a:lnTo>
                    <a:pt x="45000" y="70545"/>
                  </a:lnTo>
                  <a:lnTo>
                    <a:pt x="39166" y="75636"/>
                  </a:lnTo>
                  <a:lnTo>
                    <a:pt x="35833" y="80727"/>
                  </a:lnTo>
                  <a:lnTo>
                    <a:pt x="35000" y="87272"/>
                  </a:lnTo>
                  <a:lnTo>
                    <a:pt x="36666" y="94545"/>
                  </a:lnTo>
                  <a:lnTo>
                    <a:pt x="40000" y="99636"/>
                  </a:lnTo>
                  <a:lnTo>
                    <a:pt x="48333" y="103272"/>
                  </a:lnTo>
                  <a:lnTo>
                    <a:pt x="57500" y="104000"/>
                  </a:lnTo>
                  <a:lnTo>
                    <a:pt x="66666" y="104000"/>
                  </a:lnTo>
                  <a:lnTo>
                    <a:pt x="70000" y="103272"/>
                  </a:lnTo>
                  <a:lnTo>
                    <a:pt x="70000" y="67636"/>
                  </a:lnTo>
                  <a:close/>
                  <a:moveTo>
                    <a:pt x="35000" y="0"/>
                  </a:moveTo>
                  <a:lnTo>
                    <a:pt x="51666" y="0"/>
                  </a:lnTo>
                  <a:lnTo>
                    <a:pt x="69166" y="1454"/>
                  </a:lnTo>
                  <a:lnTo>
                    <a:pt x="82500" y="5090"/>
                  </a:lnTo>
                  <a:lnTo>
                    <a:pt x="92500" y="10909"/>
                  </a:lnTo>
                  <a:lnTo>
                    <a:pt x="99166" y="18909"/>
                  </a:lnTo>
                  <a:lnTo>
                    <a:pt x="103333" y="29090"/>
                  </a:lnTo>
                  <a:lnTo>
                    <a:pt x="104166" y="40727"/>
                  </a:lnTo>
                  <a:lnTo>
                    <a:pt x="103333" y="104000"/>
                  </a:lnTo>
                  <a:lnTo>
                    <a:pt x="120000" y="104000"/>
                  </a:lnTo>
                  <a:lnTo>
                    <a:pt x="120000" y="119272"/>
                  </a:lnTo>
                  <a:lnTo>
                    <a:pt x="69166" y="119272"/>
                  </a:lnTo>
                  <a:lnTo>
                    <a:pt x="62500" y="120000"/>
                  </a:lnTo>
                  <a:lnTo>
                    <a:pt x="41666" y="120000"/>
                  </a:lnTo>
                  <a:lnTo>
                    <a:pt x="30833" y="117818"/>
                  </a:lnTo>
                  <a:lnTo>
                    <a:pt x="21666" y="115636"/>
                  </a:lnTo>
                  <a:lnTo>
                    <a:pt x="12500" y="112000"/>
                  </a:lnTo>
                  <a:lnTo>
                    <a:pt x="5833" y="106181"/>
                  </a:lnTo>
                  <a:lnTo>
                    <a:pt x="2500" y="98909"/>
                  </a:lnTo>
                  <a:lnTo>
                    <a:pt x="0" y="88727"/>
                  </a:lnTo>
                  <a:lnTo>
                    <a:pt x="2500" y="78545"/>
                  </a:lnTo>
                  <a:lnTo>
                    <a:pt x="8333" y="68363"/>
                  </a:lnTo>
                  <a:lnTo>
                    <a:pt x="17500" y="61818"/>
                  </a:lnTo>
                  <a:lnTo>
                    <a:pt x="30833" y="56000"/>
                  </a:lnTo>
                  <a:lnTo>
                    <a:pt x="49166" y="52363"/>
                  </a:lnTo>
                  <a:lnTo>
                    <a:pt x="70000" y="51636"/>
                  </a:lnTo>
                  <a:lnTo>
                    <a:pt x="69166" y="40727"/>
                  </a:lnTo>
                  <a:lnTo>
                    <a:pt x="68333" y="33454"/>
                  </a:lnTo>
                  <a:lnTo>
                    <a:pt x="65000" y="26909"/>
                  </a:lnTo>
                  <a:lnTo>
                    <a:pt x="61666" y="22545"/>
                  </a:lnTo>
                  <a:lnTo>
                    <a:pt x="52500" y="18181"/>
                  </a:lnTo>
                  <a:lnTo>
                    <a:pt x="41666" y="16727"/>
                  </a:lnTo>
                  <a:lnTo>
                    <a:pt x="30000" y="16727"/>
                  </a:lnTo>
                  <a:lnTo>
                    <a:pt x="30000" y="35636"/>
                  </a:lnTo>
                  <a:lnTo>
                    <a:pt x="9166" y="35636"/>
                  </a:lnTo>
                  <a:lnTo>
                    <a:pt x="9166" y="2909"/>
                  </a:lnTo>
                  <a:lnTo>
                    <a:pt x="19166" y="727"/>
                  </a:lnTo>
                  <a:lnTo>
                    <a:pt x="3500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 name="Shape 30"/>
            <p:cNvSpPr/>
            <p:nvPr/>
          </p:nvSpPr>
          <p:spPr>
            <a:xfrm>
              <a:off x="5463922" y="4501065"/>
              <a:ext cx="278289" cy="260078"/>
            </a:xfrm>
            <a:custGeom>
              <a:pathLst>
                <a:path extrusionOk="0" h="120000" w="120000">
                  <a:moveTo>
                    <a:pt x="52799" y="0"/>
                  </a:moveTo>
                  <a:lnTo>
                    <a:pt x="66514" y="0"/>
                  </a:lnTo>
                  <a:lnTo>
                    <a:pt x="77485" y="1463"/>
                  </a:lnTo>
                  <a:lnTo>
                    <a:pt x="86400" y="4390"/>
                  </a:lnTo>
                  <a:lnTo>
                    <a:pt x="92571" y="6585"/>
                  </a:lnTo>
                  <a:lnTo>
                    <a:pt x="97371" y="10975"/>
                  </a:lnTo>
                  <a:lnTo>
                    <a:pt x="102857" y="18292"/>
                  </a:lnTo>
                  <a:lnTo>
                    <a:pt x="105599" y="27804"/>
                  </a:lnTo>
                  <a:lnTo>
                    <a:pt x="106285" y="38780"/>
                  </a:lnTo>
                  <a:lnTo>
                    <a:pt x="106285" y="104634"/>
                  </a:lnTo>
                  <a:lnTo>
                    <a:pt x="119999" y="104634"/>
                  </a:lnTo>
                  <a:lnTo>
                    <a:pt x="119999" y="120000"/>
                  </a:lnTo>
                  <a:lnTo>
                    <a:pt x="78171" y="120000"/>
                  </a:lnTo>
                  <a:lnTo>
                    <a:pt x="78171" y="52682"/>
                  </a:lnTo>
                  <a:lnTo>
                    <a:pt x="77485" y="42439"/>
                  </a:lnTo>
                  <a:lnTo>
                    <a:pt x="74742" y="33658"/>
                  </a:lnTo>
                  <a:lnTo>
                    <a:pt x="70628" y="27073"/>
                  </a:lnTo>
                  <a:lnTo>
                    <a:pt x="63771" y="21219"/>
                  </a:lnTo>
                  <a:lnTo>
                    <a:pt x="55542" y="17560"/>
                  </a:lnTo>
                  <a:lnTo>
                    <a:pt x="47314" y="16829"/>
                  </a:lnTo>
                  <a:lnTo>
                    <a:pt x="44571" y="16829"/>
                  </a:lnTo>
                  <a:lnTo>
                    <a:pt x="43885" y="17560"/>
                  </a:lnTo>
                  <a:lnTo>
                    <a:pt x="43885" y="104634"/>
                  </a:lnTo>
                  <a:lnTo>
                    <a:pt x="58285" y="104634"/>
                  </a:lnTo>
                  <a:lnTo>
                    <a:pt x="58285" y="120000"/>
                  </a:lnTo>
                  <a:lnTo>
                    <a:pt x="0" y="120000"/>
                  </a:lnTo>
                  <a:lnTo>
                    <a:pt x="0" y="104634"/>
                  </a:lnTo>
                  <a:lnTo>
                    <a:pt x="15771" y="104634"/>
                  </a:lnTo>
                  <a:lnTo>
                    <a:pt x="15771" y="15365"/>
                  </a:lnTo>
                  <a:lnTo>
                    <a:pt x="0" y="15365"/>
                  </a:lnTo>
                  <a:lnTo>
                    <a:pt x="0" y="731"/>
                  </a:lnTo>
                  <a:lnTo>
                    <a:pt x="45257" y="731"/>
                  </a:lnTo>
                  <a:lnTo>
                    <a:pt x="52799"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Shape 31"/>
            <p:cNvSpPr/>
            <p:nvPr/>
          </p:nvSpPr>
          <p:spPr>
            <a:xfrm>
              <a:off x="5781967" y="4409273"/>
              <a:ext cx="247707" cy="354929"/>
            </a:xfrm>
            <a:custGeom>
              <a:pathLst>
                <a:path extrusionOk="0" h="120000" w="120000">
                  <a:moveTo>
                    <a:pt x="60000" y="44464"/>
                  </a:moveTo>
                  <a:lnTo>
                    <a:pt x="51538" y="44999"/>
                  </a:lnTo>
                  <a:lnTo>
                    <a:pt x="45384" y="47678"/>
                  </a:lnTo>
                  <a:lnTo>
                    <a:pt x="39230" y="51428"/>
                  </a:lnTo>
                  <a:lnTo>
                    <a:pt x="35384" y="56785"/>
                  </a:lnTo>
                  <a:lnTo>
                    <a:pt x="32307" y="64821"/>
                  </a:lnTo>
                  <a:lnTo>
                    <a:pt x="31538" y="73928"/>
                  </a:lnTo>
                  <a:lnTo>
                    <a:pt x="32307" y="85178"/>
                  </a:lnTo>
                  <a:lnTo>
                    <a:pt x="36153" y="93749"/>
                  </a:lnTo>
                  <a:lnTo>
                    <a:pt x="41538" y="99642"/>
                  </a:lnTo>
                  <a:lnTo>
                    <a:pt x="47692" y="103928"/>
                  </a:lnTo>
                  <a:lnTo>
                    <a:pt x="55384" y="106607"/>
                  </a:lnTo>
                  <a:lnTo>
                    <a:pt x="63846" y="107142"/>
                  </a:lnTo>
                  <a:lnTo>
                    <a:pt x="70769" y="107142"/>
                  </a:lnTo>
                  <a:lnTo>
                    <a:pt x="73846" y="106607"/>
                  </a:lnTo>
                  <a:lnTo>
                    <a:pt x="73846" y="45535"/>
                  </a:lnTo>
                  <a:lnTo>
                    <a:pt x="67692" y="44999"/>
                  </a:lnTo>
                  <a:lnTo>
                    <a:pt x="60000" y="44464"/>
                  </a:lnTo>
                  <a:close/>
                  <a:moveTo>
                    <a:pt x="56153" y="0"/>
                  </a:moveTo>
                  <a:lnTo>
                    <a:pt x="104615" y="0"/>
                  </a:lnTo>
                  <a:lnTo>
                    <a:pt x="104615" y="108214"/>
                  </a:lnTo>
                  <a:lnTo>
                    <a:pt x="120000" y="108214"/>
                  </a:lnTo>
                  <a:lnTo>
                    <a:pt x="120000" y="119464"/>
                  </a:lnTo>
                  <a:lnTo>
                    <a:pt x="70769" y="119464"/>
                  </a:lnTo>
                  <a:lnTo>
                    <a:pt x="63076" y="119999"/>
                  </a:lnTo>
                  <a:lnTo>
                    <a:pt x="54615" y="119999"/>
                  </a:lnTo>
                  <a:lnTo>
                    <a:pt x="39230" y="119464"/>
                  </a:lnTo>
                  <a:lnTo>
                    <a:pt x="26923" y="116785"/>
                  </a:lnTo>
                  <a:lnTo>
                    <a:pt x="17692" y="112499"/>
                  </a:lnTo>
                  <a:lnTo>
                    <a:pt x="10000" y="107142"/>
                  </a:lnTo>
                  <a:lnTo>
                    <a:pt x="4615" y="99107"/>
                  </a:lnTo>
                  <a:lnTo>
                    <a:pt x="769" y="89464"/>
                  </a:lnTo>
                  <a:lnTo>
                    <a:pt x="0" y="77142"/>
                  </a:lnTo>
                  <a:lnTo>
                    <a:pt x="1538" y="64285"/>
                  </a:lnTo>
                  <a:lnTo>
                    <a:pt x="6923" y="53035"/>
                  </a:lnTo>
                  <a:lnTo>
                    <a:pt x="16153" y="43928"/>
                  </a:lnTo>
                  <a:lnTo>
                    <a:pt x="26923" y="36964"/>
                  </a:lnTo>
                  <a:lnTo>
                    <a:pt x="41538" y="32678"/>
                  </a:lnTo>
                  <a:lnTo>
                    <a:pt x="56923" y="31607"/>
                  </a:lnTo>
                  <a:lnTo>
                    <a:pt x="66153" y="32142"/>
                  </a:lnTo>
                  <a:lnTo>
                    <a:pt x="73076" y="32678"/>
                  </a:lnTo>
                  <a:lnTo>
                    <a:pt x="73076" y="10714"/>
                  </a:lnTo>
                  <a:lnTo>
                    <a:pt x="56153" y="10714"/>
                  </a:lnTo>
                  <a:lnTo>
                    <a:pt x="56153"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 name="Shape 39"/>
        <p:cNvGrpSpPr/>
        <p:nvPr/>
      </p:nvGrpSpPr>
      <p:grpSpPr>
        <a:xfrm>
          <a:off x="0" y="0"/>
          <a:ext cx="0" cy="0"/>
          <a:chOff x="0" y="0"/>
          <a:chExt cx="0" cy="0"/>
        </a:xfrm>
      </p:grpSpPr>
      <p:grpSp>
        <p:nvGrpSpPr>
          <p:cNvPr id="40" name="Shape 40"/>
          <p:cNvGrpSpPr/>
          <p:nvPr/>
        </p:nvGrpSpPr>
        <p:grpSpPr>
          <a:xfrm>
            <a:off x="468313" y="260350"/>
            <a:ext cx="3105150" cy="481013"/>
            <a:chOff x="57150" y="3840163"/>
            <a:chExt cx="5981700" cy="927100"/>
          </a:xfrm>
        </p:grpSpPr>
        <p:sp>
          <p:nvSpPr>
            <p:cNvPr id="41" name="Shape 41"/>
            <p:cNvSpPr/>
            <p:nvPr/>
          </p:nvSpPr>
          <p:spPr>
            <a:xfrm>
              <a:off x="57150" y="3840163"/>
              <a:ext cx="5981700" cy="9271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 name="Shape 42"/>
            <p:cNvSpPr/>
            <p:nvPr/>
          </p:nvSpPr>
          <p:spPr>
            <a:xfrm>
              <a:off x="2861453" y="3843224"/>
              <a:ext cx="1018358" cy="820008"/>
            </a:xfrm>
            <a:custGeom>
              <a:pathLst>
                <a:path extrusionOk="0" h="120000" w="120000">
                  <a:moveTo>
                    <a:pt x="19065" y="0"/>
                  </a:moveTo>
                  <a:lnTo>
                    <a:pt x="25233" y="232"/>
                  </a:lnTo>
                  <a:lnTo>
                    <a:pt x="24859" y="5338"/>
                  </a:lnTo>
                  <a:lnTo>
                    <a:pt x="24672" y="11605"/>
                  </a:lnTo>
                  <a:lnTo>
                    <a:pt x="23925" y="18800"/>
                  </a:lnTo>
                  <a:lnTo>
                    <a:pt x="23738" y="26924"/>
                  </a:lnTo>
                  <a:lnTo>
                    <a:pt x="23364" y="35048"/>
                  </a:lnTo>
                  <a:lnTo>
                    <a:pt x="24672" y="32030"/>
                  </a:lnTo>
                  <a:lnTo>
                    <a:pt x="26355" y="28317"/>
                  </a:lnTo>
                  <a:lnTo>
                    <a:pt x="28411" y="23907"/>
                  </a:lnTo>
                  <a:lnTo>
                    <a:pt x="36074" y="9516"/>
                  </a:lnTo>
                  <a:lnTo>
                    <a:pt x="38878" y="5106"/>
                  </a:lnTo>
                  <a:lnTo>
                    <a:pt x="41308" y="1392"/>
                  </a:lnTo>
                  <a:lnTo>
                    <a:pt x="47102" y="2088"/>
                  </a:lnTo>
                  <a:lnTo>
                    <a:pt x="53271" y="3481"/>
                  </a:lnTo>
                  <a:lnTo>
                    <a:pt x="59813" y="5106"/>
                  </a:lnTo>
                  <a:lnTo>
                    <a:pt x="65981" y="7195"/>
                  </a:lnTo>
                  <a:lnTo>
                    <a:pt x="71775" y="9284"/>
                  </a:lnTo>
                  <a:lnTo>
                    <a:pt x="69719" y="16479"/>
                  </a:lnTo>
                  <a:lnTo>
                    <a:pt x="67476" y="24371"/>
                  </a:lnTo>
                  <a:lnTo>
                    <a:pt x="65420" y="32959"/>
                  </a:lnTo>
                  <a:lnTo>
                    <a:pt x="61495" y="50367"/>
                  </a:lnTo>
                  <a:lnTo>
                    <a:pt x="59813" y="58491"/>
                  </a:lnTo>
                  <a:lnTo>
                    <a:pt x="58317" y="65918"/>
                  </a:lnTo>
                  <a:lnTo>
                    <a:pt x="57009" y="71953"/>
                  </a:lnTo>
                  <a:lnTo>
                    <a:pt x="62429" y="62669"/>
                  </a:lnTo>
                  <a:lnTo>
                    <a:pt x="67289" y="54313"/>
                  </a:lnTo>
                  <a:lnTo>
                    <a:pt x="71775" y="47350"/>
                  </a:lnTo>
                  <a:lnTo>
                    <a:pt x="76261" y="40851"/>
                  </a:lnTo>
                  <a:lnTo>
                    <a:pt x="80373" y="35048"/>
                  </a:lnTo>
                  <a:lnTo>
                    <a:pt x="84299" y="29709"/>
                  </a:lnTo>
                  <a:lnTo>
                    <a:pt x="88224" y="24603"/>
                  </a:lnTo>
                  <a:lnTo>
                    <a:pt x="92336" y="19497"/>
                  </a:lnTo>
                  <a:lnTo>
                    <a:pt x="98317" y="23210"/>
                  </a:lnTo>
                  <a:lnTo>
                    <a:pt x="103738" y="26924"/>
                  </a:lnTo>
                  <a:lnTo>
                    <a:pt x="108971" y="30870"/>
                  </a:lnTo>
                  <a:lnTo>
                    <a:pt x="114205" y="35280"/>
                  </a:lnTo>
                  <a:lnTo>
                    <a:pt x="120000" y="40386"/>
                  </a:lnTo>
                  <a:lnTo>
                    <a:pt x="115140" y="45493"/>
                  </a:lnTo>
                  <a:lnTo>
                    <a:pt x="109532" y="51528"/>
                  </a:lnTo>
                  <a:lnTo>
                    <a:pt x="103551" y="58027"/>
                  </a:lnTo>
                  <a:lnTo>
                    <a:pt x="97383" y="65454"/>
                  </a:lnTo>
                  <a:lnTo>
                    <a:pt x="90654" y="73578"/>
                  </a:lnTo>
                  <a:lnTo>
                    <a:pt x="76448" y="90986"/>
                  </a:lnTo>
                  <a:lnTo>
                    <a:pt x="71588" y="97717"/>
                  </a:lnTo>
                  <a:lnTo>
                    <a:pt x="66728" y="104448"/>
                  </a:lnTo>
                  <a:lnTo>
                    <a:pt x="61682" y="111876"/>
                  </a:lnTo>
                  <a:lnTo>
                    <a:pt x="56822" y="119767"/>
                  </a:lnTo>
                  <a:lnTo>
                    <a:pt x="56822" y="120000"/>
                  </a:lnTo>
                  <a:lnTo>
                    <a:pt x="55700" y="119767"/>
                  </a:lnTo>
                  <a:lnTo>
                    <a:pt x="53457" y="119303"/>
                  </a:lnTo>
                  <a:lnTo>
                    <a:pt x="50280" y="119071"/>
                  </a:lnTo>
                  <a:lnTo>
                    <a:pt x="46542" y="118607"/>
                  </a:lnTo>
                  <a:lnTo>
                    <a:pt x="42616" y="118143"/>
                  </a:lnTo>
                  <a:lnTo>
                    <a:pt x="38691" y="117446"/>
                  </a:lnTo>
                  <a:lnTo>
                    <a:pt x="35140" y="116982"/>
                  </a:lnTo>
                  <a:lnTo>
                    <a:pt x="32149" y="116750"/>
                  </a:lnTo>
                  <a:lnTo>
                    <a:pt x="32523" y="100270"/>
                  </a:lnTo>
                  <a:lnTo>
                    <a:pt x="33457" y="87272"/>
                  </a:lnTo>
                  <a:lnTo>
                    <a:pt x="34392" y="74506"/>
                  </a:lnTo>
                  <a:lnTo>
                    <a:pt x="35887" y="62669"/>
                  </a:lnTo>
                  <a:lnTo>
                    <a:pt x="37383" y="51992"/>
                  </a:lnTo>
                  <a:lnTo>
                    <a:pt x="34392" y="57098"/>
                  </a:lnTo>
                  <a:lnTo>
                    <a:pt x="31588" y="61740"/>
                  </a:lnTo>
                  <a:lnTo>
                    <a:pt x="29345" y="66382"/>
                  </a:lnTo>
                  <a:lnTo>
                    <a:pt x="27102" y="70328"/>
                  </a:lnTo>
                  <a:lnTo>
                    <a:pt x="25420" y="73346"/>
                  </a:lnTo>
                  <a:lnTo>
                    <a:pt x="24859" y="73346"/>
                  </a:lnTo>
                  <a:lnTo>
                    <a:pt x="23177" y="72882"/>
                  </a:lnTo>
                  <a:lnTo>
                    <a:pt x="20560" y="72649"/>
                  </a:lnTo>
                  <a:lnTo>
                    <a:pt x="17570" y="72417"/>
                  </a:lnTo>
                  <a:lnTo>
                    <a:pt x="14392" y="72185"/>
                  </a:lnTo>
                  <a:lnTo>
                    <a:pt x="11028" y="71953"/>
                  </a:lnTo>
                  <a:lnTo>
                    <a:pt x="8037" y="71721"/>
                  </a:lnTo>
                  <a:lnTo>
                    <a:pt x="5607" y="71489"/>
                  </a:lnTo>
                  <a:lnTo>
                    <a:pt x="2616" y="54313"/>
                  </a:lnTo>
                  <a:lnTo>
                    <a:pt x="934" y="37137"/>
                  </a:lnTo>
                  <a:lnTo>
                    <a:pt x="0" y="19961"/>
                  </a:lnTo>
                  <a:lnTo>
                    <a:pt x="0" y="1856"/>
                  </a:lnTo>
                  <a:lnTo>
                    <a:pt x="6915" y="928"/>
                  </a:lnTo>
                  <a:lnTo>
                    <a:pt x="13084" y="232"/>
                  </a:lnTo>
                  <a:lnTo>
                    <a:pt x="19065" y="0"/>
                  </a:lnTo>
                  <a:close/>
                </a:path>
              </a:pathLst>
            </a:custGeom>
            <a:solidFill>
              <a:srgbClr val="CF8C01"/>
            </a:solidFill>
            <a:ln cap="flat" cmpd="sng" w="9525">
              <a:solidFill>
                <a:srgbClr val="D18C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 name="Shape 43"/>
            <p:cNvSpPr/>
            <p:nvPr/>
          </p:nvSpPr>
          <p:spPr>
            <a:xfrm>
              <a:off x="57150" y="4421512"/>
              <a:ext cx="418963" cy="339631"/>
            </a:xfrm>
            <a:custGeom>
              <a:pathLst>
                <a:path extrusionOk="0" h="120000" w="120000">
                  <a:moveTo>
                    <a:pt x="0" y="0"/>
                  </a:moveTo>
                  <a:lnTo>
                    <a:pt x="35454" y="0"/>
                  </a:lnTo>
                  <a:lnTo>
                    <a:pt x="35454" y="11720"/>
                  </a:lnTo>
                  <a:lnTo>
                    <a:pt x="29090" y="11720"/>
                  </a:lnTo>
                  <a:lnTo>
                    <a:pt x="39545" y="84837"/>
                  </a:lnTo>
                  <a:lnTo>
                    <a:pt x="53636" y="11720"/>
                  </a:lnTo>
                  <a:lnTo>
                    <a:pt x="47272" y="11720"/>
                  </a:lnTo>
                  <a:lnTo>
                    <a:pt x="47272" y="0"/>
                  </a:lnTo>
                  <a:lnTo>
                    <a:pt x="74090" y="0"/>
                  </a:lnTo>
                  <a:lnTo>
                    <a:pt x="86818" y="84837"/>
                  </a:lnTo>
                  <a:lnTo>
                    <a:pt x="99090" y="11720"/>
                  </a:lnTo>
                  <a:lnTo>
                    <a:pt x="90454" y="11720"/>
                  </a:lnTo>
                  <a:lnTo>
                    <a:pt x="90454" y="0"/>
                  </a:lnTo>
                  <a:lnTo>
                    <a:pt x="120000" y="0"/>
                  </a:lnTo>
                  <a:lnTo>
                    <a:pt x="120000" y="11720"/>
                  </a:lnTo>
                  <a:lnTo>
                    <a:pt x="113181" y="11720"/>
                  </a:lnTo>
                  <a:lnTo>
                    <a:pt x="91363" y="120000"/>
                  </a:lnTo>
                  <a:lnTo>
                    <a:pt x="75454" y="120000"/>
                  </a:lnTo>
                  <a:lnTo>
                    <a:pt x="61363" y="31813"/>
                  </a:lnTo>
                  <a:lnTo>
                    <a:pt x="45000" y="120000"/>
                  </a:lnTo>
                  <a:lnTo>
                    <a:pt x="29090" y="120000"/>
                  </a:lnTo>
                  <a:lnTo>
                    <a:pt x="8636" y="11720"/>
                  </a:lnTo>
                  <a:lnTo>
                    <a:pt x="0" y="11720"/>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 name="Shape 44"/>
            <p:cNvSpPr/>
            <p:nvPr/>
          </p:nvSpPr>
          <p:spPr>
            <a:xfrm>
              <a:off x="503637" y="4397034"/>
              <a:ext cx="137615" cy="364109"/>
            </a:xfrm>
            <a:custGeom>
              <a:pathLst>
                <a:path extrusionOk="0" h="120000" w="120000">
                  <a:moveTo>
                    <a:pt x="0" y="35324"/>
                  </a:moveTo>
                  <a:lnTo>
                    <a:pt x="89302" y="35324"/>
                  </a:lnTo>
                  <a:lnTo>
                    <a:pt x="89302" y="109090"/>
                  </a:lnTo>
                  <a:lnTo>
                    <a:pt x="120000" y="109090"/>
                  </a:lnTo>
                  <a:lnTo>
                    <a:pt x="120000" y="119999"/>
                  </a:lnTo>
                  <a:lnTo>
                    <a:pt x="0" y="119999"/>
                  </a:lnTo>
                  <a:lnTo>
                    <a:pt x="0" y="109090"/>
                  </a:lnTo>
                  <a:lnTo>
                    <a:pt x="32093" y="109090"/>
                  </a:lnTo>
                  <a:lnTo>
                    <a:pt x="32093" y="45714"/>
                  </a:lnTo>
                  <a:lnTo>
                    <a:pt x="0" y="45714"/>
                  </a:lnTo>
                  <a:lnTo>
                    <a:pt x="0" y="35324"/>
                  </a:lnTo>
                  <a:close/>
                  <a:moveTo>
                    <a:pt x="58604" y="0"/>
                  </a:moveTo>
                  <a:lnTo>
                    <a:pt x="73953" y="1038"/>
                  </a:lnTo>
                  <a:lnTo>
                    <a:pt x="85116" y="4155"/>
                  </a:lnTo>
                  <a:lnTo>
                    <a:pt x="92093" y="8311"/>
                  </a:lnTo>
                  <a:lnTo>
                    <a:pt x="96279" y="13506"/>
                  </a:lnTo>
                  <a:lnTo>
                    <a:pt x="92093" y="18701"/>
                  </a:lnTo>
                  <a:lnTo>
                    <a:pt x="85116" y="22857"/>
                  </a:lnTo>
                  <a:lnTo>
                    <a:pt x="73953" y="25454"/>
                  </a:lnTo>
                  <a:lnTo>
                    <a:pt x="58604" y="26493"/>
                  </a:lnTo>
                  <a:lnTo>
                    <a:pt x="44651" y="25454"/>
                  </a:lnTo>
                  <a:lnTo>
                    <a:pt x="33488" y="22857"/>
                  </a:lnTo>
                  <a:lnTo>
                    <a:pt x="26511" y="18701"/>
                  </a:lnTo>
                  <a:lnTo>
                    <a:pt x="23720" y="13506"/>
                  </a:lnTo>
                  <a:lnTo>
                    <a:pt x="26511" y="8311"/>
                  </a:lnTo>
                  <a:lnTo>
                    <a:pt x="33488" y="4155"/>
                  </a:lnTo>
                  <a:lnTo>
                    <a:pt x="44651" y="1038"/>
                  </a:lnTo>
                  <a:lnTo>
                    <a:pt x="58604"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 name="Shape 45"/>
            <p:cNvSpPr/>
            <p:nvPr/>
          </p:nvSpPr>
          <p:spPr>
            <a:xfrm>
              <a:off x="687125" y="4501065"/>
              <a:ext cx="275232" cy="260078"/>
            </a:xfrm>
            <a:custGeom>
              <a:pathLst>
                <a:path extrusionOk="0" h="120000" w="120000">
                  <a:moveTo>
                    <a:pt x="52799" y="0"/>
                  </a:moveTo>
                  <a:lnTo>
                    <a:pt x="66514" y="0"/>
                  </a:lnTo>
                  <a:lnTo>
                    <a:pt x="77485" y="1463"/>
                  </a:lnTo>
                  <a:lnTo>
                    <a:pt x="85714" y="4390"/>
                  </a:lnTo>
                  <a:lnTo>
                    <a:pt x="91885" y="6585"/>
                  </a:lnTo>
                  <a:lnTo>
                    <a:pt x="97371" y="10975"/>
                  </a:lnTo>
                  <a:lnTo>
                    <a:pt x="102857" y="18292"/>
                  </a:lnTo>
                  <a:lnTo>
                    <a:pt x="105599" y="27804"/>
                  </a:lnTo>
                  <a:lnTo>
                    <a:pt x="106285" y="38780"/>
                  </a:lnTo>
                  <a:lnTo>
                    <a:pt x="106285" y="104634"/>
                  </a:lnTo>
                  <a:lnTo>
                    <a:pt x="119999" y="104634"/>
                  </a:lnTo>
                  <a:lnTo>
                    <a:pt x="119999" y="120000"/>
                  </a:lnTo>
                  <a:lnTo>
                    <a:pt x="77485" y="120000"/>
                  </a:lnTo>
                  <a:lnTo>
                    <a:pt x="77485" y="52682"/>
                  </a:lnTo>
                  <a:lnTo>
                    <a:pt x="76800" y="41707"/>
                  </a:lnTo>
                  <a:lnTo>
                    <a:pt x="74742" y="33658"/>
                  </a:lnTo>
                  <a:lnTo>
                    <a:pt x="69942" y="27073"/>
                  </a:lnTo>
                  <a:lnTo>
                    <a:pt x="63085" y="21219"/>
                  </a:lnTo>
                  <a:lnTo>
                    <a:pt x="55542" y="17560"/>
                  </a:lnTo>
                  <a:lnTo>
                    <a:pt x="47314" y="16829"/>
                  </a:lnTo>
                  <a:lnTo>
                    <a:pt x="45257" y="16829"/>
                  </a:lnTo>
                  <a:lnTo>
                    <a:pt x="43885" y="17560"/>
                  </a:lnTo>
                  <a:lnTo>
                    <a:pt x="43885" y="104634"/>
                  </a:lnTo>
                  <a:lnTo>
                    <a:pt x="57599" y="104634"/>
                  </a:lnTo>
                  <a:lnTo>
                    <a:pt x="57599" y="120000"/>
                  </a:lnTo>
                  <a:lnTo>
                    <a:pt x="0" y="120000"/>
                  </a:lnTo>
                  <a:lnTo>
                    <a:pt x="0" y="104634"/>
                  </a:lnTo>
                  <a:lnTo>
                    <a:pt x="15085" y="104634"/>
                  </a:lnTo>
                  <a:lnTo>
                    <a:pt x="15085" y="15365"/>
                  </a:lnTo>
                  <a:lnTo>
                    <a:pt x="0" y="15365"/>
                  </a:lnTo>
                  <a:lnTo>
                    <a:pt x="0" y="731"/>
                  </a:lnTo>
                  <a:lnTo>
                    <a:pt x="44571" y="731"/>
                  </a:lnTo>
                  <a:lnTo>
                    <a:pt x="52799"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 name="Shape 46"/>
            <p:cNvSpPr/>
            <p:nvPr/>
          </p:nvSpPr>
          <p:spPr>
            <a:xfrm>
              <a:off x="1014343" y="4409273"/>
              <a:ext cx="247709" cy="354929"/>
            </a:xfrm>
            <a:custGeom>
              <a:pathLst>
                <a:path extrusionOk="0" h="120000" w="120000">
                  <a:moveTo>
                    <a:pt x="60382" y="44464"/>
                  </a:moveTo>
                  <a:lnTo>
                    <a:pt x="51974" y="44999"/>
                  </a:lnTo>
                  <a:lnTo>
                    <a:pt x="45095" y="47678"/>
                  </a:lnTo>
                  <a:lnTo>
                    <a:pt x="38980" y="51428"/>
                  </a:lnTo>
                  <a:lnTo>
                    <a:pt x="34394" y="56785"/>
                  </a:lnTo>
                  <a:lnTo>
                    <a:pt x="32101" y="64821"/>
                  </a:lnTo>
                  <a:lnTo>
                    <a:pt x="31337" y="73928"/>
                  </a:lnTo>
                  <a:lnTo>
                    <a:pt x="32101" y="85178"/>
                  </a:lnTo>
                  <a:lnTo>
                    <a:pt x="35923" y="93749"/>
                  </a:lnTo>
                  <a:lnTo>
                    <a:pt x="40509" y="99642"/>
                  </a:lnTo>
                  <a:lnTo>
                    <a:pt x="46624" y="103928"/>
                  </a:lnTo>
                  <a:lnTo>
                    <a:pt x="55031" y="106607"/>
                  </a:lnTo>
                  <a:lnTo>
                    <a:pt x="63439" y="107142"/>
                  </a:lnTo>
                  <a:lnTo>
                    <a:pt x="70318" y="107142"/>
                  </a:lnTo>
                  <a:lnTo>
                    <a:pt x="73375" y="106607"/>
                  </a:lnTo>
                  <a:lnTo>
                    <a:pt x="73375" y="44999"/>
                  </a:lnTo>
                  <a:lnTo>
                    <a:pt x="69554" y="44464"/>
                  </a:lnTo>
                  <a:lnTo>
                    <a:pt x="60382" y="44464"/>
                  </a:lnTo>
                  <a:close/>
                  <a:moveTo>
                    <a:pt x="55796" y="0"/>
                  </a:moveTo>
                  <a:lnTo>
                    <a:pt x="103949" y="0"/>
                  </a:lnTo>
                  <a:lnTo>
                    <a:pt x="103949" y="108214"/>
                  </a:lnTo>
                  <a:lnTo>
                    <a:pt x="120000" y="108214"/>
                  </a:lnTo>
                  <a:lnTo>
                    <a:pt x="120000" y="119464"/>
                  </a:lnTo>
                  <a:lnTo>
                    <a:pt x="70318" y="119464"/>
                  </a:lnTo>
                  <a:lnTo>
                    <a:pt x="62675" y="119999"/>
                  </a:lnTo>
                  <a:lnTo>
                    <a:pt x="55031" y="119999"/>
                  </a:lnTo>
                  <a:lnTo>
                    <a:pt x="39745" y="119464"/>
                  </a:lnTo>
                  <a:lnTo>
                    <a:pt x="27515" y="116785"/>
                  </a:lnTo>
                  <a:lnTo>
                    <a:pt x="17579" y="112499"/>
                  </a:lnTo>
                  <a:lnTo>
                    <a:pt x="9171" y="107142"/>
                  </a:lnTo>
                  <a:lnTo>
                    <a:pt x="3821" y="99107"/>
                  </a:lnTo>
                  <a:lnTo>
                    <a:pt x="764" y="89464"/>
                  </a:lnTo>
                  <a:lnTo>
                    <a:pt x="0" y="77142"/>
                  </a:lnTo>
                  <a:lnTo>
                    <a:pt x="1528" y="64285"/>
                  </a:lnTo>
                  <a:lnTo>
                    <a:pt x="6878" y="53035"/>
                  </a:lnTo>
                  <a:lnTo>
                    <a:pt x="15286" y="43928"/>
                  </a:lnTo>
                  <a:lnTo>
                    <a:pt x="26751" y="36964"/>
                  </a:lnTo>
                  <a:lnTo>
                    <a:pt x="40509" y="32678"/>
                  </a:lnTo>
                  <a:lnTo>
                    <a:pt x="56560" y="31607"/>
                  </a:lnTo>
                  <a:lnTo>
                    <a:pt x="64968" y="32142"/>
                  </a:lnTo>
                  <a:lnTo>
                    <a:pt x="72611" y="32678"/>
                  </a:lnTo>
                  <a:lnTo>
                    <a:pt x="72611" y="10714"/>
                  </a:lnTo>
                  <a:lnTo>
                    <a:pt x="55796" y="10714"/>
                  </a:lnTo>
                  <a:lnTo>
                    <a:pt x="55796"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 name="Shape 47"/>
            <p:cNvSpPr/>
            <p:nvPr/>
          </p:nvSpPr>
          <p:spPr>
            <a:xfrm>
              <a:off x="1292634" y="4501065"/>
              <a:ext cx="211010" cy="263137"/>
            </a:xfrm>
            <a:custGeom>
              <a:pathLst>
                <a:path extrusionOk="0" h="120000" w="120000">
                  <a:moveTo>
                    <a:pt x="60451" y="16727"/>
                  </a:moveTo>
                  <a:lnTo>
                    <a:pt x="51428" y="18181"/>
                  </a:lnTo>
                  <a:lnTo>
                    <a:pt x="44210" y="24000"/>
                  </a:lnTo>
                  <a:lnTo>
                    <a:pt x="39699" y="32727"/>
                  </a:lnTo>
                  <a:lnTo>
                    <a:pt x="37894" y="44363"/>
                  </a:lnTo>
                  <a:lnTo>
                    <a:pt x="82105" y="44363"/>
                  </a:lnTo>
                  <a:lnTo>
                    <a:pt x="81203" y="34181"/>
                  </a:lnTo>
                  <a:lnTo>
                    <a:pt x="77593" y="26181"/>
                  </a:lnTo>
                  <a:lnTo>
                    <a:pt x="73984" y="21090"/>
                  </a:lnTo>
                  <a:lnTo>
                    <a:pt x="67669" y="17454"/>
                  </a:lnTo>
                  <a:lnTo>
                    <a:pt x="60451" y="16727"/>
                  </a:lnTo>
                  <a:close/>
                  <a:moveTo>
                    <a:pt x="62255" y="0"/>
                  </a:moveTo>
                  <a:lnTo>
                    <a:pt x="81203" y="1454"/>
                  </a:lnTo>
                  <a:lnTo>
                    <a:pt x="95639" y="5818"/>
                  </a:lnTo>
                  <a:lnTo>
                    <a:pt x="106466" y="14545"/>
                  </a:lnTo>
                  <a:lnTo>
                    <a:pt x="113684" y="26181"/>
                  </a:lnTo>
                  <a:lnTo>
                    <a:pt x="119097" y="41454"/>
                  </a:lnTo>
                  <a:lnTo>
                    <a:pt x="120000" y="61090"/>
                  </a:lnTo>
                  <a:lnTo>
                    <a:pt x="37894" y="61090"/>
                  </a:lnTo>
                  <a:lnTo>
                    <a:pt x="38796" y="70545"/>
                  </a:lnTo>
                  <a:lnTo>
                    <a:pt x="43308" y="80000"/>
                  </a:lnTo>
                  <a:lnTo>
                    <a:pt x="50526" y="87272"/>
                  </a:lnTo>
                  <a:lnTo>
                    <a:pt x="59548" y="93090"/>
                  </a:lnTo>
                  <a:lnTo>
                    <a:pt x="71278" y="97454"/>
                  </a:lnTo>
                  <a:lnTo>
                    <a:pt x="84812" y="98909"/>
                  </a:lnTo>
                  <a:lnTo>
                    <a:pt x="99248" y="98909"/>
                  </a:lnTo>
                  <a:lnTo>
                    <a:pt x="113684" y="97454"/>
                  </a:lnTo>
                  <a:lnTo>
                    <a:pt x="113684" y="114181"/>
                  </a:lnTo>
                  <a:lnTo>
                    <a:pt x="101954" y="117090"/>
                  </a:lnTo>
                  <a:lnTo>
                    <a:pt x="87518" y="119272"/>
                  </a:lnTo>
                  <a:lnTo>
                    <a:pt x="72180" y="120000"/>
                  </a:lnTo>
                  <a:lnTo>
                    <a:pt x="50526" y="117818"/>
                  </a:lnTo>
                  <a:lnTo>
                    <a:pt x="32481" y="113454"/>
                  </a:lnTo>
                  <a:lnTo>
                    <a:pt x="18045" y="104727"/>
                  </a:lnTo>
                  <a:lnTo>
                    <a:pt x="8120" y="93090"/>
                  </a:lnTo>
                  <a:lnTo>
                    <a:pt x="1804" y="78545"/>
                  </a:lnTo>
                  <a:lnTo>
                    <a:pt x="0" y="59636"/>
                  </a:lnTo>
                  <a:lnTo>
                    <a:pt x="1804" y="42181"/>
                  </a:lnTo>
                  <a:lnTo>
                    <a:pt x="8120" y="28363"/>
                  </a:lnTo>
                  <a:lnTo>
                    <a:pt x="17142" y="16727"/>
                  </a:lnTo>
                  <a:lnTo>
                    <a:pt x="29774" y="7272"/>
                  </a:lnTo>
                  <a:lnTo>
                    <a:pt x="45112" y="1454"/>
                  </a:lnTo>
                  <a:lnTo>
                    <a:pt x="62255"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Shape 48"/>
            <p:cNvSpPr/>
            <p:nvPr/>
          </p:nvSpPr>
          <p:spPr>
            <a:xfrm>
              <a:off x="1573982" y="4501065"/>
              <a:ext cx="180429" cy="263137"/>
            </a:xfrm>
            <a:custGeom>
              <a:pathLst>
                <a:path extrusionOk="0" h="120000" w="120000">
                  <a:moveTo>
                    <a:pt x="67368" y="0"/>
                  </a:moveTo>
                  <a:lnTo>
                    <a:pt x="83157" y="718"/>
                  </a:lnTo>
                  <a:lnTo>
                    <a:pt x="97894" y="1437"/>
                  </a:lnTo>
                  <a:lnTo>
                    <a:pt x="110526" y="3592"/>
                  </a:lnTo>
                  <a:lnTo>
                    <a:pt x="110526" y="35209"/>
                  </a:lnTo>
                  <a:lnTo>
                    <a:pt x="86315" y="35209"/>
                  </a:lnTo>
                  <a:lnTo>
                    <a:pt x="86315" y="18682"/>
                  </a:lnTo>
                  <a:lnTo>
                    <a:pt x="74736" y="17245"/>
                  </a:lnTo>
                  <a:lnTo>
                    <a:pt x="65263" y="17245"/>
                  </a:lnTo>
                  <a:lnTo>
                    <a:pt x="53684" y="17964"/>
                  </a:lnTo>
                  <a:lnTo>
                    <a:pt x="44210" y="20838"/>
                  </a:lnTo>
                  <a:lnTo>
                    <a:pt x="38947" y="24431"/>
                  </a:lnTo>
                  <a:lnTo>
                    <a:pt x="37894" y="29461"/>
                  </a:lnTo>
                  <a:lnTo>
                    <a:pt x="40000" y="35928"/>
                  </a:lnTo>
                  <a:lnTo>
                    <a:pt x="46315" y="40239"/>
                  </a:lnTo>
                  <a:lnTo>
                    <a:pt x="58947" y="43832"/>
                  </a:lnTo>
                  <a:lnTo>
                    <a:pt x="80000" y="48143"/>
                  </a:lnTo>
                  <a:lnTo>
                    <a:pt x="93684" y="52455"/>
                  </a:lnTo>
                  <a:lnTo>
                    <a:pt x="104210" y="57485"/>
                  </a:lnTo>
                  <a:lnTo>
                    <a:pt x="112631" y="63952"/>
                  </a:lnTo>
                  <a:lnTo>
                    <a:pt x="116842" y="71137"/>
                  </a:lnTo>
                  <a:lnTo>
                    <a:pt x="119999" y="81197"/>
                  </a:lnTo>
                  <a:lnTo>
                    <a:pt x="116842" y="92694"/>
                  </a:lnTo>
                  <a:lnTo>
                    <a:pt x="110526" y="102754"/>
                  </a:lnTo>
                  <a:lnTo>
                    <a:pt x="98947" y="109940"/>
                  </a:lnTo>
                  <a:lnTo>
                    <a:pt x="85263" y="114970"/>
                  </a:lnTo>
                  <a:lnTo>
                    <a:pt x="68421" y="119281"/>
                  </a:lnTo>
                  <a:lnTo>
                    <a:pt x="47368" y="120000"/>
                  </a:lnTo>
                  <a:lnTo>
                    <a:pt x="33684" y="120000"/>
                  </a:lnTo>
                  <a:lnTo>
                    <a:pt x="18947" y="118562"/>
                  </a:lnTo>
                  <a:lnTo>
                    <a:pt x="6315" y="117125"/>
                  </a:lnTo>
                  <a:lnTo>
                    <a:pt x="0" y="115688"/>
                  </a:lnTo>
                  <a:lnTo>
                    <a:pt x="0" y="82634"/>
                  </a:lnTo>
                  <a:lnTo>
                    <a:pt x="26315" y="82634"/>
                  </a:lnTo>
                  <a:lnTo>
                    <a:pt x="26315" y="99161"/>
                  </a:lnTo>
                  <a:lnTo>
                    <a:pt x="36842" y="102035"/>
                  </a:lnTo>
                  <a:lnTo>
                    <a:pt x="51578" y="102754"/>
                  </a:lnTo>
                  <a:lnTo>
                    <a:pt x="64210" y="102035"/>
                  </a:lnTo>
                  <a:lnTo>
                    <a:pt x="73684" y="99161"/>
                  </a:lnTo>
                  <a:lnTo>
                    <a:pt x="78947" y="94131"/>
                  </a:lnTo>
                  <a:lnTo>
                    <a:pt x="81052" y="88383"/>
                  </a:lnTo>
                  <a:lnTo>
                    <a:pt x="78947" y="82634"/>
                  </a:lnTo>
                  <a:lnTo>
                    <a:pt x="73684" y="79041"/>
                  </a:lnTo>
                  <a:lnTo>
                    <a:pt x="65263" y="75449"/>
                  </a:lnTo>
                  <a:lnTo>
                    <a:pt x="55789" y="73293"/>
                  </a:lnTo>
                  <a:lnTo>
                    <a:pt x="35789" y="67544"/>
                  </a:lnTo>
                  <a:lnTo>
                    <a:pt x="23157" y="63952"/>
                  </a:lnTo>
                  <a:lnTo>
                    <a:pt x="12631" y="58922"/>
                  </a:lnTo>
                  <a:lnTo>
                    <a:pt x="5263" y="52455"/>
                  </a:lnTo>
                  <a:lnTo>
                    <a:pt x="1052" y="44550"/>
                  </a:lnTo>
                  <a:lnTo>
                    <a:pt x="0" y="34491"/>
                  </a:lnTo>
                  <a:lnTo>
                    <a:pt x="2105" y="23712"/>
                  </a:lnTo>
                  <a:lnTo>
                    <a:pt x="11578" y="13652"/>
                  </a:lnTo>
                  <a:lnTo>
                    <a:pt x="25263" y="6467"/>
                  </a:lnTo>
                  <a:lnTo>
                    <a:pt x="44210" y="1437"/>
                  </a:lnTo>
                  <a:lnTo>
                    <a:pt x="67368"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 name="Shape 49"/>
            <p:cNvSpPr/>
            <p:nvPr/>
          </p:nvSpPr>
          <p:spPr>
            <a:xfrm>
              <a:off x="1794167" y="4409273"/>
              <a:ext cx="281348" cy="351870"/>
            </a:xfrm>
            <a:custGeom>
              <a:pathLst>
                <a:path extrusionOk="0" h="120000" w="120000">
                  <a:moveTo>
                    <a:pt x="681" y="0"/>
                  </a:moveTo>
                  <a:lnTo>
                    <a:pt x="43636" y="0"/>
                  </a:lnTo>
                  <a:lnTo>
                    <a:pt x="43636" y="32286"/>
                  </a:lnTo>
                  <a:lnTo>
                    <a:pt x="49772" y="32286"/>
                  </a:lnTo>
                  <a:lnTo>
                    <a:pt x="56590" y="31748"/>
                  </a:lnTo>
                  <a:lnTo>
                    <a:pt x="71590" y="32286"/>
                  </a:lnTo>
                  <a:lnTo>
                    <a:pt x="82500" y="33901"/>
                  </a:lnTo>
                  <a:lnTo>
                    <a:pt x="91363" y="36053"/>
                  </a:lnTo>
                  <a:lnTo>
                    <a:pt x="97500" y="39820"/>
                  </a:lnTo>
                  <a:lnTo>
                    <a:pt x="102954" y="45201"/>
                  </a:lnTo>
                  <a:lnTo>
                    <a:pt x="105681" y="52197"/>
                  </a:lnTo>
                  <a:lnTo>
                    <a:pt x="106363" y="60269"/>
                  </a:lnTo>
                  <a:lnTo>
                    <a:pt x="106363" y="108699"/>
                  </a:lnTo>
                  <a:lnTo>
                    <a:pt x="120000" y="108699"/>
                  </a:lnTo>
                  <a:lnTo>
                    <a:pt x="120000" y="119999"/>
                  </a:lnTo>
                  <a:lnTo>
                    <a:pt x="77727" y="119999"/>
                  </a:lnTo>
                  <a:lnTo>
                    <a:pt x="77727" y="71569"/>
                  </a:lnTo>
                  <a:lnTo>
                    <a:pt x="77045" y="62959"/>
                  </a:lnTo>
                  <a:lnTo>
                    <a:pt x="75000" y="56502"/>
                  </a:lnTo>
                  <a:lnTo>
                    <a:pt x="70227" y="51659"/>
                  </a:lnTo>
                  <a:lnTo>
                    <a:pt x="62727" y="47354"/>
                  </a:lnTo>
                  <a:lnTo>
                    <a:pt x="55909" y="44663"/>
                  </a:lnTo>
                  <a:lnTo>
                    <a:pt x="47727" y="44125"/>
                  </a:lnTo>
                  <a:lnTo>
                    <a:pt x="45681" y="44125"/>
                  </a:lnTo>
                  <a:lnTo>
                    <a:pt x="44318" y="44663"/>
                  </a:lnTo>
                  <a:lnTo>
                    <a:pt x="43636" y="44663"/>
                  </a:lnTo>
                  <a:lnTo>
                    <a:pt x="43636" y="108699"/>
                  </a:lnTo>
                  <a:lnTo>
                    <a:pt x="57272" y="108699"/>
                  </a:lnTo>
                  <a:lnTo>
                    <a:pt x="57272" y="119999"/>
                  </a:lnTo>
                  <a:lnTo>
                    <a:pt x="0" y="119999"/>
                  </a:lnTo>
                  <a:lnTo>
                    <a:pt x="0" y="108699"/>
                  </a:lnTo>
                  <a:lnTo>
                    <a:pt x="15681" y="108699"/>
                  </a:lnTo>
                  <a:lnTo>
                    <a:pt x="15681" y="10762"/>
                  </a:lnTo>
                  <a:lnTo>
                    <a:pt x="681" y="10762"/>
                  </a:lnTo>
                  <a:lnTo>
                    <a:pt x="681"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 name="Shape 50"/>
            <p:cNvSpPr/>
            <p:nvPr/>
          </p:nvSpPr>
          <p:spPr>
            <a:xfrm>
              <a:off x="2124445" y="4501065"/>
              <a:ext cx="207953" cy="263137"/>
            </a:xfrm>
            <a:custGeom>
              <a:pathLst>
                <a:path extrusionOk="0" h="120000" w="120000">
                  <a:moveTo>
                    <a:pt x="60000" y="16727"/>
                  </a:moveTo>
                  <a:lnTo>
                    <a:pt x="50909" y="18181"/>
                  </a:lnTo>
                  <a:lnTo>
                    <a:pt x="43636" y="24000"/>
                  </a:lnTo>
                  <a:lnTo>
                    <a:pt x="39090" y="32727"/>
                  </a:lnTo>
                  <a:lnTo>
                    <a:pt x="37272" y="44363"/>
                  </a:lnTo>
                  <a:lnTo>
                    <a:pt x="81818" y="44363"/>
                  </a:lnTo>
                  <a:lnTo>
                    <a:pt x="80909" y="32000"/>
                  </a:lnTo>
                  <a:lnTo>
                    <a:pt x="75454" y="23272"/>
                  </a:lnTo>
                  <a:lnTo>
                    <a:pt x="69090" y="18181"/>
                  </a:lnTo>
                  <a:lnTo>
                    <a:pt x="60000" y="16727"/>
                  </a:lnTo>
                  <a:close/>
                  <a:moveTo>
                    <a:pt x="62727" y="0"/>
                  </a:moveTo>
                  <a:lnTo>
                    <a:pt x="81818" y="1454"/>
                  </a:lnTo>
                  <a:lnTo>
                    <a:pt x="96363" y="5818"/>
                  </a:lnTo>
                  <a:lnTo>
                    <a:pt x="106363" y="14545"/>
                  </a:lnTo>
                  <a:lnTo>
                    <a:pt x="114545" y="26181"/>
                  </a:lnTo>
                  <a:lnTo>
                    <a:pt x="119090" y="41454"/>
                  </a:lnTo>
                  <a:lnTo>
                    <a:pt x="120000" y="61090"/>
                  </a:lnTo>
                  <a:lnTo>
                    <a:pt x="38181" y="61090"/>
                  </a:lnTo>
                  <a:lnTo>
                    <a:pt x="39090" y="70545"/>
                  </a:lnTo>
                  <a:lnTo>
                    <a:pt x="43636" y="80000"/>
                  </a:lnTo>
                  <a:lnTo>
                    <a:pt x="50909" y="87272"/>
                  </a:lnTo>
                  <a:lnTo>
                    <a:pt x="60000" y="93090"/>
                  </a:lnTo>
                  <a:lnTo>
                    <a:pt x="70909" y="97454"/>
                  </a:lnTo>
                  <a:lnTo>
                    <a:pt x="85454" y="98909"/>
                  </a:lnTo>
                  <a:lnTo>
                    <a:pt x="99090" y="98909"/>
                  </a:lnTo>
                  <a:lnTo>
                    <a:pt x="113636" y="97454"/>
                  </a:lnTo>
                  <a:lnTo>
                    <a:pt x="113636" y="114181"/>
                  </a:lnTo>
                  <a:lnTo>
                    <a:pt x="101818" y="117090"/>
                  </a:lnTo>
                  <a:lnTo>
                    <a:pt x="87272" y="119272"/>
                  </a:lnTo>
                  <a:lnTo>
                    <a:pt x="70909" y="120000"/>
                  </a:lnTo>
                  <a:lnTo>
                    <a:pt x="50909" y="117818"/>
                  </a:lnTo>
                  <a:lnTo>
                    <a:pt x="32727" y="113454"/>
                  </a:lnTo>
                  <a:lnTo>
                    <a:pt x="18181" y="104727"/>
                  </a:lnTo>
                  <a:lnTo>
                    <a:pt x="8181" y="93090"/>
                  </a:lnTo>
                  <a:lnTo>
                    <a:pt x="1818" y="78545"/>
                  </a:lnTo>
                  <a:lnTo>
                    <a:pt x="0" y="59636"/>
                  </a:lnTo>
                  <a:lnTo>
                    <a:pt x="1818" y="42181"/>
                  </a:lnTo>
                  <a:lnTo>
                    <a:pt x="8181" y="28363"/>
                  </a:lnTo>
                  <a:lnTo>
                    <a:pt x="17272" y="16727"/>
                  </a:lnTo>
                  <a:lnTo>
                    <a:pt x="30000" y="7272"/>
                  </a:lnTo>
                  <a:lnTo>
                    <a:pt x="45454" y="1454"/>
                  </a:lnTo>
                  <a:lnTo>
                    <a:pt x="62727"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 name="Shape 51"/>
            <p:cNvSpPr/>
            <p:nvPr/>
          </p:nvSpPr>
          <p:spPr>
            <a:xfrm>
              <a:off x="2387444" y="4397034"/>
              <a:ext cx="137615" cy="364109"/>
            </a:xfrm>
            <a:custGeom>
              <a:pathLst>
                <a:path extrusionOk="0" h="120000" w="120000">
                  <a:moveTo>
                    <a:pt x="0" y="35324"/>
                  </a:moveTo>
                  <a:lnTo>
                    <a:pt x="89302" y="35324"/>
                  </a:lnTo>
                  <a:lnTo>
                    <a:pt x="89302" y="109090"/>
                  </a:lnTo>
                  <a:lnTo>
                    <a:pt x="120000" y="109090"/>
                  </a:lnTo>
                  <a:lnTo>
                    <a:pt x="120000" y="119999"/>
                  </a:lnTo>
                  <a:lnTo>
                    <a:pt x="0" y="119999"/>
                  </a:lnTo>
                  <a:lnTo>
                    <a:pt x="0" y="109090"/>
                  </a:lnTo>
                  <a:lnTo>
                    <a:pt x="32093" y="109090"/>
                  </a:lnTo>
                  <a:lnTo>
                    <a:pt x="32093" y="45714"/>
                  </a:lnTo>
                  <a:lnTo>
                    <a:pt x="0" y="45714"/>
                  </a:lnTo>
                  <a:lnTo>
                    <a:pt x="0" y="35324"/>
                  </a:lnTo>
                  <a:close/>
                  <a:moveTo>
                    <a:pt x="60000" y="0"/>
                  </a:moveTo>
                  <a:lnTo>
                    <a:pt x="73953" y="1038"/>
                  </a:lnTo>
                  <a:lnTo>
                    <a:pt x="85116" y="4155"/>
                  </a:lnTo>
                  <a:lnTo>
                    <a:pt x="93488" y="8311"/>
                  </a:lnTo>
                  <a:lnTo>
                    <a:pt x="96279" y="13506"/>
                  </a:lnTo>
                  <a:lnTo>
                    <a:pt x="93488" y="18701"/>
                  </a:lnTo>
                  <a:lnTo>
                    <a:pt x="85116" y="22857"/>
                  </a:lnTo>
                  <a:lnTo>
                    <a:pt x="73953" y="25454"/>
                  </a:lnTo>
                  <a:lnTo>
                    <a:pt x="60000" y="26493"/>
                  </a:lnTo>
                  <a:lnTo>
                    <a:pt x="44651" y="25454"/>
                  </a:lnTo>
                  <a:lnTo>
                    <a:pt x="33488" y="22857"/>
                  </a:lnTo>
                  <a:lnTo>
                    <a:pt x="27906" y="18701"/>
                  </a:lnTo>
                  <a:lnTo>
                    <a:pt x="25116" y="13506"/>
                  </a:lnTo>
                  <a:lnTo>
                    <a:pt x="27906" y="8311"/>
                  </a:lnTo>
                  <a:lnTo>
                    <a:pt x="33488" y="4155"/>
                  </a:lnTo>
                  <a:lnTo>
                    <a:pt x="44651" y="1038"/>
                  </a:lnTo>
                  <a:lnTo>
                    <a:pt x="6000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 name="Shape 52"/>
            <p:cNvSpPr/>
            <p:nvPr/>
          </p:nvSpPr>
          <p:spPr>
            <a:xfrm>
              <a:off x="2567873" y="4501065"/>
              <a:ext cx="418965" cy="260078"/>
            </a:xfrm>
            <a:custGeom>
              <a:pathLst>
                <a:path extrusionOk="0" h="120000" w="120000">
                  <a:moveTo>
                    <a:pt x="36363" y="0"/>
                  </a:moveTo>
                  <a:lnTo>
                    <a:pt x="45454" y="731"/>
                  </a:lnTo>
                  <a:lnTo>
                    <a:pt x="52727" y="2926"/>
                  </a:lnTo>
                  <a:lnTo>
                    <a:pt x="59545" y="6585"/>
                  </a:lnTo>
                  <a:lnTo>
                    <a:pt x="68636" y="2926"/>
                  </a:lnTo>
                  <a:lnTo>
                    <a:pt x="80454" y="0"/>
                  </a:lnTo>
                  <a:lnTo>
                    <a:pt x="89545" y="731"/>
                  </a:lnTo>
                  <a:lnTo>
                    <a:pt x="96363" y="2926"/>
                  </a:lnTo>
                  <a:lnTo>
                    <a:pt x="101363" y="5853"/>
                  </a:lnTo>
                  <a:lnTo>
                    <a:pt x="105000" y="10975"/>
                  </a:lnTo>
                  <a:lnTo>
                    <a:pt x="108636" y="18292"/>
                  </a:lnTo>
                  <a:lnTo>
                    <a:pt x="110909" y="27804"/>
                  </a:lnTo>
                  <a:lnTo>
                    <a:pt x="111363" y="38048"/>
                  </a:lnTo>
                  <a:lnTo>
                    <a:pt x="111363" y="104634"/>
                  </a:lnTo>
                  <a:lnTo>
                    <a:pt x="120000" y="104634"/>
                  </a:lnTo>
                  <a:lnTo>
                    <a:pt x="120000" y="120000"/>
                  </a:lnTo>
                  <a:lnTo>
                    <a:pt x="92727" y="120000"/>
                  </a:lnTo>
                  <a:lnTo>
                    <a:pt x="92727" y="51951"/>
                  </a:lnTo>
                  <a:lnTo>
                    <a:pt x="92272" y="41707"/>
                  </a:lnTo>
                  <a:lnTo>
                    <a:pt x="90000" y="33658"/>
                  </a:lnTo>
                  <a:lnTo>
                    <a:pt x="87272" y="27073"/>
                  </a:lnTo>
                  <a:lnTo>
                    <a:pt x="82727" y="21219"/>
                  </a:lnTo>
                  <a:lnTo>
                    <a:pt x="77727" y="17560"/>
                  </a:lnTo>
                  <a:lnTo>
                    <a:pt x="70909" y="16829"/>
                  </a:lnTo>
                  <a:lnTo>
                    <a:pt x="69090" y="16829"/>
                  </a:lnTo>
                  <a:lnTo>
                    <a:pt x="67727" y="17560"/>
                  </a:lnTo>
                  <a:lnTo>
                    <a:pt x="66818" y="17560"/>
                  </a:lnTo>
                  <a:lnTo>
                    <a:pt x="68636" y="22682"/>
                  </a:lnTo>
                  <a:lnTo>
                    <a:pt x="69545" y="30000"/>
                  </a:lnTo>
                  <a:lnTo>
                    <a:pt x="70454" y="38048"/>
                  </a:lnTo>
                  <a:lnTo>
                    <a:pt x="70454" y="104634"/>
                  </a:lnTo>
                  <a:lnTo>
                    <a:pt x="79090" y="104634"/>
                  </a:lnTo>
                  <a:lnTo>
                    <a:pt x="79090" y="120000"/>
                  </a:lnTo>
                  <a:lnTo>
                    <a:pt x="51363" y="120000"/>
                  </a:lnTo>
                  <a:lnTo>
                    <a:pt x="51363" y="51951"/>
                  </a:lnTo>
                  <a:lnTo>
                    <a:pt x="50909" y="40975"/>
                  </a:lnTo>
                  <a:lnTo>
                    <a:pt x="49090" y="32926"/>
                  </a:lnTo>
                  <a:lnTo>
                    <a:pt x="46363" y="27073"/>
                  </a:lnTo>
                  <a:lnTo>
                    <a:pt x="41818" y="21219"/>
                  </a:lnTo>
                  <a:lnTo>
                    <a:pt x="36818" y="17560"/>
                  </a:lnTo>
                  <a:lnTo>
                    <a:pt x="31818" y="16829"/>
                  </a:lnTo>
                  <a:lnTo>
                    <a:pt x="31363" y="16829"/>
                  </a:lnTo>
                  <a:lnTo>
                    <a:pt x="30454" y="17560"/>
                  </a:lnTo>
                  <a:lnTo>
                    <a:pt x="29090" y="17560"/>
                  </a:lnTo>
                  <a:lnTo>
                    <a:pt x="29090" y="104634"/>
                  </a:lnTo>
                  <a:lnTo>
                    <a:pt x="38636" y="104634"/>
                  </a:lnTo>
                  <a:lnTo>
                    <a:pt x="38636" y="120000"/>
                  </a:lnTo>
                  <a:lnTo>
                    <a:pt x="0" y="120000"/>
                  </a:lnTo>
                  <a:lnTo>
                    <a:pt x="0" y="104634"/>
                  </a:lnTo>
                  <a:lnTo>
                    <a:pt x="10454" y="104634"/>
                  </a:lnTo>
                  <a:lnTo>
                    <a:pt x="10454" y="15365"/>
                  </a:lnTo>
                  <a:lnTo>
                    <a:pt x="0" y="15365"/>
                  </a:lnTo>
                  <a:lnTo>
                    <a:pt x="0" y="731"/>
                  </a:lnTo>
                  <a:lnTo>
                    <a:pt x="31818" y="731"/>
                  </a:lnTo>
                  <a:lnTo>
                    <a:pt x="36363"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 name="Shape 53"/>
            <p:cNvSpPr/>
            <p:nvPr/>
          </p:nvSpPr>
          <p:spPr>
            <a:xfrm>
              <a:off x="3769718" y="4421512"/>
              <a:ext cx="232418" cy="339631"/>
            </a:xfrm>
            <a:custGeom>
              <a:pathLst>
                <a:path extrusionOk="0" h="120000" w="120000">
                  <a:moveTo>
                    <a:pt x="1632" y="0"/>
                  </a:moveTo>
                  <a:lnTo>
                    <a:pt x="120000" y="0"/>
                  </a:lnTo>
                  <a:lnTo>
                    <a:pt x="120000" y="29023"/>
                  </a:lnTo>
                  <a:lnTo>
                    <a:pt x="100408" y="29023"/>
                  </a:lnTo>
                  <a:lnTo>
                    <a:pt x="100408" y="12837"/>
                  </a:lnTo>
                  <a:lnTo>
                    <a:pt x="56326" y="12837"/>
                  </a:lnTo>
                  <a:lnTo>
                    <a:pt x="56326" y="48558"/>
                  </a:lnTo>
                  <a:lnTo>
                    <a:pt x="105306" y="48558"/>
                  </a:lnTo>
                  <a:lnTo>
                    <a:pt x="105306" y="63069"/>
                  </a:lnTo>
                  <a:lnTo>
                    <a:pt x="56326" y="63069"/>
                  </a:lnTo>
                  <a:lnTo>
                    <a:pt x="56326" y="107162"/>
                  </a:lnTo>
                  <a:lnTo>
                    <a:pt x="79183" y="107162"/>
                  </a:lnTo>
                  <a:lnTo>
                    <a:pt x="79183" y="120000"/>
                  </a:lnTo>
                  <a:lnTo>
                    <a:pt x="0" y="120000"/>
                  </a:lnTo>
                  <a:lnTo>
                    <a:pt x="0" y="107162"/>
                  </a:lnTo>
                  <a:lnTo>
                    <a:pt x="21224" y="107162"/>
                  </a:lnTo>
                  <a:lnTo>
                    <a:pt x="21224" y="11720"/>
                  </a:lnTo>
                  <a:lnTo>
                    <a:pt x="1632" y="11720"/>
                  </a:lnTo>
                  <a:lnTo>
                    <a:pt x="1632"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4" name="Shape 54"/>
            <p:cNvSpPr/>
            <p:nvPr/>
          </p:nvSpPr>
          <p:spPr>
            <a:xfrm>
              <a:off x="4048007" y="4409273"/>
              <a:ext cx="137617" cy="351870"/>
            </a:xfrm>
            <a:custGeom>
              <a:pathLst>
                <a:path extrusionOk="0" h="120000" w="120000">
                  <a:moveTo>
                    <a:pt x="0" y="0"/>
                  </a:moveTo>
                  <a:lnTo>
                    <a:pt x="88636" y="0"/>
                  </a:lnTo>
                  <a:lnTo>
                    <a:pt x="88636" y="108699"/>
                  </a:lnTo>
                  <a:lnTo>
                    <a:pt x="120000" y="108699"/>
                  </a:lnTo>
                  <a:lnTo>
                    <a:pt x="120000" y="119999"/>
                  </a:lnTo>
                  <a:lnTo>
                    <a:pt x="0" y="119999"/>
                  </a:lnTo>
                  <a:lnTo>
                    <a:pt x="0" y="108699"/>
                  </a:lnTo>
                  <a:lnTo>
                    <a:pt x="32727" y="108699"/>
                  </a:lnTo>
                  <a:lnTo>
                    <a:pt x="32727" y="10762"/>
                  </a:lnTo>
                  <a:lnTo>
                    <a:pt x="0" y="10762"/>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5" name="Shape 55"/>
            <p:cNvSpPr/>
            <p:nvPr/>
          </p:nvSpPr>
          <p:spPr>
            <a:xfrm>
              <a:off x="4225379" y="4501065"/>
              <a:ext cx="211012" cy="263137"/>
            </a:xfrm>
            <a:custGeom>
              <a:pathLst>
                <a:path extrusionOk="0" h="120000" w="120000">
                  <a:moveTo>
                    <a:pt x="60000" y="16727"/>
                  </a:moveTo>
                  <a:lnTo>
                    <a:pt x="51044" y="18181"/>
                  </a:lnTo>
                  <a:lnTo>
                    <a:pt x="43880" y="24000"/>
                  </a:lnTo>
                  <a:lnTo>
                    <a:pt x="40298" y="32727"/>
                  </a:lnTo>
                  <a:lnTo>
                    <a:pt x="37611" y="44363"/>
                  </a:lnTo>
                  <a:lnTo>
                    <a:pt x="81492" y="44363"/>
                  </a:lnTo>
                  <a:lnTo>
                    <a:pt x="80597" y="34181"/>
                  </a:lnTo>
                  <a:lnTo>
                    <a:pt x="77910" y="26181"/>
                  </a:lnTo>
                  <a:lnTo>
                    <a:pt x="73432" y="21090"/>
                  </a:lnTo>
                  <a:lnTo>
                    <a:pt x="67164" y="17454"/>
                  </a:lnTo>
                  <a:lnTo>
                    <a:pt x="60000" y="16727"/>
                  </a:lnTo>
                  <a:close/>
                  <a:moveTo>
                    <a:pt x="62686" y="0"/>
                  </a:moveTo>
                  <a:lnTo>
                    <a:pt x="80597" y="1454"/>
                  </a:lnTo>
                  <a:lnTo>
                    <a:pt x="94925" y="5818"/>
                  </a:lnTo>
                  <a:lnTo>
                    <a:pt x="106567" y="14545"/>
                  </a:lnTo>
                  <a:lnTo>
                    <a:pt x="113731" y="26181"/>
                  </a:lnTo>
                  <a:lnTo>
                    <a:pt x="118208" y="41454"/>
                  </a:lnTo>
                  <a:lnTo>
                    <a:pt x="120000" y="61090"/>
                  </a:lnTo>
                  <a:lnTo>
                    <a:pt x="37611" y="61090"/>
                  </a:lnTo>
                  <a:lnTo>
                    <a:pt x="38507" y="70545"/>
                  </a:lnTo>
                  <a:lnTo>
                    <a:pt x="42985" y="80000"/>
                  </a:lnTo>
                  <a:lnTo>
                    <a:pt x="50149" y="87272"/>
                  </a:lnTo>
                  <a:lnTo>
                    <a:pt x="59104" y="93090"/>
                  </a:lnTo>
                  <a:lnTo>
                    <a:pt x="70746" y="97454"/>
                  </a:lnTo>
                  <a:lnTo>
                    <a:pt x="85074" y="98909"/>
                  </a:lnTo>
                  <a:lnTo>
                    <a:pt x="99402" y="98909"/>
                  </a:lnTo>
                  <a:lnTo>
                    <a:pt x="113731" y="97454"/>
                  </a:lnTo>
                  <a:lnTo>
                    <a:pt x="113731" y="114181"/>
                  </a:lnTo>
                  <a:lnTo>
                    <a:pt x="101194" y="117090"/>
                  </a:lnTo>
                  <a:lnTo>
                    <a:pt x="86865" y="119272"/>
                  </a:lnTo>
                  <a:lnTo>
                    <a:pt x="71641" y="120000"/>
                  </a:lnTo>
                  <a:lnTo>
                    <a:pt x="50149" y="117818"/>
                  </a:lnTo>
                  <a:lnTo>
                    <a:pt x="33134" y="113454"/>
                  </a:lnTo>
                  <a:lnTo>
                    <a:pt x="18805" y="104727"/>
                  </a:lnTo>
                  <a:lnTo>
                    <a:pt x="8059" y="93090"/>
                  </a:lnTo>
                  <a:lnTo>
                    <a:pt x="1791" y="78545"/>
                  </a:lnTo>
                  <a:lnTo>
                    <a:pt x="0" y="59636"/>
                  </a:lnTo>
                  <a:lnTo>
                    <a:pt x="1791" y="42181"/>
                  </a:lnTo>
                  <a:lnTo>
                    <a:pt x="8059" y="28363"/>
                  </a:lnTo>
                  <a:lnTo>
                    <a:pt x="17014" y="16727"/>
                  </a:lnTo>
                  <a:lnTo>
                    <a:pt x="29552" y="7272"/>
                  </a:lnTo>
                  <a:lnTo>
                    <a:pt x="44776" y="1454"/>
                  </a:lnTo>
                  <a:lnTo>
                    <a:pt x="62686"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6" name="Shape 56"/>
            <p:cNvSpPr/>
            <p:nvPr/>
          </p:nvSpPr>
          <p:spPr>
            <a:xfrm>
              <a:off x="4473088" y="4504126"/>
              <a:ext cx="226302" cy="260076"/>
            </a:xfrm>
            <a:custGeom>
              <a:pathLst>
                <a:path extrusionOk="0" h="120000" w="120000">
                  <a:moveTo>
                    <a:pt x="0" y="0"/>
                  </a:moveTo>
                  <a:lnTo>
                    <a:pt x="43636" y="0"/>
                  </a:lnTo>
                  <a:lnTo>
                    <a:pt x="68811" y="78292"/>
                  </a:lnTo>
                  <a:lnTo>
                    <a:pt x="85594" y="14634"/>
                  </a:lnTo>
                  <a:lnTo>
                    <a:pt x="72167" y="14634"/>
                  </a:lnTo>
                  <a:lnTo>
                    <a:pt x="72167" y="0"/>
                  </a:lnTo>
                  <a:lnTo>
                    <a:pt x="120000" y="0"/>
                  </a:lnTo>
                  <a:lnTo>
                    <a:pt x="120000" y="14634"/>
                  </a:lnTo>
                  <a:lnTo>
                    <a:pt x="111608" y="14634"/>
                  </a:lnTo>
                  <a:lnTo>
                    <a:pt x="76363" y="120000"/>
                  </a:lnTo>
                  <a:lnTo>
                    <a:pt x="50349" y="120000"/>
                  </a:lnTo>
                  <a:lnTo>
                    <a:pt x="10909" y="14634"/>
                  </a:lnTo>
                  <a:lnTo>
                    <a:pt x="0" y="14634"/>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7" name="Shape 57"/>
            <p:cNvSpPr/>
            <p:nvPr/>
          </p:nvSpPr>
          <p:spPr>
            <a:xfrm>
              <a:off x="4723855" y="4501065"/>
              <a:ext cx="244650" cy="266198"/>
            </a:xfrm>
            <a:custGeom>
              <a:pathLst>
                <a:path extrusionOk="0" h="120000" w="120000">
                  <a:moveTo>
                    <a:pt x="60779" y="17857"/>
                  </a:moveTo>
                  <a:lnTo>
                    <a:pt x="52987" y="19285"/>
                  </a:lnTo>
                  <a:lnTo>
                    <a:pt x="45194" y="25000"/>
                  </a:lnTo>
                  <a:lnTo>
                    <a:pt x="41298" y="33571"/>
                  </a:lnTo>
                  <a:lnTo>
                    <a:pt x="37402" y="45000"/>
                  </a:lnTo>
                  <a:lnTo>
                    <a:pt x="36623" y="59285"/>
                  </a:lnTo>
                  <a:lnTo>
                    <a:pt x="37402" y="75000"/>
                  </a:lnTo>
                  <a:lnTo>
                    <a:pt x="41298" y="87142"/>
                  </a:lnTo>
                  <a:lnTo>
                    <a:pt x="45194" y="95714"/>
                  </a:lnTo>
                  <a:lnTo>
                    <a:pt x="52987" y="100714"/>
                  </a:lnTo>
                  <a:lnTo>
                    <a:pt x="61558" y="102142"/>
                  </a:lnTo>
                  <a:lnTo>
                    <a:pt x="69350" y="100714"/>
                  </a:lnTo>
                  <a:lnTo>
                    <a:pt x="75584" y="95000"/>
                  </a:lnTo>
                  <a:lnTo>
                    <a:pt x="81038" y="85714"/>
                  </a:lnTo>
                  <a:lnTo>
                    <a:pt x="84155" y="73571"/>
                  </a:lnTo>
                  <a:lnTo>
                    <a:pt x="84935" y="57857"/>
                  </a:lnTo>
                  <a:lnTo>
                    <a:pt x="84155" y="45000"/>
                  </a:lnTo>
                  <a:lnTo>
                    <a:pt x="81038" y="33571"/>
                  </a:lnTo>
                  <a:lnTo>
                    <a:pt x="75584" y="25000"/>
                  </a:lnTo>
                  <a:lnTo>
                    <a:pt x="69350" y="19285"/>
                  </a:lnTo>
                  <a:lnTo>
                    <a:pt x="60779" y="17857"/>
                  </a:lnTo>
                  <a:close/>
                  <a:moveTo>
                    <a:pt x="61558" y="0"/>
                  </a:moveTo>
                  <a:lnTo>
                    <a:pt x="79480" y="1428"/>
                  </a:lnTo>
                  <a:lnTo>
                    <a:pt x="93506" y="6428"/>
                  </a:lnTo>
                  <a:lnTo>
                    <a:pt x="105194" y="15000"/>
                  </a:lnTo>
                  <a:lnTo>
                    <a:pt x="112987" y="26428"/>
                  </a:lnTo>
                  <a:lnTo>
                    <a:pt x="118441" y="40000"/>
                  </a:lnTo>
                  <a:lnTo>
                    <a:pt x="120000" y="56428"/>
                  </a:lnTo>
                  <a:lnTo>
                    <a:pt x="119220" y="72142"/>
                  </a:lnTo>
                  <a:lnTo>
                    <a:pt x="114545" y="85714"/>
                  </a:lnTo>
                  <a:lnTo>
                    <a:pt x="108311" y="97142"/>
                  </a:lnTo>
                  <a:lnTo>
                    <a:pt x="99740" y="107142"/>
                  </a:lnTo>
                  <a:lnTo>
                    <a:pt x="88831" y="114285"/>
                  </a:lnTo>
                  <a:lnTo>
                    <a:pt x="75584" y="118571"/>
                  </a:lnTo>
                  <a:lnTo>
                    <a:pt x="60000" y="120000"/>
                  </a:lnTo>
                  <a:lnTo>
                    <a:pt x="43636" y="118571"/>
                  </a:lnTo>
                  <a:lnTo>
                    <a:pt x="30389" y="115000"/>
                  </a:lnTo>
                  <a:lnTo>
                    <a:pt x="19480" y="108571"/>
                  </a:lnTo>
                  <a:lnTo>
                    <a:pt x="11688" y="99285"/>
                  </a:lnTo>
                  <a:lnTo>
                    <a:pt x="5454" y="89285"/>
                  </a:lnTo>
                  <a:lnTo>
                    <a:pt x="779" y="75714"/>
                  </a:lnTo>
                  <a:lnTo>
                    <a:pt x="0" y="60714"/>
                  </a:lnTo>
                  <a:lnTo>
                    <a:pt x="1558" y="46428"/>
                  </a:lnTo>
                  <a:lnTo>
                    <a:pt x="5454" y="33571"/>
                  </a:lnTo>
                  <a:lnTo>
                    <a:pt x="12467" y="22857"/>
                  </a:lnTo>
                  <a:lnTo>
                    <a:pt x="21818" y="12857"/>
                  </a:lnTo>
                  <a:lnTo>
                    <a:pt x="32727" y="5714"/>
                  </a:lnTo>
                  <a:lnTo>
                    <a:pt x="46753" y="1428"/>
                  </a:lnTo>
                  <a:lnTo>
                    <a:pt x="61558"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Shape 58"/>
            <p:cNvSpPr/>
            <p:nvPr/>
          </p:nvSpPr>
          <p:spPr>
            <a:xfrm>
              <a:off x="5002143" y="4409273"/>
              <a:ext cx="140674" cy="351870"/>
            </a:xfrm>
            <a:custGeom>
              <a:pathLst>
                <a:path extrusionOk="0" h="120000" w="120000">
                  <a:moveTo>
                    <a:pt x="0" y="0"/>
                  </a:moveTo>
                  <a:lnTo>
                    <a:pt x="88636" y="0"/>
                  </a:lnTo>
                  <a:lnTo>
                    <a:pt x="88636" y="108699"/>
                  </a:lnTo>
                  <a:lnTo>
                    <a:pt x="120000" y="108699"/>
                  </a:lnTo>
                  <a:lnTo>
                    <a:pt x="120000" y="119999"/>
                  </a:lnTo>
                  <a:lnTo>
                    <a:pt x="0" y="119999"/>
                  </a:lnTo>
                  <a:lnTo>
                    <a:pt x="0" y="108699"/>
                  </a:lnTo>
                  <a:lnTo>
                    <a:pt x="32727" y="108699"/>
                  </a:lnTo>
                  <a:lnTo>
                    <a:pt x="32727" y="10762"/>
                  </a:lnTo>
                  <a:lnTo>
                    <a:pt x="0" y="10762"/>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9" name="Shape 59"/>
            <p:cNvSpPr/>
            <p:nvPr/>
          </p:nvSpPr>
          <p:spPr>
            <a:xfrm>
              <a:off x="5188690" y="4501065"/>
              <a:ext cx="229359" cy="263137"/>
            </a:xfrm>
            <a:custGeom>
              <a:pathLst>
                <a:path extrusionOk="0" h="120000" w="120000">
                  <a:moveTo>
                    <a:pt x="70000" y="67636"/>
                  </a:moveTo>
                  <a:lnTo>
                    <a:pt x="55833" y="68363"/>
                  </a:lnTo>
                  <a:lnTo>
                    <a:pt x="45000" y="70545"/>
                  </a:lnTo>
                  <a:lnTo>
                    <a:pt x="39166" y="75636"/>
                  </a:lnTo>
                  <a:lnTo>
                    <a:pt x="35833" y="80727"/>
                  </a:lnTo>
                  <a:lnTo>
                    <a:pt x="35000" y="87272"/>
                  </a:lnTo>
                  <a:lnTo>
                    <a:pt x="36666" y="94545"/>
                  </a:lnTo>
                  <a:lnTo>
                    <a:pt x="40000" y="99636"/>
                  </a:lnTo>
                  <a:lnTo>
                    <a:pt x="48333" y="103272"/>
                  </a:lnTo>
                  <a:lnTo>
                    <a:pt x="57500" y="104000"/>
                  </a:lnTo>
                  <a:lnTo>
                    <a:pt x="66666" y="104000"/>
                  </a:lnTo>
                  <a:lnTo>
                    <a:pt x="70000" y="103272"/>
                  </a:lnTo>
                  <a:lnTo>
                    <a:pt x="70000" y="67636"/>
                  </a:lnTo>
                  <a:close/>
                  <a:moveTo>
                    <a:pt x="35000" y="0"/>
                  </a:moveTo>
                  <a:lnTo>
                    <a:pt x="51666" y="0"/>
                  </a:lnTo>
                  <a:lnTo>
                    <a:pt x="69166" y="1454"/>
                  </a:lnTo>
                  <a:lnTo>
                    <a:pt x="82500" y="5090"/>
                  </a:lnTo>
                  <a:lnTo>
                    <a:pt x="92500" y="10909"/>
                  </a:lnTo>
                  <a:lnTo>
                    <a:pt x="99166" y="18909"/>
                  </a:lnTo>
                  <a:lnTo>
                    <a:pt x="103333" y="29090"/>
                  </a:lnTo>
                  <a:lnTo>
                    <a:pt x="104166" y="40727"/>
                  </a:lnTo>
                  <a:lnTo>
                    <a:pt x="103333" y="104000"/>
                  </a:lnTo>
                  <a:lnTo>
                    <a:pt x="120000" y="104000"/>
                  </a:lnTo>
                  <a:lnTo>
                    <a:pt x="120000" y="119272"/>
                  </a:lnTo>
                  <a:lnTo>
                    <a:pt x="69166" y="119272"/>
                  </a:lnTo>
                  <a:lnTo>
                    <a:pt x="62500" y="120000"/>
                  </a:lnTo>
                  <a:lnTo>
                    <a:pt x="41666" y="120000"/>
                  </a:lnTo>
                  <a:lnTo>
                    <a:pt x="30833" y="117818"/>
                  </a:lnTo>
                  <a:lnTo>
                    <a:pt x="21666" y="115636"/>
                  </a:lnTo>
                  <a:lnTo>
                    <a:pt x="12500" y="112000"/>
                  </a:lnTo>
                  <a:lnTo>
                    <a:pt x="5833" y="106181"/>
                  </a:lnTo>
                  <a:lnTo>
                    <a:pt x="2500" y="98909"/>
                  </a:lnTo>
                  <a:lnTo>
                    <a:pt x="0" y="88727"/>
                  </a:lnTo>
                  <a:lnTo>
                    <a:pt x="2500" y="78545"/>
                  </a:lnTo>
                  <a:lnTo>
                    <a:pt x="8333" y="68363"/>
                  </a:lnTo>
                  <a:lnTo>
                    <a:pt x="17500" y="61818"/>
                  </a:lnTo>
                  <a:lnTo>
                    <a:pt x="30833" y="56000"/>
                  </a:lnTo>
                  <a:lnTo>
                    <a:pt x="49166" y="52363"/>
                  </a:lnTo>
                  <a:lnTo>
                    <a:pt x="70000" y="51636"/>
                  </a:lnTo>
                  <a:lnTo>
                    <a:pt x="69166" y="40727"/>
                  </a:lnTo>
                  <a:lnTo>
                    <a:pt x="68333" y="33454"/>
                  </a:lnTo>
                  <a:lnTo>
                    <a:pt x="65000" y="26909"/>
                  </a:lnTo>
                  <a:lnTo>
                    <a:pt x="61666" y="22545"/>
                  </a:lnTo>
                  <a:lnTo>
                    <a:pt x="52500" y="18181"/>
                  </a:lnTo>
                  <a:lnTo>
                    <a:pt x="41666" y="16727"/>
                  </a:lnTo>
                  <a:lnTo>
                    <a:pt x="30000" y="16727"/>
                  </a:lnTo>
                  <a:lnTo>
                    <a:pt x="30000" y="35636"/>
                  </a:lnTo>
                  <a:lnTo>
                    <a:pt x="9166" y="35636"/>
                  </a:lnTo>
                  <a:lnTo>
                    <a:pt x="9166" y="2909"/>
                  </a:lnTo>
                  <a:lnTo>
                    <a:pt x="19166" y="727"/>
                  </a:lnTo>
                  <a:lnTo>
                    <a:pt x="3500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0" name="Shape 60"/>
            <p:cNvSpPr/>
            <p:nvPr/>
          </p:nvSpPr>
          <p:spPr>
            <a:xfrm>
              <a:off x="5463922" y="4501065"/>
              <a:ext cx="278289" cy="260078"/>
            </a:xfrm>
            <a:custGeom>
              <a:pathLst>
                <a:path extrusionOk="0" h="120000" w="120000">
                  <a:moveTo>
                    <a:pt x="52799" y="0"/>
                  </a:moveTo>
                  <a:lnTo>
                    <a:pt x="66514" y="0"/>
                  </a:lnTo>
                  <a:lnTo>
                    <a:pt x="77485" y="1463"/>
                  </a:lnTo>
                  <a:lnTo>
                    <a:pt x="86400" y="4390"/>
                  </a:lnTo>
                  <a:lnTo>
                    <a:pt x="92571" y="6585"/>
                  </a:lnTo>
                  <a:lnTo>
                    <a:pt x="97371" y="10975"/>
                  </a:lnTo>
                  <a:lnTo>
                    <a:pt x="102857" y="18292"/>
                  </a:lnTo>
                  <a:lnTo>
                    <a:pt x="105599" y="27804"/>
                  </a:lnTo>
                  <a:lnTo>
                    <a:pt x="106285" y="38780"/>
                  </a:lnTo>
                  <a:lnTo>
                    <a:pt x="106285" y="104634"/>
                  </a:lnTo>
                  <a:lnTo>
                    <a:pt x="119999" y="104634"/>
                  </a:lnTo>
                  <a:lnTo>
                    <a:pt x="119999" y="120000"/>
                  </a:lnTo>
                  <a:lnTo>
                    <a:pt x="78171" y="120000"/>
                  </a:lnTo>
                  <a:lnTo>
                    <a:pt x="78171" y="52682"/>
                  </a:lnTo>
                  <a:lnTo>
                    <a:pt x="77485" y="42439"/>
                  </a:lnTo>
                  <a:lnTo>
                    <a:pt x="74742" y="33658"/>
                  </a:lnTo>
                  <a:lnTo>
                    <a:pt x="70628" y="27073"/>
                  </a:lnTo>
                  <a:lnTo>
                    <a:pt x="63771" y="21219"/>
                  </a:lnTo>
                  <a:lnTo>
                    <a:pt x="55542" y="17560"/>
                  </a:lnTo>
                  <a:lnTo>
                    <a:pt x="47314" y="16829"/>
                  </a:lnTo>
                  <a:lnTo>
                    <a:pt x="44571" y="16829"/>
                  </a:lnTo>
                  <a:lnTo>
                    <a:pt x="43885" y="17560"/>
                  </a:lnTo>
                  <a:lnTo>
                    <a:pt x="43885" y="104634"/>
                  </a:lnTo>
                  <a:lnTo>
                    <a:pt x="58285" y="104634"/>
                  </a:lnTo>
                  <a:lnTo>
                    <a:pt x="58285" y="120000"/>
                  </a:lnTo>
                  <a:lnTo>
                    <a:pt x="0" y="120000"/>
                  </a:lnTo>
                  <a:lnTo>
                    <a:pt x="0" y="104634"/>
                  </a:lnTo>
                  <a:lnTo>
                    <a:pt x="15771" y="104634"/>
                  </a:lnTo>
                  <a:lnTo>
                    <a:pt x="15771" y="15365"/>
                  </a:lnTo>
                  <a:lnTo>
                    <a:pt x="0" y="15365"/>
                  </a:lnTo>
                  <a:lnTo>
                    <a:pt x="0" y="731"/>
                  </a:lnTo>
                  <a:lnTo>
                    <a:pt x="45257" y="731"/>
                  </a:lnTo>
                  <a:lnTo>
                    <a:pt x="52799"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 name="Shape 61"/>
            <p:cNvSpPr/>
            <p:nvPr/>
          </p:nvSpPr>
          <p:spPr>
            <a:xfrm>
              <a:off x="5781967" y="4409273"/>
              <a:ext cx="247707" cy="354929"/>
            </a:xfrm>
            <a:custGeom>
              <a:pathLst>
                <a:path extrusionOk="0" h="120000" w="120000">
                  <a:moveTo>
                    <a:pt x="60000" y="44464"/>
                  </a:moveTo>
                  <a:lnTo>
                    <a:pt x="51538" y="44999"/>
                  </a:lnTo>
                  <a:lnTo>
                    <a:pt x="45384" y="47678"/>
                  </a:lnTo>
                  <a:lnTo>
                    <a:pt x="39230" y="51428"/>
                  </a:lnTo>
                  <a:lnTo>
                    <a:pt x="35384" y="56785"/>
                  </a:lnTo>
                  <a:lnTo>
                    <a:pt x="32307" y="64821"/>
                  </a:lnTo>
                  <a:lnTo>
                    <a:pt x="31538" y="73928"/>
                  </a:lnTo>
                  <a:lnTo>
                    <a:pt x="32307" y="85178"/>
                  </a:lnTo>
                  <a:lnTo>
                    <a:pt x="36153" y="93749"/>
                  </a:lnTo>
                  <a:lnTo>
                    <a:pt x="41538" y="99642"/>
                  </a:lnTo>
                  <a:lnTo>
                    <a:pt x="47692" y="103928"/>
                  </a:lnTo>
                  <a:lnTo>
                    <a:pt x="55384" y="106607"/>
                  </a:lnTo>
                  <a:lnTo>
                    <a:pt x="63846" y="107142"/>
                  </a:lnTo>
                  <a:lnTo>
                    <a:pt x="70769" y="107142"/>
                  </a:lnTo>
                  <a:lnTo>
                    <a:pt x="73846" y="106607"/>
                  </a:lnTo>
                  <a:lnTo>
                    <a:pt x="73846" y="45535"/>
                  </a:lnTo>
                  <a:lnTo>
                    <a:pt x="67692" y="44999"/>
                  </a:lnTo>
                  <a:lnTo>
                    <a:pt x="60000" y="44464"/>
                  </a:lnTo>
                  <a:close/>
                  <a:moveTo>
                    <a:pt x="56153" y="0"/>
                  </a:moveTo>
                  <a:lnTo>
                    <a:pt x="104615" y="0"/>
                  </a:lnTo>
                  <a:lnTo>
                    <a:pt x="104615" y="108214"/>
                  </a:lnTo>
                  <a:lnTo>
                    <a:pt x="120000" y="108214"/>
                  </a:lnTo>
                  <a:lnTo>
                    <a:pt x="120000" y="119464"/>
                  </a:lnTo>
                  <a:lnTo>
                    <a:pt x="70769" y="119464"/>
                  </a:lnTo>
                  <a:lnTo>
                    <a:pt x="63076" y="119999"/>
                  </a:lnTo>
                  <a:lnTo>
                    <a:pt x="54615" y="119999"/>
                  </a:lnTo>
                  <a:lnTo>
                    <a:pt x="39230" y="119464"/>
                  </a:lnTo>
                  <a:lnTo>
                    <a:pt x="26923" y="116785"/>
                  </a:lnTo>
                  <a:lnTo>
                    <a:pt x="17692" y="112499"/>
                  </a:lnTo>
                  <a:lnTo>
                    <a:pt x="10000" y="107142"/>
                  </a:lnTo>
                  <a:lnTo>
                    <a:pt x="4615" y="99107"/>
                  </a:lnTo>
                  <a:lnTo>
                    <a:pt x="769" y="89464"/>
                  </a:lnTo>
                  <a:lnTo>
                    <a:pt x="0" y="77142"/>
                  </a:lnTo>
                  <a:lnTo>
                    <a:pt x="1538" y="64285"/>
                  </a:lnTo>
                  <a:lnTo>
                    <a:pt x="6923" y="53035"/>
                  </a:lnTo>
                  <a:lnTo>
                    <a:pt x="16153" y="43928"/>
                  </a:lnTo>
                  <a:lnTo>
                    <a:pt x="26923" y="36964"/>
                  </a:lnTo>
                  <a:lnTo>
                    <a:pt x="41538" y="32678"/>
                  </a:lnTo>
                  <a:lnTo>
                    <a:pt x="56923" y="31607"/>
                  </a:lnTo>
                  <a:lnTo>
                    <a:pt x="66153" y="32142"/>
                  </a:lnTo>
                  <a:lnTo>
                    <a:pt x="73076" y="32678"/>
                  </a:lnTo>
                  <a:lnTo>
                    <a:pt x="73076" y="10714"/>
                  </a:lnTo>
                  <a:lnTo>
                    <a:pt x="56153" y="10714"/>
                  </a:lnTo>
                  <a:lnTo>
                    <a:pt x="56153"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 name="Shape 62"/>
          <p:cNvGrpSpPr/>
          <p:nvPr/>
        </p:nvGrpSpPr>
        <p:grpSpPr>
          <a:xfrm>
            <a:off x="179388" y="6300788"/>
            <a:ext cx="8713788" cy="393700"/>
            <a:chOff x="179512" y="6300028"/>
            <a:chExt cx="8712968" cy="394016"/>
          </a:xfrm>
        </p:grpSpPr>
        <p:grpSp>
          <p:nvGrpSpPr>
            <p:cNvPr id="63" name="Shape 63"/>
            <p:cNvGrpSpPr/>
            <p:nvPr/>
          </p:nvGrpSpPr>
          <p:grpSpPr>
            <a:xfrm>
              <a:off x="7668633" y="6309560"/>
              <a:ext cx="1223847" cy="384484"/>
              <a:chOff x="6228473" y="5085516"/>
              <a:chExt cx="1223847" cy="538277"/>
            </a:xfrm>
          </p:grpSpPr>
          <p:sp>
            <p:nvSpPr>
              <p:cNvPr id="64" name="Shape 64"/>
              <p:cNvSpPr/>
              <p:nvPr/>
            </p:nvSpPr>
            <p:spPr>
              <a:xfrm>
                <a:off x="6228473" y="5085516"/>
                <a:ext cx="1223847" cy="502688"/>
              </a:xfrm>
              <a:prstGeom prst="rect">
                <a:avLst/>
              </a:prstGeom>
              <a:noFill/>
              <a:ln cap="sq" cmpd="sng" w="38100">
                <a:solidFill>
                  <a:srgbClr val="00346B"/>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 name="Shape 65"/>
              <p:cNvSpPr txBox="1"/>
              <p:nvPr/>
            </p:nvSpPr>
            <p:spPr>
              <a:xfrm>
                <a:off x="6372921" y="5085516"/>
                <a:ext cx="934950" cy="538277"/>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1900" u="none" cap="none" strike="noStrike">
                    <a:solidFill>
                      <a:srgbClr val="00346B"/>
                    </a:solidFill>
                    <a:latin typeface="Arial"/>
                    <a:ea typeface="Arial"/>
                    <a:cs typeface="Arial"/>
                    <a:sym typeface="Arial"/>
                  </a:rPr>
                  <a:t>Ik kies</a:t>
                </a:r>
                <a:endParaRPr/>
              </a:p>
            </p:txBody>
          </p:sp>
        </p:grpSp>
        <p:sp>
          <p:nvSpPr>
            <p:cNvPr id="66" name="Shape 66"/>
            <p:cNvSpPr/>
            <p:nvPr/>
          </p:nvSpPr>
          <p:spPr>
            <a:xfrm>
              <a:off x="179512" y="6309561"/>
              <a:ext cx="7344672" cy="359063"/>
            </a:xfrm>
            <a:prstGeom prst="rect">
              <a:avLst/>
            </a:prstGeom>
            <a:solidFill>
              <a:srgbClr val="00346B"/>
            </a:solidFill>
            <a:ln cap="sq" cmpd="sng" w="38100">
              <a:solidFill>
                <a:srgbClr val="00346B"/>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Shape 67"/>
            <p:cNvSpPr txBox="1"/>
            <p:nvPr/>
          </p:nvSpPr>
          <p:spPr>
            <a:xfrm>
              <a:off x="2268466" y="6300028"/>
              <a:ext cx="3815991" cy="368596"/>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1800" u="none" cap="none" strike="noStrike">
                  <a:solidFill>
                    <a:schemeClr val="lt1"/>
                  </a:solidFill>
                  <a:latin typeface="Arial"/>
                  <a:ea typeface="Arial"/>
                  <a:cs typeface="Arial"/>
                  <a:sym typeface="Arial"/>
                </a:rPr>
                <a:t>www.windesheimflevoland.nl</a:t>
              </a:r>
              <a:endParaRPr b="1" i="0" sz="1800" u="none" cap="none" strike="noStrike">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grpSp>
        <p:nvGrpSpPr>
          <p:cNvPr id="122" name="Shape 122"/>
          <p:cNvGrpSpPr/>
          <p:nvPr/>
        </p:nvGrpSpPr>
        <p:grpSpPr>
          <a:xfrm>
            <a:off x="6227763" y="1268413"/>
            <a:ext cx="2736850" cy="423862"/>
            <a:chOff x="57150" y="3840163"/>
            <a:chExt cx="5981700" cy="927100"/>
          </a:xfrm>
        </p:grpSpPr>
        <p:sp>
          <p:nvSpPr>
            <p:cNvPr id="123" name="Shape 123"/>
            <p:cNvSpPr/>
            <p:nvPr/>
          </p:nvSpPr>
          <p:spPr>
            <a:xfrm>
              <a:off x="57150" y="3840163"/>
              <a:ext cx="5981700" cy="9271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4" name="Shape 124"/>
            <p:cNvSpPr/>
            <p:nvPr/>
          </p:nvSpPr>
          <p:spPr>
            <a:xfrm>
              <a:off x="2860638" y="3840163"/>
              <a:ext cx="1020081" cy="822931"/>
            </a:xfrm>
            <a:custGeom>
              <a:pathLst>
                <a:path extrusionOk="0" h="120000" w="120000">
                  <a:moveTo>
                    <a:pt x="19065" y="0"/>
                  </a:moveTo>
                  <a:lnTo>
                    <a:pt x="25233" y="232"/>
                  </a:lnTo>
                  <a:lnTo>
                    <a:pt x="24859" y="5338"/>
                  </a:lnTo>
                  <a:lnTo>
                    <a:pt x="24672" y="11605"/>
                  </a:lnTo>
                  <a:lnTo>
                    <a:pt x="23925" y="18800"/>
                  </a:lnTo>
                  <a:lnTo>
                    <a:pt x="23738" y="26924"/>
                  </a:lnTo>
                  <a:lnTo>
                    <a:pt x="23364" y="35048"/>
                  </a:lnTo>
                  <a:lnTo>
                    <a:pt x="24672" y="32030"/>
                  </a:lnTo>
                  <a:lnTo>
                    <a:pt x="26355" y="28317"/>
                  </a:lnTo>
                  <a:lnTo>
                    <a:pt x="28411" y="23907"/>
                  </a:lnTo>
                  <a:lnTo>
                    <a:pt x="36074" y="9516"/>
                  </a:lnTo>
                  <a:lnTo>
                    <a:pt x="38878" y="5106"/>
                  </a:lnTo>
                  <a:lnTo>
                    <a:pt x="41308" y="1392"/>
                  </a:lnTo>
                  <a:lnTo>
                    <a:pt x="47102" y="2088"/>
                  </a:lnTo>
                  <a:lnTo>
                    <a:pt x="53271" y="3481"/>
                  </a:lnTo>
                  <a:lnTo>
                    <a:pt x="59813" y="5106"/>
                  </a:lnTo>
                  <a:lnTo>
                    <a:pt x="65981" y="7195"/>
                  </a:lnTo>
                  <a:lnTo>
                    <a:pt x="71775" y="9284"/>
                  </a:lnTo>
                  <a:lnTo>
                    <a:pt x="69719" y="16479"/>
                  </a:lnTo>
                  <a:lnTo>
                    <a:pt x="67476" y="24371"/>
                  </a:lnTo>
                  <a:lnTo>
                    <a:pt x="65420" y="32959"/>
                  </a:lnTo>
                  <a:lnTo>
                    <a:pt x="61495" y="50367"/>
                  </a:lnTo>
                  <a:lnTo>
                    <a:pt x="59813" y="58491"/>
                  </a:lnTo>
                  <a:lnTo>
                    <a:pt x="58317" y="65918"/>
                  </a:lnTo>
                  <a:lnTo>
                    <a:pt x="57009" y="71953"/>
                  </a:lnTo>
                  <a:lnTo>
                    <a:pt x="62429" y="62669"/>
                  </a:lnTo>
                  <a:lnTo>
                    <a:pt x="67289" y="54313"/>
                  </a:lnTo>
                  <a:lnTo>
                    <a:pt x="71775" y="47350"/>
                  </a:lnTo>
                  <a:lnTo>
                    <a:pt x="76261" y="40851"/>
                  </a:lnTo>
                  <a:lnTo>
                    <a:pt x="80373" y="35048"/>
                  </a:lnTo>
                  <a:lnTo>
                    <a:pt x="84299" y="29709"/>
                  </a:lnTo>
                  <a:lnTo>
                    <a:pt x="88224" y="24603"/>
                  </a:lnTo>
                  <a:lnTo>
                    <a:pt x="92336" y="19497"/>
                  </a:lnTo>
                  <a:lnTo>
                    <a:pt x="98317" y="23210"/>
                  </a:lnTo>
                  <a:lnTo>
                    <a:pt x="103738" y="26924"/>
                  </a:lnTo>
                  <a:lnTo>
                    <a:pt x="108971" y="30870"/>
                  </a:lnTo>
                  <a:lnTo>
                    <a:pt x="114205" y="35280"/>
                  </a:lnTo>
                  <a:lnTo>
                    <a:pt x="120000" y="40386"/>
                  </a:lnTo>
                  <a:lnTo>
                    <a:pt x="115140" y="45493"/>
                  </a:lnTo>
                  <a:lnTo>
                    <a:pt x="109532" y="51528"/>
                  </a:lnTo>
                  <a:lnTo>
                    <a:pt x="103551" y="58027"/>
                  </a:lnTo>
                  <a:lnTo>
                    <a:pt x="97383" y="65454"/>
                  </a:lnTo>
                  <a:lnTo>
                    <a:pt x="90654" y="73578"/>
                  </a:lnTo>
                  <a:lnTo>
                    <a:pt x="76448" y="90986"/>
                  </a:lnTo>
                  <a:lnTo>
                    <a:pt x="71588" y="97717"/>
                  </a:lnTo>
                  <a:lnTo>
                    <a:pt x="66728" y="104448"/>
                  </a:lnTo>
                  <a:lnTo>
                    <a:pt x="61682" y="111876"/>
                  </a:lnTo>
                  <a:lnTo>
                    <a:pt x="56822" y="119767"/>
                  </a:lnTo>
                  <a:lnTo>
                    <a:pt x="56822" y="120000"/>
                  </a:lnTo>
                  <a:lnTo>
                    <a:pt x="55700" y="119767"/>
                  </a:lnTo>
                  <a:lnTo>
                    <a:pt x="53457" y="119303"/>
                  </a:lnTo>
                  <a:lnTo>
                    <a:pt x="50280" y="119071"/>
                  </a:lnTo>
                  <a:lnTo>
                    <a:pt x="46542" y="118607"/>
                  </a:lnTo>
                  <a:lnTo>
                    <a:pt x="42616" y="118143"/>
                  </a:lnTo>
                  <a:lnTo>
                    <a:pt x="38691" y="117446"/>
                  </a:lnTo>
                  <a:lnTo>
                    <a:pt x="35140" y="116982"/>
                  </a:lnTo>
                  <a:lnTo>
                    <a:pt x="32149" y="116750"/>
                  </a:lnTo>
                  <a:lnTo>
                    <a:pt x="32523" y="100270"/>
                  </a:lnTo>
                  <a:lnTo>
                    <a:pt x="33457" y="87272"/>
                  </a:lnTo>
                  <a:lnTo>
                    <a:pt x="34392" y="74506"/>
                  </a:lnTo>
                  <a:lnTo>
                    <a:pt x="35887" y="62669"/>
                  </a:lnTo>
                  <a:lnTo>
                    <a:pt x="37383" y="51992"/>
                  </a:lnTo>
                  <a:lnTo>
                    <a:pt x="34392" y="57098"/>
                  </a:lnTo>
                  <a:lnTo>
                    <a:pt x="31588" y="61740"/>
                  </a:lnTo>
                  <a:lnTo>
                    <a:pt x="29345" y="66382"/>
                  </a:lnTo>
                  <a:lnTo>
                    <a:pt x="27102" y="70328"/>
                  </a:lnTo>
                  <a:lnTo>
                    <a:pt x="25420" y="73346"/>
                  </a:lnTo>
                  <a:lnTo>
                    <a:pt x="24859" y="73346"/>
                  </a:lnTo>
                  <a:lnTo>
                    <a:pt x="23177" y="72882"/>
                  </a:lnTo>
                  <a:lnTo>
                    <a:pt x="20560" y="72649"/>
                  </a:lnTo>
                  <a:lnTo>
                    <a:pt x="17570" y="72417"/>
                  </a:lnTo>
                  <a:lnTo>
                    <a:pt x="14392" y="72185"/>
                  </a:lnTo>
                  <a:lnTo>
                    <a:pt x="11028" y="71953"/>
                  </a:lnTo>
                  <a:lnTo>
                    <a:pt x="8037" y="71721"/>
                  </a:lnTo>
                  <a:lnTo>
                    <a:pt x="5607" y="71489"/>
                  </a:lnTo>
                  <a:lnTo>
                    <a:pt x="2616" y="54313"/>
                  </a:lnTo>
                  <a:lnTo>
                    <a:pt x="934" y="37137"/>
                  </a:lnTo>
                  <a:lnTo>
                    <a:pt x="0" y="19961"/>
                  </a:lnTo>
                  <a:lnTo>
                    <a:pt x="0" y="1856"/>
                  </a:lnTo>
                  <a:lnTo>
                    <a:pt x="6915" y="928"/>
                  </a:lnTo>
                  <a:lnTo>
                    <a:pt x="13084" y="232"/>
                  </a:lnTo>
                  <a:lnTo>
                    <a:pt x="19065" y="0"/>
                  </a:lnTo>
                  <a:close/>
                </a:path>
              </a:pathLst>
            </a:custGeom>
            <a:solidFill>
              <a:srgbClr val="CF8C01"/>
            </a:solidFill>
            <a:ln cap="flat" cmpd="sng" w="9525">
              <a:solidFill>
                <a:srgbClr val="D18C00"/>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5" name="Shape 125"/>
            <p:cNvSpPr/>
            <p:nvPr/>
          </p:nvSpPr>
          <p:spPr>
            <a:xfrm>
              <a:off x="57150" y="4420034"/>
              <a:ext cx="419828" cy="343758"/>
            </a:xfrm>
            <a:custGeom>
              <a:pathLst>
                <a:path extrusionOk="0" h="120000" w="120000">
                  <a:moveTo>
                    <a:pt x="0" y="0"/>
                  </a:moveTo>
                  <a:lnTo>
                    <a:pt x="35454" y="0"/>
                  </a:lnTo>
                  <a:lnTo>
                    <a:pt x="35454" y="11720"/>
                  </a:lnTo>
                  <a:lnTo>
                    <a:pt x="29090" y="11720"/>
                  </a:lnTo>
                  <a:lnTo>
                    <a:pt x="39545" y="84837"/>
                  </a:lnTo>
                  <a:lnTo>
                    <a:pt x="53636" y="11720"/>
                  </a:lnTo>
                  <a:lnTo>
                    <a:pt x="47272" y="11720"/>
                  </a:lnTo>
                  <a:lnTo>
                    <a:pt x="47272" y="0"/>
                  </a:lnTo>
                  <a:lnTo>
                    <a:pt x="74090" y="0"/>
                  </a:lnTo>
                  <a:lnTo>
                    <a:pt x="86818" y="84837"/>
                  </a:lnTo>
                  <a:lnTo>
                    <a:pt x="99090" y="11720"/>
                  </a:lnTo>
                  <a:lnTo>
                    <a:pt x="90454" y="11720"/>
                  </a:lnTo>
                  <a:lnTo>
                    <a:pt x="90454" y="0"/>
                  </a:lnTo>
                  <a:lnTo>
                    <a:pt x="120000" y="0"/>
                  </a:lnTo>
                  <a:lnTo>
                    <a:pt x="120000" y="11720"/>
                  </a:lnTo>
                  <a:lnTo>
                    <a:pt x="113181" y="11720"/>
                  </a:lnTo>
                  <a:lnTo>
                    <a:pt x="91363" y="120000"/>
                  </a:lnTo>
                  <a:lnTo>
                    <a:pt x="75454" y="120000"/>
                  </a:lnTo>
                  <a:lnTo>
                    <a:pt x="61363" y="31813"/>
                  </a:lnTo>
                  <a:lnTo>
                    <a:pt x="45000" y="120000"/>
                  </a:lnTo>
                  <a:lnTo>
                    <a:pt x="29090" y="120000"/>
                  </a:lnTo>
                  <a:lnTo>
                    <a:pt x="8636" y="11720"/>
                  </a:lnTo>
                  <a:lnTo>
                    <a:pt x="0" y="11720"/>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6" name="Shape 126"/>
            <p:cNvSpPr/>
            <p:nvPr/>
          </p:nvSpPr>
          <p:spPr>
            <a:xfrm>
              <a:off x="504736" y="4395729"/>
              <a:ext cx="135318" cy="368063"/>
            </a:xfrm>
            <a:custGeom>
              <a:pathLst>
                <a:path extrusionOk="0" h="120000" w="120000">
                  <a:moveTo>
                    <a:pt x="0" y="35324"/>
                  </a:moveTo>
                  <a:lnTo>
                    <a:pt x="89302" y="35324"/>
                  </a:lnTo>
                  <a:lnTo>
                    <a:pt x="89302" y="109090"/>
                  </a:lnTo>
                  <a:lnTo>
                    <a:pt x="120000" y="109090"/>
                  </a:lnTo>
                  <a:lnTo>
                    <a:pt x="120000" y="119999"/>
                  </a:lnTo>
                  <a:lnTo>
                    <a:pt x="0" y="119999"/>
                  </a:lnTo>
                  <a:lnTo>
                    <a:pt x="0" y="109090"/>
                  </a:lnTo>
                  <a:lnTo>
                    <a:pt x="32093" y="109090"/>
                  </a:lnTo>
                  <a:lnTo>
                    <a:pt x="32093" y="45714"/>
                  </a:lnTo>
                  <a:lnTo>
                    <a:pt x="0" y="45714"/>
                  </a:lnTo>
                  <a:lnTo>
                    <a:pt x="0" y="35324"/>
                  </a:lnTo>
                  <a:close/>
                  <a:moveTo>
                    <a:pt x="58604" y="0"/>
                  </a:moveTo>
                  <a:lnTo>
                    <a:pt x="73953" y="1038"/>
                  </a:lnTo>
                  <a:lnTo>
                    <a:pt x="85116" y="4155"/>
                  </a:lnTo>
                  <a:lnTo>
                    <a:pt x="92093" y="8311"/>
                  </a:lnTo>
                  <a:lnTo>
                    <a:pt x="96279" y="13506"/>
                  </a:lnTo>
                  <a:lnTo>
                    <a:pt x="92093" y="18701"/>
                  </a:lnTo>
                  <a:lnTo>
                    <a:pt x="85116" y="22857"/>
                  </a:lnTo>
                  <a:lnTo>
                    <a:pt x="73953" y="25454"/>
                  </a:lnTo>
                  <a:lnTo>
                    <a:pt x="58604" y="26493"/>
                  </a:lnTo>
                  <a:lnTo>
                    <a:pt x="44651" y="25454"/>
                  </a:lnTo>
                  <a:lnTo>
                    <a:pt x="33488" y="22857"/>
                  </a:lnTo>
                  <a:lnTo>
                    <a:pt x="26511" y="18701"/>
                  </a:lnTo>
                  <a:lnTo>
                    <a:pt x="23720" y="13506"/>
                  </a:lnTo>
                  <a:lnTo>
                    <a:pt x="26511" y="8311"/>
                  </a:lnTo>
                  <a:lnTo>
                    <a:pt x="33488" y="4155"/>
                  </a:lnTo>
                  <a:lnTo>
                    <a:pt x="44651" y="1038"/>
                  </a:lnTo>
                  <a:lnTo>
                    <a:pt x="58604"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7" name="Shape 127"/>
            <p:cNvSpPr/>
            <p:nvPr/>
          </p:nvSpPr>
          <p:spPr>
            <a:xfrm>
              <a:off x="685158" y="4503369"/>
              <a:ext cx="277573" cy="260423"/>
            </a:xfrm>
            <a:custGeom>
              <a:pathLst>
                <a:path extrusionOk="0" h="120000" w="120000">
                  <a:moveTo>
                    <a:pt x="52799" y="0"/>
                  </a:moveTo>
                  <a:lnTo>
                    <a:pt x="66514" y="0"/>
                  </a:lnTo>
                  <a:lnTo>
                    <a:pt x="77485" y="1463"/>
                  </a:lnTo>
                  <a:lnTo>
                    <a:pt x="85714" y="4390"/>
                  </a:lnTo>
                  <a:lnTo>
                    <a:pt x="91885" y="6585"/>
                  </a:lnTo>
                  <a:lnTo>
                    <a:pt x="97371" y="10975"/>
                  </a:lnTo>
                  <a:lnTo>
                    <a:pt x="102857" y="18292"/>
                  </a:lnTo>
                  <a:lnTo>
                    <a:pt x="105599" y="27804"/>
                  </a:lnTo>
                  <a:lnTo>
                    <a:pt x="106285" y="38780"/>
                  </a:lnTo>
                  <a:lnTo>
                    <a:pt x="106285" y="104634"/>
                  </a:lnTo>
                  <a:lnTo>
                    <a:pt x="119999" y="104634"/>
                  </a:lnTo>
                  <a:lnTo>
                    <a:pt x="119999" y="120000"/>
                  </a:lnTo>
                  <a:lnTo>
                    <a:pt x="77485" y="120000"/>
                  </a:lnTo>
                  <a:lnTo>
                    <a:pt x="77485" y="52682"/>
                  </a:lnTo>
                  <a:lnTo>
                    <a:pt x="76800" y="41707"/>
                  </a:lnTo>
                  <a:lnTo>
                    <a:pt x="74742" y="33658"/>
                  </a:lnTo>
                  <a:lnTo>
                    <a:pt x="69942" y="27073"/>
                  </a:lnTo>
                  <a:lnTo>
                    <a:pt x="63085" y="21219"/>
                  </a:lnTo>
                  <a:lnTo>
                    <a:pt x="55542" y="17560"/>
                  </a:lnTo>
                  <a:lnTo>
                    <a:pt x="47314" y="16829"/>
                  </a:lnTo>
                  <a:lnTo>
                    <a:pt x="45257" y="16829"/>
                  </a:lnTo>
                  <a:lnTo>
                    <a:pt x="43885" y="17560"/>
                  </a:lnTo>
                  <a:lnTo>
                    <a:pt x="43885" y="104634"/>
                  </a:lnTo>
                  <a:lnTo>
                    <a:pt x="57599" y="104634"/>
                  </a:lnTo>
                  <a:lnTo>
                    <a:pt x="57599" y="120000"/>
                  </a:lnTo>
                  <a:lnTo>
                    <a:pt x="0" y="120000"/>
                  </a:lnTo>
                  <a:lnTo>
                    <a:pt x="0" y="104634"/>
                  </a:lnTo>
                  <a:lnTo>
                    <a:pt x="15085" y="104634"/>
                  </a:lnTo>
                  <a:lnTo>
                    <a:pt x="15085" y="15365"/>
                  </a:lnTo>
                  <a:lnTo>
                    <a:pt x="0" y="15365"/>
                  </a:lnTo>
                  <a:lnTo>
                    <a:pt x="0" y="731"/>
                  </a:lnTo>
                  <a:lnTo>
                    <a:pt x="44571" y="731"/>
                  </a:lnTo>
                  <a:lnTo>
                    <a:pt x="52799"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8" name="Shape 128"/>
            <p:cNvSpPr/>
            <p:nvPr/>
          </p:nvSpPr>
          <p:spPr>
            <a:xfrm>
              <a:off x="1011306" y="4409618"/>
              <a:ext cx="249816" cy="354173"/>
            </a:xfrm>
            <a:custGeom>
              <a:pathLst>
                <a:path extrusionOk="0" h="120000" w="120000">
                  <a:moveTo>
                    <a:pt x="60382" y="44464"/>
                  </a:moveTo>
                  <a:lnTo>
                    <a:pt x="51974" y="44999"/>
                  </a:lnTo>
                  <a:lnTo>
                    <a:pt x="45095" y="47678"/>
                  </a:lnTo>
                  <a:lnTo>
                    <a:pt x="38980" y="51428"/>
                  </a:lnTo>
                  <a:lnTo>
                    <a:pt x="34394" y="56785"/>
                  </a:lnTo>
                  <a:lnTo>
                    <a:pt x="32101" y="64821"/>
                  </a:lnTo>
                  <a:lnTo>
                    <a:pt x="31337" y="73928"/>
                  </a:lnTo>
                  <a:lnTo>
                    <a:pt x="32101" y="85178"/>
                  </a:lnTo>
                  <a:lnTo>
                    <a:pt x="35923" y="93749"/>
                  </a:lnTo>
                  <a:lnTo>
                    <a:pt x="40509" y="99642"/>
                  </a:lnTo>
                  <a:lnTo>
                    <a:pt x="46624" y="103928"/>
                  </a:lnTo>
                  <a:lnTo>
                    <a:pt x="55031" y="106607"/>
                  </a:lnTo>
                  <a:lnTo>
                    <a:pt x="63439" y="107142"/>
                  </a:lnTo>
                  <a:lnTo>
                    <a:pt x="70318" y="107142"/>
                  </a:lnTo>
                  <a:lnTo>
                    <a:pt x="73375" y="106607"/>
                  </a:lnTo>
                  <a:lnTo>
                    <a:pt x="73375" y="44999"/>
                  </a:lnTo>
                  <a:lnTo>
                    <a:pt x="69554" y="44464"/>
                  </a:lnTo>
                  <a:lnTo>
                    <a:pt x="60382" y="44464"/>
                  </a:lnTo>
                  <a:close/>
                  <a:moveTo>
                    <a:pt x="55796" y="0"/>
                  </a:moveTo>
                  <a:lnTo>
                    <a:pt x="103949" y="0"/>
                  </a:lnTo>
                  <a:lnTo>
                    <a:pt x="103949" y="108214"/>
                  </a:lnTo>
                  <a:lnTo>
                    <a:pt x="120000" y="108214"/>
                  </a:lnTo>
                  <a:lnTo>
                    <a:pt x="120000" y="119464"/>
                  </a:lnTo>
                  <a:lnTo>
                    <a:pt x="70318" y="119464"/>
                  </a:lnTo>
                  <a:lnTo>
                    <a:pt x="62675" y="119999"/>
                  </a:lnTo>
                  <a:lnTo>
                    <a:pt x="55031" y="119999"/>
                  </a:lnTo>
                  <a:lnTo>
                    <a:pt x="39745" y="119464"/>
                  </a:lnTo>
                  <a:lnTo>
                    <a:pt x="27515" y="116785"/>
                  </a:lnTo>
                  <a:lnTo>
                    <a:pt x="17579" y="112499"/>
                  </a:lnTo>
                  <a:lnTo>
                    <a:pt x="9171" y="107142"/>
                  </a:lnTo>
                  <a:lnTo>
                    <a:pt x="3821" y="99107"/>
                  </a:lnTo>
                  <a:lnTo>
                    <a:pt x="764" y="89464"/>
                  </a:lnTo>
                  <a:lnTo>
                    <a:pt x="0" y="77142"/>
                  </a:lnTo>
                  <a:lnTo>
                    <a:pt x="1528" y="64285"/>
                  </a:lnTo>
                  <a:lnTo>
                    <a:pt x="6878" y="53035"/>
                  </a:lnTo>
                  <a:lnTo>
                    <a:pt x="15286" y="43928"/>
                  </a:lnTo>
                  <a:lnTo>
                    <a:pt x="26751" y="36964"/>
                  </a:lnTo>
                  <a:lnTo>
                    <a:pt x="40509" y="32678"/>
                  </a:lnTo>
                  <a:lnTo>
                    <a:pt x="56560" y="31607"/>
                  </a:lnTo>
                  <a:lnTo>
                    <a:pt x="64968" y="32142"/>
                  </a:lnTo>
                  <a:lnTo>
                    <a:pt x="72611" y="32678"/>
                  </a:lnTo>
                  <a:lnTo>
                    <a:pt x="72611" y="10714"/>
                  </a:lnTo>
                  <a:lnTo>
                    <a:pt x="55796" y="10714"/>
                  </a:lnTo>
                  <a:lnTo>
                    <a:pt x="55796"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9" name="Shape 129"/>
            <p:cNvSpPr/>
            <p:nvPr/>
          </p:nvSpPr>
          <p:spPr>
            <a:xfrm>
              <a:off x="1292350" y="4503369"/>
              <a:ext cx="211648" cy="260423"/>
            </a:xfrm>
            <a:custGeom>
              <a:pathLst>
                <a:path extrusionOk="0" h="120000" w="120000">
                  <a:moveTo>
                    <a:pt x="60451" y="16727"/>
                  </a:moveTo>
                  <a:lnTo>
                    <a:pt x="51428" y="18181"/>
                  </a:lnTo>
                  <a:lnTo>
                    <a:pt x="44210" y="24000"/>
                  </a:lnTo>
                  <a:lnTo>
                    <a:pt x="39699" y="32727"/>
                  </a:lnTo>
                  <a:lnTo>
                    <a:pt x="37894" y="44363"/>
                  </a:lnTo>
                  <a:lnTo>
                    <a:pt x="82105" y="44363"/>
                  </a:lnTo>
                  <a:lnTo>
                    <a:pt x="81203" y="34181"/>
                  </a:lnTo>
                  <a:lnTo>
                    <a:pt x="77593" y="26181"/>
                  </a:lnTo>
                  <a:lnTo>
                    <a:pt x="73984" y="21090"/>
                  </a:lnTo>
                  <a:lnTo>
                    <a:pt x="67669" y="17454"/>
                  </a:lnTo>
                  <a:lnTo>
                    <a:pt x="60451" y="16727"/>
                  </a:lnTo>
                  <a:close/>
                  <a:moveTo>
                    <a:pt x="62255" y="0"/>
                  </a:moveTo>
                  <a:lnTo>
                    <a:pt x="81203" y="1454"/>
                  </a:lnTo>
                  <a:lnTo>
                    <a:pt x="95639" y="5818"/>
                  </a:lnTo>
                  <a:lnTo>
                    <a:pt x="106466" y="14545"/>
                  </a:lnTo>
                  <a:lnTo>
                    <a:pt x="113684" y="26181"/>
                  </a:lnTo>
                  <a:lnTo>
                    <a:pt x="119097" y="41454"/>
                  </a:lnTo>
                  <a:lnTo>
                    <a:pt x="120000" y="61090"/>
                  </a:lnTo>
                  <a:lnTo>
                    <a:pt x="37894" y="61090"/>
                  </a:lnTo>
                  <a:lnTo>
                    <a:pt x="38796" y="70545"/>
                  </a:lnTo>
                  <a:lnTo>
                    <a:pt x="43308" y="80000"/>
                  </a:lnTo>
                  <a:lnTo>
                    <a:pt x="50526" y="87272"/>
                  </a:lnTo>
                  <a:lnTo>
                    <a:pt x="59548" y="93090"/>
                  </a:lnTo>
                  <a:lnTo>
                    <a:pt x="71278" y="97454"/>
                  </a:lnTo>
                  <a:lnTo>
                    <a:pt x="84812" y="98909"/>
                  </a:lnTo>
                  <a:lnTo>
                    <a:pt x="99248" y="98909"/>
                  </a:lnTo>
                  <a:lnTo>
                    <a:pt x="113684" y="97454"/>
                  </a:lnTo>
                  <a:lnTo>
                    <a:pt x="113684" y="114181"/>
                  </a:lnTo>
                  <a:lnTo>
                    <a:pt x="101954" y="117090"/>
                  </a:lnTo>
                  <a:lnTo>
                    <a:pt x="87518" y="119272"/>
                  </a:lnTo>
                  <a:lnTo>
                    <a:pt x="72180" y="120000"/>
                  </a:lnTo>
                  <a:lnTo>
                    <a:pt x="50526" y="117818"/>
                  </a:lnTo>
                  <a:lnTo>
                    <a:pt x="32481" y="113454"/>
                  </a:lnTo>
                  <a:lnTo>
                    <a:pt x="18045" y="104727"/>
                  </a:lnTo>
                  <a:lnTo>
                    <a:pt x="8120" y="93090"/>
                  </a:lnTo>
                  <a:lnTo>
                    <a:pt x="1804" y="78545"/>
                  </a:lnTo>
                  <a:lnTo>
                    <a:pt x="0" y="59636"/>
                  </a:lnTo>
                  <a:lnTo>
                    <a:pt x="1804" y="42181"/>
                  </a:lnTo>
                  <a:lnTo>
                    <a:pt x="8120" y="28363"/>
                  </a:lnTo>
                  <a:lnTo>
                    <a:pt x="17142" y="16727"/>
                  </a:lnTo>
                  <a:lnTo>
                    <a:pt x="29774" y="7272"/>
                  </a:lnTo>
                  <a:lnTo>
                    <a:pt x="45112" y="1454"/>
                  </a:lnTo>
                  <a:lnTo>
                    <a:pt x="62255"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0" name="Shape 130"/>
            <p:cNvSpPr/>
            <p:nvPr/>
          </p:nvSpPr>
          <p:spPr>
            <a:xfrm>
              <a:off x="1573392" y="4499898"/>
              <a:ext cx="180423" cy="267365"/>
            </a:xfrm>
            <a:custGeom>
              <a:pathLst>
                <a:path extrusionOk="0" h="120000" w="120000">
                  <a:moveTo>
                    <a:pt x="67368" y="0"/>
                  </a:moveTo>
                  <a:lnTo>
                    <a:pt x="83157" y="718"/>
                  </a:lnTo>
                  <a:lnTo>
                    <a:pt x="97894" y="1437"/>
                  </a:lnTo>
                  <a:lnTo>
                    <a:pt x="110526" y="3592"/>
                  </a:lnTo>
                  <a:lnTo>
                    <a:pt x="110526" y="35209"/>
                  </a:lnTo>
                  <a:lnTo>
                    <a:pt x="86315" y="35209"/>
                  </a:lnTo>
                  <a:lnTo>
                    <a:pt x="86315" y="18682"/>
                  </a:lnTo>
                  <a:lnTo>
                    <a:pt x="74736" y="17245"/>
                  </a:lnTo>
                  <a:lnTo>
                    <a:pt x="65263" y="17245"/>
                  </a:lnTo>
                  <a:lnTo>
                    <a:pt x="53684" y="17964"/>
                  </a:lnTo>
                  <a:lnTo>
                    <a:pt x="44210" y="20838"/>
                  </a:lnTo>
                  <a:lnTo>
                    <a:pt x="38947" y="24431"/>
                  </a:lnTo>
                  <a:lnTo>
                    <a:pt x="37894" y="29461"/>
                  </a:lnTo>
                  <a:lnTo>
                    <a:pt x="40000" y="35928"/>
                  </a:lnTo>
                  <a:lnTo>
                    <a:pt x="46315" y="40239"/>
                  </a:lnTo>
                  <a:lnTo>
                    <a:pt x="58947" y="43832"/>
                  </a:lnTo>
                  <a:lnTo>
                    <a:pt x="80000" y="48143"/>
                  </a:lnTo>
                  <a:lnTo>
                    <a:pt x="93684" y="52455"/>
                  </a:lnTo>
                  <a:lnTo>
                    <a:pt x="104210" y="57485"/>
                  </a:lnTo>
                  <a:lnTo>
                    <a:pt x="112631" y="63952"/>
                  </a:lnTo>
                  <a:lnTo>
                    <a:pt x="116842" y="71137"/>
                  </a:lnTo>
                  <a:lnTo>
                    <a:pt x="119999" y="81197"/>
                  </a:lnTo>
                  <a:lnTo>
                    <a:pt x="116842" y="92694"/>
                  </a:lnTo>
                  <a:lnTo>
                    <a:pt x="110526" y="102754"/>
                  </a:lnTo>
                  <a:lnTo>
                    <a:pt x="98947" y="109940"/>
                  </a:lnTo>
                  <a:lnTo>
                    <a:pt x="85263" y="114970"/>
                  </a:lnTo>
                  <a:lnTo>
                    <a:pt x="68421" y="119281"/>
                  </a:lnTo>
                  <a:lnTo>
                    <a:pt x="47368" y="120000"/>
                  </a:lnTo>
                  <a:lnTo>
                    <a:pt x="33684" y="120000"/>
                  </a:lnTo>
                  <a:lnTo>
                    <a:pt x="18947" y="118562"/>
                  </a:lnTo>
                  <a:lnTo>
                    <a:pt x="6315" y="117125"/>
                  </a:lnTo>
                  <a:lnTo>
                    <a:pt x="0" y="115688"/>
                  </a:lnTo>
                  <a:lnTo>
                    <a:pt x="0" y="82634"/>
                  </a:lnTo>
                  <a:lnTo>
                    <a:pt x="26315" y="82634"/>
                  </a:lnTo>
                  <a:lnTo>
                    <a:pt x="26315" y="99161"/>
                  </a:lnTo>
                  <a:lnTo>
                    <a:pt x="36842" y="102035"/>
                  </a:lnTo>
                  <a:lnTo>
                    <a:pt x="51578" y="102754"/>
                  </a:lnTo>
                  <a:lnTo>
                    <a:pt x="64210" y="102035"/>
                  </a:lnTo>
                  <a:lnTo>
                    <a:pt x="73684" y="99161"/>
                  </a:lnTo>
                  <a:lnTo>
                    <a:pt x="78947" y="94131"/>
                  </a:lnTo>
                  <a:lnTo>
                    <a:pt x="81052" y="88383"/>
                  </a:lnTo>
                  <a:lnTo>
                    <a:pt x="78947" y="82634"/>
                  </a:lnTo>
                  <a:lnTo>
                    <a:pt x="73684" y="79041"/>
                  </a:lnTo>
                  <a:lnTo>
                    <a:pt x="65263" y="75449"/>
                  </a:lnTo>
                  <a:lnTo>
                    <a:pt x="55789" y="73293"/>
                  </a:lnTo>
                  <a:lnTo>
                    <a:pt x="35789" y="67544"/>
                  </a:lnTo>
                  <a:lnTo>
                    <a:pt x="23157" y="63952"/>
                  </a:lnTo>
                  <a:lnTo>
                    <a:pt x="12631" y="58922"/>
                  </a:lnTo>
                  <a:lnTo>
                    <a:pt x="5263" y="52455"/>
                  </a:lnTo>
                  <a:lnTo>
                    <a:pt x="1052" y="44550"/>
                  </a:lnTo>
                  <a:lnTo>
                    <a:pt x="0" y="34491"/>
                  </a:lnTo>
                  <a:lnTo>
                    <a:pt x="2105" y="23712"/>
                  </a:lnTo>
                  <a:lnTo>
                    <a:pt x="11578" y="13652"/>
                  </a:lnTo>
                  <a:lnTo>
                    <a:pt x="25263" y="6467"/>
                  </a:lnTo>
                  <a:lnTo>
                    <a:pt x="44210" y="1437"/>
                  </a:lnTo>
                  <a:lnTo>
                    <a:pt x="67368"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1" name="Shape 131"/>
            <p:cNvSpPr/>
            <p:nvPr/>
          </p:nvSpPr>
          <p:spPr>
            <a:xfrm>
              <a:off x="1795450" y="4409618"/>
              <a:ext cx="281044" cy="354173"/>
            </a:xfrm>
            <a:custGeom>
              <a:pathLst>
                <a:path extrusionOk="0" h="120000" w="120000">
                  <a:moveTo>
                    <a:pt x="681" y="0"/>
                  </a:moveTo>
                  <a:lnTo>
                    <a:pt x="43636" y="0"/>
                  </a:lnTo>
                  <a:lnTo>
                    <a:pt x="43636" y="32286"/>
                  </a:lnTo>
                  <a:lnTo>
                    <a:pt x="49772" y="32286"/>
                  </a:lnTo>
                  <a:lnTo>
                    <a:pt x="56590" y="31748"/>
                  </a:lnTo>
                  <a:lnTo>
                    <a:pt x="71590" y="32286"/>
                  </a:lnTo>
                  <a:lnTo>
                    <a:pt x="82500" y="33901"/>
                  </a:lnTo>
                  <a:lnTo>
                    <a:pt x="91363" y="36053"/>
                  </a:lnTo>
                  <a:lnTo>
                    <a:pt x="97500" y="39820"/>
                  </a:lnTo>
                  <a:lnTo>
                    <a:pt x="102954" y="45201"/>
                  </a:lnTo>
                  <a:lnTo>
                    <a:pt x="105681" y="52197"/>
                  </a:lnTo>
                  <a:lnTo>
                    <a:pt x="106363" y="60269"/>
                  </a:lnTo>
                  <a:lnTo>
                    <a:pt x="106363" y="108699"/>
                  </a:lnTo>
                  <a:lnTo>
                    <a:pt x="120000" y="108699"/>
                  </a:lnTo>
                  <a:lnTo>
                    <a:pt x="120000" y="119999"/>
                  </a:lnTo>
                  <a:lnTo>
                    <a:pt x="77727" y="119999"/>
                  </a:lnTo>
                  <a:lnTo>
                    <a:pt x="77727" y="71569"/>
                  </a:lnTo>
                  <a:lnTo>
                    <a:pt x="77045" y="62959"/>
                  </a:lnTo>
                  <a:lnTo>
                    <a:pt x="75000" y="56502"/>
                  </a:lnTo>
                  <a:lnTo>
                    <a:pt x="70227" y="51659"/>
                  </a:lnTo>
                  <a:lnTo>
                    <a:pt x="62727" y="47354"/>
                  </a:lnTo>
                  <a:lnTo>
                    <a:pt x="55909" y="44663"/>
                  </a:lnTo>
                  <a:lnTo>
                    <a:pt x="47727" y="44125"/>
                  </a:lnTo>
                  <a:lnTo>
                    <a:pt x="45681" y="44125"/>
                  </a:lnTo>
                  <a:lnTo>
                    <a:pt x="44318" y="44663"/>
                  </a:lnTo>
                  <a:lnTo>
                    <a:pt x="43636" y="44663"/>
                  </a:lnTo>
                  <a:lnTo>
                    <a:pt x="43636" y="108699"/>
                  </a:lnTo>
                  <a:lnTo>
                    <a:pt x="57272" y="108699"/>
                  </a:lnTo>
                  <a:lnTo>
                    <a:pt x="57272" y="119999"/>
                  </a:lnTo>
                  <a:lnTo>
                    <a:pt x="0" y="119999"/>
                  </a:lnTo>
                  <a:lnTo>
                    <a:pt x="0" y="108699"/>
                  </a:lnTo>
                  <a:lnTo>
                    <a:pt x="15681" y="108699"/>
                  </a:lnTo>
                  <a:lnTo>
                    <a:pt x="15681" y="10762"/>
                  </a:lnTo>
                  <a:lnTo>
                    <a:pt x="681" y="10762"/>
                  </a:lnTo>
                  <a:lnTo>
                    <a:pt x="681"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2" name="Shape 132"/>
            <p:cNvSpPr/>
            <p:nvPr/>
          </p:nvSpPr>
          <p:spPr>
            <a:xfrm>
              <a:off x="2125069" y="4503369"/>
              <a:ext cx="208180" cy="260423"/>
            </a:xfrm>
            <a:custGeom>
              <a:pathLst>
                <a:path extrusionOk="0" h="120000" w="120000">
                  <a:moveTo>
                    <a:pt x="60000" y="16727"/>
                  </a:moveTo>
                  <a:lnTo>
                    <a:pt x="50909" y="18181"/>
                  </a:lnTo>
                  <a:lnTo>
                    <a:pt x="43636" y="24000"/>
                  </a:lnTo>
                  <a:lnTo>
                    <a:pt x="39090" y="32727"/>
                  </a:lnTo>
                  <a:lnTo>
                    <a:pt x="37272" y="44363"/>
                  </a:lnTo>
                  <a:lnTo>
                    <a:pt x="81818" y="44363"/>
                  </a:lnTo>
                  <a:lnTo>
                    <a:pt x="80909" y="32000"/>
                  </a:lnTo>
                  <a:lnTo>
                    <a:pt x="75454" y="23272"/>
                  </a:lnTo>
                  <a:lnTo>
                    <a:pt x="69090" y="18181"/>
                  </a:lnTo>
                  <a:lnTo>
                    <a:pt x="60000" y="16727"/>
                  </a:lnTo>
                  <a:close/>
                  <a:moveTo>
                    <a:pt x="62727" y="0"/>
                  </a:moveTo>
                  <a:lnTo>
                    <a:pt x="81818" y="1454"/>
                  </a:lnTo>
                  <a:lnTo>
                    <a:pt x="96363" y="5818"/>
                  </a:lnTo>
                  <a:lnTo>
                    <a:pt x="106363" y="14545"/>
                  </a:lnTo>
                  <a:lnTo>
                    <a:pt x="114545" y="26181"/>
                  </a:lnTo>
                  <a:lnTo>
                    <a:pt x="119090" y="41454"/>
                  </a:lnTo>
                  <a:lnTo>
                    <a:pt x="120000" y="61090"/>
                  </a:lnTo>
                  <a:lnTo>
                    <a:pt x="38181" y="61090"/>
                  </a:lnTo>
                  <a:lnTo>
                    <a:pt x="39090" y="70545"/>
                  </a:lnTo>
                  <a:lnTo>
                    <a:pt x="43636" y="80000"/>
                  </a:lnTo>
                  <a:lnTo>
                    <a:pt x="50909" y="87272"/>
                  </a:lnTo>
                  <a:lnTo>
                    <a:pt x="60000" y="93090"/>
                  </a:lnTo>
                  <a:lnTo>
                    <a:pt x="70909" y="97454"/>
                  </a:lnTo>
                  <a:lnTo>
                    <a:pt x="85454" y="98909"/>
                  </a:lnTo>
                  <a:lnTo>
                    <a:pt x="99090" y="98909"/>
                  </a:lnTo>
                  <a:lnTo>
                    <a:pt x="113636" y="97454"/>
                  </a:lnTo>
                  <a:lnTo>
                    <a:pt x="113636" y="114181"/>
                  </a:lnTo>
                  <a:lnTo>
                    <a:pt x="101818" y="117090"/>
                  </a:lnTo>
                  <a:lnTo>
                    <a:pt x="87272" y="119272"/>
                  </a:lnTo>
                  <a:lnTo>
                    <a:pt x="70909" y="120000"/>
                  </a:lnTo>
                  <a:lnTo>
                    <a:pt x="50909" y="117818"/>
                  </a:lnTo>
                  <a:lnTo>
                    <a:pt x="32727" y="113454"/>
                  </a:lnTo>
                  <a:lnTo>
                    <a:pt x="18181" y="104727"/>
                  </a:lnTo>
                  <a:lnTo>
                    <a:pt x="8181" y="93090"/>
                  </a:lnTo>
                  <a:lnTo>
                    <a:pt x="1818" y="78545"/>
                  </a:lnTo>
                  <a:lnTo>
                    <a:pt x="0" y="59636"/>
                  </a:lnTo>
                  <a:lnTo>
                    <a:pt x="1818" y="42181"/>
                  </a:lnTo>
                  <a:lnTo>
                    <a:pt x="8181" y="28363"/>
                  </a:lnTo>
                  <a:lnTo>
                    <a:pt x="17272" y="16727"/>
                  </a:lnTo>
                  <a:lnTo>
                    <a:pt x="30000" y="7272"/>
                  </a:lnTo>
                  <a:lnTo>
                    <a:pt x="45454" y="1454"/>
                  </a:lnTo>
                  <a:lnTo>
                    <a:pt x="62727"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3" name="Shape 133"/>
            <p:cNvSpPr/>
            <p:nvPr/>
          </p:nvSpPr>
          <p:spPr>
            <a:xfrm>
              <a:off x="2388764" y="4395729"/>
              <a:ext cx="135316" cy="368063"/>
            </a:xfrm>
            <a:custGeom>
              <a:pathLst>
                <a:path extrusionOk="0" h="120000" w="120000">
                  <a:moveTo>
                    <a:pt x="0" y="35324"/>
                  </a:moveTo>
                  <a:lnTo>
                    <a:pt x="89302" y="35324"/>
                  </a:lnTo>
                  <a:lnTo>
                    <a:pt x="89302" y="109090"/>
                  </a:lnTo>
                  <a:lnTo>
                    <a:pt x="120000" y="109090"/>
                  </a:lnTo>
                  <a:lnTo>
                    <a:pt x="120000" y="119999"/>
                  </a:lnTo>
                  <a:lnTo>
                    <a:pt x="0" y="119999"/>
                  </a:lnTo>
                  <a:lnTo>
                    <a:pt x="0" y="109090"/>
                  </a:lnTo>
                  <a:lnTo>
                    <a:pt x="32093" y="109090"/>
                  </a:lnTo>
                  <a:lnTo>
                    <a:pt x="32093" y="45714"/>
                  </a:lnTo>
                  <a:lnTo>
                    <a:pt x="0" y="45714"/>
                  </a:lnTo>
                  <a:lnTo>
                    <a:pt x="0" y="35324"/>
                  </a:lnTo>
                  <a:close/>
                  <a:moveTo>
                    <a:pt x="60000" y="0"/>
                  </a:moveTo>
                  <a:lnTo>
                    <a:pt x="73953" y="1038"/>
                  </a:lnTo>
                  <a:lnTo>
                    <a:pt x="85116" y="4155"/>
                  </a:lnTo>
                  <a:lnTo>
                    <a:pt x="93488" y="8311"/>
                  </a:lnTo>
                  <a:lnTo>
                    <a:pt x="96279" y="13506"/>
                  </a:lnTo>
                  <a:lnTo>
                    <a:pt x="93488" y="18701"/>
                  </a:lnTo>
                  <a:lnTo>
                    <a:pt x="85116" y="22857"/>
                  </a:lnTo>
                  <a:lnTo>
                    <a:pt x="73953" y="25454"/>
                  </a:lnTo>
                  <a:lnTo>
                    <a:pt x="60000" y="26493"/>
                  </a:lnTo>
                  <a:lnTo>
                    <a:pt x="44651" y="25454"/>
                  </a:lnTo>
                  <a:lnTo>
                    <a:pt x="33488" y="22857"/>
                  </a:lnTo>
                  <a:lnTo>
                    <a:pt x="27906" y="18701"/>
                  </a:lnTo>
                  <a:lnTo>
                    <a:pt x="25116" y="13506"/>
                  </a:lnTo>
                  <a:lnTo>
                    <a:pt x="27906" y="8311"/>
                  </a:lnTo>
                  <a:lnTo>
                    <a:pt x="33488" y="4155"/>
                  </a:lnTo>
                  <a:lnTo>
                    <a:pt x="44651" y="1038"/>
                  </a:lnTo>
                  <a:lnTo>
                    <a:pt x="6000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4" name="Shape 134"/>
            <p:cNvSpPr/>
            <p:nvPr/>
          </p:nvSpPr>
          <p:spPr>
            <a:xfrm>
              <a:off x="2565716" y="4503369"/>
              <a:ext cx="419830" cy="260423"/>
            </a:xfrm>
            <a:custGeom>
              <a:pathLst>
                <a:path extrusionOk="0" h="120000" w="120000">
                  <a:moveTo>
                    <a:pt x="36363" y="0"/>
                  </a:moveTo>
                  <a:lnTo>
                    <a:pt x="45454" y="731"/>
                  </a:lnTo>
                  <a:lnTo>
                    <a:pt x="52727" y="2926"/>
                  </a:lnTo>
                  <a:lnTo>
                    <a:pt x="59545" y="6585"/>
                  </a:lnTo>
                  <a:lnTo>
                    <a:pt x="68636" y="2926"/>
                  </a:lnTo>
                  <a:lnTo>
                    <a:pt x="80454" y="0"/>
                  </a:lnTo>
                  <a:lnTo>
                    <a:pt x="89545" y="731"/>
                  </a:lnTo>
                  <a:lnTo>
                    <a:pt x="96363" y="2926"/>
                  </a:lnTo>
                  <a:lnTo>
                    <a:pt x="101363" y="5853"/>
                  </a:lnTo>
                  <a:lnTo>
                    <a:pt x="105000" y="10975"/>
                  </a:lnTo>
                  <a:lnTo>
                    <a:pt x="108636" y="18292"/>
                  </a:lnTo>
                  <a:lnTo>
                    <a:pt x="110909" y="27804"/>
                  </a:lnTo>
                  <a:lnTo>
                    <a:pt x="111363" y="38048"/>
                  </a:lnTo>
                  <a:lnTo>
                    <a:pt x="111363" y="104634"/>
                  </a:lnTo>
                  <a:lnTo>
                    <a:pt x="120000" y="104634"/>
                  </a:lnTo>
                  <a:lnTo>
                    <a:pt x="120000" y="120000"/>
                  </a:lnTo>
                  <a:lnTo>
                    <a:pt x="92727" y="120000"/>
                  </a:lnTo>
                  <a:lnTo>
                    <a:pt x="92727" y="51951"/>
                  </a:lnTo>
                  <a:lnTo>
                    <a:pt x="92272" y="41707"/>
                  </a:lnTo>
                  <a:lnTo>
                    <a:pt x="90000" y="33658"/>
                  </a:lnTo>
                  <a:lnTo>
                    <a:pt x="87272" y="27073"/>
                  </a:lnTo>
                  <a:lnTo>
                    <a:pt x="82727" y="21219"/>
                  </a:lnTo>
                  <a:lnTo>
                    <a:pt x="77727" y="17560"/>
                  </a:lnTo>
                  <a:lnTo>
                    <a:pt x="70909" y="16829"/>
                  </a:lnTo>
                  <a:lnTo>
                    <a:pt x="69090" y="16829"/>
                  </a:lnTo>
                  <a:lnTo>
                    <a:pt x="67727" y="17560"/>
                  </a:lnTo>
                  <a:lnTo>
                    <a:pt x="66818" y="17560"/>
                  </a:lnTo>
                  <a:lnTo>
                    <a:pt x="68636" y="22682"/>
                  </a:lnTo>
                  <a:lnTo>
                    <a:pt x="69545" y="30000"/>
                  </a:lnTo>
                  <a:lnTo>
                    <a:pt x="70454" y="38048"/>
                  </a:lnTo>
                  <a:lnTo>
                    <a:pt x="70454" y="104634"/>
                  </a:lnTo>
                  <a:lnTo>
                    <a:pt x="79090" y="104634"/>
                  </a:lnTo>
                  <a:lnTo>
                    <a:pt x="79090" y="120000"/>
                  </a:lnTo>
                  <a:lnTo>
                    <a:pt x="51363" y="120000"/>
                  </a:lnTo>
                  <a:lnTo>
                    <a:pt x="51363" y="51951"/>
                  </a:lnTo>
                  <a:lnTo>
                    <a:pt x="50909" y="40975"/>
                  </a:lnTo>
                  <a:lnTo>
                    <a:pt x="49090" y="32926"/>
                  </a:lnTo>
                  <a:lnTo>
                    <a:pt x="46363" y="27073"/>
                  </a:lnTo>
                  <a:lnTo>
                    <a:pt x="41818" y="21219"/>
                  </a:lnTo>
                  <a:lnTo>
                    <a:pt x="36818" y="17560"/>
                  </a:lnTo>
                  <a:lnTo>
                    <a:pt x="31818" y="16829"/>
                  </a:lnTo>
                  <a:lnTo>
                    <a:pt x="31363" y="16829"/>
                  </a:lnTo>
                  <a:lnTo>
                    <a:pt x="30454" y="17560"/>
                  </a:lnTo>
                  <a:lnTo>
                    <a:pt x="29090" y="17560"/>
                  </a:lnTo>
                  <a:lnTo>
                    <a:pt x="29090" y="104634"/>
                  </a:lnTo>
                  <a:lnTo>
                    <a:pt x="38636" y="104634"/>
                  </a:lnTo>
                  <a:lnTo>
                    <a:pt x="38636" y="120000"/>
                  </a:lnTo>
                  <a:lnTo>
                    <a:pt x="0" y="120000"/>
                  </a:lnTo>
                  <a:lnTo>
                    <a:pt x="0" y="104634"/>
                  </a:lnTo>
                  <a:lnTo>
                    <a:pt x="10454" y="104634"/>
                  </a:lnTo>
                  <a:lnTo>
                    <a:pt x="10454" y="15365"/>
                  </a:lnTo>
                  <a:lnTo>
                    <a:pt x="0" y="15365"/>
                  </a:lnTo>
                  <a:lnTo>
                    <a:pt x="0" y="731"/>
                  </a:lnTo>
                  <a:lnTo>
                    <a:pt x="31818" y="731"/>
                  </a:lnTo>
                  <a:lnTo>
                    <a:pt x="36363"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5" name="Shape 135"/>
            <p:cNvSpPr/>
            <p:nvPr/>
          </p:nvSpPr>
          <p:spPr>
            <a:xfrm>
              <a:off x="3769690" y="4420034"/>
              <a:ext cx="232466" cy="343758"/>
            </a:xfrm>
            <a:custGeom>
              <a:pathLst>
                <a:path extrusionOk="0" h="120000" w="120000">
                  <a:moveTo>
                    <a:pt x="1632" y="0"/>
                  </a:moveTo>
                  <a:lnTo>
                    <a:pt x="120000" y="0"/>
                  </a:lnTo>
                  <a:lnTo>
                    <a:pt x="120000" y="29023"/>
                  </a:lnTo>
                  <a:lnTo>
                    <a:pt x="100408" y="29023"/>
                  </a:lnTo>
                  <a:lnTo>
                    <a:pt x="100408" y="12837"/>
                  </a:lnTo>
                  <a:lnTo>
                    <a:pt x="56326" y="12837"/>
                  </a:lnTo>
                  <a:lnTo>
                    <a:pt x="56326" y="48558"/>
                  </a:lnTo>
                  <a:lnTo>
                    <a:pt x="105306" y="48558"/>
                  </a:lnTo>
                  <a:lnTo>
                    <a:pt x="105306" y="63069"/>
                  </a:lnTo>
                  <a:lnTo>
                    <a:pt x="56326" y="63069"/>
                  </a:lnTo>
                  <a:lnTo>
                    <a:pt x="56326" y="107162"/>
                  </a:lnTo>
                  <a:lnTo>
                    <a:pt x="79183" y="107162"/>
                  </a:lnTo>
                  <a:lnTo>
                    <a:pt x="79183" y="120000"/>
                  </a:lnTo>
                  <a:lnTo>
                    <a:pt x="0" y="120000"/>
                  </a:lnTo>
                  <a:lnTo>
                    <a:pt x="0" y="107162"/>
                  </a:lnTo>
                  <a:lnTo>
                    <a:pt x="21224" y="107162"/>
                  </a:lnTo>
                  <a:lnTo>
                    <a:pt x="21224" y="11720"/>
                  </a:lnTo>
                  <a:lnTo>
                    <a:pt x="1632" y="11720"/>
                  </a:lnTo>
                  <a:lnTo>
                    <a:pt x="1632"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6" name="Shape 136"/>
            <p:cNvSpPr/>
            <p:nvPr/>
          </p:nvSpPr>
          <p:spPr>
            <a:xfrm>
              <a:off x="4047263" y="4409618"/>
              <a:ext cx="138787" cy="354173"/>
            </a:xfrm>
            <a:custGeom>
              <a:pathLst>
                <a:path extrusionOk="0" h="120000" w="120000">
                  <a:moveTo>
                    <a:pt x="0" y="0"/>
                  </a:moveTo>
                  <a:lnTo>
                    <a:pt x="88636" y="0"/>
                  </a:lnTo>
                  <a:lnTo>
                    <a:pt x="88636" y="108699"/>
                  </a:lnTo>
                  <a:lnTo>
                    <a:pt x="120000" y="108699"/>
                  </a:lnTo>
                  <a:lnTo>
                    <a:pt x="120000" y="119999"/>
                  </a:lnTo>
                  <a:lnTo>
                    <a:pt x="0" y="119999"/>
                  </a:lnTo>
                  <a:lnTo>
                    <a:pt x="0" y="108699"/>
                  </a:lnTo>
                  <a:lnTo>
                    <a:pt x="32727" y="108699"/>
                  </a:lnTo>
                  <a:lnTo>
                    <a:pt x="32727" y="10762"/>
                  </a:lnTo>
                  <a:lnTo>
                    <a:pt x="0" y="10762"/>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7" name="Shape 137"/>
            <p:cNvSpPr/>
            <p:nvPr/>
          </p:nvSpPr>
          <p:spPr>
            <a:xfrm>
              <a:off x="4224215" y="4503369"/>
              <a:ext cx="211651" cy="260423"/>
            </a:xfrm>
            <a:custGeom>
              <a:pathLst>
                <a:path extrusionOk="0" h="120000" w="120000">
                  <a:moveTo>
                    <a:pt x="60000" y="16727"/>
                  </a:moveTo>
                  <a:lnTo>
                    <a:pt x="51044" y="18181"/>
                  </a:lnTo>
                  <a:lnTo>
                    <a:pt x="43880" y="24000"/>
                  </a:lnTo>
                  <a:lnTo>
                    <a:pt x="40298" y="32727"/>
                  </a:lnTo>
                  <a:lnTo>
                    <a:pt x="37611" y="44363"/>
                  </a:lnTo>
                  <a:lnTo>
                    <a:pt x="81492" y="44363"/>
                  </a:lnTo>
                  <a:lnTo>
                    <a:pt x="80597" y="34181"/>
                  </a:lnTo>
                  <a:lnTo>
                    <a:pt x="77910" y="26181"/>
                  </a:lnTo>
                  <a:lnTo>
                    <a:pt x="73432" y="21090"/>
                  </a:lnTo>
                  <a:lnTo>
                    <a:pt x="67164" y="17454"/>
                  </a:lnTo>
                  <a:lnTo>
                    <a:pt x="60000" y="16727"/>
                  </a:lnTo>
                  <a:close/>
                  <a:moveTo>
                    <a:pt x="62686" y="0"/>
                  </a:moveTo>
                  <a:lnTo>
                    <a:pt x="80597" y="1454"/>
                  </a:lnTo>
                  <a:lnTo>
                    <a:pt x="94925" y="5818"/>
                  </a:lnTo>
                  <a:lnTo>
                    <a:pt x="106567" y="14545"/>
                  </a:lnTo>
                  <a:lnTo>
                    <a:pt x="113731" y="26181"/>
                  </a:lnTo>
                  <a:lnTo>
                    <a:pt x="118208" y="41454"/>
                  </a:lnTo>
                  <a:lnTo>
                    <a:pt x="120000" y="61090"/>
                  </a:lnTo>
                  <a:lnTo>
                    <a:pt x="37611" y="61090"/>
                  </a:lnTo>
                  <a:lnTo>
                    <a:pt x="38507" y="70545"/>
                  </a:lnTo>
                  <a:lnTo>
                    <a:pt x="42985" y="80000"/>
                  </a:lnTo>
                  <a:lnTo>
                    <a:pt x="50149" y="87272"/>
                  </a:lnTo>
                  <a:lnTo>
                    <a:pt x="59104" y="93090"/>
                  </a:lnTo>
                  <a:lnTo>
                    <a:pt x="70746" y="97454"/>
                  </a:lnTo>
                  <a:lnTo>
                    <a:pt x="85074" y="98909"/>
                  </a:lnTo>
                  <a:lnTo>
                    <a:pt x="99402" y="98909"/>
                  </a:lnTo>
                  <a:lnTo>
                    <a:pt x="113731" y="97454"/>
                  </a:lnTo>
                  <a:lnTo>
                    <a:pt x="113731" y="114181"/>
                  </a:lnTo>
                  <a:lnTo>
                    <a:pt x="101194" y="117090"/>
                  </a:lnTo>
                  <a:lnTo>
                    <a:pt x="86865" y="119272"/>
                  </a:lnTo>
                  <a:lnTo>
                    <a:pt x="71641" y="120000"/>
                  </a:lnTo>
                  <a:lnTo>
                    <a:pt x="50149" y="117818"/>
                  </a:lnTo>
                  <a:lnTo>
                    <a:pt x="33134" y="113454"/>
                  </a:lnTo>
                  <a:lnTo>
                    <a:pt x="18805" y="104727"/>
                  </a:lnTo>
                  <a:lnTo>
                    <a:pt x="8059" y="93090"/>
                  </a:lnTo>
                  <a:lnTo>
                    <a:pt x="1791" y="78545"/>
                  </a:lnTo>
                  <a:lnTo>
                    <a:pt x="0" y="59636"/>
                  </a:lnTo>
                  <a:lnTo>
                    <a:pt x="1791" y="42181"/>
                  </a:lnTo>
                  <a:lnTo>
                    <a:pt x="8059" y="28363"/>
                  </a:lnTo>
                  <a:lnTo>
                    <a:pt x="17014" y="16727"/>
                  </a:lnTo>
                  <a:lnTo>
                    <a:pt x="29552" y="7272"/>
                  </a:lnTo>
                  <a:lnTo>
                    <a:pt x="44776" y="1454"/>
                  </a:lnTo>
                  <a:lnTo>
                    <a:pt x="62686"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8" name="Shape 138"/>
            <p:cNvSpPr/>
            <p:nvPr/>
          </p:nvSpPr>
          <p:spPr>
            <a:xfrm>
              <a:off x="4470562" y="4503369"/>
              <a:ext cx="228998" cy="260423"/>
            </a:xfrm>
            <a:custGeom>
              <a:pathLst>
                <a:path extrusionOk="0" h="120000" w="120000">
                  <a:moveTo>
                    <a:pt x="0" y="0"/>
                  </a:moveTo>
                  <a:lnTo>
                    <a:pt x="43636" y="0"/>
                  </a:lnTo>
                  <a:lnTo>
                    <a:pt x="68811" y="78292"/>
                  </a:lnTo>
                  <a:lnTo>
                    <a:pt x="85594" y="14634"/>
                  </a:lnTo>
                  <a:lnTo>
                    <a:pt x="72167" y="14634"/>
                  </a:lnTo>
                  <a:lnTo>
                    <a:pt x="72167" y="0"/>
                  </a:lnTo>
                  <a:lnTo>
                    <a:pt x="120000" y="0"/>
                  </a:lnTo>
                  <a:lnTo>
                    <a:pt x="120000" y="14634"/>
                  </a:lnTo>
                  <a:lnTo>
                    <a:pt x="111608" y="14634"/>
                  </a:lnTo>
                  <a:lnTo>
                    <a:pt x="76363" y="120000"/>
                  </a:lnTo>
                  <a:lnTo>
                    <a:pt x="50349" y="120000"/>
                  </a:lnTo>
                  <a:lnTo>
                    <a:pt x="10909" y="14634"/>
                  </a:lnTo>
                  <a:lnTo>
                    <a:pt x="0" y="14634"/>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9" name="Shape 139"/>
            <p:cNvSpPr/>
            <p:nvPr/>
          </p:nvSpPr>
          <p:spPr>
            <a:xfrm>
              <a:off x="4723846" y="4499898"/>
              <a:ext cx="246347" cy="267365"/>
            </a:xfrm>
            <a:custGeom>
              <a:pathLst>
                <a:path extrusionOk="0" h="120000" w="120000">
                  <a:moveTo>
                    <a:pt x="60779" y="17857"/>
                  </a:moveTo>
                  <a:lnTo>
                    <a:pt x="52987" y="19285"/>
                  </a:lnTo>
                  <a:lnTo>
                    <a:pt x="45194" y="25000"/>
                  </a:lnTo>
                  <a:lnTo>
                    <a:pt x="41298" y="33571"/>
                  </a:lnTo>
                  <a:lnTo>
                    <a:pt x="37402" y="45000"/>
                  </a:lnTo>
                  <a:lnTo>
                    <a:pt x="36623" y="59285"/>
                  </a:lnTo>
                  <a:lnTo>
                    <a:pt x="37402" y="75000"/>
                  </a:lnTo>
                  <a:lnTo>
                    <a:pt x="41298" y="87142"/>
                  </a:lnTo>
                  <a:lnTo>
                    <a:pt x="45194" y="95714"/>
                  </a:lnTo>
                  <a:lnTo>
                    <a:pt x="52987" y="100714"/>
                  </a:lnTo>
                  <a:lnTo>
                    <a:pt x="61558" y="102142"/>
                  </a:lnTo>
                  <a:lnTo>
                    <a:pt x="69350" y="100714"/>
                  </a:lnTo>
                  <a:lnTo>
                    <a:pt x="75584" y="95000"/>
                  </a:lnTo>
                  <a:lnTo>
                    <a:pt x="81038" y="85714"/>
                  </a:lnTo>
                  <a:lnTo>
                    <a:pt x="84155" y="73571"/>
                  </a:lnTo>
                  <a:lnTo>
                    <a:pt x="84935" y="57857"/>
                  </a:lnTo>
                  <a:lnTo>
                    <a:pt x="84155" y="45000"/>
                  </a:lnTo>
                  <a:lnTo>
                    <a:pt x="81038" y="33571"/>
                  </a:lnTo>
                  <a:lnTo>
                    <a:pt x="75584" y="25000"/>
                  </a:lnTo>
                  <a:lnTo>
                    <a:pt x="69350" y="19285"/>
                  </a:lnTo>
                  <a:lnTo>
                    <a:pt x="60779" y="17857"/>
                  </a:lnTo>
                  <a:close/>
                  <a:moveTo>
                    <a:pt x="61558" y="0"/>
                  </a:moveTo>
                  <a:lnTo>
                    <a:pt x="79480" y="1428"/>
                  </a:lnTo>
                  <a:lnTo>
                    <a:pt x="93506" y="6428"/>
                  </a:lnTo>
                  <a:lnTo>
                    <a:pt x="105194" y="15000"/>
                  </a:lnTo>
                  <a:lnTo>
                    <a:pt x="112987" y="26428"/>
                  </a:lnTo>
                  <a:lnTo>
                    <a:pt x="118441" y="40000"/>
                  </a:lnTo>
                  <a:lnTo>
                    <a:pt x="120000" y="56428"/>
                  </a:lnTo>
                  <a:lnTo>
                    <a:pt x="119220" y="72142"/>
                  </a:lnTo>
                  <a:lnTo>
                    <a:pt x="114545" y="85714"/>
                  </a:lnTo>
                  <a:lnTo>
                    <a:pt x="108311" y="97142"/>
                  </a:lnTo>
                  <a:lnTo>
                    <a:pt x="99740" y="107142"/>
                  </a:lnTo>
                  <a:lnTo>
                    <a:pt x="88831" y="114285"/>
                  </a:lnTo>
                  <a:lnTo>
                    <a:pt x="75584" y="118571"/>
                  </a:lnTo>
                  <a:lnTo>
                    <a:pt x="60000" y="120000"/>
                  </a:lnTo>
                  <a:lnTo>
                    <a:pt x="43636" y="118571"/>
                  </a:lnTo>
                  <a:lnTo>
                    <a:pt x="30389" y="115000"/>
                  </a:lnTo>
                  <a:lnTo>
                    <a:pt x="19480" y="108571"/>
                  </a:lnTo>
                  <a:lnTo>
                    <a:pt x="11688" y="99285"/>
                  </a:lnTo>
                  <a:lnTo>
                    <a:pt x="5454" y="89285"/>
                  </a:lnTo>
                  <a:lnTo>
                    <a:pt x="779" y="75714"/>
                  </a:lnTo>
                  <a:lnTo>
                    <a:pt x="0" y="60714"/>
                  </a:lnTo>
                  <a:lnTo>
                    <a:pt x="1558" y="46428"/>
                  </a:lnTo>
                  <a:lnTo>
                    <a:pt x="5454" y="33571"/>
                  </a:lnTo>
                  <a:lnTo>
                    <a:pt x="12467" y="22857"/>
                  </a:lnTo>
                  <a:lnTo>
                    <a:pt x="21818" y="12857"/>
                  </a:lnTo>
                  <a:lnTo>
                    <a:pt x="32727" y="5714"/>
                  </a:lnTo>
                  <a:lnTo>
                    <a:pt x="46753" y="1428"/>
                  </a:lnTo>
                  <a:lnTo>
                    <a:pt x="61558"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0" name="Shape 140"/>
            <p:cNvSpPr/>
            <p:nvPr/>
          </p:nvSpPr>
          <p:spPr>
            <a:xfrm>
              <a:off x="5001419" y="4409618"/>
              <a:ext cx="138787" cy="354173"/>
            </a:xfrm>
            <a:custGeom>
              <a:pathLst>
                <a:path extrusionOk="0" h="120000" w="120000">
                  <a:moveTo>
                    <a:pt x="0" y="0"/>
                  </a:moveTo>
                  <a:lnTo>
                    <a:pt x="88636" y="0"/>
                  </a:lnTo>
                  <a:lnTo>
                    <a:pt x="88636" y="108699"/>
                  </a:lnTo>
                  <a:lnTo>
                    <a:pt x="120000" y="108699"/>
                  </a:lnTo>
                  <a:lnTo>
                    <a:pt x="120000" y="119999"/>
                  </a:lnTo>
                  <a:lnTo>
                    <a:pt x="0" y="119999"/>
                  </a:lnTo>
                  <a:lnTo>
                    <a:pt x="0" y="108699"/>
                  </a:lnTo>
                  <a:lnTo>
                    <a:pt x="32727" y="108699"/>
                  </a:lnTo>
                  <a:lnTo>
                    <a:pt x="32727" y="10762"/>
                  </a:lnTo>
                  <a:lnTo>
                    <a:pt x="0" y="10762"/>
                  </a:lnTo>
                  <a:lnTo>
                    <a:pt x="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1" name="Shape 141"/>
            <p:cNvSpPr/>
            <p:nvPr/>
          </p:nvSpPr>
          <p:spPr>
            <a:xfrm>
              <a:off x="5188781" y="4503369"/>
              <a:ext cx="228998" cy="260423"/>
            </a:xfrm>
            <a:custGeom>
              <a:pathLst>
                <a:path extrusionOk="0" h="120000" w="120000">
                  <a:moveTo>
                    <a:pt x="70000" y="67636"/>
                  </a:moveTo>
                  <a:lnTo>
                    <a:pt x="55833" y="68363"/>
                  </a:lnTo>
                  <a:lnTo>
                    <a:pt x="45000" y="70545"/>
                  </a:lnTo>
                  <a:lnTo>
                    <a:pt x="39166" y="75636"/>
                  </a:lnTo>
                  <a:lnTo>
                    <a:pt x="35833" y="80727"/>
                  </a:lnTo>
                  <a:lnTo>
                    <a:pt x="35000" y="87272"/>
                  </a:lnTo>
                  <a:lnTo>
                    <a:pt x="36666" y="94545"/>
                  </a:lnTo>
                  <a:lnTo>
                    <a:pt x="40000" y="99636"/>
                  </a:lnTo>
                  <a:lnTo>
                    <a:pt x="48333" y="103272"/>
                  </a:lnTo>
                  <a:lnTo>
                    <a:pt x="57500" y="104000"/>
                  </a:lnTo>
                  <a:lnTo>
                    <a:pt x="66666" y="104000"/>
                  </a:lnTo>
                  <a:lnTo>
                    <a:pt x="70000" y="103272"/>
                  </a:lnTo>
                  <a:lnTo>
                    <a:pt x="70000" y="67636"/>
                  </a:lnTo>
                  <a:close/>
                  <a:moveTo>
                    <a:pt x="35000" y="0"/>
                  </a:moveTo>
                  <a:lnTo>
                    <a:pt x="51666" y="0"/>
                  </a:lnTo>
                  <a:lnTo>
                    <a:pt x="69166" y="1454"/>
                  </a:lnTo>
                  <a:lnTo>
                    <a:pt x="82500" y="5090"/>
                  </a:lnTo>
                  <a:lnTo>
                    <a:pt x="92500" y="10909"/>
                  </a:lnTo>
                  <a:lnTo>
                    <a:pt x="99166" y="18909"/>
                  </a:lnTo>
                  <a:lnTo>
                    <a:pt x="103333" y="29090"/>
                  </a:lnTo>
                  <a:lnTo>
                    <a:pt x="104166" y="40727"/>
                  </a:lnTo>
                  <a:lnTo>
                    <a:pt x="103333" y="104000"/>
                  </a:lnTo>
                  <a:lnTo>
                    <a:pt x="120000" y="104000"/>
                  </a:lnTo>
                  <a:lnTo>
                    <a:pt x="120000" y="119272"/>
                  </a:lnTo>
                  <a:lnTo>
                    <a:pt x="69166" y="119272"/>
                  </a:lnTo>
                  <a:lnTo>
                    <a:pt x="62500" y="120000"/>
                  </a:lnTo>
                  <a:lnTo>
                    <a:pt x="41666" y="120000"/>
                  </a:lnTo>
                  <a:lnTo>
                    <a:pt x="30833" y="117818"/>
                  </a:lnTo>
                  <a:lnTo>
                    <a:pt x="21666" y="115636"/>
                  </a:lnTo>
                  <a:lnTo>
                    <a:pt x="12500" y="112000"/>
                  </a:lnTo>
                  <a:lnTo>
                    <a:pt x="5833" y="106181"/>
                  </a:lnTo>
                  <a:lnTo>
                    <a:pt x="2500" y="98909"/>
                  </a:lnTo>
                  <a:lnTo>
                    <a:pt x="0" y="88727"/>
                  </a:lnTo>
                  <a:lnTo>
                    <a:pt x="2500" y="78545"/>
                  </a:lnTo>
                  <a:lnTo>
                    <a:pt x="8333" y="68363"/>
                  </a:lnTo>
                  <a:lnTo>
                    <a:pt x="17500" y="61818"/>
                  </a:lnTo>
                  <a:lnTo>
                    <a:pt x="30833" y="56000"/>
                  </a:lnTo>
                  <a:lnTo>
                    <a:pt x="49166" y="52363"/>
                  </a:lnTo>
                  <a:lnTo>
                    <a:pt x="70000" y="51636"/>
                  </a:lnTo>
                  <a:lnTo>
                    <a:pt x="69166" y="40727"/>
                  </a:lnTo>
                  <a:lnTo>
                    <a:pt x="68333" y="33454"/>
                  </a:lnTo>
                  <a:lnTo>
                    <a:pt x="65000" y="26909"/>
                  </a:lnTo>
                  <a:lnTo>
                    <a:pt x="61666" y="22545"/>
                  </a:lnTo>
                  <a:lnTo>
                    <a:pt x="52500" y="18181"/>
                  </a:lnTo>
                  <a:lnTo>
                    <a:pt x="41666" y="16727"/>
                  </a:lnTo>
                  <a:lnTo>
                    <a:pt x="30000" y="16727"/>
                  </a:lnTo>
                  <a:lnTo>
                    <a:pt x="30000" y="35636"/>
                  </a:lnTo>
                  <a:lnTo>
                    <a:pt x="9166" y="35636"/>
                  </a:lnTo>
                  <a:lnTo>
                    <a:pt x="9166" y="2909"/>
                  </a:lnTo>
                  <a:lnTo>
                    <a:pt x="19166" y="727"/>
                  </a:lnTo>
                  <a:lnTo>
                    <a:pt x="35000"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2" name="Shape 142"/>
            <p:cNvSpPr/>
            <p:nvPr/>
          </p:nvSpPr>
          <p:spPr>
            <a:xfrm>
              <a:off x="5462886" y="4503369"/>
              <a:ext cx="277573" cy="260423"/>
            </a:xfrm>
            <a:custGeom>
              <a:pathLst>
                <a:path extrusionOk="0" h="120000" w="120000">
                  <a:moveTo>
                    <a:pt x="52799" y="0"/>
                  </a:moveTo>
                  <a:lnTo>
                    <a:pt x="66514" y="0"/>
                  </a:lnTo>
                  <a:lnTo>
                    <a:pt x="77485" y="1463"/>
                  </a:lnTo>
                  <a:lnTo>
                    <a:pt x="86400" y="4390"/>
                  </a:lnTo>
                  <a:lnTo>
                    <a:pt x="92571" y="6585"/>
                  </a:lnTo>
                  <a:lnTo>
                    <a:pt x="97371" y="10975"/>
                  </a:lnTo>
                  <a:lnTo>
                    <a:pt x="102857" y="18292"/>
                  </a:lnTo>
                  <a:lnTo>
                    <a:pt x="105599" y="27804"/>
                  </a:lnTo>
                  <a:lnTo>
                    <a:pt x="106285" y="38780"/>
                  </a:lnTo>
                  <a:lnTo>
                    <a:pt x="106285" y="104634"/>
                  </a:lnTo>
                  <a:lnTo>
                    <a:pt x="119999" y="104634"/>
                  </a:lnTo>
                  <a:lnTo>
                    <a:pt x="119999" y="120000"/>
                  </a:lnTo>
                  <a:lnTo>
                    <a:pt x="78171" y="120000"/>
                  </a:lnTo>
                  <a:lnTo>
                    <a:pt x="78171" y="52682"/>
                  </a:lnTo>
                  <a:lnTo>
                    <a:pt x="77485" y="42439"/>
                  </a:lnTo>
                  <a:lnTo>
                    <a:pt x="74742" y="33658"/>
                  </a:lnTo>
                  <a:lnTo>
                    <a:pt x="70628" y="27073"/>
                  </a:lnTo>
                  <a:lnTo>
                    <a:pt x="63771" y="21219"/>
                  </a:lnTo>
                  <a:lnTo>
                    <a:pt x="55542" y="17560"/>
                  </a:lnTo>
                  <a:lnTo>
                    <a:pt x="47314" y="16829"/>
                  </a:lnTo>
                  <a:lnTo>
                    <a:pt x="44571" y="16829"/>
                  </a:lnTo>
                  <a:lnTo>
                    <a:pt x="43885" y="17560"/>
                  </a:lnTo>
                  <a:lnTo>
                    <a:pt x="43885" y="104634"/>
                  </a:lnTo>
                  <a:lnTo>
                    <a:pt x="58285" y="104634"/>
                  </a:lnTo>
                  <a:lnTo>
                    <a:pt x="58285" y="120000"/>
                  </a:lnTo>
                  <a:lnTo>
                    <a:pt x="0" y="120000"/>
                  </a:lnTo>
                  <a:lnTo>
                    <a:pt x="0" y="104634"/>
                  </a:lnTo>
                  <a:lnTo>
                    <a:pt x="15771" y="104634"/>
                  </a:lnTo>
                  <a:lnTo>
                    <a:pt x="15771" y="15365"/>
                  </a:lnTo>
                  <a:lnTo>
                    <a:pt x="0" y="15365"/>
                  </a:lnTo>
                  <a:lnTo>
                    <a:pt x="0" y="731"/>
                  </a:lnTo>
                  <a:lnTo>
                    <a:pt x="45257" y="731"/>
                  </a:lnTo>
                  <a:lnTo>
                    <a:pt x="52799"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3" name="Shape 143"/>
            <p:cNvSpPr/>
            <p:nvPr/>
          </p:nvSpPr>
          <p:spPr>
            <a:xfrm>
              <a:off x="5782095" y="4409618"/>
              <a:ext cx="249816" cy="354173"/>
            </a:xfrm>
            <a:custGeom>
              <a:pathLst>
                <a:path extrusionOk="0" h="120000" w="120000">
                  <a:moveTo>
                    <a:pt x="60000" y="44464"/>
                  </a:moveTo>
                  <a:lnTo>
                    <a:pt x="51538" y="44999"/>
                  </a:lnTo>
                  <a:lnTo>
                    <a:pt x="45384" y="47678"/>
                  </a:lnTo>
                  <a:lnTo>
                    <a:pt x="39230" y="51428"/>
                  </a:lnTo>
                  <a:lnTo>
                    <a:pt x="35384" y="56785"/>
                  </a:lnTo>
                  <a:lnTo>
                    <a:pt x="32307" y="64821"/>
                  </a:lnTo>
                  <a:lnTo>
                    <a:pt x="31538" y="73928"/>
                  </a:lnTo>
                  <a:lnTo>
                    <a:pt x="32307" y="85178"/>
                  </a:lnTo>
                  <a:lnTo>
                    <a:pt x="36153" y="93749"/>
                  </a:lnTo>
                  <a:lnTo>
                    <a:pt x="41538" y="99642"/>
                  </a:lnTo>
                  <a:lnTo>
                    <a:pt x="47692" y="103928"/>
                  </a:lnTo>
                  <a:lnTo>
                    <a:pt x="55384" y="106607"/>
                  </a:lnTo>
                  <a:lnTo>
                    <a:pt x="63846" y="107142"/>
                  </a:lnTo>
                  <a:lnTo>
                    <a:pt x="70769" y="107142"/>
                  </a:lnTo>
                  <a:lnTo>
                    <a:pt x="73846" y="106607"/>
                  </a:lnTo>
                  <a:lnTo>
                    <a:pt x="73846" y="45535"/>
                  </a:lnTo>
                  <a:lnTo>
                    <a:pt x="67692" y="44999"/>
                  </a:lnTo>
                  <a:lnTo>
                    <a:pt x="60000" y="44464"/>
                  </a:lnTo>
                  <a:close/>
                  <a:moveTo>
                    <a:pt x="56153" y="0"/>
                  </a:moveTo>
                  <a:lnTo>
                    <a:pt x="104615" y="0"/>
                  </a:lnTo>
                  <a:lnTo>
                    <a:pt x="104615" y="108214"/>
                  </a:lnTo>
                  <a:lnTo>
                    <a:pt x="120000" y="108214"/>
                  </a:lnTo>
                  <a:lnTo>
                    <a:pt x="120000" y="119464"/>
                  </a:lnTo>
                  <a:lnTo>
                    <a:pt x="70769" y="119464"/>
                  </a:lnTo>
                  <a:lnTo>
                    <a:pt x="63076" y="119999"/>
                  </a:lnTo>
                  <a:lnTo>
                    <a:pt x="54615" y="119999"/>
                  </a:lnTo>
                  <a:lnTo>
                    <a:pt x="39230" y="119464"/>
                  </a:lnTo>
                  <a:lnTo>
                    <a:pt x="26923" y="116785"/>
                  </a:lnTo>
                  <a:lnTo>
                    <a:pt x="17692" y="112499"/>
                  </a:lnTo>
                  <a:lnTo>
                    <a:pt x="10000" y="107142"/>
                  </a:lnTo>
                  <a:lnTo>
                    <a:pt x="4615" y="99107"/>
                  </a:lnTo>
                  <a:lnTo>
                    <a:pt x="769" y="89464"/>
                  </a:lnTo>
                  <a:lnTo>
                    <a:pt x="0" y="77142"/>
                  </a:lnTo>
                  <a:lnTo>
                    <a:pt x="1538" y="64285"/>
                  </a:lnTo>
                  <a:lnTo>
                    <a:pt x="6923" y="53035"/>
                  </a:lnTo>
                  <a:lnTo>
                    <a:pt x="16153" y="43928"/>
                  </a:lnTo>
                  <a:lnTo>
                    <a:pt x="26923" y="36964"/>
                  </a:lnTo>
                  <a:lnTo>
                    <a:pt x="41538" y="32678"/>
                  </a:lnTo>
                  <a:lnTo>
                    <a:pt x="56923" y="31607"/>
                  </a:lnTo>
                  <a:lnTo>
                    <a:pt x="66153" y="32142"/>
                  </a:lnTo>
                  <a:lnTo>
                    <a:pt x="73076" y="32678"/>
                  </a:lnTo>
                  <a:lnTo>
                    <a:pt x="73076" y="10714"/>
                  </a:lnTo>
                  <a:lnTo>
                    <a:pt x="56153" y="10714"/>
                  </a:lnTo>
                  <a:lnTo>
                    <a:pt x="56153" y="0"/>
                  </a:lnTo>
                  <a:close/>
                </a:path>
              </a:pathLst>
            </a:custGeom>
            <a:solidFill>
              <a:srgbClr val="00346B"/>
            </a:solidFill>
            <a:ln>
              <a:noFill/>
            </a:ln>
          </p:spPr>
          <p:txBody>
            <a:bodyPr anchorCtr="0" anchor="t" bIns="45700" lIns="91425"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2267744" y="4941168"/>
            <a:ext cx="612068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3600" u="none" cap="none" strike="noStrike">
                <a:solidFill>
                  <a:schemeClr val="lt1"/>
                </a:solidFill>
                <a:latin typeface="Georgia"/>
                <a:ea typeface="Georgia"/>
                <a:cs typeface="Georgia"/>
                <a:sym typeface="Georgia"/>
              </a:rPr>
              <a:t>Kickoff Project 2</a:t>
            </a:r>
            <a:br>
              <a:rPr b="1" i="0" lang="nl-NL" sz="3600" u="none" cap="none" strike="noStrike">
                <a:solidFill>
                  <a:schemeClr val="lt1"/>
                </a:solidFill>
                <a:latin typeface="Georgia"/>
                <a:ea typeface="Georgia"/>
                <a:cs typeface="Georgia"/>
                <a:sym typeface="Georgia"/>
              </a:rPr>
            </a:br>
            <a:r>
              <a:rPr b="1" i="0" lang="nl-NL" sz="3600" u="none" cap="none" strike="noStrike">
                <a:solidFill>
                  <a:schemeClr val="lt1"/>
                </a:solidFill>
                <a:latin typeface="Georgia"/>
                <a:ea typeface="Georgia"/>
                <a:cs typeface="Georgia"/>
                <a:sym typeface="Georgia"/>
              </a:rPr>
              <a:t>2017-2018</a:t>
            </a:r>
            <a:endParaRPr/>
          </a:p>
        </p:txBody>
      </p:sp>
      <p:sp>
        <p:nvSpPr>
          <p:cNvPr id="152" name="Shape 152"/>
          <p:cNvSpPr txBox="1"/>
          <p:nvPr/>
        </p:nvSpPr>
        <p:spPr>
          <a:xfrm rot="-5400000">
            <a:off x="-1889556" y="3193812"/>
            <a:ext cx="5328592" cy="104644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chemeClr val="lt1"/>
                </a:solidFill>
                <a:latin typeface="Georgia"/>
                <a:ea typeface="Georgia"/>
                <a:cs typeface="Georgia"/>
                <a:sym typeface="Georgia"/>
              </a:rPr>
              <a:t>Associate Degree Software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Teamverdeling</a:t>
            </a:r>
            <a:endParaRPr/>
          </a:p>
        </p:txBody>
      </p:sp>
      <p:graphicFrame>
        <p:nvGraphicFramePr>
          <p:cNvPr id="206" name="Shape 206"/>
          <p:cNvGraphicFramePr/>
          <p:nvPr/>
        </p:nvGraphicFramePr>
        <p:xfrm>
          <a:off x="420485" y="2060848"/>
          <a:ext cx="3000000" cy="3000000"/>
        </p:xfrm>
        <a:graphic>
          <a:graphicData uri="http://schemas.openxmlformats.org/drawingml/2006/table">
            <a:tbl>
              <a:tblPr bandRow="1" firstRow="1">
                <a:noFill/>
                <a:tableStyleId>{4132EC98-FB13-42C6-8960-73375BD7AFBF}</a:tableStyleId>
              </a:tblPr>
              <a:tblGrid>
                <a:gridCol w="2032000"/>
                <a:gridCol w="2032000"/>
              </a:tblGrid>
              <a:tr h="370850">
                <a:tc>
                  <a:txBody>
                    <a:bodyPr>
                      <a:noAutofit/>
                    </a:bodyPr>
                    <a:lstStyle/>
                    <a:p>
                      <a:pPr indent="0" lvl="0" marL="0" marR="0" rtl="0" algn="l">
                        <a:spcBef>
                          <a:spcPts val="0"/>
                        </a:spcBef>
                        <a:spcAft>
                          <a:spcPts val="0"/>
                        </a:spcAft>
                        <a:buNone/>
                      </a:pPr>
                      <a:r>
                        <a:rPr lang="nl-NL" sz="1800" u="sng"/>
                        <a:t>Voerum 4</a:t>
                      </a:r>
                      <a:endParaRPr/>
                    </a:p>
                  </a:txBody>
                  <a:tcPr marT="45725" marB="45725" marR="91450" marL="91450"/>
                </a:tc>
                <a:tc>
                  <a:txBody>
                    <a:bodyPr>
                      <a:noAutofit/>
                    </a:bodyPr>
                    <a:lstStyle/>
                    <a:p>
                      <a:pPr indent="0" lvl="0" marL="0" marR="0" rtl="0" algn="l">
                        <a:spcBef>
                          <a:spcPts val="0"/>
                        </a:spcBef>
                        <a:spcAft>
                          <a:spcPts val="0"/>
                        </a:spcAft>
                        <a:buNone/>
                      </a:pPr>
                      <a:r>
                        <a:rPr lang="nl-NL" sz="1800" u="sng"/>
                        <a:t>Voerum 5</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H. Hussein</a:t>
                      </a:r>
                      <a:endParaRPr/>
                    </a:p>
                  </a:txBody>
                  <a:tcPr marT="45725" marB="45725" marR="91450" marL="91450"/>
                </a:tc>
                <a:tc>
                  <a:txBody>
                    <a:bodyPr>
                      <a:noAutofit/>
                    </a:bodyPr>
                    <a:lstStyle/>
                    <a:p>
                      <a:pPr indent="0" lvl="0" marL="0" marR="0" rtl="0" algn="l">
                        <a:spcBef>
                          <a:spcPts val="0"/>
                        </a:spcBef>
                        <a:spcAft>
                          <a:spcPts val="0"/>
                        </a:spcAft>
                        <a:buNone/>
                      </a:pPr>
                      <a:r>
                        <a:rPr lang="nl-NL" sz="1800"/>
                        <a:t>Swart</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Schet</a:t>
                      </a:r>
                      <a:endParaRPr/>
                    </a:p>
                  </a:txBody>
                  <a:tcPr marT="45725" marB="45725" marR="91450" marL="91450"/>
                </a:tc>
                <a:tc>
                  <a:txBody>
                    <a:bodyPr>
                      <a:noAutofit/>
                    </a:bodyPr>
                    <a:lstStyle/>
                    <a:p>
                      <a:pPr indent="0" lvl="0" marL="0" marR="0" rtl="0" algn="l">
                        <a:spcBef>
                          <a:spcPts val="0"/>
                        </a:spcBef>
                        <a:spcAft>
                          <a:spcPts val="0"/>
                        </a:spcAft>
                        <a:buNone/>
                      </a:pPr>
                      <a:r>
                        <a:rPr lang="nl-NL" sz="1800"/>
                        <a:t>Smit</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Boafo</a:t>
                      </a:r>
                      <a:endParaRPr/>
                    </a:p>
                  </a:txBody>
                  <a:tcPr marT="45725" marB="45725" marR="91450" marL="91450"/>
                </a:tc>
                <a:tc>
                  <a:txBody>
                    <a:bodyPr>
                      <a:noAutofit/>
                    </a:bodyPr>
                    <a:lstStyle/>
                    <a:p>
                      <a:pPr indent="0" lvl="0" marL="0" marR="0" rtl="0" algn="l">
                        <a:spcBef>
                          <a:spcPts val="0"/>
                        </a:spcBef>
                        <a:spcAft>
                          <a:spcPts val="0"/>
                        </a:spcAft>
                        <a:buNone/>
                      </a:pPr>
                      <a:r>
                        <a:rPr lang="nl-NL" sz="1800"/>
                        <a:t>Vlieger</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v. Oosterom</a:t>
                      </a:r>
                      <a:endParaRPr/>
                    </a:p>
                  </a:txBody>
                  <a:tcPr marT="45725" marB="45725" marR="91450" marL="91450"/>
                </a:tc>
                <a:tc>
                  <a:txBody>
                    <a:bodyPr>
                      <a:noAutofit/>
                    </a:bodyPr>
                    <a:lstStyle/>
                    <a:p>
                      <a:pPr indent="0" lvl="0" marL="0" marR="0" rtl="0" algn="l">
                        <a:spcBef>
                          <a:spcPts val="0"/>
                        </a:spcBef>
                        <a:spcAft>
                          <a:spcPts val="0"/>
                        </a:spcAft>
                        <a:buNone/>
                      </a:pPr>
                      <a:r>
                        <a:rPr lang="nl-NL" sz="1800"/>
                        <a:t>R. Hussein</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Spoelstra</a:t>
                      </a:r>
                      <a:endParaRPr/>
                    </a:p>
                  </a:txBody>
                  <a:tcPr marT="45725" marB="45725" marR="91450" marL="91450"/>
                </a:tc>
                <a:tc>
                  <a:txBody>
                    <a:bodyPr>
                      <a:noAutofit/>
                    </a:bodyPr>
                    <a:lstStyle/>
                    <a:p>
                      <a:pPr indent="0" lvl="0" marL="0" marR="0" rtl="0" algn="l">
                        <a:spcBef>
                          <a:spcPts val="0"/>
                        </a:spcBef>
                        <a:spcAft>
                          <a:spcPts val="0"/>
                        </a:spcAft>
                        <a:buNone/>
                      </a:pPr>
                      <a:r>
                        <a:rPr lang="nl-NL" sz="1800"/>
                        <a:t>Everwijn</a:t>
                      </a:r>
                      <a:endParaRPr sz="1800"/>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Kuijpers</a:t>
                      </a:r>
                      <a:endParaRPr/>
                    </a:p>
                  </a:txBody>
                  <a:tcPr marT="45725" marB="45725" marR="91450" marL="91450"/>
                </a:tc>
                <a:tc>
                  <a:txBody>
                    <a:bodyPr>
                      <a:noAutofit/>
                    </a:bodyPr>
                    <a:lstStyle/>
                    <a:p>
                      <a:pPr indent="0" lvl="0" marL="0" marR="0" rtl="0" algn="l">
                        <a:spcBef>
                          <a:spcPts val="0"/>
                        </a:spcBef>
                        <a:spcAft>
                          <a:spcPts val="0"/>
                        </a:spcAft>
                        <a:buNone/>
                      </a:pPr>
                      <a:r>
                        <a:rPr lang="nl-NL" sz="1800"/>
                        <a:t>Nomat</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Project…</a:t>
            </a:r>
            <a:endParaRPr/>
          </a:p>
        </p:txBody>
      </p:sp>
      <p:sp>
        <p:nvSpPr>
          <p:cNvPr id="212" name="Shape 212"/>
          <p:cNvSpPr txBox="1"/>
          <p:nvPr>
            <p:ph idx="1" type="body"/>
          </p:nvPr>
        </p:nvSpPr>
        <p:spPr>
          <a:xfrm>
            <a:off x="467544" y="1844824"/>
            <a:ext cx="7344816" cy="208823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BoardGameTournament</a:t>
            </a:r>
            <a:endParaRPr b="1" i="0" sz="1800" u="none" cap="none" strike="noStrike">
              <a:solidFill>
                <a:srgbClr val="00346B"/>
              </a:solidFill>
              <a:latin typeface="Arial"/>
              <a:ea typeface="Arial"/>
              <a:cs typeface="Arial"/>
              <a:sym typeface="Arial"/>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‘Begin januari willen wij een platform voor bordspelspelers om alle belangrijke en relevante informatie te kunnen zoeken, vinden en toe te voegen. Binnen dit platform kunnen ook toernooien gestart, bijgehouden en opgeslagen worden’</a:t>
            </a:r>
            <a:endParaRPr/>
          </a:p>
          <a:p>
            <a:pPr indent="0" lvl="0" marL="0" marR="0" rtl="0" algn="l">
              <a:spcBef>
                <a:spcPts val="280"/>
              </a:spcBef>
              <a:spcAft>
                <a:spcPts val="0"/>
              </a:spcAft>
              <a:buClr>
                <a:srgbClr val="00346B"/>
              </a:buClr>
              <a:buSzPts val="1400"/>
              <a:buFont typeface="Arial"/>
              <a:buNone/>
            </a:pPr>
            <a:r>
              <a:t/>
            </a:r>
            <a:endParaRPr b="1" i="0" sz="1400" u="none" cap="none" strike="noStrike">
              <a:solidFill>
                <a:srgbClr val="00346B"/>
              </a:solidFill>
              <a:latin typeface="Arial"/>
              <a:ea typeface="Arial"/>
              <a:cs typeface="Arial"/>
              <a:sym typeface="Arial"/>
            </a:endParaRPr>
          </a:p>
          <a:p>
            <a:pPr indent="-342900" lvl="0" marL="342900" marR="0" rtl="0" algn="l">
              <a:spcBef>
                <a:spcPts val="280"/>
              </a:spcBef>
              <a:spcAft>
                <a:spcPts val="0"/>
              </a:spcAft>
              <a:buClr>
                <a:srgbClr val="00346B"/>
              </a:buClr>
              <a:buSzPts val="1400"/>
              <a:buFont typeface="Arial"/>
              <a:buChar char="-"/>
            </a:pPr>
            <a:r>
              <a:rPr b="1" i="0" lang="nl-NL" sz="1400" u="none" cap="none" strike="noStrike">
                <a:solidFill>
                  <a:srgbClr val="00346B"/>
                </a:solidFill>
                <a:latin typeface="Arial"/>
                <a:ea typeface="Arial"/>
                <a:cs typeface="Arial"/>
                <a:sym typeface="Arial"/>
              </a:rPr>
              <a:t>Profielpagina’s spelers</a:t>
            </a:r>
            <a:endParaRPr/>
          </a:p>
          <a:p>
            <a:pPr indent="-342900" lvl="0" marL="342900" marR="0" rtl="0" algn="l">
              <a:spcBef>
                <a:spcPts val="280"/>
              </a:spcBef>
              <a:spcAft>
                <a:spcPts val="0"/>
              </a:spcAft>
              <a:buClr>
                <a:srgbClr val="00346B"/>
              </a:buClr>
              <a:buSzPts val="1400"/>
              <a:buFont typeface="Arial"/>
              <a:buChar char="-"/>
            </a:pPr>
            <a:r>
              <a:rPr b="1" i="0" lang="nl-NL" sz="1400" u="none" cap="none" strike="noStrike">
                <a:solidFill>
                  <a:srgbClr val="00346B"/>
                </a:solidFill>
                <a:latin typeface="Arial"/>
                <a:ea typeface="Arial"/>
                <a:cs typeface="Arial"/>
                <a:sym typeface="Arial"/>
              </a:rPr>
              <a:t>Game informatie</a:t>
            </a:r>
            <a:endParaRPr/>
          </a:p>
          <a:p>
            <a:pPr indent="-342900" lvl="0" marL="342900" marR="0" rtl="0" algn="l">
              <a:spcBef>
                <a:spcPts val="280"/>
              </a:spcBef>
              <a:spcAft>
                <a:spcPts val="0"/>
              </a:spcAft>
              <a:buClr>
                <a:srgbClr val="00346B"/>
              </a:buClr>
              <a:buSzPts val="1400"/>
              <a:buFont typeface="Arial"/>
              <a:buChar char="-"/>
            </a:pPr>
            <a:r>
              <a:rPr b="1" i="0" lang="nl-NL" sz="1400" u="none" cap="none" strike="noStrike">
                <a:solidFill>
                  <a:srgbClr val="00346B"/>
                </a:solidFill>
                <a:latin typeface="Arial"/>
                <a:ea typeface="Arial"/>
                <a:cs typeface="Arial"/>
                <a:sym typeface="Arial"/>
              </a:rPr>
              <a:t>Toernooien starten</a:t>
            </a:r>
            <a:endParaRPr/>
          </a:p>
          <a:p>
            <a:pPr indent="-342900" lvl="0" marL="342900" marR="0" rtl="0" algn="l">
              <a:spcBef>
                <a:spcPts val="280"/>
              </a:spcBef>
              <a:spcAft>
                <a:spcPts val="0"/>
              </a:spcAft>
              <a:buClr>
                <a:srgbClr val="00346B"/>
              </a:buClr>
              <a:buSzPts val="1400"/>
              <a:buFont typeface="Arial"/>
              <a:buChar char="-"/>
            </a:pPr>
            <a:r>
              <a:rPr b="1" i="0" lang="nl-NL" sz="1400" u="none" cap="none" strike="noStrike">
                <a:solidFill>
                  <a:srgbClr val="00346B"/>
                </a:solidFill>
                <a:latin typeface="Arial"/>
                <a:ea typeface="Arial"/>
                <a:cs typeface="Arial"/>
                <a:sym typeface="Arial"/>
              </a:rPr>
              <a:t>Groepen starten</a:t>
            </a:r>
            <a:endParaRPr/>
          </a:p>
          <a:p>
            <a:pPr indent="-342900" lvl="0" marL="342900" marR="0" rtl="0" algn="l">
              <a:spcBef>
                <a:spcPts val="280"/>
              </a:spcBef>
              <a:spcAft>
                <a:spcPts val="0"/>
              </a:spcAft>
              <a:buClr>
                <a:srgbClr val="00346B"/>
              </a:buClr>
              <a:buSzPts val="1400"/>
              <a:buFont typeface="Arial"/>
              <a:buChar char="-"/>
            </a:pPr>
            <a:r>
              <a:rPr b="1" i="0" lang="nl-NL" sz="1400" u="none" cap="none" strike="noStrike">
                <a:solidFill>
                  <a:srgbClr val="00346B"/>
                </a:solidFill>
                <a:latin typeface="Arial"/>
                <a:ea typeface="Arial"/>
                <a:cs typeface="Arial"/>
                <a:sym typeface="Arial"/>
              </a:rPr>
              <a:t>Forum mogelijkheden</a:t>
            </a:r>
            <a:endParaRPr/>
          </a:p>
          <a:p>
            <a:pPr indent="-342900" lvl="0" marL="342900" marR="0" rtl="0" algn="l">
              <a:spcBef>
                <a:spcPts val="280"/>
              </a:spcBef>
              <a:spcAft>
                <a:spcPts val="0"/>
              </a:spcAft>
              <a:buClr>
                <a:srgbClr val="00346B"/>
              </a:buClr>
              <a:buSzPts val="1400"/>
              <a:buFont typeface="Arial"/>
              <a:buChar char="-"/>
            </a:pPr>
            <a:r>
              <a:rPr b="1" i="0" lang="nl-NL" sz="1400" u="none" cap="none" strike="noStrike">
                <a:solidFill>
                  <a:srgbClr val="00346B"/>
                </a:solidFill>
                <a:latin typeface="Arial"/>
                <a:ea typeface="Arial"/>
                <a:cs typeface="Arial"/>
                <a:sym typeface="Arial"/>
              </a:rPr>
              <a:t>Competitie element</a:t>
            </a:r>
            <a:endParaRPr/>
          </a:p>
          <a:p>
            <a:pPr indent="-342900" lvl="0" marL="342900" marR="0" rtl="0" algn="l">
              <a:spcBef>
                <a:spcPts val="280"/>
              </a:spcBef>
              <a:spcAft>
                <a:spcPts val="0"/>
              </a:spcAft>
              <a:buClr>
                <a:srgbClr val="00346B"/>
              </a:buClr>
              <a:buSzPts val="1400"/>
              <a:buFont typeface="Arial"/>
              <a:buChar char="-"/>
            </a:pPr>
            <a:r>
              <a:rPr b="1" i="0" lang="nl-NL" sz="1400" u="none" cap="none" strike="noStrike">
                <a:solidFill>
                  <a:srgbClr val="00346B"/>
                </a:solidFill>
                <a:latin typeface="Arial"/>
                <a:ea typeface="Arial"/>
                <a:cs typeface="Arial"/>
                <a:sym typeface="Arial"/>
              </a:rPr>
              <a:t>Suggesties op basis van historie</a:t>
            </a:r>
            <a:endParaRPr/>
          </a:p>
          <a:p>
            <a:pPr indent="-342900" lvl="0" marL="342900" marR="0" rtl="0" algn="l">
              <a:spcBef>
                <a:spcPts val="280"/>
              </a:spcBef>
              <a:spcAft>
                <a:spcPts val="0"/>
              </a:spcAft>
              <a:buClr>
                <a:srgbClr val="00346B"/>
              </a:buClr>
              <a:buSzPts val="1400"/>
              <a:buFont typeface="Arial"/>
              <a:buChar char="-"/>
            </a:pPr>
            <a:r>
              <a:rPr b="1" i="0" lang="nl-NL" sz="1400" u="none" cap="none" strike="noStrike">
                <a:solidFill>
                  <a:srgbClr val="00346B"/>
                </a:solidFill>
                <a:latin typeface="Arial"/>
                <a:ea typeface="Arial"/>
                <a:cs typeface="Arial"/>
                <a:sym typeface="Arial"/>
              </a:rPr>
              <a:t>Administrator…</a:t>
            </a:r>
            <a:endParaRPr/>
          </a:p>
          <a:p>
            <a:pPr indent="-254000" lvl="0" marL="342900" marR="0" rtl="0" algn="l">
              <a:spcBef>
                <a:spcPts val="280"/>
              </a:spcBef>
              <a:spcAft>
                <a:spcPts val="0"/>
              </a:spcAft>
              <a:buClr>
                <a:srgbClr val="00346B"/>
              </a:buClr>
              <a:buSzPts val="1400"/>
              <a:buFont typeface="Arial"/>
              <a:buNone/>
            </a:pPr>
            <a:r>
              <a:t/>
            </a:r>
            <a:endParaRPr b="1" i="0" sz="1400" u="none" cap="none" strike="noStrike">
              <a:solidFill>
                <a:srgbClr val="00346B"/>
              </a:solidFill>
              <a:latin typeface="Arial"/>
              <a:ea typeface="Arial"/>
              <a:cs typeface="Arial"/>
              <a:sym typeface="Arial"/>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Backlog-items krijg je morgen (denk dus nu al na!)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Project…</a:t>
            </a:r>
            <a:endParaRPr/>
          </a:p>
        </p:txBody>
      </p:sp>
      <p:sp>
        <p:nvSpPr>
          <p:cNvPr id="218" name="Shape 218"/>
          <p:cNvSpPr txBox="1"/>
          <p:nvPr>
            <p:ph idx="1" type="body"/>
          </p:nvPr>
        </p:nvSpPr>
        <p:spPr>
          <a:xfrm>
            <a:off x="467544" y="1772816"/>
            <a:ext cx="8352928" cy="424847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Voerum</a:t>
            </a:r>
            <a:endParaRPr b="1" i="0" sz="1800" u="none" cap="none" strike="noStrike">
              <a:solidFill>
                <a:srgbClr val="00346B"/>
              </a:solidFill>
              <a:latin typeface="Arial"/>
              <a:ea typeface="Arial"/>
              <a:cs typeface="Arial"/>
              <a:sym typeface="Arial"/>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‘Begin januari willen wij studentenhuizen een platform bieden waar ze automatisch recepten en boodschappenlijstjes kunnen genereren op basis van ingrediënten. Gebruikers kunnen zelf hun eigen ‘studentenhuis’ maken, beheren en verwijderen’.</a:t>
            </a:r>
            <a:endParaRPr/>
          </a:p>
          <a:p>
            <a:pPr indent="0" lvl="0" marL="0" marR="0" rtl="0" algn="l">
              <a:spcBef>
                <a:spcPts val="280"/>
              </a:spcBef>
              <a:spcAft>
                <a:spcPts val="0"/>
              </a:spcAft>
              <a:buClr>
                <a:srgbClr val="00346B"/>
              </a:buClr>
              <a:buSzPts val="1400"/>
              <a:buFont typeface="Arial"/>
              <a:buNone/>
            </a:pPr>
            <a:r>
              <a:t/>
            </a:r>
            <a:endParaRPr b="1" i="0" sz="1400" u="none" cap="none" strike="noStrike">
              <a:solidFill>
                <a:srgbClr val="00346B"/>
              </a:solidFill>
              <a:latin typeface="Arial"/>
              <a:ea typeface="Arial"/>
              <a:cs typeface="Arial"/>
              <a:sym typeface="Arial"/>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Profielpagina’s gebruikers en groepen</a:t>
            </a:r>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Op basis van ingrediënten een suggestie voor een recept</a:t>
            </a:r>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Op basis van dat recept en aanwezige ingrediënten een boodschappenlijstje</a:t>
            </a:r>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Gebruikers kunnen een groep starten met leden</a:t>
            </a:r>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1 administrator in die groep</a:t>
            </a:r>
            <a:endParaRPr/>
          </a:p>
          <a:p>
            <a:pPr indent="0" lvl="0" marL="0" marR="0" rtl="0" algn="l">
              <a:spcBef>
                <a:spcPts val="280"/>
              </a:spcBef>
              <a:spcAft>
                <a:spcPts val="0"/>
              </a:spcAft>
              <a:buClr>
                <a:srgbClr val="00346B"/>
              </a:buClr>
              <a:buSzPts val="1400"/>
              <a:buFont typeface="Arial"/>
              <a:buNone/>
            </a:pPr>
            <a:r>
              <a:t/>
            </a:r>
            <a:endParaRPr b="1" i="0" sz="1400" u="none" cap="none" strike="noStrike">
              <a:solidFill>
                <a:srgbClr val="00346B"/>
              </a:solidFill>
              <a:latin typeface="Arial"/>
              <a:ea typeface="Arial"/>
              <a:cs typeface="Arial"/>
              <a:sym typeface="Arial"/>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backlogitems worden morgen aangeleverd</a:t>
            </a:r>
            <a:endParaRPr/>
          </a:p>
          <a:p>
            <a:pPr indent="0" lvl="0" marL="0" marR="0" rtl="0" algn="l">
              <a:spcBef>
                <a:spcPts val="280"/>
              </a:spcBef>
              <a:spcAft>
                <a:spcPts val="0"/>
              </a:spcAft>
              <a:buClr>
                <a:srgbClr val="00346B"/>
              </a:buClr>
              <a:buSzPts val="1400"/>
              <a:buFont typeface="Arial"/>
              <a:buNone/>
            </a:pPr>
            <a:r>
              <a:t/>
            </a:r>
            <a:endParaRPr b="1" i="0" sz="1400" u="none" cap="none" strike="noStrike">
              <a:solidFill>
                <a:srgbClr val="00346B"/>
              </a:solidFill>
              <a:latin typeface="Arial"/>
              <a:ea typeface="Arial"/>
              <a:cs typeface="Arial"/>
              <a:sym typeface="Arial"/>
            </a:endParaRPr>
          </a:p>
          <a:p>
            <a:pPr indent="0" lvl="0" marL="0" marR="0" rtl="0" algn="l">
              <a:spcBef>
                <a:spcPts val="280"/>
              </a:spcBef>
              <a:spcAft>
                <a:spcPts val="0"/>
              </a:spcAft>
              <a:buClr>
                <a:srgbClr val="00346B"/>
              </a:buClr>
              <a:buSzPts val="1400"/>
              <a:buFont typeface="Arial"/>
              <a:buNone/>
            </a:pPr>
            <a:r>
              <a:rPr b="1" i="0" lang="nl-NL" sz="1400" u="none" cap="none" strike="noStrike">
                <a:solidFill>
                  <a:srgbClr val="00346B"/>
                </a:solidFill>
                <a:latin typeface="Arial"/>
                <a:ea typeface="Arial"/>
                <a:cs typeface="Arial"/>
                <a:sym typeface="Arial"/>
              </a:rPr>
              <a:t>Ingrediënten worden ook aangeleverd</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Overige informatie</a:t>
            </a:r>
            <a:endParaRPr/>
          </a:p>
        </p:txBody>
      </p:sp>
      <p:sp>
        <p:nvSpPr>
          <p:cNvPr id="224" name="Shape 224"/>
          <p:cNvSpPr txBox="1"/>
          <p:nvPr>
            <p:ph idx="1" type="body"/>
          </p:nvPr>
        </p:nvSpPr>
        <p:spPr>
          <a:xfrm>
            <a:off x="467544" y="2276872"/>
            <a:ext cx="8676456" cy="208823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Les OO met frameworks gebaseerd op de opdracht:</a:t>
            </a:r>
            <a:br>
              <a:rPr b="1" i="0" lang="nl-NL" sz="1800" u="none" cap="none" strike="noStrike">
                <a:solidFill>
                  <a:srgbClr val="00346B"/>
                </a:solidFill>
                <a:latin typeface="Arial"/>
                <a:ea typeface="Arial"/>
                <a:cs typeface="Arial"/>
                <a:sym typeface="Arial"/>
              </a:rPr>
            </a:br>
            <a:r>
              <a:rPr b="1" i="0" lang="nl-NL" sz="1800" u="none" cap="none" strike="noStrike">
                <a:solidFill>
                  <a:srgbClr val="00346B"/>
                </a:solidFill>
                <a:latin typeface="Arial"/>
                <a:ea typeface="Arial"/>
                <a:cs typeface="Arial"/>
                <a:sym typeface="Arial"/>
              </a:rPr>
              <a:t>Woensdag les: BGT-klas</a:t>
            </a:r>
            <a:br>
              <a:rPr b="1" i="0" lang="nl-NL" sz="1800" u="none" cap="none" strike="noStrike">
                <a:solidFill>
                  <a:srgbClr val="00346B"/>
                </a:solidFill>
                <a:latin typeface="Arial"/>
                <a:ea typeface="Arial"/>
                <a:cs typeface="Arial"/>
                <a:sym typeface="Arial"/>
              </a:rPr>
            </a:br>
            <a:r>
              <a:rPr b="1" i="0" lang="nl-NL" sz="1800" u="none" cap="none" strike="noStrike">
                <a:solidFill>
                  <a:srgbClr val="00346B"/>
                </a:solidFill>
                <a:latin typeface="Arial"/>
                <a:ea typeface="Arial"/>
                <a:cs typeface="Arial"/>
                <a:sym typeface="Arial"/>
              </a:rPr>
              <a:t>Donderdag les: Voerum-klas</a:t>
            </a:r>
            <a:br>
              <a:rPr b="1" i="0" lang="nl-NL" sz="1800" u="none" cap="none" strike="noStrike">
                <a:solidFill>
                  <a:srgbClr val="00346B"/>
                </a:solidFill>
                <a:latin typeface="Arial"/>
                <a:ea typeface="Arial"/>
                <a:cs typeface="Arial"/>
                <a:sym typeface="Arial"/>
              </a:rPr>
            </a:br>
            <a:r>
              <a:rPr b="1" i="0" lang="nl-NL" sz="1800" u="none" cap="none" strike="noStrike">
                <a:solidFill>
                  <a:srgbClr val="00346B"/>
                </a:solidFill>
                <a:latin typeface="Arial"/>
                <a:ea typeface="Arial"/>
                <a:cs typeface="Arial"/>
                <a:sym typeface="Arial"/>
              </a:rPr>
              <a:t>Vrijdag: Stephan aanwezig in de scrumroom voor verdere hulp</a:t>
            </a:r>
            <a:endParaRPr/>
          </a:p>
          <a:p>
            <a:pPr indent="-228600" lvl="0" marL="34290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Clow.nl omgevingen zijn al aangemaakt</a:t>
            </a:r>
            <a:endParaRPr/>
          </a:p>
          <a:p>
            <a:pPr indent="-228600" lvl="0" marL="34290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Technisch aanspreekpunt blijft Rudy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Afsluiting en beoordeling</a:t>
            </a:r>
            <a:endParaRPr/>
          </a:p>
        </p:txBody>
      </p:sp>
      <p:sp>
        <p:nvSpPr>
          <p:cNvPr id="230" name="Shape 230"/>
          <p:cNvSpPr txBox="1"/>
          <p:nvPr>
            <p:ph idx="1" type="body"/>
          </p:nvPr>
        </p:nvSpPr>
        <p:spPr>
          <a:xfrm>
            <a:off x="467544" y="2276872"/>
            <a:ext cx="6624736" cy="352839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Eindpresentatie</a:t>
            </a:r>
            <a:endParaRPr/>
          </a:p>
          <a:p>
            <a:pPr indent="-228600" lvl="0" marL="34290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Groepsbeoordeling en individuele beoordeling</a:t>
            </a:r>
            <a:endParaRPr/>
          </a:p>
          <a:p>
            <a:pPr indent="-228600" lvl="0" marL="34290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Technisch en proces</a:t>
            </a:r>
            <a:endParaRPr/>
          </a:p>
          <a:p>
            <a:pPr indent="-228600" lvl="0" marL="34290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Alles wordt opgeslagen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Vandaag…</a:t>
            </a:r>
            <a:endParaRPr/>
          </a:p>
        </p:txBody>
      </p:sp>
      <p:sp>
        <p:nvSpPr>
          <p:cNvPr id="236" name="Shape 236"/>
          <p:cNvSpPr txBox="1"/>
          <p:nvPr>
            <p:ph idx="1" type="body"/>
          </p:nvPr>
        </p:nvSpPr>
        <p:spPr>
          <a:xfrm>
            <a:off x="467544" y="2276872"/>
            <a:ext cx="7128792" cy="2088232"/>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Maak kennis met je team</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Denk na over het project en de aanpak</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Zorg dat je Scrum vanaf dag 1 invoert!</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Vragen??</a:t>
            </a:r>
            <a:endParaRPr/>
          </a:p>
        </p:txBody>
      </p:sp>
      <p:sp>
        <p:nvSpPr>
          <p:cNvPr id="242" name="Shape 242"/>
          <p:cNvSpPr txBox="1"/>
          <p:nvPr>
            <p:ph idx="1" type="body"/>
          </p:nvPr>
        </p:nvSpPr>
        <p:spPr>
          <a:xfrm>
            <a:off x="467544" y="2276872"/>
            <a:ext cx="5400600" cy="2088232"/>
          </a:xfrm>
          <a:prstGeom prst="rect">
            <a:avLst/>
          </a:prstGeom>
          <a:noFill/>
          <a:ln>
            <a:noFill/>
          </a:ln>
        </p:spPr>
        <p:txBody>
          <a:bodyPr anchorCtr="0" anchor="t" bIns="45700" lIns="91425" rIns="91425" wrap="square" tIns="45700">
            <a:noAutofit/>
          </a:bodyPr>
          <a:lstStyle/>
          <a:p>
            <a:pPr indent="-228600" lvl="0" marL="342900" marR="0" rtl="0" algn="l">
              <a:spcBef>
                <a:spcPts val="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Goedemiddag!</a:t>
            </a:r>
            <a:endParaRPr/>
          </a:p>
        </p:txBody>
      </p:sp>
      <p:sp>
        <p:nvSpPr>
          <p:cNvPr id="158" name="Shape 158"/>
          <p:cNvSpPr txBox="1"/>
          <p:nvPr>
            <p:ph idx="1" type="body"/>
          </p:nvPr>
        </p:nvSpPr>
        <p:spPr>
          <a:xfrm>
            <a:off x="467544" y="2276872"/>
            <a:ext cx="5400600" cy="2088232"/>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Programma:</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Aftrap project</a:t>
            </a:r>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Teamverdeling</a:t>
            </a:r>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Inhoudelijke toelichting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Uitleg</a:t>
            </a:r>
            <a:endParaRPr/>
          </a:p>
        </p:txBody>
      </p:sp>
      <p:sp>
        <p:nvSpPr>
          <p:cNvPr id="164" name="Shape 164"/>
          <p:cNvSpPr txBox="1"/>
          <p:nvPr>
            <p:ph idx="1" type="body"/>
          </p:nvPr>
        </p:nvSpPr>
        <p:spPr>
          <a:xfrm>
            <a:off x="467544" y="2276872"/>
            <a:ext cx="5400600" cy="2088232"/>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12 Teams</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Verdeeld over twee verschillende opdrachten</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Deadline: 12 januari 2018!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Begeleiding</a:t>
            </a:r>
            <a:endParaRPr/>
          </a:p>
        </p:txBody>
      </p:sp>
      <p:sp>
        <p:nvSpPr>
          <p:cNvPr id="170" name="Shape 170"/>
          <p:cNvSpPr txBox="1"/>
          <p:nvPr>
            <p:ph idx="1" type="body"/>
          </p:nvPr>
        </p:nvSpPr>
        <p:spPr>
          <a:xfrm>
            <a:off x="467544" y="2276872"/>
            <a:ext cx="5400600" cy="3456384"/>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Martijn is productowner</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Rudy en Stephan technische ondersteuning</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Rudy zal ook (soms) scrummaster zijn</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Stephan dinsdag afwezig!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Verschillen met periode 1</a:t>
            </a:r>
            <a:endParaRPr/>
          </a:p>
        </p:txBody>
      </p:sp>
      <p:sp>
        <p:nvSpPr>
          <p:cNvPr id="176" name="Shape 176"/>
          <p:cNvSpPr txBox="1"/>
          <p:nvPr>
            <p:ph idx="1" type="body"/>
          </p:nvPr>
        </p:nvSpPr>
        <p:spPr>
          <a:xfrm>
            <a:off x="467544" y="2276872"/>
            <a:ext cx="7920880" cy="3456384"/>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Scrum toepassen vanaf dag 1:</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Productvision wordt gegeven</a:t>
            </a:r>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Sprints van 2 weken (incl. reviews en retrospectives, vastgelegd)</a:t>
            </a:r>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Eerste week is sprint 0</a:t>
            </a:r>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Gebruik van TFS</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Vaste projectdagen:</a:t>
            </a:r>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Maandag, dinsdag, vrijdag</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Vaste afspraken met PO</a:t>
            </a:r>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Docenten zijn niet te allen tijde aanwezig…</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Producten</a:t>
            </a:r>
            <a:endParaRPr/>
          </a:p>
        </p:txBody>
      </p:sp>
      <p:sp>
        <p:nvSpPr>
          <p:cNvPr id="182" name="Shape 182"/>
          <p:cNvSpPr txBox="1"/>
          <p:nvPr>
            <p:ph idx="1" type="body"/>
          </p:nvPr>
        </p:nvSpPr>
        <p:spPr>
          <a:xfrm>
            <a:off x="467544" y="2276872"/>
            <a:ext cx="5400600" cy="316835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Wat wordt er opgeleverd?</a:t>
            </a:r>
            <a:endParaRPr/>
          </a:p>
          <a:p>
            <a:pPr indent="0" lvl="0" marL="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a:p>
            <a:pPr indent="0" lvl="0" marL="0" marR="0" rtl="0" algn="l">
              <a:spcBef>
                <a:spcPts val="360"/>
              </a:spcBef>
              <a:spcAft>
                <a:spcPts val="0"/>
              </a:spcAft>
              <a:buClr>
                <a:srgbClr val="00346B"/>
              </a:buClr>
              <a:buSzPts val="1800"/>
              <a:buFont typeface="Arial"/>
              <a:buNone/>
            </a:pPr>
            <a:r>
              <a:rPr b="1" i="0" lang="nl-NL" sz="1800" u="none" cap="none" strike="noStrike">
                <a:solidFill>
                  <a:srgbClr val="00346B"/>
                </a:solidFill>
                <a:latin typeface="Arial"/>
                <a:ea typeface="Arial"/>
                <a:cs typeface="Arial"/>
                <a:sym typeface="Arial"/>
              </a:rPr>
              <a:t>Projectdossier met daarin:</a:t>
            </a:r>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Werkende applicatie</a:t>
            </a:r>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ERD</a:t>
            </a:r>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UML (zover mogelijk)</a:t>
            </a:r>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Gebruikershandleiding</a:t>
            </a:r>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Backlogs, burndowns e.d. binnen TFS</a:t>
            </a:r>
            <a:endParaRPr/>
          </a:p>
          <a:p>
            <a:pPr indent="-342900" lvl="0" marL="342900" marR="0" rtl="0" algn="l">
              <a:spcBef>
                <a:spcPts val="360"/>
              </a:spcBef>
              <a:spcAft>
                <a:spcPts val="0"/>
              </a:spcAft>
              <a:buClr>
                <a:srgbClr val="00346B"/>
              </a:buClr>
              <a:buSzPts val="1800"/>
              <a:buFont typeface="Arial"/>
              <a:buChar char="-"/>
            </a:pPr>
            <a:r>
              <a:rPr b="1" i="0" lang="nl-NL" sz="1800" u="none" cap="none" strike="noStrike">
                <a:solidFill>
                  <a:srgbClr val="00346B"/>
                </a:solidFill>
                <a:latin typeface="Arial"/>
                <a:ea typeface="Arial"/>
                <a:cs typeface="Arial"/>
                <a:sym typeface="Arial"/>
              </a:rPr>
              <a:t>Registratie van Retrospectives en Reviews</a:t>
            </a:r>
            <a:endParaRPr/>
          </a:p>
          <a:p>
            <a:pPr indent="-228600" lvl="0" marL="342900" marR="0" rtl="0" algn="l">
              <a:spcBef>
                <a:spcPts val="360"/>
              </a:spcBef>
              <a:spcAft>
                <a:spcPts val="0"/>
              </a:spcAft>
              <a:buClr>
                <a:srgbClr val="00346B"/>
              </a:buClr>
              <a:buSzPts val="1800"/>
              <a:buFont typeface="Arial"/>
              <a:buNone/>
            </a:pPr>
            <a:r>
              <a:t/>
            </a:r>
            <a:endParaRPr b="1" i="0" sz="1800" u="none" cap="none" strike="noStrike">
              <a:solidFill>
                <a:srgbClr val="00346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Teamverdeling</a:t>
            </a:r>
            <a:endParaRPr/>
          </a:p>
        </p:txBody>
      </p:sp>
      <p:graphicFrame>
        <p:nvGraphicFramePr>
          <p:cNvPr id="188" name="Shape 188"/>
          <p:cNvGraphicFramePr/>
          <p:nvPr/>
        </p:nvGraphicFramePr>
        <p:xfrm>
          <a:off x="420485" y="2060848"/>
          <a:ext cx="3000000" cy="3000000"/>
        </p:xfrm>
        <a:graphic>
          <a:graphicData uri="http://schemas.openxmlformats.org/drawingml/2006/table">
            <a:tbl>
              <a:tblPr bandRow="1" firstRow="1">
                <a:noFill/>
                <a:tableStyleId>{4132EC98-FB13-42C6-8960-73375BD7AFBF}</a:tableStyleId>
              </a:tblPr>
              <a:tblGrid>
                <a:gridCol w="2032000"/>
                <a:gridCol w="2032000"/>
                <a:gridCol w="2032000"/>
              </a:tblGrid>
              <a:tr h="370850">
                <a:tc>
                  <a:txBody>
                    <a:bodyPr>
                      <a:noAutofit/>
                    </a:bodyPr>
                    <a:lstStyle/>
                    <a:p>
                      <a:pPr indent="0" lvl="0" marL="0" marR="0" rtl="0" algn="l">
                        <a:spcBef>
                          <a:spcPts val="0"/>
                        </a:spcBef>
                        <a:spcAft>
                          <a:spcPts val="0"/>
                        </a:spcAft>
                        <a:buNone/>
                      </a:pPr>
                      <a:r>
                        <a:rPr lang="nl-NL" sz="1800" u="sng" cap="none" strike="noStrike"/>
                        <a:t>BGT 1</a:t>
                      </a:r>
                      <a:endParaRPr/>
                    </a:p>
                  </a:txBody>
                  <a:tcPr marT="45725" marB="45725" marR="91450" marL="91450"/>
                </a:tc>
                <a:tc>
                  <a:txBody>
                    <a:bodyPr>
                      <a:noAutofit/>
                    </a:bodyPr>
                    <a:lstStyle/>
                    <a:p>
                      <a:pPr indent="0" lvl="0" marL="0" marR="0" rtl="0" algn="l">
                        <a:spcBef>
                          <a:spcPts val="0"/>
                        </a:spcBef>
                        <a:spcAft>
                          <a:spcPts val="0"/>
                        </a:spcAft>
                        <a:buNone/>
                      </a:pPr>
                      <a:r>
                        <a:rPr lang="nl-NL" sz="1800" u="sng"/>
                        <a:t>BGT 2</a:t>
                      </a:r>
                      <a:endParaRPr/>
                    </a:p>
                  </a:txBody>
                  <a:tcPr marT="45725" marB="45725" marR="91450" marL="91450"/>
                </a:tc>
                <a:tc>
                  <a:txBody>
                    <a:bodyPr>
                      <a:noAutofit/>
                    </a:bodyPr>
                    <a:lstStyle/>
                    <a:p>
                      <a:pPr indent="0" lvl="0" marL="0" marR="0" rtl="0" algn="l">
                        <a:spcBef>
                          <a:spcPts val="0"/>
                        </a:spcBef>
                        <a:spcAft>
                          <a:spcPts val="0"/>
                        </a:spcAft>
                        <a:buNone/>
                      </a:pPr>
                      <a:r>
                        <a:rPr lang="nl-NL" sz="1800" u="sng"/>
                        <a:t>BGT 3</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Voortman</a:t>
                      </a:r>
                      <a:endParaRPr/>
                    </a:p>
                  </a:txBody>
                  <a:tcPr marT="45725" marB="45725" marR="91450" marL="91450"/>
                </a:tc>
                <a:tc>
                  <a:txBody>
                    <a:bodyPr>
                      <a:noAutofit/>
                    </a:bodyPr>
                    <a:lstStyle/>
                    <a:p>
                      <a:pPr indent="0" lvl="0" marL="0" marR="0" rtl="0" algn="l">
                        <a:spcBef>
                          <a:spcPts val="0"/>
                        </a:spcBef>
                        <a:spcAft>
                          <a:spcPts val="0"/>
                        </a:spcAft>
                        <a:buNone/>
                      </a:pPr>
                      <a:r>
                        <a:rPr lang="nl-NL" sz="1800"/>
                        <a:t>J. Van der Linden</a:t>
                      </a:r>
                      <a:endParaRPr/>
                    </a:p>
                  </a:txBody>
                  <a:tcPr marT="45725" marB="45725" marR="91450" marL="91450"/>
                </a:tc>
                <a:tc>
                  <a:txBody>
                    <a:bodyPr>
                      <a:noAutofit/>
                    </a:bodyPr>
                    <a:lstStyle/>
                    <a:p>
                      <a:pPr indent="0" lvl="0" marL="0" marR="0" rtl="0" algn="l">
                        <a:spcBef>
                          <a:spcPts val="0"/>
                        </a:spcBef>
                        <a:spcAft>
                          <a:spcPts val="0"/>
                        </a:spcAft>
                        <a:buNone/>
                      </a:pPr>
                      <a:r>
                        <a:rPr lang="nl-NL" sz="1800"/>
                        <a:t>Nazaew</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Belhaj</a:t>
                      </a:r>
                      <a:endParaRPr/>
                    </a:p>
                  </a:txBody>
                  <a:tcPr marT="45725" marB="45725" marR="91450" marL="91450"/>
                </a:tc>
                <a:tc>
                  <a:txBody>
                    <a:bodyPr>
                      <a:noAutofit/>
                    </a:bodyPr>
                    <a:lstStyle/>
                    <a:p>
                      <a:pPr indent="0" lvl="0" marL="0" marR="0" rtl="0" algn="l">
                        <a:spcBef>
                          <a:spcPts val="0"/>
                        </a:spcBef>
                        <a:spcAft>
                          <a:spcPts val="0"/>
                        </a:spcAft>
                        <a:buNone/>
                      </a:pPr>
                      <a:r>
                        <a:rPr lang="nl-NL" sz="1800"/>
                        <a:t>Oostendorp</a:t>
                      </a:r>
                      <a:endParaRPr/>
                    </a:p>
                  </a:txBody>
                  <a:tcPr marT="45725" marB="45725" marR="91450" marL="91450"/>
                </a:tc>
                <a:tc>
                  <a:txBody>
                    <a:bodyPr>
                      <a:noAutofit/>
                    </a:bodyPr>
                    <a:lstStyle/>
                    <a:p>
                      <a:pPr indent="0" lvl="0" marL="0" marR="0" rtl="0" algn="l">
                        <a:spcBef>
                          <a:spcPts val="0"/>
                        </a:spcBef>
                        <a:spcAft>
                          <a:spcPts val="0"/>
                        </a:spcAft>
                        <a:buNone/>
                      </a:pPr>
                      <a:r>
                        <a:rPr lang="nl-NL" sz="1800"/>
                        <a:t>v.d. Brink</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Peerdeman</a:t>
                      </a:r>
                      <a:endParaRPr/>
                    </a:p>
                  </a:txBody>
                  <a:tcPr marT="45725" marB="45725" marR="91450" marL="91450"/>
                </a:tc>
                <a:tc>
                  <a:txBody>
                    <a:bodyPr>
                      <a:noAutofit/>
                    </a:bodyPr>
                    <a:lstStyle/>
                    <a:p>
                      <a:pPr indent="0" lvl="0" marL="0" marR="0" rtl="0" algn="l">
                        <a:spcBef>
                          <a:spcPts val="0"/>
                        </a:spcBef>
                        <a:spcAft>
                          <a:spcPts val="0"/>
                        </a:spcAft>
                        <a:buNone/>
                      </a:pPr>
                      <a:r>
                        <a:rPr lang="nl-NL" sz="1800"/>
                        <a:t>Wezeman</a:t>
                      </a:r>
                      <a:endParaRPr/>
                    </a:p>
                  </a:txBody>
                  <a:tcPr marT="45725" marB="45725" marR="91450" marL="91450"/>
                </a:tc>
                <a:tc>
                  <a:txBody>
                    <a:bodyPr>
                      <a:noAutofit/>
                    </a:bodyPr>
                    <a:lstStyle/>
                    <a:p>
                      <a:pPr indent="0" lvl="0" marL="0" marR="0" rtl="0" algn="l">
                        <a:spcBef>
                          <a:spcPts val="0"/>
                        </a:spcBef>
                        <a:spcAft>
                          <a:spcPts val="0"/>
                        </a:spcAft>
                        <a:buNone/>
                      </a:pPr>
                      <a:r>
                        <a:rPr lang="nl-NL" sz="1800"/>
                        <a:t>Boute</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Schellevisch</a:t>
                      </a:r>
                      <a:endParaRPr/>
                    </a:p>
                  </a:txBody>
                  <a:tcPr marT="45725" marB="45725" marR="91450" marL="91450"/>
                </a:tc>
                <a:tc>
                  <a:txBody>
                    <a:bodyPr>
                      <a:noAutofit/>
                    </a:bodyPr>
                    <a:lstStyle/>
                    <a:p>
                      <a:pPr indent="0" lvl="0" marL="0" marR="0" rtl="0" algn="l">
                        <a:spcBef>
                          <a:spcPts val="0"/>
                        </a:spcBef>
                        <a:spcAft>
                          <a:spcPts val="0"/>
                        </a:spcAft>
                        <a:buNone/>
                      </a:pPr>
                      <a:r>
                        <a:rPr lang="nl-NL" sz="1800"/>
                        <a:t>Molenaar</a:t>
                      </a:r>
                      <a:endParaRPr/>
                    </a:p>
                  </a:txBody>
                  <a:tcPr marT="45725" marB="45725" marR="91450" marL="91450"/>
                </a:tc>
                <a:tc>
                  <a:txBody>
                    <a:bodyPr>
                      <a:noAutofit/>
                    </a:bodyPr>
                    <a:lstStyle/>
                    <a:p>
                      <a:pPr indent="0" lvl="0" marL="0" marR="0" rtl="0" algn="l">
                        <a:spcBef>
                          <a:spcPts val="0"/>
                        </a:spcBef>
                        <a:spcAft>
                          <a:spcPts val="0"/>
                        </a:spcAft>
                        <a:buNone/>
                      </a:pPr>
                      <a:r>
                        <a:rPr lang="nl-NL" sz="1800"/>
                        <a:t>Engelberts</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Krijnen</a:t>
                      </a:r>
                      <a:endParaRPr/>
                    </a:p>
                  </a:txBody>
                  <a:tcPr marT="45725" marB="45725" marR="91450" marL="91450"/>
                </a:tc>
                <a:tc>
                  <a:txBody>
                    <a:bodyPr>
                      <a:noAutofit/>
                    </a:bodyPr>
                    <a:lstStyle/>
                    <a:p>
                      <a:pPr indent="0" lvl="0" marL="0" marR="0" rtl="0" algn="l">
                        <a:spcBef>
                          <a:spcPts val="0"/>
                        </a:spcBef>
                        <a:spcAft>
                          <a:spcPts val="0"/>
                        </a:spcAft>
                        <a:buNone/>
                      </a:pPr>
                      <a:r>
                        <a:rPr lang="nl-NL" sz="1800"/>
                        <a:t>Kwasiba</a:t>
                      </a:r>
                      <a:endParaRPr sz="1800"/>
                    </a:p>
                  </a:txBody>
                  <a:tcPr marT="45725" marB="45725" marR="91450" marL="91450"/>
                </a:tc>
                <a:tc>
                  <a:txBody>
                    <a:bodyPr>
                      <a:noAutofit/>
                    </a:bodyPr>
                    <a:lstStyle/>
                    <a:p>
                      <a:pPr indent="0" lvl="0" marL="0" marR="0" rtl="0" algn="l">
                        <a:spcBef>
                          <a:spcPts val="0"/>
                        </a:spcBef>
                        <a:spcAft>
                          <a:spcPts val="0"/>
                        </a:spcAft>
                        <a:buNone/>
                      </a:pPr>
                      <a:r>
                        <a:rPr lang="nl-NL" sz="1800"/>
                        <a:t>Veenhoven</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M. De Vos</a:t>
                      </a:r>
                      <a:endParaRPr/>
                    </a:p>
                  </a:txBody>
                  <a:tcPr marT="45725" marB="45725" marR="91450" marL="91450"/>
                </a:tc>
                <a:tc>
                  <a:txBody>
                    <a:bodyPr>
                      <a:noAutofit/>
                    </a:bodyPr>
                    <a:lstStyle/>
                    <a:p>
                      <a:pPr indent="0" lvl="0" marL="0" marR="0" rtl="0" algn="l">
                        <a:spcBef>
                          <a:spcPts val="0"/>
                        </a:spcBef>
                        <a:spcAft>
                          <a:spcPts val="0"/>
                        </a:spcAft>
                        <a:buNone/>
                      </a:pPr>
                      <a:r>
                        <a:rPr lang="nl-NL" sz="1800"/>
                        <a:t>S. Vos</a:t>
                      </a:r>
                      <a:endParaRPr/>
                    </a:p>
                  </a:txBody>
                  <a:tcPr marT="45725" marB="45725" marR="91450" marL="91450"/>
                </a:tc>
                <a:tc>
                  <a:txBody>
                    <a:bodyPr>
                      <a:noAutofit/>
                    </a:bodyPr>
                    <a:lstStyle/>
                    <a:p>
                      <a:pPr indent="0" lvl="0" marL="0" marR="0" rtl="0" algn="l">
                        <a:spcBef>
                          <a:spcPts val="0"/>
                        </a:spcBef>
                        <a:spcAft>
                          <a:spcPts val="0"/>
                        </a:spcAft>
                        <a:buNone/>
                      </a:pPr>
                      <a:r>
                        <a:rPr lang="nl-NL" sz="1800"/>
                        <a:t>Unkel</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Teamverdeling</a:t>
            </a:r>
            <a:endParaRPr/>
          </a:p>
        </p:txBody>
      </p:sp>
      <p:graphicFrame>
        <p:nvGraphicFramePr>
          <p:cNvPr id="194" name="Shape 194"/>
          <p:cNvGraphicFramePr/>
          <p:nvPr/>
        </p:nvGraphicFramePr>
        <p:xfrm>
          <a:off x="539552" y="2072644"/>
          <a:ext cx="3000000" cy="3000000"/>
        </p:xfrm>
        <a:graphic>
          <a:graphicData uri="http://schemas.openxmlformats.org/drawingml/2006/table">
            <a:tbl>
              <a:tblPr bandRow="1" firstRow="1">
                <a:noFill/>
                <a:tableStyleId>{4132EC98-FB13-42C6-8960-73375BD7AFBF}</a:tableStyleId>
              </a:tblPr>
              <a:tblGrid>
                <a:gridCol w="2032000"/>
                <a:gridCol w="2032000"/>
              </a:tblGrid>
              <a:tr h="370850">
                <a:tc>
                  <a:txBody>
                    <a:bodyPr>
                      <a:noAutofit/>
                    </a:bodyPr>
                    <a:lstStyle/>
                    <a:p>
                      <a:pPr indent="0" lvl="0" marL="0" marR="0" rtl="0" algn="l">
                        <a:spcBef>
                          <a:spcPts val="0"/>
                        </a:spcBef>
                        <a:spcAft>
                          <a:spcPts val="0"/>
                        </a:spcAft>
                        <a:buNone/>
                      </a:pPr>
                      <a:r>
                        <a:rPr lang="nl-NL" sz="1800" u="sng"/>
                        <a:t>BGT 4</a:t>
                      </a:r>
                      <a:endParaRPr sz="1800"/>
                    </a:p>
                  </a:txBody>
                  <a:tcPr marT="45725" marB="45725" marR="91450" marL="91450"/>
                </a:tc>
                <a:tc>
                  <a:txBody>
                    <a:bodyPr>
                      <a:noAutofit/>
                    </a:bodyPr>
                    <a:lstStyle/>
                    <a:p>
                      <a:pPr indent="0" lvl="0" marL="0" marR="0" rtl="0" algn="l">
                        <a:spcBef>
                          <a:spcPts val="0"/>
                        </a:spcBef>
                        <a:spcAft>
                          <a:spcPts val="0"/>
                        </a:spcAft>
                        <a:buNone/>
                      </a:pPr>
                      <a:r>
                        <a:rPr lang="nl-NL" sz="1800" u="sng"/>
                        <a:t>BGT 5</a:t>
                      </a:r>
                      <a:endParaRPr/>
                    </a:p>
                  </a:txBody>
                  <a:tcPr marT="45725" marB="45725" marR="91450" marL="91450"/>
                </a:tc>
              </a:tr>
              <a:tr h="208825">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v.d. Kreeft</a:t>
                      </a:r>
                      <a:endParaRPr/>
                    </a:p>
                  </a:txBody>
                  <a:tcPr marT="45725" marB="45725" marR="91450" marL="91450"/>
                </a:tc>
                <a:tc>
                  <a:txBody>
                    <a:bodyPr>
                      <a:noAutofit/>
                    </a:bodyPr>
                    <a:lstStyle/>
                    <a:p>
                      <a:pPr indent="0" lvl="0" marL="0" marR="0" rtl="0" algn="l">
                        <a:spcBef>
                          <a:spcPts val="0"/>
                        </a:spcBef>
                        <a:spcAft>
                          <a:spcPts val="0"/>
                        </a:spcAft>
                        <a:buNone/>
                      </a:pPr>
                      <a:r>
                        <a:rPr lang="nl-NL" sz="1800"/>
                        <a:t>Piersma</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Goijaerts</a:t>
                      </a:r>
                      <a:endParaRPr/>
                    </a:p>
                  </a:txBody>
                  <a:tcPr marT="45725" marB="45725" marR="91450" marL="91450"/>
                </a:tc>
                <a:tc>
                  <a:txBody>
                    <a:bodyPr>
                      <a:noAutofit/>
                    </a:bodyPr>
                    <a:lstStyle/>
                    <a:p>
                      <a:pPr indent="0" lvl="0" marL="0" marR="0" rtl="0" algn="l">
                        <a:spcBef>
                          <a:spcPts val="0"/>
                        </a:spcBef>
                        <a:spcAft>
                          <a:spcPts val="0"/>
                        </a:spcAft>
                        <a:buNone/>
                      </a:pPr>
                      <a:r>
                        <a:rPr lang="nl-NL" sz="1800"/>
                        <a:t>Roelofsen</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Maduro</a:t>
                      </a:r>
                      <a:endParaRPr/>
                    </a:p>
                  </a:txBody>
                  <a:tcPr marT="45725" marB="45725" marR="91450" marL="91450"/>
                </a:tc>
                <a:tc>
                  <a:txBody>
                    <a:bodyPr>
                      <a:noAutofit/>
                    </a:bodyPr>
                    <a:lstStyle/>
                    <a:p>
                      <a:pPr indent="0" lvl="0" marL="0" marR="0" rtl="0" algn="l">
                        <a:spcBef>
                          <a:spcPts val="0"/>
                        </a:spcBef>
                        <a:spcAft>
                          <a:spcPts val="0"/>
                        </a:spcAft>
                        <a:buNone/>
                      </a:pPr>
                      <a:r>
                        <a:rPr lang="nl-NL" sz="1800"/>
                        <a:t>Zijl</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Brouwer</a:t>
                      </a:r>
                      <a:endParaRPr/>
                    </a:p>
                  </a:txBody>
                  <a:tcPr marT="45725" marB="45725" marR="91450" marL="91450"/>
                </a:tc>
                <a:tc>
                  <a:txBody>
                    <a:bodyPr>
                      <a:noAutofit/>
                    </a:bodyPr>
                    <a:lstStyle/>
                    <a:p>
                      <a:pPr indent="0" lvl="0" marL="0" marR="0" rtl="0" algn="l">
                        <a:spcBef>
                          <a:spcPts val="0"/>
                        </a:spcBef>
                        <a:spcAft>
                          <a:spcPts val="0"/>
                        </a:spcAft>
                        <a:buNone/>
                      </a:pPr>
                      <a:r>
                        <a:rPr lang="nl-NL" sz="1800"/>
                        <a:t>De Kleijn</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Rob</a:t>
                      </a:r>
                      <a:endParaRPr/>
                    </a:p>
                  </a:txBody>
                  <a:tcPr marT="45725" marB="45725" marR="91450" marL="91450"/>
                </a:tc>
                <a:tc>
                  <a:txBody>
                    <a:bodyPr>
                      <a:noAutofit/>
                    </a:bodyPr>
                    <a:lstStyle/>
                    <a:p>
                      <a:pPr indent="0" lvl="0" marL="0" marR="0" rtl="0" algn="l">
                        <a:spcBef>
                          <a:spcPts val="0"/>
                        </a:spcBef>
                        <a:spcAft>
                          <a:spcPts val="0"/>
                        </a:spcAft>
                        <a:buNone/>
                      </a:pPr>
                      <a:r>
                        <a:rPr lang="nl-NL" sz="1800"/>
                        <a:t>Janssen</a:t>
                      </a:r>
                      <a:endParaRPr/>
                    </a:p>
                  </a:txBody>
                  <a:tcPr marT="45725" marB="45725" marR="91450" marL="91450"/>
                </a:tc>
              </a:tr>
              <a:tr h="154825">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Ben Allal</a:t>
                      </a:r>
                      <a:endParaRPr sz="1800"/>
                    </a:p>
                  </a:txBody>
                  <a:tcPr marT="45725" marB="45725" marR="91450" marL="91450"/>
                </a:tc>
                <a:tc>
                  <a:txBody>
                    <a:bodyPr>
                      <a:noAutofit/>
                    </a:bodyPr>
                    <a:lstStyle/>
                    <a:p>
                      <a:pPr indent="0" lvl="0" marL="0" marR="0" rtl="0" algn="l">
                        <a:spcBef>
                          <a:spcPts val="0"/>
                        </a:spcBef>
                        <a:spcAft>
                          <a:spcPts val="0"/>
                        </a:spcAft>
                        <a:buNone/>
                      </a:pPr>
                      <a:r>
                        <a:rPr lang="nl-NL" sz="1800"/>
                        <a:t>R. v.d. Linden</a:t>
                      </a:r>
                      <a:endParaRPr/>
                    </a:p>
                  </a:txBody>
                  <a:tcPr marT="45725" marB="45725" marR="91450" marL="91450"/>
                </a:tc>
              </a:tr>
              <a:tr h="154825">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Fliers</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95536" y="1268760"/>
            <a:ext cx="5400600" cy="7920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nl-NL" sz="2800" u="none" cap="none" strike="noStrike">
                <a:solidFill>
                  <a:srgbClr val="CF8C01"/>
                </a:solidFill>
                <a:latin typeface="Georgia"/>
                <a:ea typeface="Georgia"/>
                <a:cs typeface="Georgia"/>
                <a:sym typeface="Georgia"/>
              </a:rPr>
              <a:t>Teamverdeling</a:t>
            </a:r>
            <a:endParaRPr/>
          </a:p>
        </p:txBody>
      </p:sp>
      <p:graphicFrame>
        <p:nvGraphicFramePr>
          <p:cNvPr id="200" name="Shape 200"/>
          <p:cNvGraphicFramePr/>
          <p:nvPr/>
        </p:nvGraphicFramePr>
        <p:xfrm>
          <a:off x="420485" y="2060848"/>
          <a:ext cx="3000000" cy="3000000"/>
        </p:xfrm>
        <a:graphic>
          <a:graphicData uri="http://schemas.openxmlformats.org/drawingml/2006/table">
            <a:tbl>
              <a:tblPr bandRow="1" firstRow="1">
                <a:noFill/>
                <a:tableStyleId>{4132EC98-FB13-42C6-8960-73375BD7AFBF}</a:tableStyleId>
              </a:tblPr>
              <a:tblGrid>
                <a:gridCol w="2032000"/>
                <a:gridCol w="2032000"/>
                <a:gridCol w="2032000"/>
              </a:tblGrid>
              <a:tr h="370850">
                <a:tc>
                  <a:txBody>
                    <a:bodyPr>
                      <a:noAutofit/>
                    </a:bodyPr>
                    <a:lstStyle/>
                    <a:p>
                      <a:pPr indent="0" lvl="0" marL="0" marR="0" rtl="0" algn="l">
                        <a:spcBef>
                          <a:spcPts val="0"/>
                        </a:spcBef>
                        <a:spcAft>
                          <a:spcPts val="0"/>
                        </a:spcAft>
                        <a:buNone/>
                      </a:pPr>
                      <a:r>
                        <a:rPr lang="nl-NL" sz="1800" u="sng"/>
                        <a:t>Voerum 1</a:t>
                      </a:r>
                      <a:endParaRPr/>
                    </a:p>
                  </a:txBody>
                  <a:tcPr marT="45725" marB="45725" marR="91450" marL="91450"/>
                </a:tc>
                <a:tc>
                  <a:txBody>
                    <a:bodyPr>
                      <a:noAutofit/>
                    </a:bodyPr>
                    <a:lstStyle/>
                    <a:p>
                      <a:pPr indent="0" lvl="0" marL="0" marR="0" rtl="0" algn="l">
                        <a:spcBef>
                          <a:spcPts val="0"/>
                        </a:spcBef>
                        <a:spcAft>
                          <a:spcPts val="0"/>
                        </a:spcAft>
                        <a:buNone/>
                      </a:pPr>
                      <a:r>
                        <a:rPr lang="nl-NL" sz="1800" u="sng"/>
                        <a:t>Voerum 2</a:t>
                      </a:r>
                      <a:endParaRPr/>
                    </a:p>
                  </a:txBody>
                  <a:tcPr marT="45725" marB="45725" marR="91450" marL="91450"/>
                </a:tc>
                <a:tc>
                  <a:txBody>
                    <a:bodyPr>
                      <a:noAutofit/>
                    </a:bodyPr>
                    <a:lstStyle/>
                    <a:p>
                      <a:pPr indent="0" lvl="0" marL="0" marR="0" rtl="0" algn="l">
                        <a:spcBef>
                          <a:spcPts val="0"/>
                        </a:spcBef>
                        <a:spcAft>
                          <a:spcPts val="0"/>
                        </a:spcAft>
                        <a:buNone/>
                      </a:pPr>
                      <a:r>
                        <a:rPr lang="nl-NL" sz="1800" u="sng"/>
                        <a:t>Voerum 3</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Gual</a:t>
                      </a:r>
                      <a:endParaRPr sz="1800"/>
                    </a:p>
                  </a:txBody>
                  <a:tcPr marT="45725" marB="45725" marR="91450" marL="91450"/>
                </a:tc>
                <a:tc>
                  <a:txBody>
                    <a:bodyPr>
                      <a:noAutofit/>
                    </a:bodyPr>
                    <a:lstStyle/>
                    <a:p>
                      <a:pPr indent="0" lvl="0" marL="0" marR="0" rtl="0" algn="l">
                        <a:spcBef>
                          <a:spcPts val="0"/>
                        </a:spcBef>
                        <a:spcAft>
                          <a:spcPts val="0"/>
                        </a:spcAft>
                        <a:buNone/>
                      </a:pPr>
                      <a:r>
                        <a:rPr lang="nl-NL" sz="1800"/>
                        <a:t>Kleton</a:t>
                      </a:r>
                      <a:endParaRPr sz="1800"/>
                    </a:p>
                  </a:txBody>
                  <a:tcPr marT="45725" marB="45725" marR="91450" marL="91450"/>
                </a:tc>
                <a:tc>
                  <a:txBody>
                    <a:bodyPr>
                      <a:noAutofit/>
                    </a:bodyPr>
                    <a:lstStyle/>
                    <a:p>
                      <a:pPr indent="0" lvl="0" marL="0" marR="0" rtl="0" algn="l">
                        <a:spcBef>
                          <a:spcPts val="0"/>
                        </a:spcBef>
                        <a:spcAft>
                          <a:spcPts val="0"/>
                        </a:spcAft>
                        <a:buNone/>
                      </a:pPr>
                      <a:r>
                        <a:rPr lang="nl-NL" sz="1800"/>
                        <a:t>Boeree</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Gebben</a:t>
                      </a:r>
                      <a:endParaRPr/>
                    </a:p>
                  </a:txBody>
                  <a:tcPr marT="45725" marB="45725" marR="91450" marL="91450"/>
                </a:tc>
                <a:tc>
                  <a:txBody>
                    <a:bodyPr>
                      <a:noAutofit/>
                    </a:bodyPr>
                    <a:lstStyle/>
                    <a:p>
                      <a:pPr indent="0" lvl="0" marL="0" marR="0" rtl="0" algn="l">
                        <a:spcBef>
                          <a:spcPts val="0"/>
                        </a:spcBef>
                        <a:spcAft>
                          <a:spcPts val="0"/>
                        </a:spcAft>
                        <a:buNone/>
                      </a:pPr>
                      <a:r>
                        <a:rPr lang="nl-NL" sz="1800"/>
                        <a:t>v.d. Wal</a:t>
                      </a:r>
                      <a:endParaRPr/>
                    </a:p>
                  </a:txBody>
                  <a:tcPr marT="45725" marB="45725" marR="91450" marL="91450"/>
                </a:tc>
                <a:tc>
                  <a:txBody>
                    <a:bodyPr>
                      <a:noAutofit/>
                    </a:bodyPr>
                    <a:lstStyle/>
                    <a:p>
                      <a:pPr indent="0" lvl="0" marL="0" marR="0" rtl="0" algn="l">
                        <a:spcBef>
                          <a:spcPts val="0"/>
                        </a:spcBef>
                        <a:spcAft>
                          <a:spcPts val="0"/>
                        </a:spcAft>
                        <a:buNone/>
                      </a:pPr>
                      <a:r>
                        <a:rPr lang="nl-NL" sz="1800"/>
                        <a:t>Blankman</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Doldersum</a:t>
                      </a:r>
                      <a:endParaRPr/>
                    </a:p>
                  </a:txBody>
                  <a:tcPr marT="45725" marB="45725" marR="91450" marL="91450"/>
                </a:tc>
                <a:tc>
                  <a:txBody>
                    <a:bodyPr>
                      <a:noAutofit/>
                    </a:bodyPr>
                    <a:lstStyle/>
                    <a:p>
                      <a:pPr indent="0" lvl="0" marL="0" marR="0" rtl="0" algn="l">
                        <a:spcBef>
                          <a:spcPts val="0"/>
                        </a:spcBef>
                        <a:spcAft>
                          <a:spcPts val="0"/>
                        </a:spcAft>
                        <a:buNone/>
                      </a:pPr>
                      <a:r>
                        <a:rPr lang="nl-NL" sz="1800"/>
                        <a:t>Ibrahim</a:t>
                      </a:r>
                      <a:endParaRPr/>
                    </a:p>
                  </a:txBody>
                  <a:tcPr marT="45725" marB="45725" marR="91450" marL="91450"/>
                </a:tc>
                <a:tc>
                  <a:txBody>
                    <a:bodyPr>
                      <a:noAutofit/>
                    </a:bodyPr>
                    <a:lstStyle/>
                    <a:p>
                      <a:pPr indent="0" lvl="0" marL="0" marR="0" rtl="0" algn="l">
                        <a:spcBef>
                          <a:spcPts val="0"/>
                        </a:spcBef>
                        <a:spcAft>
                          <a:spcPts val="0"/>
                        </a:spcAft>
                        <a:buNone/>
                      </a:pPr>
                      <a:r>
                        <a:rPr lang="nl-NL" sz="1800"/>
                        <a:t>Kvanchiani</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Luiks</a:t>
                      </a:r>
                      <a:endParaRPr/>
                    </a:p>
                  </a:txBody>
                  <a:tcPr marT="45725" marB="45725" marR="91450" marL="91450"/>
                </a:tc>
                <a:tc>
                  <a:txBody>
                    <a:bodyPr>
                      <a:noAutofit/>
                    </a:bodyPr>
                    <a:lstStyle/>
                    <a:p>
                      <a:pPr indent="0" lvl="0" marL="0" marR="0" rtl="0" algn="l">
                        <a:spcBef>
                          <a:spcPts val="0"/>
                        </a:spcBef>
                        <a:spcAft>
                          <a:spcPts val="0"/>
                        </a:spcAft>
                        <a:buNone/>
                      </a:pPr>
                      <a:r>
                        <a:rPr lang="nl-NL" sz="1800"/>
                        <a:t>Bektas</a:t>
                      </a:r>
                      <a:endParaRPr/>
                    </a:p>
                  </a:txBody>
                  <a:tcPr marT="45725" marB="45725" marR="91450" marL="91450"/>
                </a:tc>
                <a:tc>
                  <a:txBody>
                    <a:bodyPr>
                      <a:noAutofit/>
                    </a:bodyPr>
                    <a:lstStyle/>
                    <a:p>
                      <a:pPr indent="0" lvl="0" marL="0" marR="0" rtl="0" algn="l">
                        <a:spcBef>
                          <a:spcPts val="0"/>
                        </a:spcBef>
                        <a:spcAft>
                          <a:spcPts val="0"/>
                        </a:spcAft>
                        <a:buNone/>
                      </a:pPr>
                      <a:r>
                        <a:rPr lang="nl-NL" sz="1800"/>
                        <a:t>Koper</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Zigterman</a:t>
                      </a:r>
                      <a:endParaRPr/>
                    </a:p>
                  </a:txBody>
                  <a:tcPr marT="45725" marB="45725" marR="91450" marL="91450"/>
                </a:tc>
                <a:tc>
                  <a:txBody>
                    <a:bodyPr>
                      <a:noAutofit/>
                    </a:bodyPr>
                    <a:lstStyle/>
                    <a:p>
                      <a:pPr indent="0" lvl="0" marL="0" marR="0" rtl="0" algn="l">
                        <a:spcBef>
                          <a:spcPts val="0"/>
                        </a:spcBef>
                        <a:spcAft>
                          <a:spcPts val="0"/>
                        </a:spcAft>
                        <a:buNone/>
                      </a:pPr>
                      <a:r>
                        <a:rPr lang="nl-NL" sz="1800"/>
                        <a:t>Smiet</a:t>
                      </a:r>
                      <a:endParaRPr sz="1800"/>
                    </a:p>
                  </a:txBody>
                  <a:tcPr marT="45725" marB="45725" marR="91450" marL="91450"/>
                </a:tc>
                <a:tc>
                  <a:txBody>
                    <a:bodyPr>
                      <a:noAutofit/>
                    </a:bodyPr>
                    <a:lstStyle/>
                    <a:p>
                      <a:pPr indent="0" lvl="0" marL="0" marR="0" rtl="0" algn="l">
                        <a:spcBef>
                          <a:spcPts val="0"/>
                        </a:spcBef>
                        <a:spcAft>
                          <a:spcPts val="0"/>
                        </a:spcAft>
                        <a:buNone/>
                      </a:pPr>
                      <a:r>
                        <a:rPr lang="nl-NL" sz="1800"/>
                        <a:t>Soekhoe</a:t>
                      </a:r>
                      <a:endParaRPr/>
                    </a:p>
                  </a:txBody>
                  <a:tcPr marT="45725" marB="45725" marR="91450" marL="91450"/>
                </a:tc>
              </a:tr>
              <a:tr h="370850">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nl-NL" sz="1800"/>
                        <a:t>Bloemendal</a:t>
                      </a:r>
                      <a:endParaRPr/>
                    </a:p>
                  </a:txBody>
                  <a:tcPr marT="45725" marB="45725" marR="91450" marL="91450"/>
                </a:tc>
                <a:tc>
                  <a:txBody>
                    <a:bodyPr>
                      <a:noAutofit/>
                    </a:bodyPr>
                    <a:lstStyle/>
                    <a:p>
                      <a:pPr indent="0" lvl="0" marL="0" marR="0" rtl="0" algn="l">
                        <a:spcBef>
                          <a:spcPts val="0"/>
                        </a:spcBef>
                        <a:spcAft>
                          <a:spcPts val="0"/>
                        </a:spcAft>
                        <a:buNone/>
                      </a:pPr>
                      <a:r>
                        <a:rPr lang="nl-NL" sz="1800"/>
                        <a:t>v.d. Tweel</a:t>
                      </a:r>
                      <a:endParaRPr/>
                    </a:p>
                  </a:txBody>
                  <a:tcPr marT="45725" marB="45725" marR="91450" marL="91450"/>
                </a:tc>
                <a:tc>
                  <a:txBody>
                    <a:bodyPr>
                      <a:noAutofit/>
                    </a:bodyPr>
                    <a:lstStyle/>
                    <a:p>
                      <a:pPr indent="0" lvl="0" marL="0" marR="0" rtl="0" algn="l">
                        <a:spcBef>
                          <a:spcPts val="0"/>
                        </a:spcBef>
                        <a:spcAft>
                          <a:spcPts val="0"/>
                        </a:spcAft>
                        <a:buNone/>
                      </a:pPr>
                      <a:r>
                        <a:rPr lang="nl-NL" sz="1800"/>
                        <a:t>Iwema</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Aangepast ontwerp">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Aangepast ontwerp">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norenvoorlichting_23nov2012">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thema">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