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docMetadata/LabelInfo.xml" ContentType="application/vnd.ms-office.classificationlabels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93" r:id="rId6"/>
    <p:sldId id="308" r:id="rId7"/>
    <p:sldId id="309" r:id="rId8"/>
    <p:sldId id="300" r:id="rId9"/>
    <p:sldId id="290" r:id="rId10"/>
    <p:sldId id="27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752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15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5653" autoAdjust="0"/>
    <p:restoredTop sz="93725" autoAdjust="0"/>
  </p:normalViewPr>
  <p:slideViewPr>
    <p:cSldViewPr snapToGrid="0">
      <p:cViewPr>
        <p:scale>
          <a:sx n="43" d="100"/>
          <a:sy n="43" d="100"/>
        </p:scale>
        <p:origin x="-1781" y="-922"/>
      </p:cViewPr>
      <p:guideLst>
        <p:guide orient="horz" pos="1752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3187" y="48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2B440F78-2C9E-4C7F-818C-B40BB19D3AB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0ED3FB98-80B9-4155-809A-82659D34A01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18EB1-FF96-47AA-9A30-F1BFF2FFD1F7}" type="datetimeFigureOut">
              <a:rPr lang="en-US" smtClean="0"/>
              <a:pPr/>
              <a:t>5/2/2023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8DEF847-3492-4888-9C23-1504238536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9E48C54-2332-4748-9C65-6A27E550C1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75FB2-D12E-4669-8522-D3E2C7E6DC9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969918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E4A361-7934-4769-9B16-8A939698742C}" type="datetimeFigureOut">
              <a:rPr lang="en-US" smtClean="0"/>
              <a:pPr/>
              <a:t>5/2/2023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18E0B9-48E4-499D-93B2-B07D00395B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14043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="" xmlns:a16="http://schemas.microsoft.com/office/drawing/2014/main" id="{AD3492AC-2023-4442-AF40-53B11C2EF8B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8724" y="457200"/>
            <a:ext cx="11274552" cy="5943600"/>
          </a:xfrm>
          <a:solidFill>
            <a:schemeClr val="accent6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45966" y="1008063"/>
            <a:ext cx="5120640" cy="2054388"/>
          </a:xfrm>
        </p:spPr>
        <p:txBody>
          <a:bodyPr anchor="b">
            <a:normAutofit/>
          </a:bodyPr>
          <a:lstStyle>
            <a:lvl1pPr algn="r">
              <a:defRPr sz="5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98970" y="3105163"/>
            <a:ext cx="3167636" cy="64767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4D64503-659B-472D-ABF8-01D077EB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E209C12-0CED-4CD5-B463-885A793C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A8F03DA-3AA9-44AC-8E2B-D53B8EBEA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3958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DD6B45A-9FA0-4D2A-8BEF-4709BD5C1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="" xmlns:a16="http://schemas.microsoft.com/office/drawing/2014/main" id="{C06C6CB5-A7CF-4AA0-8E61-3C46EFA0415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524" y="4572000"/>
            <a:ext cx="12188952" cy="2286000"/>
          </a:xfrm>
          <a:solidFill>
            <a:schemeClr val="accent6"/>
          </a:solidFill>
        </p:spPr>
        <p:txBody>
          <a:bodyPr anchor="b"/>
          <a:lstStyle>
            <a:lvl1pPr marL="0" indent="0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=""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8305" y="1696389"/>
            <a:ext cx="3210331" cy="3647605"/>
          </a:xfrm>
          <a:solidFill>
            <a:schemeClr val="bg1"/>
          </a:solidFill>
          <a:ln w="12700">
            <a:solidFill>
              <a:schemeClr val="tx2">
                <a:lumMod val="20000"/>
                <a:lumOff val="80000"/>
              </a:schemeClr>
            </a:solidFill>
          </a:ln>
        </p:spPr>
        <p:txBody>
          <a:bodyPr lIns="91440" tIns="457200">
            <a:noAutofit/>
          </a:bodyPr>
          <a:lstStyle>
            <a:lvl1pPr marL="0" indent="0" algn="ctr">
              <a:buNone/>
              <a:defRPr sz="3200" b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=""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95593" y="2750695"/>
            <a:ext cx="2743200" cy="2465883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="" xmlns:a16="http://schemas.microsoft.com/office/drawing/2014/main" id="{45F3F79F-C68B-4A8C-B9F0-4BF82DCC6D5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516628" y="1696389"/>
            <a:ext cx="3209544" cy="3648456"/>
          </a:xfrm>
          <a:solidFill>
            <a:schemeClr val="bg1"/>
          </a:solidFill>
          <a:ln w="12700">
            <a:solidFill>
              <a:schemeClr val="tx2">
                <a:lumMod val="20000"/>
                <a:lumOff val="80000"/>
              </a:schemeClr>
            </a:solidFill>
          </a:ln>
        </p:spPr>
        <p:txBody>
          <a:bodyPr tIns="457200">
            <a:noAutofit/>
          </a:bodyPr>
          <a:lstStyle>
            <a:lvl1pPr marL="0" indent="0" algn="ctr">
              <a:buNone/>
              <a:defRPr sz="3200" b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="" xmlns:a16="http://schemas.microsoft.com/office/drawing/2014/main" id="{7E2099CC-3C3F-4C3B-825F-C69EBE0F0D1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765548" y="2750695"/>
            <a:ext cx="2743200" cy="2465883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="" xmlns:a16="http://schemas.microsoft.com/office/drawing/2014/main" id="{D904408A-D9CD-40EC-A60A-5AFD4501F7B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148764" y="1696389"/>
            <a:ext cx="3209544" cy="3648456"/>
          </a:xfrm>
          <a:solidFill>
            <a:schemeClr val="bg1"/>
          </a:solidFill>
          <a:ln w="12700">
            <a:solidFill>
              <a:schemeClr val="tx2">
                <a:lumMod val="20000"/>
                <a:lumOff val="80000"/>
              </a:schemeClr>
            </a:solidFill>
          </a:ln>
        </p:spPr>
        <p:txBody>
          <a:bodyPr tIns="457200">
            <a:noAutofit/>
          </a:bodyPr>
          <a:lstStyle>
            <a:lvl1pPr marL="0" indent="0" algn="ctr">
              <a:buNone/>
              <a:defRPr sz="3200" b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="" xmlns:a16="http://schemas.microsoft.com/office/drawing/2014/main" id="{F6FD60C1-21C4-4DFB-A5A9-717DE2A98BA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77130" y="2750695"/>
            <a:ext cx="2743200" cy="2465883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72585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3">
            <a:extLst>
              <a:ext uri="{FF2B5EF4-FFF2-40B4-BE49-F238E27FC236}">
                <a16:creationId xmlns="" xmlns:a16="http://schemas.microsoft.com/office/drawing/2014/main" id="{3A5BA28D-2313-499F-93AB-7C86B030570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466593" y="2207455"/>
            <a:ext cx="1351811" cy="109728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anchor="ctr" anchorCtr="1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="" xmlns:a16="http://schemas.microsoft.com/office/drawing/2014/main" id="{98516B14-EF29-444F-82DA-19F5011C7DD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466592" y="3559605"/>
            <a:ext cx="1353313" cy="109728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anchor="ctr" anchorCtr="1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2</a:t>
            </a:r>
            <a:endParaRPr lang="en-ZA" dirty="0"/>
          </a:p>
        </p:txBody>
      </p:sp>
      <p:sp>
        <p:nvSpPr>
          <p:cNvPr id="23" name="Text Placeholder 3">
            <a:extLst>
              <a:ext uri="{FF2B5EF4-FFF2-40B4-BE49-F238E27FC236}">
                <a16:creationId xmlns="" xmlns:a16="http://schemas.microsoft.com/office/drawing/2014/main" id="{BFDD67D8-D69E-405B-825C-A9AF88C1A80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466592" y="4905756"/>
            <a:ext cx="1353314" cy="109728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anchor="ctr" anchorCtr="1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3</a:t>
            </a:r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ZA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="" xmlns:a16="http://schemas.microsoft.com/office/drawing/2014/main" id="{E3354A33-C884-44F0-A320-DF2EBA500D10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1371600" y="2202883"/>
            <a:ext cx="1106424" cy="1106424"/>
          </a:xfrm>
          <a:solidFill>
            <a:schemeClr val="accent6"/>
          </a:solidFill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 dirty="0"/>
          </a:p>
        </p:txBody>
      </p:sp>
      <p:sp>
        <p:nvSpPr>
          <p:cNvPr id="28" name="Picture Placeholder 8">
            <a:extLst>
              <a:ext uri="{FF2B5EF4-FFF2-40B4-BE49-F238E27FC236}">
                <a16:creationId xmlns="" xmlns:a16="http://schemas.microsoft.com/office/drawing/2014/main" id="{7AF29B8F-D39A-4F3A-909A-9D298FB7224E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1371600" y="3555033"/>
            <a:ext cx="1106424" cy="1106424"/>
          </a:xfrm>
          <a:solidFill>
            <a:schemeClr val="accent6"/>
          </a:solidFill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 dirty="0"/>
          </a:p>
        </p:txBody>
      </p:sp>
      <p:sp>
        <p:nvSpPr>
          <p:cNvPr id="31" name="Picture Placeholder 8">
            <a:extLst>
              <a:ext uri="{FF2B5EF4-FFF2-40B4-BE49-F238E27FC236}">
                <a16:creationId xmlns="" xmlns:a16="http://schemas.microsoft.com/office/drawing/2014/main" id="{83A1C8AA-5F7D-4C12-9724-97F4B72D8A78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371600" y="4901184"/>
            <a:ext cx="1106424" cy="1106424"/>
          </a:xfrm>
          <a:solidFill>
            <a:schemeClr val="accent6"/>
          </a:solidFill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 dirty="0"/>
          </a:p>
        </p:txBody>
      </p:sp>
      <p:sp>
        <p:nvSpPr>
          <p:cNvPr id="14" name="Text Placeholder 9">
            <a:extLst>
              <a:ext uri="{FF2B5EF4-FFF2-40B4-BE49-F238E27FC236}">
                <a16:creationId xmlns="" xmlns:a16="http://schemas.microsoft.com/office/drawing/2014/main" id="{19BE8230-B656-44E2-9319-E1464125040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813048" y="2207455"/>
            <a:ext cx="3657600" cy="109728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/>
                </a:solidFill>
              </a:defRPr>
            </a:lvl1pPr>
          </a:lstStyle>
          <a:p>
            <a:pPr marL="266700" lvl="0" indent="-266700" algn="ctr"/>
            <a:r>
              <a:rPr lang="en-ZA" dirty="0"/>
              <a:t>Section Header</a:t>
            </a:r>
          </a:p>
        </p:txBody>
      </p:sp>
      <p:sp>
        <p:nvSpPr>
          <p:cNvPr id="24" name="Text Placeholder 9">
            <a:extLst>
              <a:ext uri="{FF2B5EF4-FFF2-40B4-BE49-F238E27FC236}">
                <a16:creationId xmlns="" xmlns:a16="http://schemas.microsoft.com/office/drawing/2014/main" id="{4ADD189D-5EFF-456A-9AEB-E8DB3452742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813048" y="3559605"/>
            <a:ext cx="3657600" cy="109728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/>
                </a:solidFill>
              </a:defRPr>
            </a:lvl1pPr>
          </a:lstStyle>
          <a:p>
            <a:pPr marL="266700" lvl="0" indent="-266700" algn="ctr"/>
            <a:r>
              <a:rPr lang="en-ZA" dirty="0"/>
              <a:t>Section Header</a:t>
            </a:r>
          </a:p>
        </p:txBody>
      </p:sp>
      <p:sp>
        <p:nvSpPr>
          <p:cNvPr id="29" name="Text Placeholder 9">
            <a:extLst>
              <a:ext uri="{FF2B5EF4-FFF2-40B4-BE49-F238E27FC236}">
                <a16:creationId xmlns="" xmlns:a16="http://schemas.microsoft.com/office/drawing/2014/main" id="{53862BA6-E42C-4C58-871B-8705122D6689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813048" y="4905756"/>
            <a:ext cx="3657600" cy="109728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/>
                </a:solidFill>
              </a:defRPr>
            </a:lvl1pPr>
          </a:lstStyle>
          <a:p>
            <a:pPr marL="266700" lvl="0" indent="-266700" algn="ctr"/>
            <a:r>
              <a:rPr lang="en-ZA" dirty="0"/>
              <a:t>Section Header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="" xmlns:a16="http://schemas.microsoft.com/office/drawing/2014/main" id="{B1F9D630-F36F-43B5-B6A8-62245E084CA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470648" y="2207455"/>
            <a:ext cx="3657600" cy="1097280"/>
          </a:xfrm>
          <a:solidFill>
            <a:schemeClr val="accent3">
              <a:alpha val="50000"/>
            </a:schemeClr>
          </a:solidFill>
          <a:ln>
            <a:solidFill>
              <a:schemeClr val="accent3">
                <a:alpha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Section Description</a:t>
            </a:r>
            <a:endParaRPr lang="en-ZA" dirty="0"/>
          </a:p>
        </p:txBody>
      </p:sp>
      <p:sp>
        <p:nvSpPr>
          <p:cNvPr id="27" name="Content Placeholder 3">
            <a:extLst>
              <a:ext uri="{FF2B5EF4-FFF2-40B4-BE49-F238E27FC236}">
                <a16:creationId xmlns="" xmlns:a16="http://schemas.microsoft.com/office/drawing/2014/main" id="{C670C5D6-AD2E-415C-BAFE-A8239C15159E}"/>
              </a:ext>
            </a:extLst>
          </p:cNvPr>
          <p:cNvSpPr>
            <a:spLocks noGrp="1"/>
          </p:cNvSpPr>
          <p:nvPr>
            <p:ph sz="half" idx="38" hasCustomPrompt="1"/>
          </p:nvPr>
        </p:nvSpPr>
        <p:spPr>
          <a:xfrm>
            <a:off x="7470648" y="3559605"/>
            <a:ext cx="3657600" cy="1097280"/>
          </a:xfrm>
          <a:solidFill>
            <a:schemeClr val="accent3">
              <a:alpha val="50000"/>
            </a:schemeClr>
          </a:solidFill>
          <a:ln>
            <a:solidFill>
              <a:schemeClr val="accent3">
                <a:alpha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Section Description</a:t>
            </a:r>
            <a:endParaRPr lang="en-ZA" dirty="0"/>
          </a:p>
        </p:txBody>
      </p:sp>
      <p:sp>
        <p:nvSpPr>
          <p:cNvPr id="30" name="Content Placeholder 3">
            <a:extLst>
              <a:ext uri="{FF2B5EF4-FFF2-40B4-BE49-F238E27FC236}">
                <a16:creationId xmlns="" xmlns:a16="http://schemas.microsoft.com/office/drawing/2014/main" id="{26DDBF97-B5FA-415C-9E0D-A4A556C40805}"/>
              </a:ext>
            </a:extLst>
          </p:cNvPr>
          <p:cNvSpPr>
            <a:spLocks noGrp="1"/>
          </p:cNvSpPr>
          <p:nvPr>
            <p:ph sz="half" idx="41" hasCustomPrompt="1"/>
          </p:nvPr>
        </p:nvSpPr>
        <p:spPr>
          <a:xfrm>
            <a:off x="7470648" y="4905756"/>
            <a:ext cx="3657600" cy="1097280"/>
          </a:xfrm>
          <a:solidFill>
            <a:schemeClr val="accent3">
              <a:alpha val="50000"/>
            </a:schemeClr>
          </a:solidFill>
          <a:ln>
            <a:solidFill>
              <a:schemeClr val="accent3">
                <a:alpha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Section Description</a:t>
            </a:r>
            <a:endParaRPr lang="en-ZA" dirty="0"/>
          </a:p>
        </p:txBody>
      </p:sp>
      <p:sp>
        <p:nvSpPr>
          <p:cNvPr id="17" name="Date Placeholder 1">
            <a:extLst>
              <a:ext uri="{FF2B5EF4-FFF2-40B4-BE49-F238E27FC236}">
                <a16:creationId xmlns="" xmlns:a16="http://schemas.microsoft.com/office/drawing/2014/main" id="{8408DD66-4FD2-41B2-AD2E-24ADA0398198}"/>
              </a:ext>
            </a:extLst>
          </p:cNvPr>
          <p:cNvSpPr>
            <a:spLocks noGrp="1"/>
          </p:cNvSpPr>
          <p:nvPr>
            <p:ph type="dt" sz="half" idx="43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Pitch deck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="" xmlns:p14="http://schemas.microsoft.com/office/powerpoint/2010/main" val="3215403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ZA" dirty="0"/>
          </a:p>
        </p:txBody>
      </p:sp>
      <p:sp>
        <p:nvSpPr>
          <p:cNvPr id="10" name="Text Placeholder 5">
            <a:extLst>
              <a:ext uri="{FF2B5EF4-FFF2-40B4-BE49-F238E27FC236}">
                <a16:creationId xmlns="" xmlns:a16="http://schemas.microsoft.com/office/drawing/2014/main" id="{6CD52AD9-4495-432B-B01C-26AAF0EAA89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992992" y="2232908"/>
            <a:ext cx="2194560" cy="274320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2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="" xmlns:a16="http://schemas.microsoft.com/office/drawing/2014/main" id="{AF9EB7E7-72B3-4FD3-B153-815A53CB1B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8728" y="3494402"/>
            <a:ext cx="2194560" cy="27432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2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="" xmlns:a16="http://schemas.microsoft.com/office/drawing/2014/main" id="{139AE34A-A4BE-43AA-9A69-9A18D5FC53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310732" y="3494402"/>
            <a:ext cx="2194560" cy="274320"/>
          </a:xfrm>
        </p:spPr>
        <p:txBody>
          <a:bodyPr>
            <a:noAutofit/>
          </a:bodyPr>
          <a:lstStyle>
            <a:lvl1pPr marL="0" indent="0" algn="r">
              <a:buFont typeface="Arial" panose="020B0604020202020204" pitchFamily="34" charset="0"/>
              <a:buNone/>
              <a:defRPr sz="12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="" xmlns:a16="http://schemas.microsoft.com/office/drawing/2014/main" id="{23E8F54F-C5BD-4FE6-BB69-FEC69BC0FD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92992" y="5287722"/>
            <a:ext cx="2194560" cy="274320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2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37F7357E-EB66-4B24-BD83-CDF02BFEB8A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67923" y="2586939"/>
            <a:ext cx="10677317" cy="2637195"/>
            <a:chOff x="767923" y="2586939"/>
            <a:chExt cx="10677317" cy="2637195"/>
          </a:xfrm>
        </p:grpSpPr>
        <p:sp>
          <p:nvSpPr>
            <p:cNvPr id="26" name="Freeform: Shape 25">
              <a:extLst>
                <a:ext uri="{FF2B5EF4-FFF2-40B4-BE49-F238E27FC236}">
                  <a16:creationId xmlns="" xmlns:a16="http://schemas.microsoft.com/office/drawing/2014/main" id="{E5CC96AF-1ECA-45C5-A903-6341850289F9}"/>
                </a:ext>
              </a:extLst>
            </p:cNvPr>
            <p:cNvSpPr/>
            <p:nvPr userDrawn="1"/>
          </p:nvSpPr>
          <p:spPr>
            <a:xfrm>
              <a:off x="6098501" y="2586991"/>
              <a:ext cx="46095" cy="1231565"/>
            </a:xfrm>
            <a:custGeom>
              <a:avLst/>
              <a:gdLst>
                <a:gd name="connsiteX0" fmla="*/ 375 w 46095"/>
                <a:gd name="connsiteY0" fmla="*/ 0 h 1231565"/>
                <a:gd name="connsiteX1" fmla="*/ 46095 w 46095"/>
                <a:gd name="connsiteY1" fmla="*/ 114776 h 1231565"/>
                <a:gd name="connsiteX2" fmla="*/ 46095 w 46095"/>
                <a:gd name="connsiteY2" fmla="*/ 1231565 h 1231565"/>
                <a:gd name="connsiteX3" fmla="*/ 0 w 46095"/>
                <a:gd name="connsiteY3" fmla="*/ 1231565 h 1231565"/>
                <a:gd name="connsiteX4" fmla="*/ 0 w 46095"/>
                <a:gd name="connsiteY4" fmla="*/ 942 h 1231565"/>
                <a:gd name="connsiteX5" fmla="*/ 375 w 46095"/>
                <a:gd name="connsiteY5" fmla="*/ 0 h 1231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095" h="1231565">
                  <a:moveTo>
                    <a:pt x="375" y="0"/>
                  </a:moveTo>
                  <a:lnTo>
                    <a:pt x="46095" y="114776"/>
                  </a:lnTo>
                  <a:lnTo>
                    <a:pt x="46095" y="1231565"/>
                  </a:lnTo>
                  <a:lnTo>
                    <a:pt x="0" y="1231565"/>
                  </a:lnTo>
                  <a:lnTo>
                    <a:pt x="0" y="942"/>
                  </a:lnTo>
                  <a:lnTo>
                    <a:pt x="37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="" xmlns:a16="http://schemas.microsoft.com/office/drawing/2014/main" id="{07574821-21A4-483A-9824-B9CB9EC4B770}"/>
                </a:ext>
              </a:extLst>
            </p:cNvPr>
            <p:cNvSpPr/>
            <p:nvPr userDrawn="1"/>
          </p:nvSpPr>
          <p:spPr>
            <a:xfrm>
              <a:off x="6053156" y="3818555"/>
              <a:ext cx="45345" cy="97190"/>
            </a:xfrm>
            <a:custGeom>
              <a:avLst/>
              <a:gdLst>
                <a:gd name="connsiteX0" fmla="*/ 0 w 45345"/>
                <a:gd name="connsiteY0" fmla="*/ 0 h 97190"/>
                <a:gd name="connsiteX1" fmla="*/ 45345 w 45345"/>
                <a:gd name="connsiteY1" fmla="*/ 0 h 97190"/>
                <a:gd name="connsiteX2" fmla="*/ 45345 w 45345"/>
                <a:gd name="connsiteY2" fmla="*/ 97190 h 97190"/>
                <a:gd name="connsiteX3" fmla="*/ 0 w 45345"/>
                <a:gd name="connsiteY3" fmla="*/ 97190 h 97190"/>
                <a:gd name="connsiteX4" fmla="*/ 0 w 45345"/>
                <a:gd name="connsiteY4" fmla="*/ 0 h 97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345" h="97190">
                  <a:moveTo>
                    <a:pt x="0" y="0"/>
                  </a:moveTo>
                  <a:lnTo>
                    <a:pt x="45345" y="0"/>
                  </a:lnTo>
                  <a:lnTo>
                    <a:pt x="45345" y="97190"/>
                  </a:lnTo>
                  <a:lnTo>
                    <a:pt x="0" y="971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="" xmlns:a16="http://schemas.microsoft.com/office/drawing/2014/main" id="{F8C191E1-94CD-4DEF-9125-7E667370926A}"/>
                </a:ext>
              </a:extLst>
            </p:cNvPr>
            <p:cNvSpPr/>
            <p:nvPr userDrawn="1"/>
          </p:nvSpPr>
          <p:spPr>
            <a:xfrm>
              <a:off x="6098500" y="2586939"/>
              <a:ext cx="111238" cy="1231616"/>
            </a:xfrm>
            <a:custGeom>
              <a:avLst/>
              <a:gdLst>
                <a:gd name="connsiteX0" fmla="*/ 0 w 111238"/>
                <a:gd name="connsiteY0" fmla="*/ 0 h 1231616"/>
                <a:gd name="connsiteX1" fmla="*/ 111238 w 111238"/>
                <a:gd name="connsiteY1" fmla="*/ 0 h 1231616"/>
                <a:gd name="connsiteX2" fmla="*/ 111238 w 111238"/>
                <a:gd name="connsiteY2" fmla="*/ 1231616 h 1231616"/>
                <a:gd name="connsiteX3" fmla="*/ 46095 w 111238"/>
                <a:gd name="connsiteY3" fmla="*/ 1231616 h 1231616"/>
                <a:gd name="connsiteX4" fmla="*/ 46095 w 111238"/>
                <a:gd name="connsiteY4" fmla="*/ 114827 h 1231616"/>
                <a:gd name="connsiteX5" fmla="*/ 375 w 111238"/>
                <a:gd name="connsiteY5" fmla="*/ 51 h 1231616"/>
                <a:gd name="connsiteX6" fmla="*/ 0 w 111238"/>
                <a:gd name="connsiteY6" fmla="*/ 993 h 1231616"/>
                <a:gd name="connsiteX7" fmla="*/ 0 w 111238"/>
                <a:gd name="connsiteY7" fmla="*/ 0 h 1231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1238" h="1231616">
                  <a:moveTo>
                    <a:pt x="0" y="0"/>
                  </a:moveTo>
                  <a:lnTo>
                    <a:pt x="111238" y="0"/>
                  </a:lnTo>
                  <a:lnTo>
                    <a:pt x="111238" y="1231616"/>
                  </a:lnTo>
                  <a:lnTo>
                    <a:pt x="46095" y="1231616"/>
                  </a:lnTo>
                  <a:lnTo>
                    <a:pt x="46095" y="114827"/>
                  </a:lnTo>
                  <a:lnTo>
                    <a:pt x="375" y="51"/>
                  </a:lnTo>
                  <a:lnTo>
                    <a:pt x="0" y="9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="" xmlns:a16="http://schemas.microsoft.com/office/drawing/2014/main" id="{7E6DEF02-ADC5-487F-AA38-28AE410EBEB1}"/>
                </a:ext>
              </a:extLst>
            </p:cNvPr>
            <p:cNvSpPr/>
            <p:nvPr userDrawn="1"/>
          </p:nvSpPr>
          <p:spPr>
            <a:xfrm>
              <a:off x="6053156" y="2587933"/>
              <a:ext cx="36576" cy="126204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="" xmlns:a16="http://schemas.microsoft.com/office/drawing/2014/main" id="{7F5BD053-8127-4207-8BB6-88934D1FE4A5}"/>
                </a:ext>
              </a:extLst>
            </p:cNvPr>
            <p:cNvSpPr/>
            <p:nvPr userDrawn="1"/>
          </p:nvSpPr>
          <p:spPr>
            <a:xfrm>
              <a:off x="767923" y="3818556"/>
              <a:ext cx="5349240" cy="3657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="" xmlns:a16="http://schemas.microsoft.com/office/drawing/2014/main" id="{06CFD50B-0B31-48EB-8D44-673C8CEC29B7}"/>
                </a:ext>
              </a:extLst>
            </p:cNvPr>
            <p:cNvSpPr/>
            <p:nvPr userDrawn="1"/>
          </p:nvSpPr>
          <p:spPr>
            <a:xfrm>
              <a:off x="6117163" y="3818554"/>
              <a:ext cx="5328077" cy="3657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="" xmlns:a16="http://schemas.microsoft.com/office/drawing/2014/main" id="{3C715010-62CF-4E58-992F-47427FCB0C02}"/>
                </a:ext>
              </a:extLst>
            </p:cNvPr>
            <p:cNvSpPr/>
            <p:nvPr userDrawn="1"/>
          </p:nvSpPr>
          <p:spPr>
            <a:xfrm>
              <a:off x="6053155" y="3852534"/>
              <a:ext cx="36576" cy="13716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7" name="Date Placeholder 1">
            <a:extLst>
              <a:ext uri="{FF2B5EF4-FFF2-40B4-BE49-F238E27FC236}">
                <a16:creationId xmlns="" xmlns:a16="http://schemas.microsoft.com/office/drawing/2014/main" id="{17311117-A0EF-438B-BF68-75DF09D85045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Pitch deck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="" xmlns:p14="http://schemas.microsoft.com/office/powerpoint/2010/main" val="4278033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wth strateg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DD6B45A-9FA0-4D2A-8BEF-4709BD5C1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59924"/>
          </a:xfrm>
        </p:spPr>
        <p:txBody>
          <a:bodyPr bIns="91440" anchor="b"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="" xmlns:a16="http://schemas.microsoft.com/office/drawing/2014/main" id="{8FDD847D-284F-43B9-91A9-0A2AE4977E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426525"/>
            <a:ext cx="10515600" cy="457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=""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97280" y="2458260"/>
            <a:ext cx="3200400" cy="731520"/>
          </a:xfrm>
          <a:solidFill>
            <a:schemeClr val="accent2"/>
          </a:solidFill>
        </p:spPr>
        <p:txBody>
          <a:bodyPr anchor="ctr" anchorCtr="1"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=""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95593" y="3191256"/>
            <a:ext cx="3200400" cy="2465883"/>
          </a:xfrm>
          <a:noFill/>
          <a:ln>
            <a:solidFill>
              <a:schemeClr val="accent2"/>
            </a:solidFill>
          </a:ln>
        </p:spPr>
        <p:txBody>
          <a:bodyPr lIns="182880" tIns="91440" rIns="182880" anchor="t" anchorCtr="1">
            <a:normAutofit/>
          </a:bodyPr>
          <a:lstStyle>
            <a:lvl1pPr marL="0" indent="0" algn="ctr">
              <a:lnSpc>
                <a:spcPts val="2400"/>
              </a:lnSpc>
              <a:spcBef>
                <a:spcPts val="0"/>
              </a:spcBef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="" xmlns:a16="http://schemas.microsoft.com/office/drawing/2014/main" id="{45F3F79F-C68B-4A8C-B9F0-4BF82DCC6D5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625274" y="2458260"/>
            <a:ext cx="3200400" cy="731520"/>
          </a:xfrm>
          <a:solidFill>
            <a:schemeClr val="accent2"/>
          </a:solidFill>
        </p:spPr>
        <p:txBody>
          <a:bodyPr anchor="ctr" anchorCtr="1"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="" xmlns:a16="http://schemas.microsoft.com/office/drawing/2014/main" id="{7E2099CC-3C3F-4C3B-825F-C69EBE0F0D1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626864" y="3191256"/>
            <a:ext cx="3200400" cy="2465883"/>
          </a:xfrm>
          <a:noFill/>
          <a:ln>
            <a:solidFill>
              <a:schemeClr val="accent2"/>
            </a:solidFill>
          </a:ln>
        </p:spPr>
        <p:txBody>
          <a:bodyPr lIns="182880" tIns="182880" rIns="182880" anchor="t" anchorCtr="1">
            <a:normAutofit/>
          </a:bodyPr>
          <a:lstStyle>
            <a:lvl1pPr marL="0" indent="0" algn="ctr">
              <a:lnSpc>
                <a:spcPts val="2400"/>
              </a:lnSpc>
              <a:spcBef>
                <a:spcPts val="0"/>
              </a:spcBef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="" xmlns:a16="http://schemas.microsoft.com/office/drawing/2014/main" id="{D904408A-D9CD-40EC-A60A-5AFD4501F7B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153269" y="2458260"/>
            <a:ext cx="3200400" cy="731520"/>
          </a:xfrm>
          <a:solidFill>
            <a:schemeClr val="accent2"/>
          </a:solidFill>
        </p:spPr>
        <p:txBody>
          <a:bodyPr anchor="ctr" anchorCtr="1"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="" xmlns:a16="http://schemas.microsoft.com/office/drawing/2014/main" id="{F6FD60C1-21C4-4DFB-A5A9-717DE2A98BA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156448" y="3191256"/>
            <a:ext cx="3200400" cy="2465883"/>
          </a:xfrm>
          <a:noFill/>
          <a:ln>
            <a:solidFill>
              <a:schemeClr val="accent2"/>
            </a:solidFill>
          </a:ln>
        </p:spPr>
        <p:txBody>
          <a:bodyPr lIns="182880" tIns="182880" rIns="182880" anchor="t" anchorCtr="1">
            <a:normAutofit/>
          </a:bodyPr>
          <a:lstStyle>
            <a:lvl1pPr marL="0" indent="0" algn="ctr">
              <a:lnSpc>
                <a:spcPts val="2400"/>
              </a:lnSpc>
              <a:spcBef>
                <a:spcPts val="0"/>
              </a:spcBef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158638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E9E034D-C1DD-48C0-BB6B-FDC6F8EBA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="" xmlns:a16="http://schemas.microsoft.com/office/drawing/2014/main" id="{0DD8E1C1-2F29-4EF8-B7B9-75E2DC5049C7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31850" y="1426525"/>
            <a:ext cx="10515600" cy="457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77FFB71-D3BF-4723-8C5E-44AD8F0E9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6438" y="2071688"/>
            <a:ext cx="5029200" cy="45720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A91BC8B9-8F2B-4131-A090-0ACBEEE80B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6438" y="2641555"/>
            <a:ext cx="5029200" cy="34747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1714E40B-C52C-407A-9311-46FDCD84CB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67475" y="2071688"/>
            <a:ext cx="5029200" cy="45720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0596ED23-22F0-421E-849C-630BEABF8B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67475" y="2641555"/>
            <a:ext cx="5029200" cy="3474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860A2F77-6CFB-4347-9224-EFAA0C0E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97C1F45E-8700-4861-AD21-BB7A09E13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B7283171-31EE-44C7-A031-9F840EDEC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926302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ZA" dirty="0"/>
          </a:p>
        </p:txBody>
      </p:sp>
      <p:sp>
        <p:nvSpPr>
          <p:cNvPr id="64" name="Text Placeholder 3">
            <a:extLst>
              <a:ext uri="{FF2B5EF4-FFF2-40B4-BE49-F238E27FC236}">
                <a16:creationId xmlns="" xmlns:a16="http://schemas.microsoft.com/office/drawing/2014/main" id="{A8B6EDEE-DE90-436D-BFA9-9709BE86FD0A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2258568" y="2304288"/>
            <a:ext cx="1554480" cy="561975"/>
          </a:xfrm>
          <a:solidFill>
            <a:schemeClr val="accent3"/>
          </a:solidFill>
          <a:ln>
            <a:noFill/>
          </a:ln>
        </p:spPr>
        <p:txBody>
          <a:bodyPr tIns="36000" anchor="ctr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38" name="Text Placeholder 10">
            <a:extLst>
              <a:ext uri="{FF2B5EF4-FFF2-40B4-BE49-F238E27FC236}">
                <a16:creationId xmlns="" xmlns:a16="http://schemas.microsoft.com/office/drawing/2014/main" id="{5FBFE975-0A80-48E8-AA52-A4674F3B96A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39" name="Text Placeholder 10">
            <a:extLst>
              <a:ext uri="{FF2B5EF4-FFF2-40B4-BE49-F238E27FC236}">
                <a16:creationId xmlns="" xmlns:a16="http://schemas.microsoft.com/office/drawing/2014/main" id="{8BD9D56F-24FE-4F7D-8E40-A0D0AC71979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0" name="Text Placeholder 10">
            <a:extLst>
              <a:ext uri="{FF2B5EF4-FFF2-40B4-BE49-F238E27FC236}">
                <a16:creationId xmlns="" xmlns:a16="http://schemas.microsoft.com/office/drawing/2014/main" id="{D46B7BD9-7D98-4035-8A5E-463BD7C3BF1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1" name="Text Placeholder 10">
            <a:extLst>
              <a:ext uri="{FF2B5EF4-FFF2-40B4-BE49-F238E27FC236}">
                <a16:creationId xmlns="" xmlns:a16="http://schemas.microsoft.com/office/drawing/2014/main" id="{8AA70B58-94EB-4879-8CBB-F170B13437D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2" name="Text Placeholder 10">
            <a:extLst>
              <a:ext uri="{FF2B5EF4-FFF2-40B4-BE49-F238E27FC236}">
                <a16:creationId xmlns="" xmlns:a16="http://schemas.microsoft.com/office/drawing/2014/main" id="{7309DED8-0AF6-493B-A2EC-E3C6524C403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4" name="Text Placeholder 10">
            <a:extLst>
              <a:ext uri="{FF2B5EF4-FFF2-40B4-BE49-F238E27FC236}">
                <a16:creationId xmlns="" xmlns:a16="http://schemas.microsoft.com/office/drawing/2014/main" id="{634511C9-82EE-4918-850A-C11AB497D8C8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5" name="Text Placeholder 10">
            <a:extLst>
              <a:ext uri="{FF2B5EF4-FFF2-40B4-BE49-F238E27FC236}">
                <a16:creationId xmlns="" xmlns:a16="http://schemas.microsoft.com/office/drawing/2014/main" id="{9DFB519F-3772-4743-A8B2-EE749BE7907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6" name="Text Placeholder 10">
            <a:extLst>
              <a:ext uri="{FF2B5EF4-FFF2-40B4-BE49-F238E27FC236}">
                <a16:creationId xmlns="" xmlns:a16="http://schemas.microsoft.com/office/drawing/2014/main" id="{FF1ED3A9-45CD-4A8C-94E6-BFD948CC06A3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8" name="Text Placeholder 10">
            <a:extLst>
              <a:ext uri="{FF2B5EF4-FFF2-40B4-BE49-F238E27FC236}">
                <a16:creationId xmlns="" xmlns:a16="http://schemas.microsoft.com/office/drawing/2014/main" id="{DF614219-217C-4657-8BF6-1BDE7D2907CA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9" name="Text Placeholder 10">
            <a:extLst>
              <a:ext uri="{FF2B5EF4-FFF2-40B4-BE49-F238E27FC236}">
                <a16:creationId xmlns="" xmlns:a16="http://schemas.microsoft.com/office/drawing/2014/main" id="{CF5EB19D-BC9E-40FA-BC6F-DA9B98DA7DCA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7" name="Text Placeholder 10">
            <a:extLst>
              <a:ext uri="{FF2B5EF4-FFF2-40B4-BE49-F238E27FC236}">
                <a16:creationId xmlns="" xmlns:a16="http://schemas.microsoft.com/office/drawing/2014/main" id="{1E8B9B06-EF32-482E-A7E7-C1BAFE1A45D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50" name="Text Placeholder 10">
            <a:extLst>
              <a:ext uri="{FF2B5EF4-FFF2-40B4-BE49-F238E27FC236}">
                <a16:creationId xmlns="" xmlns:a16="http://schemas.microsoft.com/office/drawing/2014/main" id="{B243085E-635F-44B9-A90B-BCE5763AD3E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51" name="Text Placeholder 10">
            <a:extLst>
              <a:ext uri="{FF2B5EF4-FFF2-40B4-BE49-F238E27FC236}">
                <a16:creationId xmlns="" xmlns:a16="http://schemas.microsoft.com/office/drawing/2014/main" id="{5E2D6E88-5F8C-4406-9211-D4A50B968BA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3" name="Text Placeholder 10">
            <a:extLst>
              <a:ext uri="{FF2B5EF4-FFF2-40B4-BE49-F238E27FC236}">
                <a16:creationId xmlns="" xmlns:a16="http://schemas.microsoft.com/office/drawing/2014/main" id="{CC994534-ACB6-4B33-A7F8-59ED88636D97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52" name="Text Placeholder 10">
            <a:extLst>
              <a:ext uri="{FF2B5EF4-FFF2-40B4-BE49-F238E27FC236}">
                <a16:creationId xmlns="" xmlns:a16="http://schemas.microsoft.com/office/drawing/2014/main" id="{BFBFB5AF-B984-48A4-A2D5-B0F9A7168B9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53" name="Text Placeholder 10">
            <a:extLst>
              <a:ext uri="{FF2B5EF4-FFF2-40B4-BE49-F238E27FC236}">
                <a16:creationId xmlns="" xmlns:a16="http://schemas.microsoft.com/office/drawing/2014/main" id="{5920D2EA-A217-4744-834D-D00BD41BD38F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54" name="Text Placeholder 10">
            <a:extLst>
              <a:ext uri="{FF2B5EF4-FFF2-40B4-BE49-F238E27FC236}">
                <a16:creationId xmlns="" xmlns:a16="http://schemas.microsoft.com/office/drawing/2014/main" id="{FD2FC71C-590D-4C50-9D20-D98F73D84422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55" name="Text Placeholder 10">
            <a:extLst>
              <a:ext uri="{FF2B5EF4-FFF2-40B4-BE49-F238E27FC236}">
                <a16:creationId xmlns="" xmlns:a16="http://schemas.microsoft.com/office/drawing/2014/main" id="{AD895D25-09BE-492D-944C-8B0E710ADF1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56" name="Text Placeholder 10">
            <a:extLst>
              <a:ext uri="{FF2B5EF4-FFF2-40B4-BE49-F238E27FC236}">
                <a16:creationId xmlns="" xmlns:a16="http://schemas.microsoft.com/office/drawing/2014/main" id="{F6192086-61CF-42A5-905D-851D1EEBC250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57" name="Text Placeholder 10">
            <a:extLst>
              <a:ext uri="{FF2B5EF4-FFF2-40B4-BE49-F238E27FC236}">
                <a16:creationId xmlns="" xmlns:a16="http://schemas.microsoft.com/office/drawing/2014/main" id="{FD1AF556-814F-4B48-B1F0-29450A00904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58" name="Text Placeholder 10">
            <a:extLst>
              <a:ext uri="{FF2B5EF4-FFF2-40B4-BE49-F238E27FC236}">
                <a16:creationId xmlns="" xmlns:a16="http://schemas.microsoft.com/office/drawing/2014/main" id="{EEEE7A48-BA7F-4AD6-948F-8AF34748D377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60" name="Text Placeholder 10">
            <a:extLst>
              <a:ext uri="{FF2B5EF4-FFF2-40B4-BE49-F238E27FC236}">
                <a16:creationId xmlns="" xmlns:a16="http://schemas.microsoft.com/office/drawing/2014/main" id="{1ECC3963-8620-45EA-8E9B-B5ED79CD7A4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61" name="Text Placeholder 10">
            <a:extLst>
              <a:ext uri="{FF2B5EF4-FFF2-40B4-BE49-F238E27FC236}">
                <a16:creationId xmlns="" xmlns:a16="http://schemas.microsoft.com/office/drawing/2014/main" id="{8A5FB4BB-2FEF-496A-8E3A-C4D43AE0498C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59" name="Text Placeholder 10">
            <a:extLst>
              <a:ext uri="{FF2B5EF4-FFF2-40B4-BE49-F238E27FC236}">
                <a16:creationId xmlns="" xmlns:a16="http://schemas.microsoft.com/office/drawing/2014/main" id="{A7187E67-FC95-4CA0-9570-815E315916E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62" name="Text Placeholder 10">
            <a:extLst>
              <a:ext uri="{FF2B5EF4-FFF2-40B4-BE49-F238E27FC236}">
                <a16:creationId xmlns="" xmlns:a16="http://schemas.microsoft.com/office/drawing/2014/main" id="{D03EF82F-F37F-48CB-A978-E3BAD66F5C7D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63" name="Text Placeholder 10">
            <a:extLst>
              <a:ext uri="{FF2B5EF4-FFF2-40B4-BE49-F238E27FC236}">
                <a16:creationId xmlns="" xmlns:a16="http://schemas.microsoft.com/office/drawing/2014/main" id="{5F250D41-02CE-4633-9E26-F722FCA110BB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711E3559-68CA-437E-BD12-A9953AE1E88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940445" y="4069080"/>
            <a:ext cx="10332720" cy="0"/>
          </a:xfrm>
          <a:prstGeom prst="line">
            <a:avLst/>
          </a:prstGeom>
          <a:ln w="635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Date Placeholder 1">
            <a:extLst>
              <a:ext uri="{FF2B5EF4-FFF2-40B4-BE49-F238E27FC236}">
                <a16:creationId xmlns="" xmlns:a16="http://schemas.microsoft.com/office/drawing/2014/main" id="{62C0F98D-B2D7-4EDC-ADD0-9B61A901FCEA}"/>
              </a:ext>
            </a:extLst>
          </p:cNvPr>
          <p:cNvSpPr>
            <a:spLocks noGrp="1"/>
          </p:cNvSpPr>
          <p:nvPr>
            <p:ph type="dt" sz="half" idx="6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Pitch deck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="" xmlns:p14="http://schemas.microsoft.com/office/powerpoint/2010/main" val="42428662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5925"/>
            <a:ext cx="10515600" cy="40970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EDAC16E-5725-4AC1-AB85-871F25D2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645874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option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="" xmlns:a16="http://schemas.microsoft.com/office/drawing/2014/main" id="{37BA1CDE-376A-4ABA-B8B8-75D6A67809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35515" y="1718402"/>
            <a:ext cx="2286000" cy="3566160"/>
          </a:xfrm>
          <a:solidFill>
            <a:schemeClr val="accent6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1B8F9B77-308B-48E1-BCAC-0C74FB9A1CF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35515" y="5359799"/>
            <a:ext cx="2286000" cy="365125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="" xmlns:a16="http://schemas.microsoft.com/office/drawing/2014/main" id="{50BA97C8-6774-46D2-9678-1BA2BE8C9D3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35515" y="5743005"/>
            <a:ext cx="2286000" cy="365125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6">
            <a:extLst>
              <a:ext uri="{FF2B5EF4-FFF2-40B4-BE49-F238E27FC236}">
                <a16:creationId xmlns="" xmlns:a16="http://schemas.microsoft.com/office/drawing/2014/main" id="{D48977F0-CAE5-4054-B1AC-16B25EB28C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54036" y="1718798"/>
            <a:ext cx="2286000" cy="3566160"/>
          </a:xfrm>
          <a:solidFill>
            <a:schemeClr val="accent6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2" name="Text Placeholder 8">
            <a:extLst>
              <a:ext uri="{FF2B5EF4-FFF2-40B4-BE49-F238E27FC236}">
                <a16:creationId xmlns="" xmlns:a16="http://schemas.microsoft.com/office/drawing/2014/main" id="{035550F1-A852-48F3-9C1C-C64F3B8D4D7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754036" y="5360195"/>
            <a:ext cx="2286000" cy="365125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="" xmlns:a16="http://schemas.microsoft.com/office/drawing/2014/main" id="{D757D7CE-02BE-4D9B-A676-F2967D660EC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754036" y="5743401"/>
            <a:ext cx="2286000" cy="365125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4" name="Picture Placeholder 6">
            <a:extLst>
              <a:ext uri="{FF2B5EF4-FFF2-40B4-BE49-F238E27FC236}">
                <a16:creationId xmlns="" xmlns:a16="http://schemas.microsoft.com/office/drawing/2014/main" id="{64C29CA7-3B83-4C84-8407-F05C8CA7084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172557" y="1718402"/>
            <a:ext cx="2286000" cy="3566160"/>
          </a:xfrm>
          <a:solidFill>
            <a:schemeClr val="accent6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5" name="Text Placeholder 8">
            <a:extLst>
              <a:ext uri="{FF2B5EF4-FFF2-40B4-BE49-F238E27FC236}">
                <a16:creationId xmlns="" xmlns:a16="http://schemas.microsoft.com/office/drawing/2014/main" id="{62304448-704D-4C85-87B3-13204A597E0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2557" y="5360195"/>
            <a:ext cx="2286000" cy="365125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="" xmlns:a16="http://schemas.microsoft.com/office/drawing/2014/main" id="{BB608A2D-D2B2-4E41-89DB-745BBE2D8B4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72557" y="5743401"/>
            <a:ext cx="2286000" cy="365125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7" name="Picture Placeholder 6">
            <a:extLst>
              <a:ext uri="{FF2B5EF4-FFF2-40B4-BE49-F238E27FC236}">
                <a16:creationId xmlns="" xmlns:a16="http://schemas.microsoft.com/office/drawing/2014/main" id="{B1A1DC22-0E05-43FC-8E91-0BE7AA25EEF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578378" y="1718798"/>
            <a:ext cx="2286000" cy="3566160"/>
          </a:xfrm>
          <a:solidFill>
            <a:schemeClr val="accent6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8" name="Text Placeholder 8">
            <a:extLst>
              <a:ext uri="{FF2B5EF4-FFF2-40B4-BE49-F238E27FC236}">
                <a16:creationId xmlns="" xmlns:a16="http://schemas.microsoft.com/office/drawing/2014/main" id="{25676C67-0CCC-403A-9B15-B42740FCF06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578378" y="5360195"/>
            <a:ext cx="2286000" cy="365125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="" xmlns:a16="http://schemas.microsoft.com/office/drawing/2014/main" id="{25CC45AB-977D-4580-9F1A-2E786542EE5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578378" y="5743401"/>
            <a:ext cx="2286000" cy="365125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9CAF00A3-1058-4FA9-A985-0371170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00F60BE-20E1-40C5-85E7-AEAABD0C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5DC939B-94C9-4FF9-B0C8-1149DEF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566992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option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="" xmlns:a16="http://schemas.microsoft.com/office/drawing/2014/main" id="{37BA1CDE-376A-4ABA-B8B8-75D6A67809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35515" y="1717141"/>
            <a:ext cx="2286000" cy="1554480"/>
          </a:xfrm>
          <a:solidFill>
            <a:schemeClr val="accent6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1B8F9B77-308B-48E1-BCAC-0C74FB9A1CF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35515" y="3323013"/>
            <a:ext cx="2286000" cy="27432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="" xmlns:a16="http://schemas.microsoft.com/office/drawing/2014/main" id="{50BA97C8-6774-46D2-9678-1BA2BE8C9D3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35515" y="3610807"/>
            <a:ext cx="2286000" cy="274320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6">
            <a:extLst>
              <a:ext uri="{FF2B5EF4-FFF2-40B4-BE49-F238E27FC236}">
                <a16:creationId xmlns="" xmlns:a16="http://schemas.microsoft.com/office/drawing/2014/main" id="{D48977F0-CAE5-4054-B1AC-16B25EB28C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54036" y="1717537"/>
            <a:ext cx="2286000" cy="1554480"/>
          </a:xfrm>
          <a:solidFill>
            <a:schemeClr val="accent6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2" name="Text Placeholder 8">
            <a:extLst>
              <a:ext uri="{FF2B5EF4-FFF2-40B4-BE49-F238E27FC236}">
                <a16:creationId xmlns="" xmlns:a16="http://schemas.microsoft.com/office/drawing/2014/main" id="{035550F1-A852-48F3-9C1C-C64F3B8D4D7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754036" y="3323409"/>
            <a:ext cx="2286000" cy="27432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="" xmlns:a16="http://schemas.microsoft.com/office/drawing/2014/main" id="{D757D7CE-02BE-4D9B-A676-F2967D660EC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754036" y="3611203"/>
            <a:ext cx="2286000" cy="274320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4" name="Picture Placeholder 6">
            <a:extLst>
              <a:ext uri="{FF2B5EF4-FFF2-40B4-BE49-F238E27FC236}">
                <a16:creationId xmlns="" xmlns:a16="http://schemas.microsoft.com/office/drawing/2014/main" id="{64C29CA7-3B83-4C84-8407-F05C8CA7084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172557" y="1717141"/>
            <a:ext cx="2286000" cy="1554480"/>
          </a:xfrm>
          <a:solidFill>
            <a:schemeClr val="accent6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5" name="Text Placeholder 8">
            <a:extLst>
              <a:ext uri="{FF2B5EF4-FFF2-40B4-BE49-F238E27FC236}">
                <a16:creationId xmlns="" xmlns:a16="http://schemas.microsoft.com/office/drawing/2014/main" id="{62304448-704D-4C85-87B3-13204A597E0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2557" y="3323013"/>
            <a:ext cx="2286000" cy="27432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="" xmlns:a16="http://schemas.microsoft.com/office/drawing/2014/main" id="{BB608A2D-D2B2-4E41-89DB-745BBE2D8B4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72557" y="3610807"/>
            <a:ext cx="2286000" cy="274320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7" name="Picture Placeholder 6">
            <a:extLst>
              <a:ext uri="{FF2B5EF4-FFF2-40B4-BE49-F238E27FC236}">
                <a16:creationId xmlns="" xmlns:a16="http://schemas.microsoft.com/office/drawing/2014/main" id="{B1A1DC22-0E05-43FC-8E91-0BE7AA25EEF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578378" y="1717141"/>
            <a:ext cx="2286000" cy="1554480"/>
          </a:xfrm>
          <a:solidFill>
            <a:schemeClr val="accent6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8" name="Text Placeholder 8">
            <a:extLst>
              <a:ext uri="{FF2B5EF4-FFF2-40B4-BE49-F238E27FC236}">
                <a16:creationId xmlns="" xmlns:a16="http://schemas.microsoft.com/office/drawing/2014/main" id="{25676C67-0CCC-403A-9B15-B42740FCF06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578378" y="3323013"/>
            <a:ext cx="2286000" cy="27432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="" xmlns:a16="http://schemas.microsoft.com/office/drawing/2014/main" id="{25CC45AB-977D-4580-9F1A-2E786542EE5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578378" y="3610807"/>
            <a:ext cx="2286000" cy="274320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4" name="Picture Placeholder 6">
            <a:extLst>
              <a:ext uri="{FF2B5EF4-FFF2-40B4-BE49-F238E27FC236}">
                <a16:creationId xmlns="" xmlns:a16="http://schemas.microsoft.com/office/drawing/2014/main" id="{27688D91-F8AA-4C0A-BF29-90F8FE202DA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325219" y="4131915"/>
            <a:ext cx="2286000" cy="1554480"/>
          </a:xfrm>
          <a:solidFill>
            <a:schemeClr val="accent6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45" name="Text Placeholder 8">
            <a:extLst>
              <a:ext uri="{FF2B5EF4-FFF2-40B4-BE49-F238E27FC236}">
                <a16:creationId xmlns="" xmlns:a16="http://schemas.microsoft.com/office/drawing/2014/main" id="{D9AECBF7-0508-4905-9DF6-C0FF9D9ADA4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325219" y="5737787"/>
            <a:ext cx="2286000" cy="27432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6" name="Text Placeholder 8">
            <a:extLst>
              <a:ext uri="{FF2B5EF4-FFF2-40B4-BE49-F238E27FC236}">
                <a16:creationId xmlns="" xmlns:a16="http://schemas.microsoft.com/office/drawing/2014/main" id="{A7F920A3-CA67-4CD0-A639-1CE803DE26F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325219" y="6025581"/>
            <a:ext cx="2286000" cy="274320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7" name="Picture Placeholder 6">
            <a:extLst>
              <a:ext uri="{FF2B5EF4-FFF2-40B4-BE49-F238E27FC236}">
                <a16:creationId xmlns="" xmlns:a16="http://schemas.microsoft.com/office/drawing/2014/main" id="{463E2C69-9A20-4A90-8F45-4EE6CFD469B6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743740" y="4132311"/>
            <a:ext cx="2286000" cy="1554480"/>
          </a:xfrm>
          <a:solidFill>
            <a:schemeClr val="accent6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48" name="Text Placeholder 8">
            <a:extLst>
              <a:ext uri="{FF2B5EF4-FFF2-40B4-BE49-F238E27FC236}">
                <a16:creationId xmlns="" xmlns:a16="http://schemas.microsoft.com/office/drawing/2014/main" id="{D33409A7-C60B-4AD7-AFDF-23C2F042CEC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743740" y="5738183"/>
            <a:ext cx="2286000" cy="27432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9" name="Text Placeholder 8">
            <a:extLst>
              <a:ext uri="{FF2B5EF4-FFF2-40B4-BE49-F238E27FC236}">
                <a16:creationId xmlns="" xmlns:a16="http://schemas.microsoft.com/office/drawing/2014/main" id="{4870155B-647D-44E9-AE54-24D2BB2404B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743740" y="6025977"/>
            <a:ext cx="2286000" cy="274320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0" name="Picture Placeholder 6">
            <a:extLst>
              <a:ext uri="{FF2B5EF4-FFF2-40B4-BE49-F238E27FC236}">
                <a16:creationId xmlns="" xmlns:a16="http://schemas.microsoft.com/office/drawing/2014/main" id="{3876D40F-6DE8-45F1-B56E-986312109BAC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162261" y="4131915"/>
            <a:ext cx="2286000" cy="1554480"/>
          </a:xfrm>
          <a:solidFill>
            <a:schemeClr val="accent6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51" name="Text Placeholder 8">
            <a:extLst>
              <a:ext uri="{FF2B5EF4-FFF2-40B4-BE49-F238E27FC236}">
                <a16:creationId xmlns="" xmlns:a16="http://schemas.microsoft.com/office/drawing/2014/main" id="{D0A39ABE-EF7B-477F-A346-C5CDA9F5D63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162261" y="5737787"/>
            <a:ext cx="2286000" cy="27432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2" name="Text Placeholder 8">
            <a:extLst>
              <a:ext uri="{FF2B5EF4-FFF2-40B4-BE49-F238E27FC236}">
                <a16:creationId xmlns="" xmlns:a16="http://schemas.microsoft.com/office/drawing/2014/main" id="{7787A6CA-4AF6-46F5-BA39-50F328D9A86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162261" y="6025581"/>
            <a:ext cx="2286000" cy="274320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3" name="Picture Placeholder 6">
            <a:extLst>
              <a:ext uri="{FF2B5EF4-FFF2-40B4-BE49-F238E27FC236}">
                <a16:creationId xmlns="" xmlns:a16="http://schemas.microsoft.com/office/drawing/2014/main" id="{EC171A7C-639D-47C1-A626-7E4772629B2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8580782" y="4131915"/>
            <a:ext cx="2286000" cy="1554480"/>
          </a:xfrm>
          <a:solidFill>
            <a:schemeClr val="accent6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54" name="Text Placeholder 8">
            <a:extLst>
              <a:ext uri="{FF2B5EF4-FFF2-40B4-BE49-F238E27FC236}">
                <a16:creationId xmlns="" xmlns:a16="http://schemas.microsoft.com/office/drawing/2014/main" id="{674313BD-D2AD-4F0E-96FE-469C176818B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580782" y="5737787"/>
            <a:ext cx="2286000" cy="27432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5" name="Text Placeholder 8">
            <a:extLst>
              <a:ext uri="{FF2B5EF4-FFF2-40B4-BE49-F238E27FC236}">
                <a16:creationId xmlns="" xmlns:a16="http://schemas.microsoft.com/office/drawing/2014/main" id="{7141AE4E-36D0-4176-9FCB-E5803788939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580782" y="6025581"/>
            <a:ext cx="2286000" cy="274320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9CAF00A3-1058-4FA9-A985-0371170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00F60BE-20E1-40C5-85E7-AEAABD0C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5DC939B-94C9-4FF9-B0C8-1149DEF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074016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="" xmlns:a16="http://schemas.microsoft.com/office/drawing/2014/main" id="{01F6AC7C-4EFC-4C76-8784-963130151FD5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1137509" y="1859777"/>
            <a:ext cx="1819656" cy="15179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 dirty="0"/>
              <a:t>Add content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02AED95B-59A7-4359-BD74-24F920F7153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18637" y="3444752"/>
            <a:ext cx="2057400" cy="640080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="" xmlns:a16="http://schemas.microsoft.com/office/drawing/2014/main" id="{286DAE13-A93D-453A-8164-3F1E97F8F24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34480" y="4110604"/>
            <a:ext cx="2057400" cy="365760"/>
          </a:xfrm>
        </p:spPr>
        <p:txBody>
          <a:bodyPr>
            <a:noAutofit/>
          </a:bodyPr>
          <a:lstStyle>
            <a:lvl1pPr marL="0" indent="0" algn="ctr">
              <a:buNone/>
              <a:defRPr sz="1600" b="1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="" xmlns:a16="http://schemas.microsoft.com/office/drawing/2014/main" id="{1FD2C3F4-5FD0-4B09-A5D5-7365D61084F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34480" y="4483110"/>
            <a:ext cx="2057400" cy="914400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/>
              <a:t>Section Description</a:t>
            </a:r>
          </a:p>
        </p:txBody>
      </p:sp>
      <p:sp>
        <p:nvSpPr>
          <p:cNvPr id="28" name="Content Placeholder 13">
            <a:extLst>
              <a:ext uri="{FF2B5EF4-FFF2-40B4-BE49-F238E27FC236}">
                <a16:creationId xmlns="" xmlns:a16="http://schemas.microsoft.com/office/drawing/2014/main" id="{7BF6ABBB-7B41-4F0C-8416-9C72862D93CB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3859487" y="1859777"/>
            <a:ext cx="1819656" cy="15179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 dirty="0"/>
              <a:t>Add content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="" xmlns:a16="http://schemas.microsoft.com/office/drawing/2014/main" id="{E1B58033-4461-43F1-8E7C-C6E5988BDE8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740615" y="3444752"/>
            <a:ext cx="2057400" cy="640080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="" xmlns:a16="http://schemas.microsoft.com/office/drawing/2014/main" id="{80CE999C-FC94-4BF1-BBCE-0A3A9340971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756458" y="4110604"/>
            <a:ext cx="2057400" cy="365760"/>
          </a:xfrm>
        </p:spPr>
        <p:txBody>
          <a:bodyPr>
            <a:noAutofit/>
          </a:bodyPr>
          <a:lstStyle>
            <a:lvl1pPr marL="0" indent="0" algn="ctr">
              <a:buNone/>
              <a:defRPr sz="1600" b="1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="" xmlns:a16="http://schemas.microsoft.com/office/drawing/2014/main" id="{6AFDE949-FC25-431E-8298-75F5A7B83A1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56458" y="4483110"/>
            <a:ext cx="2057400" cy="914400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/>
              <a:t>Section Description</a:t>
            </a:r>
          </a:p>
        </p:txBody>
      </p:sp>
      <p:sp>
        <p:nvSpPr>
          <p:cNvPr id="29" name="Content Placeholder 13">
            <a:extLst>
              <a:ext uri="{FF2B5EF4-FFF2-40B4-BE49-F238E27FC236}">
                <a16:creationId xmlns="" xmlns:a16="http://schemas.microsoft.com/office/drawing/2014/main" id="{426B07AE-648A-4C6E-8FE4-B8C6D4A1B42E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6549780" y="1859777"/>
            <a:ext cx="1819656" cy="15179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 dirty="0"/>
              <a:t>Add content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="" xmlns:a16="http://schemas.microsoft.com/office/drawing/2014/main" id="{BAB49F71-4118-47B2-B571-8DC9A3E9402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0908" y="3444752"/>
            <a:ext cx="2057400" cy="640080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35" name="Text Placeholder 7">
            <a:extLst>
              <a:ext uri="{FF2B5EF4-FFF2-40B4-BE49-F238E27FC236}">
                <a16:creationId xmlns="" xmlns:a16="http://schemas.microsoft.com/office/drawing/2014/main" id="{E6D674D8-A1E4-4A7E-929B-32FBA30823A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430908" y="4110604"/>
            <a:ext cx="2057400" cy="365760"/>
          </a:xfrm>
        </p:spPr>
        <p:txBody>
          <a:bodyPr>
            <a:noAutofit/>
          </a:bodyPr>
          <a:lstStyle>
            <a:lvl1pPr marL="0" indent="0" algn="ctr">
              <a:buNone/>
              <a:defRPr sz="1600" b="1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36" name="Text Placeholder 7">
            <a:extLst>
              <a:ext uri="{FF2B5EF4-FFF2-40B4-BE49-F238E27FC236}">
                <a16:creationId xmlns="" xmlns:a16="http://schemas.microsoft.com/office/drawing/2014/main" id="{18E1E8CE-0AA4-4E2F-8DD0-006946935AD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30908" y="4483110"/>
            <a:ext cx="2057400" cy="914400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/>
              <a:t>Section Description</a:t>
            </a:r>
          </a:p>
        </p:txBody>
      </p:sp>
      <p:sp>
        <p:nvSpPr>
          <p:cNvPr id="42" name="Content Placeholder 13">
            <a:extLst>
              <a:ext uri="{FF2B5EF4-FFF2-40B4-BE49-F238E27FC236}">
                <a16:creationId xmlns="" xmlns:a16="http://schemas.microsoft.com/office/drawing/2014/main" id="{0C1E203C-1E7A-4194-97B0-B477E6F37235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9264601" y="1859777"/>
            <a:ext cx="1819656" cy="15179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 dirty="0"/>
              <a:t>Add content</a:t>
            </a:r>
          </a:p>
        </p:txBody>
      </p:sp>
      <p:sp>
        <p:nvSpPr>
          <p:cNvPr id="38" name="Text Placeholder 7">
            <a:extLst>
              <a:ext uri="{FF2B5EF4-FFF2-40B4-BE49-F238E27FC236}">
                <a16:creationId xmlns="" xmlns:a16="http://schemas.microsoft.com/office/drawing/2014/main" id="{C03A45F5-F36F-429B-9C83-90B1DB716F2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145729" y="3444752"/>
            <a:ext cx="2057400" cy="640080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39" name="Text Placeholder 7">
            <a:extLst>
              <a:ext uri="{FF2B5EF4-FFF2-40B4-BE49-F238E27FC236}">
                <a16:creationId xmlns="" xmlns:a16="http://schemas.microsoft.com/office/drawing/2014/main" id="{6A7CD68A-F84C-4F36-A46D-DB7BA329AB0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145729" y="4110604"/>
            <a:ext cx="2057400" cy="365760"/>
          </a:xfrm>
        </p:spPr>
        <p:txBody>
          <a:bodyPr>
            <a:noAutofit/>
          </a:bodyPr>
          <a:lstStyle>
            <a:lvl1pPr marL="0" indent="0" algn="ctr">
              <a:buNone/>
              <a:defRPr sz="1600" b="1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="" xmlns:a16="http://schemas.microsoft.com/office/drawing/2014/main" id="{E67019EA-0584-46F5-BDB3-D2B3C717B01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145729" y="4483110"/>
            <a:ext cx="2057400" cy="914400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/>
              <a:t>Section Description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38EA36FF-A158-49B3-9C17-39C94920B27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58617" y="1792705"/>
            <a:ext cx="2377440" cy="38140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1FF42D5D-9DBF-475A-BC06-666D080D313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580595" y="1800726"/>
            <a:ext cx="2377440" cy="38140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A6AEDC3F-C3D2-4184-860D-65645BBD6E8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70888" y="1800725"/>
            <a:ext cx="2377440" cy="38140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5C227352-6F71-4914-9AB1-AB4448667EE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5709" y="1820775"/>
            <a:ext cx="2377440" cy="38140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EDAC16E-5725-4AC1-AB85-871F25D2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22894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6C593254-CE4F-4114-A997-06CBC039F22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051110" cy="6858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400" y="365125"/>
            <a:ext cx="7287768" cy="1325563"/>
          </a:xfrm>
        </p:spPr>
        <p:txBody>
          <a:bodyPr/>
          <a:lstStyle>
            <a:lvl1pPr algn="l"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="" xmlns:a16="http://schemas.microsoft.com/office/drawing/2014/main" id="{5E7DBF41-B4A1-4B29-B32C-DDF5058C123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000" y="1941230"/>
            <a:ext cx="9144000" cy="2286000"/>
          </a:xfrm>
          <a:solidFill>
            <a:schemeClr val="accent6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E442D9A9-D2E2-42FD-945D-1EF6DC43511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84448" y="4407408"/>
            <a:ext cx="7287768" cy="1371600"/>
          </a:xfrm>
        </p:spPr>
        <p:txBody>
          <a:bodyPr>
            <a:no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lnSpc>
                <a:spcPts val="22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 algn="ctr">
              <a:lnSpc>
                <a:spcPts val="22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 algn="ctr">
              <a:lnSpc>
                <a:spcPts val="22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 algn="ctr">
              <a:lnSpc>
                <a:spcPts val="22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9CAF00A3-1058-4FA9-A985-0371170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00F60BE-20E1-40C5-85E7-AEAABD0C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5DC939B-94C9-4FF9-B0C8-1149DEF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390676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E6B487E6-6563-4EEC-A349-2257BBAFD4D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3051110" cy="6858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8334" y="1062164"/>
            <a:ext cx="5005466" cy="1325563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="" xmlns:a16="http://schemas.microsoft.com/office/drawing/2014/main" id="{EED971A8-4C6D-471D-A690-8CD6662922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61935" y="1143000"/>
            <a:ext cx="4953000" cy="4572000"/>
          </a:xfrm>
          <a:solidFill>
            <a:schemeClr val="accent6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0ECB8E5B-4859-4892-A062-C831DA527F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76988" y="2555875"/>
            <a:ext cx="4953000" cy="3159125"/>
          </a:xfrm>
        </p:spPr>
        <p:txBody>
          <a:bodyPr>
            <a:normAutofit/>
          </a:bodyPr>
          <a:lstStyle>
            <a:lvl1pPr marL="0" indent="0">
              <a:lnSpc>
                <a:spcPts val="26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  <a:lvl2pPr marL="457200" indent="0">
              <a:lnSpc>
                <a:spcPts val="26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2pPr>
            <a:lvl3pPr marL="914400" indent="0">
              <a:lnSpc>
                <a:spcPts val="26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3pPr>
            <a:lvl4pPr marL="1371600" indent="0">
              <a:lnSpc>
                <a:spcPts val="26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4pPr>
            <a:lvl5pPr marL="1828800" indent="0">
              <a:lnSpc>
                <a:spcPts val="26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9CAF00A3-1058-4FA9-A985-0371170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00F60BE-20E1-40C5-85E7-AEAABD0C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5DC939B-94C9-4FF9-B0C8-1149DEF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93847496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pos="3840" userDrawn="1">
          <p15:clr>
            <a:srgbClr val="FBAE40"/>
          </p15:clr>
        </p15:guide>
        <p15:guide id="2" pos="528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425" y="4689888"/>
            <a:ext cx="5029200" cy="1371600"/>
          </a:xfrm>
        </p:spPr>
        <p:txBody>
          <a:bodyPr anchor="ctr" anchorCtr="0">
            <a:normAutofit/>
          </a:bodyPr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="" xmlns:a16="http://schemas.microsoft.com/office/drawing/2014/main" id="{87C02F5D-0AFB-480B-A152-5FC08DB4DCD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8724" y="390524"/>
            <a:ext cx="5637276" cy="4114800"/>
          </a:xfrm>
          <a:solidFill>
            <a:schemeClr val="accent6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0" name="Picture Placeholder 7">
            <a:extLst>
              <a:ext uri="{FF2B5EF4-FFF2-40B4-BE49-F238E27FC236}">
                <a16:creationId xmlns="" xmlns:a16="http://schemas.microsoft.com/office/drawing/2014/main" id="{6B717642-3C5E-4830-BCBC-E7FAE8B7794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390524"/>
            <a:ext cx="5637276" cy="4114800"/>
          </a:xfrm>
          <a:solidFill>
            <a:schemeClr val="accent6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1A83FC01-0C03-4607-B5EA-8C230EA7CA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60759" y="4687863"/>
            <a:ext cx="5029200" cy="1463040"/>
          </a:xfrm>
        </p:spPr>
        <p:txBody>
          <a:bodyPr anchor="ctr" anchorCtr="0">
            <a:noAutofit/>
          </a:bodyPr>
          <a:lstStyle>
            <a:lvl1pPr marL="0" indent="0">
              <a:lnSpc>
                <a:spcPts val="2000"/>
              </a:lnSpc>
              <a:buNone/>
              <a:defRPr sz="1600"/>
            </a:lvl1pPr>
            <a:lvl2pPr marL="457200" indent="0">
              <a:lnSpc>
                <a:spcPts val="2000"/>
              </a:lnSpc>
              <a:buNone/>
              <a:defRPr sz="1600"/>
            </a:lvl2pPr>
            <a:lvl3pPr marL="914400" indent="0">
              <a:lnSpc>
                <a:spcPts val="2000"/>
              </a:lnSpc>
              <a:spcBef>
                <a:spcPts val="0"/>
              </a:spcBef>
              <a:buNone/>
              <a:defRPr sz="1600"/>
            </a:lvl3pPr>
            <a:lvl4pPr marL="1371600" indent="0">
              <a:lnSpc>
                <a:spcPts val="2000"/>
              </a:lnSpc>
              <a:buNone/>
              <a:defRPr sz="1600"/>
            </a:lvl4pPr>
            <a:lvl5pPr marL="1828800" indent="0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8EB05F6-A3ED-45AB-B103-D5E34BFD6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F029C1C-740D-4213-96FE-1FAA3072F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54E8801-7449-48B4-8D64-BCE20D083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082219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="" xmlns:a16="http://schemas.microsoft.com/office/drawing/2014/main" id="{87C02F5D-0AFB-480B-A152-5FC08DB4DCD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8724" y="390524"/>
            <a:ext cx="11274552" cy="4171951"/>
          </a:xfrm>
          <a:solidFill>
            <a:schemeClr val="accent6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8EB05F6-A3ED-45AB-B103-D5E34BFD6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F029C1C-740D-4213-96FE-1FAA3072F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54E8801-7449-48B4-8D64-BCE20D083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="" xmlns:a16="http://schemas.microsoft.com/office/drawing/2014/main" id="{99C910F3-1CC6-467F-A64A-2DDFE4632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425" y="4689888"/>
            <a:ext cx="5029200" cy="1371600"/>
          </a:xfrm>
        </p:spPr>
        <p:txBody>
          <a:bodyPr anchor="ctr" anchorCtr="0">
            <a:normAutofit/>
          </a:bodyPr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="" xmlns:a16="http://schemas.microsoft.com/office/drawing/2014/main" id="{5550E3EA-37A2-40C0-A78F-3C0AB0F7818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60759" y="4687863"/>
            <a:ext cx="5029200" cy="1463040"/>
          </a:xfrm>
        </p:spPr>
        <p:txBody>
          <a:bodyPr anchor="ctr" anchorCtr="0">
            <a:noAutofit/>
          </a:bodyPr>
          <a:lstStyle>
            <a:lvl1pPr marL="0" indent="0">
              <a:lnSpc>
                <a:spcPts val="1800"/>
              </a:lnSpc>
              <a:buNone/>
              <a:defRPr sz="1600"/>
            </a:lvl1pPr>
            <a:lvl2pPr marL="457200" indent="0">
              <a:lnSpc>
                <a:spcPts val="1800"/>
              </a:lnSpc>
              <a:buNone/>
              <a:defRPr sz="1600"/>
            </a:lvl2pPr>
            <a:lvl3pPr marL="914400" indent="0">
              <a:lnSpc>
                <a:spcPts val="1800"/>
              </a:lnSpc>
              <a:spcBef>
                <a:spcPts val="0"/>
              </a:spcBef>
              <a:buNone/>
              <a:defRPr sz="1600"/>
            </a:lvl3pPr>
            <a:lvl4pPr marL="1371600" indent="0">
              <a:lnSpc>
                <a:spcPts val="1800"/>
              </a:lnSpc>
              <a:buNone/>
              <a:defRPr sz="1600"/>
            </a:lvl4pPr>
            <a:lvl5pPr marL="1828800" indent="0">
              <a:lnSpc>
                <a:spcPts val="1800"/>
              </a:lnSpc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14632446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9CAF00A3-1058-4FA9-A985-0371170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00F60BE-20E1-40C5-85E7-AEAABD0C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5DC939B-94C9-4FF9-B0C8-1149DEF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799299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3A79566-C1F8-443D-A135-C66889847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035CF363-F733-460B-9E71-BF70442AC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3B0FA47-58F4-4B95-AD52-4EFE7977A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894937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5">
            <a:extLst>
              <a:ext uri="{FF2B5EF4-FFF2-40B4-BE49-F238E27FC236}">
                <a16:creationId xmlns=""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1" y="1719628"/>
            <a:ext cx="3300183" cy="554038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=""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1" y="2332649"/>
            <a:ext cx="3299434" cy="3529013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=""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62182" y="1719628"/>
            <a:ext cx="3300183" cy="554038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=""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62557" y="2332649"/>
            <a:ext cx="3299434" cy="3529013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=""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886164" y="1719628"/>
            <a:ext cx="3300183" cy="554038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=""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886913" y="2332649"/>
            <a:ext cx="3299434" cy="3529013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DD6B45A-9FA0-4D2A-8BEF-4709BD5C1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0708603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B813B5FF-9D53-4FD4-B752-22F188FA0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49083EC5-999D-4EF5-A22C-FD19C31D5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5215B34-3A95-488E-8DAD-34652A5BE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2549767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8B4411E-20EA-4627-8A68-17038DCE1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974E5B2-1EB9-4222-8FAB-65BDC9A95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DC197C18-82B5-4EB5-9010-63FFB7F531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D732AD86-1F8B-4DE6-9736-793E17817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A60A3B3-8B02-4D8B-A982-7C7CA03A9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89C9CBB-7187-447C-9F33-04CFDCD0B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8881390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3925D6D-4906-4DAB-B1BA-9436026FE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C9975A10-62C2-4D29-B192-A142562FE0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A3B58235-2C90-48E1-8A68-7413F78398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2FCAF9B-D406-4E4F-B804-AF188F651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7E5FF7C-B4CA-48C1-B1A5-2AA329D34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AAABB43-2086-4CDB-B2A4-E51E7D83C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473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E9E034D-C1DD-48C0-BB6B-FDC6F8EBA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8686" y="365125"/>
            <a:ext cx="9986601" cy="1325563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77FFB71-D3BF-4723-8C5E-44AD8F0E9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08692" y="1912336"/>
            <a:ext cx="4114800" cy="457200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1714E40B-C52C-407A-9311-46FDCD84CB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73892" y="1874838"/>
            <a:ext cx="4114800" cy="457200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="" xmlns:a16="http://schemas.microsoft.com/office/drawing/2014/main" id="{E725FCE9-B62D-4B16-807B-9D0D63E93B5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08692" y="2388253"/>
            <a:ext cx="4114800" cy="914400"/>
          </a:xfrm>
        </p:spPr>
        <p:txBody>
          <a:bodyPr>
            <a:noAutofit/>
          </a:bodyPr>
          <a:lstStyle>
            <a:lvl1pPr marL="0" indent="0">
              <a:lnSpc>
                <a:spcPts val="2600"/>
              </a:lnSpc>
              <a:buNone/>
              <a:defRPr sz="1600"/>
            </a:lvl1pPr>
            <a:lvl2pPr marL="457200" indent="0">
              <a:lnSpc>
                <a:spcPts val="2600"/>
              </a:lnSpc>
              <a:buNone/>
              <a:defRPr sz="1600"/>
            </a:lvl2pPr>
            <a:lvl3pPr marL="914400" indent="0">
              <a:lnSpc>
                <a:spcPts val="2600"/>
              </a:lnSpc>
              <a:buNone/>
              <a:defRPr sz="1600"/>
            </a:lvl3pPr>
            <a:lvl4pPr marL="1371600" indent="0">
              <a:lnSpc>
                <a:spcPts val="2600"/>
              </a:lnSpc>
              <a:buNone/>
              <a:defRPr sz="1600"/>
            </a:lvl4pPr>
            <a:lvl5pPr marL="1828800" indent="0">
              <a:lnSpc>
                <a:spcPts val="2600"/>
              </a:lnSpc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="" xmlns:a16="http://schemas.microsoft.com/office/drawing/2014/main" id="{BA57DF8C-FA7C-490B-98CE-CDE7957EE72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573892" y="2337741"/>
            <a:ext cx="4114800" cy="914400"/>
          </a:xfrm>
        </p:spPr>
        <p:txBody>
          <a:bodyPr>
            <a:noAutofit/>
          </a:bodyPr>
          <a:lstStyle>
            <a:lvl1pPr marL="0" indent="0">
              <a:lnSpc>
                <a:spcPts val="2600"/>
              </a:lnSpc>
              <a:buNone/>
              <a:defRPr sz="1600"/>
            </a:lvl1pPr>
            <a:lvl2pPr marL="457200" indent="0">
              <a:lnSpc>
                <a:spcPts val="2600"/>
              </a:lnSpc>
              <a:buNone/>
              <a:defRPr sz="1600"/>
            </a:lvl2pPr>
            <a:lvl3pPr marL="914400" indent="0">
              <a:lnSpc>
                <a:spcPts val="2600"/>
              </a:lnSpc>
              <a:buNone/>
              <a:defRPr sz="1600"/>
            </a:lvl3pPr>
            <a:lvl4pPr marL="1371600" indent="0">
              <a:lnSpc>
                <a:spcPts val="2600"/>
              </a:lnSpc>
              <a:buNone/>
              <a:defRPr sz="1600"/>
            </a:lvl4pPr>
            <a:lvl5pPr marL="1828800" indent="0">
              <a:lnSpc>
                <a:spcPts val="2600"/>
              </a:lnSpc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="" xmlns:a16="http://schemas.microsoft.com/office/drawing/2014/main" id="{FF039F13-B78B-4A7E-AB1D-94C070BAE974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1518687" y="3608720"/>
            <a:ext cx="4114800" cy="457200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="" xmlns:a16="http://schemas.microsoft.com/office/drawing/2014/main" id="{525F4B91-27EE-47AC-BBD0-A66FE53A04F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583887" y="3571222"/>
            <a:ext cx="4114800" cy="457200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12">
            <a:extLst>
              <a:ext uri="{FF2B5EF4-FFF2-40B4-BE49-F238E27FC236}">
                <a16:creationId xmlns="" xmlns:a16="http://schemas.microsoft.com/office/drawing/2014/main" id="{1F0A1756-3486-46A9-9DD3-7BFA5FF7573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518687" y="4084637"/>
            <a:ext cx="4114800" cy="914400"/>
          </a:xfrm>
        </p:spPr>
        <p:txBody>
          <a:bodyPr>
            <a:noAutofit/>
          </a:bodyPr>
          <a:lstStyle>
            <a:lvl1pPr marL="0" indent="0">
              <a:lnSpc>
                <a:spcPts val="2600"/>
              </a:lnSpc>
              <a:buNone/>
              <a:defRPr sz="1600"/>
            </a:lvl1pPr>
            <a:lvl2pPr marL="457200" indent="0">
              <a:lnSpc>
                <a:spcPts val="2600"/>
              </a:lnSpc>
              <a:buNone/>
              <a:defRPr sz="1600"/>
            </a:lvl2pPr>
            <a:lvl3pPr marL="914400" indent="0">
              <a:lnSpc>
                <a:spcPts val="2600"/>
              </a:lnSpc>
              <a:buNone/>
              <a:defRPr sz="1600"/>
            </a:lvl3pPr>
            <a:lvl4pPr marL="1371600" indent="0">
              <a:lnSpc>
                <a:spcPts val="2600"/>
              </a:lnSpc>
              <a:buNone/>
              <a:defRPr sz="1600"/>
            </a:lvl4pPr>
            <a:lvl5pPr marL="1828800" indent="0">
              <a:lnSpc>
                <a:spcPts val="2600"/>
              </a:lnSpc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12">
            <a:extLst>
              <a:ext uri="{FF2B5EF4-FFF2-40B4-BE49-F238E27FC236}">
                <a16:creationId xmlns="" xmlns:a16="http://schemas.microsoft.com/office/drawing/2014/main" id="{F50C0C1C-5BD4-4F62-8AB2-50B1FE4A7D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583887" y="4034125"/>
            <a:ext cx="4114800" cy="914400"/>
          </a:xfrm>
        </p:spPr>
        <p:txBody>
          <a:bodyPr>
            <a:noAutofit/>
          </a:bodyPr>
          <a:lstStyle>
            <a:lvl1pPr marL="0" indent="0">
              <a:lnSpc>
                <a:spcPts val="2600"/>
              </a:lnSpc>
              <a:buNone/>
              <a:defRPr sz="1600"/>
            </a:lvl1pPr>
            <a:lvl2pPr marL="457200" indent="0">
              <a:lnSpc>
                <a:spcPts val="2600"/>
              </a:lnSpc>
              <a:buNone/>
              <a:defRPr sz="1600"/>
            </a:lvl2pPr>
            <a:lvl3pPr marL="914400" indent="0">
              <a:lnSpc>
                <a:spcPts val="2600"/>
              </a:lnSpc>
              <a:buNone/>
              <a:defRPr sz="1600"/>
            </a:lvl3pPr>
            <a:lvl4pPr marL="1371600" indent="0">
              <a:lnSpc>
                <a:spcPts val="2600"/>
              </a:lnSpc>
              <a:buNone/>
              <a:defRPr sz="1600"/>
            </a:lvl4pPr>
            <a:lvl5pPr marL="1828800" indent="0">
              <a:lnSpc>
                <a:spcPts val="2600"/>
              </a:lnSpc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</p:txBody>
      </p:sp>
      <p:sp>
        <p:nvSpPr>
          <p:cNvPr id="15" name="Picture Placeholder 10">
            <a:extLst>
              <a:ext uri="{FF2B5EF4-FFF2-40B4-BE49-F238E27FC236}">
                <a16:creationId xmlns="" xmlns:a16="http://schemas.microsoft.com/office/drawing/2014/main" id="{A12F2D63-1E00-4379-A32F-B52857A5021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" y="5943600"/>
            <a:ext cx="12188952" cy="914400"/>
          </a:xfrm>
          <a:solidFill>
            <a:schemeClr val="accent6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860A2F77-6CFB-4347-9224-EFAA0C0E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97C1F45E-8700-4861-AD21-BB7A09E13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B7283171-31EE-44C7-A031-9F840EDEC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42711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E9E034D-C1DD-48C0-BB6B-FDC6F8EBA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0" y="365125"/>
            <a:ext cx="4602318" cy="1325563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="" xmlns:a16="http://schemas.microsoft.com/office/drawing/2014/main" id="{AA39532F-F90D-47C0-89E1-06A3DED5931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solidFill>
            <a:schemeClr val="accent6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1714E40B-C52C-407A-9311-46FDCD84CB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0" y="1691640"/>
            <a:ext cx="3931920" cy="338328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="" xmlns:a16="http://schemas.microsoft.com/office/drawing/2014/main" id="{BA57DF8C-FA7C-490B-98CE-CDE7957EE72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58000" y="2093976"/>
            <a:ext cx="4572000" cy="530352"/>
          </a:xfrm>
        </p:spPr>
        <p:txBody>
          <a:bodyPr>
            <a:noAutofit/>
          </a:bodyPr>
          <a:lstStyle>
            <a:lvl1pPr marL="0" indent="0">
              <a:lnSpc>
                <a:spcPts val="2000"/>
              </a:lnSpc>
              <a:buNone/>
              <a:defRPr sz="1400"/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="" xmlns:a16="http://schemas.microsoft.com/office/drawing/2014/main" id="{525F4B91-27EE-47AC-BBD0-A66FE53A04F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858000" y="2962656"/>
            <a:ext cx="3931920" cy="338328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12">
            <a:extLst>
              <a:ext uri="{FF2B5EF4-FFF2-40B4-BE49-F238E27FC236}">
                <a16:creationId xmlns="" xmlns:a16="http://schemas.microsoft.com/office/drawing/2014/main" id="{F50C0C1C-5BD4-4F62-8AB2-50B1FE4A7D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858000" y="3310128"/>
            <a:ext cx="4572000" cy="530352"/>
          </a:xfrm>
        </p:spPr>
        <p:txBody>
          <a:bodyPr>
            <a:noAutofit/>
          </a:bodyPr>
          <a:lstStyle>
            <a:lvl1pPr marL="0" indent="0">
              <a:lnSpc>
                <a:spcPts val="2000"/>
              </a:lnSpc>
              <a:buNone/>
              <a:defRPr sz="1400"/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="" xmlns:a16="http://schemas.microsoft.com/office/drawing/2014/main" id="{8462AFAF-169F-4E2A-AC00-6E866659547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870354" y="3931920"/>
            <a:ext cx="3931920" cy="338328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12">
            <a:extLst>
              <a:ext uri="{FF2B5EF4-FFF2-40B4-BE49-F238E27FC236}">
                <a16:creationId xmlns="" xmlns:a16="http://schemas.microsoft.com/office/drawing/2014/main" id="{9FDE6BB6-DE86-4B19-B83F-5B83A89477B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870354" y="4270248"/>
            <a:ext cx="4572000" cy="530352"/>
          </a:xfrm>
        </p:spPr>
        <p:txBody>
          <a:bodyPr>
            <a:noAutofit/>
          </a:bodyPr>
          <a:lstStyle>
            <a:lvl1pPr marL="0" indent="0">
              <a:lnSpc>
                <a:spcPts val="2000"/>
              </a:lnSpc>
              <a:buNone/>
              <a:defRPr sz="1400"/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="" xmlns:a16="http://schemas.microsoft.com/office/drawing/2014/main" id="{2B544474-29CA-4D8E-AC15-C05ABDF6067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870354" y="4855464"/>
            <a:ext cx="3931920" cy="338328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12">
            <a:extLst>
              <a:ext uri="{FF2B5EF4-FFF2-40B4-BE49-F238E27FC236}">
                <a16:creationId xmlns="" xmlns:a16="http://schemas.microsoft.com/office/drawing/2014/main" id="{7C778245-11E1-4B65-ADC1-E9D3DE34E5D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870354" y="5193792"/>
            <a:ext cx="4572000" cy="530352"/>
          </a:xfrm>
        </p:spPr>
        <p:txBody>
          <a:bodyPr>
            <a:noAutofit/>
          </a:bodyPr>
          <a:lstStyle>
            <a:lvl1pPr marL="0" indent="0">
              <a:lnSpc>
                <a:spcPts val="2000"/>
              </a:lnSpc>
              <a:buNone/>
              <a:defRPr sz="1400"/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860A2F77-6CFB-4347-9224-EFAA0C0E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97C1F45E-8700-4861-AD21-BB7A09E13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0" y="6356350"/>
            <a:ext cx="344805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B7283171-31EE-44C7-A031-9F840EDEC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23398" y="6356350"/>
            <a:ext cx="9144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13575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EB1C922A-9F54-409C-8C2C-90A55B890F4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00706" y="0"/>
            <a:ext cx="6095999" cy="6858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FE9E034D-C1DD-48C0-BB6B-FDC6F8EBA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922" y="365125"/>
            <a:ext cx="5386078" cy="1325563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="" xmlns:a16="http://schemas.microsoft.com/office/drawing/2014/main" id="{AA39532F-F90D-47C0-89E1-06A3DED5931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4384" y="1566525"/>
            <a:ext cx="3401568" cy="3712464"/>
          </a:xfrm>
          <a:solidFill>
            <a:schemeClr val="accent6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77FFB71-D3BF-4723-8C5E-44AD8F0E9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9922" y="1893053"/>
            <a:ext cx="2286000" cy="457200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1714E40B-C52C-407A-9311-46FDCD84CB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57506" y="1893053"/>
            <a:ext cx="2286000" cy="457200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="" xmlns:a16="http://schemas.microsoft.com/office/drawing/2014/main" id="{E725FCE9-B62D-4B16-807B-9D0D63E93B5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09922" y="2368970"/>
            <a:ext cx="2286000" cy="1371600"/>
          </a:xfrm>
        </p:spPr>
        <p:txBody>
          <a:bodyPr>
            <a:noAutofit/>
          </a:bodyPr>
          <a:lstStyle>
            <a:lvl1pPr marL="0" indent="0">
              <a:lnSpc>
                <a:spcPts val="2000"/>
              </a:lnSpc>
              <a:buNone/>
              <a:defRPr sz="1400"/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="" xmlns:a16="http://schemas.microsoft.com/office/drawing/2014/main" id="{BA57DF8C-FA7C-490B-98CE-CDE7957EE72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457506" y="2355956"/>
            <a:ext cx="2286000" cy="1371600"/>
          </a:xfrm>
        </p:spPr>
        <p:txBody>
          <a:bodyPr>
            <a:noAutofit/>
          </a:bodyPr>
          <a:lstStyle>
            <a:lvl1pPr marL="0" indent="0">
              <a:lnSpc>
                <a:spcPts val="2000"/>
              </a:lnSpc>
              <a:buNone/>
              <a:defRPr sz="1400"/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="" xmlns:a16="http://schemas.microsoft.com/office/drawing/2014/main" id="{FF039F13-B78B-4A7E-AB1D-94C070BAE974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719917" y="3843877"/>
            <a:ext cx="2286000" cy="457200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="" xmlns:a16="http://schemas.microsoft.com/office/drawing/2014/main" id="{525F4B91-27EE-47AC-BBD0-A66FE53A04F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467501" y="3843877"/>
            <a:ext cx="2286000" cy="457200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12">
            <a:extLst>
              <a:ext uri="{FF2B5EF4-FFF2-40B4-BE49-F238E27FC236}">
                <a16:creationId xmlns="" xmlns:a16="http://schemas.microsoft.com/office/drawing/2014/main" id="{1F0A1756-3486-46A9-9DD3-7BFA5FF7573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917" y="4319794"/>
            <a:ext cx="2286000" cy="1371600"/>
          </a:xfrm>
        </p:spPr>
        <p:txBody>
          <a:bodyPr>
            <a:noAutofit/>
          </a:bodyPr>
          <a:lstStyle>
            <a:lvl1pPr marL="0" indent="0">
              <a:lnSpc>
                <a:spcPts val="2000"/>
              </a:lnSpc>
              <a:buNone/>
              <a:defRPr sz="1400"/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12">
            <a:extLst>
              <a:ext uri="{FF2B5EF4-FFF2-40B4-BE49-F238E27FC236}">
                <a16:creationId xmlns="" xmlns:a16="http://schemas.microsoft.com/office/drawing/2014/main" id="{F50C0C1C-5BD4-4F62-8AB2-50B1FE4A7D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467501" y="4306780"/>
            <a:ext cx="2286000" cy="1371600"/>
          </a:xfrm>
        </p:spPr>
        <p:txBody>
          <a:bodyPr>
            <a:noAutofit/>
          </a:bodyPr>
          <a:lstStyle>
            <a:lvl1pPr marL="0" indent="0">
              <a:lnSpc>
                <a:spcPts val="2000"/>
              </a:lnSpc>
              <a:buNone/>
              <a:defRPr sz="1400"/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860A2F77-6CFB-4347-9224-EFAA0C0E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847850" cy="365125"/>
          </a:xfr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8" name="Footer Placeholder 7">
            <a:extLst>
              <a:ext uri="{FF2B5EF4-FFF2-40B4-BE49-F238E27FC236}">
                <a16:creationId xmlns="" xmlns:a16="http://schemas.microsoft.com/office/drawing/2014/main" id="{37667359-6B2F-4D7C-932B-CE6A0E91C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0" y="6356350"/>
            <a:ext cx="344805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3" name="Slide Number Placeholder 8">
            <a:extLst>
              <a:ext uri="{FF2B5EF4-FFF2-40B4-BE49-F238E27FC236}">
                <a16:creationId xmlns="" xmlns:a16="http://schemas.microsoft.com/office/drawing/2014/main" id="{C69C9BA9-6130-4098-A0A6-E1A00A3B6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23398" y="6356350"/>
            <a:ext cx="9144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99692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roblem &amp;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E6B487E6-6563-4EEC-A349-2257BBAFD4D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3051110" cy="6858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8334" y="1062164"/>
            <a:ext cx="5005466" cy="1325563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="" xmlns:a16="http://schemas.microsoft.com/office/drawing/2014/main" id="{EED971A8-4C6D-471D-A690-8CD6662922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61935" y="1143000"/>
            <a:ext cx="4953000" cy="4572000"/>
          </a:xfrm>
          <a:solidFill>
            <a:schemeClr val="accent6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0ECB8E5B-4859-4892-A062-C831DA527F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76988" y="2555875"/>
            <a:ext cx="4953000" cy="315912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j-lt"/>
              </a:defRPr>
            </a:lvl1pPr>
            <a:lvl2pPr marL="457200" indent="0">
              <a:lnSpc>
                <a:spcPct val="15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j-lt"/>
              </a:defRPr>
            </a:lvl2pPr>
            <a:lvl3pPr marL="914400" indent="0">
              <a:lnSpc>
                <a:spcPct val="15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j-lt"/>
              </a:defRPr>
            </a:lvl3pPr>
            <a:lvl4pPr marL="1371600" indent="0">
              <a:lnSpc>
                <a:spcPct val="15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j-lt"/>
              </a:defRPr>
            </a:lvl4pPr>
            <a:lvl5pPr marL="1828800" indent="0">
              <a:lnSpc>
                <a:spcPct val="15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9CAF00A3-1058-4FA9-A985-0371170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00F60BE-20E1-40C5-85E7-AEAABD0C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5DC939B-94C9-4FF9-B0C8-1149DEF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65806376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pos="3840" userDrawn="1">
          <p15:clr>
            <a:srgbClr val="FBAE40"/>
          </p15:clr>
        </p15:guide>
        <p15:guide id="2" pos="528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="" xmlns:a16="http://schemas.microsoft.com/office/drawing/2014/main" id="{87C02F5D-0AFB-480B-A152-5FC08DB4DCD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8724" y="457200"/>
            <a:ext cx="11274552" cy="5943600"/>
          </a:xfrm>
          <a:solidFill>
            <a:schemeClr val="accent6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51112" y="3513220"/>
            <a:ext cx="8682164" cy="1828799"/>
          </a:xfrm>
          <a:solidFill>
            <a:schemeClr val="accent3">
              <a:alpha val="90000"/>
            </a:schemeClr>
          </a:solidFill>
        </p:spPr>
        <p:txBody>
          <a:bodyPr lIns="1371600" tIns="0" bIns="0" anchor="ctr">
            <a:noAutofit/>
          </a:bodyPr>
          <a:lstStyle>
            <a:lvl1pPr algn="ctr">
              <a:defRPr sz="5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999581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siness mod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ZA" dirty="0"/>
          </a:p>
        </p:txBody>
      </p:sp>
      <p:sp>
        <p:nvSpPr>
          <p:cNvPr id="18" name="Picture Placeholder 15">
            <a:extLst>
              <a:ext uri="{FF2B5EF4-FFF2-40B4-BE49-F238E27FC236}">
                <a16:creationId xmlns="" xmlns:a16="http://schemas.microsoft.com/office/drawing/2014/main" id="{43CBE128-6D8D-4605-B225-5A34FFB1F25B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910104" y="1965960"/>
            <a:ext cx="2286000" cy="228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Click icon to add picture</a:t>
            </a:r>
            <a:endParaRPr lang="en-ZA" dirty="0"/>
          </a:p>
        </p:txBody>
      </p:sp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911096" y="4311688"/>
            <a:ext cx="2286000" cy="360000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0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Bullet 2</a:t>
            </a:r>
            <a:endParaRPr lang="en-ZA" dirty="0"/>
          </a:p>
        </p:txBody>
      </p:sp>
      <p:sp>
        <p:nvSpPr>
          <p:cNvPr id="10" name="Text Placeholder 10">
            <a:extLst>
              <a:ext uri="{FF2B5EF4-FFF2-40B4-BE49-F238E27FC236}">
                <a16:creationId xmlns="" xmlns:a16="http://schemas.microsoft.com/office/drawing/2014/main" id="{39809F78-EA1B-4C23-A53E-7DE8B4A6AE1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11096" y="4773703"/>
            <a:ext cx="2286000" cy="1005840"/>
          </a:xfrm>
        </p:spPr>
        <p:txBody>
          <a:bodyPr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9" name="Picture Placeholder 15">
            <a:extLst>
              <a:ext uri="{FF2B5EF4-FFF2-40B4-BE49-F238E27FC236}">
                <a16:creationId xmlns="" xmlns:a16="http://schemas.microsoft.com/office/drawing/2014/main" id="{E63C0874-8701-4CED-B60A-61A655FB5A5F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951917" y="1965960"/>
            <a:ext cx="2286000" cy="228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Click icon to add picture</a:t>
            </a:r>
            <a:endParaRPr lang="en-ZA" dirty="0"/>
          </a:p>
        </p:txBody>
      </p:sp>
      <p:sp>
        <p:nvSpPr>
          <p:cNvPr id="11" name="Text Placeholder 8">
            <a:extLst>
              <a:ext uri="{FF2B5EF4-FFF2-40B4-BE49-F238E27FC236}">
                <a16:creationId xmlns=""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956048" y="4311688"/>
            <a:ext cx="2286000" cy="360000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0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Bullet 3</a:t>
            </a:r>
            <a:endParaRPr lang="en-ZA" dirty="0"/>
          </a:p>
        </p:txBody>
      </p:sp>
      <p:sp>
        <p:nvSpPr>
          <p:cNvPr id="12" name="Text Placeholder 10">
            <a:extLst>
              <a:ext uri="{FF2B5EF4-FFF2-40B4-BE49-F238E27FC236}">
                <a16:creationId xmlns="" xmlns:a16="http://schemas.microsoft.com/office/drawing/2014/main" id="{20AEB661-858B-44C9-9484-E540E04AD36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956048" y="4773703"/>
            <a:ext cx="2286000" cy="1005840"/>
          </a:xfrm>
        </p:spPr>
        <p:txBody>
          <a:bodyPr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20" name="Picture Placeholder 15">
            <a:extLst>
              <a:ext uri="{FF2B5EF4-FFF2-40B4-BE49-F238E27FC236}">
                <a16:creationId xmlns="" xmlns:a16="http://schemas.microsoft.com/office/drawing/2014/main" id="{F223D9C7-A9C3-4D38-B4D8-9CAB3A19CF51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993730" y="1965960"/>
            <a:ext cx="2286000" cy="228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Click icon to add picture</a:t>
            </a:r>
            <a:endParaRPr lang="en-ZA" dirty="0"/>
          </a:p>
        </p:txBody>
      </p:sp>
      <p:sp>
        <p:nvSpPr>
          <p:cNvPr id="13" name="Text Placeholder 8">
            <a:extLst>
              <a:ext uri="{FF2B5EF4-FFF2-40B4-BE49-F238E27FC236}">
                <a16:creationId xmlns=""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991856" y="4311688"/>
            <a:ext cx="2286000" cy="360000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0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Bullet 4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="" xmlns:a16="http://schemas.microsoft.com/office/drawing/2014/main" id="{CCEAE0AB-74EC-4097-A534-A578F109793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991856" y="4773703"/>
            <a:ext cx="2286000" cy="1005840"/>
          </a:xfrm>
        </p:spPr>
        <p:txBody>
          <a:bodyPr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5" name="Date Placeholder 1">
            <a:extLst>
              <a:ext uri="{FF2B5EF4-FFF2-40B4-BE49-F238E27FC236}">
                <a16:creationId xmlns="" xmlns:a16="http://schemas.microsoft.com/office/drawing/2014/main" id="{6FCC4B1F-E859-43CC-8B33-EE155744227A}"/>
              </a:ext>
            </a:extLst>
          </p:cNvPr>
          <p:cNvSpPr>
            <a:spLocks noGrp="1"/>
          </p:cNvSpPr>
          <p:nvPr>
            <p:ph type="dt" sz="half" idx="4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Pitch deck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="" xmlns:p14="http://schemas.microsoft.com/office/powerpoint/2010/main" val="500680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E9E034D-C1DD-48C0-BB6B-FDC6F8EBA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072" y="365125"/>
            <a:ext cx="10193315" cy="1325563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77FFB71-D3BF-4723-8C5E-44AD8F0E9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2073" y="1853548"/>
            <a:ext cx="4572000" cy="64008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A91BC8B9-8F2B-4131-A090-0ACBEEE80B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62073" y="2505075"/>
            <a:ext cx="4572000" cy="3200400"/>
          </a:xfrm>
        </p:spPr>
        <p:txBody>
          <a:bodyPr>
            <a:normAutofit/>
          </a:bodyPr>
          <a:lstStyle>
            <a:lvl1pPr>
              <a:lnSpc>
                <a:spcPts val="2600"/>
              </a:lnSpc>
              <a:defRPr sz="1600"/>
            </a:lvl1pPr>
            <a:lvl2pPr>
              <a:lnSpc>
                <a:spcPts val="2600"/>
              </a:lnSpc>
              <a:defRPr sz="1600"/>
            </a:lvl2pPr>
            <a:lvl3pPr>
              <a:lnSpc>
                <a:spcPts val="2600"/>
              </a:lnSpc>
              <a:defRPr sz="1600"/>
            </a:lvl3pPr>
            <a:lvl4pPr>
              <a:lnSpc>
                <a:spcPts val="2600"/>
              </a:lnSpc>
              <a:defRPr sz="1600"/>
            </a:lvl4pPr>
            <a:lvl5pPr>
              <a:lnSpc>
                <a:spcPts val="2600"/>
              </a:lnSpc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1714E40B-C52C-407A-9311-46FDCD84CB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94485" y="1853548"/>
            <a:ext cx="4572000" cy="640080"/>
          </a:xfrm>
          <a:noFill/>
        </p:spPr>
        <p:txBody>
          <a:bodyPr anchor="ctr" anchorCtr="0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0596ED23-22F0-421E-849C-630BEABF8B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94485" y="2505075"/>
            <a:ext cx="4572000" cy="3200400"/>
          </a:xfrm>
        </p:spPr>
        <p:txBody>
          <a:bodyPr>
            <a:normAutofit/>
          </a:bodyPr>
          <a:lstStyle>
            <a:lvl1pPr>
              <a:lnSpc>
                <a:spcPts val="2600"/>
              </a:lnSpc>
              <a:defRPr sz="1600"/>
            </a:lvl1pPr>
            <a:lvl2pPr>
              <a:lnSpc>
                <a:spcPts val="2600"/>
              </a:lnSpc>
              <a:defRPr sz="1600"/>
            </a:lvl2pPr>
            <a:lvl3pPr>
              <a:lnSpc>
                <a:spcPts val="2600"/>
              </a:lnSpc>
              <a:defRPr sz="1600"/>
            </a:lvl3pPr>
            <a:lvl4pPr>
              <a:lnSpc>
                <a:spcPts val="2600"/>
              </a:lnSpc>
              <a:defRPr sz="1600"/>
            </a:lvl4pPr>
            <a:lvl5pPr>
              <a:lnSpc>
                <a:spcPts val="26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="" xmlns:a16="http://schemas.microsoft.com/office/drawing/2014/main" id="{582C2B31-DB43-4AEF-AA1E-62866E69E5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" y="5943600"/>
            <a:ext cx="12188952" cy="914400"/>
          </a:xfrm>
          <a:solidFill>
            <a:schemeClr val="accent6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860A2F77-6CFB-4347-9224-EFAA0C0E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97C1F45E-8700-4861-AD21-BB7A09E13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B7283171-31EE-44C7-A031-9F840EDEC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50099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84" r:id="rId3"/>
    <p:sldLayoutId id="2147483671" r:id="rId4"/>
    <p:sldLayoutId id="2147483683" r:id="rId5"/>
    <p:sldLayoutId id="2147483667" r:id="rId6"/>
    <p:sldLayoutId id="2147483688" r:id="rId7"/>
    <p:sldLayoutId id="2147483673" r:id="rId8"/>
    <p:sldLayoutId id="2147483672" r:id="rId9"/>
    <p:sldLayoutId id="2147483669" r:id="rId10"/>
    <p:sldLayoutId id="2147483682" r:id="rId11"/>
    <p:sldLayoutId id="2147483663" r:id="rId12"/>
    <p:sldLayoutId id="2147483677" r:id="rId13"/>
    <p:sldLayoutId id="2147483653" r:id="rId14"/>
    <p:sldLayoutId id="2147483678" r:id="rId15"/>
    <p:sldLayoutId id="2147483650" r:id="rId16"/>
    <p:sldLayoutId id="2147483654" r:id="rId17"/>
    <p:sldLayoutId id="2147483681" r:id="rId18"/>
    <p:sldLayoutId id="2147483686" r:id="rId19"/>
    <p:sldLayoutId id="2147483690" r:id="rId20"/>
    <p:sldLayoutId id="2147483676" r:id="rId21"/>
    <p:sldLayoutId id="2147483680" r:id="rId22"/>
    <p:sldLayoutId id="2147483675" r:id="rId23"/>
    <p:sldLayoutId id="2147483652" r:id="rId24"/>
    <p:sldLayoutId id="2147483665" r:id="rId25"/>
    <p:sldLayoutId id="2147483655" r:id="rId26"/>
    <p:sldLayoutId id="2147483656" r:id="rId27"/>
    <p:sldLayoutId id="2147483657" r:id="rId2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50000"/>
              <a:lumOff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pos="1920" userDrawn="1">
          <p15:clr>
            <a:srgbClr val="F26B43"/>
          </p15:clr>
        </p15:guide>
        <p15:guide id="4" pos="5760" userDrawn="1">
          <p15:clr>
            <a:srgbClr val="F26B43"/>
          </p15:clr>
        </p15:guide>
        <p15:guide id="5" pos="7248" userDrawn="1">
          <p15:clr>
            <a:srgbClr val="F26B43"/>
          </p15:clr>
        </p15:guide>
        <p15:guide id="6" pos="4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8" name="Picture 3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622" y="0"/>
            <a:ext cx="12160072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Placeholder 5" descr="Photo of four cacti in pots">
            <a:extLst>
              <a:ext uri="{FF2B5EF4-FFF2-40B4-BE49-F238E27FC236}">
                <a16:creationId xmlns="" xmlns:a16="http://schemas.microsoft.com/office/drawing/2014/main" id="{BF9CB5A5-086A-4BC4-A3F9-0BFA2C0AEED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>
            <a:off x="0" y="6858000"/>
            <a:ext cx="350169" cy="184598"/>
          </a:xfr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55931" y="1219083"/>
            <a:ext cx="5120640" cy="2054388"/>
          </a:xfrm>
        </p:spPr>
        <p:txBody>
          <a:bodyPr>
            <a:normAutofit/>
          </a:bodyPr>
          <a:lstStyle/>
          <a:p>
            <a:r>
              <a:rPr lang="en-US" dirty="0" smtClean="0"/>
              <a:t>Total Green Driving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94750" y="3263428"/>
            <a:ext cx="3167636" cy="647673"/>
          </a:xfrm>
        </p:spPr>
        <p:txBody>
          <a:bodyPr>
            <a:normAutofit/>
          </a:bodyPr>
          <a:lstStyle/>
          <a:p>
            <a:r>
              <a:rPr lang="en-US" dirty="0" err="1" smtClean="0"/>
              <a:t>Chakit</a:t>
            </a:r>
            <a:r>
              <a:rPr lang="en-US" dirty="0" smtClean="0"/>
              <a:t> Swarup</a:t>
            </a:r>
            <a:endParaRPr lang="en-US" dirty="0"/>
          </a:p>
        </p:txBody>
      </p:sp>
      <p:sp>
        <p:nvSpPr>
          <p:cNvPr id="20482" name="AutoShape 2" descr="Some Ideas for a Greener Driv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84" name="AutoShape 4" descr="Some Ideas for a Greener Driv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86" name="AutoShape 6" descr="Some Ideas for a Greener Driv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88" name="AutoShape 8" descr="Some Ideas for a Greener Driv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0" name="AutoShape 10" descr="Some Ideas for a Greener Driv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2" name="AutoShape 12" descr="Some Ideas for a Greener Driv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4" name="AutoShape 14" descr="Some Ideas for a Greener Driv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6" name="AutoShape 16" descr="Some Ideas for a Greener Driv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8" name="AutoShape 18" descr="Some Ideas for a Greener Driv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00" name="AutoShape 20" descr="Some Ideas for a Greener Driv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02" name="AutoShape 22" descr="Some Ideas for a Greener Driv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04" name="AutoShape 24" descr="Some Ideas for a Greener Driv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06" name="AutoShape 26" descr="Some Ideas for a Greener Driv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08" name="AutoShape 28" descr="Some Ideas for a Greener Driv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10" name="AutoShape 30" descr="Some Ideas for a Greener Driv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12" name="AutoShape 32" descr="Some Ideas for a Greener Driv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14" name="AutoShape 34" descr="Some Ideas for a Greener Driv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17" name="AutoShape 37" descr="Some Ideas for a Greener Driv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3000375"/>
            <a:ext cx="9906000" cy="385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986601" cy="953721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Problem Statement</a:t>
            </a:r>
            <a:endParaRPr lang="en-US" sz="5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49368" y="1191367"/>
            <a:ext cx="9956477" cy="1077049"/>
          </a:xfr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sz="3200" dirty="0" smtClean="0"/>
              <a:t>Electric Vehicles (EVs) have </a:t>
            </a:r>
            <a:r>
              <a:rPr lang="en-US" sz="3200" dirty="0" smtClean="0">
                <a:solidFill>
                  <a:srgbClr val="00B0F0"/>
                </a:solidFill>
              </a:rPr>
              <a:t>shorter running span</a:t>
            </a:r>
            <a:r>
              <a:rPr lang="en-US" sz="3200" dirty="0" smtClean="0"/>
              <a:t>.</a:t>
            </a:r>
            <a:endParaRPr lang="en-US" sz="3200" dirty="0"/>
          </a:p>
        </p:txBody>
      </p:sp>
      <p:sp>
        <p:nvSpPr>
          <p:cNvPr id="46" name="Slide Number Placeholder 45">
            <a:extLst>
              <a:ext uri="{FF2B5EF4-FFF2-40B4-BE49-F238E27FC236}">
                <a16:creationId xmlns="" xmlns:a16="http://schemas.microsoft.com/office/drawing/2014/main" id="{B057FC65-DE77-429F-8B3E-E77AD3578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8437" name="AutoShape 5" descr="Fuel Meter Indication - Free vector graphic on Pixaba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39" name="AutoShape 7" descr="Fuel Meter Indication - Free vector graphic on Pixaba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8440" name="Picture 8"/>
          <p:cNvPicPr>
            <a:picLocks noChangeAspect="1" noChangeArrowheads="1"/>
          </p:cNvPicPr>
          <p:nvPr/>
        </p:nvPicPr>
        <p:blipFill>
          <a:blip r:embed="rId3">
            <a:lum bright="-24000"/>
          </a:blip>
          <a:srcRect/>
          <a:stretch>
            <a:fillRect/>
          </a:stretch>
        </p:blipFill>
        <p:spPr bwMode="auto">
          <a:xfrm>
            <a:off x="261939" y="4078913"/>
            <a:ext cx="1646828" cy="1354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889000" dist="889000" dir="4140000" algn="ctr" rotWithShape="0">
              <a:schemeClr val="tx1">
                <a:lumMod val="95000"/>
                <a:lumOff val="5000"/>
                <a:alpha val="35000"/>
              </a:scheme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2634411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0" y="365125"/>
            <a:ext cx="4602318" cy="1325563"/>
          </a:xfrm>
        </p:spPr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=""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7499181" y="1519663"/>
            <a:ext cx="4282512" cy="459978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sz="3200" dirty="0" smtClean="0"/>
              <a:t>EVs should be kept charging while </a:t>
            </a:r>
          </a:p>
          <a:p>
            <a:pPr>
              <a:buNone/>
            </a:pPr>
            <a:r>
              <a:rPr lang="en-US" sz="3200" b="1" u="sng" dirty="0" smtClean="0">
                <a:solidFill>
                  <a:srgbClr val="00B0F0"/>
                </a:solidFill>
              </a:rPr>
              <a:t>                  on the run </a:t>
            </a:r>
          </a:p>
          <a:p>
            <a:r>
              <a:rPr lang="en-US" sz="3200" dirty="0" smtClean="0"/>
              <a:t> </a:t>
            </a:r>
            <a:r>
              <a:rPr lang="en-US" sz="3200" dirty="0" err="1" smtClean="0"/>
              <a:t>ie</a:t>
            </a:r>
            <a:r>
              <a:rPr lang="en-US" sz="3200" dirty="0" smtClean="0"/>
              <a:t> mid way fuelling</a:t>
            </a:r>
            <a:endParaRPr lang="en-US" sz="3200" dirty="0"/>
          </a:p>
        </p:txBody>
      </p:sp>
      <p:sp>
        <p:nvSpPr>
          <p:cNvPr id="17410" name="AutoShape 2" descr="Air Force exploring options for next batch of midair refueling tankers |  Reuter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6" name="Picture Placeholder 10">
            <a:extLst>
              <a:ext uri="{FF2B5EF4-FFF2-40B4-BE49-F238E27FC236}">
                <a16:creationId xmlns="" xmlns:a16="http://schemas.microsoft.com/office/drawing/2014/main" id="{7B8040BD-D630-429D-A8B5-0210D22D55E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 rotWithShape="1">
          <a:blip r:embed="rId2" cstate="screen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237" b="1237"/>
          <a:stretch/>
        </p:blipFill>
        <p:spPr>
          <a:xfrm>
            <a:off x="1588" y="4572000"/>
            <a:ext cx="12188825" cy="2286000"/>
          </a:xfrm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2952750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413" name="AutoShape 5" descr="How, where to charge your electric vehicle and how much you will pay for it  - The Economic Tim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7414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29466" y="-484309"/>
            <a:ext cx="2466975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20" name="Picture 1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rot="20532176">
            <a:off x="9862588" y="4830019"/>
            <a:ext cx="1331824" cy="1436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21" name="Picture 1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0" y="1677866"/>
            <a:ext cx="4902363" cy="2700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7" name="TextBox 36"/>
          <p:cNvSpPr txBox="1"/>
          <p:nvPr/>
        </p:nvSpPr>
        <p:spPr>
          <a:xfrm rot="2110744">
            <a:off x="329152" y="3253153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FFFF00"/>
                </a:solidFill>
              </a:rPr>
              <a:t>Metal Power Strip 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8" name="Curved Up Arrow 37"/>
          <p:cNvSpPr/>
          <p:nvPr/>
        </p:nvSpPr>
        <p:spPr>
          <a:xfrm rot="20093506">
            <a:off x="2497016" y="3763106"/>
            <a:ext cx="984738" cy="474785"/>
          </a:xfrm>
          <a:prstGeom prst="curved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04782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91CFAB-A735-4A31-A51D-42FE1F5E9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386078" cy="1325563"/>
          </a:xfrm>
        </p:spPr>
        <p:txBody>
          <a:bodyPr/>
          <a:lstStyle/>
          <a:p>
            <a:r>
              <a:rPr lang="en-US" dirty="0" smtClean="0"/>
              <a:t>Solution in Detail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D6091DD-F2E6-43D6-BD3D-FDB5B294D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23398" y="6356350"/>
            <a:ext cx="9144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638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39237" y="1410799"/>
            <a:ext cx="9952763" cy="544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8" name="TextBox 27"/>
          <p:cNvSpPr txBox="1"/>
          <p:nvPr/>
        </p:nvSpPr>
        <p:spPr>
          <a:xfrm>
            <a:off x="7649308" y="1512277"/>
            <a:ext cx="4542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>
                <a:solidFill>
                  <a:srgbClr val="FFFF00"/>
                </a:solidFill>
              </a:rPr>
              <a:t>IoT</a:t>
            </a:r>
            <a:r>
              <a:rPr lang="en-GB" dirty="0" smtClean="0">
                <a:solidFill>
                  <a:srgbClr val="FFFF00"/>
                </a:solidFill>
              </a:rPr>
              <a:t> based Software to motorize the bushes and keep them align on strips while driving 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70187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400" y="365125"/>
            <a:ext cx="7287768" cy="1325563"/>
          </a:xfrm>
        </p:spPr>
        <p:txBody>
          <a:bodyPr/>
          <a:lstStyle/>
          <a:p>
            <a:r>
              <a:rPr lang="en-ZA" dirty="0" smtClean="0"/>
              <a:t>Benefits</a:t>
            </a:r>
            <a:endParaRPr lang="en-ZA" dirty="0"/>
          </a:p>
        </p:txBody>
      </p:sp>
      <p:pic>
        <p:nvPicPr>
          <p:cNvPr id="10" name="Picture Placeholder 9" descr="photo of three succulent plants in white pots&#10;">
            <a:extLst>
              <a:ext uri="{FF2B5EF4-FFF2-40B4-BE49-F238E27FC236}">
                <a16:creationId xmlns="" xmlns:a16="http://schemas.microsoft.com/office/drawing/2014/main" id="{950F1AD8-D083-461E-A758-E3AA785CE79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>
            <a:off x="345831" y="1993984"/>
            <a:ext cx="9144000" cy="2286000"/>
          </a:xfrm>
        </p:spPr>
      </p:pic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5E3EA69-4E0E-41BD-8095-A124225A264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02323" y="4407408"/>
            <a:ext cx="9869893" cy="2098900"/>
          </a:xfrm>
        </p:spPr>
        <p:txBody>
          <a:bodyPr>
            <a:normAutofit fontScale="70000" lnSpcReduction="20000"/>
          </a:bodyPr>
          <a:lstStyle/>
          <a:p>
            <a:r>
              <a:rPr lang="en-US" sz="2300" dirty="0" smtClean="0"/>
              <a:t>While Car is on the run, its battery requires backup </a:t>
            </a:r>
            <a:r>
              <a:rPr lang="en-US" sz="2300" b="1" dirty="0" smtClean="0"/>
              <a:t>for few miles only </a:t>
            </a:r>
            <a:r>
              <a:rPr lang="en-US" sz="2300" dirty="0" smtClean="0"/>
              <a:t>to go and while close  to power strips enabled road, the vehicle will run like a </a:t>
            </a:r>
            <a:r>
              <a:rPr lang="en-US" sz="2300" b="1" dirty="0" smtClean="0"/>
              <a:t>TRAM</a:t>
            </a:r>
            <a:r>
              <a:rPr lang="en-US" sz="2300" dirty="0" smtClean="0"/>
              <a:t> and when away from  power strips …for that long comes back to internal batteries</a:t>
            </a:r>
            <a:r>
              <a:rPr lang="en-US" sz="2300" dirty="0" smtClean="0"/>
              <a:t>.</a:t>
            </a:r>
          </a:p>
          <a:p>
            <a:endParaRPr lang="en-GB" sz="2300" dirty="0" smtClean="0"/>
          </a:p>
          <a:p>
            <a:r>
              <a:rPr lang="en-GB" sz="2300" dirty="0" smtClean="0"/>
              <a:t>By this solution Any regular Petrol/Diesel car can also be fitted with an EV kit with smaller and cheaper batteries</a:t>
            </a:r>
            <a:r>
              <a:rPr lang="en-GB" dirty="0" smtClean="0"/>
              <a:t>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5</a:t>
            </a:fld>
            <a:endParaRPr lang="en-ZA" dirty="0"/>
          </a:p>
        </p:txBody>
      </p:sp>
    </p:spTree>
    <p:extLst>
      <p:ext uri="{BB962C8B-B14F-4D97-AF65-F5344CB8AC3E}">
        <p14:creationId xmlns="" xmlns:p14="http://schemas.microsoft.com/office/powerpoint/2010/main" val="1463392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Queries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="" xmlns:a16="http://schemas.microsoft.com/office/drawing/2014/main" id="{9A475929-B501-4051-A883-51997FB22E5D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325219" y="6025581"/>
            <a:ext cx="2286000" cy="274320"/>
          </a:xfrm>
        </p:spPr>
        <p:txBody>
          <a:bodyPr/>
          <a:lstStyle/>
          <a:p>
            <a:r>
              <a:rPr lang="en-US" dirty="0"/>
              <a:t>VP Product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="" xmlns:a16="http://schemas.microsoft.com/office/drawing/2014/main" id="{86FAA660-E448-4630-98B9-97106F98E754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743740" y="6025977"/>
            <a:ext cx="2286000" cy="274320"/>
          </a:xfrm>
        </p:spPr>
        <p:txBody>
          <a:bodyPr/>
          <a:lstStyle/>
          <a:p>
            <a:r>
              <a:rPr lang="en-US" dirty="0"/>
              <a:t>SEO Strategist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="" xmlns:a16="http://schemas.microsoft.com/office/drawing/2014/main" id="{E2BA780D-D37A-407D-B738-91EC6DFB89E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162261" y="6025581"/>
            <a:ext cx="2286000" cy="274320"/>
          </a:xfrm>
        </p:spPr>
        <p:txBody>
          <a:bodyPr/>
          <a:lstStyle/>
          <a:p>
            <a:r>
              <a:rPr lang="en-US" dirty="0"/>
              <a:t>Product Designer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="" xmlns:a16="http://schemas.microsoft.com/office/drawing/2014/main" id="{31E24436-B6FE-438F-ACAF-6739CA24BD54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8580782" y="6025581"/>
            <a:ext cx="2286000" cy="274320"/>
          </a:xfrm>
        </p:spPr>
        <p:txBody>
          <a:bodyPr/>
          <a:lstStyle/>
          <a:p>
            <a:r>
              <a:rPr lang="en-US" dirty="0"/>
              <a:t>Content Developer</a:t>
            </a:r>
          </a:p>
        </p:txBody>
      </p:sp>
      <p:sp>
        <p:nvSpPr>
          <p:cNvPr id="68" name="Footer Placeholder 67">
            <a:extLst>
              <a:ext uri="{FF2B5EF4-FFF2-40B4-BE49-F238E27FC236}">
                <a16:creationId xmlns="" xmlns:a16="http://schemas.microsoft.com/office/drawing/2014/main" id="{32D36052-49CF-45DE-941C-561DE743A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69" name="Slide Number Placeholder 68">
            <a:extLst>
              <a:ext uri="{FF2B5EF4-FFF2-40B4-BE49-F238E27FC236}">
                <a16:creationId xmlns="" xmlns:a16="http://schemas.microsoft.com/office/drawing/2014/main" id="{248679DD-A4C4-45D2-8ABD-48C2DF4B5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54" name="Table 53"/>
          <p:cNvGraphicFramePr>
            <a:graphicFrameLocks noGrp="1"/>
          </p:cNvGraphicFramePr>
          <p:nvPr/>
        </p:nvGraphicFramePr>
        <p:xfrm>
          <a:off x="2032000" y="1178169"/>
          <a:ext cx="9556262" cy="5287904"/>
        </p:xfrm>
        <a:graphic>
          <a:graphicData uri="http://schemas.openxmlformats.org/drawingml/2006/table">
            <a:tbl>
              <a:tblPr/>
              <a:tblGrid>
                <a:gridCol w="9556262"/>
              </a:tblGrid>
              <a:tr h="1322222">
                <a:tc>
                  <a:txBody>
                    <a:bodyPr/>
                    <a:lstStyle/>
                    <a:p>
                      <a:pPr algn="l">
                        <a:buFont typeface="Arial"/>
                        <a:buChar char="•"/>
                      </a:pPr>
                      <a:r>
                        <a:rPr lang="en-GB" b="0" dirty="0">
                          <a:solidFill>
                            <a:srgbClr val="4A4548"/>
                          </a:solidFill>
                          <a:latin typeface="Arial"/>
                        </a:rPr>
                        <a:t>Why did you decide to solve this Problem statement? (Theme 1 Industry Specific Solutions or Theme 2 Green Software Development - Any one or </a:t>
                      </a:r>
                      <a:r>
                        <a:rPr lang="en-GB" b="0" dirty="0" smtClean="0">
                          <a:solidFill>
                            <a:srgbClr val="4A4548"/>
                          </a:solidFill>
                          <a:latin typeface="Arial"/>
                        </a:rPr>
                        <a:t>both</a:t>
                      </a:r>
                      <a:r>
                        <a:rPr lang="en-GB" b="0" dirty="0" smtClean="0">
                          <a:solidFill>
                            <a:srgbClr val="4A4548"/>
                          </a:solidFill>
                          <a:latin typeface="Arial"/>
                        </a:rPr>
                        <a:t>)</a:t>
                      </a:r>
                    </a:p>
                    <a:p>
                      <a:pPr algn="l">
                        <a:buFont typeface="Arial"/>
                        <a:buChar char="•"/>
                      </a:pPr>
                      <a:r>
                        <a:rPr lang="en-GB" b="0" dirty="0" smtClean="0">
                          <a:solidFill>
                            <a:srgbClr val="00B0F0"/>
                          </a:solidFill>
                          <a:latin typeface="Arial"/>
                        </a:rPr>
                        <a:t>Pollution</a:t>
                      </a:r>
                      <a:r>
                        <a:rPr lang="en-GB" b="0" baseline="0" dirty="0" smtClean="0">
                          <a:solidFill>
                            <a:srgbClr val="00B0F0"/>
                          </a:solidFill>
                          <a:latin typeface="Arial"/>
                        </a:rPr>
                        <a:t> and Global warming is a big health hazard</a:t>
                      </a:r>
                      <a:endParaRPr lang="en-GB" b="0" dirty="0">
                        <a:solidFill>
                          <a:srgbClr val="00B0F0"/>
                        </a:solidFill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017094">
                <a:tc>
                  <a:txBody>
                    <a:bodyPr/>
                    <a:lstStyle/>
                    <a:p>
                      <a:pPr algn="l">
                        <a:buFont typeface="Arial"/>
                        <a:buChar char="•"/>
                      </a:pPr>
                      <a:r>
                        <a:rPr lang="en-GB" b="0" dirty="0">
                          <a:solidFill>
                            <a:srgbClr val="4A4548"/>
                          </a:solidFill>
                          <a:latin typeface="Arial"/>
                        </a:rPr>
                        <a:t>Which user /advertiser segment would be an early adopter of your product &amp; why</a:t>
                      </a:r>
                      <a:r>
                        <a:rPr lang="en-GB" b="0" dirty="0" smtClean="0">
                          <a:solidFill>
                            <a:srgbClr val="4A4548"/>
                          </a:solidFill>
                          <a:latin typeface="Arial"/>
                        </a:rPr>
                        <a:t>?</a:t>
                      </a:r>
                    </a:p>
                    <a:p>
                      <a:pPr algn="l">
                        <a:buFont typeface="Arial"/>
                        <a:buChar char="•"/>
                      </a:pPr>
                      <a:r>
                        <a:rPr lang="en-GB" b="0" dirty="0" smtClean="0">
                          <a:solidFill>
                            <a:srgbClr val="00B0F0"/>
                          </a:solidFill>
                          <a:latin typeface="Arial"/>
                        </a:rPr>
                        <a:t>Metro Cities residents or a small but progressive Town</a:t>
                      </a:r>
                      <a:endParaRPr lang="en-GB" b="0" dirty="0">
                        <a:solidFill>
                          <a:srgbClr val="00B0F0"/>
                        </a:solidFill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017094">
                <a:tc>
                  <a:txBody>
                    <a:bodyPr/>
                    <a:lstStyle/>
                    <a:p>
                      <a:pPr algn="l">
                        <a:buFont typeface="Arial"/>
                        <a:buChar char="•"/>
                      </a:pPr>
                      <a:r>
                        <a:rPr lang="en-GB" b="0" dirty="0">
                          <a:solidFill>
                            <a:srgbClr val="4A4548"/>
                          </a:solidFill>
                          <a:latin typeface="Arial"/>
                        </a:rPr>
                        <a:t>What are the alternatives/competitive products for the problem you are solving</a:t>
                      </a:r>
                      <a:r>
                        <a:rPr lang="en-GB" b="0" dirty="0" smtClean="0">
                          <a:solidFill>
                            <a:srgbClr val="4A4548"/>
                          </a:solidFill>
                          <a:latin typeface="Arial"/>
                        </a:rPr>
                        <a:t>?</a:t>
                      </a:r>
                    </a:p>
                    <a:p>
                      <a:pPr algn="l">
                        <a:buFont typeface="Arial"/>
                        <a:buChar char="•"/>
                      </a:pPr>
                      <a:r>
                        <a:rPr lang="en-GB" b="0" dirty="0" smtClean="0">
                          <a:solidFill>
                            <a:srgbClr val="00B0F0"/>
                          </a:solidFill>
                          <a:latin typeface="Arial"/>
                        </a:rPr>
                        <a:t>Regular short range EVs , Petrol and Diesel cars</a:t>
                      </a:r>
                      <a:endParaRPr lang="en-GB" b="0" dirty="0">
                        <a:solidFill>
                          <a:srgbClr val="00B0F0"/>
                        </a:solidFill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017094">
                <a:tc>
                  <a:txBody>
                    <a:bodyPr/>
                    <a:lstStyle/>
                    <a:p>
                      <a:pPr algn="l">
                        <a:buFont typeface="Arial"/>
                        <a:buChar char="•"/>
                      </a:pPr>
                      <a:r>
                        <a:rPr lang="en-GB" b="0" dirty="0">
                          <a:solidFill>
                            <a:srgbClr val="4A4548"/>
                          </a:solidFill>
                          <a:latin typeface="Arial"/>
                        </a:rPr>
                        <a:t>Azure tools or resources which are likely to be used by you for the prototype, talk about methodology, architecture &amp; </a:t>
                      </a:r>
                      <a:r>
                        <a:rPr lang="en-GB" b="0" dirty="0" smtClean="0">
                          <a:solidFill>
                            <a:srgbClr val="4A4548"/>
                          </a:solidFill>
                          <a:latin typeface="Arial"/>
                        </a:rPr>
                        <a:t>scalability</a:t>
                      </a:r>
                    </a:p>
                    <a:p>
                      <a:pPr algn="l">
                        <a:buFont typeface="Arial"/>
                        <a:buChar char="•"/>
                      </a:pPr>
                      <a:r>
                        <a:rPr lang="en-GB" b="0" dirty="0" smtClean="0">
                          <a:solidFill>
                            <a:srgbClr val="00B0F0"/>
                          </a:solidFill>
                          <a:latin typeface="Arial"/>
                        </a:rPr>
                        <a:t>Cloud based Mobile</a:t>
                      </a:r>
                      <a:r>
                        <a:rPr lang="en-GB" b="0" baseline="0" dirty="0" smtClean="0">
                          <a:solidFill>
                            <a:srgbClr val="00B0F0"/>
                          </a:solidFill>
                          <a:latin typeface="Arial"/>
                        </a:rPr>
                        <a:t> Apps with </a:t>
                      </a:r>
                      <a:r>
                        <a:rPr lang="en-GB" b="0" baseline="0" dirty="0" err="1" smtClean="0">
                          <a:solidFill>
                            <a:srgbClr val="00B0F0"/>
                          </a:solidFill>
                          <a:latin typeface="Arial"/>
                        </a:rPr>
                        <a:t>Sql</a:t>
                      </a:r>
                      <a:r>
                        <a:rPr lang="en-GB" b="0" baseline="0" dirty="0" smtClean="0">
                          <a:solidFill>
                            <a:srgbClr val="00B0F0"/>
                          </a:solidFill>
                          <a:latin typeface="Arial"/>
                        </a:rPr>
                        <a:t>-Server syncing </a:t>
                      </a:r>
                      <a:endParaRPr lang="en-GB" b="0" dirty="0">
                        <a:solidFill>
                          <a:srgbClr val="00B0F0"/>
                        </a:solidFill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711966">
                <a:tc>
                  <a:txBody>
                    <a:bodyPr/>
                    <a:lstStyle/>
                    <a:p>
                      <a:pPr algn="l">
                        <a:buFont typeface="Arial"/>
                        <a:buChar char="•"/>
                      </a:pPr>
                      <a:r>
                        <a:rPr lang="en-GB" b="0" dirty="0">
                          <a:solidFill>
                            <a:srgbClr val="4A4548"/>
                          </a:solidFill>
                          <a:latin typeface="Arial"/>
                        </a:rPr>
                        <a:t>How is your solution better than alternatives and how do you plan to build adoption</a:t>
                      </a:r>
                      <a:r>
                        <a:rPr lang="en-GB" b="0" dirty="0" smtClean="0">
                          <a:solidFill>
                            <a:srgbClr val="4A4548"/>
                          </a:solidFill>
                          <a:latin typeface="Arial"/>
                        </a:rPr>
                        <a:t>?</a:t>
                      </a:r>
                    </a:p>
                    <a:p>
                      <a:pPr algn="l">
                        <a:buFont typeface="Arial"/>
                        <a:buChar char="•"/>
                      </a:pPr>
                      <a:r>
                        <a:rPr lang="en-GB" b="0" dirty="0" smtClean="0">
                          <a:solidFill>
                            <a:srgbClr val="00B0F0"/>
                          </a:solidFill>
                          <a:latin typeface="Arial"/>
                        </a:rPr>
                        <a:t>Its cost effective , Small </a:t>
                      </a:r>
                      <a:r>
                        <a:rPr lang="en-GB" b="0" dirty="0" err="1" smtClean="0">
                          <a:solidFill>
                            <a:srgbClr val="00B0F0"/>
                          </a:solidFill>
                          <a:latin typeface="Arial"/>
                        </a:rPr>
                        <a:t>munispalities</a:t>
                      </a:r>
                      <a:r>
                        <a:rPr lang="en-GB" b="0" dirty="0" smtClean="0">
                          <a:solidFill>
                            <a:srgbClr val="00B0F0"/>
                          </a:solidFill>
                          <a:latin typeface="Arial"/>
                        </a:rPr>
                        <a:t> then State and then Federal Government  (or respective equivalent) of that country need to be persuaded one by one.</a:t>
                      </a:r>
                      <a:endParaRPr lang="en-GB" b="0" dirty="0">
                        <a:solidFill>
                          <a:srgbClr val="00B0F0"/>
                        </a:solidFill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642670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425" y="4689888"/>
            <a:ext cx="5029200" cy="13716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30" name="Picture Placeholder 29" descr="photo of person in a striped shirt holding a plant in a tiny cup&#10;">
            <a:extLst>
              <a:ext uri="{FF2B5EF4-FFF2-40B4-BE49-F238E27FC236}">
                <a16:creationId xmlns="" xmlns:a16="http://schemas.microsoft.com/office/drawing/2014/main" id="{0A59A12A-37A4-421F-9DA9-D4E61AB738B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68" r="68"/>
          <a:stretch/>
        </p:blipFill>
        <p:spPr>
          <a:xfrm>
            <a:off x="458724" y="390524"/>
            <a:ext cx="5637276" cy="4114800"/>
          </a:xfrm>
        </p:spPr>
      </p:pic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60759" y="4687863"/>
            <a:ext cx="5029200" cy="1463040"/>
          </a:xfrm>
        </p:spPr>
        <p:txBody>
          <a:bodyPr/>
          <a:lstStyle/>
          <a:p>
            <a:r>
              <a:rPr lang="en-US" dirty="0" err="1" smtClean="0"/>
              <a:t>Chakit</a:t>
            </a:r>
            <a:r>
              <a:rPr lang="en-US" dirty="0" smtClean="0"/>
              <a:t> Swarup </a:t>
            </a:r>
            <a:endParaRPr lang="en-US" dirty="0"/>
          </a:p>
          <a:p>
            <a:r>
              <a:rPr lang="en-GB" dirty="0" smtClean="0"/>
              <a:t>Chakit.swarup91@gmail.com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="" xmlns:a16="http://schemas.microsoft.com/office/drawing/2014/main" id="{E458DEBB-751A-4BD3-9B01-ED88C97EC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="" xmlns:a16="http://schemas.microsoft.com/office/drawing/2014/main" id="{9003F562-A29C-45D7-86BC-706CBD6A1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050" name="AutoShape 2" descr="Green Car Stock Photo - Download Image Now - Car, Environmental  Conservation, Leaf - iStoc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78972" y="881796"/>
            <a:ext cx="5813028" cy="3444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436493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B09D"/>
      </a:accent1>
      <a:accent2>
        <a:srgbClr val="FFD7C7"/>
      </a:accent2>
      <a:accent3>
        <a:srgbClr val="FFE9E0"/>
      </a:accent3>
      <a:accent4>
        <a:srgbClr val="55736D"/>
      </a:accent4>
      <a:accent5>
        <a:srgbClr val="88A88E"/>
      </a:accent5>
      <a:accent6>
        <a:srgbClr val="E6FFFB"/>
      </a:accent6>
      <a:hlink>
        <a:srgbClr val="0563C1"/>
      </a:hlink>
      <a:folHlink>
        <a:srgbClr val="954F72"/>
      </a:folHlink>
    </a:clrScheme>
    <a:fontScheme name="Custom 116">
      <a:majorFont>
        <a:latin typeface="Bodoni MT"/>
        <a:ea typeface=""/>
        <a:cs typeface=""/>
      </a:majorFont>
      <a:minorFont>
        <a:latin typeface="Source Sans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Light Pitch Deck_tm66722518_Win32_JB_SL_v3" id="{80AE9F29-5D29-4BCA-B553-8CC77CC38005}" vid="{16DE921E-0D58-409A-99AC-845A58D1EC7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8EC358F-2AA9-4AA3-8329-DB8FA4EB0111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65DA28BD-7584-4496-A36D-48E136BF1F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B2D141F-1813-4077-AC99-339AB8E568EF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307</Words>
  <Application>Microsoft Office PowerPoint</Application>
  <PresentationFormat>Custom</PresentationFormat>
  <Paragraphs>40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Total Green Driving</vt:lpstr>
      <vt:lpstr>Problem Statement</vt:lpstr>
      <vt:lpstr>Solution</vt:lpstr>
      <vt:lpstr>Solution in Detail</vt:lpstr>
      <vt:lpstr>Benefits</vt:lpstr>
      <vt:lpstr>Queries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2021-06-15T14:35:27Z</dcterms:created>
  <dcterms:modified xsi:type="dcterms:W3CDTF">2023-05-02T17:10:55Z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