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7DEB3-25EC-4312-8DE3-FE2F9B6F9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22815-7384-DD2C-A089-D25308996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B5FF9-952C-2558-BD57-E8C94986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AECB-D788-4774-9E26-016DEA207E7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68FA4-8A41-7F42-A0A7-5831A9552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A5AA5-349C-A09C-E000-8631EF160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EE0E-395C-4AC8-93BE-502C31AF5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945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C0224-FA9E-3FA0-9EFD-7429C5AD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7FCEA-F848-1743-4944-091C7D7A3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24C2F-86AC-F705-879C-802845497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AECB-D788-4774-9E26-016DEA207E7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72C62-02FD-9906-1682-75F2F92B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17B8A-A290-F99C-7CB3-4A425B427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EE0E-395C-4AC8-93BE-502C31AF5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047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E4B7B1-A8D7-14ED-A50E-0F3CB0DC7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DF2AD-33F3-0580-E61F-D6BB2B4DE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D19BA-2D35-943B-5EE3-B57115F4B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AECB-D788-4774-9E26-016DEA207E7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B5161-C8CA-6748-B00C-958D4B737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CBDB2-4C7C-DE69-9367-58F9B736E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EE0E-395C-4AC8-93BE-502C31AF5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23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81D24-4224-85AD-F7DE-9A5D3E28C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FB65B-3F11-3F36-F1AB-E1B21F6D0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528AB-6FDA-C8CE-16BB-236FF4DC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AECB-D788-4774-9E26-016DEA207E7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4E103-1510-0432-450B-68944765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F2C1B-8E9A-100E-AA44-BAB6AF8B3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EE0E-395C-4AC8-93BE-502C31AF5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622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8FA13-1FA7-BC17-4FE0-716AA7026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75C4D-FAFF-43D1-65B7-404D81F66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20F33-6E62-26E5-ECEE-8F174C824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AECB-D788-4774-9E26-016DEA207E7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31C33-1506-B819-8FF3-8B4FB312B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1313E-F599-11D3-4580-52CCF62C6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EE0E-395C-4AC8-93BE-502C31AF5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32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08674-6F03-793B-6846-E55C0CA88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DADEA-72CB-778B-FC82-E70CF5F39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74CA7-D6E8-97D2-66E0-8529E2243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938D6-3064-9DCB-E06F-BA165CCF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AECB-D788-4774-9E26-016DEA207E7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F880F-D880-5B9D-10A9-183A48390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A9C7B-EBA0-DE26-590C-1680FF9E6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EE0E-395C-4AC8-93BE-502C31AF5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88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7353-EC95-CA2E-7A1B-A09EE9F5D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65BC8-7B80-AFA5-2DD5-29F05FF5D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2B507-9DAA-3478-503C-0AB9E13FF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90F598-8CD9-A090-8D88-59C2C3647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8C9A60-7A16-8C8F-85B0-25363B75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E9E9BE-1888-8C88-2E7B-97B47EDE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AECB-D788-4774-9E26-016DEA207E7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DBA443-EB7A-5AC9-FD6C-0DEC4D084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8B7ECB-B769-56D7-7A54-E81EF4E1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EE0E-395C-4AC8-93BE-502C31AF5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998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49AB-40FE-7AF5-E9FA-AC48BDA84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48FCF5-0E13-D2E3-C21B-771AD9621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AECB-D788-4774-9E26-016DEA207E7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A84DC-E5AB-2CE8-5463-DF071D851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522C3-9A3C-056E-A9EE-865E02F1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EE0E-395C-4AC8-93BE-502C31AF5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79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02831B-DC8B-81D8-345B-85F6C8BE8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AECB-D788-4774-9E26-016DEA207E7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674B50-5D36-33F8-F4C0-D28AD39D9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FBF1A-F582-E667-856B-792CC238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EE0E-395C-4AC8-93BE-502C31AF5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267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A36BF-A816-9AEA-86D5-88862DFB0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37970-2A26-4A2B-32B0-2A6EB6010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6A60F-8179-D3A6-D96B-4E41427AF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72CE5-843D-AB36-86A8-523DD6FFF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AECB-D788-4774-9E26-016DEA207E7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A8404-7C87-EDEE-537C-703F06846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9FCAB-419D-F820-B849-60BFD27E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EE0E-395C-4AC8-93BE-502C31AF5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51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11A06-C8BA-00D7-25F3-8C2170D5B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29B5AF-BC78-E53A-DA3F-68434463D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CB733-142E-F737-9A7D-950047B23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3F909-7DB7-D4A6-EA47-AD24303EE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AECB-D788-4774-9E26-016DEA207E7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99623-C170-F3A6-D27B-007CED57C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7F1ED-0096-C93F-05C1-F16C683A8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EE0E-395C-4AC8-93BE-502C31AF5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5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E14D2B-6B42-B56A-0790-B7D33B04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5FF68-9ED6-FFC6-F0CC-110580597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7CC7D-54FC-E546-F53D-44A3C72EFF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3AECB-D788-4774-9E26-016DEA207E7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16005-DB78-FDE6-2A8D-49FD63872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97317-3B56-E28B-046D-9EE2F0240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3EE0E-395C-4AC8-93BE-502C31AF5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41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1D3A7-76C7-E9AA-313F-E3237ED5C2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ABA17-FE6B-8B42-8AE0-E446E8AA54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47C6F0-EDEF-9373-B437-9E6571C6F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17"/>
            <a:ext cx="12192000" cy="68315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A37966-3CA1-6BD3-1317-FC70C3550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87354"/>
            <a:ext cx="1190926" cy="119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85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961C-14B2-FA7A-BF0C-A8B0681FE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F5DC8-F18B-8364-D1DF-9482D8498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1ED137-45A6-F5F0-FFC1-1CD13532E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35"/>
            <a:ext cx="12192000" cy="68175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60EBE1-AD9F-DEA5-A0FF-C3C3FADE0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7" y="230188"/>
            <a:ext cx="1190926" cy="119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21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09CDB-30C6-D89A-19DB-1B30E1D58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918D1-D21F-A6D0-9A36-BAD354628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88D07B-E310-FD11-8F68-A42B47380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54"/>
            <a:ext cx="12192000" cy="68344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9FD983-D9F6-5449-43D0-559CDB02D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032" y="85574"/>
            <a:ext cx="1190926" cy="119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50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FF01B-A9F2-A7C2-F6A3-9232461F3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88A83-8D1E-6AF0-AFDF-3426BE1C8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F0D2B2-5400-61AC-B058-D757AFC70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94"/>
            <a:ext cx="12192000" cy="68194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D165CD-77CA-9E9B-E8F9-EB23E37D3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077" y="162226"/>
            <a:ext cx="1190926" cy="119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40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7AFA-76C1-1D9D-CD1F-99413B26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FFC2B-F2AB-AE4F-D989-59E4BB60C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C9F123-3547-9741-91CE-546D9B4B7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9"/>
            <a:ext cx="12192000" cy="68539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2C6805-8B83-6E6B-D754-FFC9F9DD9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3" y="0"/>
            <a:ext cx="1190926" cy="119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50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4BFC7-6AA1-3B59-81E7-ADDAB0F87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93D65-8951-10DB-1CD9-2A11673EE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141F0F-F78C-F875-FF60-9C0D2AE40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" y="0"/>
            <a:ext cx="12187909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BF366F-E79F-7FDB-0275-26C1A2D50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0926" cy="119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90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7E21-F9DB-F80B-FB35-7EB387C46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9A370-DD8E-791C-8D42-67E94A9C7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F96CFC-B2D1-8CCA-18E0-922A35639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2" y="0"/>
            <a:ext cx="12126275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98754F-5999-7CEA-8549-657DA6F17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074" y="0"/>
            <a:ext cx="1190926" cy="119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640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9CF3-30CC-B179-384A-1DBCEF0E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0DECF4-A0C9-CD0F-04E9-CF0D59ED4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890227-F723-16DE-E5CC-8A51C343B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3"/>
            <a:ext cx="12192000" cy="68568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FED1DC-D884-B4F0-CE77-FBD8EDD77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0926" cy="119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054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SIRI CHAKKALA</dc:creator>
  <cp:lastModifiedBy>SIRI CHAKKALA</cp:lastModifiedBy>
  <cp:revision>2</cp:revision>
  <dcterms:created xsi:type="dcterms:W3CDTF">2024-08-19T09:37:20Z</dcterms:created>
  <dcterms:modified xsi:type="dcterms:W3CDTF">2024-09-28T03:11:05Z</dcterms:modified>
</cp:coreProperties>
</file>