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94" r:id="rId3"/>
    <p:sldId id="295" r:id="rId4"/>
    <p:sldId id="297" r:id="rId5"/>
    <p:sldId id="257" r:id="rId6"/>
    <p:sldId id="262" r:id="rId7"/>
    <p:sldId id="263" r:id="rId8"/>
    <p:sldId id="286" r:id="rId9"/>
    <p:sldId id="264" r:id="rId10"/>
    <p:sldId id="267" r:id="rId11"/>
    <p:sldId id="268" r:id="rId12"/>
    <p:sldId id="265" r:id="rId13"/>
    <p:sldId id="269" r:id="rId14"/>
    <p:sldId id="271" r:id="rId15"/>
    <p:sldId id="272" r:id="rId16"/>
    <p:sldId id="273" r:id="rId17"/>
    <p:sldId id="274" r:id="rId18"/>
    <p:sldId id="275" r:id="rId19"/>
    <p:sldId id="266" r:id="rId20"/>
    <p:sldId id="296" r:id="rId21"/>
    <p:sldId id="278" r:id="rId22"/>
    <p:sldId id="279" r:id="rId23"/>
    <p:sldId id="280" r:id="rId24"/>
    <p:sldId id="281" r:id="rId25"/>
    <p:sldId id="287" r:id="rId26"/>
    <p:sldId id="288" r:id="rId27"/>
    <p:sldId id="282" r:id="rId28"/>
    <p:sldId id="289" r:id="rId29"/>
    <p:sldId id="292" r:id="rId30"/>
    <p:sldId id="290" r:id="rId31"/>
    <p:sldId id="283" r:id="rId32"/>
    <p:sldId id="291" r:id="rId33"/>
    <p:sldId id="293" r:id="rId34"/>
  </p:sldIdLst>
  <p:sldSz cx="12192000" cy="6858000"/>
  <p:notesSz cx="6858000" cy="9144000"/>
  <p:embeddedFontLst>
    <p:embeddedFont>
      <p:font typeface="Franklin Gothic Book" panose="020B0604020202020204" charset="0"/>
      <p:regular r:id="rId35"/>
      <p:italic r:id="rId36"/>
    </p:embeddedFont>
    <p:embeddedFont>
      <p:font typeface="LilyUPC" panose="020B0604020202020204" pitchFamily="34" charset="-34"/>
      <p:regular r:id="rId37"/>
      <p:bold r:id="rId38"/>
      <p:italic r:id="rId39"/>
      <p:boldItalic r:id="rId40"/>
    </p:embeddedFont>
    <p:embeddedFont>
      <p:font typeface="BrowalliaUPC" panose="020B0604020202020204" pitchFamily="34" charset="-34"/>
      <p:regular r:id="rId41"/>
      <p:bold r:id="rId42"/>
      <p:italic r:id="rId43"/>
      <p:boldItalic r:id="rId44"/>
    </p:embeddedFont>
    <p:embeddedFont>
      <p:font typeface="2005_iannnnnMTV" panose="020B0604020202020204" charset="0"/>
      <p:regular r:id="rId45"/>
    </p:embeddedFont>
    <p:embeddedFont>
      <p:font typeface="2005_iannnnnUBC" panose="020B0604020202020204" charset="0"/>
      <p:regular r:id="rId46"/>
    </p:embeddedFont>
    <p:embeddedFont>
      <p:font typeface="KodchiangUPC" panose="02020603050405020304" pitchFamily="18" charset="-34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2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6741-6464-402E-8BFA-C954BAC16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06210"/>
            <a:ext cx="8361229" cy="2098226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Easy Searching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E37F-3558-49F7-88F1-D8429A977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9" y="3956279"/>
            <a:ext cx="4389121" cy="1099048"/>
          </a:xfrm>
        </p:spPr>
        <p:txBody>
          <a:bodyPr>
            <a:normAutofit/>
          </a:bodyPr>
          <a:lstStyle/>
          <a:p>
            <a:pPr algn="r"/>
            <a:r>
              <a:rPr lang="th-TH" dirty="0"/>
              <a:t>ระบบค้นหาหนังสือและตรวจสอบสถานะการยืม</a:t>
            </a:r>
            <a:r>
              <a:rPr lang="th-TH" dirty="0" smtClean="0"/>
              <a:t>คืน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40" y="4740573"/>
            <a:ext cx="1057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http://10.105.12.251/git/Library</a:t>
            </a:r>
            <a:r>
              <a:rPr lang="en-US" sz="5400" dirty="0" smtClean="0">
                <a:solidFill>
                  <a:schemeClr val="bg1"/>
                </a:solidFill>
              </a:rPr>
              <a:t>/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9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43F-549E-4285-B02A-D5C1BAF1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4085"/>
            <a:ext cx="10240392" cy="6267635"/>
          </a:xfrm>
        </p:spPr>
        <p:txBody>
          <a:bodyPr>
            <a:normAutofit/>
          </a:bodyPr>
          <a:lstStyle/>
          <a:p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#1 ผู้ใช้ต้องการระบบล็อคอินเพื่อเก็บข้อมูลการค้นหาและยืมหนังสือเพื่อ ตรวจสอบข้อมูลของตนเองได้</a:t>
            </a:r>
            <a:b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login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 </a:t>
            </a: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system, so that keep a info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.</a:t>
            </a:r>
            <a:b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#2 ผู้ดูแลต้องการตรวจสอบสถานะผู้ใช้ จากผู้ใช้ </a:t>
            </a:r>
            <a:b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manager, I want checking online users.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#3 ผู้ใช้ต้องการหน้าต่างการทำงานที่ทันสมัยเพื่อความสะดวกในการใช้งาน </a:t>
            </a:r>
            <a:b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feature window modern, so that ease of use.</a:t>
            </a:r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#4 ผู้ใช้ต้องการระบบการจัดหมวดหมู่เพื่อความสะดวกในการค้นหา </a:t>
            </a:r>
            <a:b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classification system, so that ease of search.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th-TH" sz="3400" dirty="0">
                <a:solidFill>
                  <a:srgbClr val="4A2318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#5 ผู้ใช้ต้องการระบบยืมหนังสือและการแจ้งเตือนการคืนหนังสือเพื่อความสะดวกในการยืมและการคืน 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 </a:t>
            </a: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I want borrowing and restoring book, so that ease of borrowing and restoring. </a:t>
            </a:r>
          </a:p>
        </p:txBody>
      </p:sp>
    </p:spTree>
    <p:extLst>
      <p:ext uri="{BB962C8B-B14F-4D97-AF65-F5344CB8AC3E}">
        <p14:creationId xmlns:p14="http://schemas.microsoft.com/office/powerpoint/2010/main" val="225563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43F-549E-4285-B02A-D5C1BAF1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4085"/>
            <a:ext cx="10409069" cy="6267635"/>
          </a:xfrm>
        </p:spPr>
        <p:txBody>
          <a:bodyPr>
            <a:noAutofit/>
          </a:bodyPr>
          <a:lstStyle/>
          <a:p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#6 ผู้ใช้ต้องการตรวจสอบระยะเวลาในการยืมหนังสือเพื่อจะได้ทำการคืนหนังสือตามกำหนด 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checking date of loan a book, so that return a book in time.</a:t>
            </a:r>
            <a:b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#7 ผู้ใช้ต้องการอ่านหนังสือออนไลน์เพื่อจะใด้ไม่ต้องเสียเวลาในการไปยืมหนังสือ 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to read a online book, So that don't have to spend time to borrow.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#8 ผู้ใช้ต้องการติดต่อกับทางระบบยืมหนังสือเพื่อสอบถามปัญหาหรือข้อมูลเพิ่มเติม 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contact borrowing server, So that I have a problem and information to talk.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#9 ผู้ใช้ต้องการรายการแนะนำหนังสือ เพื่อค้นหาหนังสือที่น่าสนใจ 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recommended books, To search interesting books.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#10 ผู้ดูแลต้องการเพิ่มรายการหนังสือเข้าไปในหมวดหมู่ เพื่อที่จะได้มีหนังสือใหม่  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admin, I want add information about any books, To more books.</a:t>
            </a:r>
          </a:p>
        </p:txBody>
      </p:sp>
    </p:spTree>
    <p:extLst>
      <p:ext uri="{BB962C8B-B14F-4D97-AF65-F5344CB8AC3E}">
        <p14:creationId xmlns:p14="http://schemas.microsoft.com/office/powerpoint/2010/main" val="246180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495B-04B6-4F4D-B3EA-6510E9BF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cs typeface="KodchiangUPC" panose="02020603050405020304" pitchFamily="18" charset="-34"/>
              </a:rPr>
              <a:t>Current Sprint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3248-E0F8-4010-A096-79626FABE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ของการทำ </a:t>
            </a:r>
            <a:r>
              <a:rPr lang="en-US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EASY SEARCHING</a:t>
            </a:r>
          </a:p>
        </p:txBody>
      </p:sp>
    </p:spTree>
    <p:extLst>
      <p:ext uri="{BB962C8B-B14F-4D97-AF65-F5344CB8AC3E}">
        <p14:creationId xmlns:p14="http://schemas.microsoft.com/office/powerpoint/2010/main" val="300836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43F-549E-4285-B02A-D5C1BAF1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4085"/>
            <a:ext cx="10240392" cy="6267635"/>
          </a:xfrm>
        </p:spPr>
        <p:txBody>
          <a:bodyPr>
            <a:normAutofit/>
          </a:bodyPr>
          <a:lstStyle/>
          <a:p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#1 ผู้ใช้ต้องการระบบล็อคอินเพื่อเก็บข้อมูลการค้นหาและยืมหนังสือเพื่อ ตรวจสอบข้อมูลของตนเองได้</a:t>
            </a:r>
            <a:b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login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 </a:t>
            </a: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system, so that keep a info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.</a:t>
            </a:r>
            <a:b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endParaRPr lang="en-US" sz="3400" dirty="0">
              <a:solidFill>
                <a:srgbClr val="FFC000"/>
              </a:solidFill>
              <a:latin typeface="2005_iannnnnMTV" panose="02000000000000000000" pitchFamily="2" charset="0"/>
              <a:cs typeface="2005_iannnnnMTV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7BE7C-DD62-4D74-93A9-CF1BAB2E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94" y="1793906"/>
            <a:ext cx="5114211" cy="49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7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43F-549E-4285-B02A-D5C1BAF1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4085"/>
            <a:ext cx="10240392" cy="6267635"/>
          </a:xfrm>
        </p:spPr>
        <p:txBody>
          <a:bodyPr>
            <a:normAutofit/>
          </a:bodyPr>
          <a:lstStyle/>
          <a:p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#3 ผู้ใช้ต้องการหน้าต่างการทำงานที่ทันสมัยเพื่อความสะดวกในการใช้งาน </a:t>
            </a:r>
            <a:b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feature window modern, so that ease of use.</a:t>
            </a:r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endParaRPr lang="en-US" sz="3400" dirty="0">
              <a:solidFill>
                <a:srgbClr val="FFC000"/>
              </a:solidFill>
              <a:latin typeface="2005_iannnnnMTV" panose="02000000000000000000" pitchFamily="2" charset="0"/>
              <a:cs typeface="2005_iannnnnMTV" panose="02000000000000000000" pitchFamily="2" charset="0"/>
            </a:endParaRPr>
          </a:p>
        </p:txBody>
      </p:sp>
      <p:pic>
        <p:nvPicPr>
          <p:cNvPr id="4" name="Picture 2" descr="https://scontent.fbkk13-1.fna.fbcdn.net/v/t1.15752-9/44170483_361803301227004_7199654064831856640_n.png?_nc_cat=111&amp;_nc_ht=scontent.fbkk13-1.fna&amp;oh=fceea7a6258616827f01ef555f7b531f&amp;oe=5C48D631">
            <a:extLst>
              <a:ext uri="{FF2B5EF4-FFF2-40B4-BE49-F238E27FC236}">
                <a16:creationId xmlns:a16="http://schemas.microsoft.com/office/drawing/2014/main" id="{5C98BBCC-5C69-4D5B-9354-0E395BEF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68" y="1677880"/>
            <a:ext cx="9587664" cy="46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6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43F-549E-4285-B02A-D5C1BAF1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4085"/>
            <a:ext cx="10240392" cy="6267635"/>
          </a:xfrm>
        </p:spPr>
        <p:txBody>
          <a:bodyPr>
            <a:normAutofit/>
          </a:bodyPr>
          <a:lstStyle/>
          <a:p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#4 ผู้ใช้ต้องการระบบการจัดหมวดหมู่เพื่อความสะดวกในการค้นหา </a:t>
            </a:r>
            <a:b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classification system, so that ease of search.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endParaRPr lang="en-US" sz="3400" dirty="0">
              <a:solidFill>
                <a:srgbClr val="FFC000"/>
              </a:solidFill>
              <a:latin typeface="2005_iannnnnMTV" panose="02000000000000000000" pitchFamily="2" charset="0"/>
              <a:cs typeface="2005_iannnnnMTV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27D38-9AB7-4285-A8CD-C8AC50CE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83" y="1594635"/>
            <a:ext cx="8895425" cy="436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0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43F-549E-4285-B02A-D5C1BAF1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4085"/>
            <a:ext cx="10240392" cy="6267635"/>
          </a:xfrm>
        </p:spPr>
        <p:txBody>
          <a:bodyPr>
            <a:normAutofit/>
          </a:bodyPr>
          <a:lstStyle/>
          <a:p>
            <a:r>
              <a:rPr lang="th-TH" sz="3400" dirty="0">
                <a:solidFill>
                  <a:srgbClr val="4A2318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#5 ผู้ใช้ต้องการระบบยืมหนังสือและการแจ้งเตือนการคืนหนังสือเพื่อความสะดวกในการยืมและการคืน 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</a:t>
            </a:r>
            <a:r>
              <a:rPr lang="th-TH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 </a:t>
            </a: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I want borrowing and restoring book, so that ease of borrowing and restoring.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5BBC8-846C-40F8-84D2-899EBD759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09" y="2537874"/>
            <a:ext cx="7998781" cy="415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5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43F-549E-4285-B02A-D5C1BAF1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4085"/>
            <a:ext cx="10409069" cy="6267635"/>
          </a:xfrm>
        </p:spPr>
        <p:txBody>
          <a:bodyPr>
            <a:noAutofit/>
          </a:bodyPr>
          <a:lstStyle/>
          <a:p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#9 ผู้ใช้ต้องการรายการแนะนำหนังสือ เพื่อค้นหาหนังสือที่น่าสนใจ 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user, I want recommended books, To search interesting books.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endParaRPr lang="en-US" sz="3400" dirty="0">
              <a:solidFill>
                <a:srgbClr val="FFC000"/>
              </a:solidFill>
              <a:latin typeface="2005_iannnnnMTV" panose="02000000000000000000" pitchFamily="2" charset="0"/>
              <a:cs typeface="2005_iannnnnMTV" panose="02000000000000000000" pitchFamily="2" charset="0"/>
            </a:endParaRPr>
          </a:p>
        </p:txBody>
      </p:sp>
      <p:pic>
        <p:nvPicPr>
          <p:cNvPr id="1026" name="Picture 2" descr="https://scontent.fbkk13-1.fna.fbcdn.net/v/t1.15752-9/44170483_361803301227004_7199654064831856640_n.png?_nc_cat=111&amp;_nc_ht=scontent.fbkk13-1.fna&amp;oh=fceea7a6258616827f01ef555f7b531f&amp;oe=5C48D631">
            <a:extLst>
              <a:ext uri="{FF2B5EF4-FFF2-40B4-BE49-F238E27FC236}">
                <a16:creationId xmlns:a16="http://schemas.microsoft.com/office/drawing/2014/main" id="{58009899-B401-4A42-BF06-A75750414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68" y="1677880"/>
            <a:ext cx="9587664" cy="46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34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43F-549E-4285-B02A-D5C1BAF1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4085"/>
            <a:ext cx="10409069" cy="6267635"/>
          </a:xfrm>
        </p:spPr>
        <p:txBody>
          <a:bodyPr>
            <a:noAutofit/>
          </a:bodyPr>
          <a:lstStyle/>
          <a:p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#10 ผู้ดูแลต้องการเพิ่มรายการหนังสือเข้าไป</a:t>
            </a:r>
            <a:r>
              <a:rPr lang="th-TH" sz="3400" dirty="0" smtClean="0">
                <a:latin typeface="2005_iannnnnMTV" panose="02000000000000000000" pitchFamily="2" charset="0"/>
                <a:cs typeface="2005_iannnnnMTV" panose="02000000000000000000" pitchFamily="2" charset="0"/>
              </a:rPr>
              <a:t>ใน</a:t>
            </a:r>
            <a:r>
              <a:rPr lang="th-TH" sz="3400" dirty="0" smtClean="0">
                <a:latin typeface="2005_iannnnnMTV" panose="02000000000000000000" pitchFamily="2" charset="0"/>
                <a:cs typeface="2005_iannnnnMTV" panose="02000000000000000000" pitchFamily="2" charset="0"/>
              </a:rPr>
              <a:t>ระบบ</a:t>
            </a:r>
            <a:r>
              <a:rPr lang="th-TH" sz="3400" dirty="0" smtClean="0">
                <a:latin typeface="2005_iannnnnMTV" panose="02000000000000000000" pitchFamily="2" charset="0"/>
                <a:cs typeface="2005_iannnnnMTV" panose="02000000000000000000" pitchFamily="2" charset="0"/>
              </a:rPr>
              <a:t> </a:t>
            </a:r>
            <a:r>
              <a:rPr lang="th-TH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>เพื่อที่จะได้มีหนังสือใหม่  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r>
              <a:rPr lang="en-US" sz="3400" dirty="0">
                <a:solidFill>
                  <a:srgbClr val="FFC000"/>
                </a:solidFill>
                <a:latin typeface="2005_iannnnnMTV" panose="02000000000000000000" pitchFamily="2" charset="0"/>
                <a:cs typeface="2005_iannnnnMTV" panose="02000000000000000000" pitchFamily="2" charset="0"/>
              </a:rPr>
              <a:t>As a admin, I want add information about any books, To more books.</a:t>
            </a:r>
            <a: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  <a:t/>
            </a:r>
            <a:br>
              <a:rPr lang="en-US" sz="3400" dirty="0">
                <a:latin typeface="2005_iannnnnMTV" panose="02000000000000000000" pitchFamily="2" charset="0"/>
                <a:cs typeface="2005_iannnnnMTV" panose="02000000000000000000" pitchFamily="2" charset="0"/>
              </a:rPr>
            </a:br>
            <a:endParaRPr lang="en-US" sz="3400" dirty="0">
              <a:solidFill>
                <a:srgbClr val="FFC000"/>
              </a:solidFill>
              <a:latin typeface="2005_iannnnnMTV" panose="02000000000000000000" pitchFamily="2" charset="0"/>
              <a:cs typeface="2005_iannnnnMTV" panose="02000000000000000000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996B08-2FA4-44DA-8BAF-BE1C2FC7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23" y="1452077"/>
            <a:ext cx="8661877" cy="510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19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495B-04B6-4F4D-B3EA-6510E9BF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cs typeface="KodchiangUPC" panose="02020603050405020304" pitchFamily="18" charset="-34"/>
              </a:rPr>
              <a:t>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3248-E0F8-4010-A096-79626FABE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ของการทำ </a:t>
            </a:r>
            <a:r>
              <a:rPr lang="en-US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EASY SEARCHING</a:t>
            </a:r>
          </a:p>
        </p:txBody>
      </p:sp>
    </p:spTree>
    <p:extLst>
      <p:ext uri="{BB962C8B-B14F-4D97-AF65-F5344CB8AC3E}">
        <p14:creationId xmlns:p14="http://schemas.microsoft.com/office/powerpoint/2010/main" val="35453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495B-04B6-4F4D-B3EA-6510E9BF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0"/>
            <a:ext cx="10154509" cy="2852737"/>
          </a:xfrm>
        </p:spPr>
        <p:txBody>
          <a:bodyPr>
            <a:normAutofit/>
          </a:bodyPr>
          <a:lstStyle/>
          <a:p>
            <a:r>
              <a:rPr lang="th-TH" sz="10300" dirty="0">
                <a:cs typeface="KodchiangUPC" panose="02020603050405020304" pitchFamily="18" charset="-34"/>
              </a:rPr>
              <a:t>ที่มาและปัญหาที่ต้องการแก้ไข</a:t>
            </a:r>
            <a:endParaRPr lang="en-US" sz="10300" dirty="0">
              <a:cs typeface="KodchiangUPC" panose="02020603050405020304" pitchFamily="18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3248-E0F8-4010-A096-79626FABE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ของการทำ </a:t>
            </a:r>
            <a:r>
              <a:rPr lang="en-US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EASY SEARCHING</a:t>
            </a:r>
          </a:p>
        </p:txBody>
      </p:sp>
    </p:spTree>
    <p:extLst>
      <p:ext uri="{BB962C8B-B14F-4D97-AF65-F5344CB8AC3E}">
        <p14:creationId xmlns:p14="http://schemas.microsoft.com/office/powerpoint/2010/main" val="31477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95461B-358A-4780-B2DF-B2A6EDBD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701" y="1400452"/>
            <a:ext cx="10124983" cy="3654874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1.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ระบบล็อคอิน และ ระบบสมัครสมชิก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2.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ระบบแสดงข้อมูลผู้ใช้</a:t>
            </a:r>
            <a:b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3.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ระบบยืม-คืนหนังสือ</a:t>
            </a:r>
            <a:b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4.ระบบแอดมิน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95461B-358A-4780-B2DF-B2A6EDBD3E50}"/>
              </a:ext>
            </a:extLst>
          </p:cNvPr>
          <p:cNvSpPr txBox="1">
            <a:spLocks/>
          </p:cNvSpPr>
          <p:nvPr/>
        </p:nvSpPr>
        <p:spPr>
          <a:xfrm>
            <a:off x="1491701" y="429447"/>
            <a:ext cx="10124983" cy="36548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DONE</a:t>
            </a:r>
            <a:br>
              <a:rPr lang="en-US" sz="48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48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5452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4EAD-65C8-42BB-820B-16B384AFB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11500" dirty="0">
                <a:latin typeface="2005_iannnnnUBC" panose="020B0604020202020204" charset="0"/>
                <a:cs typeface="2005_iannnnnUBC" panose="020B0604020202020204" charset="0"/>
              </a:rPr>
              <a:t>ระบบล็อคอิน</a:t>
            </a:r>
            <a:endParaRPr lang="en-US" sz="11500" dirty="0">
              <a:latin typeface="2005_iannnnnUBC" panose="020B0604020202020204" charset="0"/>
              <a:cs typeface="2005_iannnnnUB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4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88A3-5C19-4CA7-980A-2A20CBF7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3101"/>
          </a:xfrm>
        </p:spPr>
        <p:txBody>
          <a:bodyPr>
            <a:normAutofit/>
          </a:bodyPr>
          <a:lstStyle/>
          <a:p>
            <a:r>
              <a:rPr lang="th-TH" sz="4800" dirty="0"/>
              <a:t>หน้าล็อคอิน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F31AF-4E47-4B36-9ACA-C1C254A8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41" y="1411551"/>
            <a:ext cx="10663589" cy="52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0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88A3-5C19-4CA7-980A-2A20CBF7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3101"/>
          </a:xfrm>
        </p:spPr>
        <p:txBody>
          <a:bodyPr>
            <a:normAutofit/>
          </a:bodyPr>
          <a:lstStyle/>
          <a:p>
            <a:r>
              <a:rPr lang="th-TH" sz="4800" dirty="0"/>
              <a:t>หน้าสมัครสมาชิก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B03BF-3F1C-442A-833E-E9B39FD5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34067"/>
            <a:ext cx="10647745" cy="52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3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4EAD-65C8-42BB-820B-16B384AFB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11500" dirty="0">
                <a:latin typeface="2005_iannnnnUBC" panose="020B0604020202020204" charset="0"/>
                <a:cs typeface="2005_iannnnnUBC" panose="020B0604020202020204" charset="0"/>
              </a:rPr>
              <a:t>ข้อมูลผู้ใช้</a:t>
            </a:r>
            <a:endParaRPr lang="en-US" sz="11500" dirty="0">
              <a:latin typeface="2005_iannnnnUBC" panose="020B0604020202020204" charset="0"/>
              <a:cs typeface="2005_iannnnnUB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88A3-5C19-4CA7-980A-2A20CBF7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3101"/>
          </a:xfrm>
        </p:spPr>
        <p:txBody>
          <a:bodyPr>
            <a:normAutofit/>
          </a:bodyPr>
          <a:lstStyle/>
          <a:p>
            <a:r>
              <a:rPr lang="th-TH" sz="4800" dirty="0"/>
              <a:t>ข้อมูลส่วนตัว + แก้ไขข้อมูลส่วนตัว</a:t>
            </a:r>
            <a:endParaRPr 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BF41BE-626C-41B4-B28C-FACD30F0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48901"/>
            <a:ext cx="10451977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22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88A3-5C19-4CA7-980A-2A20CBF7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3101"/>
          </a:xfrm>
        </p:spPr>
        <p:txBody>
          <a:bodyPr>
            <a:normAutofit/>
          </a:bodyPr>
          <a:lstStyle/>
          <a:p>
            <a:r>
              <a:rPr lang="th-TH" sz="4800" dirty="0"/>
              <a:t>ข้อมูลการยืมหนังสือ</a:t>
            </a:r>
            <a:endParaRPr lang="en-US" sz="4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B35BF1-04C6-4953-9E7E-EB9A61A2A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83" y="1642047"/>
            <a:ext cx="9916358" cy="282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47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4EAD-65C8-42BB-820B-16B384AFB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348" y="1788454"/>
            <a:ext cx="9206143" cy="2098226"/>
          </a:xfrm>
        </p:spPr>
        <p:txBody>
          <a:bodyPr/>
          <a:lstStyle/>
          <a:p>
            <a:r>
              <a:rPr lang="th-TH" sz="11500" dirty="0">
                <a:latin typeface="2005_iannnnnUBC" panose="020B0604020202020204" charset="0"/>
                <a:cs typeface="2005_iannnnnUBC" panose="020B0604020202020204" charset="0"/>
              </a:rPr>
              <a:t>ระบบยืม-คืนหนังสือ</a:t>
            </a:r>
            <a:endParaRPr lang="en-US" sz="11500" dirty="0">
              <a:latin typeface="2005_iannnnnUBC" panose="020B0604020202020204" charset="0"/>
              <a:cs typeface="2005_iannnnnUB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88A3-5C19-4CA7-980A-2A20CBF7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3101"/>
          </a:xfrm>
        </p:spPr>
        <p:txBody>
          <a:bodyPr>
            <a:normAutofit/>
          </a:bodyPr>
          <a:lstStyle/>
          <a:p>
            <a:r>
              <a:rPr lang="th-TH" sz="4800" dirty="0"/>
              <a:t>ระบบแจ้งเตือนเวลาคืน</a:t>
            </a:r>
            <a:endParaRPr lang="en-US" sz="4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3B5B6E-9E17-4C7E-B1C3-888A98B4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65" y="1620980"/>
            <a:ext cx="9339310" cy="484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05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88A3-5C19-4CA7-980A-2A20CBF7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3101"/>
          </a:xfrm>
        </p:spPr>
        <p:txBody>
          <a:bodyPr>
            <a:normAutofit/>
          </a:bodyPr>
          <a:lstStyle/>
          <a:p>
            <a:r>
              <a:rPr lang="th-TH" sz="4800" dirty="0"/>
              <a:t>ระบบค้นหาหนังสือจาก ชื่อหนังสือ หมวดหมู่ ..</a:t>
            </a:r>
            <a:endParaRPr lang="en-US" sz="4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4592B48-91E4-4513-990A-AFFD86A46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97854"/>
            <a:ext cx="10238913" cy="231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68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5E6C-443C-4BC7-A6DA-459008BB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688367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ที่มาของการทำโครงการ</a:t>
            </a:r>
            <a:br>
              <a:rPr lang="th-TH" b="1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	ต้องการวางแผนการยืมหนังสือและเช็คหนังสือที่ต้องการยืม	โดยไม่ต้องไปเช็คที่ห้องสมุด</a:t>
            </a:r>
            <a:b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b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ปัญหา</a:t>
            </a: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	ระบบค้นหาหนังสือมีความล้าสมัย</a:t>
            </a:r>
            <a:b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	หน้าต่างของการทำงานมีความยากต่อการค้นหาหนังสือ</a:t>
            </a:r>
            <a:b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กลุ่มผู้ใช้</a:t>
            </a: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	นักศึกษา</a:t>
            </a:r>
            <a:b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	บุคลากรทั่วไป</a:t>
            </a:r>
            <a:b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7877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88A3-5C19-4CA7-980A-2A20CBF7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3101"/>
          </a:xfrm>
        </p:spPr>
        <p:txBody>
          <a:bodyPr>
            <a:normAutofit/>
          </a:bodyPr>
          <a:lstStyle/>
          <a:p>
            <a:r>
              <a:rPr lang="th-TH" sz="4800" dirty="0"/>
              <a:t>ระบบการยืมหนังสือ</a:t>
            </a:r>
            <a:endParaRPr lang="en-US" sz="4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15C344B-06A1-46E9-B00E-FA6C4DA5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36" y="1556701"/>
            <a:ext cx="8878164" cy="50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8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4EAD-65C8-42BB-820B-16B384AFB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348" y="1788454"/>
            <a:ext cx="9206143" cy="2098226"/>
          </a:xfrm>
        </p:spPr>
        <p:txBody>
          <a:bodyPr/>
          <a:lstStyle/>
          <a:p>
            <a:r>
              <a:rPr lang="th-TH" sz="11500" dirty="0">
                <a:latin typeface="2005_iannnnnUBC" panose="020B0604020202020204" charset="0"/>
                <a:cs typeface="2005_iannnnnUBC" panose="020B0604020202020204" charset="0"/>
              </a:rPr>
              <a:t>ระบบแอดม</a:t>
            </a:r>
            <a:r>
              <a:rPr lang="th-TH" sz="11500" dirty="0" err="1">
                <a:latin typeface="2005_iannnnnUBC" panose="020B0604020202020204" charset="0"/>
                <a:cs typeface="2005_iannnnnUBC" panose="020B0604020202020204" charset="0"/>
              </a:rPr>
              <a:t>ิน</a:t>
            </a:r>
            <a:endParaRPr lang="en-US" sz="11500" dirty="0">
              <a:latin typeface="2005_iannnnnUBC" panose="020B0604020202020204" charset="0"/>
              <a:cs typeface="2005_iannnnnUB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9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88A3-5C19-4CA7-980A-2A20CBF7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3101"/>
          </a:xfrm>
        </p:spPr>
        <p:txBody>
          <a:bodyPr>
            <a:normAutofit/>
          </a:bodyPr>
          <a:lstStyle/>
          <a:p>
            <a:r>
              <a:rPr lang="th-TH" sz="4800" dirty="0"/>
              <a:t>ระบบจัดการหนังสือ </a:t>
            </a:r>
            <a:endParaRPr lang="en-US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E1227D-5E3A-4526-816E-F50CE924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23" y="1452077"/>
            <a:ext cx="8661877" cy="510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43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4EAD-65C8-42BB-820B-16B384AFB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348" y="1788454"/>
            <a:ext cx="9206143" cy="2098226"/>
          </a:xfrm>
        </p:spPr>
        <p:txBody>
          <a:bodyPr/>
          <a:lstStyle/>
          <a:p>
            <a:r>
              <a:rPr lang="th-TH" sz="11500" dirty="0">
                <a:latin typeface="JS Toomtam" panose="02000000000000000000" pitchFamily="50" charset="0"/>
                <a:cs typeface="JS Toomtam" panose="02000000000000000000" pitchFamily="50" charset="0"/>
              </a:rPr>
              <a:t>จบการนำเสนอ</a:t>
            </a:r>
            <a:endParaRPr lang="en-US" sz="11500" dirty="0">
              <a:latin typeface="JS Toomtam" panose="02000000000000000000" pitchFamily="50" charset="0"/>
              <a:cs typeface="JS Toomta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5E6C-443C-4BC7-A6DA-459008BB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68836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TOOL</a:t>
            </a:r>
            <a:b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b="1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1. PHP</a:t>
            </a:r>
            <a:b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2. JAVA SCRIPT</a:t>
            </a:r>
            <a:b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3. PHP MYADMIN</a:t>
            </a: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pic>
        <p:nvPicPr>
          <p:cNvPr id="1026" name="Picture 2" descr="à¸à¸¥à¸à¸²à¸£à¸à¹à¸à¸«à¸²à¸£à¸¹à¸à¸ à¸²à¸à¸ªà¸³à¸«à¸£à¸±à¸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4467497"/>
            <a:ext cx="3169424" cy="167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à¸à¸¥à¸à¸²à¸£à¸à¹à¸à¸«à¸²à¸£à¸¹à¸à¸ à¸²à¸à¸ªà¸³à¸«à¸£à¸±à¸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669" y="4310743"/>
            <a:ext cx="3263216" cy="183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à¸à¸¥à¸à¸²à¸£à¸à¹à¸à¸«à¸²à¸£à¸¹à¸à¸ à¸²à¸à¸ªà¸³à¸«à¸£à¸±à¸ PHP MYADM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923" y="1582419"/>
            <a:ext cx="3488962" cy="18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73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495B-04B6-4F4D-B3EA-6510E9BF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13800" dirty="0">
                <a:cs typeface="KodchiangUPC" panose="02020603050405020304" pitchFamily="18" charset="-34"/>
              </a:rPr>
              <a:t>จุดประสงค์</a:t>
            </a:r>
            <a:endParaRPr lang="en-US" sz="13800" dirty="0">
              <a:cs typeface="KodchiangUPC" panose="02020603050405020304" pitchFamily="18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3248-E0F8-4010-A096-79626FABE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ของการทำ </a:t>
            </a:r>
            <a:r>
              <a:rPr lang="en-US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EASY SEARCHING</a:t>
            </a:r>
          </a:p>
        </p:txBody>
      </p:sp>
    </p:spTree>
    <p:extLst>
      <p:ext uri="{BB962C8B-B14F-4D97-AF65-F5344CB8AC3E}">
        <p14:creationId xmlns:p14="http://schemas.microsoft.com/office/powerpoint/2010/main" val="10272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461B-358A-4780-B2DF-B2A6EDBD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64" y="614778"/>
            <a:ext cx="10124983" cy="54575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1.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เพื่อให้นักศึกษาและบุคลากรสามารถหาหนังสือได้สะดวกและรวดเร็ว</a:t>
            </a:r>
            <a:b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2.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เพื่อปรับปรุงให้การค้นหาหนังสือมีความสะดวกมากยิ่งขึ้น</a:t>
            </a:r>
            <a:b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3.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เพิ่มความสะดวกต่อการบันทึกข้อมูลของหนังสือ</a:t>
            </a:r>
            <a:b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4.สะดวกและรวดเร็วในการยืม-คืนหนังสือ</a:t>
            </a:r>
            <a:b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5.สามารถดูสถานะการยืมหนังสือได้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6638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495B-04B6-4F4D-B3EA-6510E9BF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13800" dirty="0">
                <a:cs typeface="KodchiangUPC" panose="02020603050405020304" pitchFamily="18" charset="-34"/>
              </a:rPr>
              <a:t>หน้าที่</a:t>
            </a:r>
            <a:endParaRPr lang="en-US" sz="13800" dirty="0">
              <a:cs typeface="KodchiangUPC" panose="02020603050405020304" pitchFamily="18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3248-E0F8-4010-A096-79626FABE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ของการทำ </a:t>
            </a:r>
            <a:r>
              <a:rPr lang="en-US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EASY SEARCHING</a:t>
            </a:r>
          </a:p>
        </p:txBody>
      </p:sp>
    </p:spTree>
    <p:extLst>
      <p:ext uri="{BB962C8B-B14F-4D97-AF65-F5344CB8AC3E}">
        <p14:creationId xmlns:p14="http://schemas.microsoft.com/office/powerpoint/2010/main" val="21320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B1B9E82-505F-4D77-BB29-6A55A3DC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64" y="614778"/>
            <a:ext cx="10124983" cy="54575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JS Toomtam" panose="02000000000000000000" pitchFamily="50" charset="0"/>
                <a:cs typeface="JS Toomtam" panose="02000000000000000000" pitchFamily="50" charset="0"/>
              </a:rPr>
              <a:t/>
            </a:r>
            <a:br>
              <a:rPr lang="en-US" sz="3600" dirty="0">
                <a:latin typeface="JS Toomtam" panose="02000000000000000000" pitchFamily="50" charset="0"/>
                <a:cs typeface="JS Toomtam" panose="02000000000000000000" pitchFamily="50" charset="0"/>
              </a:rPr>
            </a:br>
            <a:endParaRPr lang="en-US" sz="3600" dirty="0">
              <a:latin typeface="JS Toomtam" panose="02000000000000000000" pitchFamily="50" charset="0"/>
              <a:cs typeface="JS Toomtam" panose="020000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A30D7-8D40-4F0A-9627-D7A6265D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60" y="421320"/>
            <a:ext cx="2076957" cy="1957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12D7B3-71EC-4DDE-92B9-C07F6D9C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60" y="2469101"/>
            <a:ext cx="2048775" cy="1769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29E7D1-640D-4093-99B7-7379A8231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060" y="4441964"/>
            <a:ext cx="1974311" cy="1968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51AAE3-54B3-44AB-ABCF-CE3167C13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026" y="429927"/>
            <a:ext cx="2065626" cy="1957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37F14-0D7D-4E3B-A4EA-D8EF96B35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025" y="2469101"/>
            <a:ext cx="2065627" cy="2078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460E4B-75FD-40CE-9508-D57ECC239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359" y="447953"/>
            <a:ext cx="2600514" cy="2060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260A32-658D-46E7-BDE7-57E3E34F32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9762" y="447953"/>
            <a:ext cx="2609864" cy="197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64E32-A524-473F-BCBD-C64FD7CB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62" y="2704361"/>
            <a:ext cx="2609864" cy="2460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12D0A7-7E94-40FA-962D-F92E8197E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358" y="2590700"/>
            <a:ext cx="2600514" cy="32526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948B3D-742F-4E75-B8E2-4118C9D0B4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6025" y="4629333"/>
            <a:ext cx="2065627" cy="181860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B947051-8184-4066-9D20-0246AFEF5FB0}"/>
              </a:ext>
            </a:extLst>
          </p:cNvPr>
          <p:cNvSpPr txBox="1">
            <a:spLocks/>
          </p:cNvSpPr>
          <p:nvPr/>
        </p:nvSpPr>
        <p:spPr>
          <a:xfrm>
            <a:off x="1276976" y="6469227"/>
            <a:ext cx="1759190" cy="291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จักรก</a:t>
            </a:r>
            <a:r>
              <a:rPr lang="th-TH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ฤษ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2BCAB33-2D81-41C5-8DB5-F30CBBBDE165}"/>
              </a:ext>
            </a:extLst>
          </p:cNvPr>
          <p:cNvSpPr txBox="1">
            <a:spLocks/>
          </p:cNvSpPr>
          <p:nvPr/>
        </p:nvSpPr>
        <p:spPr>
          <a:xfrm>
            <a:off x="3850416" y="6469226"/>
            <a:ext cx="1759190" cy="291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ณัฐดนัย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EF1EE26-1000-4B7B-BC98-65124F473A7C}"/>
              </a:ext>
            </a:extLst>
          </p:cNvPr>
          <p:cNvSpPr txBox="1">
            <a:spLocks/>
          </p:cNvSpPr>
          <p:nvPr/>
        </p:nvSpPr>
        <p:spPr>
          <a:xfrm>
            <a:off x="6538020" y="5895683"/>
            <a:ext cx="1759190" cy="291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สุคนธ์ทิพย์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0A6DC7A-3EC2-4418-B2B1-A99383784F29}"/>
              </a:ext>
            </a:extLst>
          </p:cNvPr>
          <p:cNvSpPr txBox="1">
            <a:spLocks/>
          </p:cNvSpPr>
          <p:nvPr/>
        </p:nvSpPr>
        <p:spPr>
          <a:xfrm>
            <a:off x="9535099" y="5234205"/>
            <a:ext cx="1759190" cy="291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ภานุเดช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406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495B-04B6-4F4D-B3EA-6510E9BF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cs typeface="KodchiangUPC" panose="02020603050405020304" pitchFamily="18" charset="-34"/>
              </a:rPr>
              <a:t>USER 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3248-E0F8-4010-A096-79626FABE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ของการทำ </a:t>
            </a:r>
            <a:r>
              <a:rPr lang="en-US" sz="2800" b="1" dirty="0">
                <a:latin typeface="2005_iannnnnUBC" panose="02000000000000000000" pitchFamily="2" charset="0"/>
                <a:cs typeface="2005_iannnnnUBC" panose="02000000000000000000" pitchFamily="2" charset="0"/>
              </a:rPr>
              <a:t>EASY SEARCHING</a:t>
            </a:r>
          </a:p>
        </p:txBody>
      </p:sp>
    </p:spTree>
    <p:extLst>
      <p:ext uri="{BB962C8B-B14F-4D97-AF65-F5344CB8AC3E}">
        <p14:creationId xmlns:p14="http://schemas.microsoft.com/office/powerpoint/2010/main" val="12386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737</TotalTime>
  <Words>288</Words>
  <Application>Microsoft Office PowerPoint</Application>
  <PresentationFormat>Widescreen</PresentationFormat>
  <Paragraphs>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Franklin Gothic Book</vt:lpstr>
      <vt:lpstr>LilyUPC</vt:lpstr>
      <vt:lpstr>JS Toomtam</vt:lpstr>
      <vt:lpstr>BrowalliaUPC</vt:lpstr>
      <vt:lpstr>2005_iannnnnMTV</vt:lpstr>
      <vt:lpstr>Courier New</vt:lpstr>
      <vt:lpstr>2005_iannnnnUBC</vt:lpstr>
      <vt:lpstr>KodchiangUPC</vt:lpstr>
      <vt:lpstr>Crop</vt:lpstr>
      <vt:lpstr>Easy Searching</vt:lpstr>
      <vt:lpstr>ที่มาและปัญหาที่ต้องการแก้ไข</vt:lpstr>
      <vt:lpstr>ที่มาของการทำโครงการ  ต้องการวางแผนการยืมหนังสือและเช็คหนังสือที่ต้องการยืม โดยไม่ต้องไปเช็คที่ห้องสมุด   ปัญหา  ระบบค้นหาหนังสือมีความล้าสมัย  หน้าต่างของการทำงานมีความยากต่อการค้นหาหนังสือ  กลุ่มผู้ใช้  นักศึกษา  บุคลากรทั่วไป  </vt:lpstr>
      <vt:lpstr>TOOL  1. PHP 2. JAVA SCRIPT 3. PHP MYADMIN  </vt:lpstr>
      <vt:lpstr>จุดประสงค์</vt:lpstr>
      <vt:lpstr>1.เพื่อให้นักศึกษาและบุคลากรสามารถหาหนังสือได้สะดวกและรวดเร็ว  2.เพื่อปรับปรุงให้การค้นหาหนังสือมีความสะดวกมากยิ่งขึ้น  3.เพิ่มความสะดวกต่อการบันทึกข้อมูลของหนังสือ  4.สะดวกและรวดเร็วในการยืม-คืนหนังสือ  5.สามารถดูสถานะการยืมหนังสือได้ </vt:lpstr>
      <vt:lpstr>หน้าที่</vt:lpstr>
      <vt:lpstr> </vt:lpstr>
      <vt:lpstr>USER STORY</vt:lpstr>
      <vt:lpstr>#1 ผู้ใช้ต้องการระบบล็อคอินเพื่อเก็บข้อมูลการค้นหาและยืมหนังสือเพื่อ ตรวจสอบข้อมูลของตนเองได้ As a user, I want login system, so that keep a info. #2 ผู้ดูแลต้องการตรวจสอบสถานะผู้ใช้ จากผู้ใช้  As a manager, I want checking online users. #3 ผู้ใช้ต้องการหน้าต่างการทำงานที่ทันสมัยเพื่อความสะดวกในการใช้งาน  As a User, I want feature window modern, so that ease of use. #4 ผู้ใช้ต้องการระบบการจัดหมวดหมู่เพื่อความสะดวกในการค้นหา  As a User, I want classification system, so that ease of search. #5 ผู้ใช้ต้องการระบบยืมหนังสือและการแจ้งเตือนการคืนหนังสือเพื่อความสะดวกในการยืมและการคืน  As a user, I want borrowing and restoring book, so that ease of borrowing and restoring. </vt:lpstr>
      <vt:lpstr>#6 ผู้ใช้ต้องการตรวจสอบระยะเวลาในการยืมหนังสือเพื่อจะได้ทำการคืนหนังสือตามกำหนด  As a user, I want checking date of loan a book, so that return a book in time. #7 ผู้ใช้ต้องการอ่านหนังสือออนไลน์เพื่อจะใด้ไม่ต้องเสียเวลาในการไปยืมหนังสือ  As a user, I want to read a online book, So that don't have to spend time to borrow. #8 ผู้ใช้ต้องการติดต่อกับทางระบบยืมหนังสือเพื่อสอบถามปัญหาหรือข้อมูลเพิ่มเติม  As a user, I want contact borrowing server, So that I have a problem and information to talk. #9 ผู้ใช้ต้องการรายการแนะนำหนังสือ เพื่อค้นหาหนังสือที่น่าสนใจ  As a user, I want recommended books, To search interesting books. #10 ผู้ดูแลต้องการเพิ่มรายการหนังสือเข้าไปในหมวดหมู่ เพื่อที่จะได้มีหนังสือใหม่   As a admin, I want add information about any books, To more books.</vt:lpstr>
      <vt:lpstr>Current Sprint</vt:lpstr>
      <vt:lpstr>#1 ผู้ใช้ต้องการระบบล็อคอินเพื่อเก็บข้อมูลการค้นหาและยืมหนังสือเพื่อ ตรวจสอบข้อมูลของตนเองได้ As a user, I want login system, so that keep a info. </vt:lpstr>
      <vt:lpstr>#3 ผู้ใช้ต้องการหน้าต่างการทำงานที่ทันสมัยเพื่อความสะดวกในการใช้งาน  As a User, I want feature window modern, so that ease of use. </vt:lpstr>
      <vt:lpstr>#4 ผู้ใช้ต้องการระบบการจัดหมวดหมู่เพื่อความสะดวกในการค้นหา  As a User, I want classification system, so that ease of search. </vt:lpstr>
      <vt:lpstr>#5 ผู้ใช้ต้องการระบบยืมหนังสือและการแจ้งเตือนการคืนหนังสือเพื่อความสะดวกในการยืมและการคืน  As a user, I want borrowing and restoring book, so that ease of borrowing and restoring. </vt:lpstr>
      <vt:lpstr>#9 ผู้ใช้ต้องการรายการแนะนำหนังสือ เพื่อค้นหาหนังสือที่น่าสนใจ  As a user, I want recommended books, To search interesting books. </vt:lpstr>
      <vt:lpstr>#10 ผู้ดูแลต้องการเพิ่มรายการหนังสือเข้าไปในระบบ เพื่อที่จะได้มีหนังสือใหม่   As a admin, I want add information about any books, To more books. </vt:lpstr>
      <vt:lpstr>DONE</vt:lpstr>
      <vt:lpstr>1.ระบบล็อคอิน และ ระบบสมัครสมชิก  2.ระบบแสดงข้อมูลผู้ใช้  3.ระบบยืม-คืนหนังสือ  4.ระบบแอดมิน </vt:lpstr>
      <vt:lpstr>ระบบล็อคอิน</vt:lpstr>
      <vt:lpstr>หน้าล็อคอิน</vt:lpstr>
      <vt:lpstr>หน้าสมัครสมาชิก</vt:lpstr>
      <vt:lpstr>ข้อมูลผู้ใช้</vt:lpstr>
      <vt:lpstr>ข้อมูลส่วนตัว + แก้ไขข้อมูลส่วนตัว</vt:lpstr>
      <vt:lpstr>ข้อมูลการยืมหนังสือ</vt:lpstr>
      <vt:lpstr>ระบบยืม-คืนหนังสือ</vt:lpstr>
      <vt:lpstr>ระบบแจ้งเตือนเวลาคืน</vt:lpstr>
      <vt:lpstr>ระบบค้นหาหนังสือจาก ชื่อหนังสือ หมวดหมู่ ..</vt:lpstr>
      <vt:lpstr>ระบบการยืมหนังสือ</vt:lpstr>
      <vt:lpstr>ระบบแอดมิน</vt:lpstr>
      <vt:lpstr>ระบบจัดการหนังสือ </vt:lpstr>
      <vt:lpstr>จบการนำเสนอ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Searching</dc:title>
  <dc:creator>Mummy Gippo</dc:creator>
  <cp:lastModifiedBy>Chakkrit Tha-apai</cp:lastModifiedBy>
  <cp:revision>54</cp:revision>
  <dcterms:created xsi:type="dcterms:W3CDTF">2018-10-17T12:27:33Z</dcterms:created>
  <dcterms:modified xsi:type="dcterms:W3CDTF">2018-10-18T02:27:15Z</dcterms:modified>
</cp:coreProperties>
</file>