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63" r:id="rId3"/>
    <p:sldId id="265" r:id="rId4"/>
    <p:sldId id="309" r:id="rId5"/>
    <p:sldId id="273" r:id="rId6"/>
    <p:sldId id="275" r:id="rId7"/>
    <p:sldId id="270" r:id="rId8"/>
    <p:sldId id="266" r:id="rId9"/>
    <p:sldId id="269" r:id="rId10"/>
    <p:sldId id="279" r:id="rId11"/>
    <p:sldId id="278" r:id="rId12"/>
    <p:sldId id="258" r:id="rId13"/>
    <p:sldId id="277" r:id="rId14"/>
    <p:sldId id="280" r:id="rId15"/>
    <p:sldId id="281" r:id="rId16"/>
    <p:sldId id="259" r:id="rId17"/>
    <p:sldId id="276" r:id="rId18"/>
    <p:sldId id="285" r:id="rId19"/>
    <p:sldId id="283" r:id="rId20"/>
    <p:sldId id="286" r:id="rId21"/>
    <p:sldId id="288" r:id="rId22"/>
    <p:sldId id="287" r:id="rId23"/>
    <p:sldId id="289" r:id="rId24"/>
    <p:sldId id="291" r:id="rId25"/>
    <p:sldId id="294" r:id="rId26"/>
    <p:sldId id="282" r:id="rId27"/>
    <p:sldId id="290" r:id="rId28"/>
    <p:sldId id="292" r:id="rId29"/>
    <p:sldId id="293" r:id="rId30"/>
    <p:sldId id="297" r:id="rId31"/>
    <p:sldId id="299" r:id="rId32"/>
    <p:sldId id="284" r:id="rId33"/>
    <p:sldId id="301" r:id="rId34"/>
    <p:sldId id="308" r:id="rId35"/>
    <p:sldId id="302" r:id="rId36"/>
    <p:sldId id="300" r:id="rId37"/>
    <p:sldId id="310" r:id="rId38"/>
    <p:sldId id="311" r:id="rId39"/>
    <p:sldId id="305" r:id="rId40"/>
    <p:sldId id="306" r:id="rId41"/>
    <p:sldId id="307" r:id="rId42"/>
    <p:sldId id="267" r:id="rId43"/>
    <p:sldId id="303" r:id="rId44"/>
    <p:sldId id="27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as Guillemot" initials="NG" lastIdx="7" clrIdx="0">
    <p:extLst>
      <p:ext uri="{19B8F6BF-5375-455C-9EA6-DF929625EA0E}">
        <p15:presenceInfo xmlns:p15="http://schemas.microsoft.com/office/powerpoint/2012/main" userId="85b7a47195161b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2" autoAdjust="0"/>
    <p:restoredTop sz="66252" autoAdjust="0"/>
  </p:normalViewPr>
  <p:slideViewPr>
    <p:cSldViewPr snapToGrid="0">
      <p:cViewPr varScale="1">
        <p:scale>
          <a:sx n="51" d="100"/>
          <a:sy n="51" d="100"/>
        </p:scale>
        <p:origin x="875" y="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Guillemot" userId="85b7a47195161b4e" providerId="LiveId" clId="{E6C830F4-50A2-442C-8ADF-6C37FEBA3590}"/>
    <pc:docChg chg="undo custSel addSld modSld sldOrd">
      <pc:chgData name="Nicolas Guillemot" userId="85b7a47195161b4e" providerId="LiveId" clId="{E6C830F4-50A2-442C-8ADF-6C37FEBA3590}" dt="2017-09-11T01:11:14.390" v="2632" actId="1076"/>
      <pc:docMkLst>
        <pc:docMk/>
      </pc:docMkLst>
      <pc:sldChg chg="delSp modSp delAnim">
        <pc:chgData name="Nicolas Guillemot" userId="85b7a47195161b4e" providerId="LiveId" clId="{E6C830F4-50A2-442C-8ADF-6C37FEBA3590}" dt="2017-09-10T22:07:58.560" v="1964" actId="403"/>
        <pc:sldMkLst>
          <pc:docMk/>
          <pc:sldMk cId="506914119" sldId="258"/>
        </pc:sldMkLst>
        <pc:spChg chg="mod">
          <ac:chgData name="Nicolas Guillemot" userId="85b7a47195161b4e" providerId="LiveId" clId="{E6C830F4-50A2-442C-8ADF-6C37FEBA3590}" dt="2017-09-10T22:07:58.560" v="1964" actId="403"/>
          <ac:spMkLst>
            <pc:docMk/>
            <pc:sldMk cId="506914119" sldId="258"/>
            <ac:spMk id="4" creationId="{9B201419-91DE-4257-9AA1-149660160143}"/>
          </ac:spMkLst>
        </pc:spChg>
        <pc:spChg chg="mod">
          <ac:chgData name="Nicolas Guillemot" userId="85b7a47195161b4e" providerId="LiveId" clId="{E6C830F4-50A2-442C-8ADF-6C37FEBA3590}" dt="2017-09-10T22:07:58.560" v="1964" actId="403"/>
          <ac:spMkLst>
            <pc:docMk/>
            <pc:sldMk cId="506914119" sldId="258"/>
            <ac:spMk id="5" creationId="{033901DD-9DDE-44BD-9EF5-820C29362BD9}"/>
          </ac:spMkLst>
        </pc:spChg>
        <pc:spChg chg="mod">
          <ac:chgData name="Nicolas Guillemot" userId="85b7a47195161b4e" providerId="LiveId" clId="{E6C830F4-50A2-442C-8ADF-6C37FEBA3590}" dt="2017-09-10T04:25:12.607" v="1745" actId="1036"/>
          <ac:spMkLst>
            <pc:docMk/>
            <pc:sldMk cId="506914119" sldId="258"/>
            <ac:spMk id="6" creationId="{07E59C06-AD45-48BF-8F09-2A0774FD41E7}"/>
          </ac:spMkLst>
        </pc:spChg>
        <pc:spChg chg="mod">
          <ac:chgData name="Nicolas Guillemot" userId="85b7a47195161b4e" providerId="LiveId" clId="{E6C830F4-50A2-442C-8ADF-6C37FEBA3590}" dt="2017-09-10T04:25:12.607" v="1745" actId="1036"/>
          <ac:spMkLst>
            <pc:docMk/>
            <pc:sldMk cId="506914119" sldId="258"/>
            <ac:spMk id="7" creationId="{5662F497-156C-45EE-919B-D0B3856566ED}"/>
          </ac:spMkLst>
        </pc:spChg>
        <pc:spChg chg="mod">
          <ac:chgData name="Nicolas Guillemot" userId="85b7a47195161b4e" providerId="LiveId" clId="{E6C830F4-50A2-442C-8ADF-6C37FEBA3590}" dt="2017-09-10T04:25:12.607" v="1745" actId="1036"/>
          <ac:spMkLst>
            <pc:docMk/>
            <pc:sldMk cId="506914119" sldId="258"/>
            <ac:spMk id="8" creationId="{468BFF58-9F50-472E-811A-BF42C562EF14}"/>
          </ac:spMkLst>
        </pc:spChg>
        <pc:spChg chg="mod">
          <ac:chgData name="Nicolas Guillemot" userId="85b7a47195161b4e" providerId="LiveId" clId="{E6C830F4-50A2-442C-8ADF-6C37FEBA3590}" dt="2017-09-10T04:25:12.607" v="1745" actId="1036"/>
          <ac:spMkLst>
            <pc:docMk/>
            <pc:sldMk cId="506914119" sldId="258"/>
            <ac:spMk id="9" creationId="{8C7FA9C5-E260-411E-9F8D-D8491C4932B4}"/>
          </ac:spMkLst>
        </pc:spChg>
        <pc:spChg chg="mod">
          <ac:chgData name="Nicolas Guillemot" userId="85b7a47195161b4e" providerId="LiveId" clId="{E6C830F4-50A2-442C-8ADF-6C37FEBA3590}" dt="2017-09-10T04:25:12.607" v="1745" actId="1036"/>
          <ac:spMkLst>
            <pc:docMk/>
            <pc:sldMk cId="506914119" sldId="258"/>
            <ac:spMk id="18" creationId="{BC116752-83ED-474F-8931-2DB39F0F779F}"/>
          </ac:spMkLst>
        </pc:spChg>
        <pc:spChg chg="del">
          <ac:chgData name="Nicolas Guillemot" userId="85b7a47195161b4e" providerId="LiveId" clId="{E6C830F4-50A2-442C-8ADF-6C37FEBA3590}" dt="2017-09-10T04:24:45.683" v="1722" actId="478"/>
          <ac:spMkLst>
            <pc:docMk/>
            <pc:sldMk cId="506914119" sldId="258"/>
            <ac:spMk id="19" creationId="{FE602504-5234-4710-8D5D-0BE06306DEF3}"/>
          </ac:spMkLst>
        </pc:spChg>
        <pc:spChg chg="mod">
          <ac:chgData name="Nicolas Guillemot" userId="85b7a47195161b4e" providerId="LiveId" clId="{E6C830F4-50A2-442C-8ADF-6C37FEBA3590}" dt="2017-09-10T22:07:38.095" v="1955" actId="403"/>
          <ac:spMkLst>
            <pc:docMk/>
            <pc:sldMk cId="506914119" sldId="258"/>
            <ac:spMk id="20" creationId="{055F59E9-6445-4B9E-9CD2-5AFE96ADEF42}"/>
          </ac:spMkLst>
        </pc:spChg>
        <pc:spChg chg="mod">
          <ac:chgData name="Nicolas Guillemot" userId="85b7a47195161b4e" providerId="LiveId" clId="{E6C830F4-50A2-442C-8ADF-6C37FEBA3590}" dt="2017-09-10T04:25:12.607" v="1745" actId="1036"/>
          <ac:spMkLst>
            <pc:docMk/>
            <pc:sldMk cId="506914119" sldId="258"/>
            <ac:spMk id="21" creationId="{9ED51EE8-4C4B-4A78-AD34-1F003A4C940C}"/>
          </ac:spMkLst>
        </pc:spChg>
        <pc:spChg chg="mod">
          <ac:chgData name="Nicolas Guillemot" userId="85b7a47195161b4e" providerId="LiveId" clId="{E6C830F4-50A2-442C-8ADF-6C37FEBA3590}" dt="2017-09-10T04:25:12.607" v="1745" actId="1036"/>
          <ac:spMkLst>
            <pc:docMk/>
            <pc:sldMk cId="506914119" sldId="258"/>
            <ac:spMk id="22" creationId="{C442D9AC-0273-4D74-B2FE-887B817CB8C1}"/>
          </ac:spMkLst>
        </pc:spChg>
        <pc:spChg chg="mod">
          <ac:chgData name="Nicolas Guillemot" userId="85b7a47195161b4e" providerId="LiveId" clId="{E6C830F4-50A2-442C-8ADF-6C37FEBA3590}" dt="2017-09-10T04:25:12.607" v="1745" actId="1036"/>
          <ac:spMkLst>
            <pc:docMk/>
            <pc:sldMk cId="506914119" sldId="258"/>
            <ac:spMk id="26" creationId="{9EDE1CC1-B3DA-4E69-A9F8-76E5B1221A16}"/>
          </ac:spMkLst>
        </pc:spChg>
        <pc:spChg chg="mod">
          <ac:chgData name="Nicolas Guillemot" userId="85b7a47195161b4e" providerId="LiveId" clId="{E6C830F4-50A2-442C-8ADF-6C37FEBA3590}" dt="2017-09-10T22:07:48.312" v="1960" actId="403"/>
          <ac:spMkLst>
            <pc:docMk/>
            <pc:sldMk cId="506914119" sldId="258"/>
            <ac:spMk id="27" creationId="{887E119C-8037-42E5-B040-5044049423E3}"/>
          </ac:spMkLst>
        </pc:spChg>
        <pc:spChg chg="mod">
          <ac:chgData name="Nicolas Guillemot" userId="85b7a47195161b4e" providerId="LiveId" clId="{E6C830F4-50A2-442C-8ADF-6C37FEBA3590}" dt="2017-09-10T04:25:12.607" v="1745" actId="1036"/>
          <ac:spMkLst>
            <pc:docMk/>
            <pc:sldMk cId="506914119" sldId="258"/>
            <ac:spMk id="28" creationId="{EA335B77-426F-419F-9870-F39CFDABC94B}"/>
          </ac:spMkLst>
        </pc:spChg>
        <pc:spChg chg="mod">
          <ac:chgData name="Nicolas Guillemot" userId="85b7a47195161b4e" providerId="LiveId" clId="{E6C830F4-50A2-442C-8ADF-6C37FEBA3590}" dt="2017-09-10T04:25:12.607" v="1745" actId="1036"/>
          <ac:spMkLst>
            <pc:docMk/>
            <pc:sldMk cId="506914119" sldId="258"/>
            <ac:spMk id="30" creationId="{894F02F7-39FC-473B-8B8D-C94063A16428}"/>
          </ac:spMkLst>
        </pc:spChg>
        <pc:spChg chg="mod">
          <ac:chgData name="Nicolas Guillemot" userId="85b7a47195161b4e" providerId="LiveId" clId="{E6C830F4-50A2-442C-8ADF-6C37FEBA3590}" dt="2017-09-10T04:25:12.607" v="1745" actId="1036"/>
          <ac:spMkLst>
            <pc:docMk/>
            <pc:sldMk cId="506914119" sldId="258"/>
            <ac:spMk id="37" creationId="{7EB869D5-4D2F-4558-BA5D-803985F1C8D0}"/>
          </ac:spMkLst>
        </pc:spChg>
        <pc:picChg chg="mod">
          <ac:chgData name="Nicolas Guillemot" userId="85b7a47195161b4e" providerId="LiveId" clId="{E6C830F4-50A2-442C-8ADF-6C37FEBA3590}" dt="2017-09-10T04:25:12.607" v="1745" actId="1036"/>
          <ac:picMkLst>
            <pc:docMk/>
            <pc:sldMk cId="506914119" sldId="258"/>
            <ac:picMk id="24" creationId="{827E0079-ECD9-4183-9852-FD0461462BBD}"/>
          </ac:picMkLst>
        </pc:picChg>
        <pc:picChg chg="mod">
          <ac:chgData name="Nicolas Guillemot" userId="85b7a47195161b4e" providerId="LiveId" clId="{E6C830F4-50A2-442C-8ADF-6C37FEBA3590}" dt="2017-09-10T04:25:12.607" v="1745" actId="1036"/>
          <ac:picMkLst>
            <pc:docMk/>
            <pc:sldMk cId="506914119" sldId="258"/>
            <ac:picMk id="29" creationId="{826B8411-817A-4336-939F-9A287B8FDDD5}"/>
          </ac:picMkLst>
        </pc:picChg>
        <pc:cxnChg chg="mod">
          <ac:chgData name="Nicolas Guillemot" userId="85b7a47195161b4e" providerId="LiveId" clId="{E6C830F4-50A2-442C-8ADF-6C37FEBA3590}" dt="2017-09-10T04:25:12.607" v="1745" actId="1036"/>
          <ac:cxnSpMkLst>
            <pc:docMk/>
            <pc:sldMk cId="506914119" sldId="258"/>
            <ac:cxnSpMk id="23" creationId="{6D65D045-495D-4FB3-A24B-7EBBCBA7D79D}"/>
          </ac:cxnSpMkLst>
        </pc:cxnChg>
        <pc:cxnChg chg="mod">
          <ac:chgData name="Nicolas Guillemot" userId="85b7a47195161b4e" providerId="LiveId" clId="{E6C830F4-50A2-442C-8ADF-6C37FEBA3590}" dt="2017-09-10T04:25:12.607" v="1745" actId="1036"/>
          <ac:cxnSpMkLst>
            <pc:docMk/>
            <pc:sldMk cId="506914119" sldId="258"/>
            <ac:cxnSpMk id="25" creationId="{709A4E3D-0A52-41E8-A785-6EAE09E0A60A}"/>
          </ac:cxnSpMkLst>
        </pc:cxnChg>
        <pc:cxnChg chg="mod">
          <ac:chgData name="Nicolas Guillemot" userId="85b7a47195161b4e" providerId="LiveId" clId="{E6C830F4-50A2-442C-8ADF-6C37FEBA3590}" dt="2017-09-10T04:25:12.607" v="1745" actId="1036"/>
          <ac:cxnSpMkLst>
            <pc:docMk/>
            <pc:sldMk cId="506914119" sldId="258"/>
            <ac:cxnSpMk id="35" creationId="{8032050D-9841-4223-9737-FCD6B181F31E}"/>
          </ac:cxnSpMkLst>
        </pc:cxnChg>
      </pc:sldChg>
      <pc:sldChg chg="modSp">
        <pc:chgData name="Nicolas Guillemot" userId="85b7a47195161b4e" providerId="LiveId" clId="{E6C830F4-50A2-442C-8ADF-6C37FEBA3590}" dt="2017-09-10T04:33:29.154" v="1748" actId="403"/>
        <pc:sldMkLst>
          <pc:docMk/>
          <pc:sldMk cId="1383384230" sldId="259"/>
        </pc:sldMkLst>
        <pc:spChg chg="mod">
          <ac:chgData name="Nicolas Guillemot" userId="85b7a47195161b4e" providerId="LiveId" clId="{E6C830F4-50A2-442C-8ADF-6C37FEBA3590}" dt="2017-08-31T04:50:25.284" v="2" actId="1076"/>
          <ac:spMkLst>
            <pc:docMk/>
            <pc:sldMk cId="1383384230" sldId="259"/>
            <ac:spMk id="8" creationId="{D1043D35-5558-4938-B1C9-A0850BB7B9F7}"/>
          </ac:spMkLst>
        </pc:spChg>
        <pc:graphicFrameChg chg="modGraphic">
          <ac:chgData name="Nicolas Guillemot" userId="85b7a47195161b4e" providerId="LiveId" clId="{E6C830F4-50A2-442C-8ADF-6C37FEBA3590}" dt="2017-09-10T04:33:29.154" v="1748" actId="403"/>
          <ac:graphicFrameMkLst>
            <pc:docMk/>
            <pc:sldMk cId="1383384230" sldId="259"/>
            <ac:graphicFrameMk id="9" creationId="{7D7B60DD-8239-4DA1-A9A2-770B6764ED27}"/>
          </ac:graphicFrameMkLst>
        </pc:graphicFrameChg>
      </pc:sldChg>
      <pc:sldChg chg="modSp">
        <pc:chgData name="Nicolas Guillemot" userId="85b7a47195161b4e" providerId="LiveId" clId="{E6C830F4-50A2-442C-8ADF-6C37FEBA3590}" dt="2017-09-10T03:21:21.893" v="1423" actId="13822"/>
        <pc:sldMkLst>
          <pc:docMk/>
          <pc:sldMk cId="4267793609" sldId="266"/>
        </pc:sldMkLst>
        <pc:cxnChg chg="mod">
          <ac:chgData name="Nicolas Guillemot" userId="85b7a47195161b4e" providerId="LiveId" clId="{E6C830F4-50A2-442C-8ADF-6C37FEBA3590}" dt="2017-09-10T03:21:21.893" v="1423" actId="13822"/>
          <ac:cxnSpMkLst>
            <pc:docMk/>
            <pc:sldMk cId="4267793609" sldId="266"/>
            <ac:cxnSpMk id="34" creationId="{62E12F2F-3112-4DF9-B3B6-1D7FCE87A70F}"/>
          </ac:cxnSpMkLst>
        </pc:cxnChg>
        <pc:cxnChg chg="mod">
          <ac:chgData name="Nicolas Guillemot" userId="85b7a47195161b4e" providerId="LiveId" clId="{E6C830F4-50A2-442C-8ADF-6C37FEBA3590}" dt="2017-09-10T03:21:21.893" v="1423" actId="13822"/>
          <ac:cxnSpMkLst>
            <pc:docMk/>
            <pc:sldMk cId="4267793609" sldId="266"/>
            <ac:cxnSpMk id="56" creationId="{2730B739-C4AA-4B2C-AF58-6CD7CD0537CC}"/>
          </ac:cxnSpMkLst>
        </pc:cxnChg>
        <pc:cxnChg chg="mod">
          <ac:chgData name="Nicolas Guillemot" userId="85b7a47195161b4e" providerId="LiveId" clId="{E6C830F4-50A2-442C-8ADF-6C37FEBA3590}" dt="2017-09-10T03:21:21.893" v="1423" actId="13822"/>
          <ac:cxnSpMkLst>
            <pc:docMk/>
            <pc:sldMk cId="4267793609" sldId="266"/>
            <ac:cxnSpMk id="94" creationId="{E9CB13B3-BDFE-40D0-A9A6-22ACA6B346D6}"/>
          </ac:cxnSpMkLst>
        </pc:cxnChg>
        <pc:cxnChg chg="mod">
          <ac:chgData name="Nicolas Guillemot" userId="85b7a47195161b4e" providerId="LiveId" clId="{E6C830F4-50A2-442C-8ADF-6C37FEBA3590}" dt="2017-09-10T03:21:21.893" v="1423" actId="13822"/>
          <ac:cxnSpMkLst>
            <pc:docMk/>
            <pc:sldMk cId="4267793609" sldId="266"/>
            <ac:cxnSpMk id="95" creationId="{A28448DB-8128-4B07-A7D5-462A19638357}"/>
          </ac:cxnSpMkLst>
        </pc:cxnChg>
        <pc:cxnChg chg="mod">
          <ac:chgData name="Nicolas Guillemot" userId="85b7a47195161b4e" providerId="LiveId" clId="{E6C830F4-50A2-442C-8ADF-6C37FEBA3590}" dt="2017-09-10T03:21:21.893" v="1423" actId="13822"/>
          <ac:cxnSpMkLst>
            <pc:docMk/>
            <pc:sldMk cId="4267793609" sldId="266"/>
            <ac:cxnSpMk id="96" creationId="{CD660410-747E-4B25-AC3F-FEBC64948A0C}"/>
          </ac:cxnSpMkLst>
        </pc:cxnChg>
        <pc:cxnChg chg="mod">
          <ac:chgData name="Nicolas Guillemot" userId="85b7a47195161b4e" providerId="LiveId" clId="{E6C830F4-50A2-442C-8ADF-6C37FEBA3590}" dt="2017-09-10T03:21:21.893" v="1423" actId="13822"/>
          <ac:cxnSpMkLst>
            <pc:docMk/>
            <pc:sldMk cId="4267793609" sldId="266"/>
            <ac:cxnSpMk id="104" creationId="{A48E098F-054A-4EF8-8C99-56DE3B96A485}"/>
          </ac:cxnSpMkLst>
        </pc:cxnChg>
        <pc:cxnChg chg="mod">
          <ac:chgData name="Nicolas Guillemot" userId="85b7a47195161b4e" providerId="LiveId" clId="{E6C830F4-50A2-442C-8ADF-6C37FEBA3590}" dt="2017-09-10T03:21:21.893" v="1423" actId="13822"/>
          <ac:cxnSpMkLst>
            <pc:docMk/>
            <pc:sldMk cId="4267793609" sldId="266"/>
            <ac:cxnSpMk id="105" creationId="{2D8CDD87-62DA-478B-A1B9-D4E4B8C80340}"/>
          </ac:cxnSpMkLst>
        </pc:cxnChg>
        <pc:cxnChg chg="mod">
          <ac:chgData name="Nicolas Guillemot" userId="85b7a47195161b4e" providerId="LiveId" clId="{E6C830F4-50A2-442C-8ADF-6C37FEBA3590}" dt="2017-09-10T03:21:21.893" v="1423" actId="13822"/>
          <ac:cxnSpMkLst>
            <pc:docMk/>
            <pc:sldMk cId="4267793609" sldId="266"/>
            <ac:cxnSpMk id="106" creationId="{6F68519F-351D-477A-A6B1-7D9A48245F9A}"/>
          </ac:cxnSpMkLst>
        </pc:cxnChg>
      </pc:sldChg>
      <pc:sldChg chg="modSp">
        <pc:chgData name="Nicolas Guillemot" userId="85b7a47195161b4e" providerId="LiveId" clId="{E6C830F4-50A2-442C-8ADF-6C37FEBA3590}" dt="2017-09-10T04:47:45.447" v="1950" actId="27636"/>
        <pc:sldMkLst>
          <pc:docMk/>
          <pc:sldMk cId="383492764" sldId="267"/>
        </pc:sldMkLst>
        <pc:spChg chg="mod">
          <ac:chgData name="Nicolas Guillemot" userId="85b7a47195161b4e" providerId="LiveId" clId="{E6C830F4-50A2-442C-8ADF-6C37FEBA3590}" dt="2017-09-10T04:47:45.447" v="1950" actId="27636"/>
          <ac:spMkLst>
            <pc:docMk/>
            <pc:sldMk cId="383492764" sldId="267"/>
            <ac:spMk id="3" creationId="{7B799187-D270-4C4E-9896-DC5072A3B581}"/>
          </ac:spMkLst>
        </pc:spChg>
      </pc:sldChg>
      <pc:sldChg chg="addSp delSp modSp delAnim modAnim">
        <pc:chgData name="Nicolas Guillemot" userId="85b7a47195161b4e" providerId="LiveId" clId="{E6C830F4-50A2-442C-8ADF-6C37FEBA3590}" dt="2017-09-10T04:23:57.060" v="1721" actId="1038"/>
        <pc:sldMkLst>
          <pc:docMk/>
          <pc:sldMk cId="2551178762" sldId="278"/>
        </pc:sldMkLst>
        <pc:spChg chg="mod">
          <ac:chgData name="Nicolas Guillemot" userId="85b7a47195161b4e" providerId="LiveId" clId="{E6C830F4-50A2-442C-8ADF-6C37FEBA3590}" dt="2017-09-01T23:43:11.987" v="1284" actId="20577"/>
          <ac:spMkLst>
            <pc:docMk/>
            <pc:sldMk cId="2551178762" sldId="278"/>
            <ac:spMk id="3" creationId="{AD826698-5E92-48FB-9019-01DEFAFAB707}"/>
          </ac:spMkLst>
        </pc:spChg>
        <pc:spChg chg="add del mod">
          <ac:chgData name="Nicolas Guillemot" userId="85b7a47195161b4e" providerId="LiveId" clId="{E6C830F4-50A2-442C-8ADF-6C37FEBA3590}" dt="2017-09-10T03:33:38.530" v="1449" actId="478"/>
          <ac:spMkLst>
            <pc:docMk/>
            <pc:sldMk cId="2551178762" sldId="278"/>
            <ac:spMk id="5" creationId="{AD12E4D9-51C4-46CF-AD2E-B334371FDB0D}"/>
          </ac:spMkLst>
        </pc:spChg>
        <pc:spChg chg="mod topLvl">
          <ac:chgData name="Nicolas Guillemot" userId="85b7a47195161b4e" providerId="LiveId" clId="{E6C830F4-50A2-442C-8ADF-6C37FEBA3590}" dt="2017-09-10T03:42:48.828" v="1587" actId="1038"/>
          <ac:spMkLst>
            <pc:docMk/>
            <pc:sldMk cId="2551178762" sldId="278"/>
            <ac:spMk id="7" creationId="{BE8FBA3B-B7C3-419C-A3C2-08032B90D43F}"/>
          </ac:spMkLst>
        </pc:spChg>
        <pc:spChg chg="mod topLvl">
          <ac:chgData name="Nicolas Guillemot" userId="85b7a47195161b4e" providerId="LiveId" clId="{E6C830F4-50A2-442C-8ADF-6C37FEBA3590}" dt="2017-09-10T03:42:48.828" v="1587" actId="1038"/>
          <ac:spMkLst>
            <pc:docMk/>
            <pc:sldMk cId="2551178762" sldId="278"/>
            <ac:spMk id="10" creationId="{F654E5E4-4CC0-4BA4-9888-52A8BCCAF05F}"/>
          </ac:spMkLst>
        </pc:spChg>
        <pc:spChg chg="mod topLvl">
          <ac:chgData name="Nicolas Guillemot" userId="85b7a47195161b4e" providerId="LiveId" clId="{E6C830F4-50A2-442C-8ADF-6C37FEBA3590}" dt="2017-09-10T03:42:48.828" v="1587" actId="1038"/>
          <ac:spMkLst>
            <pc:docMk/>
            <pc:sldMk cId="2551178762" sldId="278"/>
            <ac:spMk id="11" creationId="{83154E5F-251F-4FEF-8204-5EDC9A9692D0}"/>
          </ac:spMkLst>
        </pc:spChg>
        <pc:spChg chg="mod topLvl">
          <ac:chgData name="Nicolas Guillemot" userId="85b7a47195161b4e" providerId="LiveId" clId="{E6C830F4-50A2-442C-8ADF-6C37FEBA3590}" dt="2017-09-10T03:42:48.828" v="1587" actId="1038"/>
          <ac:spMkLst>
            <pc:docMk/>
            <pc:sldMk cId="2551178762" sldId="278"/>
            <ac:spMk id="12" creationId="{3BA161D2-61A7-46AF-A358-8BAA10BB5A79}"/>
          </ac:spMkLst>
        </pc:spChg>
        <pc:spChg chg="mod topLvl">
          <ac:chgData name="Nicolas Guillemot" userId="85b7a47195161b4e" providerId="LiveId" clId="{E6C830F4-50A2-442C-8ADF-6C37FEBA3590}" dt="2017-09-10T03:42:48.828" v="1587" actId="1038"/>
          <ac:spMkLst>
            <pc:docMk/>
            <pc:sldMk cId="2551178762" sldId="278"/>
            <ac:spMk id="13" creationId="{0FFE77DA-ED25-4129-8726-8C75C721BED7}"/>
          </ac:spMkLst>
        </pc:spChg>
        <pc:spChg chg="mod topLvl">
          <ac:chgData name="Nicolas Guillemot" userId="85b7a47195161b4e" providerId="LiveId" clId="{E6C830F4-50A2-442C-8ADF-6C37FEBA3590}" dt="2017-09-10T03:42:48.828" v="1587" actId="1038"/>
          <ac:spMkLst>
            <pc:docMk/>
            <pc:sldMk cId="2551178762" sldId="278"/>
            <ac:spMk id="14" creationId="{BBE5EFD3-F374-4198-AEB0-918E049D4526}"/>
          </ac:spMkLst>
        </pc:spChg>
        <pc:spChg chg="add mod topLvl">
          <ac:chgData name="Nicolas Guillemot" userId="85b7a47195161b4e" providerId="LiveId" clId="{E6C830F4-50A2-442C-8ADF-6C37FEBA3590}" dt="2017-09-10T03:44:50.084" v="1600" actId="1038"/>
          <ac:spMkLst>
            <pc:docMk/>
            <pc:sldMk cId="2551178762" sldId="278"/>
            <ac:spMk id="27" creationId="{B53D2D94-3E97-4B24-9820-BBA1BD6BAF1D}"/>
          </ac:spMkLst>
        </pc:spChg>
        <pc:spChg chg="add mod topLvl">
          <ac:chgData name="Nicolas Guillemot" userId="85b7a47195161b4e" providerId="LiveId" clId="{E6C830F4-50A2-442C-8ADF-6C37FEBA3590}" dt="2017-09-10T03:44:50.084" v="1600" actId="1038"/>
          <ac:spMkLst>
            <pc:docMk/>
            <pc:sldMk cId="2551178762" sldId="278"/>
            <ac:spMk id="28" creationId="{ADD95C49-2DB5-4D75-BAB5-960233A526D3}"/>
          </ac:spMkLst>
        </pc:spChg>
        <pc:spChg chg="add mod topLvl">
          <ac:chgData name="Nicolas Guillemot" userId="85b7a47195161b4e" providerId="LiveId" clId="{E6C830F4-50A2-442C-8ADF-6C37FEBA3590}" dt="2017-09-10T03:44:50.084" v="1600" actId="1038"/>
          <ac:spMkLst>
            <pc:docMk/>
            <pc:sldMk cId="2551178762" sldId="278"/>
            <ac:spMk id="29" creationId="{6F2C340C-4921-4A7B-B250-461662BBC2C1}"/>
          </ac:spMkLst>
        </pc:spChg>
        <pc:spChg chg="add mod topLvl">
          <ac:chgData name="Nicolas Guillemot" userId="85b7a47195161b4e" providerId="LiveId" clId="{E6C830F4-50A2-442C-8ADF-6C37FEBA3590}" dt="2017-09-10T04:18:38.233" v="1654" actId="14100"/>
          <ac:spMkLst>
            <pc:docMk/>
            <pc:sldMk cId="2551178762" sldId="278"/>
            <ac:spMk id="30" creationId="{2DCA7BA3-AC8E-4C35-9A23-A036AE2095B4}"/>
          </ac:spMkLst>
        </pc:spChg>
        <pc:spChg chg="add mod">
          <ac:chgData name="Nicolas Guillemot" userId="85b7a47195161b4e" providerId="LiveId" clId="{E6C830F4-50A2-442C-8ADF-6C37FEBA3590}" dt="2017-09-10T04:23:52.515" v="1719" actId="1037"/>
          <ac:spMkLst>
            <pc:docMk/>
            <pc:sldMk cId="2551178762" sldId="278"/>
            <ac:spMk id="49" creationId="{369E1BD1-4F03-4576-AC5C-C9067FF3F074}"/>
          </ac:spMkLst>
        </pc:spChg>
        <pc:spChg chg="add del">
          <ac:chgData name="Nicolas Guillemot" userId="85b7a47195161b4e" providerId="LiveId" clId="{E6C830F4-50A2-442C-8ADF-6C37FEBA3590}" dt="2017-09-10T04:19:07.807" v="1667" actId="478"/>
          <ac:spMkLst>
            <pc:docMk/>
            <pc:sldMk cId="2551178762" sldId="278"/>
            <ac:spMk id="50" creationId="{ADF68707-0B30-4C1D-830B-6B30AC27A39A}"/>
          </ac:spMkLst>
        </pc:spChg>
        <pc:spChg chg="add mod">
          <ac:chgData name="Nicolas Guillemot" userId="85b7a47195161b4e" providerId="LiveId" clId="{E6C830F4-50A2-442C-8ADF-6C37FEBA3590}" dt="2017-09-10T04:23:45.339" v="1717" actId="1038"/>
          <ac:spMkLst>
            <pc:docMk/>
            <pc:sldMk cId="2551178762" sldId="278"/>
            <ac:spMk id="51" creationId="{382E5329-C0D5-4AEF-B414-C60943BD4CF4}"/>
          </ac:spMkLst>
        </pc:spChg>
        <pc:spChg chg="add mod">
          <ac:chgData name="Nicolas Guillemot" userId="85b7a47195161b4e" providerId="LiveId" clId="{E6C830F4-50A2-442C-8ADF-6C37FEBA3590}" dt="2017-09-10T04:22:58.605" v="1706" actId="1037"/>
          <ac:spMkLst>
            <pc:docMk/>
            <pc:sldMk cId="2551178762" sldId="278"/>
            <ac:spMk id="52" creationId="{5BC1BC17-82A8-4983-807D-B3945F3CFF62}"/>
          </ac:spMkLst>
        </pc:spChg>
        <pc:spChg chg="add mod">
          <ac:chgData name="Nicolas Guillemot" userId="85b7a47195161b4e" providerId="LiveId" clId="{E6C830F4-50A2-442C-8ADF-6C37FEBA3590}" dt="2017-09-10T04:23:57.060" v="1721" actId="1038"/>
          <ac:spMkLst>
            <pc:docMk/>
            <pc:sldMk cId="2551178762" sldId="278"/>
            <ac:spMk id="53" creationId="{B0747258-133F-46C4-932C-C078E4114B2F}"/>
          </ac:spMkLst>
        </pc:spChg>
        <pc:grpChg chg="add del mod">
          <ac:chgData name="Nicolas Guillemot" userId="85b7a47195161b4e" providerId="LiveId" clId="{E6C830F4-50A2-442C-8ADF-6C37FEBA3590}" dt="2017-09-10T03:42:48.828" v="1587" actId="1038"/>
          <ac:grpSpMkLst>
            <pc:docMk/>
            <pc:sldMk cId="2551178762" sldId="278"/>
            <ac:grpSpMk id="4" creationId="{D6F7DF2E-D92D-41C2-B013-04C68B2F0DE9}"/>
          </ac:grpSpMkLst>
        </pc:grpChg>
        <pc:grpChg chg="add del mod">
          <ac:chgData name="Nicolas Guillemot" userId="85b7a47195161b4e" providerId="LiveId" clId="{E6C830F4-50A2-442C-8ADF-6C37FEBA3590}" dt="2017-09-10T03:44:50.084" v="1600" actId="1038"/>
          <ac:grpSpMkLst>
            <pc:docMk/>
            <pc:sldMk cId="2551178762" sldId="278"/>
            <ac:grpSpMk id="37" creationId="{63858EAF-3745-4348-8496-5C18F96629FC}"/>
          </ac:grpSpMkLst>
        </pc:grpChg>
        <pc:picChg chg="mod ord topLvl">
          <ac:chgData name="Nicolas Guillemot" userId="85b7a47195161b4e" providerId="LiveId" clId="{E6C830F4-50A2-442C-8ADF-6C37FEBA3590}" dt="2017-09-10T03:43:51.647" v="1595" actId="171"/>
          <ac:picMkLst>
            <pc:docMk/>
            <pc:sldMk cId="2551178762" sldId="278"/>
            <ac:picMk id="6" creationId="{274CFA8F-6686-445A-B247-A0F66E197381}"/>
          </ac:picMkLst>
        </pc:picChg>
        <pc:picChg chg="add del mod">
          <ac:chgData name="Nicolas Guillemot" userId="85b7a47195161b4e" providerId="LiveId" clId="{E6C830F4-50A2-442C-8ADF-6C37FEBA3590}" dt="2017-09-10T03:34:06.542" v="1461" actId="478"/>
          <ac:picMkLst>
            <pc:docMk/>
            <pc:sldMk cId="2551178762" sldId="278"/>
            <ac:picMk id="9" creationId="{88ECCB82-FA8E-442A-93FB-EB59947FDD36}"/>
          </ac:picMkLst>
        </pc:picChg>
        <pc:picChg chg="add mod ord topLvl">
          <ac:chgData name="Nicolas Guillemot" userId="85b7a47195161b4e" providerId="LiveId" clId="{E6C830F4-50A2-442C-8ADF-6C37FEBA3590}" dt="2017-09-10T03:45:48.456" v="1611" actId="166"/>
          <ac:picMkLst>
            <pc:docMk/>
            <pc:sldMk cId="2551178762" sldId="278"/>
            <ac:picMk id="15" creationId="{CA47FABD-F718-405A-8D37-C1CF641B65D1}"/>
          </ac:picMkLst>
        </pc:picChg>
        <pc:picChg chg="add mod ord topLvl">
          <ac:chgData name="Nicolas Guillemot" userId="85b7a47195161b4e" providerId="LiveId" clId="{E6C830F4-50A2-442C-8ADF-6C37FEBA3590}" dt="2017-09-10T03:45:25.245" v="1606" actId="1035"/>
          <ac:picMkLst>
            <pc:docMk/>
            <pc:sldMk cId="2551178762" sldId="278"/>
            <ac:picMk id="17" creationId="{FCE8AA9B-303C-4B8E-B81F-BCF25F082FE1}"/>
          </ac:picMkLst>
        </pc:picChg>
        <pc:picChg chg="add mod topLvl">
          <ac:chgData name="Nicolas Guillemot" userId="85b7a47195161b4e" providerId="LiveId" clId="{E6C830F4-50A2-442C-8ADF-6C37FEBA3590}" dt="2017-09-10T03:44:50.084" v="1600" actId="1038"/>
          <ac:picMkLst>
            <pc:docMk/>
            <pc:sldMk cId="2551178762" sldId="278"/>
            <ac:picMk id="18" creationId="{15174587-BBDE-42C8-A1CD-01425EEEAEE2}"/>
          </ac:picMkLst>
        </pc:picChg>
        <pc:picChg chg="add mod topLvl">
          <ac:chgData name="Nicolas Guillemot" userId="85b7a47195161b4e" providerId="LiveId" clId="{E6C830F4-50A2-442C-8ADF-6C37FEBA3590}" dt="2017-09-10T03:44:50.084" v="1600" actId="1038"/>
          <ac:picMkLst>
            <pc:docMk/>
            <pc:sldMk cId="2551178762" sldId="278"/>
            <ac:picMk id="19" creationId="{B2FCDE75-1110-4E81-93D6-7F496922A653}"/>
          </ac:picMkLst>
        </pc:picChg>
        <pc:picChg chg="add mod topLvl">
          <ac:chgData name="Nicolas Guillemot" userId="85b7a47195161b4e" providerId="LiveId" clId="{E6C830F4-50A2-442C-8ADF-6C37FEBA3590}" dt="2017-09-10T03:44:50.084" v="1600" actId="1038"/>
          <ac:picMkLst>
            <pc:docMk/>
            <pc:sldMk cId="2551178762" sldId="278"/>
            <ac:picMk id="20" creationId="{00432635-4A30-464A-A675-32A3C8C170D0}"/>
          </ac:picMkLst>
        </pc:picChg>
        <pc:picChg chg="add mod topLvl">
          <ac:chgData name="Nicolas Guillemot" userId="85b7a47195161b4e" providerId="LiveId" clId="{E6C830F4-50A2-442C-8ADF-6C37FEBA3590}" dt="2017-09-10T03:44:50.084" v="1600" actId="1038"/>
          <ac:picMkLst>
            <pc:docMk/>
            <pc:sldMk cId="2551178762" sldId="278"/>
            <ac:picMk id="21" creationId="{5DEAE70D-D8AA-4606-B0B9-727EEEC66B4D}"/>
          </ac:picMkLst>
        </pc:picChg>
        <pc:picChg chg="add mod topLvl">
          <ac:chgData name="Nicolas Guillemot" userId="85b7a47195161b4e" providerId="LiveId" clId="{E6C830F4-50A2-442C-8ADF-6C37FEBA3590}" dt="2017-09-10T03:44:50.084" v="1600" actId="1038"/>
          <ac:picMkLst>
            <pc:docMk/>
            <pc:sldMk cId="2551178762" sldId="278"/>
            <ac:picMk id="22" creationId="{E0866734-1AF8-4D35-9A4F-090545E21E14}"/>
          </ac:picMkLst>
        </pc:picChg>
        <pc:picChg chg="add mod topLvl">
          <ac:chgData name="Nicolas Guillemot" userId="85b7a47195161b4e" providerId="LiveId" clId="{E6C830F4-50A2-442C-8ADF-6C37FEBA3590}" dt="2017-09-10T03:44:50.084" v="1600" actId="1038"/>
          <ac:picMkLst>
            <pc:docMk/>
            <pc:sldMk cId="2551178762" sldId="278"/>
            <ac:picMk id="24" creationId="{26D0511F-5724-4C6D-B4C9-48ED50476E0B}"/>
          </ac:picMkLst>
        </pc:picChg>
        <pc:picChg chg="add mod topLvl">
          <ac:chgData name="Nicolas Guillemot" userId="85b7a47195161b4e" providerId="LiveId" clId="{E6C830F4-50A2-442C-8ADF-6C37FEBA3590}" dt="2017-09-10T03:44:50.084" v="1600" actId="1038"/>
          <ac:picMkLst>
            <pc:docMk/>
            <pc:sldMk cId="2551178762" sldId="278"/>
            <ac:picMk id="25" creationId="{A2269B91-89BF-4E9C-8855-8817A4832006}"/>
          </ac:picMkLst>
        </pc:picChg>
        <pc:picChg chg="add mod topLvl">
          <ac:chgData name="Nicolas Guillemot" userId="85b7a47195161b4e" providerId="LiveId" clId="{E6C830F4-50A2-442C-8ADF-6C37FEBA3590}" dt="2017-09-10T03:44:50.084" v="1600" actId="1038"/>
          <ac:picMkLst>
            <pc:docMk/>
            <pc:sldMk cId="2551178762" sldId="278"/>
            <ac:picMk id="26" creationId="{9ECCAE6A-471C-4068-9926-E753E506E123}"/>
          </ac:picMkLst>
        </pc:picChg>
        <pc:picChg chg="add del mod">
          <ac:chgData name="Nicolas Guillemot" userId="85b7a47195161b4e" providerId="LiveId" clId="{E6C830F4-50A2-442C-8ADF-6C37FEBA3590}" dt="2017-09-10T03:41:19.473" v="1547" actId="478"/>
          <ac:picMkLst>
            <pc:docMk/>
            <pc:sldMk cId="2551178762" sldId="278"/>
            <ac:picMk id="38" creationId="{62434CB4-0854-4729-8142-5AE814E45A10}"/>
          </ac:picMkLst>
        </pc:picChg>
        <pc:picChg chg="add mod ord">
          <ac:chgData name="Nicolas Guillemot" userId="85b7a47195161b4e" providerId="LiveId" clId="{E6C830F4-50A2-442C-8ADF-6C37FEBA3590}" dt="2017-09-10T03:42:04.131" v="1583" actId="171"/>
          <ac:picMkLst>
            <pc:docMk/>
            <pc:sldMk cId="2551178762" sldId="278"/>
            <ac:picMk id="39" creationId="{00DA5FE9-343E-4B58-A511-CA406F63EE5B}"/>
          </ac:picMkLst>
        </pc:picChg>
        <pc:cxnChg chg="add del mod topLvl">
          <ac:chgData name="Nicolas Guillemot" userId="85b7a47195161b4e" providerId="LiveId" clId="{E6C830F4-50A2-442C-8ADF-6C37FEBA3590}" dt="2017-09-10T04:18:36.086" v="1653" actId="478"/>
          <ac:cxnSpMkLst>
            <pc:docMk/>
            <pc:sldMk cId="2551178762" sldId="278"/>
            <ac:cxnSpMk id="32" creationId="{86EA57A8-215D-44C6-9B24-CD4990146644}"/>
          </ac:cxnSpMkLst>
        </pc:cxnChg>
        <pc:cxnChg chg="add del mod topLvl">
          <ac:chgData name="Nicolas Guillemot" userId="85b7a47195161b4e" providerId="LiveId" clId="{E6C830F4-50A2-442C-8ADF-6C37FEBA3590}" dt="2017-09-10T04:18:35.372" v="1652" actId="478"/>
          <ac:cxnSpMkLst>
            <pc:docMk/>
            <pc:sldMk cId="2551178762" sldId="278"/>
            <ac:cxnSpMk id="34" creationId="{4DBF017D-942F-4293-BB22-531F8C97D636}"/>
          </ac:cxnSpMkLst>
        </pc:cxnChg>
        <pc:cxnChg chg="add del mod topLvl">
          <ac:chgData name="Nicolas Guillemot" userId="85b7a47195161b4e" providerId="LiveId" clId="{E6C830F4-50A2-442C-8ADF-6C37FEBA3590}" dt="2017-09-10T04:18:34.620" v="1651" actId="478"/>
          <ac:cxnSpMkLst>
            <pc:docMk/>
            <pc:sldMk cId="2551178762" sldId="278"/>
            <ac:cxnSpMk id="36" creationId="{50796A8B-71B0-4D89-B789-F824B610D494}"/>
          </ac:cxnSpMkLst>
        </pc:cxnChg>
      </pc:sldChg>
      <pc:sldChg chg="modSp modAnim">
        <pc:chgData name="Nicolas Guillemot" userId="85b7a47195161b4e" providerId="LiveId" clId="{E6C830F4-50A2-442C-8ADF-6C37FEBA3590}" dt="2017-09-01T22:10:43.153" v="121" actId="1076"/>
        <pc:sldMkLst>
          <pc:docMk/>
          <pc:sldMk cId="930221207" sldId="291"/>
        </pc:sldMkLst>
        <pc:spChg chg="mod">
          <ac:chgData name="Nicolas Guillemot" userId="85b7a47195161b4e" providerId="LiveId" clId="{E6C830F4-50A2-442C-8ADF-6C37FEBA3590}" dt="2017-09-01T22:10:38.856" v="120" actId="27636"/>
          <ac:spMkLst>
            <pc:docMk/>
            <pc:sldMk cId="930221207" sldId="291"/>
            <ac:spMk id="3" creationId="{975F5A59-F4DB-488F-B002-5226D5005D26}"/>
          </ac:spMkLst>
        </pc:spChg>
        <pc:spChg chg="mod">
          <ac:chgData name="Nicolas Guillemot" userId="85b7a47195161b4e" providerId="LiveId" clId="{E6C830F4-50A2-442C-8ADF-6C37FEBA3590}" dt="2017-09-01T22:10:43.153" v="121" actId="1076"/>
          <ac:spMkLst>
            <pc:docMk/>
            <pc:sldMk cId="930221207" sldId="291"/>
            <ac:spMk id="4" creationId="{C71FBB20-FCCD-4360-8CC5-4ED9E8B1AF1F}"/>
          </ac:spMkLst>
        </pc:spChg>
      </pc:sldChg>
      <pc:sldChg chg="modNotesTx">
        <pc:chgData name="Nicolas Guillemot" userId="85b7a47195161b4e" providerId="LiveId" clId="{E6C830F4-50A2-442C-8ADF-6C37FEBA3590}" dt="2017-09-09T22:28:06.008" v="1422" actId="20577"/>
        <pc:sldMkLst>
          <pc:docMk/>
          <pc:sldMk cId="1494639515" sldId="292"/>
        </pc:sldMkLst>
      </pc:sldChg>
      <pc:sldChg chg="modSp">
        <pc:chgData name="Nicolas Guillemot" userId="85b7a47195161b4e" providerId="LiveId" clId="{E6C830F4-50A2-442C-8ADF-6C37FEBA3590}" dt="2017-09-10T22:36:10.153" v="1978" actId="20577"/>
        <pc:sldMkLst>
          <pc:docMk/>
          <pc:sldMk cId="1338735877" sldId="294"/>
        </pc:sldMkLst>
        <pc:spChg chg="mod">
          <ac:chgData name="Nicolas Guillemot" userId="85b7a47195161b4e" providerId="LiveId" clId="{E6C830F4-50A2-442C-8ADF-6C37FEBA3590}" dt="2017-09-10T22:36:10.153" v="1978" actId="20577"/>
          <ac:spMkLst>
            <pc:docMk/>
            <pc:sldMk cId="1338735877" sldId="294"/>
            <ac:spMk id="4" creationId="{2300C0C9-7F85-42A3-A50A-4090A5D6924A}"/>
          </ac:spMkLst>
        </pc:spChg>
      </pc:sldChg>
      <pc:sldChg chg="addSp delSp modSp modNotesTx">
        <pc:chgData name="Nicolas Guillemot" userId="85b7a47195161b4e" providerId="LiveId" clId="{E6C830F4-50A2-442C-8ADF-6C37FEBA3590}" dt="2017-09-11T00:25:26.406" v="2521" actId="1076"/>
        <pc:sldMkLst>
          <pc:docMk/>
          <pc:sldMk cId="3843502261" sldId="297"/>
        </pc:sldMkLst>
        <pc:spChg chg="mod">
          <ac:chgData name="Nicolas Guillemot" userId="85b7a47195161b4e" providerId="LiveId" clId="{E6C830F4-50A2-442C-8ADF-6C37FEBA3590}" dt="2017-09-10T23:59:15.152" v="2453" actId="113"/>
          <ac:spMkLst>
            <pc:docMk/>
            <pc:sldMk cId="3843502261" sldId="297"/>
            <ac:spMk id="3" creationId="{5B37FFE8-EDA8-4BFD-8CCD-4F6D29867A82}"/>
          </ac:spMkLst>
        </pc:spChg>
        <pc:spChg chg="add mod">
          <ac:chgData name="Nicolas Guillemot" userId="85b7a47195161b4e" providerId="LiveId" clId="{E6C830F4-50A2-442C-8ADF-6C37FEBA3590}" dt="2017-09-10T23:51:54.440" v="2446" actId="1076"/>
          <ac:spMkLst>
            <pc:docMk/>
            <pc:sldMk cId="3843502261" sldId="297"/>
            <ac:spMk id="4" creationId="{5376C1AA-1EB5-4C67-8E72-2E282DBEF600}"/>
          </ac:spMkLst>
        </pc:spChg>
        <pc:spChg chg="add mod">
          <ac:chgData name="Nicolas Guillemot" userId="85b7a47195161b4e" providerId="LiveId" clId="{E6C830F4-50A2-442C-8ADF-6C37FEBA3590}" dt="2017-09-10T23:51:54.440" v="2446" actId="1076"/>
          <ac:spMkLst>
            <pc:docMk/>
            <pc:sldMk cId="3843502261" sldId="297"/>
            <ac:spMk id="5" creationId="{2307699C-8368-45EF-B210-9165EF9DE218}"/>
          </ac:spMkLst>
        </pc:spChg>
        <pc:spChg chg="add mod">
          <ac:chgData name="Nicolas Guillemot" userId="85b7a47195161b4e" providerId="LiveId" clId="{E6C830F4-50A2-442C-8ADF-6C37FEBA3590}" dt="2017-09-10T23:51:54.440" v="2446" actId="1076"/>
          <ac:spMkLst>
            <pc:docMk/>
            <pc:sldMk cId="3843502261" sldId="297"/>
            <ac:spMk id="6" creationId="{2B256137-45C3-4B48-8872-6342CAFF3FAF}"/>
          </ac:spMkLst>
        </pc:spChg>
        <pc:spChg chg="add mod">
          <ac:chgData name="Nicolas Guillemot" userId="85b7a47195161b4e" providerId="LiveId" clId="{E6C830F4-50A2-442C-8ADF-6C37FEBA3590}" dt="2017-09-10T23:51:54.440" v="2446" actId="1076"/>
          <ac:spMkLst>
            <pc:docMk/>
            <pc:sldMk cId="3843502261" sldId="297"/>
            <ac:spMk id="7" creationId="{B3609B59-D880-4CE5-A4D1-B48A5FA4F331}"/>
          </ac:spMkLst>
        </pc:spChg>
        <pc:spChg chg="del">
          <ac:chgData name="Nicolas Guillemot" userId="85b7a47195161b4e" providerId="LiveId" clId="{E6C830F4-50A2-442C-8ADF-6C37FEBA3590}" dt="2017-09-10T23:34:34.155" v="2182" actId="478"/>
          <ac:spMkLst>
            <pc:docMk/>
            <pc:sldMk cId="3843502261" sldId="297"/>
            <ac:spMk id="8" creationId="{C274922D-0E6C-4F2F-8BEF-2EE1B107D10B}"/>
          </ac:spMkLst>
        </pc:spChg>
        <pc:spChg chg="del">
          <ac:chgData name="Nicolas Guillemot" userId="85b7a47195161b4e" providerId="LiveId" clId="{E6C830F4-50A2-442C-8ADF-6C37FEBA3590}" dt="2017-09-10T23:34:34.155" v="2182" actId="478"/>
          <ac:spMkLst>
            <pc:docMk/>
            <pc:sldMk cId="3843502261" sldId="297"/>
            <ac:spMk id="9" creationId="{1D196357-5862-44B4-A16C-1FEE0D605374}"/>
          </ac:spMkLst>
        </pc:spChg>
        <pc:spChg chg="del">
          <ac:chgData name="Nicolas Guillemot" userId="85b7a47195161b4e" providerId="LiveId" clId="{E6C830F4-50A2-442C-8ADF-6C37FEBA3590}" dt="2017-09-10T23:34:34.155" v="2182" actId="478"/>
          <ac:spMkLst>
            <pc:docMk/>
            <pc:sldMk cId="3843502261" sldId="297"/>
            <ac:spMk id="10" creationId="{802D8CA2-0C6A-4E8C-8A13-E01759EBF9A4}"/>
          </ac:spMkLst>
        </pc:spChg>
        <pc:spChg chg="del">
          <ac:chgData name="Nicolas Guillemot" userId="85b7a47195161b4e" providerId="LiveId" clId="{E6C830F4-50A2-442C-8ADF-6C37FEBA3590}" dt="2017-09-10T23:34:34.155" v="2182" actId="478"/>
          <ac:spMkLst>
            <pc:docMk/>
            <pc:sldMk cId="3843502261" sldId="297"/>
            <ac:spMk id="11" creationId="{B8F1DE4E-A3FB-4D3F-8DC9-99F6FFE535E8}"/>
          </ac:spMkLst>
        </pc:spChg>
        <pc:spChg chg="del">
          <ac:chgData name="Nicolas Guillemot" userId="85b7a47195161b4e" providerId="LiveId" clId="{E6C830F4-50A2-442C-8ADF-6C37FEBA3590}" dt="2017-09-10T23:34:34.155" v="2182" actId="478"/>
          <ac:spMkLst>
            <pc:docMk/>
            <pc:sldMk cId="3843502261" sldId="297"/>
            <ac:spMk id="12" creationId="{A8A24891-0DAF-4C78-9FAB-7D5FABEA7956}"/>
          </ac:spMkLst>
        </pc:spChg>
        <pc:spChg chg="del">
          <ac:chgData name="Nicolas Guillemot" userId="85b7a47195161b4e" providerId="LiveId" clId="{E6C830F4-50A2-442C-8ADF-6C37FEBA3590}" dt="2017-09-10T23:34:34.155" v="2182" actId="478"/>
          <ac:spMkLst>
            <pc:docMk/>
            <pc:sldMk cId="3843502261" sldId="297"/>
            <ac:spMk id="13" creationId="{8BE95B23-14F2-4780-B110-961BFCC51CA9}"/>
          </ac:spMkLst>
        </pc:spChg>
        <pc:spChg chg="del">
          <ac:chgData name="Nicolas Guillemot" userId="85b7a47195161b4e" providerId="LiveId" clId="{E6C830F4-50A2-442C-8ADF-6C37FEBA3590}" dt="2017-09-10T23:34:34.155" v="2182" actId="478"/>
          <ac:spMkLst>
            <pc:docMk/>
            <pc:sldMk cId="3843502261" sldId="297"/>
            <ac:spMk id="14" creationId="{F92F2483-11BC-497C-A735-052CC36377D6}"/>
          </ac:spMkLst>
        </pc:spChg>
        <pc:spChg chg="add mod">
          <ac:chgData name="Nicolas Guillemot" userId="85b7a47195161b4e" providerId="LiveId" clId="{E6C830F4-50A2-442C-8ADF-6C37FEBA3590}" dt="2017-09-10T23:51:54.440" v="2446" actId="1076"/>
          <ac:spMkLst>
            <pc:docMk/>
            <pc:sldMk cId="3843502261" sldId="297"/>
            <ac:spMk id="15" creationId="{371D36CD-1008-41D5-8F4A-55A61A243F07}"/>
          </ac:spMkLst>
        </pc:spChg>
        <pc:spChg chg="add mod">
          <ac:chgData name="Nicolas Guillemot" userId="85b7a47195161b4e" providerId="LiveId" clId="{E6C830F4-50A2-442C-8ADF-6C37FEBA3590}" dt="2017-09-10T23:51:54.440" v="2446" actId="1076"/>
          <ac:spMkLst>
            <pc:docMk/>
            <pc:sldMk cId="3843502261" sldId="297"/>
            <ac:spMk id="17" creationId="{597EC2FA-8C2B-4AAA-937A-9E843B23CA60}"/>
          </ac:spMkLst>
        </pc:spChg>
        <pc:spChg chg="add mod">
          <ac:chgData name="Nicolas Guillemot" userId="85b7a47195161b4e" providerId="LiveId" clId="{E6C830F4-50A2-442C-8ADF-6C37FEBA3590}" dt="2017-09-10T23:51:54.440" v="2446" actId="1076"/>
          <ac:spMkLst>
            <pc:docMk/>
            <pc:sldMk cId="3843502261" sldId="297"/>
            <ac:spMk id="19" creationId="{CE5EB306-E4DB-4D5D-95BE-64FD2E8AEA26}"/>
          </ac:spMkLst>
        </pc:spChg>
        <pc:spChg chg="add del mod">
          <ac:chgData name="Nicolas Guillemot" userId="85b7a47195161b4e" providerId="LiveId" clId="{E6C830F4-50A2-442C-8ADF-6C37FEBA3590}" dt="2017-09-10T23:48:00.654" v="2378" actId="1076"/>
          <ac:spMkLst>
            <pc:docMk/>
            <pc:sldMk cId="3843502261" sldId="297"/>
            <ac:spMk id="21" creationId="{D8789014-401F-450D-8B8E-C2FAF991DE15}"/>
          </ac:spMkLst>
        </pc:spChg>
        <pc:spChg chg="add mod">
          <ac:chgData name="Nicolas Guillemot" userId="85b7a47195161b4e" providerId="LiveId" clId="{E6C830F4-50A2-442C-8ADF-6C37FEBA3590}" dt="2017-09-10T23:51:54.440" v="2446" actId="1076"/>
          <ac:spMkLst>
            <pc:docMk/>
            <pc:sldMk cId="3843502261" sldId="297"/>
            <ac:spMk id="23" creationId="{980427DB-0F4F-4193-A68A-F399C9764770}"/>
          </ac:spMkLst>
        </pc:spChg>
        <pc:spChg chg="add mod">
          <ac:chgData name="Nicolas Guillemot" userId="85b7a47195161b4e" providerId="LiveId" clId="{E6C830F4-50A2-442C-8ADF-6C37FEBA3590}" dt="2017-09-10T23:51:54.440" v="2446" actId="1076"/>
          <ac:spMkLst>
            <pc:docMk/>
            <pc:sldMk cId="3843502261" sldId="297"/>
            <ac:spMk id="25" creationId="{B5CBA6BE-3944-4C7D-A18B-9F4C637CEF1C}"/>
          </ac:spMkLst>
        </pc:spChg>
        <pc:spChg chg="add mod">
          <ac:chgData name="Nicolas Guillemot" userId="85b7a47195161b4e" providerId="LiveId" clId="{E6C830F4-50A2-442C-8ADF-6C37FEBA3590}" dt="2017-09-10T23:51:54.440" v="2446" actId="1076"/>
          <ac:spMkLst>
            <pc:docMk/>
            <pc:sldMk cId="3843502261" sldId="297"/>
            <ac:spMk id="27" creationId="{831F7AC7-6F48-403C-9274-7D84B72A13AE}"/>
          </ac:spMkLst>
        </pc:spChg>
        <pc:spChg chg="add del mod">
          <ac:chgData name="Nicolas Guillemot" userId="85b7a47195161b4e" providerId="LiveId" clId="{E6C830F4-50A2-442C-8ADF-6C37FEBA3590}" dt="2017-09-10T23:33:41.535" v="2168" actId="478"/>
          <ac:spMkLst>
            <pc:docMk/>
            <pc:sldMk cId="3843502261" sldId="297"/>
            <ac:spMk id="28" creationId="{4A666B95-0161-4274-83FA-682125E7937A}"/>
          </ac:spMkLst>
        </pc:spChg>
        <pc:spChg chg="add del mod">
          <ac:chgData name="Nicolas Guillemot" userId="85b7a47195161b4e" providerId="LiveId" clId="{E6C830F4-50A2-442C-8ADF-6C37FEBA3590}" dt="2017-09-10T23:33:41.910" v="2169" actId="478"/>
          <ac:spMkLst>
            <pc:docMk/>
            <pc:sldMk cId="3843502261" sldId="297"/>
            <ac:spMk id="29" creationId="{A70827BB-0213-485B-A254-F7ACC4C50247}"/>
          </ac:spMkLst>
        </pc:spChg>
        <pc:spChg chg="add mod">
          <ac:chgData name="Nicolas Guillemot" userId="85b7a47195161b4e" providerId="LiveId" clId="{E6C830F4-50A2-442C-8ADF-6C37FEBA3590}" dt="2017-09-10T23:51:54.440" v="2446" actId="1076"/>
          <ac:spMkLst>
            <pc:docMk/>
            <pc:sldMk cId="3843502261" sldId="297"/>
            <ac:spMk id="30" creationId="{81CDB95F-1A35-4F53-9929-F32266C9B969}"/>
          </ac:spMkLst>
        </pc:spChg>
        <pc:spChg chg="add del mod">
          <ac:chgData name="Nicolas Guillemot" userId="85b7a47195161b4e" providerId="LiveId" clId="{E6C830F4-50A2-442C-8ADF-6C37FEBA3590}" dt="2017-09-10T23:33:58.242" v="2174" actId="478"/>
          <ac:spMkLst>
            <pc:docMk/>
            <pc:sldMk cId="3843502261" sldId="297"/>
            <ac:spMk id="31" creationId="{AC12FD3D-45F1-4FF8-B834-8B0B76BF287E}"/>
          </ac:spMkLst>
        </pc:spChg>
        <pc:spChg chg="add del mod">
          <ac:chgData name="Nicolas Guillemot" userId="85b7a47195161b4e" providerId="LiveId" clId="{E6C830F4-50A2-442C-8ADF-6C37FEBA3590}" dt="2017-09-10T23:33:57.883" v="2173" actId="478"/>
          <ac:spMkLst>
            <pc:docMk/>
            <pc:sldMk cId="3843502261" sldId="297"/>
            <ac:spMk id="32" creationId="{E2DDDDD7-E4B3-4010-8040-548FFBBC461D}"/>
          </ac:spMkLst>
        </pc:spChg>
        <pc:spChg chg="add mod">
          <ac:chgData name="Nicolas Guillemot" userId="85b7a47195161b4e" providerId="LiveId" clId="{E6C830F4-50A2-442C-8ADF-6C37FEBA3590}" dt="2017-09-10T23:51:54.440" v="2446" actId="1076"/>
          <ac:spMkLst>
            <pc:docMk/>
            <pc:sldMk cId="3843502261" sldId="297"/>
            <ac:spMk id="33" creationId="{3D3C96F5-6CE0-4944-BBB3-4B91A566C50F}"/>
          </ac:spMkLst>
        </pc:spChg>
        <pc:spChg chg="add mod">
          <ac:chgData name="Nicolas Guillemot" userId="85b7a47195161b4e" providerId="LiveId" clId="{E6C830F4-50A2-442C-8ADF-6C37FEBA3590}" dt="2017-09-10T23:51:54.440" v="2446" actId="1076"/>
          <ac:spMkLst>
            <pc:docMk/>
            <pc:sldMk cId="3843502261" sldId="297"/>
            <ac:spMk id="34" creationId="{5C8EEB02-A656-4C5C-A6A8-D4E88FED7240}"/>
          </ac:spMkLst>
        </pc:spChg>
        <pc:spChg chg="add del mod">
          <ac:chgData name="Nicolas Guillemot" userId="85b7a47195161b4e" providerId="LiveId" clId="{E6C830F4-50A2-442C-8ADF-6C37FEBA3590}" dt="2017-09-11T00:00:53.344" v="2455" actId="478"/>
          <ac:spMkLst>
            <pc:docMk/>
            <pc:sldMk cId="3843502261" sldId="297"/>
            <ac:spMk id="35" creationId="{8198DFAD-AEEC-4A4C-AE97-6EB74037FB91}"/>
          </ac:spMkLst>
        </pc:spChg>
        <pc:spChg chg="add del mod">
          <ac:chgData name="Nicolas Guillemot" userId="85b7a47195161b4e" providerId="LiveId" clId="{E6C830F4-50A2-442C-8ADF-6C37FEBA3590}" dt="2017-09-11T00:00:52.848" v="2454" actId="478"/>
          <ac:spMkLst>
            <pc:docMk/>
            <pc:sldMk cId="3843502261" sldId="297"/>
            <ac:spMk id="36" creationId="{17F73A4A-6E86-4105-B02E-DF8CDCC4FBAC}"/>
          </ac:spMkLst>
        </pc:spChg>
        <pc:spChg chg="add del mod">
          <ac:chgData name="Nicolas Guillemot" userId="85b7a47195161b4e" providerId="LiveId" clId="{E6C830F4-50A2-442C-8ADF-6C37FEBA3590}" dt="2017-09-10T23:35:11.736" v="2188" actId="478"/>
          <ac:spMkLst>
            <pc:docMk/>
            <pc:sldMk cId="3843502261" sldId="297"/>
            <ac:spMk id="37" creationId="{ED214CD2-3909-4626-9F0A-B2C4CB182367}"/>
          </ac:spMkLst>
        </pc:spChg>
        <pc:spChg chg="add del mod">
          <ac:chgData name="Nicolas Guillemot" userId="85b7a47195161b4e" providerId="LiveId" clId="{E6C830F4-50A2-442C-8ADF-6C37FEBA3590}" dt="2017-09-11T00:00:53.848" v="2456" actId="478"/>
          <ac:spMkLst>
            <pc:docMk/>
            <pc:sldMk cId="3843502261" sldId="297"/>
            <ac:spMk id="38" creationId="{8CB1E668-893E-4BEA-9E16-5890C24F5425}"/>
          </ac:spMkLst>
        </pc:spChg>
        <pc:spChg chg="add del mod">
          <ac:chgData name="Nicolas Guillemot" userId="85b7a47195161b4e" providerId="LiveId" clId="{E6C830F4-50A2-442C-8ADF-6C37FEBA3590}" dt="2017-09-10T23:35:21.690" v="2192" actId="478"/>
          <ac:spMkLst>
            <pc:docMk/>
            <pc:sldMk cId="3843502261" sldId="297"/>
            <ac:spMk id="39" creationId="{7D10613C-3D3F-4035-83D7-13CDC6FF1480}"/>
          </ac:spMkLst>
        </pc:spChg>
        <pc:spChg chg="add del mod">
          <ac:chgData name="Nicolas Guillemot" userId="85b7a47195161b4e" providerId="LiveId" clId="{E6C830F4-50A2-442C-8ADF-6C37FEBA3590}" dt="2017-09-11T00:00:54.392" v="2457" actId="478"/>
          <ac:spMkLst>
            <pc:docMk/>
            <pc:sldMk cId="3843502261" sldId="297"/>
            <ac:spMk id="40" creationId="{BA1DDEF9-8B4D-498B-BD34-DE755F482175}"/>
          </ac:spMkLst>
        </pc:spChg>
        <pc:spChg chg="add mod">
          <ac:chgData name="Nicolas Guillemot" userId="85b7a47195161b4e" providerId="LiveId" clId="{E6C830F4-50A2-442C-8ADF-6C37FEBA3590}" dt="2017-09-10T23:51:54.440" v="2446" actId="1076"/>
          <ac:spMkLst>
            <pc:docMk/>
            <pc:sldMk cId="3843502261" sldId="297"/>
            <ac:spMk id="41" creationId="{10A24CBD-C84F-4B78-9988-132947714C75}"/>
          </ac:spMkLst>
        </pc:spChg>
        <pc:spChg chg="add mod">
          <ac:chgData name="Nicolas Guillemot" userId="85b7a47195161b4e" providerId="LiveId" clId="{E6C830F4-50A2-442C-8ADF-6C37FEBA3590}" dt="2017-09-10T23:51:54.440" v="2446" actId="1076"/>
          <ac:spMkLst>
            <pc:docMk/>
            <pc:sldMk cId="3843502261" sldId="297"/>
            <ac:spMk id="42" creationId="{7A05EDEC-DEBD-4C33-81FA-F15A44CB858C}"/>
          </ac:spMkLst>
        </pc:spChg>
        <pc:spChg chg="add del mod">
          <ac:chgData name="Nicolas Guillemot" userId="85b7a47195161b4e" providerId="LiveId" clId="{E6C830F4-50A2-442C-8ADF-6C37FEBA3590}" dt="2017-09-10T23:35:54.045" v="2201" actId="478"/>
          <ac:spMkLst>
            <pc:docMk/>
            <pc:sldMk cId="3843502261" sldId="297"/>
            <ac:spMk id="43" creationId="{92767E75-DAF5-40D2-A403-E8462F244881}"/>
          </ac:spMkLst>
        </pc:spChg>
        <pc:spChg chg="add mod">
          <ac:chgData name="Nicolas Guillemot" userId="85b7a47195161b4e" providerId="LiveId" clId="{E6C830F4-50A2-442C-8ADF-6C37FEBA3590}" dt="2017-09-10T23:51:54.440" v="2446" actId="1076"/>
          <ac:spMkLst>
            <pc:docMk/>
            <pc:sldMk cId="3843502261" sldId="297"/>
            <ac:spMk id="44" creationId="{F0C09229-5C32-4D2E-9B4A-FA3D79947F77}"/>
          </ac:spMkLst>
        </pc:spChg>
        <pc:spChg chg="add del mod">
          <ac:chgData name="Nicolas Guillemot" userId="85b7a47195161b4e" providerId="LiveId" clId="{E6C830F4-50A2-442C-8ADF-6C37FEBA3590}" dt="2017-09-10T23:36:03.785" v="2205" actId="478"/>
          <ac:spMkLst>
            <pc:docMk/>
            <pc:sldMk cId="3843502261" sldId="297"/>
            <ac:spMk id="45" creationId="{E93A239A-58E1-4E8C-9F20-7778CFD8AE9E}"/>
          </ac:spMkLst>
        </pc:spChg>
        <pc:spChg chg="add mod">
          <ac:chgData name="Nicolas Guillemot" userId="85b7a47195161b4e" providerId="LiveId" clId="{E6C830F4-50A2-442C-8ADF-6C37FEBA3590}" dt="2017-09-10T23:51:54.440" v="2446" actId="1076"/>
          <ac:spMkLst>
            <pc:docMk/>
            <pc:sldMk cId="3843502261" sldId="297"/>
            <ac:spMk id="46" creationId="{0AD5DACD-1577-4810-8372-4C9CCEA5EC80}"/>
          </ac:spMkLst>
        </pc:spChg>
        <pc:spChg chg="add del mod">
          <ac:chgData name="Nicolas Guillemot" userId="85b7a47195161b4e" providerId="LiveId" clId="{E6C830F4-50A2-442C-8ADF-6C37FEBA3590}" dt="2017-09-10T23:37:41.859" v="2232" actId="478"/>
          <ac:spMkLst>
            <pc:docMk/>
            <pc:sldMk cId="3843502261" sldId="297"/>
            <ac:spMk id="47" creationId="{69E13806-BEAD-4583-AFDF-58106C1A4D81}"/>
          </ac:spMkLst>
        </pc:spChg>
        <pc:spChg chg="add mod">
          <ac:chgData name="Nicolas Guillemot" userId="85b7a47195161b4e" providerId="LiveId" clId="{E6C830F4-50A2-442C-8ADF-6C37FEBA3590}" dt="2017-09-10T23:51:54.440" v="2446" actId="1076"/>
          <ac:spMkLst>
            <pc:docMk/>
            <pc:sldMk cId="3843502261" sldId="297"/>
            <ac:spMk id="48" creationId="{A3FF60A9-39A6-444C-ABF7-ED6ABF16D480}"/>
          </ac:spMkLst>
        </pc:spChg>
        <pc:spChg chg="add mod">
          <ac:chgData name="Nicolas Guillemot" userId="85b7a47195161b4e" providerId="LiveId" clId="{E6C830F4-50A2-442C-8ADF-6C37FEBA3590}" dt="2017-09-10T23:51:54.440" v="2446" actId="1076"/>
          <ac:spMkLst>
            <pc:docMk/>
            <pc:sldMk cId="3843502261" sldId="297"/>
            <ac:spMk id="49" creationId="{B5C46D1D-1446-4701-BF1F-3B06F16489A2}"/>
          </ac:spMkLst>
        </pc:spChg>
        <pc:spChg chg="add mod">
          <ac:chgData name="Nicolas Guillemot" userId="85b7a47195161b4e" providerId="LiveId" clId="{E6C830F4-50A2-442C-8ADF-6C37FEBA3590}" dt="2017-09-10T23:51:54.440" v="2446" actId="1076"/>
          <ac:spMkLst>
            <pc:docMk/>
            <pc:sldMk cId="3843502261" sldId="297"/>
            <ac:spMk id="50" creationId="{F96D8EF4-E33E-4FFC-AFE7-F735A62CA572}"/>
          </ac:spMkLst>
        </pc:spChg>
        <pc:spChg chg="add del mod">
          <ac:chgData name="Nicolas Guillemot" userId="85b7a47195161b4e" providerId="LiveId" clId="{E6C830F4-50A2-442C-8ADF-6C37FEBA3590}" dt="2017-09-11T00:00:55.961" v="2459" actId="478"/>
          <ac:spMkLst>
            <pc:docMk/>
            <pc:sldMk cId="3843502261" sldId="297"/>
            <ac:spMk id="51" creationId="{013E7F1E-92FC-4BD5-AD9C-242BC68FCA2B}"/>
          </ac:spMkLst>
        </pc:spChg>
        <pc:spChg chg="add del mod">
          <ac:chgData name="Nicolas Guillemot" userId="85b7a47195161b4e" providerId="LiveId" clId="{E6C830F4-50A2-442C-8ADF-6C37FEBA3590}" dt="2017-09-11T00:00:59.313" v="2461" actId="478"/>
          <ac:spMkLst>
            <pc:docMk/>
            <pc:sldMk cId="3843502261" sldId="297"/>
            <ac:spMk id="52" creationId="{BBDE9CFB-1D2A-4034-8C65-8377673BA763}"/>
          </ac:spMkLst>
        </pc:spChg>
        <pc:spChg chg="add mod">
          <ac:chgData name="Nicolas Guillemot" userId="85b7a47195161b4e" providerId="LiveId" clId="{E6C830F4-50A2-442C-8ADF-6C37FEBA3590}" dt="2017-09-10T23:51:54.440" v="2446" actId="1076"/>
          <ac:spMkLst>
            <pc:docMk/>
            <pc:sldMk cId="3843502261" sldId="297"/>
            <ac:spMk id="53" creationId="{378D5679-1F02-4E89-8207-EDD31F80FF32}"/>
          </ac:spMkLst>
        </pc:spChg>
        <pc:spChg chg="add mod">
          <ac:chgData name="Nicolas Guillemot" userId="85b7a47195161b4e" providerId="LiveId" clId="{E6C830F4-50A2-442C-8ADF-6C37FEBA3590}" dt="2017-09-10T23:51:54.440" v="2446" actId="1076"/>
          <ac:spMkLst>
            <pc:docMk/>
            <pc:sldMk cId="3843502261" sldId="297"/>
            <ac:spMk id="54" creationId="{54975AE5-DA31-4B68-8A0C-6167A2AEC843}"/>
          </ac:spMkLst>
        </pc:spChg>
        <pc:spChg chg="add mod">
          <ac:chgData name="Nicolas Guillemot" userId="85b7a47195161b4e" providerId="LiveId" clId="{E6C830F4-50A2-442C-8ADF-6C37FEBA3590}" dt="2017-09-10T23:51:54.440" v="2446" actId="1076"/>
          <ac:spMkLst>
            <pc:docMk/>
            <pc:sldMk cId="3843502261" sldId="297"/>
            <ac:spMk id="55" creationId="{C26035FB-1D1F-4D87-82EB-3F9EED4611F7}"/>
          </ac:spMkLst>
        </pc:spChg>
        <pc:spChg chg="add mod">
          <ac:chgData name="Nicolas Guillemot" userId="85b7a47195161b4e" providerId="LiveId" clId="{E6C830F4-50A2-442C-8ADF-6C37FEBA3590}" dt="2017-09-10T23:51:54.440" v="2446" actId="1076"/>
          <ac:spMkLst>
            <pc:docMk/>
            <pc:sldMk cId="3843502261" sldId="297"/>
            <ac:spMk id="56" creationId="{A44376AF-0F77-4253-B7E7-CF5A82B9AEA2}"/>
          </ac:spMkLst>
        </pc:spChg>
        <pc:spChg chg="add del mod">
          <ac:chgData name="Nicolas Guillemot" userId="85b7a47195161b4e" providerId="LiveId" clId="{E6C830F4-50A2-442C-8ADF-6C37FEBA3590}" dt="2017-09-11T00:00:59.313" v="2461" actId="478"/>
          <ac:spMkLst>
            <pc:docMk/>
            <pc:sldMk cId="3843502261" sldId="297"/>
            <ac:spMk id="57" creationId="{4049B1AA-FCD8-468B-B4B7-A70A50E60590}"/>
          </ac:spMkLst>
        </pc:spChg>
        <pc:spChg chg="add del mod">
          <ac:chgData name="Nicolas Guillemot" userId="85b7a47195161b4e" providerId="LiveId" clId="{E6C830F4-50A2-442C-8ADF-6C37FEBA3590}" dt="2017-09-11T00:00:57.578" v="2460" actId="478"/>
          <ac:spMkLst>
            <pc:docMk/>
            <pc:sldMk cId="3843502261" sldId="297"/>
            <ac:spMk id="58" creationId="{1E9EC84D-D5D4-4128-8153-F772867111E0}"/>
          </ac:spMkLst>
        </pc:spChg>
        <pc:spChg chg="add mod">
          <ac:chgData name="Nicolas Guillemot" userId="85b7a47195161b4e" providerId="LiveId" clId="{E6C830F4-50A2-442C-8ADF-6C37FEBA3590}" dt="2017-09-11T00:24:05.785" v="2489" actId="1076"/>
          <ac:spMkLst>
            <pc:docMk/>
            <pc:sldMk cId="3843502261" sldId="297"/>
            <ac:spMk id="59" creationId="{654BB812-49C8-4717-9AE2-47DC6D3168B9}"/>
          </ac:spMkLst>
        </pc:spChg>
        <pc:spChg chg="add mod">
          <ac:chgData name="Nicolas Guillemot" userId="85b7a47195161b4e" providerId="LiveId" clId="{E6C830F4-50A2-442C-8ADF-6C37FEBA3590}" dt="2017-09-11T00:24:00.518" v="2488" actId="1076"/>
          <ac:spMkLst>
            <pc:docMk/>
            <pc:sldMk cId="3843502261" sldId="297"/>
            <ac:spMk id="60" creationId="{FBF8B5E9-1381-4425-B741-D54515787D26}"/>
          </ac:spMkLst>
        </pc:spChg>
        <pc:spChg chg="add mod">
          <ac:chgData name="Nicolas Guillemot" userId="85b7a47195161b4e" providerId="LiveId" clId="{E6C830F4-50A2-442C-8ADF-6C37FEBA3590}" dt="2017-09-11T00:23:53.665" v="2487" actId="1076"/>
          <ac:spMkLst>
            <pc:docMk/>
            <pc:sldMk cId="3843502261" sldId="297"/>
            <ac:spMk id="61" creationId="{8347362A-F72B-4B8B-BEDE-616C85BB29FE}"/>
          </ac:spMkLst>
        </pc:spChg>
        <pc:spChg chg="add mod">
          <ac:chgData name="Nicolas Guillemot" userId="85b7a47195161b4e" providerId="LiveId" clId="{E6C830F4-50A2-442C-8ADF-6C37FEBA3590}" dt="2017-09-11T00:25:03.918" v="2512" actId="1076"/>
          <ac:spMkLst>
            <pc:docMk/>
            <pc:sldMk cId="3843502261" sldId="297"/>
            <ac:spMk id="62" creationId="{B2F45072-B206-4BB5-AB3B-79B51451EBB8}"/>
          </ac:spMkLst>
        </pc:spChg>
        <pc:spChg chg="add mod">
          <ac:chgData name="Nicolas Guillemot" userId="85b7a47195161b4e" providerId="LiveId" clId="{E6C830F4-50A2-442C-8ADF-6C37FEBA3590}" dt="2017-09-11T00:25:15.764" v="2516" actId="20577"/>
          <ac:spMkLst>
            <pc:docMk/>
            <pc:sldMk cId="3843502261" sldId="297"/>
            <ac:spMk id="63" creationId="{8FE41FF7-55EB-4FE2-8031-6A31ACFB76A1}"/>
          </ac:spMkLst>
        </pc:spChg>
        <pc:spChg chg="add mod">
          <ac:chgData name="Nicolas Guillemot" userId="85b7a47195161b4e" providerId="LiveId" clId="{E6C830F4-50A2-442C-8ADF-6C37FEBA3590}" dt="2017-09-11T00:25:26.406" v="2521" actId="1076"/>
          <ac:spMkLst>
            <pc:docMk/>
            <pc:sldMk cId="3843502261" sldId="297"/>
            <ac:spMk id="64" creationId="{43D59A20-8EE9-4D31-A687-3164A57995F0}"/>
          </ac:spMkLst>
        </pc:spChg>
        <pc:cxnChg chg="del mod">
          <ac:chgData name="Nicolas Guillemot" userId="85b7a47195161b4e" providerId="LiveId" clId="{E6C830F4-50A2-442C-8ADF-6C37FEBA3590}" dt="2017-09-10T23:34:34.155" v="2182" actId="478"/>
          <ac:cxnSpMkLst>
            <pc:docMk/>
            <pc:sldMk cId="3843502261" sldId="297"/>
            <ac:cxnSpMk id="16" creationId="{4877EDCF-258E-4440-9267-B771E16DBF67}"/>
          </ac:cxnSpMkLst>
        </pc:cxnChg>
        <pc:cxnChg chg="del mod">
          <ac:chgData name="Nicolas Guillemot" userId="85b7a47195161b4e" providerId="LiveId" clId="{E6C830F4-50A2-442C-8ADF-6C37FEBA3590}" dt="2017-09-10T23:34:34.155" v="2182" actId="478"/>
          <ac:cxnSpMkLst>
            <pc:docMk/>
            <pc:sldMk cId="3843502261" sldId="297"/>
            <ac:cxnSpMk id="18" creationId="{4031998C-D131-40E5-8421-886380EF14A3}"/>
          </ac:cxnSpMkLst>
        </pc:cxnChg>
        <pc:cxnChg chg="del mod">
          <ac:chgData name="Nicolas Guillemot" userId="85b7a47195161b4e" providerId="LiveId" clId="{E6C830F4-50A2-442C-8ADF-6C37FEBA3590}" dt="2017-09-10T23:34:34.155" v="2182" actId="478"/>
          <ac:cxnSpMkLst>
            <pc:docMk/>
            <pc:sldMk cId="3843502261" sldId="297"/>
            <ac:cxnSpMk id="20" creationId="{10BF92FA-D101-48CC-B1B4-26033E504172}"/>
          </ac:cxnSpMkLst>
        </pc:cxnChg>
        <pc:cxnChg chg="del mod">
          <ac:chgData name="Nicolas Guillemot" userId="85b7a47195161b4e" providerId="LiveId" clId="{E6C830F4-50A2-442C-8ADF-6C37FEBA3590}" dt="2017-09-10T23:34:34.155" v="2182" actId="478"/>
          <ac:cxnSpMkLst>
            <pc:docMk/>
            <pc:sldMk cId="3843502261" sldId="297"/>
            <ac:cxnSpMk id="22" creationId="{0077FCAD-3D8A-46A6-8B94-6616689EEA28}"/>
          </ac:cxnSpMkLst>
        </pc:cxnChg>
        <pc:cxnChg chg="del mod">
          <ac:chgData name="Nicolas Guillemot" userId="85b7a47195161b4e" providerId="LiveId" clId="{E6C830F4-50A2-442C-8ADF-6C37FEBA3590}" dt="2017-09-10T23:34:34.155" v="2182" actId="478"/>
          <ac:cxnSpMkLst>
            <pc:docMk/>
            <pc:sldMk cId="3843502261" sldId="297"/>
            <ac:cxnSpMk id="24" creationId="{64C59D00-205A-487D-B0B6-5A75C016D6B1}"/>
          </ac:cxnSpMkLst>
        </pc:cxnChg>
        <pc:cxnChg chg="del mod">
          <ac:chgData name="Nicolas Guillemot" userId="85b7a47195161b4e" providerId="LiveId" clId="{E6C830F4-50A2-442C-8ADF-6C37FEBA3590}" dt="2017-09-10T23:34:34.155" v="2182" actId="478"/>
          <ac:cxnSpMkLst>
            <pc:docMk/>
            <pc:sldMk cId="3843502261" sldId="297"/>
            <ac:cxnSpMk id="26" creationId="{3C5B8E78-25DE-44FA-AC57-6ADAE8AA3909}"/>
          </ac:cxnSpMkLst>
        </pc:cxnChg>
      </pc:sldChg>
      <pc:sldChg chg="addSp delSp modSp delAnim modAnim">
        <pc:chgData name="Nicolas Guillemot" userId="85b7a47195161b4e" providerId="LiveId" clId="{E6C830F4-50A2-442C-8ADF-6C37FEBA3590}" dt="2017-09-11T01:07:28.189" v="2581" actId="1076"/>
        <pc:sldMkLst>
          <pc:docMk/>
          <pc:sldMk cId="3330387806" sldId="299"/>
        </pc:sldMkLst>
        <pc:spChg chg="mod">
          <ac:chgData name="Nicolas Guillemot" userId="85b7a47195161b4e" providerId="LiveId" clId="{E6C830F4-50A2-442C-8ADF-6C37FEBA3590}" dt="2017-09-11T01:06:08.058" v="2574" actId="1076"/>
          <ac:spMkLst>
            <pc:docMk/>
            <pc:sldMk cId="3330387806" sldId="299"/>
            <ac:spMk id="3" creationId="{FF21A119-D4EA-42E7-8B85-AABDE8433FBF}"/>
          </ac:spMkLst>
        </pc:spChg>
        <pc:spChg chg="del">
          <ac:chgData name="Nicolas Guillemot" userId="85b7a47195161b4e" providerId="LiveId" clId="{E6C830F4-50A2-442C-8ADF-6C37FEBA3590}" dt="2017-09-11T01:04:57.357" v="2558" actId="478"/>
          <ac:spMkLst>
            <pc:docMk/>
            <pc:sldMk cId="3330387806" sldId="299"/>
            <ac:spMk id="30" creationId="{2A15B0DC-5AF9-43B4-BB11-BBB036709FDD}"/>
          </ac:spMkLst>
        </pc:spChg>
        <pc:spChg chg="add mod topLvl">
          <ac:chgData name="Nicolas Guillemot" userId="85b7a47195161b4e" providerId="LiveId" clId="{E6C830F4-50A2-442C-8ADF-6C37FEBA3590}" dt="2017-09-11T01:03:06.929" v="2531" actId="1076"/>
          <ac:spMkLst>
            <pc:docMk/>
            <pc:sldMk cId="3330387806" sldId="299"/>
            <ac:spMk id="31" creationId="{C89F2B01-FC17-412A-B2BB-8DECAB1C0D7D}"/>
          </ac:spMkLst>
        </pc:spChg>
        <pc:spChg chg="add mod topLvl">
          <ac:chgData name="Nicolas Guillemot" userId="85b7a47195161b4e" providerId="LiveId" clId="{E6C830F4-50A2-442C-8ADF-6C37FEBA3590}" dt="2017-09-11T01:03:06.929" v="2531" actId="1076"/>
          <ac:spMkLst>
            <pc:docMk/>
            <pc:sldMk cId="3330387806" sldId="299"/>
            <ac:spMk id="32" creationId="{ACD449E0-4D09-4CE4-967D-34326973F95D}"/>
          </ac:spMkLst>
        </pc:spChg>
        <pc:spChg chg="add mod topLvl">
          <ac:chgData name="Nicolas Guillemot" userId="85b7a47195161b4e" providerId="LiveId" clId="{E6C830F4-50A2-442C-8ADF-6C37FEBA3590}" dt="2017-09-11T01:03:06.929" v="2531" actId="1076"/>
          <ac:spMkLst>
            <pc:docMk/>
            <pc:sldMk cId="3330387806" sldId="299"/>
            <ac:spMk id="33" creationId="{0BB040DC-5F72-40C3-8217-033CA296A5B2}"/>
          </ac:spMkLst>
        </pc:spChg>
        <pc:spChg chg="del">
          <ac:chgData name="Nicolas Guillemot" userId="85b7a47195161b4e" providerId="LiveId" clId="{E6C830F4-50A2-442C-8ADF-6C37FEBA3590}" dt="2017-09-11T01:04:57.357" v="2558" actId="478"/>
          <ac:spMkLst>
            <pc:docMk/>
            <pc:sldMk cId="3330387806" sldId="299"/>
            <ac:spMk id="34" creationId="{5833F82D-0E74-412B-B7FD-1E0A11858046}"/>
          </ac:spMkLst>
        </pc:spChg>
        <pc:spChg chg="del">
          <ac:chgData name="Nicolas Guillemot" userId="85b7a47195161b4e" providerId="LiveId" clId="{E6C830F4-50A2-442C-8ADF-6C37FEBA3590}" dt="2017-09-11T01:04:57.357" v="2558" actId="478"/>
          <ac:spMkLst>
            <pc:docMk/>
            <pc:sldMk cId="3330387806" sldId="299"/>
            <ac:spMk id="35" creationId="{92FB7271-A98F-4588-98CA-539249815D3E}"/>
          </ac:spMkLst>
        </pc:spChg>
        <pc:spChg chg="del">
          <ac:chgData name="Nicolas Guillemot" userId="85b7a47195161b4e" providerId="LiveId" clId="{E6C830F4-50A2-442C-8ADF-6C37FEBA3590}" dt="2017-09-11T01:04:57.357" v="2558" actId="478"/>
          <ac:spMkLst>
            <pc:docMk/>
            <pc:sldMk cId="3330387806" sldId="299"/>
            <ac:spMk id="36" creationId="{FEF2338A-3418-458F-8DF0-E32EB23AD14F}"/>
          </ac:spMkLst>
        </pc:spChg>
        <pc:spChg chg="add mod topLvl">
          <ac:chgData name="Nicolas Guillemot" userId="85b7a47195161b4e" providerId="LiveId" clId="{E6C830F4-50A2-442C-8ADF-6C37FEBA3590}" dt="2017-09-11T01:04:31.044" v="2551" actId="1076"/>
          <ac:spMkLst>
            <pc:docMk/>
            <pc:sldMk cId="3330387806" sldId="299"/>
            <ac:spMk id="41" creationId="{130CD6D9-3CE4-40C1-9395-48F916BCE6C9}"/>
          </ac:spMkLst>
        </pc:spChg>
        <pc:spChg chg="add mod topLvl">
          <ac:chgData name="Nicolas Guillemot" userId="85b7a47195161b4e" providerId="LiveId" clId="{E6C830F4-50A2-442C-8ADF-6C37FEBA3590}" dt="2017-09-11T01:03:06.929" v="2531" actId="1076"/>
          <ac:spMkLst>
            <pc:docMk/>
            <pc:sldMk cId="3330387806" sldId="299"/>
            <ac:spMk id="42" creationId="{383FFB15-0595-4057-92B1-7E577A7475F3}"/>
          </ac:spMkLst>
        </pc:spChg>
        <pc:spChg chg="del">
          <ac:chgData name="Nicolas Guillemot" userId="85b7a47195161b4e" providerId="LiveId" clId="{E6C830F4-50A2-442C-8ADF-6C37FEBA3590}" dt="2017-09-11T01:04:57.357" v="2558" actId="478"/>
          <ac:spMkLst>
            <pc:docMk/>
            <pc:sldMk cId="3330387806" sldId="299"/>
            <ac:spMk id="43" creationId="{3E3733F2-4FB5-4BBB-8F96-9C9CEE0189C0}"/>
          </ac:spMkLst>
        </pc:spChg>
        <pc:spChg chg="add mod topLvl">
          <ac:chgData name="Nicolas Guillemot" userId="85b7a47195161b4e" providerId="LiveId" clId="{E6C830F4-50A2-442C-8ADF-6C37FEBA3590}" dt="2017-09-11T01:03:51.008" v="2544" actId="1076"/>
          <ac:spMkLst>
            <pc:docMk/>
            <pc:sldMk cId="3330387806" sldId="299"/>
            <ac:spMk id="44" creationId="{C9CD320A-A8CF-4D47-9802-1CCF462D6ED8}"/>
          </ac:spMkLst>
        </pc:spChg>
        <pc:spChg chg="add mod topLvl">
          <ac:chgData name="Nicolas Guillemot" userId="85b7a47195161b4e" providerId="LiveId" clId="{E6C830F4-50A2-442C-8ADF-6C37FEBA3590}" dt="2017-09-11T01:03:51.008" v="2544" actId="1076"/>
          <ac:spMkLst>
            <pc:docMk/>
            <pc:sldMk cId="3330387806" sldId="299"/>
            <ac:spMk id="45" creationId="{044C36BD-48A4-407A-8800-954D4EDC88DF}"/>
          </ac:spMkLst>
        </pc:spChg>
        <pc:spChg chg="del">
          <ac:chgData name="Nicolas Guillemot" userId="85b7a47195161b4e" providerId="LiveId" clId="{E6C830F4-50A2-442C-8ADF-6C37FEBA3590}" dt="2017-09-11T01:02:36.625" v="2522" actId="478"/>
          <ac:spMkLst>
            <pc:docMk/>
            <pc:sldMk cId="3330387806" sldId="299"/>
            <ac:spMk id="46" creationId="{9B156144-30CB-47FC-A6FE-F49651781953}"/>
          </ac:spMkLst>
        </pc:spChg>
        <pc:spChg chg="del">
          <ac:chgData name="Nicolas Guillemot" userId="85b7a47195161b4e" providerId="LiveId" clId="{E6C830F4-50A2-442C-8ADF-6C37FEBA3590}" dt="2017-09-11T01:02:36.625" v="2522" actId="478"/>
          <ac:spMkLst>
            <pc:docMk/>
            <pc:sldMk cId="3330387806" sldId="299"/>
            <ac:spMk id="47" creationId="{800C2C64-9016-44E8-98D9-E10DA6EC66C6}"/>
          </ac:spMkLst>
        </pc:spChg>
        <pc:spChg chg="del">
          <ac:chgData name="Nicolas Guillemot" userId="85b7a47195161b4e" providerId="LiveId" clId="{E6C830F4-50A2-442C-8ADF-6C37FEBA3590}" dt="2017-09-11T01:02:36.625" v="2522" actId="478"/>
          <ac:spMkLst>
            <pc:docMk/>
            <pc:sldMk cId="3330387806" sldId="299"/>
            <ac:spMk id="48" creationId="{31B17B38-590C-4686-8DA3-133EE13E11A1}"/>
          </ac:spMkLst>
        </pc:spChg>
        <pc:spChg chg="del">
          <ac:chgData name="Nicolas Guillemot" userId="85b7a47195161b4e" providerId="LiveId" clId="{E6C830F4-50A2-442C-8ADF-6C37FEBA3590}" dt="2017-09-11T01:02:36.625" v="2522" actId="478"/>
          <ac:spMkLst>
            <pc:docMk/>
            <pc:sldMk cId="3330387806" sldId="299"/>
            <ac:spMk id="49" creationId="{98BD34D0-2A35-45C3-BACB-0E6CD9BCBFDD}"/>
          </ac:spMkLst>
        </pc:spChg>
        <pc:spChg chg="add mod topLvl">
          <ac:chgData name="Nicolas Guillemot" userId="85b7a47195161b4e" providerId="LiveId" clId="{E6C830F4-50A2-442C-8ADF-6C37FEBA3590}" dt="2017-09-11T01:03:55.180" v="2546" actId="1076"/>
          <ac:spMkLst>
            <pc:docMk/>
            <pc:sldMk cId="3330387806" sldId="299"/>
            <ac:spMk id="54" creationId="{0C8B29BA-9502-4FA0-82B6-CFEC70DFD614}"/>
          </ac:spMkLst>
        </pc:spChg>
        <pc:spChg chg="del">
          <ac:chgData name="Nicolas Guillemot" userId="85b7a47195161b4e" providerId="LiveId" clId="{E6C830F4-50A2-442C-8ADF-6C37FEBA3590}" dt="2017-09-11T01:04:57.357" v="2558" actId="478"/>
          <ac:spMkLst>
            <pc:docMk/>
            <pc:sldMk cId="3330387806" sldId="299"/>
            <ac:spMk id="56" creationId="{A48C38A5-6F1B-4ED4-A8E5-EB7537C8D46A}"/>
          </ac:spMkLst>
        </pc:spChg>
        <pc:spChg chg="del">
          <ac:chgData name="Nicolas Guillemot" userId="85b7a47195161b4e" providerId="LiveId" clId="{E6C830F4-50A2-442C-8ADF-6C37FEBA3590}" dt="2017-09-11T01:04:57.357" v="2558" actId="478"/>
          <ac:spMkLst>
            <pc:docMk/>
            <pc:sldMk cId="3330387806" sldId="299"/>
            <ac:spMk id="57" creationId="{F26A772E-147C-4487-A3B6-7E531ED0D7FD}"/>
          </ac:spMkLst>
        </pc:spChg>
        <pc:spChg chg="mod">
          <ac:chgData name="Nicolas Guillemot" userId="85b7a47195161b4e" providerId="LiveId" clId="{E6C830F4-50A2-442C-8ADF-6C37FEBA3590}" dt="2017-09-11T01:04:51.622" v="2557" actId="20577"/>
          <ac:spMkLst>
            <pc:docMk/>
            <pc:sldMk cId="3330387806" sldId="299"/>
            <ac:spMk id="58" creationId="{85DAD013-3BAE-48C6-9DC5-FF5EF2644433}"/>
          </ac:spMkLst>
        </pc:spChg>
        <pc:spChg chg="mod">
          <ac:chgData name="Nicolas Guillemot" userId="85b7a47195161b4e" providerId="LiveId" clId="{E6C830F4-50A2-442C-8ADF-6C37FEBA3590}" dt="2017-09-11T01:04:08.828" v="2548" actId="1076"/>
          <ac:spMkLst>
            <pc:docMk/>
            <pc:sldMk cId="3330387806" sldId="299"/>
            <ac:spMk id="60" creationId="{6558123E-4836-4689-BA53-77E1AB1AD18F}"/>
          </ac:spMkLst>
        </pc:spChg>
        <pc:spChg chg="mod">
          <ac:chgData name="Nicolas Guillemot" userId="85b7a47195161b4e" providerId="LiveId" clId="{E6C830F4-50A2-442C-8ADF-6C37FEBA3590}" dt="2017-09-11T01:04:10.506" v="2549" actId="1076"/>
          <ac:spMkLst>
            <pc:docMk/>
            <pc:sldMk cId="3330387806" sldId="299"/>
            <ac:spMk id="61" creationId="{7CBB746D-2368-4F98-9826-220E48A4E441}"/>
          </ac:spMkLst>
        </pc:spChg>
        <pc:spChg chg="del">
          <ac:chgData name="Nicolas Guillemot" userId="85b7a47195161b4e" providerId="LiveId" clId="{E6C830F4-50A2-442C-8ADF-6C37FEBA3590}" dt="2017-09-11T01:02:36.625" v="2522" actId="478"/>
          <ac:spMkLst>
            <pc:docMk/>
            <pc:sldMk cId="3330387806" sldId="299"/>
            <ac:spMk id="62" creationId="{2864A401-54C0-4260-86DC-8DF3A0A5F35C}"/>
          </ac:spMkLst>
        </pc:spChg>
        <pc:spChg chg="del">
          <ac:chgData name="Nicolas Guillemot" userId="85b7a47195161b4e" providerId="LiveId" clId="{E6C830F4-50A2-442C-8ADF-6C37FEBA3590}" dt="2017-09-11T01:02:36.625" v="2522" actId="478"/>
          <ac:spMkLst>
            <pc:docMk/>
            <pc:sldMk cId="3330387806" sldId="299"/>
            <ac:spMk id="63" creationId="{BBAA0DBB-64EC-4C69-ABB6-6EC583DE0AD4}"/>
          </ac:spMkLst>
        </pc:spChg>
        <pc:spChg chg="del">
          <ac:chgData name="Nicolas Guillemot" userId="85b7a47195161b4e" providerId="LiveId" clId="{E6C830F4-50A2-442C-8ADF-6C37FEBA3590}" dt="2017-09-11T01:02:36.625" v="2522" actId="478"/>
          <ac:spMkLst>
            <pc:docMk/>
            <pc:sldMk cId="3330387806" sldId="299"/>
            <ac:spMk id="64" creationId="{134DD54D-F318-4CCE-A603-1696FA35B160}"/>
          </ac:spMkLst>
        </pc:spChg>
        <pc:spChg chg="add mod topLvl">
          <ac:chgData name="Nicolas Guillemot" userId="85b7a47195161b4e" providerId="LiveId" clId="{E6C830F4-50A2-442C-8ADF-6C37FEBA3590}" dt="2017-09-11T01:03:06.929" v="2531" actId="1076"/>
          <ac:spMkLst>
            <pc:docMk/>
            <pc:sldMk cId="3330387806" sldId="299"/>
            <ac:spMk id="65" creationId="{335378C1-5360-4BD2-94D0-2714F1F25075}"/>
          </ac:spMkLst>
        </pc:spChg>
        <pc:spChg chg="add del mod topLvl">
          <ac:chgData name="Nicolas Guillemot" userId="85b7a47195161b4e" providerId="LiveId" clId="{E6C830F4-50A2-442C-8ADF-6C37FEBA3590}" dt="2017-09-11T01:03:13.733" v="2533" actId="478"/>
          <ac:spMkLst>
            <pc:docMk/>
            <pc:sldMk cId="3330387806" sldId="299"/>
            <ac:spMk id="66" creationId="{950B54D6-417B-453A-870E-793E222F4670}"/>
          </ac:spMkLst>
        </pc:spChg>
        <pc:spChg chg="add del mod topLvl">
          <ac:chgData name="Nicolas Guillemot" userId="85b7a47195161b4e" providerId="LiveId" clId="{E6C830F4-50A2-442C-8ADF-6C37FEBA3590}" dt="2017-09-11T01:03:09.461" v="2532" actId="478"/>
          <ac:spMkLst>
            <pc:docMk/>
            <pc:sldMk cId="3330387806" sldId="299"/>
            <ac:spMk id="67" creationId="{84AEA89E-C086-4D98-B117-CD130B85EEF6}"/>
          </ac:spMkLst>
        </pc:spChg>
        <pc:spChg chg="add del mod topLvl">
          <ac:chgData name="Nicolas Guillemot" userId="85b7a47195161b4e" providerId="LiveId" clId="{E6C830F4-50A2-442C-8ADF-6C37FEBA3590}" dt="2017-09-11T01:03:18.623" v="2535" actId="478"/>
          <ac:spMkLst>
            <pc:docMk/>
            <pc:sldMk cId="3330387806" sldId="299"/>
            <ac:spMk id="68" creationId="{696BCF76-D525-475C-93F5-2803053992D8}"/>
          </ac:spMkLst>
        </pc:spChg>
        <pc:spChg chg="add del mod topLvl">
          <ac:chgData name="Nicolas Guillemot" userId="85b7a47195161b4e" providerId="LiveId" clId="{E6C830F4-50A2-442C-8ADF-6C37FEBA3590}" dt="2017-09-11T01:03:16.934" v="2534" actId="478"/>
          <ac:spMkLst>
            <pc:docMk/>
            <pc:sldMk cId="3330387806" sldId="299"/>
            <ac:spMk id="69" creationId="{17097BE4-5BEE-44DF-9C36-E4F9C7B9AF72}"/>
          </ac:spMkLst>
        </pc:spChg>
        <pc:spChg chg="add mod topLvl">
          <ac:chgData name="Nicolas Guillemot" userId="85b7a47195161b4e" providerId="LiveId" clId="{E6C830F4-50A2-442C-8ADF-6C37FEBA3590}" dt="2017-09-11T01:03:26.264" v="2539" actId="1076"/>
          <ac:spMkLst>
            <pc:docMk/>
            <pc:sldMk cId="3330387806" sldId="299"/>
            <ac:spMk id="70" creationId="{C7A319E9-1BF4-4EDB-B395-09A5C0F99B68}"/>
          </ac:spMkLst>
        </pc:spChg>
        <pc:spChg chg="add del mod topLvl">
          <ac:chgData name="Nicolas Guillemot" userId="85b7a47195161b4e" providerId="LiveId" clId="{E6C830F4-50A2-442C-8ADF-6C37FEBA3590}" dt="2017-09-11T01:04:37.363" v="2552" actId="478"/>
          <ac:spMkLst>
            <pc:docMk/>
            <pc:sldMk cId="3330387806" sldId="299"/>
            <ac:spMk id="71" creationId="{374D925D-ECA2-441E-A22A-23B54551BA7A}"/>
          </ac:spMkLst>
        </pc:spChg>
        <pc:spChg chg="add mod">
          <ac:chgData name="Nicolas Guillemot" userId="85b7a47195161b4e" providerId="LiveId" clId="{E6C830F4-50A2-442C-8ADF-6C37FEBA3590}" dt="2017-09-11T01:04:44.027" v="2556" actId="20577"/>
          <ac:spMkLst>
            <pc:docMk/>
            <pc:sldMk cId="3330387806" sldId="299"/>
            <ac:spMk id="72" creationId="{46F3EFEE-93BB-471F-A842-3B9702E705FF}"/>
          </ac:spMkLst>
        </pc:spChg>
        <pc:spChg chg="add mod">
          <ac:chgData name="Nicolas Guillemot" userId="85b7a47195161b4e" providerId="LiveId" clId="{E6C830F4-50A2-442C-8ADF-6C37FEBA3590}" dt="2017-09-11T01:05:45.515" v="2571" actId="1076"/>
          <ac:spMkLst>
            <pc:docMk/>
            <pc:sldMk cId="3330387806" sldId="299"/>
            <ac:spMk id="73" creationId="{DDAE0A8E-71EC-4FF8-A915-1D08A9F64AA0}"/>
          </ac:spMkLst>
        </pc:spChg>
        <pc:spChg chg="add del mod">
          <ac:chgData name="Nicolas Guillemot" userId="85b7a47195161b4e" providerId="LiveId" clId="{E6C830F4-50A2-442C-8ADF-6C37FEBA3590}" dt="2017-09-11T01:05:21.126" v="2564" actId="478"/>
          <ac:spMkLst>
            <pc:docMk/>
            <pc:sldMk cId="3330387806" sldId="299"/>
            <ac:spMk id="74" creationId="{7D2A8F00-7F3E-4555-A629-E4638A4402AD}"/>
          </ac:spMkLst>
        </pc:spChg>
        <pc:spChg chg="add mod">
          <ac:chgData name="Nicolas Guillemot" userId="85b7a47195161b4e" providerId="LiveId" clId="{E6C830F4-50A2-442C-8ADF-6C37FEBA3590}" dt="2017-09-11T01:05:10.026" v="2560" actId="1076"/>
          <ac:spMkLst>
            <pc:docMk/>
            <pc:sldMk cId="3330387806" sldId="299"/>
            <ac:spMk id="75" creationId="{C333DFA4-D01D-4624-94E2-7FB96C97386D}"/>
          </ac:spMkLst>
        </pc:spChg>
        <pc:spChg chg="add mod">
          <ac:chgData name="Nicolas Guillemot" userId="85b7a47195161b4e" providerId="LiveId" clId="{E6C830F4-50A2-442C-8ADF-6C37FEBA3590}" dt="2017-09-11T01:05:10.026" v="2560" actId="1076"/>
          <ac:spMkLst>
            <pc:docMk/>
            <pc:sldMk cId="3330387806" sldId="299"/>
            <ac:spMk id="76" creationId="{32A4BD26-30FE-42B3-B462-FC08F9A90D09}"/>
          </ac:spMkLst>
        </pc:spChg>
        <pc:spChg chg="add mod">
          <ac:chgData name="Nicolas Guillemot" userId="85b7a47195161b4e" providerId="LiveId" clId="{E6C830F4-50A2-442C-8ADF-6C37FEBA3590}" dt="2017-09-11T01:05:10.026" v="2560" actId="1076"/>
          <ac:spMkLst>
            <pc:docMk/>
            <pc:sldMk cId="3330387806" sldId="299"/>
            <ac:spMk id="77" creationId="{508B6012-0C85-4741-AB5C-88A1816A7896}"/>
          </ac:spMkLst>
        </pc:spChg>
        <pc:spChg chg="add mod">
          <ac:chgData name="Nicolas Guillemot" userId="85b7a47195161b4e" providerId="LiveId" clId="{E6C830F4-50A2-442C-8ADF-6C37FEBA3590}" dt="2017-09-11T01:05:10.026" v="2560" actId="1076"/>
          <ac:spMkLst>
            <pc:docMk/>
            <pc:sldMk cId="3330387806" sldId="299"/>
            <ac:spMk id="78" creationId="{9EF7115B-F2D1-4A11-ACFF-4328F944F00C}"/>
          </ac:spMkLst>
        </pc:spChg>
        <pc:spChg chg="add mod">
          <ac:chgData name="Nicolas Guillemot" userId="85b7a47195161b4e" providerId="LiveId" clId="{E6C830F4-50A2-442C-8ADF-6C37FEBA3590}" dt="2017-09-11T01:05:10.026" v="2560" actId="1076"/>
          <ac:spMkLst>
            <pc:docMk/>
            <pc:sldMk cId="3330387806" sldId="299"/>
            <ac:spMk id="79" creationId="{D5031367-7AB5-43A2-8F66-9F7DEE857BF0}"/>
          </ac:spMkLst>
        </pc:spChg>
        <pc:spChg chg="add mod">
          <ac:chgData name="Nicolas Guillemot" userId="85b7a47195161b4e" providerId="LiveId" clId="{E6C830F4-50A2-442C-8ADF-6C37FEBA3590}" dt="2017-09-11T01:05:10.026" v="2560" actId="1076"/>
          <ac:spMkLst>
            <pc:docMk/>
            <pc:sldMk cId="3330387806" sldId="299"/>
            <ac:spMk id="80" creationId="{F66D3069-A95B-4D51-BAA2-24DE9532CAEA}"/>
          </ac:spMkLst>
        </pc:spChg>
        <pc:spChg chg="add mod">
          <ac:chgData name="Nicolas Guillemot" userId="85b7a47195161b4e" providerId="LiveId" clId="{E6C830F4-50A2-442C-8ADF-6C37FEBA3590}" dt="2017-09-11T01:05:10.026" v="2560" actId="1076"/>
          <ac:spMkLst>
            <pc:docMk/>
            <pc:sldMk cId="3330387806" sldId="299"/>
            <ac:spMk id="81" creationId="{71D11AF0-36D5-4837-96B9-CE036F552A42}"/>
          </ac:spMkLst>
        </pc:spChg>
        <pc:spChg chg="add mod">
          <ac:chgData name="Nicolas Guillemot" userId="85b7a47195161b4e" providerId="LiveId" clId="{E6C830F4-50A2-442C-8ADF-6C37FEBA3590}" dt="2017-09-11T01:05:10.026" v="2560" actId="1076"/>
          <ac:spMkLst>
            <pc:docMk/>
            <pc:sldMk cId="3330387806" sldId="299"/>
            <ac:spMk id="82" creationId="{77B9BE22-93A2-4D04-931F-0D478FD9177A}"/>
          </ac:spMkLst>
        </pc:spChg>
        <pc:spChg chg="add mod">
          <ac:chgData name="Nicolas Guillemot" userId="85b7a47195161b4e" providerId="LiveId" clId="{E6C830F4-50A2-442C-8ADF-6C37FEBA3590}" dt="2017-09-11T01:05:17.954" v="2562" actId="1076"/>
          <ac:spMkLst>
            <pc:docMk/>
            <pc:sldMk cId="3330387806" sldId="299"/>
            <ac:spMk id="83" creationId="{F20C1B9A-6E43-4424-86CE-49F4735FE6A1}"/>
          </ac:spMkLst>
        </pc:spChg>
        <pc:spChg chg="add mod">
          <ac:chgData name="Nicolas Guillemot" userId="85b7a47195161b4e" providerId="LiveId" clId="{E6C830F4-50A2-442C-8ADF-6C37FEBA3590}" dt="2017-09-11T01:05:41.819" v="2570" actId="1076"/>
          <ac:spMkLst>
            <pc:docMk/>
            <pc:sldMk cId="3330387806" sldId="299"/>
            <ac:spMk id="84" creationId="{7523CCDC-6D58-4497-BB9E-0F5DDF11A730}"/>
          </ac:spMkLst>
        </pc:spChg>
        <pc:spChg chg="add del mod">
          <ac:chgData name="Nicolas Guillemot" userId="85b7a47195161b4e" providerId="LiveId" clId="{E6C830F4-50A2-442C-8ADF-6C37FEBA3590}" dt="2017-09-11T01:05:19.548" v="2563" actId="478"/>
          <ac:spMkLst>
            <pc:docMk/>
            <pc:sldMk cId="3330387806" sldId="299"/>
            <ac:spMk id="85" creationId="{AB1CAD78-3D74-48AB-97C3-A48CC06C9649}"/>
          </ac:spMkLst>
        </pc:spChg>
        <pc:grpChg chg="add del mod">
          <ac:chgData name="Nicolas Guillemot" userId="85b7a47195161b4e" providerId="LiveId" clId="{E6C830F4-50A2-442C-8ADF-6C37FEBA3590}" dt="2017-09-11T01:03:06.929" v="2531" actId="1076"/>
          <ac:grpSpMkLst>
            <pc:docMk/>
            <pc:sldMk cId="3330387806" sldId="299"/>
            <ac:grpSpMk id="4" creationId="{F0BBFA5F-8FAE-46CC-92D4-92AEE7DA789C}"/>
          </ac:grpSpMkLst>
        </pc:grpChg>
        <pc:cxnChg chg="del mod">
          <ac:chgData name="Nicolas Guillemot" userId="85b7a47195161b4e" providerId="LiveId" clId="{E6C830F4-50A2-442C-8ADF-6C37FEBA3590}" dt="2017-09-11T01:04:57.357" v="2558" actId="478"/>
          <ac:cxnSpMkLst>
            <pc:docMk/>
            <pc:sldMk cId="3330387806" sldId="299"/>
            <ac:cxnSpMk id="37" creationId="{D384C004-7C67-49A7-BBE1-AFE5F28253F4}"/>
          </ac:cxnSpMkLst>
        </pc:cxnChg>
        <pc:cxnChg chg="del mod">
          <ac:chgData name="Nicolas Guillemot" userId="85b7a47195161b4e" providerId="LiveId" clId="{E6C830F4-50A2-442C-8ADF-6C37FEBA3590}" dt="2017-09-11T01:04:57.357" v="2558" actId="478"/>
          <ac:cxnSpMkLst>
            <pc:docMk/>
            <pc:sldMk cId="3330387806" sldId="299"/>
            <ac:cxnSpMk id="38" creationId="{3AFC3CC7-F16D-43E1-AA24-00C88277AAEC}"/>
          </ac:cxnSpMkLst>
        </pc:cxnChg>
        <pc:cxnChg chg="del mod">
          <ac:chgData name="Nicolas Guillemot" userId="85b7a47195161b4e" providerId="LiveId" clId="{E6C830F4-50A2-442C-8ADF-6C37FEBA3590}" dt="2017-09-11T01:04:57.357" v="2558" actId="478"/>
          <ac:cxnSpMkLst>
            <pc:docMk/>
            <pc:sldMk cId="3330387806" sldId="299"/>
            <ac:cxnSpMk id="39" creationId="{885FD9F8-71BF-4C5E-AF9F-D91CC093695E}"/>
          </ac:cxnSpMkLst>
        </pc:cxnChg>
        <pc:cxnChg chg="del mod">
          <ac:chgData name="Nicolas Guillemot" userId="85b7a47195161b4e" providerId="LiveId" clId="{E6C830F4-50A2-442C-8ADF-6C37FEBA3590}" dt="2017-09-11T01:04:57.357" v="2558" actId="478"/>
          <ac:cxnSpMkLst>
            <pc:docMk/>
            <pc:sldMk cId="3330387806" sldId="299"/>
            <ac:cxnSpMk id="40" creationId="{8BD3A124-557D-434F-BEA6-8E9696E4FD36}"/>
          </ac:cxnSpMkLst>
        </pc:cxnChg>
        <pc:cxnChg chg="del mod">
          <ac:chgData name="Nicolas Guillemot" userId="85b7a47195161b4e" providerId="LiveId" clId="{E6C830F4-50A2-442C-8ADF-6C37FEBA3590}" dt="2017-09-11T01:02:36.625" v="2522" actId="478"/>
          <ac:cxnSpMkLst>
            <pc:docMk/>
            <pc:sldMk cId="3330387806" sldId="299"/>
            <ac:cxnSpMk id="50" creationId="{EF0105C1-CC0E-4A54-BB92-F901BF7C5F7A}"/>
          </ac:cxnSpMkLst>
        </pc:cxnChg>
        <pc:cxnChg chg="del mod">
          <ac:chgData name="Nicolas Guillemot" userId="85b7a47195161b4e" providerId="LiveId" clId="{E6C830F4-50A2-442C-8ADF-6C37FEBA3590}" dt="2017-09-11T01:02:36.625" v="2522" actId="478"/>
          <ac:cxnSpMkLst>
            <pc:docMk/>
            <pc:sldMk cId="3330387806" sldId="299"/>
            <ac:cxnSpMk id="51" creationId="{548F875F-D941-4AB7-BB56-2A7656CE1F8D}"/>
          </ac:cxnSpMkLst>
        </pc:cxnChg>
        <pc:cxnChg chg="del mod">
          <ac:chgData name="Nicolas Guillemot" userId="85b7a47195161b4e" providerId="LiveId" clId="{E6C830F4-50A2-442C-8ADF-6C37FEBA3590}" dt="2017-09-11T01:02:36.625" v="2522" actId="478"/>
          <ac:cxnSpMkLst>
            <pc:docMk/>
            <pc:sldMk cId="3330387806" sldId="299"/>
            <ac:cxnSpMk id="52" creationId="{3B1D94B0-4C1E-414A-AB26-2E585F65A56E}"/>
          </ac:cxnSpMkLst>
        </pc:cxnChg>
        <pc:cxnChg chg="del mod">
          <ac:chgData name="Nicolas Guillemot" userId="85b7a47195161b4e" providerId="LiveId" clId="{E6C830F4-50A2-442C-8ADF-6C37FEBA3590}" dt="2017-09-11T01:02:36.625" v="2522" actId="478"/>
          <ac:cxnSpMkLst>
            <pc:docMk/>
            <pc:sldMk cId="3330387806" sldId="299"/>
            <ac:cxnSpMk id="53" creationId="{DBA5A0D0-EFCB-4FEA-B1FD-6E39DC52326B}"/>
          </ac:cxnSpMkLst>
        </pc:cxnChg>
      </pc:sldChg>
      <pc:sldChg chg="modSp modAnim">
        <pc:chgData name="Nicolas Guillemot" userId="85b7a47195161b4e" providerId="LiveId" clId="{E6C830F4-50A2-442C-8ADF-6C37FEBA3590}" dt="2017-09-11T01:08:34.166" v="2584" actId="1076"/>
        <pc:sldMkLst>
          <pc:docMk/>
          <pc:sldMk cId="3375787277" sldId="300"/>
        </pc:sldMkLst>
        <pc:spChg chg="mod">
          <ac:chgData name="Nicolas Guillemot" userId="85b7a47195161b4e" providerId="LiveId" clId="{E6C830F4-50A2-442C-8ADF-6C37FEBA3590}" dt="2017-09-10T04:45:39.825" v="1917" actId="27636"/>
          <ac:spMkLst>
            <pc:docMk/>
            <pc:sldMk cId="3375787277" sldId="300"/>
            <ac:spMk id="3" creationId="{F056C1E2-9FD9-4632-9A46-108D4A24EFB3}"/>
          </ac:spMkLst>
        </pc:spChg>
      </pc:sldChg>
      <pc:sldChg chg="addSp modSp">
        <pc:chgData name="Nicolas Guillemot" userId="85b7a47195161b4e" providerId="LiveId" clId="{E6C830F4-50A2-442C-8ADF-6C37FEBA3590}" dt="2017-09-11T01:11:14.390" v="2632" actId="1076"/>
        <pc:sldMkLst>
          <pc:docMk/>
          <pc:sldMk cId="3009665282" sldId="301"/>
        </pc:sldMkLst>
        <pc:spChg chg="mod">
          <ac:chgData name="Nicolas Guillemot" userId="85b7a47195161b4e" providerId="LiveId" clId="{E6C830F4-50A2-442C-8ADF-6C37FEBA3590}" dt="2017-09-01T23:47:09.400" v="1388" actId="20577"/>
          <ac:spMkLst>
            <pc:docMk/>
            <pc:sldMk cId="3009665282" sldId="301"/>
            <ac:spMk id="3" creationId="{FFF4C663-0863-4D89-A2D7-9F45C4C72864}"/>
          </ac:spMkLst>
        </pc:spChg>
        <pc:spChg chg="add mod">
          <ac:chgData name="Nicolas Guillemot" userId="85b7a47195161b4e" providerId="LiveId" clId="{E6C830F4-50A2-442C-8ADF-6C37FEBA3590}" dt="2017-09-11T01:11:08.592" v="2630" actId="1076"/>
          <ac:spMkLst>
            <pc:docMk/>
            <pc:sldMk cId="3009665282" sldId="301"/>
            <ac:spMk id="7" creationId="{BB452255-3470-4CF0-BF44-0D140B7025B3}"/>
          </ac:spMkLst>
        </pc:spChg>
        <pc:spChg chg="mod">
          <ac:chgData name="Nicolas Guillemot" userId="85b7a47195161b4e" providerId="LiveId" clId="{E6C830F4-50A2-442C-8ADF-6C37FEBA3590}" dt="2017-09-11T01:11:14.390" v="2632" actId="1076"/>
          <ac:spMkLst>
            <pc:docMk/>
            <pc:sldMk cId="3009665282" sldId="301"/>
            <ac:spMk id="49" creationId="{04292289-8605-4BA7-8465-E741E7A909C0}"/>
          </ac:spMkLst>
        </pc:spChg>
        <pc:cxnChg chg="mod">
          <ac:chgData name="Nicolas Guillemot" userId="85b7a47195161b4e" providerId="LiveId" clId="{E6C830F4-50A2-442C-8ADF-6C37FEBA3590}" dt="2017-09-11T01:11:14.390" v="2632" actId="1076"/>
          <ac:cxnSpMkLst>
            <pc:docMk/>
            <pc:sldMk cId="3009665282" sldId="301"/>
            <ac:cxnSpMk id="50" creationId="{E832D41A-7869-479B-89E8-B2D607350195}"/>
          </ac:cxnSpMkLst>
        </pc:cxnChg>
      </pc:sldChg>
      <pc:sldChg chg="modSp">
        <pc:chgData name="Nicolas Guillemot" userId="85b7a47195161b4e" providerId="LiveId" clId="{E6C830F4-50A2-442C-8ADF-6C37FEBA3590}" dt="2017-09-01T23:46:36.513" v="1374" actId="313"/>
        <pc:sldMkLst>
          <pc:docMk/>
          <pc:sldMk cId="4291359008" sldId="303"/>
        </pc:sldMkLst>
        <pc:spChg chg="mod">
          <ac:chgData name="Nicolas Guillemot" userId="85b7a47195161b4e" providerId="LiveId" clId="{E6C830F4-50A2-442C-8ADF-6C37FEBA3590}" dt="2017-09-01T23:46:36.513" v="1374" actId="313"/>
          <ac:spMkLst>
            <pc:docMk/>
            <pc:sldMk cId="4291359008" sldId="303"/>
            <ac:spMk id="3" creationId="{3A1FD900-367F-4535-909C-FB02723448A9}"/>
          </ac:spMkLst>
        </pc:spChg>
      </pc:sldChg>
      <pc:sldChg chg="addSp modSp modAnim">
        <pc:chgData name="Nicolas Guillemot" userId="85b7a47195161b4e" providerId="LiveId" clId="{E6C830F4-50A2-442C-8ADF-6C37FEBA3590}" dt="2017-09-10T04:46:47.583" v="1932" actId="27636"/>
        <pc:sldMkLst>
          <pc:docMk/>
          <pc:sldMk cId="1212658212" sldId="304"/>
        </pc:sldMkLst>
        <pc:spChg chg="add mod">
          <ac:chgData name="Nicolas Guillemot" userId="85b7a47195161b4e" providerId="LiveId" clId="{E6C830F4-50A2-442C-8ADF-6C37FEBA3590}" dt="2017-09-10T04:46:32.931" v="1930" actId="1076"/>
          <ac:spMkLst>
            <pc:docMk/>
            <pc:sldMk cId="1212658212" sldId="304"/>
            <ac:spMk id="26" creationId="{7F1644D8-8C7B-43DE-8074-BD28CCD18889}"/>
          </ac:spMkLst>
        </pc:spChg>
      </pc:sldChg>
      <pc:sldChg chg="modSp">
        <pc:chgData name="Nicolas Guillemot" userId="85b7a47195161b4e" providerId="LiveId" clId="{E6C830F4-50A2-442C-8ADF-6C37FEBA3590}" dt="2017-08-31T05:24:19.778" v="14" actId="1076"/>
        <pc:sldMkLst>
          <pc:docMk/>
          <pc:sldMk cId="3796940127" sldId="306"/>
        </pc:sldMkLst>
        <pc:spChg chg="mod">
          <ac:chgData name="Nicolas Guillemot" userId="85b7a47195161b4e" providerId="LiveId" clId="{E6C830F4-50A2-442C-8ADF-6C37FEBA3590}" dt="2017-08-31T05:24:19.778" v="14" actId="1076"/>
          <ac:spMkLst>
            <pc:docMk/>
            <pc:sldMk cId="3796940127" sldId="306"/>
            <ac:spMk id="2" creationId="{088F52AF-5A68-4EE4-A1D6-EAD32EBEB2F1}"/>
          </ac:spMkLst>
        </pc:spChg>
      </pc:sldChg>
      <pc:sldChg chg="addSp delSp modSp add ord modAnim">
        <pc:chgData name="Nicolas Guillemot" userId="85b7a47195161b4e" providerId="LiveId" clId="{E6C830F4-50A2-442C-8ADF-6C37FEBA3590}" dt="2017-09-10T04:42:59.373" v="1773" actId="20577"/>
        <pc:sldMkLst>
          <pc:docMk/>
          <pc:sldMk cId="3477972152" sldId="308"/>
        </pc:sldMkLst>
        <pc:spChg chg="mod">
          <ac:chgData name="Nicolas Guillemot" userId="85b7a47195161b4e" providerId="LiveId" clId="{E6C830F4-50A2-442C-8ADF-6C37FEBA3590}" dt="2017-09-01T23:23:24.552" v="405" actId="20577"/>
          <ac:spMkLst>
            <pc:docMk/>
            <pc:sldMk cId="3477972152" sldId="308"/>
            <ac:spMk id="2" creationId="{6443C93E-1746-49E7-B5D1-9149EA4CADBA}"/>
          </ac:spMkLst>
        </pc:spChg>
        <pc:spChg chg="mod">
          <ac:chgData name="Nicolas Guillemot" userId="85b7a47195161b4e" providerId="LiveId" clId="{E6C830F4-50A2-442C-8ADF-6C37FEBA3590}" dt="2017-09-01T23:40:41.252" v="1133" actId="27636"/>
          <ac:spMkLst>
            <pc:docMk/>
            <pc:sldMk cId="3477972152" sldId="308"/>
            <ac:spMk id="3" creationId="{B121F8E9-BEF9-4203-9AFA-F15838256718}"/>
          </ac:spMkLst>
        </pc:spChg>
        <pc:spChg chg="add mod">
          <ac:chgData name="Nicolas Guillemot" userId="85b7a47195161b4e" providerId="LiveId" clId="{E6C830F4-50A2-442C-8ADF-6C37FEBA3590}" dt="2017-09-01T23:39:32.524" v="1103" actId="5793"/>
          <ac:spMkLst>
            <pc:docMk/>
            <pc:sldMk cId="3477972152" sldId="308"/>
            <ac:spMk id="4" creationId="{CAA46B17-7EF6-48E4-B002-6EA625083227}"/>
          </ac:spMkLst>
        </pc:spChg>
        <pc:spChg chg="add del mod">
          <ac:chgData name="Nicolas Guillemot" userId="85b7a47195161b4e" providerId="LiveId" clId="{E6C830F4-50A2-442C-8ADF-6C37FEBA3590}" dt="2017-09-01T23:34:31.191" v="882" actId="478"/>
          <ac:spMkLst>
            <pc:docMk/>
            <pc:sldMk cId="3477972152" sldId="308"/>
            <ac:spMk id="8" creationId="{36EABB63-3F64-4853-8826-10296F4F53FD}"/>
          </ac:spMkLst>
        </pc:spChg>
        <pc:spChg chg="add mod">
          <ac:chgData name="Nicolas Guillemot" userId="85b7a47195161b4e" providerId="LiveId" clId="{E6C830F4-50A2-442C-8ADF-6C37FEBA3590}" dt="2017-09-01T23:37:22.640" v="1053" actId="1076"/>
          <ac:spMkLst>
            <pc:docMk/>
            <pc:sldMk cId="3477972152" sldId="308"/>
            <ac:spMk id="9" creationId="{B7BC8B41-0C2B-41D5-9AC9-082A805E8DD0}"/>
          </ac:spMkLst>
        </pc:spChg>
        <pc:spChg chg="add mod">
          <ac:chgData name="Nicolas Guillemot" userId="85b7a47195161b4e" providerId="LiveId" clId="{E6C830F4-50A2-442C-8ADF-6C37FEBA3590}" dt="2017-09-10T04:42:59.373" v="1773" actId="20577"/>
          <ac:spMkLst>
            <pc:docMk/>
            <pc:sldMk cId="3477972152" sldId="308"/>
            <ac:spMk id="10" creationId="{DC71D3F0-200C-49C1-B245-BF55BC1362DC}"/>
          </ac:spMkLst>
        </pc:spChg>
        <pc:cxnChg chg="add del mod">
          <ac:chgData name="Nicolas Guillemot" userId="85b7a47195161b4e" providerId="LiveId" clId="{E6C830F4-50A2-442C-8ADF-6C37FEBA3590}" dt="2017-09-01T23:34:19.189" v="880" actId="478"/>
          <ac:cxnSpMkLst>
            <pc:docMk/>
            <pc:sldMk cId="3477972152" sldId="308"/>
            <ac:cxnSpMk id="6" creationId="{5CAF68E4-C47F-4F93-BF5A-FDC50448E5A8}"/>
          </ac:cxnSpMkLst>
        </pc:cxnChg>
      </pc:sldChg>
    </pc:docChg>
  </pc:docChgLst>
  <pc:docChgLst>
    <pc:chgData name="Nicolas Guillemot" userId="85b7a47195161b4e" providerId="LiveId" clId="{A2CF5108-2DB0-4472-AE5B-2FA3938A2BC6}"/>
    <pc:docChg chg="undo redo custSel addSld delSld modSld sldOrd">
      <pc:chgData name="Nicolas Guillemot" userId="85b7a47195161b4e" providerId="LiveId" clId="{A2CF5108-2DB0-4472-AE5B-2FA3938A2BC6}" dt="2017-09-27T14:44:26.153" v="79336" actId="1076"/>
      <pc:docMkLst>
        <pc:docMk/>
      </pc:docMkLst>
      <pc:sldChg chg="modSp modNotesTx">
        <pc:chgData name="Nicolas Guillemot" userId="85b7a47195161b4e" providerId="LiveId" clId="{A2CF5108-2DB0-4472-AE5B-2FA3938A2BC6}" dt="2017-09-26T18:29:29.416" v="48421" actId="20577"/>
        <pc:sldMkLst>
          <pc:docMk/>
          <pc:sldMk cId="1516962282" sldId="256"/>
        </pc:sldMkLst>
        <pc:spChg chg="mod">
          <ac:chgData name="Nicolas Guillemot" userId="85b7a47195161b4e" providerId="LiveId" clId="{A2CF5108-2DB0-4472-AE5B-2FA3938A2BC6}" dt="2017-08-22T03:01:53.766" v="230" actId="1076"/>
          <ac:spMkLst>
            <pc:docMk/>
            <pc:sldMk cId="1516962282" sldId="256"/>
            <ac:spMk id="2" creationId="{55FFBBE7-6D66-4736-BD65-1A2382786C61}"/>
          </ac:spMkLst>
        </pc:spChg>
        <pc:spChg chg="mod">
          <ac:chgData name="Nicolas Guillemot" userId="85b7a47195161b4e" providerId="LiveId" clId="{A2CF5108-2DB0-4472-AE5B-2FA3938A2BC6}" dt="2017-08-22T03:01:11.894" v="179" actId="20577"/>
          <ac:spMkLst>
            <pc:docMk/>
            <pc:sldMk cId="1516962282" sldId="256"/>
            <ac:spMk id="3" creationId="{798E0EED-4DC7-4292-A687-BC172020FCA8}"/>
          </ac:spMkLst>
        </pc:spChg>
      </pc:sldChg>
      <pc:sldChg chg="del">
        <pc:chgData name="Nicolas Guillemot" userId="85b7a47195161b4e" providerId="LiveId" clId="{A2CF5108-2DB0-4472-AE5B-2FA3938A2BC6}" dt="2017-08-24T01:13:52.202" v="3353" actId="2696"/>
        <pc:sldMkLst>
          <pc:docMk/>
          <pc:sldMk cId="833722729" sldId="257"/>
        </pc:sldMkLst>
      </pc:sldChg>
      <pc:sldChg chg="addSp delSp modSp delAnim modAnim modNotesTx">
        <pc:chgData name="Nicolas Guillemot" userId="85b7a47195161b4e" providerId="LiveId" clId="{A2CF5108-2DB0-4472-AE5B-2FA3938A2BC6}" dt="2017-09-26T23:49:10.391" v="79166" actId="1035"/>
        <pc:sldMkLst>
          <pc:docMk/>
          <pc:sldMk cId="506914119" sldId="258"/>
        </pc:sldMkLst>
        <pc:spChg chg="del">
          <ac:chgData name="Nicolas Guillemot" userId="85b7a47195161b4e" providerId="LiveId" clId="{A2CF5108-2DB0-4472-AE5B-2FA3938A2BC6}" dt="2017-08-24T15:11:28.407" v="7187" actId="478"/>
          <ac:spMkLst>
            <pc:docMk/>
            <pc:sldMk cId="506914119" sldId="258"/>
            <ac:spMk id="3" creationId="{1991816A-156F-46A1-9D4D-4686FBF16409}"/>
          </ac:spMkLst>
        </pc:spChg>
        <pc:spChg chg="add mod">
          <ac:chgData name="Nicolas Guillemot" userId="85b7a47195161b4e" providerId="LiveId" clId="{A2CF5108-2DB0-4472-AE5B-2FA3938A2BC6}" dt="2017-08-24T15:20:29.254" v="7240" actId="1076"/>
          <ac:spMkLst>
            <pc:docMk/>
            <pc:sldMk cId="506914119" sldId="258"/>
            <ac:spMk id="4" creationId="{9B201419-91DE-4257-9AA1-149660160143}"/>
          </ac:spMkLst>
        </pc:spChg>
        <pc:spChg chg="add mod">
          <ac:chgData name="Nicolas Guillemot" userId="85b7a47195161b4e" providerId="LiveId" clId="{A2CF5108-2DB0-4472-AE5B-2FA3938A2BC6}" dt="2017-08-24T15:20:29.254" v="7240" actId="1076"/>
          <ac:spMkLst>
            <pc:docMk/>
            <pc:sldMk cId="506914119" sldId="258"/>
            <ac:spMk id="5" creationId="{033901DD-9DDE-44BD-9EF5-820C29362BD9}"/>
          </ac:spMkLst>
        </pc:spChg>
        <pc:spChg chg="add mod">
          <ac:chgData name="Nicolas Guillemot" userId="85b7a47195161b4e" providerId="LiveId" clId="{A2CF5108-2DB0-4472-AE5B-2FA3938A2BC6}" dt="2017-08-24T15:20:29.254" v="7240" actId="1076"/>
          <ac:spMkLst>
            <pc:docMk/>
            <pc:sldMk cId="506914119" sldId="258"/>
            <ac:spMk id="6" creationId="{07E59C06-AD45-48BF-8F09-2A0774FD41E7}"/>
          </ac:spMkLst>
        </pc:spChg>
        <pc:spChg chg="add mod">
          <ac:chgData name="Nicolas Guillemot" userId="85b7a47195161b4e" providerId="LiveId" clId="{A2CF5108-2DB0-4472-AE5B-2FA3938A2BC6}" dt="2017-08-28T01:48:50.436" v="16049" actId="14100"/>
          <ac:spMkLst>
            <pc:docMk/>
            <pc:sldMk cId="506914119" sldId="258"/>
            <ac:spMk id="7" creationId="{5662F497-156C-45EE-919B-D0B3856566ED}"/>
          </ac:spMkLst>
        </pc:spChg>
        <pc:spChg chg="add mod">
          <ac:chgData name="Nicolas Guillemot" userId="85b7a47195161b4e" providerId="LiveId" clId="{A2CF5108-2DB0-4472-AE5B-2FA3938A2BC6}" dt="2017-08-28T01:48:50.436" v="16049" actId="14100"/>
          <ac:spMkLst>
            <pc:docMk/>
            <pc:sldMk cId="506914119" sldId="258"/>
            <ac:spMk id="8" creationId="{468BFF58-9F50-472E-811A-BF42C562EF14}"/>
          </ac:spMkLst>
        </pc:spChg>
        <pc:spChg chg="add mod">
          <ac:chgData name="Nicolas Guillemot" userId="85b7a47195161b4e" providerId="LiveId" clId="{A2CF5108-2DB0-4472-AE5B-2FA3938A2BC6}" dt="2017-08-28T01:48:50.436" v="16049" actId="14100"/>
          <ac:spMkLst>
            <pc:docMk/>
            <pc:sldMk cId="506914119" sldId="258"/>
            <ac:spMk id="9" creationId="{8C7FA9C5-E260-411E-9F8D-D8491C4932B4}"/>
          </ac:spMkLst>
        </pc:spChg>
        <pc:spChg chg="add del">
          <ac:chgData name="Nicolas Guillemot" userId="85b7a47195161b4e" providerId="LiveId" clId="{A2CF5108-2DB0-4472-AE5B-2FA3938A2BC6}" dt="2017-08-24T15:07:34.117" v="7141" actId="113"/>
          <ac:spMkLst>
            <pc:docMk/>
            <pc:sldMk cId="506914119" sldId="258"/>
            <ac:spMk id="10" creationId="{270290B9-74A2-49B7-A864-8526FDBF5042}"/>
          </ac:spMkLst>
        </pc:spChg>
        <pc:spChg chg="add del">
          <ac:chgData name="Nicolas Guillemot" userId="85b7a47195161b4e" providerId="LiveId" clId="{A2CF5108-2DB0-4472-AE5B-2FA3938A2BC6}" dt="2017-08-24T15:07:34.117" v="7141" actId="113"/>
          <ac:spMkLst>
            <pc:docMk/>
            <pc:sldMk cId="506914119" sldId="258"/>
            <ac:spMk id="11" creationId="{82D2C4F7-DD57-4A7F-9549-0F73FE6AEC13}"/>
          </ac:spMkLst>
        </pc:spChg>
        <pc:spChg chg="add del">
          <ac:chgData name="Nicolas Guillemot" userId="85b7a47195161b4e" providerId="LiveId" clId="{A2CF5108-2DB0-4472-AE5B-2FA3938A2BC6}" dt="2017-08-24T15:07:34.117" v="7141" actId="113"/>
          <ac:spMkLst>
            <pc:docMk/>
            <pc:sldMk cId="506914119" sldId="258"/>
            <ac:spMk id="12" creationId="{C6A7BB1D-F086-4F3F-B108-24C55428CD31}"/>
          </ac:spMkLst>
        </pc:spChg>
        <pc:spChg chg="add del">
          <ac:chgData name="Nicolas Guillemot" userId="85b7a47195161b4e" providerId="LiveId" clId="{A2CF5108-2DB0-4472-AE5B-2FA3938A2BC6}" dt="2017-08-24T15:07:34.117" v="7141" actId="113"/>
          <ac:spMkLst>
            <pc:docMk/>
            <pc:sldMk cId="506914119" sldId="258"/>
            <ac:spMk id="13" creationId="{DDCA7B52-C699-40E3-93DF-C5FA32C4D162}"/>
          </ac:spMkLst>
        </pc:spChg>
        <pc:spChg chg="add del mod">
          <ac:chgData name="Nicolas Guillemot" userId="85b7a47195161b4e" providerId="LiveId" clId="{A2CF5108-2DB0-4472-AE5B-2FA3938A2BC6}" dt="2017-08-24T15:14:16.818" v="7214" actId="113"/>
          <ac:spMkLst>
            <pc:docMk/>
            <pc:sldMk cId="506914119" sldId="258"/>
            <ac:spMk id="17" creationId="{FB97DA4E-50A3-430C-8130-50DBA67D9394}"/>
          </ac:spMkLst>
        </pc:spChg>
        <pc:spChg chg="add mod ord">
          <ac:chgData name="Nicolas Guillemot" userId="85b7a47195161b4e" providerId="LiveId" clId="{A2CF5108-2DB0-4472-AE5B-2FA3938A2BC6}" dt="2017-08-28T01:48:50.436" v="16049" actId="14100"/>
          <ac:spMkLst>
            <pc:docMk/>
            <pc:sldMk cId="506914119" sldId="258"/>
            <ac:spMk id="18" creationId="{BC116752-83ED-474F-8931-2DB39F0F779F}"/>
          </ac:spMkLst>
        </pc:spChg>
        <pc:spChg chg="add mod">
          <ac:chgData name="Nicolas Guillemot" userId="85b7a47195161b4e" providerId="LiveId" clId="{A2CF5108-2DB0-4472-AE5B-2FA3938A2BC6}" dt="2017-08-29T00:36:57.784" v="20420" actId="20577"/>
          <ac:spMkLst>
            <pc:docMk/>
            <pc:sldMk cId="506914119" sldId="258"/>
            <ac:spMk id="19" creationId="{FE602504-5234-4710-8D5D-0BE06306DEF3}"/>
          </ac:spMkLst>
        </pc:spChg>
        <pc:spChg chg="add mod ord">
          <ac:chgData name="Nicolas Guillemot" userId="85b7a47195161b4e" providerId="LiveId" clId="{A2CF5108-2DB0-4472-AE5B-2FA3938A2BC6}" dt="2017-08-24T16:26:23.898" v="7745" actId="167"/>
          <ac:spMkLst>
            <pc:docMk/>
            <pc:sldMk cId="506914119" sldId="258"/>
            <ac:spMk id="20" creationId="{055F59E9-6445-4B9E-9CD2-5AFE96ADEF42}"/>
          </ac:spMkLst>
        </pc:spChg>
        <pc:spChg chg="add mod">
          <ac:chgData name="Nicolas Guillemot" userId="85b7a47195161b4e" providerId="LiveId" clId="{A2CF5108-2DB0-4472-AE5B-2FA3938A2BC6}" dt="2017-08-24T15:26:44.680" v="7343" actId="20577"/>
          <ac:spMkLst>
            <pc:docMk/>
            <pc:sldMk cId="506914119" sldId="258"/>
            <ac:spMk id="21" creationId="{9ED51EE8-4C4B-4A78-AD34-1F003A4C940C}"/>
          </ac:spMkLst>
        </pc:spChg>
        <pc:spChg chg="add mod">
          <ac:chgData name="Nicolas Guillemot" userId="85b7a47195161b4e" providerId="LiveId" clId="{A2CF5108-2DB0-4472-AE5B-2FA3938A2BC6}" dt="2017-09-26T23:47:16.590" v="79150" actId="17032"/>
          <ac:spMkLst>
            <pc:docMk/>
            <pc:sldMk cId="506914119" sldId="258"/>
            <ac:spMk id="22" creationId="{C442D9AC-0273-4D74-B2FE-887B817CB8C1}"/>
          </ac:spMkLst>
        </pc:spChg>
        <pc:spChg chg="add mod ord">
          <ac:chgData name="Nicolas Guillemot" userId="85b7a47195161b4e" providerId="LiveId" clId="{A2CF5108-2DB0-4472-AE5B-2FA3938A2BC6}" dt="2017-08-24T15:27:54.295" v="7351" actId="14100"/>
          <ac:spMkLst>
            <pc:docMk/>
            <pc:sldMk cId="506914119" sldId="258"/>
            <ac:spMk id="26" creationId="{9EDE1CC1-B3DA-4E69-A9F8-76E5B1221A16}"/>
          </ac:spMkLst>
        </pc:spChg>
        <pc:spChg chg="add mod ord">
          <ac:chgData name="Nicolas Guillemot" userId="85b7a47195161b4e" providerId="LiveId" clId="{A2CF5108-2DB0-4472-AE5B-2FA3938A2BC6}" dt="2017-08-24T16:26:31.404" v="7747" actId="167"/>
          <ac:spMkLst>
            <pc:docMk/>
            <pc:sldMk cId="506914119" sldId="258"/>
            <ac:spMk id="27" creationId="{887E119C-8037-42E5-B040-5044049423E3}"/>
          </ac:spMkLst>
        </pc:spChg>
        <pc:spChg chg="add mod">
          <ac:chgData name="Nicolas Guillemot" userId="85b7a47195161b4e" providerId="LiveId" clId="{A2CF5108-2DB0-4472-AE5B-2FA3938A2BC6}" dt="2017-08-29T00:38:32.193" v="20441" actId="1037"/>
          <ac:spMkLst>
            <pc:docMk/>
            <pc:sldMk cId="506914119" sldId="258"/>
            <ac:spMk id="28" creationId="{EA335B77-426F-419F-9870-F39CFDABC94B}"/>
          </ac:spMkLst>
        </pc:spChg>
        <pc:spChg chg="add mod">
          <ac:chgData name="Nicolas Guillemot" userId="85b7a47195161b4e" providerId="LiveId" clId="{A2CF5108-2DB0-4472-AE5B-2FA3938A2BC6}" dt="2017-09-26T23:47:22.479" v="79151" actId="17032"/>
          <ac:spMkLst>
            <pc:docMk/>
            <pc:sldMk cId="506914119" sldId="258"/>
            <ac:spMk id="30" creationId="{894F02F7-39FC-473B-8B8D-C94063A16428}"/>
          </ac:spMkLst>
        </pc:spChg>
        <pc:spChg chg="add del">
          <ac:chgData name="Nicolas Guillemot" userId="85b7a47195161b4e" providerId="LiveId" clId="{A2CF5108-2DB0-4472-AE5B-2FA3938A2BC6}" dt="2017-08-24T17:07:22.499" v="7807" actId="113"/>
          <ac:spMkLst>
            <pc:docMk/>
            <pc:sldMk cId="506914119" sldId="258"/>
            <ac:spMk id="31" creationId="{657ED593-E90B-4C3F-9E5B-60F5B1E64F16}"/>
          </ac:spMkLst>
        </pc:spChg>
        <pc:spChg chg="add mod">
          <ac:chgData name="Nicolas Guillemot" userId="85b7a47195161b4e" providerId="LiveId" clId="{A2CF5108-2DB0-4472-AE5B-2FA3938A2BC6}" dt="2017-08-29T00:38:09.027" v="20430" actId="1076"/>
          <ac:spMkLst>
            <pc:docMk/>
            <pc:sldMk cId="506914119" sldId="258"/>
            <ac:spMk id="37" creationId="{7EB869D5-4D2F-4558-BA5D-803985F1C8D0}"/>
          </ac:spMkLst>
        </pc:spChg>
        <pc:picChg chg="add mod">
          <ac:chgData name="Nicolas Guillemot" userId="85b7a47195161b4e" providerId="LiveId" clId="{A2CF5108-2DB0-4472-AE5B-2FA3938A2BC6}" dt="2017-09-26T23:48:06.323" v="79157" actId="1076"/>
          <ac:picMkLst>
            <pc:docMk/>
            <pc:sldMk cId="506914119" sldId="258"/>
            <ac:picMk id="12" creationId="{8310D04B-4C5D-42F1-8846-1D42BD0A1D41}"/>
          </ac:picMkLst>
        </pc:picChg>
        <pc:picChg chg="add del mod">
          <ac:chgData name="Nicolas Guillemot" userId="85b7a47195161b4e" providerId="LiveId" clId="{A2CF5108-2DB0-4472-AE5B-2FA3938A2BC6}" dt="2017-09-26T23:47:51.437" v="79153" actId="478"/>
          <ac:picMkLst>
            <pc:docMk/>
            <pc:sldMk cId="506914119" sldId="258"/>
            <ac:picMk id="24" creationId="{827E0079-ECD9-4183-9852-FD0461462BBD}"/>
          </ac:picMkLst>
        </pc:picChg>
        <pc:picChg chg="add del mod ord">
          <ac:chgData name="Nicolas Guillemot" userId="85b7a47195161b4e" providerId="LiveId" clId="{A2CF5108-2DB0-4472-AE5B-2FA3938A2BC6}" dt="2017-09-26T23:48:08.707" v="79158" actId="478"/>
          <ac:picMkLst>
            <pc:docMk/>
            <pc:sldMk cId="506914119" sldId="258"/>
            <ac:picMk id="29" creationId="{826B8411-817A-4336-939F-9A287B8FDDD5}"/>
          </ac:picMkLst>
        </pc:picChg>
        <pc:picChg chg="add mod">
          <ac:chgData name="Nicolas Guillemot" userId="85b7a47195161b4e" providerId="LiveId" clId="{A2CF5108-2DB0-4472-AE5B-2FA3938A2BC6}" dt="2017-09-26T23:48:12.237" v="79160" actId="1076"/>
          <ac:picMkLst>
            <pc:docMk/>
            <pc:sldMk cId="506914119" sldId="258"/>
            <ac:picMk id="31" creationId="{1A2284AC-02CB-47D9-B404-1C27A48C9166}"/>
          </ac:picMkLst>
        </pc:picChg>
        <pc:cxnChg chg="add del mod">
          <ac:chgData name="Nicolas Guillemot" userId="85b7a47195161b4e" providerId="LiveId" clId="{A2CF5108-2DB0-4472-AE5B-2FA3938A2BC6}" dt="2017-08-24T15:13:50.766" v="7207" actId="478"/>
          <ac:cxnSpMkLst>
            <pc:docMk/>
            <pc:sldMk cId="506914119" sldId="258"/>
            <ac:cxnSpMk id="15" creationId="{22D0ECBC-6588-4B01-86AD-5E44BBBA89DA}"/>
          </ac:cxnSpMkLst>
        </pc:cxnChg>
        <pc:cxnChg chg="add mod">
          <ac:chgData name="Nicolas Guillemot" userId="85b7a47195161b4e" providerId="LiveId" clId="{A2CF5108-2DB0-4472-AE5B-2FA3938A2BC6}" dt="2017-08-28T01:48:50.436" v="16049" actId="14100"/>
          <ac:cxnSpMkLst>
            <pc:docMk/>
            <pc:sldMk cId="506914119" sldId="258"/>
            <ac:cxnSpMk id="23" creationId="{6D65D045-495D-4FB3-A24B-7EBBCBA7D79D}"/>
          </ac:cxnSpMkLst>
        </pc:cxnChg>
        <pc:cxnChg chg="add mod">
          <ac:chgData name="Nicolas Guillemot" userId="85b7a47195161b4e" providerId="LiveId" clId="{A2CF5108-2DB0-4472-AE5B-2FA3938A2BC6}" dt="2017-08-29T00:38:23.042" v="20435" actId="14100"/>
          <ac:cxnSpMkLst>
            <pc:docMk/>
            <pc:sldMk cId="506914119" sldId="258"/>
            <ac:cxnSpMk id="25" creationId="{709A4E3D-0A52-41E8-A785-6EAE09E0A60A}"/>
          </ac:cxnSpMkLst>
        </pc:cxnChg>
        <pc:cxnChg chg="add del mod">
          <ac:chgData name="Nicolas Guillemot" userId="85b7a47195161b4e" providerId="LiveId" clId="{A2CF5108-2DB0-4472-AE5B-2FA3938A2BC6}" dt="2017-08-24T17:07:53.056" v="7820" actId="113"/>
          <ac:cxnSpMkLst>
            <pc:docMk/>
            <pc:sldMk cId="506914119" sldId="258"/>
            <ac:cxnSpMk id="33" creationId="{C585BB31-F124-4C5D-B8AB-CA7612BF0FB0}"/>
          </ac:cxnSpMkLst>
        </pc:cxnChg>
        <pc:cxnChg chg="add mod">
          <ac:chgData name="Nicolas Guillemot" userId="85b7a47195161b4e" providerId="LiveId" clId="{A2CF5108-2DB0-4472-AE5B-2FA3938A2BC6}" dt="2017-08-29T00:38:09.027" v="20430" actId="1076"/>
          <ac:cxnSpMkLst>
            <pc:docMk/>
            <pc:sldMk cId="506914119" sldId="258"/>
            <ac:cxnSpMk id="35" creationId="{8032050D-9841-4223-9737-FCD6B181F31E}"/>
          </ac:cxnSpMkLst>
        </pc:cxnChg>
      </pc:sldChg>
      <pc:sldChg chg="addSp delSp modSp modAnim modNotesTx">
        <pc:chgData name="Nicolas Guillemot" userId="85b7a47195161b4e" providerId="LiveId" clId="{A2CF5108-2DB0-4472-AE5B-2FA3938A2BC6}" dt="2017-09-26T18:33:51.794" v="49803" actId="20577"/>
        <pc:sldMkLst>
          <pc:docMk/>
          <pc:sldMk cId="1383384230" sldId="259"/>
        </pc:sldMkLst>
        <pc:spChg chg="del">
          <ac:chgData name="Nicolas Guillemot" userId="85b7a47195161b4e" providerId="LiveId" clId="{A2CF5108-2DB0-4472-AE5B-2FA3938A2BC6}" dt="2017-08-26T08:49:17.729" v="10154" actId="20577"/>
          <ac:spMkLst>
            <pc:docMk/>
            <pc:sldMk cId="1383384230" sldId="259"/>
            <ac:spMk id="3" creationId="{75FFE93D-B764-4C1A-815B-6037F0D8169A}"/>
          </ac:spMkLst>
        </pc:spChg>
        <pc:spChg chg="add mod">
          <ac:chgData name="Nicolas Guillemot" userId="85b7a47195161b4e" providerId="LiveId" clId="{A2CF5108-2DB0-4472-AE5B-2FA3938A2BC6}" dt="2017-08-28T23:55:40.665" v="20302" actId="1036"/>
          <ac:spMkLst>
            <pc:docMk/>
            <pc:sldMk cId="1383384230" sldId="259"/>
            <ac:spMk id="3" creationId="{3269F201-C763-4A1A-9F8D-EBE547AD30E9}"/>
          </ac:spMkLst>
        </pc:spChg>
        <pc:spChg chg="add del mod">
          <ac:chgData name="Nicolas Guillemot" userId="85b7a47195161b4e" providerId="LiveId" clId="{A2CF5108-2DB0-4472-AE5B-2FA3938A2BC6}" dt="2017-08-26T08:56:41.158" v="10301" actId="20577"/>
          <ac:spMkLst>
            <pc:docMk/>
            <pc:sldMk cId="1383384230" sldId="259"/>
            <ac:spMk id="6" creationId="{8FFF4D13-E9E6-40A4-A272-1D932359AE65}"/>
          </ac:spMkLst>
        </pc:spChg>
        <pc:spChg chg="add mod">
          <ac:chgData name="Nicolas Guillemot" userId="85b7a47195161b4e" providerId="LiveId" clId="{A2CF5108-2DB0-4472-AE5B-2FA3938A2BC6}" dt="2017-08-28T23:31:37.431" v="19408" actId="1036"/>
          <ac:spMkLst>
            <pc:docMk/>
            <pc:sldMk cId="1383384230" sldId="259"/>
            <ac:spMk id="8" creationId="{D1043D35-5558-4938-B1C9-A0850BB7B9F7}"/>
          </ac:spMkLst>
        </pc:spChg>
        <pc:spChg chg="add mod">
          <ac:chgData name="Nicolas Guillemot" userId="85b7a47195161b4e" providerId="LiveId" clId="{A2CF5108-2DB0-4472-AE5B-2FA3938A2BC6}" dt="2017-08-26T09:36:20.982" v="10905" actId="1036"/>
          <ac:spMkLst>
            <pc:docMk/>
            <pc:sldMk cId="1383384230" sldId="259"/>
            <ac:spMk id="10" creationId="{FCCF132F-A55E-4F67-802B-A68C3CF867A1}"/>
          </ac:spMkLst>
        </pc:spChg>
        <pc:spChg chg="add mod">
          <ac:chgData name="Nicolas Guillemot" userId="85b7a47195161b4e" providerId="LiveId" clId="{A2CF5108-2DB0-4472-AE5B-2FA3938A2BC6}" dt="2017-08-26T09:36:26.170" v="10906" actId="14100"/>
          <ac:spMkLst>
            <pc:docMk/>
            <pc:sldMk cId="1383384230" sldId="259"/>
            <ac:spMk id="11" creationId="{81F3E927-4A7C-4923-887F-5B76601EBF92}"/>
          </ac:spMkLst>
        </pc:spChg>
        <pc:graphicFrameChg chg="add del mod modGraphic">
          <ac:chgData name="Nicolas Guillemot" userId="85b7a47195161b4e" providerId="LiveId" clId="{A2CF5108-2DB0-4472-AE5B-2FA3938A2BC6}" dt="2017-08-26T08:55:20.571" v="10300" actId="478"/>
          <ac:graphicFrameMkLst>
            <pc:docMk/>
            <pc:sldMk cId="1383384230" sldId="259"/>
            <ac:graphicFrameMk id="4" creationId="{F304D7F1-8BCC-47D8-81CD-B1452501293C}"/>
          </ac:graphicFrameMkLst>
        </pc:graphicFrameChg>
        <pc:graphicFrameChg chg="add del mod modGraphic">
          <ac:chgData name="Nicolas Guillemot" userId="85b7a47195161b4e" providerId="LiveId" clId="{A2CF5108-2DB0-4472-AE5B-2FA3938A2BC6}" dt="2017-08-26T09:00:08.264" v="10457" actId="20577"/>
          <ac:graphicFrameMkLst>
            <pc:docMk/>
            <pc:sldMk cId="1383384230" sldId="259"/>
            <ac:graphicFrameMk id="7" creationId="{7BA3C70A-3EF9-4974-B729-31B05B22ED8C}"/>
          </ac:graphicFrameMkLst>
        </pc:graphicFrameChg>
        <pc:graphicFrameChg chg="add mod modGraphic">
          <ac:chgData name="Nicolas Guillemot" userId="85b7a47195161b4e" providerId="LiveId" clId="{A2CF5108-2DB0-4472-AE5B-2FA3938A2BC6}" dt="2017-09-24T00:16:27.732" v="28335" actId="5793"/>
          <ac:graphicFrameMkLst>
            <pc:docMk/>
            <pc:sldMk cId="1383384230" sldId="259"/>
            <ac:graphicFrameMk id="9" creationId="{7D7B60DD-8239-4DA1-A9A2-770B6764ED27}"/>
          </ac:graphicFrameMkLst>
        </pc:graphicFrameChg>
      </pc:sldChg>
      <pc:sldChg chg="del">
        <pc:chgData name="Nicolas Guillemot" userId="85b7a47195161b4e" providerId="LiveId" clId="{A2CF5108-2DB0-4472-AE5B-2FA3938A2BC6}" dt="2017-08-24T01:13:48.044" v="3352" actId="2696"/>
        <pc:sldMkLst>
          <pc:docMk/>
          <pc:sldMk cId="2274486149" sldId="260"/>
        </pc:sldMkLst>
      </pc:sldChg>
      <pc:sldChg chg="del">
        <pc:chgData name="Nicolas Guillemot" userId="85b7a47195161b4e" providerId="LiveId" clId="{A2CF5108-2DB0-4472-AE5B-2FA3938A2BC6}" dt="2017-08-24T01:13:48.042" v="3351" actId="2696"/>
        <pc:sldMkLst>
          <pc:docMk/>
          <pc:sldMk cId="1243200433" sldId="261"/>
        </pc:sldMkLst>
      </pc:sldChg>
      <pc:sldChg chg="del">
        <pc:chgData name="Nicolas Guillemot" userId="85b7a47195161b4e" providerId="LiveId" clId="{A2CF5108-2DB0-4472-AE5B-2FA3938A2BC6}" dt="2017-08-24T01:13:48.041" v="3350" actId="2696"/>
        <pc:sldMkLst>
          <pc:docMk/>
          <pc:sldMk cId="173200342" sldId="262"/>
        </pc:sldMkLst>
      </pc:sldChg>
      <pc:sldChg chg="addSp delSp modSp modNotesTx">
        <pc:chgData name="Nicolas Guillemot" userId="85b7a47195161b4e" providerId="LiveId" clId="{A2CF5108-2DB0-4472-AE5B-2FA3938A2BC6}" dt="2017-09-26T17:42:20.054" v="34584" actId="20577"/>
        <pc:sldMkLst>
          <pc:docMk/>
          <pc:sldMk cId="311654323" sldId="263"/>
        </pc:sldMkLst>
        <pc:spChg chg="mod">
          <ac:chgData name="Nicolas Guillemot" userId="85b7a47195161b4e" providerId="LiveId" clId="{A2CF5108-2DB0-4472-AE5B-2FA3938A2BC6}" dt="2017-08-24T09:16:22.971" v="5916" actId="115"/>
          <ac:spMkLst>
            <pc:docMk/>
            <pc:sldMk cId="311654323" sldId="263"/>
            <ac:spMk id="3" creationId="{535F63E7-0531-488E-BDAD-D6EC6B8E6B60}"/>
          </ac:spMkLst>
        </pc:spChg>
        <pc:picChg chg="mod">
          <ac:chgData name="Nicolas Guillemot" userId="85b7a47195161b4e" providerId="LiveId" clId="{A2CF5108-2DB0-4472-AE5B-2FA3938A2BC6}" dt="2017-08-22T02:25:29.817" v="31" actId="1076"/>
          <ac:picMkLst>
            <pc:docMk/>
            <pc:sldMk cId="311654323" sldId="263"/>
            <ac:picMk id="5" creationId="{D04E340E-20D3-4F8D-A54D-CB690B96F2BF}"/>
          </ac:picMkLst>
        </pc:picChg>
        <pc:picChg chg="mod">
          <ac:chgData name="Nicolas Guillemot" userId="85b7a47195161b4e" providerId="LiveId" clId="{A2CF5108-2DB0-4472-AE5B-2FA3938A2BC6}" dt="2017-08-22T02:25:29.817" v="31" actId="1076"/>
          <ac:picMkLst>
            <pc:docMk/>
            <pc:sldMk cId="311654323" sldId="263"/>
            <ac:picMk id="10" creationId="{E4FBE97B-5120-4A28-A872-C1947A6247BD}"/>
          </ac:picMkLst>
        </pc:picChg>
        <pc:picChg chg="mod">
          <ac:chgData name="Nicolas Guillemot" userId="85b7a47195161b4e" providerId="LiveId" clId="{A2CF5108-2DB0-4472-AE5B-2FA3938A2BC6}" dt="2017-08-22T02:25:29.817" v="31" actId="1076"/>
          <ac:picMkLst>
            <pc:docMk/>
            <pc:sldMk cId="311654323" sldId="263"/>
            <ac:picMk id="14" creationId="{17D89D6E-FBC3-46D7-8A9F-1FC10077B0B5}"/>
          </ac:picMkLst>
        </pc:picChg>
        <pc:cxnChg chg="add del mod">
          <ac:chgData name="Nicolas Guillemot" userId="85b7a47195161b4e" providerId="LiveId" clId="{A2CF5108-2DB0-4472-AE5B-2FA3938A2BC6}" dt="2017-08-24T13:08:32.593" v="6766" actId="478"/>
          <ac:cxnSpMkLst>
            <pc:docMk/>
            <pc:sldMk cId="311654323" sldId="263"/>
            <ac:cxnSpMk id="6" creationId="{C8C058E7-E53A-41A6-98FA-2AB9C8E2C8E0}"/>
          </ac:cxnSpMkLst>
        </pc:cxnChg>
      </pc:sldChg>
      <pc:sldChg chg="del">
        <pc:chgData name="Nicolas Guillemot" userId="85b7a47195161b4e" providerId="LiveId" clId="{A2CF5108-2DB0-4472-AE5B-2FA3938A2BC6}" dt="2017-08-22T02:50:27.473" v="37" actId="2696"/>
        <pc:sldMkLst>
          <pc:docMk/>
          <pc:sldMk cId="4110146869" sldId="264"/>
        </pc:sldMkLst>
      </pc:sldChg>
      <pc:sldChg chg="modSp add ord modNotesTx">
        <pc:chgData name="Nicolas Guillemot" userId="85b7a47195161b4e" providerId="LiveId" clId="{A2CF5108-2DB0-4472-AE5B-2FA3938A2BC6}" dt="2017-09-26T17:43:00.250" v="34863" actId="20577"/>
        <pc:sldMkLst>
          <pc:docMk/>
          <pc:sldMk cId="673472697" sldId="265"/>
        </pc:sldMkLst>
        <pc:spChg chg="mod">
          <ac:chgData name="Nicolas Guillemot" userId="85b7a47195161b4e" providerId="LiveId" clId="{A2CF5108-2DB0-4472-AE5B-2FA3938A2BC6}" dt="2017-08-22T02:24:23.225" v="7" actId="20577"/>
          <ac:spMkLst>
            <pc:docMk/>
            <pc:sldMk cId="673472697" sldId="265"/>
            <ac:spMk id="2" creationId="{A8CF3F9B-5C82-4173-9658-75CA8806E47A}"/>
          </ac:spMkLst>
        </pc:spChg>
        <pc:spChg chg="mod">
          <ac:chgData name="Nicolas Guillemot" userId="85b7a47195161b4e" providerId="LiveId" clId="{A2CF5108-2DB0-4472-AE5B-2FA3938A2BC6}" dt="2017-09-24T01:58:30.514" v="29688" actId="20577"/>
          <ac:spMkLst>
            <pc:docMk/>
            <pc:sldMk cId="673472697" sldId="265"/>
            <ac:spMk id="3" creationId="{020A4DF4-3838-42C4-8C7F-1E23068AE147}"/>
          </ac:spMkLst>
        </pc:spChg>
      </pc:sldChg>
      <pc:sldChg chg="addSp delSp modSp add del">
        <pc:chgData name="Nicolas Guillemot" userId="85b7a47195161b4e" providerId="LiveId" clId="{A2CF5108-2DB0-4472-AE5B-2FA3938A2BC6}" dt="2017-08-22T02:59:16.832" v="155" actId="2696"/>
        <pc:sldMkLst>
          <pc:docMk/>
          <pc:sldMk cId="3554878059" sldId="266"/>
        </pc:sldMkLst>
        <pc:spChg chg="del">
          <ac:chgData name="Nicolas Guillemot" userId="85b7a47195161b4e" providerId="LiveId" clId="{A2CF5108-2DB0-4472-AE5B-2FA3938A2BC6}" dt="2017-08-22T02:51:37" v="39" actId="2696"/>
          <ac:spMkLst>
            <pc:docMk/>
            <pc:sldMk cId="3554878059" sldId="266"/>
            <ac:spMk id="2" creationId="{5FEECF68-580F-4BC7-A92D-47F1F0F9421F}"/>
          </ac:spMkLst>
        </pc:spChg>
        <pc:spChg chg="del">
          <ac:chgData name="Nicolas Guillemot" userId="85b7a47195161b4e" providerId="LiveId" clId="{A2CF5108-2DB0-4472-AE5B-2FA3938A2BC6}" dt="2017-08-22T02:51:37" v="39" actId="2696"/>
          <ac:spMkLst>
            <pc:docMk/>
            <pc:sldMk cId="3554878059" sldId="266"/>
            <ac:spMk id="3" creationId="{DE7616C0-C1EF-4B28-B6A8-910A9DEF9CB3}"/>
          </ac:spMkLst>
        </pc:spChg>
        <pc:spChg chg="add mod">
          <ac:chgData name="Nicolas Guillemot" userId="85b7a47195161b4e" providerId="LiveId" clId="{A2CF5108-2DB0-4472-AE5B-2FA3938A2BC6}" dt="2017-08-22T02:58:54.938" v="154" actId="1076"/>
          <ac:spMkLst>
            <pc:docMk/>
            <pc:sldMk cId="3554878059" sldId="266"/>
            <ac:spMk id="6" creationId="{9D23C0C5-AC87-46B1-8672-50A9E0BEB0D4}"/>
          </ac:spMkLst>
        </pc:spChg>
        <pc:picChg chg="add mod">
          <ac:chgData name="Nicolas Guillemot" userId="85b7a47195161b4e" providerId="LiveId" clId="{A2CF5108-2DB0-4472-AE5B-2FA3938A2BC6}" dt="2017-08-22T02:51:42.587" v="43" actId="1076"/>
          <ac:picMkLst>
            <pc:docMk/>
            <pc:sldMk cId="3554878059" sldId="266"/>
            <ac:picMk id="5" creationId="{C02F859B-2627-4866-820A-079CD0AA1D2A}"/>
          </ac:picMkLst>
        </pc:picChg>
      </pc:sldChg>
      <pc:sldChg chg="addSp delSp modSp add addAnim delAnim modAnim modNotesTx">
        <pc:chgData name="Nicolas Guillemot" userId="85b7a47195161b4e" providerId="LiveId" clId="{A2CF5108-2DB0-4472-AE5B-2FA3938A2BC6}" dt="2017-09-26T18:03:50.857" v="39837" actId="20577"/>
        <pc:sldMkLst>
          <pc:docMk/>
          <pc:sldMk cId="4267793609" sldId="266"/>
        </pc:sldMkLst>
        <pc:spChg chg="mod">
          <ac:chgData name="Nicolas Guillemot" userId="85b7a47195161b4e" providerId="LiveId" clId="{A2CF5108-2DB0-4472-AE5B-2FA3938A2BC6}" dt="2017-08-24T02:06:07.968" v="3760" actId="20577"/>
          <ac:spMkLst>
            <pc:docMk/>
            <pc:sldMk cId="4267793609" sldId="266"/>
            <ac:spMk id="2" creationId="{8E37ED91-E0BB-4E77-98BB-6598F0BA8373}"/>
          </ac:spMkLst>
        </pc:spChg>
        <pc:spChg chg="del mod">
          <ac:chgData name="Nicolas Guillemot" userId="85b7a47195161b4e" providerId="LiveId" clId="{A2CF5108-2DB0-4472-AE5B-2FA3938A2BC6}" dt="2017-08-22T20:41:32.513" v="2450" actId="478"/>
          <ac:spMkLst>
            <pc:docMk/>
            <pc:sldMk cId="4267793609" sldId="266"/>
            <ac:spMk id="3" creationId="{02E69195-8E04-4072-A317-D539DD895FF7}"/>
          </ac:spMkLst>
        </pc:spChg>
        <pc:spChg chg="add mod">
          <ac:chgData name="Nicolas Guillemot" userId="85b7a47195161b4e" providerId="LiveId" clId="{A2CF5108-2DB0-4472-AE5B-2FA3938A2BC6}" dt="2017-08-28T23:50:22.875" v="20192" actId="1037"/>
          <ac:spMkLst>
            <pc:docMk/>
            <pc:sldMk cId="4267793609" sldId="266"/>
            <ac:spMk id="3" creationId="{0E4A9757-6C38-4493-99EF-6FEA8B85551F}"/>
          </ac:spMkLst>
        </pc:spChg>
        <pc:spChg chg="add mod">
          <ac:chgData name="Nicolas Guillemot" userId="85b7a47195161b4e" providerId="LiveId" clId="{A2CF5108-2DB0-4472-AE5B-2FA3938A2BC6}" dt="2017-08-24T01:38:43.749" v="3515" actId="1038"/>
          <ac:spMkLst>
            <pc:docMk/>
            <pc:sldMk cId="4267793609" sldId="266"/>
            <ac:spMk id="4" creationId="{8DD80EC0-3687-4E32-88B3-96D61D69B0B9}"/>
          </ac:spMkLst>
        </pc:spChg>
        <pc:spChg chg="add mod">
          <ac:chgData name="Nicolas Guillemot" userId="85b7a47195161b4e" providerId="LiveId" clId="{A2CF5108-2DB0-4472-AE5B-2FA3938A2BC6}" dt="2017-08-24T01:38:43.749" v="3515" actId="1038"/>
          <ac:spMkLst>
            <pc:docMk/>
            <pc:sldMk cId="4267793609" sldId="266"/>
            <ac:spMk id="5" creationId="{14CAAB38-75F9-4246-88DD-1FFA70333051}"/>
          </ac:spMkLst>
        </pc:spChg>
        <pc:spChg chg="add del mod">
          <ac:chgData name="Nicolas Guillemot" userId="85b7a47195161b4e" providerId="LiveId" clId="{A2CF5108-2DB0-4472-AE5B-2FA3938A2BC6}" dt="2017-08-22T16:33:53.738" v="415" actId="478"/>
          <ac:spMkLst>
            <pc:docMk/>
            <pc:sldMk cId="4267793609" sldId="266"/>
            <ac:spMk id="6" creationId="{0C7E792D-D3C9-4383-867D-F49D0A44E048}"/>
          </ac:spMkLst>
        </pc:spChg>
        <pc:spChg chg="add mod">
          <ac:chgData name="Nicolas Guillemot" userId="85b7a47195161b4e" providerId="LiveId" clId="{A2CF5108-2DB0-4472-AE5B-2FA3938A2BC6}" dt="2017-08-24T02:11:58.560" v="3789" actId="1076"/>
          <ac:spMkLst>
            <pc:docMk/>
            <pc:sldMk cId="4267793609" sldId="266"/>
            <ac:spMk id="7" creationId="{A458B737-3715-4A1E-98FD-030219776623}"/>
          </ac:spMkLst>
        </pc:spChg>
        <pc:spChg chg="add del mod">
          <ac:chgData name="Nicolas Guillemot" userId="85b7a47195161b4e" providerId="LiveId" clId="{A2CF5108-2DB0-4472-AE5B-2FA3938A2BC6}" dt="2017-08-22T16:33:51.703" v="413" actId="478"/>
          <ac:spMkLst>
            <pc:docMk/>
            <pc:sldMk cId="4267793609" sldId="266"/>
            <ac:spMk id="8" creationId="{E6835757-3B9F-434D-B87E-25EDAB531975}"/>
          </ac:spMkLst>
        </pc:spChg>
        <pc:spChg chg="add mod">
          <ac:chgData name="Nicolas Guillemot" userId="85b7a47195161b4e" providerId="LiveId" clId="{A2CF5108-2DB0-4472-AE5B-2FA3938A2BC6}" dt="2017-08-24T01:52:25.934" v="3647" actId="1076"/>
          <ac:spMkLst>
            <pc:docMk/>
            <pc:sldMk cId="4267793609" sldId="266"/>
            <ac:spMk id="9" creationId="{89014709-1E31-4CC1-B860-7FEFABD4FBE6}"/>
          </ac:spMkLst>
        </pc:spChg>
        <pc:spChg chg="add del mod">
          <ac:chgData name="Nicolas Guillemot" userId="85b7a47195161b4e" providerId="LiveId" clId="{A2CF5108-2DB0-4472-AE5B-2FA3938A2BC6}" dt="2017-08-22T23:25:21.030" v="2755" actId="478"/>
          <ac:spMkLst>
            <pc:docMk/>
            <pc:sldMk cId="4267793609" sldId="266"/>
            <ac:spMk id="10" creationId="{E206A9CE-21A0-434E-B726-3F416373C36D}"/>
          </ac:spMkLst>
        </pc:spChg>
        <pc:spChg chg="add del mod">
          <ac:chgData name="Nicolas Guillemot" userId="85b7a47195161b4e" providerId="LiveId" clId="{A2CF5108-2DB0-4472-AE5B-2FA3938A2BC6}" dt="2017-08-22T23:25:21.475" v="2756" actId="478"/>
          <ac:spMkLst>
            <pc:docMk/>
            <pc:sldMk cId="4267793609" sldId="266"/>
            <ac:spMk id="11" creationId="{30D46D4A-FB3D-42F2-8782-09070EB59E2C}"/>
          </ac:spMkLst>
        </pc:spChg>
        <pc:spChg chg="add del mod">
          <ac:chgData name="Nicolas Guillemot" userId="85b7a47195161b4e" providerId="LiveId" clId="{A2CF5108-2DB0-4472-AE5B-2FA3938A2BC6}" dt="2017-08-22T20:41:33.678" v="2451" actId="478"/>
          <ac:spMkLst>
            <pc:docMk/>
            <pc:sldMk cId="4267793609" sldId="266"/>
            <ac:spMk id="13" creationId="{B755D120-DB0B-4573-A4E0-789AC5B273FC}"/>
          </ac:spMkLst>
        </pc:spChg>
        <pc:spChg chg="add mod">
          <ac:chgData name="Nicolas Guillemot" userId="85b7a47195161b4e" providerId="LiveId" clId="{A2CF5108-2DB0-4472-AE5B-2FA3938A2BC6}" dt="2017-08-24T01:38:43.749" v="3515" actId="1038"/>
          <ac:spMkLst>
            <pc:docMk/>
            <pc:sldMk cId="4267793609" sldId="266"/>
            <ac:spMk id="14" creationId="{B201AD37-C9D3-4621-93A1-80D8E744C6A9}"/>
          </ac:spMkLst>
        </pc:spChg>
        <pc:spChg chg="add mod ord">
          <ac:chgData name="Nicolas Guillemot" userId="85b7a47195161b4e" providerId="LiveId" clId="{A2CF5108-2DB0-4472-AE5B-2FA3938A2BC6}" dt="2017-08-24T01:52:25.934" v="3647" actId="1076"/>
          <ac:spMkLst>
            <pc:docMk/>
            <pc:sldMk cId="4267793609" sldId="266"/>
            <ac:spMk id="20" creationId="{F59D4E68-4781-40DA-8E9D-F0359C71225A}"/>
          </ac:spMkLst>
        </pc:spChg>
        <pc:spChg chg="add mod ord">
          <ac:chgData name="Nicolas Guillemot" userId="85b7a47195161b4e" providerId="LiveId" clId="{A2CF5108-2DB0-4472-AE5B-2FA3938A2BC6}" dt="2017-08-24T13:33:14.574" v="6968" actId="20577"/>
          <ac:spMkLst>
            <pc:docMk/>
            <pc:sldMk cId="4267793609" sldId="266"/>
            <ac:spMk id="23" creationId="{33B042FC-A0D1-437C-A9B1-19BAD0707BBB}"/>
          </ac:spMkLst>
        </pc:spChg>
        <pc:spChg chg="add mod">
          <ac:chgData name="Nicolas Guillemot" userId="85b7a47195161b4e" providerId="LiveId" clId="{A2CF5108-2DB0-4472-AE5B-2FA3938A2BC6}" dt="2017-08-24T01:38:43.749" v="3515" actId="1038"/>
          <ac:spMkLst>
            <pc:docMk/>
            <pc:sldMk cId="4267793609" sldId="266"/>
            <ac:spMk id="24" creationId="{2EB022AC-9A09-42A0-BD6C-09BB9F9EFE81}"/>
          </ac:spMkLst>
        </pc:spChg>
        <pc:spChg chg="add mod">
          <ac:chgData name="Nicolas Guillemot" userId="85b7a47195161b4e" providerId="LiveId" clId="{A2CF5108-2DB0-4472-AE5B-2FA3938A2BC6}" dt="2017-08-24T01:38:43.749" v="3515" actId="1038"/>
          <ac:spMkLst>
            <pc:docMk/>
            <pc:sldMk cId="4267793609" sldId="266"/>
            <ac:spMk id="35" creationId="{F889165E-6689-43FA-921E-F3B322EADBD4}"/>
          </ac:spMkLst>
        </pc:spChg>
        <pc:spChg chg="add del mod">
          <ac:chgData name="Nicolas Guillemot" userId="85b7a47195161b4e" providerId="LiveId" clId="{A2CF5108-2DB0-4472-AE5B-2FA3938A2BC6}" dt="2017-08-23T04:04:21.405" v="2845" actId="1076"/>
          <ac:spMkLst>
            <pc:docMk/>
            <pc:sldMk cId="4267793609" sldId="266"/>
            <ac:spMk id="36" creationId="{30BAF6CE-DA49-43E7-BCE1-F2FD51F8BC71}"/>
          </ac:spMkLst>
        </pc:spChg>
        <pc:spChg chg="add del mod topLvl">
          <ac:chgData name="Nicolas Guillemot" userId="85b7a47195161b4e" providerId="LiveId" clId="{A2CF5108-2DB0-4472-AE5B-2FA3938A2BC6}" dt="2017-08-24T01:24:54.203" v="3378" actId="478"/>
          <ac:spMkLst>
            <pc:docMk/>
            <pc:sldMk cId="4267793609" sldId="266"/>
            <ac:spMk id="46" creationId="{E7D3A100-EF13-4D88-9990-91F1CC2BFF7A}"/>
          </ac:spMkLst>
        </pc:spChg>
        <pc:spChg chg="add mod topLvl">
          <ac:chgData name="Nicolas Guillemot" userId="85b7a47195161b4e" providerId="LiveId" clId="{A2CF5108-2DB0-4472-AE5B-2FA3938A2BC6}" dt="2017-08-24T01:52:25.934" v="3647" actId="1076"/>
          <ac:spMkLst>
            <pc:docMk/>
            <pc:sldMk cId="4267793609" sldId="266"/>
            <ac:spMk id="47" creationId="{C711FEF7-8C0E-4923-8D18-24AB7AFCDF43}"/>
          </ac:spMkLst>
        </pc:spChg>
        <pc:spChg chg="add mod topLvl">
          <ac:chgData name="Nicolas Guillemot" userId="85b7a47195161b4e" providerId="LiveId" clId="{A2CF5108-2DB0-4472-AE5B-2FA3938A2BC6}" dt="2017-08-24T01:52:25.934" v="3647" actId="1076"/>
          <ac:spMkLst>
            <pc:docMk/>
            <pc:sldMk cId="4267793609" sldId="266"/>
            <ac:spMk id="48" creationId="{B9BDE46E-E51D-4521-B485-811991776776}"/>
          </ac:spMkLst>
        </pc:spChg>
        <pc:spChg chg="add del mod topLvl">
          <ac:chgData name="Nicolas Guillemot" userId="85b7a47195161b4e" providerId="LiveId" clId="{A2CF5108-2DB0-4472-AE5B-2FA3938A2BC6}" dt="2017-08-24T01:24:58.329" v="3382" actId="478"/>
          <ac:spMkLst>
            <pc:docMk/>
            <pc:sldMk cId="4267793609" sldId="266"/>
            <ac:spMk id="49" creationId="{4EC646B6-CF72-4BCA-B7A7-640A589A3824}"/>
          </ac:spMkLst>
        </pc:spChg>
        <pc:spChg chg="add mod topLvl">
          <ac:chgData name="Nicolas Guillemot" userId="85b7a47195161b4e" providerId="LiveId" clId="{A2CF5108-2DB0-4472-AE5B-2FA3938A2BC6}" dt="2017-08-24T01:38:43.749" v="3515" actId="1038"/>
          <ac:spMkLst>
            <pc:docMk/>
            <pc:sldMk cId="4267793609" sldId="266"/>
            <ac:spMk id="50" creationId="{92163A0A-9480-49F5-975B-1DA715295A32}"/>
          </ac:spMkLst>
        </pc:spChg>
        <pc:spChg chg="add mod topLvl">
          <ac:chgData name="Nicolas Guillemot" userId="85b7a47195161b4e" providerId="LiveId" clId="{A2CF5108-2DB0-4472-AE5B-2FA3938A2BC6}" dt="2017-08-24T01:38:43.749" v="3515" actId="1038"/>
          <ac:spMkLst>
            <pc:docMk/>
            <pc:sldMk cId="4267793609" sldId="266"/>
            <ac:spMk id="52" creationId="{1153672C-73E9-4BDB-84C0-35E08CCF76FA}"/>
          </ac:spMkLst>
        </pc:spChg>
        <pc:spChg chg="add mod">
          <ac:chgData name="Nicolas Guillemot" userId="85b7a47195161b4e" providerId="LiveId" clId="{A2CF5108-2DB0-4472-AE5B-2FA3938A2BC6}" dt="2017-08-24T01:38:43.749" v="3515" actId="1038"/>
          <ac:spMkLst>
            <pc:docMk/>
            <pc:sldMk cId="4267793609" sldId="266"/>
            <ac:spMk id="57" creationId="{FAB55252-3CDF-467B-A814-40E924CDB234}"/>
          </ac:spMkLst>
        </pc:spChg>
        <pc:spChg chg="add mod ord">
          <ac:chgData name="Nicolas Guillemot" userId="85b7a47195161b4e" providerId="LiveId" clId="{A2CF5108-2DB0-4472-AE5B-2FA3938A2BC6}" dt="2017-08-24T01:38:43.749" v="3515" actId="1038"/>
          <ac:spMkLst>
            <pc:docMk/>
            <pc:sldMk cId="4267793609" sldId="266"/>
            <ac:spMk id="58" creationId="{D2C08A82-BE73-4E5F-9359-C188238D23DE}"/>
          </ac:spMkLst>
        </pc:spChg>
        <pc:spChg chg="add del mod">
          <ac:chgData name="Nicolas Guillemot" userId="85b7a47195161b4e" providerId="LiveId" clId="{A2CF5108-2DB0-4472-AE5B-2FA3938A2BC6}" dt="2017-08-24T00:36:29.051" v="3171" actId="478"/>
          <ac:spMkLst>
            <pc:docMk/>
            <pc:sldMk cId="4267793609" sldId="266"/>
            <ac:spMk id="59" creationId="{343E254B-47DD-4A75-BB92-FC504775E3A0}"/>
          </ac:spMkLst>
        </pc:spChg>
        <pc:spChg chg="add mod">
          <ac:chgData name="Nicolas Guillemot" userId="85b7a47195161b4e" providerId="LiveId" clId="{A2CF5108-2DB0-4472-AE5B-2FA3938A2BC6}" dt="2017-08-24T01:38:43.749" v="3515" actId="1038"/>
          <ac:spMkLst>
            <pc:docMk/>
            <pc:sldMk cId="4267793609" sldId="266"/>
            <ac:spMk id="60" creationId="{54D24A3D-F75B-40EF-B6FF-18B8245D2383}"/>
          </ac:spMkLst>
        </pc:spChg>
        <pc:spChg chg="add mod ord">
          <ac:chgData name="Nicolas Guillemot" userId="85b7a47195161b4e" providerId="LiveId" clId="{A2CF5108-2DB0-4472-AE5B-2FA3938A2BC6}" dt="2017-08-24T01:38:43.749" v="3515" actId="1038"/>
          <ac:spMkLst>
            <pc:docMk/>
            <pc:sldMk cId="4267793609" sldId="266"/>
            <ac:spMk id="62" creationId="{ECF14868-FF7B-4E26-B352-C126A504DFB1}"/>
          </ac:spMkLst>
        </pc:spChg>
        <pc:spChg chg="add mod">
          <ac:chgData name="Nicolas Guillemot" userId="85b7a47195161b4e" providerId="LiveId" clId="{A2CF5108-2DB0-4472-AE5B-2FA3938A2BC6}" dt="2017-08-24T01:38:43.749" v="3515" actId="1038"/>
          <ac:spMkLst>
            <pc:docMk/>
            <pc:sldMk cId="4267793609" sldId="266"/>
            <ac:spMk id="63" creationId="{5FF2ACE4-1AB6-4440-BBCB-F77AF1E1BEC5}"/>
          </ac:spMkLst>
        </pc:spChg>
        <pc:spChg chg="add mod">
          <ac:chgData name="Nicolas Guillemot" userId="85b7a47195161b4e" providerId="LiveId" clId="{A2CF5108-2DB0-4472-AE5B-2FA3938A2BC6}" dt="2017-08-24T01:38:43.749" v="3515" actId="1038"/>
          <ac:spMkLst>
            <pc:docMk/>
            <pc:sldMk cId="4267793609" sldId="266"/>
            <ac:spMk id="64" creationId="{6F51A159-F411-4492-BF58-48DE37913538}"/>
          </ac:spMkLst>
        </pc:spChg>
        <pc:spChg chg="add del mod">
          <ac:chgData name="Nicolas Guillemot" userId="85b7a47195161b4e" providerId="LiveId" clId="{A2CF5108-2DB0-4472-AE5B-2FA3938A2BC6}" dt="2017-08-24T00:36:24.256" v="3167" actId="478"/>
          <ac:spMkLst>
            <pc:docMk/>
            <pc:sldMk cId="4267793609" sldId="266"/>
            <ac:spMk id="65" creationId="{FF0EE046-80D6-4693-B627-7667AC00640E}"/>
          </ac:spMkLst>
        </pc:spChg>
        <pc:spChg chg="add del mod">
          <ac:chgData name="Nicolas Guillemot" userId="85b7a47195161b4e" providerId="LiveId" clId="{A2CF5108-2DB0-4472-AE5B-2FA3938A2BC6}" dt="2017-08-24T01:38:43.749" v="3515" actId="1038"/>
          <ac:spMkLst>
            <pc:docMk/>
            <pc:sldMk cId="4267793609" sldId="266"/>
            <ac:spMk id="66" creationId="{8FF62BC7-5B43-4C2A-8B4B-D09AA2F9D3EC}"/>
          </ac:spMkLst>
        </pc:spChg>
        <pc:spChg chg="add mod">
          <ac:chgData name="Nicolas Guillemot" userId="85b7a47195161b4e" providerId="LiveId" clId="{A2CF5108-2DB0-4472-AE5B-2FA3938A2BC6}" dt="2017-08-24T01:38:43.749" v="3515" actId="1038"/>
          <ac:spMkLst>
            <pc:docMk/>
            <pc:sldMk cId="4267793609" sldId="266"/>
            <ac:spMk id="67" creationId="{06B481DB-95EC-4894-B309-307B39AEDF5E}"/>
          </ac:spMkLst>
        </pc:spChg>
        <pc:spChg chg="add mod">
          <ac:chgData name="Nicolas Guillemot" userId="85b7a47195161b4e" providerId="LiveId" clId="{A2CF5108-2DB0-4472-AE5B-2FA3938A2BC6}" dt="2017-08-24T01:38:43.749" v="3515" actId="1038"/>
          <ac:spMkLst>
            <pc:docMk/>
            <pc:sldMk cId="4267793609" sldId="266"/>
            <ac:spMk id="68" creationId="{79F039BC-41F5-4E73-826E-D32AC48BE217}"/>
          </ac:spMkLst>
        </pc:spChg>
        <pc:spChg chg="add mod">
          <ac:chgData name="Nicolas Guillemot" userId="85b7a47195161b4e" providerId="LiveId" clId="{A2CF5108-2DB0-4472-AE5B-2FA3938A2BC6}" dt="2017-08-24T01:38:43.749" v="3515" actId="1038"/>
          <ac:spMkLst>
            <pc:docMk/>
            <pc:sldMk cId="4267793609" sldId="266"/>
            <ac:spMk id="69" creationId="{3C7D9A3C-8388-46D7-A14B-AF5CB719ACDE}"/>
          </ac:spMkLst>
        </pc:spChg>
        <pc:spChg chg="add del mod">
          <ac:chgData name="Nicolas Guillemot" userId="85b7a47195161b4e" providerId="LiveId" clId="{A2CF5108-2DB0-4472-AE5B-2FA3938A2BC6}" dt="2017-08-23T04:26:44.815" v="3094" actId="478"/>
          <ac:spMkLst>
            <pc:docMk/>
            <pc:sldMk cId="4267793609" sldId="266"/>
            <ac:spMk id="70" creationId="{7C747311-BFCC-412D-A771-128EB70C41FF}"/>
          </ac:spMkLst>
        </pc:spChg>
        <pc:spChg chg="add del">
          <ac:chgData name="Nicolas Guillemot" userId="85b7a47195161b4e" providerId="LiveId" clId="{A2CF5108-2DB0-4472-AE5B-2FA3938A2BC6}" dt="2017-08-23T04:24:51.941" v="3056" actId="1076"/>
          <ac:spMkLst>
            <pc:docMk/>
            <pc:sldMk cId="4267793609" sldId="266"/>
            <ac:spMk id="72" creationId="{75C8B378-BC96-4689-857F-AEBD8B68F6A8}"/>
          </ac:spMkLst>
        </pc:spChg>
        <pc:spChg chg="add mod">
          <ac:chgData name="Nicolas Guillemot" userId="85b7a47195161b4e" providerId="LiveId" clId="{A2CF5108-2DB0-4472-AE5B-2FA3938A2BC6}" dt="2017-08-24T01:38:43.749" v="3515" actId="1038"/>
          <ac:spMkLst>
            <pc:docMk/>
            <pc:sldMk cId="4267793609" sldId="266"/>
            <ac:spMk id="73" creationId="{0F8768E2-4035-4A2A-99EA-24D203470C13}"/>
          </ac:spMkLst>
        </pc:spChg>
        <pc:spChg chg="add mod">
          <ac:chgData name="Nicolas Guillemot" userId="85b7a47195161b4e" providerId="LiveId" clId="{A2CF5108-2DB0-4472-AE5B-2FA3938A2BC6}" dt="2017-08-26T08:33:56.916" v="10094" actId="1076"/>
          <ac:spMkLst>
            <pc:docMk/>
            <pc:sldMk cId="4267793609" sldId="266"/>
            <ac:spMk id="75" creationId="{4FF625F7-B910-4FAF-B3BB-3BC6CF6C1F9C}"/>
          </ac:spMkLst>
        </pc:spChg>
        <pc:spChg chg="add mod">
          <ac:chgData name="Nicolas Guillemot" userId="85b7a47195161b4e" providerId="LiveId" clId="{A2CF5108-2DB0-4472-AE5B-2FA3938A2BC6}" dt="2017-08-24T01:38:43.749" v="3515" actId="1038"/>
          <ac:spMkLst>
            <pc:docMk/>
            <pc:sldMk cId="4267793609" sldId="266"/>
            <ac:spMk id="76" creationId="{06EA8DB2-C7F5-4296-97CB-633668F9965C}"/>
          </ac:spMkLst>
        </pc:spChg>
        <pc:spChg chg="add mod">
          <ac:chgData name="Nicolas Guillemot" userId="85b7a47195161b4e" providerId="LiveId" clId="{A2CF5108-2DB0-4472-AE5B-2FA3938A2BC6}" dt="2017-08-24T01:38:43.749" v="3515" actId="1038"/>
          <ac:spMkLst>
            <pc:docMk/>
            <pc:sldMk cId="4267793609" sldId="266"/>
            <ac:spMk id="77" creationId="{F5C81B3E-A0A3-4EFC-B080-8810E832F894}"/>
          </ac:spMkLst>
        </pc:spChg>
        <pc:spChg chg="add mod ord">
          <ac:chgData name="Nicolas Guillemot" userId="85b7a47195161b4e" providerId="LiveId" clId="{A2CF5108-2DB0-4472-AE5B-2FA3938A2BC6}" dt="2017-08-24T01:38:43.749" v="3515" actId="1038"/>
          <ac:spMkLst>
            <pc:docMk/>
            <pc:sldMk cId="4267793609" sldId="266"/>
            <ac:spMk id="78" creationId="{8BC5CFE2-CCEC-4FF5-80D4-C8602BCF04C2}"/>
          </ac:spMkLst>
        </pc:spChg>
        <pc:spChg chg="add mod">
          <ac:chgData name="Nicolas Guillemot" userId="85b7a47195161b4e" providerId="LiveId" clId="{A2CF5108-2DB0-4472-AE5B-2FA3938A2BC6}" dt="2017-08-26T08:33:56.916" v="10094" actId="1076"/>
          <ac:spMkLst>
            <pc:docMk/>
            <pc:sldMk cId="4267793609" sldId="266"/>
            <ac:spMk id="80" creationId="{227B1C96-0FB0-4559-9A01-FF7CD07A9D42}"/>
          </ac:spMkLst>
        </pc:spChg>
        <pc:spChg chg="add del mod">
          <ac:chgData name="Nicolas Guillemot" userId="85b7a47195161b4e" providerId="LiveId" clId="{A2CF5108-2DB0-4472-AE5B-2FA3938A2BC6}" dt="2017-08-23T04:29:55.483" v="3131" actId="478"/>
          <ac:spMkLst>
            <pc:docMk/>
            <pc:sldMk cId="4267793609" sldId="266"/>
            <ac:spMk id="80" creationId="{FB10F4AE-350F-4EA9-8DC7-5CDCCE1026FB}"/>
          </ac:spMkLst>
        </pc:spChg>
        <pc:spChg chg="add mod ord">
          <ac:chgData name="Nicolas Guillemot" userId="85b7a47195161b4e" providerId="LiveId" clId="{A2CF5108-2DB0-4472-AE5B-2FA3938A2BC6}" dt="2017-08-24T13:34:51.142" v="6974" actId="14838"/>
          <ac:spMkLst>
            <pc:docMk/>
            <pc:sldMk cId="4267793609" sldId="266"/>
            <ac:spMk id="81" creationId="{5A7E3605-C37E-475D-BE06-3044D2E98877}"/>
          </ac:spMkLst>
        </pc:spChg>
        <pc:spChg chg="add mod">
          <ac:chgData name="Nicolas Guillemot" userId="85b7a47195161b4e" providerId="LiveId" clId="{A2CF5108-2DB0-4472-AE5B-2FA3938A2BC6}" dt="2017-08-24T01:38:43.749" v="3515" actId="1038"/>
          <ac:spMkLst>
            <pc:docMk/>
            <pc:sldMk cId="4267793609" sldId="266"/>
            <ac:spMk id="82" creationId="{68CD4074-E50E-4433-9EE0-D68404CD05D1}"/>
          </ac:spMkLst>
        </pc:spChg>
        <pc:spChg chg="add mod">
          <ac:chgData name="Nicolas Guillemot" userId="85b7a47195161b4e" providerId="LiveId" clId="{A2CF5108-2DB0-4472-AE5B-2FA3938A2BC6}" dt="2017-08-24T01:38:43.749" v="3515" actId="1038"/>
          <ac:spMkLst>
            <pc:docMk/>
            <pc:sldMk cId="4267793609" sldId="266"/>
            <ac:spMk id="83" creationId="{1E10D83F-F9BC-40A5-A507-A41E85215F78}"/>
          </ac:spMkLst>
        </pc:spChg>
        <pc:spChg chg="add del mod">
          <ac:chgData name="Nicolas Guillemot" userId="85b7a47195161b4e" providerId="LiveId" clId="{A2CF5108-2DB0-4472-AE5B-2FA3938A2BC6}" dt="2017-08-24T00:36:34.087" v="3173" actId="478"/>
          <ac:spMkLst>
            <pc:docMk/>
            <pc:sldMk cId="4267793609" sldId="266"/>
            <ac:spMk id="84" creationId="{39D4D9E4-11E8-44AF-8A99-9B6C9472C649}"/>
          </ac:spMkLst>
        </pc:spChg>
        <pc:spChg chg="add mod">
          <ac:chgData name="Nicolas Guillemot" userId="85b7a47195161b4e" providerId="LiveId" clId="{A2CF5108-2DB0-4472-AE5B-2FA3938A2BC6}" dt="2017-08-26T03:34:11.278" v="9785" actId="14100"/>
          <ac:spMkLst>
            <pc:docMk/>
            <pc:sldMk cId="4267793609" sldId="266"/>
            <ac:spMk id="88" creationId="{FA685CE6-8501-4BE7-B44E-9B810875A434}"/>
          </ac:spMkLst>
        </pc:spChg>
        <pc:spChg chg="add mod">
          <ac:chgData name="Nicolas Guillemot" userId="85b7a47195161b4e" providerId="LiveId" clId="{A2CF5108-2DB0-4472-AE5B-2FA3938A2BC6}" dt="2017-08-24T01:38:43.749" v="3515" actId="1038"/>
          <ac:spMkLst>
            <pc:docMk/>
            <pc:sldMk cId="4267793609" sldId="266"/>
            <ac:spMk id="89" creationId="{47F21BB0-1C06-45FF-B0E1-04B9F876C571}"/>
          </ac:spMkLst>
        </pc:spChg>
        <pc:spChg chg="add mod">
          <ac:chgData name="Nicolas Guillemot" userId="85b7a47195161b4e" providerId="LiveId" clId="{A2CF5108-2DB0-4472-AE5B-2FA3938A2BC6}" dt="2017-08-24T01:38:43.749" v="3515" actId="1038"/>
          <ac:spMkLst>
            <pc:docMk/>
            <pc:sldMk cId="4267793609" sldId="266"/>
            <ac:spMk id="90" creationId="{47F4F490-AA6C-4437-B63F-F88BDE81933B}"/>
          </ac:spMkLst>
        </pc:spChg>
        <pc:spChg chg="add del mod">
          <ac:chgData name="Nicolas Guillemot" userId="85b7a47195161b4e" providerId="LiveId" clId="{A2CF5108-2DB0-4472-AE5B-2FA3938A2BC6}" dt="2017-08-24T01:24:39.824" v="3376" actId="478"/>
          <ac:spMkLst>
            <pc:docMk/>
            <pc:sldMk cId="4267793609" sldId="266"/>
            <ac:spMk id="91" creationId="{AA7604C7-C983-4466-BD22-A8D80ADCDE0F}"/>
          </ac:spMkLst>
        </pc:spChg>
        <pc:spChg chg="add del mod">
          <ac:chgData name="Nicolas Guillemot" userId="85b7a47195161b4e" providerId="LiveId" clId="{A2CF5108-2DB0-4472-AE5B-2FA3938A2BC6}" dt="2017-08-24T00:59:01.971" v="3237" actId="478"/>
          <ac:spMkLst>
            <pc:docMk/>
            <pc:sldMk cId="4267793609" sldId="266"/>
            <ac:spMk id="92" creationId="{45CE6FE2-87F2-42E8-A817-6B8184458F4E}"/>
          </ac:spMkLst>
        </pc:spChg>
        <pc:spChg chg="add del mod">
          <ac:chgData name="Nicolas Guillemot" userId="85b7a47195161b4e" providerId="LiveId" clId="{A2CF5108-2DB0-4472-AE5B-2FA3938A2BC6}" dt="2017-08-24T00:59:01.971" v="3237" actId="478"/>
          <ac:spMkLst>
            <pc:docMk/>
            <pc:sldMk cId="4267793609" sldId="266"/>
            <ac:spMk id="93" creationId="{2DC3EE22-16E6-4827-91D0-316B12E4E252}"/>
          </ac:spMkLst>
        </pc:spChg>
        <pc:spChg chg="add mod">
          <ac:chgData name="Nicolas Guillemot" userId="85b7a47195161b4e" providerId="LiveId" clId="{A2CF5108-2DB0-4472-AE5B-2FA3938A2BC6}" dt="2017-08-24T01:38:43.749" v="3515" actId="1038"/>
          <ac:spMkLst>
            <pc:docMk/>
            <pc:sldMk cId="4267793609" sldId="266"/>
            <ac:spMk id="119" creationId="{0D844B9E-9164-4112-809F-ACBF9EAC4AF4}"/>
          </ac:spMkLst>
        </pc:spChg>
        <pc:spChg chg="add mod">
          <ac:chgData name="Nicolas Guillemot" userId="85b7a47195161b4e" providerId="LiveId" clId="{A2CF5108-2DB0-4472-AE5B-2FA3938A2BC6}" dt="2017-08-24T01:38:43.749" v="3515" actId="1038"/>
          <ac:spMkLst>
            <pc:docMk/>
            <pc:sldMk cId="4267793609" sldId="266"/>
            <ac:spMk id="120" creationId="{F302A964-7163-42A2-92E7-0AAC787DF63F}"/>
          </ac:spMkLst>
        </pc:spChg>
        <pc:spChg chg="add mod">
          <ac:chgData name="Nicolas Guillemot" userId="85b7a47195161b4e" providerId="LiveId" clId="{A2CF5108-2DB0-4472-AE5B-2FA3938A2BC6}" dt="2017-08-26T03:34:38.893" v="9847" actId="1035"/>
          <ac:spMkLst>
            <pc:docMk/>
            <pc:sldMk cId="4267793609" sldId="266"/>
            <ac:spMk id="121" creationId="{3F26FF5C-C3B6-435F-9999-E413C122EC21}"/>
          </ac:spMkLst>
        </pc:spChg>
        <pc:spChg chg="add del mod">
          <ac:chgData name="Nicolas Guillemot" userId="85b7a47195161b4e" providerId="LiveId" clId="{A2CF5108-2DB0-4472-AE5B-2FA3938A2BC6}" dt="2017-08-24T01:34:05.872" v="3466" actId="478"/>
          <ac:spMkLst>
            <pc:docMk/>
            <pc:sldMk cId="4267793609" sldId="266"/>
            <ac:spMk id="122" creationId="{E6B35C7D-BBBD-4807-B45A-DA23004DE3C7}"/>
          </ac:spMkLst>
        </pc:spChg>
        <pc:spChg chg="add del mod">
          <ac:chgData name="Nicolas Guillemot" userId="85b7a47195161b4e" providerId="LiveId" clId="{A2CF5108-2DB0-4472-AE5B-2FA3938A2BC6}" dt="2017-08-24T01:34:06.544" v="3467" actId="478"/>
          <ac:spMkLst>
            <pc:docMk/>
            <pc:sldMk cId="4267793609" sldId="266"/>
            <ac:spMk id="123" creationId="{472B8020-3D3E-4770-93C1-5280A43F6EAF}"/>
          </ac:spMkLst>
        </pc:spChg>
        <pc:spChg chg="add mod">
          <ac:chgData name="Nicolas Guillemot" userId="85b7a47195161b4e" providerId="LiveId" clId="{A2CF5108-2DB0-4472-AE5B-2FA3938A2BC6}" dt="2017-08-24T01:52:25.934" v="3647" actId="1076"/>
          <ac:spMkLst>
            <pc:docMk/>
            <pc:sldMk cId="4267793609" sldId="266"/>
            <ac:spMk id="124" creationId="{F4E4F71E-8CCE-42E3-B676-BCBAFCC378C2}"/>
          </ac:spMkLst>
        </pc:spChg>
        <pc:spChg chg="add mod">
          <ac:chgData name="Nicolas Guillemot" userId="85b7a47195161b4e" providerId="LiveId" clId="{A2CF5108-2DB0-4472-AE5B-2FA3938A2BC6}" dt="2017-08-26T08:35:14.845" v="10118" actId="1037"/>
          <ac:spMkLst>
            <pc:docMk/>
            <pc:sldMk cId="4267793609" sldId="266"/>
            <ac:spMk id="125" creationId="{0ECF996E-DBB5-4294-8C22-7C7B2EE284DD}"/>
          </ac:spMkLst>
        </pc:spChg>
        <pc:spChg chg="add mod">
          <ac:chgData name="Nicolas Guillemot" userId="85b7a47195161b4e" providerId="LiveId" clId="{A2CF5108-2DB0-4472-AE5B-2FA3938A2BC6}" dt="2017-08-24T01:53:23.800" v="3665" actId="1076"/>
          <ac:spMkLst>
            <pc:docMk/>
            <pc:sldMk cId="4267793609" sldId="266"/>
            <ac:spMk id="136" creationId="{546D53E0-4D8F-4ED4-B11A-F46AEC1E3086}"/>
          </ac:spMkLst>
        </pc:spChg>
        <pc:spChg chg="add mod">
          <ac:chgData name="Nicolas Guillemot" userId="85b7a47195161b4e" providerId="LiveId" clId="{A2CF5108-2DB0-4472-AE5B-2FA3938A2BC6}" dt="2017-08-24T10:54:26.475" v="6702" actId="20577"/>
          <ac:spMkLst>
            <pc:docMk/>
            <pc:sldMk cId="4267793609" sldId="266"/>
            <ac:spMk id="137" creationId="{3065E6FB-F310-446D-812E-32540E1D01F5}"/>
          </ac:spMkLst>
        </pc:spChg>
        <pc:spChg chg="add mod">
          <ac:chgData name="Nicolas Guillemot" userId="85b7a47195161b4e" providerId="LiveId" clId="{A2CF5108-2DB0-4472-AE5B-2FA3938A2BC6}" dt="2017-08-24T01:53:42.716" v="3668" actId="13822"/>
          <ac:spMkLst>
            <pc:docMk/>
            <pc:sldMk cId="4267793609" sldId="266"/>
            <ac:spMk id="138" creationId="{CA017D37-8BB8-4A82-A39E-ACF025C95390}"/>
          </ac:spMkLst>
        </pc:spChg>
        <pc:spChg chg="add mod">
          <ac:chgData name="Nicolas Guillemot" userId="85b7a47195161b4e" providerId="LiveId" clId="{A2CF5108-2DB0-4472-AE5B-2FA3938A2BC6}" dt="2017-08-24T01:53:42.716" v="3668" actId="13822"/>
          <ac:spMkLst>
            <pc:docMk/>
            <pc:sldMk cId="4267793609" sldId="266"/>
            <ac:spMk id="139" creationId="{D46FAFE7-96F5-4871-939B-C5CA2F732510}"/>
          </ac:spMkLst>
        </pc:spChg>
        <pc:grpChg chg="add del mod">
          <ac:chgData name="Nicolas Guillemot" userId="85b7a47195161b4e" providerId="LiveId" clId="{A2CF5108-2DB0-4472-AE5B-2FA3938A2BC6}" dt="2017-08-24T00:57:56.108" v="3231" actId="1076"/>
          <ac:grpSpMkLst>
            <pc:docMk/>
            <pc:sldMk cId="4267793609" sldId="266"/>
            <ac:grpSpMk id="19" creationId="{C8674B92-92AD-4FEA-A7ED-F75C52D4608A}"/>
          </ac:grpSpMkLst>
        </pc:grpChg>
        <pc:cxnChg chg="add del mod">
          <ac:chgData name="Nicolas Guillemot" userId="85b7a47195161b4e" providerId="LiveId" clId="{A2CF5108-2DB0-4472-AE5B-2FA3938A2BC6}" dt="2017-08-22T20:44:04.278" v="2485" actId="1076"/>
          <ac:cxnSpMkLst>
            <pc:docMk/>
            <pc:sldMk cId="4267793609" sldId="266"/>
            <ac:cxnSpMk id="16" creationId="{9A1396D1-1963-4B6E-A47E-EF774907F52D}"/>
          </ac:cxnSpMkLst>
        </pc:cxnChg>
        <pc:cxnChg chg="add del mod">
          <ac:chgData name="Nicolas Guillemot" userId="85b7a47195161b4e" providerId="LiveId" clId="{A2CF5108-2DB0-4472-AE5B-2FA3938A2BC6}" dt="2017-08-22T20:44:14.057" v="2487" actId="1076"/>
          <ac:cxnSpMkLst>
            <pc:docMk/>
            <pc:sldMk cId="4267793609" sldId="266"/>
            <ac:cxnSpMk id="19" creationId="{3D6A9F73-0235-4B47-BAFA-E9A127D6EC9F}"/>
          </ac:cxnSpMkLst>
        </pc:cxnChg>
        <pc:cxnChg chg="add mod">
          <ac:chgData name="Nicolas Guillemot" userId="85b7a47195161b4e" providerId="LiveId" clId="{A2CF5108-2DB0-4472-AE5B-2FA3938A2BC6}" dt="2017-08-26T06:41:55.569" v="9880" actId="13822"/>
          <ac:cxnSpMkLst>
            <pc:docMk/>
            <pc:sldMk cId="4267793609" sldId="266"/>
            <ac:cxnSpMk id="21" creationId="{67F5409D-5FDA-4213-A442-A610C3E7A2A5}"/>
          </ac:cxnSpMkLst>
        </pc:cxnChg>
        <pc:cxnChg chg="add mod">
          <ac:chgData name="Nicolas Guillemot" userId="85b7a47195161b4e" providerId="LiveId" clId="{A2CF5108-2DB0-4472-AE5B-2FA3938A2BC6}" dt="2017-08-26T08:00:53.478" v="10088" actId="692"/>
          <ac:cxnSpMkLst>
            <pc:docMk/>
            <pc:sldMk cId="4267793609" sldId="266"/>
            <ac:cxnSpMk id="22" creationId="{F6278B3E-3BDD-4BE7-8B08-E79925FFE92B}"/>
          </ac:cxnSpMkLst>
        </pc:cxnChg>
        <pc:cxnChg chg="add mod">
          <ac:chgData name="Nicolas Guillemot" userId="85b7a47195161b4e" providerId="LiveId" clId="{A2CF5108-2DB0-4472-AE5B-2FA3938A2BC6}" dt="2017-08-26T06:41:55.569" v="9880" actId="13822"/>
          <ac:cxnSpMkLst>
            <pc:docMk/>
            <pc:sldMk cId="4267793609" sldId="266"/>
            <ac:cxnSpMk id="26" creationId="{4B16F108-7CE9-4148-8894-43E161C6F623}"/>
          </ac:cxnSpMkLst>
        </pc:cxnChg>
        <pc:cxnChg chg="add del mod ord">
          <ac:chgData name="Nicolas Guillemot" userId="85b7a47195161b4e" providerId="LiveId" clId="{A2CF5108-2DB0-4472-AE5B-2FA3938A2BC6}" dt="2017-08-23T04:30:25.839" v="3139" actId="478"/>
          <ac:cxnSpMkLst>
            <pc:docMk/>
            <pc:sldMk cId="4267793609" sldId="266"/>
            <ac:cxnSpMk id="27" creationId="{081AA246-CB92-4704-B592-7FF5450EBF8A}"/>
          </ac:cxnSpMkLst>
        </pc:cxnChg>
        <pc:cxnChg chg="add mod">
          <ac:chgData name="Nicolas Guillemot" userId="85b7a47195161b4e" providerId="LiveId" clId="{A2CF5108-2DB0-4472-AE5B-2FA3938A2BC6}" dt="2017-08-26T06:41:55.569" v="9880" actId="13822"/>
          <ac:cxnSpMkLst>
            <pc:docMk/>
            <pc:sldMk cId="4267793609" sldId="266"/>
            <ac:cxnSpMk id="30" creationId="{E1EA10C6-6385-4281-96B6-857929CD75BD}"/>
          </ac:cxnSpMkLst>
        </pc:cxnChg>
        <pc:cxnChg chg="add mod">
          <ac:chgData name="Nicolas Guillemot" userId="85b7a47195161b4e" providerId="LiveId" clId="{A2CF5108-2DB0-4472-AE5B-2FA3938A2BC6}" dt="2017-08-26T08:00:53.478" v="10088" actId="692"/>
          <ac:cxnSpMkLst>
            <pc:docMk/>
            <pc:sldMk cId="4267793609" sldId="266"/>
            <ac:cxnSpMk id="31" creationId="{89FE66CE-E567-44E0-BBBA-C89C5DEE782C}"/>
          </ac:cxnSpMkLst>
        </pc:cxnChg>
        <pc:cxnChg chg="add mod">
          <ac:chgData name="Nicolas Guillemot" userId="85b7a47195161b4e" providerId="LiveId" clId="{A2CF5108-2DB0-4472-AE5B-2FA3938A2BC6}" dt="2017-08-26T06:41:55.569" v="9880" actId="13822"/>
          <ac:cxnSpMkLst>
            <pc:docMk/>
            <pc:sldMk cId="4267793609" sldId="266"/>
            <ac:cxnSpMk id="32" creationId="{4D89303D-DA64-49DB-9C3B-70F373096396}"/>
          </ac:cxnSpMkLst>
        </pc:cxnChg>
        <pc:cxnChg chg="add mod">
          <ac:chgData name="Nicolas Guillemot" userId="85b7a47195161b4e" providerId="LiveId" clId="{A2CF5108-2DB0-4472-AE5B-2FA3938A2BC6}" dt="2017-08-24T01:38:43.749" v="3515" actId="1038"/>
          <ac:cxnSpMkLst>
            <pc:docMk/>
            <pc:sldMk cId="4267793609" sldId="266"/>
            <ac:cxnSpMk id="34" creationId="{62E12F2F-3112-4DF9-B3B6-1D7FCE87A70F}"/>
          </ac:cxnSpMkLst>
        </pc:cxnChg>
        <pc:cxnChg chg="add del mod topLvl">
          <ac:chgData name="Nicolas Guillemot" userId="85b7a47195161b4e" providerId="LiveId" clId="{A2CF5108-2DB0-4472-AE5B-2FA3938A2BC6}" dt="2017-08-24T01:24:57.396" v="3381" actId="478"/>
          <ac:cxnSpMkLst>
            <pc:docMk/>
            <pc:sldMk cId="4267793609" sldId="266"/>
            <ac:cxnSpMk id="37" creationId="{D69D0C6B-2264-4853-A19B-E79BE3BABA38}"/>
          </ac:cxnSpMkLst>
        </pc:cxnChg>
        <pc:cxnChg chg="add del mod topLvl">
          <ac:chgData name="Nicolas Guillemot" userId="85b7a47195161b4e" providerId="LiveId" clId="{A2CF5108-2DB0-4472-AE5B-2FA3938A2BC6}" dt="2017-08-24T01:24:56.311" v="3380" actId="478"/>
          <ac:cxnSpMkLst>
            <pc:docMk/>
            <pc:sldMk cId="4267793609" sldId="266"/>
            <ac:cxnSpMk id="38" creationId="{BCC1A2BC-A01B-436F-9951-39E44AAE3ECC}"/>
          </ac:cxnSpMkLst>
        </pc:cxnChg>
        <pc:cxnChg chg="add del mod topLvl">
          <ac:chgData name="Nicolas Guillemot" userId="85b7a47195161b4e" providerId="LiveId" clId="{A2CF5108-2DB0-4472-AE5B-2FA3938A2BC6}" dt="2017-08-24T01:24:55.060" v="3379" actId="478"/>
          <ac:cxnSpMkLst>
            <pc:docMk/>
            <pc:sldMk cId="4267793609" sldId="266"/>
            <ac:cxnSpMk id="39" creationId="{52C8A035-AFEE-497E-9C40-3E08C80FBCD8}"/>
          </ac:cxnSpMkLst>
        </pc:cxnChg>
        <pc:cxnChg chg="add mod topLvl">
          <ac:chgData name="Nicolas Guillemot" userId="85b7a47195161b4e" providerId="LiveId" clId="{A2CF5108-2DB0-4472-AE5B-2FA3938A2BC6}" dt="2017-08-24T01:38:43.749" v="3515" actId="1038"/>
          <ac:cxnSpMkLst>
            <pc:docMk/>
            <pc:sldMk cId="4267793609" sldId="266"/>
            <ac:cxnSpMk id="40" creationId="{3209F145-347A-468C-B867-7CE4F95BFF84}"/>
          </ac:cxnSpMkLst>
        </pc:cxnChg>
        <pc:cxnChg chg="add mod topLvl">
          <ac:chgData name="Nicolas Guillemot" userId="85b7a47195161b4e" providerId="LiveId" clId="{A2CF5108-2DB0-4472-AE5B-2FA3938A2BC6}" dt="2017-08-24T01:38:43.749" v="3515" actId="1038"/>
          <ac:cxnSpMkLst>
            <pc:docMk/>
            <pc:sldMk cId="4267793609" sldId="266"/>
            <ac:cxnSpMk id="41" creationId="{D45C93C6-11DC-48D7-AFA8-D4938C34A392}"/>
          </ac:cxnSpMkLst>
        </pc:cxnChg>
        <pc:cxnChg chg="add mod topLvl">
          <ac:chgData name="Nicolas Guillemot" userId="85b7a47195161b4e" providerId="LiveId" clId="{A2CF5108-2DB0-4472-AE5B-2FA3938A2BC6}" dt="2017-08-26T08:15:47.770" v="10091" actId="692"/>
          <ac:cxnSpMkLst>
            <pc:docMk/>
            <pc:sldMk cId="4267793609" sldId="266"/>
            <ac:cxnSpMk id="42" creationId="{017D6619-1D49-4998-96C3-BB7ADF841F72}"/>
          </ac:cxnSpMkLst>
        </pc:cxnChg>
        <pc:cxnChg chg="add mod topLvl">
          <ac:chgData name="Nicolas Guillemot" userId="85b7a47195161b4e" providerId="LiveId" clId="{A2CF5108-2DB0-4472-AE5B-2FA3938A2BC6}" dt="2017-08-24T01:38:43.749" v="3515" actId="1038"/>
          <ac:cxnSpMkLst>
            <pc:docMk/>
            <pc:sldMk cId="4267793609" sldId="266"/>
            <ac:cxnSpMk id="43" creationId="{ECC9E892-6A7E-4385-8CCF-92CD69E64EAA}"/>
          </ac:cxnSpMkLst>
        </pc:cxnChg>
        <pc:cxnChg chg="add mod topLvl">
          <ac:chgData name="Nicolas Guillemot" userId="85b7a47195161b4e" providerId="LiveId" clId="{A2CF5108-2DB0-4472-AE5B-2FA3938A2BC6}" dt="2017-08-24T01:38:43.749" v="3515" actId="1038"/>
          <ac:cxnSpMkLst>
            <pc:docMk/>
            <pc:sldMk cId="4267793609" sldId="266"/>
            <ac:cxnSpMk id="44" creationId="{D2B8184E-49D2-4915-8DB8-5AB7F1318AB5}"/>
          </ac:cxnSpMkLst>
        </pc:cxnChg>
        <pc:cxnChg chg="add mod topLvl">
          <ac:chgData name="Nicolas Guillemot" userId="85b7a47195161b4e" providerId="LiveId" clId="{A2CF5108-2DB0-4472-AE5B-2FA3938A2BC6}" dt="2017-08-26T08:35:33.692" v="10123" actId="14100"/>
          <ac:cxnSpMkLst>
            <pc:docMk/>
            <pc:sldMk cId="4267793609" sldId="266"/>
            <ac:cxnSpMk id="45" creationId="{3F0F3CCC-5C1C-454D-9129-019A6C54BDEA}"/>
          </ac:cxnSpMkLst>
        </pc:cxnChg>
        <pc:cxnChg chg="add del mod">
          <ac:chgData name="Nicolas Guillemot" userId="85b7a47195161b4e" providerId="LiveId" clId="{A2CF5108-2DB0-4472-AE5B-2FA3938A2BC6}" dt="2017-08-24T00:36:25.653" v="3168" actId="478"/>
          <ac:cxnSpMkLst>
            <pc:docMk/>
            <pc:sldMk cId="4267793609" sldId="266"/>
            <ac:cxnSpMk id="51" creationId="{C6E345BC-24A1-41F1-A521-65CFD26159D2}"/>
          </ac:cxnSpMkLst>
        </pc:cxnChg>
        <pc:cxnChg chg="add del mod">
          <ac:chgData name="Nicolas Guillemot" userId="85b7a47195161b4e" providerId="LiveId" clId="{A2CF5108-2DB0-4472-AE5B-2FA3938A2BC6}" dt="2017-08-24T00:36:26.638" v="3169" actId="478"/>
          <ac:cxnSpMkLst>
            <pc:docMk/>
            <pc:sldMk cId="4267793609" sldId="266"/>
            <ac:cxnSpMk id="53" creationId="{E7D18211-F237-49E9-AD4E-BF38C7BA0793}"/>
          </ac:cxnSpMkLst>
        </pc:cxnChg>
        <pc:cxnChg chg="add del mod">
          <ac:chgData name="Nicolas Guillemot" userId="85b7a47195161b4e" providerId="LiveId" clId="{A2CF5108-2DB0-4472-AE5B-2FA3938A2BC6}" dt="2017-08-24T00:36:27.384" v="3170" actId="478"/>
          <ac:cxnSpMkLst>
            <pc:docMk/>
            <pc:sldMk cId="4267793609" sldId="266"/>
            <ac:cxnSpMk id="54" creationId="{EA2AB8D1-3B70-49D6-B7AB-460AD0EE949D}"/>
          </ac:cxnSpMkLst>
        </pc:cxnChg>
        <pc:cxnChg chg="add mod">
          <ac:chgData name="Nicolas Guillemot" userId="85b7a47195161b4e" providerId="LiveId" clId="{A2CF5108-2DB0-4472-AE5B-2FA3938A2BC6}" dt="2017-08-24T01:38:43.749" v="3515" actId="1038"/>
          <ac:cxnSpMkLst>
            <pc:docMk/>
            <pc:sldMk cId="4267793609" sldId="266"/>
            <ac:cxnSpMk id="56" creationId="{2730B739-C4AA-4B2C-AF58-6CD7CD0537CC}"/>
          </ac:cxnSpMkLst>
        </pc:cxnChg>
        <pc:cxnChg chg="add del mod">
          <ac:chgData name="Nicolas Guillemot" userId="85b7a47195161b4e" providerId="LiveId" clId="{A2CF5108-2DB0-4472-AE5B-2FA3938A2BC6}" dt="2017-08-24T00:36:33.312" v="3172" actId="478"/>
          <ac:cxnSpMkLst>
            <pc:docMk/>
            <pc:sldMk cId="4267793609" sldId="266"/>
            <ac:cxnSpMk id="71" creationId="{A4561713-D509-45CA-9EC7-6FE359869B16}"/>
          </ac:cxnSpMkLst>
        </pc:cxnChg>
        <pc:cxnChg chg="add mod">
          <ac:chgData name="Nicolas Guillemot" userId="85b7a47195161b4e" providerId="LiveId" clId="{A2CF5108-2DB0-4472-AE5B-2FA3938A2BC6}" dt="2017-08-26T06:41:55.569" v="9880" actId="13822"/>
          <ac:cxnSpMkLst>
            <pc:docMk/>
            <pc:sldMk cId="4267793609" sldId="266"/>
            <ac:cxnSpMk id="74" creationId="{626CAF7A-C5E7-4D8A-BABA-9AA5DE8ACD01}"/>
          </ac:cxnSpMkLst>
        </pc:cxnChg>
        <pc:cxnChg chg="add del mod ord">
          <ac:chgData name="Nicolas Guillemot" userId="85b7a47195161b4e" providerId="LiveId" clId="{A2CF5108-2DB0-4472-AE5B-2FA3938A2BC6}" dt="2017-08-23T04:30:26.246" v="3140" actId="478"/>
          <ac:cxnSpMkLst>
            <pc:docMk/>
            <pc:sldMk cId="4267793609" sldId="266"/>
            <ac:cxnSpMk id="75" creationId="{5EBDFADD-292C-4D6E-A9E5-334E6B6DBC21}"/>
          </ac:cxnSpMkLst>
        </pc:cxnChg>
        <pc:cxnChg chg="add mod">
          <ac:chgData name="Nicolas Guillemot" userId="85b7a47195161b4e" providerId="LiveId" clId="{A2CF5108-2DB0-4472-AE5B-2FA3938A2BC6}" dt="2017-08-26T06:41:55.569" v="9880" actId="13822"/>
          <ac:cxnSpMkLst>
            <pc:docMk/>
            <pc:sldMk cId="4267793609" sldId="266"/>
            <ac:cxnSpMk id="79" creationId="{8DB79E64-7587-4C3D-AD45-11A4B343C66D}"/>
          </ac:cxnSpMkLst>
        </pc:cxnChg>
        <pc:cxnChg chg="add mod">
          <ac:chgData name="Nicolas Guillemot" userId="85b7a47195161b4e" providerId="LiveId" clId="{A2CF5108-2DB0-4472-AE5B-2FA3938A2BC6}" dt="2017-08-26T08:35:52.365" v="10124" actId="208"/>
          <ac:cxnSpMkLst>
            <pc:docMk/>
            <pc:sldMk cId="4267793609" sldId="266"/>
            <ac:cxnSpMk id="84" creationId="{AF6F64AF-A65D-447F-B6FF-5F72AD83024B}"/>
          </ac:cxnSpMkLst>
        </pc:cxnChg>
        <pc:cxnChg chg="add mod">
          <ac:chgData name="Nicolas Guillemot" userId="85b7a47195161b4e" providerId="LiveId" clId="{A2CF5108-2DB0-4472-AE5B-2FA3938A2BC6}" dt="2017-08-26T08:35:52.365" v="10124" actId="208"/>
          <ac:cxnSpMkLst>
            <pc:docMk/>
            <pc:sldMk cId="4267793609" sldId="266"/>
            <ac:cxnSpMk id="85" creationId="{96ADC2E2-05D9-4E34-A05B-DD87103ABE83}"/>
          </ac:cxnSpMkLst>
        </pc:cxnChg>
        <pc:cxnChg chg="add mod">
          <ac:chgData name="Nicolas Guillemot" userId="85b7a47195161b4e" providerId="LiveId" clId="{A2CF5108-2DB0-4472-AE5B-2FA3938A2BC6}" dt="2017-08-26T08:35:52.365" v="10124" actId="208"/>
          <ac:cxnSpMkLst>
            <pc:docMk/>
            <pc:sldMk cId="4267793609" sldId="266"/>
            <ac:cxnSpMk id="86" creationId="{474B3AFE-E878-48A6-9D1A-862990A30982}"/>
          </ac:cxnSpMkLst>
        </pc:cxnChg>
        <pc:cxnChg chg="add mod">
          <ac:chgData name="Nicolas Guillemot" userId="85b7a47195161b4e" providerId="LiveId" clId="{A2CF5108-2DB0-4472-AE5B-2FA3938A2BC6}" dt="2017-08-26T08:35:52.365" v="10124" actId="208"/>
          <ac:cxnSpMkLst>
            <pc:docMk/>
            <pc:sldMk cId="4267793609" sldId="266"/>
            <ac:cxnSpMk id="87" creationId="{F0BCE733-A092-4170-B6AC-290D16A6D137}"/>
          </ac:cxnSpMkLst>
        </pc:cxnChg>
        <pc:cxnChg chg="add mod">
          <ac:chgData name="Nicolas Guillemot" userId="85b7a47195161b4e" providerId="LiveId" clId="{A2CF5108-2DB0-4472-AE5B-2FA3938A2BC6}" dt="2017-08-26T08:35:52.365" v="10124" actId="208"/>
          <ac:cxnSpMkLst>
            <pc:docMk/>
            <pc:sldMk cId="4267793609" sldId="266"/>
            <ac:cxnSpMk id="91" creationId="{5A29F9EC-A3FC-4A8A-8AEA-2EF0AC82CCED}"/>
          </ac:cxnSpMkLst>
        </pc:cxnChg>
        <pc:cxnChg chg="add mod">
          <ac:chgData name="Nicolas Guillemot" userId="85b7a47195161b4e" providerId="LiveId" clId="{A2CF5108-2DB0-4472-AE5B-2FA3938A2BC6}" dt="2017-08-26T08:35:52.365" v="10124" actId="208"/>
          <ac:cxnSpMkLst>
            <pc:docMk/>
            <pc:sldMk cId="4267793609" sldId="266"/>
            <ac:cxnSpMk id="92" creationId="{7D4517AE-36C0-4CEF-83C2-84EBA70CDC76}"/>
          </ac:cxnSpMkLst>
        </pc:cxnChg>
        <pc:cxnChg chg="add mod">
          <ac:chgData name="Nicolas Guillemot" userId="85b7a47195161b4e" providerId="LiveId" clId="{A2CF5108-2DB0-4472-AE5B-2FA3938A2BC6}" dt="2017-08-26T06:42:19.727" v="9882" actId="208"/>
          <ac:cxnSpMkLst>
            <pc:docMk/>
            <pc:sldMk cId="4267793609" sldId="266"/>
            <ac:cxnSpMk id="94" creationId="{E9CB13B3-BDFE-40D0-A9A6-22ACA6B346D6}"/>
          </ac:cxnSpMkLst>
        </pc:cxnChg>
        <pc:cxnChg chg="add mod">
          <ac:chgData name="Nicolas Guillemot" userId="85b7a47195161b4e" providerId="LiveId" clId="{A2CF5108-2DB0-4472-AE5B-2FA3938A2BC6}" dt="2017-08-26T06:42:19.727" v="9882" actId="208"/>
          <ac:cxnSpMkLst>
            <pc:docMk/>
            <pc:sldMk cId="4267793609" sldId="266"/>
            <ac:cxnSpMk id="95" creationId="{A28448DB-8128-4B07-A7D5-462A19638357}"/>
          </ac:cxnSpMkLst>
        </pc:cxnChg>
        <pc:cxnChg chg="add mod">
          <ac:chgData name="Nicolas Guillemot" userId="85b7a47195161b4e" providerId="LiveId" clId="{A2CF5108-2DB0-4472-AE5B-2FA3938A2BC6}" dt="2017-08-26T06:42:19.727" v="9882" actId="208"/>
          <ac:cxnSpMkLst>
            <pc:docMk/>
            <pc:sldMk cId="4267793609" sldId="266"/>
            <ac:cxnSpMk id="96" creationId="{CD660410-747E-4B25-AC3F-FEBC64948A0C}"/>
          </ac:cxnSpMkLst>
        </pc:cxnChg>
        <pc:cxnChg chg="add mod">
          <ac:chgData name="Nicolas Guillemot" userId="85b7a47195161b4e" providerId="LiveId" clId="{A2CF5108-2DB0-4472-AE5B-2FA3938A2BC6}" dt="2017-08-26T06:42:19.727" v="9882" actId="208"/>
          <ac:cxnSpMkLst>
            <pc:docMk/>
            <pc:sldMk cId="4267793609" sldId="266"/>
            <ac:cxnSpMk id="104" creationId="{A48E098F-054A-4EF8-8C99-56DE3B96A485}"/>
          </ac:cxnSpMkLst>
        </pc:cxnChg>
        <pc:cxnChg chg="add mod">
          <ac:chgData name="Nicolas Guillemot" userId="85b7a47195161b4e" providerId="LiveId" clId="{A2CF5108-2DB0-4472-AE5B-2FA3938A2BC6}" dt="2017-08-26T06:42:19.727" v="9882" actId="208"/>
          <ac:cxnSpMkLst>
            <pc:docMk/>
            <pc:sldMk cId="4267793609" sldId="266"/>
            <ac:cxnSpMk id="105" creationId="{2D8CDD87-62DA-478B-A1B9-D4E4B8C80340}"/>
          </ac:cxnSpMkLst>
        </pc:cxnChg>
        <pc:cxnChg chg="add mod">
          <ac:chgData name="Nicolas Guillemot" userId="85b7a47195161b4e" providerId="LiveId" clId="{A2CF5108-2DB0-4472-AE5B-2FA3938A2BC6}" dt="2017-08-26T06:42:19.727" v="9882" actId="208"/>
          <ac:cxnSpMkLst>
            <pc:docMk/>
            <pc:sldMk cId="4267793609" sldId="266"/>
            <ac:cxnSpMk id="106" creationId="{6F68519F-351D-477A-A6B1-7D9A48245F9A}"/>
          </ac:cxnSpMkLst>
        </pc:cxnChg>
        <pc:cxnChg chg="add mod">
          <ac:chgData name="Nicolas Guillemot" userId="85b7a47195161b4e" providerId="LiveId" clId="{A2CF5108-2DB0-4472-AE5B-2FA3938A2BC6}" dt="2017-08-26T03:34:13.627" v="9786" actId="14100"/>
          <ac:cxnSpMkLst>
            <pc:docMk/>
            <pc:sldMk cId="4267793609" sldId="266"/>
            <ac:cxnSpMk id="127" creationId="{80D8D424-CC08-42D2-9FB9-210C9809C43C}"/>
          </ac:cxnSpMkLst>
        </pc:cxnChg>
        <pc:cxnChg chg="add mod">
          <ac:chgData name="Nicolas Guillemot" userId="85b7a47195161b4e" providerId="LiveId" clId="{A2CF5108-2DB0-4472-AE5B-2FA3938A2BC6}" dt="2017-08-26T03:34:24.652" v="9816" actId="1037"/>
          <ac:cxnSpMkLst>
            <pc:docMk/>
            <pc:sldMk cId="4267793609" sldId="266"/>
            <ac:cxnSpMk id="130" creationId="{BB0C7AF6-21D6-4869-9596-D10127E30CE1}"/>
          </ac:cxnSpMkLst>
        </pc:cxnChg>
        <pc:cxnChg chg="add mod">
          <ac:chgData name="Nicolas Guillemot" userId="85b7a47195161b4e" providerId="LiveId" clId="{A2CF5108-2DB0-4472-AE5B-2FA3938A2BC6}" dt="2017-08-24T13:25:51.924" v="6962" actId="14100"/>
          <ac:cxnSpMkLst>
            <pc:docMk/>
            <pc:sldMk cId="4267793609" sldId="266"/>
            <ac:cxnSpMk id="133" creationId="{2534F431-038F-49C5-8963-81CA1BF8669F}"/>
          </ac:cxnSpMkLst>
        </pc:cxnChg>
        <pc:cxnChg chg="add mod">
          <ac:chgData name="Nicolas Guillemot" userId="85b7a47195161b4e" providerId="LiveId" clId="{A2CF5108-2DB0-4472-AE5B-2FA3938A2BC6}" dt="2017-08-26T08:35:14.845" v="10118" actId="1037"/>
          <ac:cxnSpMkLst>
            <pc:docMk/>
            <pc:sldMk cId="4267793609" sldId="266"/>
            <ac:cxnSpMk id="135" creationId="{C67048F9-5D2F-4602-A5AD-206D16D83E8C}"/>
          </ac:cxnSpMkLst>
        </pc:cxnChg>
      </pc:sldChg>
      <pc:sldChg chg="addSp delSp modSp add modNotesTx">
        <pc:chgData name="Nicolas Guillemot" userId="85b7a47195161b4e" providerId="LiveId" clId="{A2CF5108-2DB0-4472-AE5B-2FA3938A2BC6}" dt="2017-09-26T23:37:29.727" v="78912" actId="20577"/>
        <pc:sldMkLst>
          <pc:docMk/>
          <pc:sldMk cId="383492764" sldId="267"/>
        </pc:sldMkLst>
        <pc:spChg chg="mod">
          <ac:chgData name="Nicolas Guillemot" userId="85b7a47195161b4e" providerId="LiveId" clId="{A2CF5108-2DB0-4472-AE5B-2FA3938A2BC6}" dt="2017-08-22T17:57:34.668" v="596" actId="20577"/>
          <ac:spMkLst>
            <pc:docMk/>
            <pc:sldMk cId="383492764" sldId="267"/>
            <ac:spMk id="2" creationId="{55A185B3-664E-43A2-B748-631F4DD00420}"/>
          </ac:spMkLst>
        </pc:spChg>
        <pc:spChg chg="mod">
          <ac:chgData name="Nicolas Guillemot" userId="85b7a47195161b4e" providerId="LiveId" clId="{A2CF5108-2DB0-4472-AE5B-2FA3938A2BC6}" dt="2017-09-26T05:55:20.023" v="34052" actId="20577"/>
          <ac:spMkLst>
            <pc:docMk/>
            <pc:sldMk cId="383492764" sldId="267"/>
            <ac:spMk id="3" creationId="{7B799187-D270-4C4E-9896-DC5072A3B581}"/>
          </ac:spMkLst>
        </pc:spChg>
        <pc:spChg chg="add mod">
          <ac:chgData name="Nicolas Guillemot" userId="85b7a47195161b4e" providerId="LiveId" clId="{A2CF5108-2DB0-4472-AE5B-2FA3938A2BC6}" dt="2017-09-24T01:56:41.078" v="29630" actId="1076"/>
          <ac:spMkLst>
            <pc:docMk/>
            <pc:sldMk cId="383492764" sldId="267"/>
            <ac:spMk id="4" creationId="{616391FD-5E23-4A71-BDC6-9328DD232DB9}"/>
          </ac:spMkLst>
        </pc:spChg>
        <pc:spChg chg="add del mod">
          <ac:chgData name="Nicolas Guillemot" userId="85b7a47195161b4e" providerId="LiveId" clId="{A2CF5108-2DB0-4472-AE5B-2FA3938A2BC6}" dt="2017-08-30T08:44:25.522" v="25459" actId="478"/>
          <ac:spMkLst>
            <pc:docMk/>
            <pc:sldMk cId="383492764" sldId="267"/>
            <ac:spMk id="4" creationId="{EEDF4A33-E5B7-48EC-B654-0E86EA4ACCAC}"/>
          </ac:spMkLst>
        </pc:spChg>
        <pc:spChg chg="add del mod">
          <ac:chgData name="Nicolas Guillemot" userId="85b7a47195161b4e" providerId="LiveId" clId="{A2CF5108-2DB0-4472-AE5B-2FA3938A2BC6}" dt="2017-08-30T08:44:28.108" v="25460" actId="478"/>
          <ac:spMkLst>
            <pc:docMk/>
            <pc:sldMk cId="383492764" sldId="267"/>
            <ac:spMk id="5" creationId="{75CCFD81-E528-4513-9005-22BF3F760082}"/>
          </ac:spMkLst>
        </pc:spChg>
        <pc:spChg chg="add del mod">
          <ac:chgData name="Nicolas Guillemot" userId="85b7a47195161b4e" providerId="LiveId" clId="{A2CF5108-2DB0-4472-AE5B-2FA3938A2BC6}" dt="2017-08-30T08:44:21.419" v="25457" actId="20577"/>
          <ac:spMkLst>
            <pc:docMk/>
            <pc:sldMk cId="383492764" sldId="267"/>
            <ac:spMk id="6" creationId="{B99ADB5C-39C5-4A9B-BBAD-F6A938A6CB16}"/>
          </ac:spMkLst>
        </pc:spChg>
      </pc:sldChg>
      <pc:sldChg chg="modSp add del">
        <pc:chgData name="Nicolas Guillemot" userId="85b7a47195161b4e" providerId="LiveId" clId="{A2CF5108-2DB0-4472-AE5B-2FA3938A2BC6}" dt="2017-08-22T03:02:56.339" v="240" actId="2696"/>
        <pc:sldMkLst>
          <pc:docMk/>
          <pc:sldMk cId="1070465061" sldId="267"/>
        </pc:sldMkLst>
        <pc:spChg chg="mod">
          <ac:chgData name="Nicolas Guillemot" userId="85b7a47195161b4e" providerId="LiveId" clId="{A2CF5108-2DB0-4472-AE5B-2FA3938A2BC6}" dt="2017-08-22T03:02:52.822" v="239" actId="20577"/>
          <ac:spMkLst>
            <pc:docMk/>
            <pc:sldMk cId="1070465061" sldId="267"/>
            <ac:spMk id="2" creationId="{E84B1F22-76B8-455B-B88A-4B98F80541E9}"/>
          </ac:spMkLst>
        </pc:spChg>
      </pc:sldChg>
      <pc:sldChg chg="addSp delSp modSp add del modAnim">
        <pc:chgData name="Nicolas Guillemot" userId="85b7a47195161b4e" providerId="LiveId" clId="{A2CF5108-2DB0-4472-AE5B-2FA3938A2BC6}" dt="2017-08-24T13:13:45.522" v="6897" actId="2696"/>
        <pc:sldMkLst>
          <pc:docMk/>
          <pc:sldMk cId="711698305" sldId="268"/>
        </pc:sldMkLst>
        <pc:spChg chg="mod">
          <ac:chgData name="Nicolas Guillemot" userId="85b7a47195161b4e" providerId="LiveId" clId="{A2CF5108-2DB0-4472-AE5B-2FA3938A2BC6}" dt="2017-08-24T02:01:34.067" v="3716" actId="20577"/>
          <ac:spMkLst>
            <pc:docMk/>
            <pc:sldMk cId="711698305" sldId="268"/>
            <ac:spMk id="2" creationId="{C55E04ED-3DE6-4998-AFD0-EC022D1C242F}"/>
          </ac:spMkLst>
        </pc:spChg>
        <pc:spChg chg="del">
          <ac:chgData name="Nicolas Guillemot" userId="85b7a47195161b4e" providerId="LiveId" clId="{A2CF5108-2DB0-4472-AE5B-2FA3938A2BC6}" dt="2017-08-22T19:00:40.764" v="1846" actId="2696"/>
          <ac:spMkLst>
            <pc:docMk/>
            <pc:sldMk cId="711698305" sldId="268"/>
            <ac:spMk id="3" creationId="{FE89A2A6-AD5A-46BE-ABE8-91118E10C5E4}"/>
          </ac:spMkLst>
        </pc:spChg>
        <pc:spChg chg="add mod">
          <ac:chgData name="Nicolas Guillemot" userId="85b7a47195161b4e" providerId="LiveId" clId="{A2CF5108-2DB0-4472-AE5B-2FA3938A2BC6}" dt="2017-08-24T10:48:45.131" v="6412" actId="20577"/>
          <ac:spMkLst>
            <pc:docMk/>
            <pc:sldMk cId="711698305" sldId="268"/>
            <ac:spMk id="3" creationId="{72750341-B42B-4B92-ACB3-176F3B59F81C}"/>
          </ac:spMkLst>
        </pc:spChg>
        <pc:spChg chg="add del mod">
          <ac:chgData name="Nicolas Guillemot" userId="85b7a47195161b4e" providerId="LiveId" clId="{A2CF5108-2DB0-4472-AE5B-2FA3938A2BC6}" dt="2017-08-22T19:00:44.286" v="1847" actId="2696"/>
          <ac:spMkLst>
            <pc:docMk/>
            <pc:sldMk cId="711698305" sldId="268"/>
            <ac:spMk id="4" creationId="{DEB00E34-E3A8-4D3E-987E-0AD8B56D4ADB}"/>
          </ac:spMkLst>
        </pc:spChg>
        <pc:spChg chg="add del mod">
          <ac:chgData name="Nicolas Guillemot" userId="85b7a47195161b4e" providerId="LiveId" clId="{A2CF5108-2DB0-4472-AE5B-2FA3938A2BC6}" dt="2017-08-22T19:00:44.286" v="1847" actId="2696"/>
          <ac:spMkLst>
            <pc:docMk/>
            <pc:sldMk cId="711698305" sldId="268"/>
            <ac:spMk id="5" creationId="{8B95EE70-2C25-4062-8713-B276BD905DBF}"/>
          </ac:spMkLst>
        </pc:spChg>
        <pc:spChg chg="add mod">
          <ac:chgData name="Nicolas Guillemot" userId="85b7a47195161b4e" providerId="LiveId" clId="{A2CF5108-2DB0-4472-AE5B-2FA3938A2BC6}" dt="2017-08-24T02:01:42.886" v="3717" actId="6549"/>
          <ac:spMkLst>
            <pc:docMk/>
            <pc:sldMk cId="711698305" sldId="268"/>
            <ac:spMk id="6" creationId="{5A85F51C-A66D-4926-A4AA-28887C3C4A64}"/>
          </ac:spMkLst>
        </pc:spChg>
        <pc:spChg chg="add del mod">
          <ac:chgData name="Nicolas Guillemot" userId="85b7a47195161b4e" providerId="LiveId" clId="{A2CF5108-2DB0-4472-AE5B-2FA3938A2BC6}" dt="2017-08-22T19:01:16.862" v="1881" actId="2696"/>
          <ac:spMkLst>
            <pc:docMk/>
            <pc:sldMk cId="711698305" sldId="268"/>
            <ac:spMk id="7" creationId="{D97FDC03-7899-4102-B03C-CAD97AD8782A}"/>
          </ac:spMkLst>
        </pc:spChg>
        <pc:spChg chg="add del mod">
          <ac:chgData name="Nicolas Guillemot" userId="85b7a47195161b4e" providerId="LiveId" clId="{A2CF5108-2DB0-4472-AE5B-2FA3938A2BC6}" dt="2017-08-22T19:01:16.862" v="1881" actId="2696"/>
          <ac:spMkLst>
            <pc:docMk/>
            <pc:sldMk cId="711698305" sldId="268"/>
            <ac:spMk id="8" creationId="{406CCBA3-1082-42EF-8E96-5FC56CCA996C}"/>
          </ac:spMkLst>
        </pc:spChg>
        <pc:spChg chg="add del mod">
          <ac:chgData name="Nicolas Guillemot" userId="85b7a47195161b4e" providerId="LiveId" clId="{A2CF5108-2DB0-4472-AE5B-2FA3938A2BC6}" dt="2017-08-22T19:01:16.862" v="1881" actId="2696"/>
          <ac:spMkLst>
            <pc:docMk/>
            <pc:sldMk cId="711698305" sldId="268"/>
            <ac:spMk id="9" creationId="{DA75401E-76E6-42F7-9249-B37B39925DC8}"/>
          </ac:spMkLst>
        </pc:spChg>
        <pc:spChg chg="add mod">
          <ac:chgData name="Nicolas Guillemot" userId="85b7a47195161b4e" providerId="LiveId" clId="{A2CF5108-2DB0-4472-AE5B-2FA3938A2BC6}" dt="2017-08-24T09:17:31.072" v="5926" actId="1076"/>
          <ac:spMkLst>
            <pc:docMk/>
            <pc:sldMk cId="711698305" sldId="268"/>
            <ac:spMk id="10" creationId="{FAF3225A-9C61-4FAA-8B29-BC5EA8A395A5}"/>
          </ac:spMkLst>
        </pc:spChg>
        <pc:spChg chg="add mod">
          <ac:chgData name="Nicolas Guillemot" userId="85b7a47195161b4e" providerId="LiveId" clId="{A2CF5108-2DB0-4472-AE5B-2FA3938A2BC6}" dt="2017-08-24T09:17:31.072" v="5926" actId="1076"/>
          <ac:spMkLst>
            <pc:docMk/>
            <pc:sldMk cId="711698305" sldId="268"/>
            <ac:spMk id="11" creationId="{E50F45CA-0C6A-4E03-BCDB-0EE350FF3109}"/>
          </ac:spMkLst>
        </pc:spChg>
      </pc:sldChg>
      <pc:sldChg chg="add del">
        <pc:chgData name="Nicolas Guillemot" userId="85b7a47195161b4e" providerId="LiveId" clId="{A2CF5108-2DB0-4472-AE5B-2FA3938A2BC6}" dt="2017-08-22T18:05:24.319" v="809" actId="2696"/>
        <pc:sldMkLst>
          <pc:docMk/>
          <pc:sldMk cId="3504554580" sldId="268"/>
        </pc:sldMkLst>
      </pc:sldChg>
      <pc:sldChg chg="addSp delSp modSp add delAnim modAnim modNotesTx">
        <pc:chgData name="Nicolas Guillemot" userId="85b7a47195161b4e" providerId="LiveId" clId="{A2CF5108-2DB0-4472-AE5B-2FA3938A2BC6}" dt="2017-09-26T18:07:10.106" v="40693" actId="20577"/>
        <pc:sldMkLst>
          <pc:docMk/>
          <pc:sldMk cId="612220381" sldId="269"/>
        </pc:sldMkLst>
        <pc:spChg chg="mod">
          <ac:chgData name="Nicolas Guillemot" userId="85b7a47195161b4e" providerId="LiveId" clId="{A2CF5108-2DB0-4472-AE5B-2FA3938A2BC6}" dt="2017-08-24T02:06:14.315" v="3765" actId="20577"/>
          <ac:spMkLst>
            <pc:docMk/>
            <pc:sldMk cId="612220381" sldId="269"/>
            <ac:spMk id="2" creationId="{E9A821D7-EBF4-4728-8880-193605B37044}"/>
          </ac:spMkLst>
        </pc:spChg>
        <pc:spChg chg="del">
          <ac:chgData name="Nicolas Guillemot" userId="85b7a47195161b4e" providerId="LiveId" clId="{A2CF5108-2DB0-4472-AE5B-2FA3938A2BC6}" dt="2017-08-24T01:48:08.436" v="3584" actId="478"/>
          <ac:spMkLst>
            <pc:docMk/>
            <pc:sldMk cId="612220381" sldId="269"/>
            <ac:spMk id="3" creationId="{834C9430-64C9-4544-A88F-472879B5CE3E}"/>
          </ac:spMkLst>
        </pc:spChg>
        <pc:spChg chg="add mod">
          <ac:chgData name="Nicolas Guillemot" userId="85b7a47195161b4e" providerId="LiveId" clId="{A2CF5108-2DB0-4472-AE5B-2FA3938A2BC6}" dt="2017-08-26T07:59:51.046" v="10087" actId="1038"/>
          <ac:spMkLst>
            <pc:docMk/>
            <pc:sldMk cId="612220381" sldId="269"/>
            <ac:spMk id="4" creationId="{5569691A-863A-433C-BE4B-1F96B1339B26}"/>
          </ac:spMkLst>
        </pc:spChg>
        <pc:spChg chg="add">
          <ac:chgData name="Nicolas Guillemot" userId="85b7a47195161b4e" providerId="LiveId" clId="{A2CF5108-2DB0-4472-AE5B-2FA3938A2BC6}" dt="2017-08-24T01:47:59.716" v="3582" actId="20577"/>
          <ac:spMkLst>
            <pc:docMk/>
            <pc:sldMk cId="612220381" sldId="269"/>
            <ac:spMk id="5" creationId="{716290FA-FD57-4173-AEB9-8E3264085D4B}"/>
          </ac:spMkLst>
        </pc:spChg>
        <pc:spChg chg="add mod">
          <ac:chgData name="Nicolas Guillemot" userId="85b7a47195161b4e" providerId="LiveId" clId="{A2CF5108-2DB0-4472-AE5B-2FA3938A2BC6}" dt="2017-08-26T07:59:51.046" v="10087" actId="1038"/>
          <ac:spMkLst>
            <pc:docMk/>
            <pc:sldMk cId="612220381" sldId="269"/>
            <ac:spMk id="6" creationId="{48B4AD38-4523-466D-BC33-776F28C2627F}"/>
          </ac:spMkLst>
        </pc:spChg>
        <pc:spChg chg="add del">
          <ac:chgData name="Nicolas Guillemot" userId="85b7a47195161b4e" providerId="LiveId" clId="{A2CF5108-2DB0-4472-AE5B-2FA3938A2BC6}" dt="2017-08-24T01:48:29.919" v="3603" actId="478"/>
          <ac:spMkLst>
            <pc:docMk/>
            <pc:sldMk cId="612220381" sldId="269"/>
            <ac:spMk id="7" creationId="{2BD06DD1-9148-4A17-9B90-0F8376F2A2F8}"/>
          </ac:spMkLst>
        </pc:spChg>
        <pc:spChg chg="add">
          <ac:chgData name="Nicolas Guillemot" userId="85b7a47195161b4e" providerId="LiveId" clId="{A2CF5108-2DB0-4472-AE5B-2FA3938A2BC6}" dt="2017-08-24T01:47:59.716" v="3582" actId="20577"/>
          <ac:spMkLst>
            <pc:docMk/>
            <pc:sldMk cId="612220381" sldId="269"/>
            <ac:spMk id="8" creationId="{CE381302-869A-45C0-B4DF-727B15A31891}"/>
          </ac:spMkLst>
        </pc:spChg>
        <pc:spChg chg="add">
          <ac:chgData name="Nicolas Guillemot" userId="85b7a47195161b4e" providerId="LiveId" clId="{A2CF5108-2DB0-4472-AE5B-2FA3938A2BC6}" dt="2017-08-24T01:47:59.716" v="3582" actId="20577"/>
          <ac:spMkLst>
            <pc:docMk/>
            <pc:sldMk cId="612220381" sldId="269"/>
            <ac:spMk id="15" creationId="{56DA16C0-34B5-408C-ACBB-F0B2C164685B}"/>
          </ac:spMkLst>
        </pc:spChg>
        <pc:spChg chg="add">
          <ac:chgData name="Nicolas Guillemot" userId="85b7a47195161b4e" providerId="LiveId" clId="{A2CF5108-2DB0-4472-AE5B-2FA3938A2BC6}" dt="2017-08-24T01:47:59.716" v="3582" actId="20577"/>
          <ac:spMkLst>
            <pc:docMk/>
            <pc:sldMk cId="612220381" sldId="269"/>
            <ac:spMk id="16" creationId="{BFE9664E-FC53-4AB6-9C5D-9EB87F3ADD56}"/>
          </ac:spMkLst>
        </pc:spChg>
        <pc:spChg chg="add">
          <ac:chgData name="Nicolas Guillemot" userId="85b7a47195161b4e" providerId="LiveId" clId="{A2CF5108-2DB0-4472-AE5B-2FA3938A2BC6}" dt="2017-08-24T01:47:59.716" v="3582" actId="20577"/>
          <ac:spMkLst>
            <pc:docMk/>
            <pc:sldMk cId="612220381" sldId="269"/>
            <ac:spMk id="17" creationId="{722642BF-15C0-4FF8-9D7B-3264AF85FF01}"/>
          </ac:spMkLst>
        </pc:spChg>
        <pc:spChg chg="add">
          <ac:chgData name="Nicolas Guillemot" userId="85b7a47195161b4e" providerId="LiveId" clId="{A2CF5108-2DB0-4472-AE5B-2FA3938A2BC6}" dt="2017-08-24T01:47:59.716" v="3582" actId="20577"/>
          <ac:spMkLst>
            <pc:docMk/>
            <pc:sldMk cId="612220381" sldId="269"/>
            <ac:spMk id="18" creationId="{8E2EFED4-42EE-4A29-A3AF-BE4163DB507E}"/>
          </ac:spMkLst>
        </pc:spChg>
        <pc:spChg chg="add">
          <ac:chgData name="Nicolas Guillemot" userId="85b7a47195161b4e" providerId="LiveId" clId="{A2CF5108-2DB0-4472-AE5B-2FA3938A2BC6}" dt="2017-08-24T01:47:59.716" v="3582" actId="20577"/>
          <ac:spMkLst>
            <pc:docMk/>
            <pc:sldMk cId="612220381" sldId="269"/>
            <ac:spMk id="19" creationId="{71DF6051-0C4E-4B6F-916A-C21DEE473CF7}"/>
          </ac:spMkLst>
        </pc:spChg>
        <pc:spChg chg="add">
          <ac:chgData name="Nicolas Guillemot" userId="85b7a47195161b4e" providerId="LiveId" clId="{A2CF5108-2DB0-4472-AE5B-2FA3938A2BC6}" dt="2017-08-24T01:47:59.716" v="3582" actId="20577"/>
          <ac:spMkLst>
            <pc:docMk/>
            <pc:sldMk cId="612220381" sldId="269"/>
            <ac:spMk id="20" creationId="{82CA422E-3E79-4A16-A914-AABC3738E0E6}"/>
          </ac:spMkLst>
        </pc:spChg>
        <pc:spChg chg="add">
          <ac:chgData name="Nicolas Guillemot" userId="85b7a47195161b4e" providerId="LiveId" clId="{A2CF5108-2DB0-4472-AE5B-2FA3938A2BC6}" dt="2017-08-24T01:47:59.716" v="3582" actId="20577"/>
          <ac:spMkLst>
            <pc:docMk/>
            <pc:sldMk cId="612220381" sldId="269"/>
            <ac:spMk id="21" creationId="{E148121D-C1F6-4640-8A22-505E41D976D6}"/>
          </ac:spMkLst>
        </pc:spChg>
        <pc:spChg chg="add">
          <ac:chgData name="Nicolas Guillemot" userId="85b7a47195161b4e" providerId="LiveId" clId="{A2CF5108-2DB0-4472-AE5B-2FA3938A2BC6}" dt="2017-08-24T01:47:59.716" v="3582" actId="20577"/>
          <ac:spMkLst>
            <pc:docMk/>
            <pc:sldMk cId="612220381" sldId="269"/>
            <ac:spMk id="24" creationId="{F1AC80C8-C6E5-42AA-9A12-88A15F495613}"/>
          </ac:spMkLst>
        </pc:spChg>
        <pc:spChg chg="add">
          <ac:chgData name="Nicolas Guillemot" userId="85b7a47195161b4e" providerId="LiveId" clId="{A2CF5108-2DB0-4472-AE5B-2FA3938A2BC6}" dt="2017-08-24T01:47:59.716" v="3582" actId="20577"/>
          <ac:spMkLst>
            <pc:docMk/>
            <pc:sldMk cId="612220381" sldId="269"/>
            <ac:spMk id="25" creationId="{8FB34184-EEAC-41CA-BA5D-76DE2167BE72}"/>
          </ac:spMkLst>
        </pc:spChg>
        <pc:spChg chg="add">
          <ac:chgData name="Nicolas Guillemot" userId="85b7a47195161b4e" providerId="LiveId" clId="{A2CF5108-2DB0-4472-AE5B-2FA3938A2BC6}" dt="2017-08-24T01:47:59.716" v="3582" actId="20577"/>
          <ac:spMkLst>
            <pc:docMk/>
            <pc:sldMk cId="612220381" sldId="269"/>
            <ac:spMk id="26" creationId="{F82BC5DF-3E70-4A99-AB11-897BAC904A56}"/>
          </ac:spMkLst>
        </pc:spChg>
        <pc:spChg chg="add del">
          <ac:chgData name="Nicolas Guillemot" userId="85b7a47195161b4e" providerId="LiveId" clId="{A2CF5108-2DB0-4472-AE5B-2FA3938A2BC6}" dt="2017-08-24T01:48:04.829" v="3583" actId="478"/>
          <ac:spMkLst>
            <pc:docMk/>
            <pc:sldMk cId="612220381" sldId="269"/>
            <ac:spMk id="27" creationId="{C8DDF2E8-5493-4524-BC81-75DD48A4CB2D}"/>
          </ac:spMkLst>
        </pc:spChg>
        <pc:spChg chg="add del">
          <ac:chgData name="Nicolas Guillemot" userId="85b7a47195161b4e" providerId="LiveId" clId="{A2CF5108-2DB0-4472-AE5B-2FA3938A2BC6}" dt="2017-08-24T01:48:16.203" v="3591" actId="478"/>
          <ac:spMkLst>
            <pc:docMk/>
            <pc:sldMk cId="612220381" sldId="269"/>
            <ac:spMk id="28" creationId="{C1F53653-222E-4860-832A-FFD9D4AD7082}"/>
          </ac:spMkLst>
        </pc:spChg>
        <pc:spChg chg="add del">
          <ac:chgData name="Nicolas Guillemot" userId="85b7a47195161b4e" providerId="LiveId" clId="{A2CF5108-2DB0-4472-AE5B-2FA3938A2BC6}" dt="2017-08-24T01:48:29.919" v="3603" actId="478"/>
          <ac:spMkLst>
            <pc:docMk/>
            <pc:sldMk cId="612220381" sldId="269"/>
            <ac:spMk id="35" creationId="{87615695-BDF2-4552-9B3C-58B7A3AA3366}"/>
          </ac:spMkLst>
        </pc:spChg>
        <pc:spChg chg="add del">
          <ac:chgData name="Nicolas Guillemot" userId="85b7a47195161b4e" providerId="LiveId" clId="{A2CF5108-2DB0-4472-AE5B-2FA3938A2BC6}" dt="2017-08-24T01:48:29.919" v="3603" actId="478"/>
          <ac:spMkLst>
            <pc:docMk/>
            <pc:sldMk cId="612220381" sldId="269"/>
            <ac:spMk id="36" creationId="{293C922C-C601-4C93-B773-3E783E7D537C}"/>
          </ac:spMkLst>
        </pc:spChg>
        <pc:spChg chg="add mod">
          <ac:chgData name="Nicolas Guillemot" userId="85b7a47195161b4e" providerId="LiveId" clId="{A2CF5108-2DB0-4472-AE5B-2FA3938A2BC6}" dt="2017-08-26T06:39:13.179" v="9854" actId="13822"/>
          <ac:spMkLst>
            <pc:docMk/>
            <pc:sldMk cId="612220381" sldId="269"/>
            <ac:spMk id="36" creationId="{AF46ACDE-6237-4284-BA8B-15FD36753D05}"/>
          </ac:spMkLst>
        </pc:spChg>
        <pc:spChg chg="add mod">
          <ac:chgData name="Nicolas Guillemot" userId="85b7a47195161b4e" providerId="LiveId" clId="{A2CF5108-2DB0-4472-AE5B-2FA3938A2BC6}" dt="2017-08-26T06:39:09.173" v="9853" actId="1076"/>
          <ac:spMkLst>
            <pc:docMk/>
            <pc:sldMk cId="612220381" sldId="269"/>
            <ac:spMk id="37" creationId="{03A3ABFF-E94C-4666-9B49-6A3ADDD5F27D}"/>
          </ac:spMkLst>
        </pc:spChg>
        <pc:spChg chg="add del">
          <ac:chgData name="Nicolas Guillemot" userId="85b7a47195161b4e" providerId="LiveId" clId="{A2CF5108-2DB0-4472-AE5B-2FA3938A2BC6}" dt="2017-08-24T01:48:22.656" v="3597" actId="478"/>
          <ac:spMkLst>
            <pc:docMk/>
            <pc:sldMk cId="612220381" sldId="269"/>
            <ac:spMk id="37" creationId="{CE3D2D1E-7ABE-4AEF-8DCF-8E7895ADD16A}"/>
          </ac:spMkLst>
        </pc:spChg>
        <pc:spChg chg="add del">
          <ac:chgData name="Nicolas Guillemot" userId="85b7a47195161b4e" providerId="LiveId" clId="{A2CF5108-2DB0-4472-AE5B-2FA3938A2BC6}" dt="2017-08-24T01:48:24.777" v="3600" actId="478"/>
          <ac:spMkLst>
            <pc:docMk/>
            <pc:sldMk cId="612220381" sldId="269"/>
            <ac:spMk id="38" creationId="{4542C1D2-426E-45ED-8AA9-42F0A860921F}"/>
          </ac:spMkLst>
        </pc:spChg>
        <pc:spChg chg="add del">
          <ac:chgData name="Nicolas Guillemot" userId="85b7a47195161b4e" providerId="LiveId" clId="{A2CF5108-2DB0-4472-AE5B-2FA3938A2BC6}" dt="2017-08-24T01:48:29.919" v="3603" actId="478"/>
          <ac:spMkLst>
            <pc:docMk/>
            <pc:sldMk cId="612220381" sldId="269"/>
            <ac:spMk id="39" creationId="{6A057685-0B6F-4BE9-8AB2-F8A10E7113ED}"/>
          </ac:spMkLst>
        </pc:spChg>
        <pc:spChg chg="add del">
          <ac:chgData name="Nicolas Guillemot" userId="85b7a47195161b4e" providerId="LiveId" clId="{A2CF5108-2DB0-4472-AE5B-2FA3938A2BC6}" dt="2017-08-24T01:48:09.702" v="3586" actId="478"/>
          <ac:spMkLst>
            <pc:docMk/>
            <pc:sldMk cId="612220381" sldId="269"/>
            <ac:spMk id="40" creationId="{147F3BAE-00CF-4B87-8621-A08EC9D6234A}"/>
          </ac:spMkLst>
        </pc:spChg>
        <pc:spChg chg="add del">
          <ac:chgData name="Nicolas Guillemot" userId="85b7a47195161b4e" providerId="LiveId" clId="{A2CF5108-2DB0-4472-AE5B-2FA3938A2BC6}" dt="2017-08-24T01:48:09.130" v="3585" actId="478"/>
          <ac:spMkLst>
            <pc:docMk/>
            <pc:sldMk cId="612220381" sldId="269"/>
            <ac:spMk id="41" creationId="{3F5A2E9A-A322-4AD9-A4BF-BFE0AC6A66C5}"/>
          </ac:spMkLst>
        </pc:spChg>
        <pc:spChg chg="add">
          <ac:chgData name="Nicolas Guillemot" userId="85b7a47195161b4e" providerId="LiveId" clId="{A2CF5108-2DB0-4472-AE5B-2FA3938A2BC6}" dt="2017-08-28T23:50:48.719" v="20205" actId="20577"/>
          <ac:spMkLst>
            <pc:docMk/>
            <pc:sldMk cId="612220381" sldId="269"/>
            <ac:spMk id="41" creationId="{61033F29-7F19-4530-885F-5E3D9E30F2AE}"/>
          </ac:spMkLst>
        </pc:spChg>
        <pc:spChg chg="add del">
          <ac:chgData name="Nicolas Guillemot" userId="85b7a47195161b4e" providerId="LiveId" clId="{A2CF5108-2DB0-4472-AE5B-2FA3938A2BC6}" dt="2017-08-24T01:48:10.574" v="3587" actId="478"/>
          <ac:spMkLst>
            <pc:docMk/>
            <pc:sldMk cId="612220381" sldId="269"/>
            <ac:spMk id="42" creationId="{55FB23C2-079B-437E-B545-829F879AF474}"/>
          </ac:spMkLst>
        </pc:spChg>
        <pc:spChg chg="add del">
          <ac:chgData name="Nicolas Guillemot" userId="85b7a47195161b4e" providerId="LiveId" clId="{A2CF5108-2DB0-4472-AE5B-2FA3938A2BC6}" dt="2017-08-24T01:48:12.067" v="3588" actId="478"/>
          <ac:spMkLst>
            <pc:docMk/>
            <pc:sldMk cId="612220381" sldId="269"/>
            <ac:spMk id="43" creationId="{8917E754-17E3-458B-82EA-A50F705A23EE}"/>
          </ac:spMkLst>
        </pc:spChg>
        <pc:spChg chg="add mod">
          <ac:chgData name="Nicolas Guillemot" userId="85b7a47195161b4e" providerId="LiveId" clId="{A2CF5108-2DB0-4472-AE5B-2FA3938A2BC6}" dt="2017-08-26T06:39:59.140" v="9861" actId="1076"/>
          <ac:spMkLst>
            <pc:docMk/>
            <pc:sldMk cId="612220381" sldId="269"/>
            <ac:spMk id="44" creationId="{62796C15-07E1-42F8-B635-A5BB983AA762}"/>
          </ac:spMkLst>
        </pc:spChg>
        <pc:spChg chg="add del mod">
          <ac:chgData name="Nicolas Guillemot" userId="85b7a47195161b4e" providerId="LiveId" clId="{A2CF5108-2DB0-4472-AE5B-2FA3938A2BC6}" dt="2017-08-24T01:48:25.539" v="3601" actId="478"/>
          <ac:spMkLst>
            <pc:docMk/>
            <pc:sldMk cId="612220381" sldId="269"/>
            <ac:spMk id="44" creationId="{1C45F7F3-7ACA-43C6-972D-D840AF25DE33}"/>
          </ac:spMkLst>
        </pc:spChg>
        <pc:spChg chg="add mod">
          <ac:chgData name="Nicolas Guillemot" userId="85b7a47195161b4e" providerId="LiveId" clId="{A2CF5108-2DB0-4472-AE5B-2FA3938A2BC6}" dt="2017-08-26T06:39:59.140" v="9861" actId="1076"/>
          <ac:spMkLst>
            <pc:docMk/>
            <pc:sldMk cId="612220381" sldId="269"/>
            <ac:spMk id="45" creationId="{8F0D33E0-9BAC-4DD6-9740-8E2EBE60BA07}"/>
          </ac:spMkLst>
        </pc:spChg>
        <pc:spChg chg="add del">
          <ac:chgData name="Nicolas Guillemot" userId="85b7a47195161b4e" providerId="LiveId" clId="{A2CF5108-2DB0-4472-AE5B-2FA3938A2BC6}" dt="2017-08-24T01:48:42.622" v="3617" actId="478"/>
          <ac:spMkLst>
            <pc:docMk/>
            <pc:sldMk cId="612220381" sldId="269"/>
            <ac:spMk id="45" creationId="{257D23BC-F76F-449D-BA7F-B11558A0F163}"/>
          </ac:spMkLst>
        </pc:spChg>
        <pc:spChg chg="add del">
          <ac:chgData name="Nicolas Guillemot" userId="85b7a47195161b4e" providerId="LiveId" clId="{A2CF5108-2DB0-4472-AE5B-2FA3938A2BC6}" dt="2017-08-24T01:48:41.993" v="3616" actId="478"/>
          <ac:spMkLst>
            <pc:docMk/>
            <pc:sldMk cId="612220381" sldId="269"/>
            <ac:spMk id="46" creationId="{73F21B30-B65E-430F-8E28-E58E7431FEFB}"/>
          </ac:spMkLst>
        </pc:spChg>
        <pc:spChg chg="add del">
          <ac:chgData name="Nicolas Guillemot" userId="85b7a47195161b4e" providerId="LiveId" clId="{A2CF5108-2DB0-4472-AE5B-2FA3938A2BC6}" dt="2017-08-24T01:48:27.217" v="3602" actId="478"/>
          <ac:spMkLst>
            <pc:docMk/>
            <pc:sldMk cId="612220381" sldId="269"/>
            <ac:spMk id="49" creationId="{D2456018-60AF-4763-85F4-56F0062AF7AB}"/>
          </ac:spMkLst>
        </pc:spChg>
        <pc:spChg chg="add del">
          <ac:chgData name="Nicolas Guillemot" userId="85b7a47195161b4e" providerId="LiveId" clId="{A2CF5108-2DB0-4472-AE5B-2FA3938A2BC6}" dt="2017-08-24T01:48:29.919" v="3603" actId="478"/>
          <ac:spMkLst>
            <pc:docMk/>
            <pc:sldMk cId="612220381" sldId="269"/>
            <ac:spMk id="50" creationId="{D3CF54D6-830D-4357-9351-B94D94646CBD}"/>
          </ac:spMkLst>
        </pc:spChg>
        <pc:spChg chg="add del">
          <ac:chgData name="Nicolas Guillemot" userId="85b7a47195161b4e" providerId="LiveId" clId="{A2CF5108-2DB0-4472-AE5B-2FA3938A2BC6}" dt="2017-08-24T01:48:36.129" v="3608" actId="478"/>
          <ac:spMkLst>
            <pc:docMk/>
            <pc:sldMk cId="612220381" sldId="269"/>
            <ac:spMk id="51" creationId="{D83CBE9C-1C27-48A9-A2F1-20F5F5AB8879}"/>
          </ac:spMkLst>
        </pc:spChg>
        <pc:spChg chg="add del">
          <ac:chgData name="Nicolas Guillemot" userId="85b7a47195161b4e" providerId="LiveId" clId="{A2CF5108-2DB0-4472-AE5B-2FA3938A2BC6}" dt="2017-08-24T01:48:36.925" v="3609" actId="478"/>
          <ac:spMkLst>
            <pc:docMk/>
            <pc:sldMk cId="612220381" sldId="269"/>
            <ac:spMk id="52" creationId="{D954BC51-99B3-427A-87A3-3C03CFE039CE}"/>
          </ac:spMkLst>
        </pc:spChg>
        <pc:spChg chg="add del">
          <ac:chgData name="Nicolas Guillemot" userId="85b7a47195161b4e" providerId="LiveId" clId="{A2CF5108-2DB0-4472-AE5B-2FA3938A2BC6}" dt="2017-08-24T01:48:34.514" v="3606" actId="478"/>
          <ac:spMkLst>
            <pc:docMk/>
            <pc:sldMk cId="612220381" sldId="269"/>
            <ac:spMk id="59" creationId="{558044DB-6BBB-4C92-8979-29822C66DF71}"/>
          </ac:spMkLst>
        </pc:spChg>
        <pc:spChg chg="add del">
          <ac:chgData name="Nicolas Guillemot" userId="85b7a47195161b4e" providerId="LiveId" clId="{A2CF5108-2DB0-4472-AE5B-2FA3938A2BC6}" dt="2017-08-24T01:48:35.480" v="3607" actId="478"/>
          <ac:spMkLst>
            <pc:docMk/>
            <pc:sldMk cId="612220381" sldId="269"/>
            <ac:spMk id="60" creationId="{1EBB3B3D-A041-4136-B9E5-B00D1F0ABF14}"/>
          </ac:spMkLst>
        </pc:spChg>
        <pc:spChg chg="add del">
          <ac:chgData name="Nicolas Guillemot" userId="85b7a47195161b4e" providerId="LiveId" clId="{A2CF5108-2DB0-4472-AE5B-2FA3938A2BC6}" dt="2017-08-24T01:48:29.919" v="3603" actId="478"/>
          <ac:spMkLst>
            <pc:docMk/>
            <pc:sldMk cId="612220381" sldId="269"/>
            <ac:spMk id="61" creationId="{85EA089A-AC42-4BB7-A154-CE1C6756ACEA}"/>
          </ac:spMkLst>
        </pc:spChg>
        <pc:spChg chg="add del">
          <ac:chgData name="Nicolas Guillemot" userId="85b7a47195161b4e" providerId="LiveId" clId="{A2CF5108-2DB0-4472-AE5B-2FA3938A2BC6}" dt="2017-08-24T01:48:29.919" v="3603" actId="478"/>
          <ac:spMkLst>
            <pc:docMk/>
            <pc:sldMk cId="612220381" sldId="269"/>
            <ac:spMk id="62" creationId="{8E75963D-96D1-4B40-BE72-2A26FFE181BC}"/>
          </ac:spMkLst>
        </pc:spChg>
        <pc:spChg chg="add del">
          <ac:chgData name="Nicolas Guillemot" userId="85b7a47195161b4e" providerId="LiveId" clId="{A2CF5108-2DB0-4472-AE5B-2FA3938A2BC6}" dt="2017-08-24T01:48:29.919" v="3603" actId="478"/>
          <ac:spMkLst>
            <pc:docMk/>
            <pc:sldMk cId="612220381" sldId="269"/>
            <ac:spMk id="63" creationId="{688E34EE-4CDA-4F31-807C-734829FF832F}"/>
          </ac:spMkLst>
        </pc:spChg>
        <pc:spChg chg="add del mod">
          <ac:chgData name="Nicolas Guillemot" userId="85b7a47195161b4e" providerId="LiveId" clId="{A2CF5108-2DB0-4472-AE5B-2FA3938A2BC6}" dt="2017-08-24T01:48:58.232" v="3621" actId="478"/>
          <ac:spMkLst>
            <pc:docMk/>
            <pc:sldMk cId="612220381" sldId="269"/>
            <ac:spMk id="68" creationId="{5A80F718-102E-4D47-9E2F-603AB2394CAF}"/>
          </ac:spMkLst>
        </pc:spChg>
        <pc:spChg chg="add del mod">
          <ac:chgData name="Nicolas Guillemot" userId="85b7a47195161b4e" providerId="LiveId" clId="{A2CF5108-2DB0-4472-AE5B-2FA3938A2BC6}" dt="2017-08-24T08:29:13.529" v="3873" actId="478"/>
          <ac:spMkLst>
            <pc:docMk/>
            <pc:sldMk cId="612220381" sldId="269"/>
            <ac:spMk id="69" creationId="{E1A52803-122C-4EB2-800A-724A653FD41F}"/>
          </ac:spMkLst>
        </pc:spChg>
        <pc:spChg chg="add del mod">
          <ac:chgData name="Nicolas Guillemot" userId="85b7a47195161b4e" providerId="LiveId" clId="{A2CF5108-2DB0-4472-AE5B-2FA3938A2BC6}" dt="2017-08-24T08:29:15.506" v="3874" actId="478"/>
          <ac:spMkLst>
            <pc:docMk/>
            <pc:sldMk cId="612220381" sldId="269"/>
            <ac:spMk id="70" creationId="{3D81C0E0-9C7A-4497-8C13-FB3AB3004C26}"/>
          </ac:spMkLst>
        </pc:spChg>
        <pc:spChg chg="add mod">
          <ac:chgData name="Nicolas Guillemot" userId="85b7a47195161b4e" providerId="LiveId" clId="{A2CF5108-2DB0-4472-AE5B-2FA3938A2BC6}" dt="2017-08-24T02:07:02.204" v="3768" actId="13822"/>
          <ac:spMkLst>
            <pc:docMk/>
            <pc:sldMk cId="612220381" sldId="269"/>
            <ac:spMk id="77" creationId="{486150AF-6DA6-4109-8379-D642A106B986}"/>
          </ac:spMkLst>
        </pc:spChg>
        <pc:spChg chg="add mod">
          <ac:chgData name="Nicolas Guillemot" userId="85b7a47195161b4e" providerId="LiveId" clId="{A2CF5108-2DB0-4472-AE5B-2FA3938A2BC6}" dt="2017-08-24T02:07:02.204" v="3768" actId="13822"/>
          <ac:spMkLst>
            <pc:docMk/>
            <pc:sldMk cId="612220381" sldId="269"/>
            <ac:spMk id="78" creationId="{73659474-3649-4C8A-9F0B-EAAE6D5B2ED3}"/>
          </ac:spMkLst>
        </pc:spChg>
        <pc:spChg chg="add mod">
          <ac:chgData name="Nicolas Guillemot" userId="85b7a47195161b4e" providerId="LiveId" clId="{A2CF5108-2DB0-4472-AE5B-2FA3938A2BC6}" dt="2017-08-24T02:07:11.020" v="3771" actId="1076"/>
          <ac:spMkLst>
            <pc:docMk/>
            <pc:sldMk cId="612220381" sldId="269"/>
            <ac:spMk id="79" creationId="{0B050D95-A413-4940-80EB-FE9CD0509070}"/>
          </ac:spMkLst>
        </pc:spChg>
        <pc:spChg chg="add mod">
          <ac:chgData name="Nicolas Guillemot" userId="85b7a47195161b4e" providerId="LiveId" clId="{A2CF5108-2DB0-4472-AE5B-2FA3938A2BC6}" dt="2017-08-24T02:07:07.643" v="3770" actId="1076"/>
          <ac:spMkLst>
            <pc:docMk/>
            <pc:sldMk cId="612220381" sldId="269"/>
            <ac:spMk id="80" creationId="{5902E257-0DA0-4ABE-8CA9-CB300ECB5CAA}"/>
          </ac:spMkLst>
        </pc:spChg>
        <pc:cxnChg chg="add">
          <ac:chgData name="Nicolas Guillemot" userId="85b7a47195161b4e" providerId="LiveId" clId="{A2CF5108-2DB0-4472-AE5B-2FA3938A2BC6}" dt="2017-08-24T01:47:59.716" v="3582" actId="20577"/>
          <ac:cxnSpMkLst>
            <pc:docMk/>
            <pc:sldMk cId="612220381" sldId="269"/>
            <ac:cxnSpMk id="9" creationId="{49DEB22A-7F4A-4412-A1A2-E85FB464D02B}"/>
          </ac:cxnSpMkLst>
        </pc:cxnChg>
        <pc:cxnChg chg="add">
          <ac:chgData name="Nicolas Guillemot" userId="85b7a47195161b4e" providerId="LiveId" clId="{A2CF5108-2DB0-4472-AE5B-2FA3938A2BC6}" dt="2017-08-24T01:47:59.716" v="3582" actId="20577"/>
          <ac:cxnSpMkLst>
            <pc:docMk/>
            <pc:sldMk cId="612220381" sldId="269"/>
            <ac:cxnSpMk id="10" creationId="{D022AE9B-28C9-4C0A-9D03-A97438EB3803}"/>
          </ac:cxnSpMkLst>
        </pc:cxnChg>
        <pc:cxnChg chg="add mod">
          <ac:chgData name="Nicolas Guillemot" userId="85b7a47195161b4e" providerId="LiveId" clId="{A2CF5108-2DB0-4472-AE5B-2FA3938A2BC6}" dt="2017-08-26T06:42:36.368" v="9884" actId="692"/>
          <ac:cxnSpMkLst>
            <pc:docMk/>
            <pc:sldMk cId="612220381" sldId="269"/>
            <ac:cxnSpMk id="11" creationId="{6E866800-6F6C-4E76-8E27-F775C8972E44}"/>
          </ac:cxnSpMkLst>
        </pc:cxnChg>
        <pc:cxnChg chg="add">
          <ac:chgData name="Nicolas Guillemot" userId="85b7a47195161b4e" providerId="LiveId" clId="{A2CF5108-2DB0-4472-AE5B-2FA3938A2BC6}" dt="2017-08-24T01:47:59.716" v="3582" actId="20577"/>
          <ac:cxnSpMkLst>
            <pc:docMk/>
            <pc:sldMk cId="612220381" sldId="269"/>
            <ac:cxnSpMk id="12" creationId="{CD7F9B10-7A82-430F-9F21-6FE7A5A61596}"/>
          </ac:cxnSpMkLst>
        </pc:cxnChg>
        <pc:cxnChg chg="add">
          <ac:chgData name="Nicolas Guillemot" userId="85b7a47195161b4e" providerId="LiveId" clId="{A2CF5108-2DB0-4472-AE5B-2FA3938A2BC6}" dt="2017-08-24T01:47:59.716" v="3582" actId="20577"/>
          <ac:cxnSpMkLst>
            <pc:docMk/>
            <pc:sldMk cId="612220381" sldId="269"/>
            <ac:cxnSpMk id="13" creationId="{5BAA3A6D-0721-4739-AB99-1FE25EFF25CB}"/>
          </ac:cxnSpMkLst>
        </pc:cxnChg>
        <pc:cxnChg chg="add">
          <ac:chgData name="Nicolas Guillemot" userId="85b7a47195161b4e" providerId="LiveId" clId="{A2CF5108-2DB0-4472-AE5B-2FA3938A2BC6}" dt="2017-08-24T01:47:59.716" v="3582" actId="20577"/>
          <ac:cxnSpMkLst>
            <pc:docMk/>
            <pc:sldMk cId="612220381" sldId="269"/>
            <ac:cxnSpMk id="14" creationId="{D14EB91E-2326-424C-8E46-B3B21583F6F0}"/>
          </ac:cxnSpMkLst>
        </pc:cxnChg>
        <pc:cxnChg chg="add mod">
          <ac:chgData name="Nicolas Guillemot" userId="85b7a47195161b4e" providerId="LiveId" clId="{A2CF5108-2DB0-4472-AE5B-2FA3938A2BC6}" dt="2017-08-26T06:42:29.864" v="9883" actId="692"/>
          <ac:cxnSpMkLst>
            <pc:docMk/>
            <pc:sldMk cId="612220381" sldId="269"/>
            <ac:cxnSpMk id="22" creationId="{3A839038-787E-4A09-BEDD-41230FDCDF1B}"/>
          </ac:cxnSpMkLst>
        </pc:cxnChg>
        <pc:cxnChg chg="add mod">
          <ac:chgData name="Nicolas Guillemot" userId="85b7a47195161b4e" providerId="LiveId" clId="{A2CF5108-2DB0-4472-AE5B-2FA3938A2BC6}" dt="2017-08-26T06:42:29.864" v="9883" actId="692"/>
          <ac:cxnSpMkLst>
            <pc:docMk/>
            <pc:sldMk cId="612220381" sldId="269"/>
            <ac:cxnSpMk id="23" creationId="{F5F06B34-1583-46F6-82A4-F148F5271916}"/>
          </ac:cxnSpMkLst>
        </pc:cxnChg>
        <pc:cxnChg chg="add del mod">
          <ac:chgData name="Nicolas Guillemot" userId="85b7a47195161b4e" providerId="LiveId" clId="{A2CF5108-2DB0-4472-AE5B-2FA3938A2BC6}" dt="2017-08-26T06:42:51.296" v="9886" actId="478"/>
          <ac:cxnSpMkLst>
            <pc:docMk/>
            <pc:sldMk cId="612220381" sldId="269"/>
            <ac:cxnSpMk id="27" creationId="{EE4B4566-1A2A-4638-B0EA-A71C33A7BD26}"/>
          </ac:cxnSpMkLst>
        </pc:cxnChg>
        <pc:cxnChg chg="add del">
          <ac:chgData name="Nicolas Guillemot" userId="85b7a47195161b4e" providerId="LiveId" clId="{A2CF5108-2DB0-4472-AE5B-2FA3938A2BC6}" dt="2017-08-24T01:48:18.171" v="3592" actId="478"/>
          <ac:cxnSpMkLst>
            <pc:docMk/>
            <pc:sldMk cId="612220381" sldId="269"/>
            <ac:cxnSpMk id="29" creationId="{87E9D849-82F6-4B18-A1C2-8099AC0F80B5}"/>
          </ac:cxnSpMkLst>
        </pc:cxnChg>
        <pc:cxnChg chg="add mod">
          <ac:chgData name="Nicolas Guillemot" userId="85b7a47195161b4e" providerId="LiveId" clId="{A2CF5108-2DB0-4472-AE5B-2FA3938A2BC6}" dt="2017-08-26T06:42:36.368" v="9884" actId="692"/>
          <ac:cxnSpMkLst>
            <pc:docMk/>
            <pc:sldMk cId="612220381" sldId="269"/>
            <ac:cxnSpMk id="29" creationId="{7954E8B3-C1B0-47BB-BF0C-C4326EED19B5}"/>
          </ac:cxnSpMkLst>
        </pc:cxnChg>
        <pc:cxnChg chg="add del">
          <ac:chgData name="Nicolas Guillemot" userId="85b7a47195161b4e" providerId="LiveId" clId="{A2CF5108-2DB0-4472-AE5B-2FA3938A2BC6}" dt="2017-08-24T01:48:20.721" v="3595" actId="478"/>
          <ac:cxnSpMkLst>
            <pc:docMk/>
            <pc:sldMk cId="612220381" sldId="269"/>
            <ac:cxnSpMk id="30" creationId="{E8D85605-52AF-4E04-A585-6C3D809FA1B3}"/>
          </ac:cxnSpMkLst>
        </pc:cxnChg>
        <pc:cxnChg chg="add del">
          <ac:chgData name="Nicolas Guillemot" userId="85b7a47195161b4e" providerId="LiveId" clId="{A2CF5108-2DB0-4472-AE5B-2FA3938A2BC6}" dt="2017-08-24T01:48:21.369" v="3596" actId="478"/>
          <ac:cxnSpMkLst>
            <pc:docMk/>
            <pc:sldMk cId="612220381" sldId="269"/>
            <ac:cxnSpMk id="31" creationId="{0D14206B-E9BC-4DEF-9F21-9B86C7E583BB}"/>
          </ac:cxnSpMkLst>
        </pc:cxnChg>
        <pc:cxnChg chg="add del">
          <ac:chgData name="Nicolas Guillemot" userId="85b7a47195161b4e" providerId="LiveId" clId="{A2CF5108-2DB0-4472-AE5B-2FA3938A2BC6}" dt="2017-08-24T01:48:23.408" v="3598" actId="478"/>
          <ac:cxnSpMkLst>
            <pc:docMk/>
            <pc:sldMk cId="612220381" sldId="269"/>
            <ac:cxnSpMk id="32" creationId="{64A70DEA-DA26-4D09-95E1-4916EDBC191C}"/>
          </ac:cxnSpMkLst>
        </pc:cxnChg>
        <pc:cxnChg chg="add del">
          <ac:chgData name="Nicolas Guillemot" userId="85b7a47195161b4e" providerId="LiveId" clId="{A2CF5108-2DB0-4472-AE5B-2FA3938A2BC6}" dt="2017-08-24T01:48:19.757" v="3594" actId="478"/>
          <ac:cxnSpMkLst>
            <pc:docMk/>
            <pc:sldMk cId="612220381" sldId="269"/>
            <ac:cxnSpMk id="33" creationId="{BD641F6C-BA45-429E-A1F2-15782E45903F}"/>
          </ac:cxnSpMkLst>
        </pc:cxnChg>
        <pc:cxnChg chg="add del">
          <ac:chgData name="Nicolas Guillemot" userId="85b7a47195161b4e" providerId="LiveId" clId="{A2CF5108-2DB0-4472-AE5B-2FA3938A2BC6}" dt="2017-08-24T01:48:19.194" v="3593" actId="478"/>
          <ac:cxnSpMkLst>
            <pc:docMk/>
            <pc:sldMk cId="612220381" sldId="269"/>
            <ac:cxnSpMk id="34" creationId="{63F964B7-6BE5-4C65-9352-7D7BDBBF3F36}"/>
          </ac:cxnSpMkLst>
        </pc:cxnChg>
        <pc:cxnChg chg="add del mod">
          <ac:chgData name="Nicolas Guillemot" userId="85b7a47195161b4e" providerId="LiveId" clId="{A2CF5108-2DB0-4472-AE5B-2FA3938A2BC6}" dt="2017-08-24T01:48:13.530" v="3590" actId="478"/>
          <ac:cxnSpMkLst>
            <pc:docMk/>
            <pc:sldMk cId="612220381" sldId="269"/>
            <ac:cxnSpMk id="47" creationId="{F109601A-16DB-421F-8E1A-CFB725CA8F92}"/>
          </ac:cxnSpMkLst>
        </pc:cxnChg>
        <pc:cxnChg chg="add del mod">
          <ac:chgData name="Nicolas Guillemot" userId="85b7a47195161b4e" providerId="LiveId" clId="{A2CF5108-2DB0-4472-AE5B-2FA3938A2BC6}" dt="2017-08-24T01:48:12.884" v="3589" actId="478"/>
          <ac:cxnSpMkLst>
            <pc:docMk/>
            <pc:sldMk cId="612220381" sldId="269"/>
            <ac:cxnSpMk id="48" creationId="{4365B28A-8467-46F4-AA63-1BF3388EA4B4}"/>
          </ac:cxnSpMkLst>
        </pc:cxnChg>
        <pc:cxnChg chg="add mod">
          <ac:chgData name="Nicolas Guillemot" userId="85b7a47195161b4e" providerId="LiveId" clId="{A2CF5108-2DB0-4472-AE5B-2FA3938A2BC6}" dt="2017-08-26T06:42:36.368" v="9884" actId="692"/>
          <ac:cxnSpMkLst>
            <pc:docMk/>
            <pc:sldMk cId="612220381" sldId="269"/>
            <ac:cxnSpMk id="48" creationId="{33040E92-375A-4124-A92F-BA76898D69F3}"/>
          </ac:cxnSpMkLst>
        </pc:cxnChg>
        <pc:cxnChg chg="add del">
          <ac:chgData name="Nicolas Guillemot" userId="85b7a47195161b4e" providerId="LiveId" clId="{A2CF5108-2DB0-4472-AE5B-2FA3938A2BC6}" dt="2017-08-24T01:48:38.338" v="3611" actId="478"/>
          <ac:cxnSpMkLst>
            <pc:docMk/>
            <pc:sldMk cId="612220381" sldId="269"/>
            <ac:cxnSpMk id="53" creationId="{A6D6F2CA-7918-45FA-81BA-3374C8A48F57}"/>
          </ac:cxnSpMkLst>
        </pc:cxnChg>
        <pc:cxnChg chg="add del">
          <ac:chgData name="Nicolas Guillemot" userId="85b7a47195161b4e" providerId="LiveId" clId="{A2CF5108-2DB0-4472-AE5B-2FA3938A2BC6}" dt="2017-08-24T01:48:39.873" v="3613" actId="478"/>
          <ac:cxnSpMkLst>
            <pc:docMk/>
            <pc:sldMk cId="612220381" sldId="269"/>
            <ac:cxnSpMk id="54" creationId="{ECD8401C-0B6E-4FC2-B63E-727E9DB10DBB}"/>
          </ac:cxnSpMkLst>
        </pc:cxnChg>
        <pc:cxnChg chg="add del">
          <ac:chgData name="Nicolas Guillemot" userId="85b7a47195161b4e" providerId="LiveId" clId="{A2CF5108-2DB0-4472-AE5B-2FA3938A2BC6}" dt="2017-08-24T01:48:40.505" v="3614" actId="478"/>
          <ac:cxnSpMkLst>
            <pc:docMk/>
            <pc:sldMk cId="612220381" sldId="269"/>
            <ac:cxnSpMk id="55" creationId="{842F0357-2839-49A1-8396-22B78948FA29}"/>
          </ac:cxnSpMkLst>
        </pc:cxnChg>
        <pc:cxnChg chg="add del">
          <ac:chgData name="Nicolas Guillemot" userId="85b7a47195161b4e" providerId="LiveId" clId="{A2CF5108-2DB0-4472-AE5B-2FA3938A2BC6}" dt="2017-08-24T01:48:37.658" v="3610" actId="478"/>
          <ac:cxnSpMkLst>
            <pc:docMk/>
            <pc:sldMk cId="612220381" sldId="269"/>
            <ac:cxnSpMk id="56" creationId="{58F52D38-FDD2-4761-82E9-6198C161B4B5}"/>
          </ac:cxnSpMkLst>
        </pc:cxnChg>
        <pc:cxnChg chg="add del">
          <ac:chgData name="Nicolas Guillemot" userId="85b7a47195161b4e" providerId="LiveId" clId="{A2CF5108-2DB0-4472-AE5B-2FA3938A2BC6}" dt="2017-08-24T01:48:39.026" v="3612" actId="478"/>
          <ac:cxnSpMkLst>
            <pc:docMk/>
            <pc:sldMk cId="612220381" sldId="269"/>
            <ac:cxnSpMk id="57" creationId="{AA064712-DE92-4B4E-A90D-D63D73E4977A}"/>
          </ac:cxnSpMkLst>
        </pc:cxnChg>
        <pc:cxnChg chg="add del">
          <ac:chgData name="Nicolas Guillemot" userId="85b7a47195161b4e" providerId="LiveId" clId="{A2CF5108-2DB0-4472-AE5B-2FA3938A2BC6}" dt="2017-08-24T01:48:41.113" v="3615" actId="478"/>
          <ac:cxnSpMkLst>
            <pc:docMk/>
            <pc:sldMk cId="612220381" sldId="269"/>
            <ac:cxnSpMk id="58" creationId="{8CDC3A44-9B06-4F3A-81E0-4A3F2F2ABE37}"/>
          </ac:cxnSpMkLst>
        </pc:cxnChg>
        <pc:cxnChg chg="add del">
          <ac:chgData name="Nicolas Guillemot" userId="85b7a47195161b4e" providerId="LiveId" clId="{A2CF5108-2DB0-4472-AE5B-2FA3938A2BC6}" dt="2017-08-24T01:48:31.216" v="3605" actId="478"/>
          <ac:cxnSpMkLst>
            <pc:docMk/>
            <pc:sldMk cId="612220381" sldId="269"/>
            <ac:cxnSpMk id="64" creationId="{06EB54C5-3495-4954-B1C4-1C1BC8CD831B}"/>
          </ac:cxnSpMkLst>
        </pc:cxnChg>
        <pc:cxnChg chg="add del">
          <ac:chgData name="Nicolas Guillemot" userId="85b7a47195161b4e" providerId="LiveId" clId="{A2CF5108-2DB0-4472-AE5B-2FA3938A2BC6}" dt="2017-08-24T01:48:30.653" v="3604" actId="478"/>
          <ac:cxnSpMkLst>
            <pc:docMk/>
            <pc:sldMk cId="612220381" sldId="269"/>
            <ac:cxnSpMk id="65" creationId="{63DEFEDF-25CD-476D-B3F6-704AA33527A0}"/>
          </ac:cxnSpMkLst>
        </pc:cxnChg>
        <pc:cxnChg chg="add del mod">
          <ac:chgData name="Nicolas Guillemot" userId="85b7a47195161b4e" providerId="LiveId" clId="{A2CF5108-2DB0-4472-AE5B-2FA3938A2BC6}" dt="2017-08-24T01:48:29.919" v="3603" actId="478"/>
          <ac:cxnSpMkLst>
            <pc:docMk/>
            <pc:sldMk cId="612220381" sldId="269"/>
            <ac:cxnSpMk id="66" creationId="{BB55D1CD-5160-4E78-8795-CF7FDD562327}"/>
          </ac:cxnSpMkLst>
        </pc:cxnChg>
        <pc:cxnChg chg="add del mod">
          <ac:chgData name="Nicolas Guillemot" userId="85b7a47195161b4e" providerId="LiveId" clId="{A2CF5108-2DB0-4472-AE5B-2FA3938A2BC6}" dt="2017-08-24T01:48:29.919" v="3603" actId="478"/>
          <ac:cxnSpMkLst>
            <pc:docMk/>
            <pc:sldMk cId="612220381" sldId="269"/>
            <ac:cxnSpMk id="67" creationId="{57ADB78D-0894-4CE1-97D5-606AA3C99EAF}"/>
          </ac:cxnSpMkLst>
        </pc:cxnChg>
        <pc:cxnChg chg="add del mod">
          <ac:chgData name="Nicolas Guillemot" userId="85b7a47195161b4e" providerId="LiveId" clId="{A2CF5108-2DB0-4472-AE5B-2FA3938A2BC6}" dt="2017-08-24T01:58:06.930" v="3676" actId="20577"/>
          <ac:cxnSpMkLst>
            <pc:docMk/>
            <pc:sldMk cId="612220381" sldId="269"/>
            <ac:cxnSpMk id="72" creationId="{584ADF52-5964-41E1-A3F1-D8EFE4BB7289}"/>
          </ac:cxnSpMkLst>
        </pc:cxnChg>
        <pc:cxnChg chg="add del mod">
          <ac:chgData name="Nicolas Guillemot" userId="85b7a47195161b4e" providerId="LiveId" clId="{A2CF5108-2DB0-4472-AE5B-2FA3938A2BC6}" dt="2017-08-24T02:12:26.159" v="3793" actId="478"/>
          <ac:cxnSpMkLst>
            <pc:docMk/>
            <pc:sldMk cId="612220381" sldId="269"/>
            <ac:cxnSpMk id="74" creationId="{ECC0281F-79D8-4A39-AC52-295923B7621D}"/>
          </ac:cxnSpMkLst>
        </pc:cxnChg>
        <pc:cxnChg chg="add del">
          <ac:chgData name="Nicolas Guillemot" userId="85b7a47195161b4e" providerId="LiveId" clId="{A2CF5108-2DB0-4472-AE5B-2FA3938A2BC6}" dt="2017-08-24T02:07:19.794" v="3773" actId="478"/>
          <ac:cxnSpMkLst>
            <pc:docMk/>
            <pc:sldMk cId="612220381" sldId="269"/>
            <ac:cxnSpMk id="81" creationId="{A63D3843-0008-4446-984C-8D35F134FB19}"/>
          </ac:cxnSpMkLst>
        </pc:cxnChg>
        <pc:cxnChg chg="add mod">
          <ac:chgData name="Nicolas Guillemot" userId="85b7a47195161b4e" providerId="LiveId" clId="{A2CF5108-2DB0-4472-AE5B-2FA3938A2BC6}" dt="2017-08-24T02:08:17.805" v="3787" actId="13822"/>
          <ac:cxnSpMkLst>
            <pc:docMk/>
            <pc:sldMk cId="612220381" sldId="269"/>
            <ac:cxnSpMk id="82" creationId="{B8A6FCD1-E679-4E71-85B1-4E693E7C7772}"/>
          </ac:cxnSpMkLst>
        </pc:cxnChg>
        <pc:cxnChg chg="add mod">
          <ac:chgData name="Nicolas Guillemot" userId="85b7a47195161b4e" providerId="LiveId" clId="{A2CF5108-2DB0-4472-AE5B-2FA3938A2BC6}" dt="2017-08-24T02:08:17.805" v="3787" actId="13822"/>
          <ac:cxnSpMkLst>
            <pc:docMk/>
            <pc:sldMk cId="612220381" sldId="269"/>
            <ac:cxnSpMk id="83" creationId="{A90BB2C7-82A2-41A6-B3AD-9C2F89D4B42F}"/>
          </ac:cxnSpMkLst>
        </pc:cxnChg>
        <pc:cxnChg chg="add mod">
          <ac:chgData name="Nicolas Guillemot" userId="85b7a47195161b4e" providerId="LiveId" clId="{A2CF5108-2DB0-4472-AE5B-2FA3938A2BC6}" dt="2017-08-26T06:42:36.368" v="9884" actId="692"/>
          <ac:cxnSpMkLst>
            <pc:docMk/>
            <pc:sldMk cId="612220381" sldId="269"/>
            <ac:cxnSpMk id="84" creationId="{3B7A0123-268B-446E-BB4D-E00DD5C03133}"/>
          </ac:cxnSpMkLst>
        </pc:cxnChg>
        <pc:cxnChg chg="add mod">
          <ac:chgData name="Nicolas Guillemot" userId="85b7a47195161b4e" providerId="LiveId" clId="{A2CF5108-2DB0-4472-AE5B-2FA3938A2BC6}" dt="2017-08-24T02:08:17.805" v="3787" actId="13822"/>
          <ac:cxnSpMkLst>
            <pc:docMk/>
            <pc:sldMk cId="612220381" sldId="269"/>
            <ac:cxnSpMk id="89" creationId="{484E088D-4679-4CDA-9322-8ADE9B9742E0}"/>
          </ac:cxnSpMkLst>
        </pc:cxnChg>
        <pc:cxnChg chg="add mod">
          <ac:chgData name="Nicolas Guillemot" userId="85b7a47195161b4e" providerId="LiveId" clId="{A2CF5108-2DB0-4472-AE5B-2FA3938A2BC6}" dt="2017-08-24T02:08:17.805" v="3787" actId="13822"/>
          <ac:cxnSpMkLst>
            <pc:docMk/>
            <pc:sldMk cId="612220381" sldId="269"/>
            <ac:cxnSpMk id="90" creationId="{BE4F2636-B15D-435A-A9E9-2A82920FE8DE}"/>
          </ac:cxnSpMkLst>
        </pc:cxnChg>
        <pc:cxnChg chg="add mod">
          <ac:chgData name="Nicolas Guillemot" userId="85b7a47195161b4e" providerId="LiveId" clId="{A2CF5108-2DB0-4472-AE5B-2FA3938A2BC6}" dt="2017-08-26T06:42:36.368" v="9884" actId="692"/>
          <ac:cxnSpMkLst>
            <pc:docMk/>
            <pc:sldMk cId="612220381" sldId="269"/>
            <ac:cxnSpMk id="91" creationId="{08E928D7-45D1-46EA-B769-2028CCBC0DA2}"/>
          </ac:cxnSpMkLst>
        </pc:cxnChg>
        <pc:cxnChg chg="add del mod">
          <ac:chgData name="Nicolas Guillemot" userId="85b7a47195161b4e" providerId="LiveId" clId="{A2CF5108-2DB0-4472-AE5B-2FA3938A2BC6}" dt="2017-08-26T06:39:20.839" v="9856" actId="478"/>
          <ac:cxnSpMkLst>
            <pc:docMk/>
            <pc:sldMk cId="612220381" sldId="269"/>
            <ac:cxnSpMk id="98" creationId="{71005269-7E29-4925-98AB-EAD65C08BFD5}"/>
          </ac:cxnSpMkLst>
        </pc:cxnChg>
      </pc:sldChg>
      <pc:sldChg chg="addSp delSp modSp add del">
        <pc:chgData name="Nicolas Guillemot" userId="85b7a47195161b4e" providerId="LiveId" clId="{A2CF5108-2DB0-4472-AE5B-2FA3938A2BC6}" dt="2017-08-22T18:56:19.067" v="1723" actId="2696"/>
        <pc:sldMkLst>
          <pc:docMk/>
          <pc:sldMk cId="1063888196" sldId="269"/>
        </pc:sldMkLst>
        <pc:spChg chg="mod">
          <ac:chgData name="Nicolas Guillemot" userId="85b7a47195161b4e" providerId="LiveId" clId="{A2CF5108-2DB0-4472-AE5B-2FA3938A2BC6}" dt="2017-08-22T18:17:10.640" v="1229" actId="20577"/>
          <ac:spMkLst>
            <pc:docMk/>
            <pc:sldMk cId="1063888196" sldId="269"/>
            <ac:spMk id="2" creationId="{A8CF3F9B-5C82-4173-9658-75CA8806E47A}"/>
          </ac:spMkLst>
        </pc:spChg>
        <pc:spChg chg="add del mod">
          <ac:chgData name="Nicolas Guillemot" userId="85b7a47195161b4e" providerId="LiveId" clId="{A2CF5108-2DB0-4472-AE5B-2FA3938A2BC6}" dt="2017-08-22T18:20:14.332" v="1289" actId="20577"/>
          <ac:spMkLst>
            <pc:docMk/>
            <pc:sldMk cId="1063888196" sldId="269"/>
            <ac:spMk id="3" creationId="{020A4DF4-3838-42C4-8C7F-1E23068AE147}"/>
          </ac:spMkLst>
        </pc:spChg>
        <pc:picChg chg="add del mod">
          <ac:chgData name="Nicolas Guillemot" userId="85b7a47195161b4e" providerId="LiveId" clId="{A2CF5108-2DB0-4472-AE5B-2FA3938A2BC6}" dt="2017-08-22T18:05:49.002" v="816" actId="2696"/>
          <ac:picMkLst>
            <pc:docMk/>
            <pc:sldMk cId="1063888196" sldId="269"/>
            <ac:picMk id="5" creationId="{EB6B8D0C-02EA-4134-9764-790EDFBCFC26}"/>
          </ac:picMkLst>
        </pc:picChg>
        <pc:picChg chg="add del mod">
          <ac:chgData name="Nicolas Guillemot" userId="85b7a47195161b4e" providerId="LiveId" clId="{A2CF5108-2DB0-4472-AE5B-2FA3938A2BC6}" dt="2017-08-22T18:05:52.773" v="818" actId="2696"/>
          <ac:picMkLst>
            <pc:docMk/>
            <pc:sldMk cId="1063888196" sldId="269"/>
            <ac:picMk id="7" creationId="{1BB3B9D0-274E-4D2F-AF4E-360576761AAB}"/>
          </ac:picMkLst>
        </pc:picChg>
        <pc:picChg chg="add del mod">
          <ac:chgData name="Nicolas Guillemot" userId="85b7a47195161b4e" providerId="LiveId" clId="{A2CF5108-2DB0-4472-AE5B-2FA3938A2BC6}" dt="2017-08-22T18:05:53.988" v="820" actId="2696"/>
          <ac:picMkLst>
            <pc:docMk/>
            <pc:sldMk cId="1063888196" sldId="269"/>
            <ac:picMk id="9" creationId="{E92E45DC-3465-45E2-BED4-75185E0F0C9D}"/>
          </ac:picMkLst>
        </pc:picChg>
        <pc:picChg chg="add del mod">
          <ac:chgData name="Nicolas Guillemot" userId="85b7a47195161b4e" providerId="LiveId" clId="{A2CF5108-2DB0-4472-AE5B-2FA3938A2BC6}" dt="2017-08-22T18:05:55.342" v="822" actId="2696"/>
          <ac:picMkLst>
            <pc:docMk/>
            <pc:sldMk cId="1063888196" sldId="269"/>
            <ac:picMk id="11" creationId="{F4CB602E-DC7B-4296-8BF0-EB6432F3F5A2}"/>
          </ac:picMkLst>
        </pc:picChg>
        <pc:picChg chg="add mod">
          <ac:chgData name="Nicolas Guillemot" userId="85b7a47195161b4e" providerId="LiveId" clId="{A2CF5108-2DB0-4472-AE5B-2FA3938A2BC6}" dt="2017-08-22T18:17:18.924" v="1238" actId="1076"/>
          <ac:picMkLst>
            <pc:docMk/>
            <pc:sldMk cId="1063888196" sldId="269"/>
            <ac:picMk id="13" creationId="{211C9EA7-AE2D-4F36-90D8-872068F1A1D8}"/>
          </ac:picMkLst>
        </pc:picChg>
      </pc:sldChg>
      <pc:sldChg chg="modSp add modNotesTx">
        <pc:chgData name="Nicolas Guillemot" userId="85b7a47195161b4e" providerId="LiveId" clId="{A2CF5108-2DB0-4472-AE5B-2FA3938A2BC6}" dt="2017-09-27T14:42:02.015" v="79258" actId="20577"/>
        <pc:sldMkLst>
          <pc:docMk/>
          <pc:sldMk cId="831365481" sldId="270"/>
        </pc:sldMkLst>
        <pc:spChg chg="mod">
          <ac:chgData name="Nicolas Guillemot" userId="85b7a47195161b4e" providerId="LiveId" clId="{A2CF5108-2DB0-4472-AE5B-2FA3938A2BC6}" dt="2017-08-24T14:16:49.814" v="7102" actId="6549"/>
          <ac:spMkLst>
            <pc:docMk/>
            <pc:sldMk cId="831365481" sldId="270"/>
            <ac:spMk id="2" creationId="{F6A4B7BD-97FD-4D45-8F58-22229FA4C3AB}"/>
          </ac:spMkLst>
        </pc:spChg>
      </pc:sldChg>
      <pc:sldChg chg="modSp add del">
        <pc:chgData name="Nicolas Guillemot" userId="85b7a47195161b4e" providerId="LiveId" clId="{A2CF5108-2DB0-4472-AE5B-2FA3938A2BC6}" dt="2017-08-22T18:16:48.175" v="1225" actId="2696"/>
        <pc:sldMkLst>
          <pc:docMk/>
          <pc:sldMk cId="1367153333" sldId="270"/>
        </pc:sldMkLst>
        <pc:spChg chg="mod">
          <ac:chgData name="Nicolas Guillemot" userId="85b7a47195161b4e" providerId="LiveId" clId="{A2CF5108-2DB0-4472-AE5B-2FA3938A2BC6}" dt="2017-08-22T18:16:46.430" v="1224" actId="20577"/>
          <ac:spMkLst>
            <pc:docMk/>
            <pc:sldMk cId="1367153333" sldId="270"/>
            <ac:spMk id="3" creationId="{020A4DF4-3838-42C4-8C7F-1E23068AE147}"/>
          </ac:spMkLst>
        </pc:spChg>
      </pc:sldChg>
      <pc:sldChg chg="add del">
        <pc:chgData name="Nicolas Guillemot" userId="85b7a47195161b4e" providerId="LiveId" clId="{A2CF5108-2DB0-4472-AE5B-2FA3938A2BC6}" dt="2017-08-24T02:05:19.998" v="3751" actId="2696"/>
        <pc:sldMkLst>
          <pc:docMk/>
          <pc:sldMk cId="1699101096" sldId="270"/>
        </pc:sldMkLst>
      </pc:sldChg>
      <pc:sldChg chg="modSp add del">
        <pc:chgData name="Nicolas Guillemot" userId="85b7a47195161b4e" providerId="LiveId" clId="{A2CF5108-2DB0-4472-AE5B-2FA3938A2BC6}" dt="2017-08-22T18:20:08.497" v="1283" actId="2696"/>
        <pc:sldMkLst>
          <pc:docMk/>
          <pc:sldMk cId="2218621217" sldId="270"/>
        </pc:sldMkLst>
        <pc:spChg chg="mod">
          <ac:chgData name="Nicolas Guillemot" userId="85b7a47195161b4e" providerId="LiveId" clId="{A2CF5108-2DB0-4472-AE5B-2FA3938A2BC6}" dt="2017-08-22T18:19:46.518" v="1282" actId="20577"/>
          <ac:spMkLst>
            <pc:docMk/>
            <pc:sldMk cId="2218621217" sldId="270"/>
            <ac:spMk id="2" creationId="{8B3FCA86-94A6-4FF6-A559-40E10F9EB524}"/>
          </ac:spMkLst>
        </pc:spChg>
      </pc:sldChg>
      <pc:sldChg chg="modSp add del">
        <pc:chgData name="Nicolas Guillemot" userId="85b7a47195161b4e" providerId="LiveId" clId="{A2CF5108-2DB0-4472-AE5B-2FA3938A2BC6}" dt="2017-08-22T18:34:16.445" v="1722" actId="2696"/>
        <pc:sldMkLst>
          <pc:docMk/>
          <pc:sldMk cId="3937121624" sldId="270"/>
        </pc:sldMkLst>
        <pc:spChg chg="mod">
          <ac:chgData name="Nicolas Guillemot" userId="85b7a47195161b4e" providerId="LiveId" clId="{A2CF5108-2DB0-4472-AE5B-2FA3938A2BC6}" dt="2017-08-22T18:21:03.989" v="1313" actId="20577"/>
          <ac:spMkLst>
            <pc:docMk/>
            <pc:sldMk cId="3937121624" sldId="270"/>
            <ac:spMk id="2" creationId="{C0A3161A-A2B0-450F-BA64-34F5845F3860}"/>
          </ac:spMkLst>
        </pc:spChg>
        <pc:spChg chg="mod">
          <ac:chgData name="Nicolas Guillemot" userId="85b7a47195161b4e" providerId="LiveId" clId="{A2CF5108-2DB0-4472-AE5B-2FA3938A2BC6}" dt="2017-08-22T18:33:53.478" v="1721" actId="27636"/>
          <ac:spMkLst>
            <pc:docMk/>
            <pc:sldMk cId="3937121624" sldId="270"/>
            <ac:spMk id="3" creationId="{2EA3C235-A9DA-46CF-945C-D3A2217DCAA4}"/>
          </ac:spMkLst>
        </pc:spChg>
      </pc:sldChg>
      <pc:sldChg chg="modSp add del">
        <pc:chgData name="Nicolas Guillemot" userId="85b7a47195161b4e" providerId="LiveId" clId="{A2CF5108-2DB0-4472-AE5B-2FA3938A2BC6}" dt="2017-08-24T08:39:56.107" v="3942" actId="2696"/>
        <pc:sldMkLst>
          <pc:docMk/>
          <pc:sldMk cId="943215245" sldId="271"/>
        </pc:sldMkLst>
        <pc:spChg chg="mod">
          <ac:chgData name="Nicolas Guillemot" userId="85b7a47195161b4e" providerId="LiveId" clId="{A2CF5108-2DB0-4472-AE5B-2FA3938A2BC6}" dt="2017-08-24T08:38:33.120" v="3941" actId="313"/>
          <ac:spMkLst>
            <pc:docMk/>
            <pc:sldMk cId="943215245" sldId="271"/>
            <ac:spMk id="2" creationId="{5BFEF687-6017-4923-A1BA-698BE12F6D64}"/>
          </ac:spMkLst>
        </pc:spChg>
      </pc:sldChg>
      <pc:sldChg chg="addSp delSp modSp add del">
        <pc:chgData name="Nicolas Guillemot" userId="85b7a47195161b4e" providerId="LiveId" clId="{A2CF5108-2DB0-4472-AE5B-2FA3938A2BC6}" dt="2017-09-12T21:33:00.881" v="28105" actId="2696"/>
        <pc:sldMkLst>
          <pc:docMk/>
          <pc:sldMk cId="2926139918" sldId="271"/>
        </pc:sldMkLst>
        <pc:spChg chg="mod">
          <ac:chgData name="Nicolas Guillemot" userId="85b7a47195161b4e" providerId="LiveId" clId="{A2CF5108-2DB0-4472-AE5B-2FA3938A2BC6}" dt="2017-08-24T09:05:52.714" v="5402" actId="20577"/>
          <ac:spMkLst>
            <pc:docMk/>
            <pc:sldMk cId="2926139918" sldId="271"/>
            <ac:spMk id="2" creationId="{11667294-CD9D-4646-9BA0-8ADE38CE14A5}"/>
          </ac:spMkLst>
        </pc:spChg>
        <pc:spChg chg="mod">
          <ac:chgData name="Nicolas Guillemot" userId="85b7a47195161b4e" providerId="LiveId" clId="{A2CF5108-2DB0-4472-AE5B-2FA3938A2BC6}" dt="2017-09-12T21:20:54.927" v="28081" actId="27636"/>
          <ac:spMkLst>
            <pc:docMk/>
            <pc:sldMk cId="2926139918" sldId="271"/>
            <ac:spMk id="3" creationId="{5C3103A4-0521-4762-B20D-EB9CF24B2297}"/>
          </ac:spMkLst>
        </pc:spChg>
        <pc:grpChg chg="add del mod">
          <ac:chgData name="Nicolas Guillemot" userId="85b7a47195161b4e" providerId="LiveId" clId="{A2CF5108-2DB0-4472-AE5B-2FA3938A2BC6}" dt="2017-09-12T21:15:18.848" v="28013" actId="2696"/>
          <ac:grpSpMkLst>
            <pc:docMk/>
            <pc:sldMk cId="2926139918" sldId="271"/>
            <ac:grpSpMk id="9" creationId="{714BEB11-5241-41A3-99B4-439211FF2D09}"/>
          </ac:grpSpMkLst>
        </pc:grpChg>
        <pc:grpChg chg="add mod">
          <ac:chgData name="Nicolas Guillemot" userId="85b7a47195161b4e" providerId="LiveId" clId="{A2CF5108-2DB0-4472-AE5B-2FA3938A2BC6}" dt="2017-09-12T21:20:42.260" v="28077" actId="1076"/>
          <ac:grpSpMkLst>
            <pc:docMk/>
            <pc:sldMk cId="2926139918" sldId="271"/>
            <ac:grpSpMk id="12" creationId="{183831DD-A53D-4D15-A7D1-DF70AFE46915}"/>
          </ac:grpSpMkLst>
        </pc:grpChg>
        <pc:picChg chg="add mod topLvl">
          <ac:chgData name="Nicolas Guillemot" userId="85b7a47195161b4e" providerId="LiveId" clId="{A2CF5108-2DB0-4472-AE5B-2FA3938A2BC6}" dt="2017-09-12T21:15:42.390" v="28037" actId="2696"/>
          <ac:picMkLst>
            <pc:docMk/>
            <pc:sldMk cId="2926139918" sldId="271"/>
            <ac:picMk id="5" creationId="{8E13594D-3762-4889-82BC-0BCFD5440D06}"/>
          </ac:picMkLst>
        </pc:picChg>
        <pc:picChg chg="add mod topLvl">
          <ac:chgData name="Nicolas Guillemot" userId="85b7a47195161b4e" providerId="LiveId" clId="{A2CF5108-2DB0-4472-AE5B-2FA3938A2BC6}" dt="2017-09-12T21:15:42.390" v="28037" actId="2696"/>
          <ac:picMkLst>
            <pc:docMk/>
            <pc:sldMk cId="2926139918" sldId="271"/>
            <ac:picMk id="6" creationId="{1AE41D17-E153-45BC-AC66-64EF8F58502C}"/>
          </ac:picMkLst>
        </pc:picChg>
        <pc:picChg chg="add del mod topLvl">
          <ac:chgData name="Nicolas Guillemot" userId="85b7a47195161b4e" providerId="LiveId" clId="{A2CF5108-2DB0-4472-AE5B-2FA3938A2BC6}" dt="2017-09-12T21:15:22.307" v="28015" actId="478"/>
          <ac:picMkLst>
            <pc:docMk/>
            <pc:sldMk cId="2926139918" sldId="271"/>
            <ac:picMk id="7" creationId="{C81EA458-FC00-4AD8-8E76-E5FD3B808754}"/>
          </ac:picMkLst>
        </pc:picChg>
        <pc:picChg chg="add del mod topLvl">
          <ac:chgData name="Nicolas Guillemot" userId="85b7a47195161b4e" providerId="LiveId" clId="{A2CF5108-2DB0-4472-AE5B-2FA3938A2BC6}" dt="2017-09-12T21:15:21.087" v="28014" actId="478"/>
          <ac:picMkLst>
            <pc:docMk/>
            <pc:sldMk cId="2926139918" sldId="271"/>
            <ac:picMk id="8" creationId="{948FED78-D062-4A92-9A9C-E27A6A8FEC96}"/>
          </ac:picMkLst>
        </pc:picChg>
        <pc:picChg chg="add mod">
          <ac:chgData name="Nicolas Guillemot" userId="85b7a47195161b4e" providerId="LiveId" clId="{A2CF5108-2DB0-4472-AE5B-2FA3938A2BC6}" dt="2017-09-12T21:15:42.390" v="28037" actId="2696"/>
          <ac:picMkLst>
            <pc:docMk/>
            <pc:sldMk cId="2926139918" sldId="271"/>
            <ac:picMk id="10" creationId="{C014C838-8ED2-40A2-8410-C297C87EAC40}"/>
          </ac:picMkLst>
        </pc:picChg>
        <pc:picChg chg="add mod">
          <ac:chgData name="Nicolas Guillemot" userId="85b7a47195161b4e" providerId="LiveId" clId="{A2CF5108-2DB0-4472-AE5B-2FA3938A2BC6}" dt="2017-09-12T21:15:42.390" v="28037" actId="2696"/>
          <ac:picMkLst>
            <pc:docMk/>
            <pc:sldMk cId="2926139918" sldId="271"/>
            <ac:picMk id="11" creationId="{6A87D782-E431-48A4-805A-CC378931C490}"/>
          </ac:picMkLst>
        </pc:picChg>
        <pc:picChg chg="add mod">
          <ac:chgData name="Nicolas Guillemot" userId="85b7a47195161b4e" providerId="LiveId" clId="{A2CF5108-2DB0-4472-AE5B-2FA3938A2BC6}" dt="2017-09-12T21:21:08.813" v="28085" actId="1076"/>
          <ac:picMkLst>
            <pc:docMk/>
            <pc:sldMk cId="2926139918" sldId="271"/>
            <ac:picMk id="14" creationId="{4A4D241A-529E-4EDA-AF6E-AFD2460F14C1}"/>
          </ac:picMkLst>
        </pc:picChg>
        <pc:picChg chg="add del mod">
          <ac:chgData name="Nicolas Guillemot" userId="85b7a47195161b4e" providerId="LiveId" clId="{A2CF5108-2DB0-4472-AE5B-2FA3938A2BC6}" dt="2017-09-12T21:19:13.466" v="28050" actId="478"/>
          <ac:picMkLst>
            <pc:docMk/>
            <pc:sldMk cId="2926139918" sldId="271"/>
            <ac:picMk id="16" creationId="{5E4A9EF2-86AA-44F5-9508-06F7A8262FDA}"/>
          </ac:picMkLst>
        </pc:picChg>
        <pc:picChg chg="add mod">
          <ac:chgData name="Nicolas Guillemot" userId="85b7a47195161b4e" providerId="LiveId" clId="{A2CF5108-2DB0-4472-AE5B-2FA3938A2BC6}" dt="2017-09-12T21:28:22.814" v="28100" actId="1076"/>
          <ac:picMkLst>
            <pc:docMk/>
            <pc:sldMk cId="2926139918" sldId="271"/>
            <ac:picMk id="18" creationId="{61E3697C-C258-46D9-ADAE-55A73E0D5093}"/>
          </ac:picMkLst>
        </pc:picChg>
      </pc:sldChg>
      <pc:sldChg chg="addSp modSp add del">
        <pc:chgData name="Nicolas Guillemot" userId="85b7a47195161b4e" providerId="LiveId" clId="{A2CF5108-2DB0-4472-AE5B-2FA3938A2BC6}" dt="2017-09-12T21:33:00.831" v="28104" actId="2696"/>
        <pc:sldMkLst>
          <pc:docMk/>
          <pc:sldMk cId="996328120" sldId="272"/>
        </pc:sldMkLst>
        <pc:spChg chg="mod">
          <ac:chgData name="Nicolas Guillemot" userId="85b7a47195161b4e" providerId="LiveId" clId="{A2CF5108-2DB0-4472-AE5B-2FA3938A2BC6}" dt="2017-08-24T09:05:58.527" v="5405" actId="20577"/>
          <ac:spMkLst>
            <pc:docMk/>
            <pc:sldMk cId="996328120" sldId="272"/>
            <ac:spMk id="2" creationId="{11667294-CD9D-4646-9BA0-8ADE38CE14A5}"/>
          </ac:spMkLst>
        </pc:spChg>
        <pc:spChg chg="mod">
          <ac:chgData name="Nicolas Guillemot" userId="85b7a47195161b4e" providerId="LiveId" clId="{A2CF5108-2DB0-4472-AE5B-2FA3938A2BC6}" dt="2017-09-12T21:22:14.474" v="28093" actId="2710"/>
          <ac:spMkLst>
            <pc:docMk/>
            <pc:sldMk cId="996328120" sldId="272"/>
            <ac:spMk id="3" creationId="{5C3103A4-0521-4762-B20D-EB9CF24B2297}"/>
          </ac:spMkLst>
        </pc:spChg>
        <pc:picChg chg="add mod">
          <ac:chgData name="Nicolas Guillemot" userId="85b7a47195161b4e" providerId="LiveId" clId="{A2CF5108-2DB0-4472-AE5B-2FA3938A2BC6}" dt="2017-09-12T21:25:21.314" v="28097" actId="1076"/>
          <ac:picMkLst>
            <pc:docMk/>
            <pc:sldMk cId="996328120" sldId="272"/>
            <ac:picMk id="5" creationId="{5C5AD44A-0960-43A8-B098-8397AD2D1160}"/>
          </ac:picMkLst>
        </pc:picChg>
        <pc:picChg chg="add mod">
          <ac:chgData name="Nicolas Guillemot" userId="85b7a47195161b4e" providerId="LiveId" clId="{A2CF5108-2DB0-4472-AE5B-2FA3938A2BC6}" dt="2017-09-12T21:27:27.197" v="28099" actId="1076"/>
          <ac:picMkLst>
            <pc:docMk/>
            <pc:sldMk cId="996328120" sldId="272"/>
            <ac:picMk id="7" creationId="{E04446B8-70E8-42A7-8E64-8C6C8574269D}"/>
          </ac:picMkLst>
        </pc:picChg>
      </pc:sldChg>
      <pc:sldChg chg="modSp add modNotesTx">
        <pc:chgData name="Nicolas Guillemot" userId="85b7a47195161b4e" providerId="LiveId" clId="{A2CF5108-2DB0-4472-AE5B-2FA3938A2BC6}" dt="2017-09-26T18:30:38.162" v="48775" actId="20577"/>
        <pc:sldMkLst>
          <pc:docMk/>
          <pc:sldMk cId="4051211216" sldId="273"/>
        </pc:sldMkLst>
        <pc:spChg chg="mod">
          <ac:chgData name="Nicolas Guillemot" userId="85b7a47195161b4e" providerId="LiveId" clId="{A2CF5108-2DB0-4472-AE5B-2FA3938A2BC6}" dt="2017-08-24T13:21:30.242" v="6898" actId="6549"/>
          <ac:spMkLst>
            <pc:docMk/>
            <pc:sldMk cId="4051211216" sldId="273"/>
            <ac:spMk id="2" creationId="{0C78D827-2F96-4654-8099-684B2F2C12D6}"/>
          </ac:spMkLst>
        </pc:spChg>
        <pc:spChg chg="mod">
          <ac:chgData name="Nicolas Guillemot" userId="85b7a47195161b4e" providerId="LiveId" clId="{A2CF5108-2DB0-4472-AE5B-2FA3938A2BC6}" dt="2017-08-26T10:21:17.276" v="11064" actId="20577"/>
          <ac:spMkLst>
            <pc:docMk/>
            <pc:sldMk cId="4051211216" sldId="273"/>
            <ac:spMk id="3" creationId="{1E43AADA-B658-4C46-B744-A6FD7E01EBC1}"/>
          </ac:spMkLst>
        </pc:spChg>
      </pc:sldChg>
      <pc:sldChg chg="addSp delSp modSp add modNotesTx">
        <pc:chgData name="Nicolas Guillemot" userId="85b7a47195161b4e" providerId="LiveId" clId="{A2CF5108-2DB0-4472-AE5B-2FA3938A2BC6}" dt="2017-09-26T23:38:47.195" v="79149" actId="20577"/>
        <pc:sldMkLst>
          <pc:docMk/>
          <pc:sldMk cId="524037314" sldId="274"/>
        </pc:sldMkLst>
        <pc:spChg chg="del">
          <ac:chgData name="Nicolas Guillemot" userId="85b7a47195161b4e" providerId="LiveId" clId="{A2CF5108-2DB0-4472-AE5B-2FA3938A2BC6}" dt="2017-08-24T12:01:53.448" v="6719" actId="20577"/>
          <ac:spMkLst>
            <pc:docMk/>
            <pc:sldMk cId="524037314" sldId="274"/>
            <ac:spMk id="2" creationId="{D2B32F72-3218-45DB-8086-D6DF1D1546C6}"/>
          </ac:spMkLst>
        </pc:spChg>
        <pc:spChg chg="del">
          <ac:chgData name="Nicolas Guillemot" userId="85b7a47195161b4e" providerId="LiveId" clId="{A2CF5108-2DB0-4472-AE5B-2FA3938A2BC6}" dt="2017-08-24T12:01:53.448" v="6719" actId="20577"/>
          <ac:spMkLst>
            <pc:docMk/>
            <pc:sldMk cId="524037314" sldId="274"/>
            <ac:spMk id="3" creationId="{61DBC6AA-B1AB-4F7F-BC50-6FB8FD01D9FF}"/>
          </ac:spMkLst>
        </pc:spChg>
        <pc:spChg chg="add mod">
          <ac:chgData name="Nicolas Guillemot" userId="85b7a47195161b4e" providerId="LiveId" clId="{A2CF5108-2DB0-4472-AE5B-2FA3938A2BC6}" dt="2017-08-24T12:02:17.163" v="6762" actId="20577"/>
          <ac:spMkLst>
            <pc:docMk/>
            <pc:sldMk cId="524037314" sldId="274"/>
            <ac:spMk id="4" creationId="{7F82B5FF-E627-4574-B324-39EC795F7671}"/>
          </ac:spMkLst>
        </pc:spChg>
        <pc:spChg chg="add mod">
          <ac:chgData name="Nicolas Guillemot" userId="85b7a47195161b4e" providerId="LiveId" clId="{A2CF5108-2DB0-4472-AE5B-2FA3938A2BC6}" dt="2017-08-24T12:02:11.459" v="6760" actId="20577"/>
          <ac:spMkLst>
            <pc:docMk/>
            <pc:sldMk cId="524037314" sldId="274"/>
            <ac:spMk id="5" creationId="{004CF3DC-D894-402B-9EAE-35AC71157F49}"/>
          </ac:spMkLst>
        </pc:spChg>
      </pc:sldChg>
      <pc:sldChg chg="modSp add del">
        <pc:chgData name="Nicolas Guillemot" userId="85b7a47195161b4e" providerId="LiveId" clId="{A2CF5108-2DB0-4472-AE5B-2FA3938A2BC6}" dt="2017-08-24T12:01:09.405" v="6717" actId="2696"/>
        <pc:sldMkLst>
          <pc:docMk/>
          <pc:sldMk cId="946686715" sldId="274"/>
        </pc:sldMkLst>
        <pc:spChg chg="mod">
          <ac:chgData name="Nicolas Guillemot" userId="85b7a47195161b4e" providerId="LiveId" clId="{A2CF5108-2DB0-4472-AE5B-2FA3938A2BC6}" dt="2017-08-24T12:00:57.143" v="6716" actId="20577"/>
          <ac:spMkLst>
            <pc:docMk/>
            <pc:sldMk cId="946686715" sldId="274"/>
            <ac:spMk id="2" creationId="{04FDD4A2-99AC-49DC-B7EC-BCC6531BD57F}"/>
          </ac:spMkLst>
        </pc:spChg>
      </pc:sldChg>
      <pc:sldChg chg="add del">
        <pc:chgData name="Nicolas Guillemot" userId="85b7a47195161b4e" providerId="LiveId" clId="{A2CF5108-2DB0-4472-AE5B-2FA3938A2BC6}" dt="2017-08-24T13:31:52.666" v="6965" actId="2696"/>
        <pc:sldMkLst>
          <pc:docMk/>
          <pc:sldMk cId="3096312541" sldId="275"/>
        </pc:sldMkLst>
      </pc:sldChg>
      <pc:sldChg chg="modSp add modNotesTx">
        <pc:chgData name="Nicolas Guillemot" userId="85b7a47195161b4e" providerId="LiveId" clId="{A2CF5108-2DB0-4472-AE5B-2FA3938A2BC6}" dt="2017-09-26T17:47:44.171" v="36791" actId="20577"/>
        <pc:sldMkLst>
          <pc:docMk/>
          <pc:sldMk cId="3624953246" sldId="275"/>
        </pc:sldMkLst>
        <pc:spChg chg="mod">
          <ac:chgData name="Nicolas Guillemot" userId="85b7a47195161b4e" providerId="LiveId" clId="{A2CF5108-2DB0-4472-AE5B-2FA3938A2BC6}" dt="2017-08-24T14:00:23.105" v="6981" actId="20577"/>
          <ac:spMkLst>
            <pc:docMk/>
            <pc:sldMk cId="3624953246" sldId="275"/>
            <ac:spMk id="2" creationId="{A38B8061-15A1-43DF-87D6-C7639DA030EC}"/>
          </ac:spMkLst>
        </pc:spChg>
        <pc:spChg chg="mod">
          <ac:chgData name="Nicolas Guillemot" userId="85b7a47195161b4e" providerId="LiveId" clId="{A2CF5108-2DB0-4472-AE5B-2FA3938A2BC6}" dt="2017-08-24T14:11:52.340" v="7099" actId="403"/>
          <ac:spMkLst>
            <pc:docMk/>
            <pc:sldMk cId="3624953246" sldId="275"/>
            <ac:spMk id="3" creationId="{48005DD5-6133-4F17-8413-81D57371836C}"/>
          </ac:spMkLst>
        </pc:spChg>
      </pc:sldChg>
      <pc:sldChg chg="modSp add modNotesTx">
        <pc:chgData name="Nicolas Guillemot" userId="85b7a47195161b4e" providerId="LiveId" clId="{A2CF5108-2DB0-4472-AE5B-2FA3938A2BC6}" dt="2017-09-26T18:34:12.999" v="49921" actId="20577"/>
        <pc:sldMkLst>
          <pc:docMk/>
          <pc:sldMk cId="2550931418" sldId="276"/>
        </pc:sldMkLst>
        <pc:spChg chg="mod">
          <ac:chgData name="Nicolas Guillemot" userId="85b7a47195161b4e" providerId="LiveId" clId="{A2CF5108-2DB0-4472-AE5B-2FA3938A2BC6}" dt="2017-08-24T14:00:37.686" v="7006" actId="20577"/>
          <ac:spMkLst>
            <pc:docMk/>
            <pc:sldMk cId="2550931418" sldId="276"/>
            <ac:spMk id="2" creationId="{A38B8061-15A1-43DF-87D6-C7639DA030EC}"/>
          </ac:spMkLst>
        </pc:spChg>
        <pc:spChg chg="mod">
          <ac:chgData name="Nicolas Guillemot" userId="85b7a47195161b4e" providerId="LiveId" clId="{A2CF5108-2DB0-4472-AE5B-2FA3938A2BC6}" dt="2017-08-24T14:11:57.132" v="7101" actId="403"/>
          <ac:spMkLst>
            <pc:docMk/>
            <pc:sldMk cId="2550931418" sldId="276"/>
            <ac:spMk id="3" creationId="{48005DD5-6133-4F17-8413-81D57371836C}"/>
          </ac:spMkLst>
        </pc:spChg>
      </pc:sldChg>
      <pc:sldChg chg="addSp modSp add modAnim modNotesTx">
        <pc:chgData name="Nicolas Guillemot" userId="85b7a47195161b4e" providerId="LiveId" clId="{A2CF5108-2DB0-4472-AE5B-2FA3938A2BC6}" dt="2017-09-26T18:25:44.757" v="47088" actId="20577"/>
        <pc:sldMkLst>
          <pc:docMk/>
          <pc:sldMk cId="2226851216" sldId="277"/>
        </pc:sldMkLst>
        <pc:spChg chg="mod">
          <ac:chgData name="Nicolas Guillemot" userId="85b7a47195161b4e" providerId="LiveId" clId="{A2CF5108-2DB0-4472-AE5B-2FA3938A2BC6}" dt="2017-08-24T17:24:39.400" v="7879" actId="20577"/>
          <ac:spMkLst>
            <pc:docMk/>
            <pc:sldMk cId="2226851216" sldId="277"/>
            <ac:spMk id="2" creationId="{46175254-B112-453A-BDCC-1433120CB818}"/>
          </ac:spMkLst>
        </pc:spChg>
        <pc:spChg chg="mod">
          <ac:chgData name="Nicolas Guillemot" userId="85b7a47195161b4e" providerId="LiveId" clId="{A2CF5108-2DB0-4472-AE5B-2FA3938A2BC6}" dt="2017-09-24T00:10:28.422" v="28321" actId="14100"/>
          <ac:spMkLst>
            <pc:docMk/>
            <pc:sldMk cId="2226851216" sldId="277"/>
            <ac:spMk id="3" creationId="{09448DC5-340E-47F4-9950-613369022460}"/>
          </ac:spMkLst>
        </pc:spChg>
        <pc:spChg chg="add mod">
          <ac:chgData name="Nicolas Guillemot" userId="85b7a47195161b4e" providerId="LiveId" clId="{A2CF5108-2DB0-4472-AE5B-2FA3938A2BC6}" dt="2017-08-30T06:22:56.218" v="23150" actId="20577"/>
          <ac:spMkLst>
            <pc:docMk/>
            <pc:sldMk cId="2226851216" sldId="277"/>
            <ac:spMk id="4" creationId="{C7320545-B293-4234-B01C-7C27818618F2}"/>
          </ac:spMkLst>
        </pc:spChg>
        <pc:spChg chg="add mod">
          <ac:chgData name="Nicolas Guillemot" userId="85b7a47195161b4e" providerId="LiveId" clId="{A2CF5108-2DB0-4472-AE5B-2FA3938A2BC6}" dt="2017-08-28T23:54:22.403" v="20281" actId="1036"/>
          <ac:spMkLst>
            <pc:docMk/>
            <pc:sldMk cId="2226851216" sldId="277"/>
            <ac:spMk id="5" creationId="{6C218E65-025F-4351-8E05-2399DD0C90CA}"/>
          </ac:spMkLst>
        </pc:spChg>
      </pc:sldChg>
      <pc:sldChg chg="addSp delSp modSp add ord delAnim modAnim modNotesTx">
        <pc:chgData name="Nicolas Guillemot" userId="85b7a47195161b4e" providerId="LiveId" clId="{A2CF5108-2DB0-4472-AE5B-2FA3938A2BC6}" dt="2017-09-27T00:00:34.073" v="79257" actId="1035"/>
        <pc:sldMkLst>
          <pc:docMk/>
          <pc:sldMk cId="2551178762" sldId="278"/>
        </pc:sldMkLst>
        <pc:spChg chg="mod">
          <ac:chgData name="Nicolas Guillemot" userId="85b7a47195161b4e" providerId="LiveId" clId="{A2CF5108-2DB0-4472-AE5B-2FA3938A2BC6}" dt="2017-08-24T19:44:42.076" v="8748" actId="20577"/>
          <ac:spMkLst>
            <pc:docMk/>
            <pc:sldMk cId="2551178762" sldId="278"/>
            <ac:spMk id="2" creationId="{D0981A69-1C0A-40BF-B026-0F072689B5F6}"/>
          </ac:spMkLst>
        </pc:spChg>
        <pc:spChg chg="mod">
          <ac:chgData name="Nicolas Guillemot" userId="85b7a47195161b4e" providerId="LiveId" clId="{A2CF5108-2DB0-4472-AE5B-2FA3938A2BC6}" dt="2017-09-25T22:00:27.864" v="32453" actId="20577"/>
          <ac:spMkLst>
            <pc:docMk/>
            <pc:sldMk cId="2551178762" sldId="278"/>
            <ac:spMk id="3" creationId="{AD826698-5E92-48FB-9019-01DEFAFAB707}"/>
          </ac:spMkLst>
        </pc:spChg>
        <pc:spChg chg="add mod">
          <ac:chgData name="Nicolas Guillemot" userId="85b7a47195161b4e" providerId="LiveId" clId="{A2CF5108-2DB0-4472-AE5B-2FA3938A2BC6}" dt="2017-08-30T03:38:33.481" v="22297" actId="20577"/>
          <ac:spMkLst>
            <pc:docMk/>
            <pc:sldMk cId="2551178762" sldId="278"/>
            <ac:spMk id="7" creationId="{BE8FBA3B-B7C3-419C-A3C2-08032B90D43F}"/>
          </ac:spMkLst>
        </pc:spChg>
        <pc:spChg chg="add mod">
          <ac:chgData name="Nicolas Guillemot" userId="85b7a47195161b4e" providerId="LiveId" clId="{A2CF5108-2DB0-4472-AE5B-2FA3938A2BC6}" dt="2017-08-30T03:37:17.459" v="22271" actId="1076"/>
          <ac:spMkLst>
            <pc:docMk/>
            <pc:sldMk cId="2551178762" sldId="278"/>
            <ac:spMk id="10" creationId="{F654E5E4-4CC0-4BA4-9888-52A8BCCAF05F}"/>
          </ac:spMkLst>
        </pc:spChg>
        <pc:spChg chg="add mod">
          <ac:chgData name="Nicolas Guillemot" userId="85b7a47195161b4e" providerId="LiveId" clId="{A2CF5108-2DB0-4472-AE5B-2FA3938A2BC6}" dt="2017-08-30T03:37:33.232" v="22277" actId="20577"/>
          <ac:spMkLst>
            <pc:docMk/>
            <pc:sldMk cId="2551178762" sldId="278"/>
            <ac:spMk id="11" creationId="{83154E5F-251F-4FEF-8204-5EDC9A9692D0}"/>
          </ac:spMkLst>
        </pc:spChg>
        <pc:spChg chg="add mod">
          <ac:chgData name="Nicolas Guillemot" userId="85b7a47195161b4e" providerId="LiveId" clId="{A2CF5108-2DB0-4472-AE5B-2FA3938A2BC6}" dt="2017-08-30T03:37:30.834" v="22274" actId="14100"/>
          <ac:spMkLst>
            <pc:docMk/>
            <pc:sldMk cId="2551178762" sldId="278"/>
            <ac:spMk id="12" creationId="{3BA161D2-61A7-46AF-A358-8BAA10BB5A79}"/>
          </ac:spMkLst>
        </pc:spChg>
        <pc:spChg chg="add mod">
          <ac:chgData name="Nicolas Guillemot" userId="85b7a47195161b4e" providerId="LiveId" clId="{A2CF5108-2DB0-4472-AE5B-2FA3938A2BC6}" dt="2017-08-30T03:38:07.470" v="22294" actId="13822"/>
          <ac:spMkLst>
            <pc:docMk/>
            <pc:sldMk cId="2551178762" sldId="278"/>
            <ac:spMk id="13" creationId="{0FFE77DA-ED25-4129-8726-8C75C721BED7}"/>
          </ac:spMkLst>
        </pc:spChg>
        <pc:spChg chg="add mod">
          <ac:chgData name="Nicolas Guillemot" userId="85b7a47195161b4e" providerId="LiveId" clId="{A2CF5108-2DB0-4472-AE5B-2FA3938A2BC6}" dt="2017-08-30T03:38:07.470" v="22294" actId="13822"/>
          <ac:spMkLst>
            <pc:docMk/>
            <pc:sldMk cId="2551178762" sldId="278"/>
            <ac:spMk id="14" creationId="{BBE5EFD3-F374-4198-AEB0-918E049D4526}"/>
          </ac:spMkLst>
        </pc:spChg>
        <pc:picChg chg="add mod ord">
          <ac:chgData name="Nicolas Guillemot" userId="85b7a47195161b4e" providerId="LiveId" clId="{A2CF5108-2DB0-4472-AE5B-2FA3938A2BC6}" dt="2017-09-26T23:55:34.663" v="79234" actId="167"/>
          <ac:picMkLst>
            <pc:docMk/>
            <pc:sldMk cId="2551178762" sldId="278"/>
            <ac:picMk id="4" creationId="{B32B8EA7-2DC4-49C1-A20E-C2B6E3EC9035}"/>
          </ac:picMkLst>
        </pc:picChg>
        <pc:picChg chg="add del mod">
          <ac:chgData name="Nicolas Guillemot" userId="85b7a47195161b4e" providerId="LiveId" clId="{A2CF5108-2DB0-4472-AE5B-2FA3938A2BC6}" dt="2017-08-30T03:28:22.478" v="22243" actId="478"/>
          <ac:picMkLst>
            <pc:docMk/>
            <pc:sldMk cId="2551178762" sldId="278"/>
            <ac:picMk id="4" creationId="{C1642666-B69F-40D2-BAFE-7C702A2A883F}"/>
          </ac:picMkLst>
        </pc:picChg>
        <pc:picChg chg="add mod ord">
          <ac:chgData name="Nicolas Guillemot" userId="85b7a47195161b4e" providerId="LiveId" clId="{A2CF5108-2DB0-4472-AE5B-2FA3938A2BC6}" dt="2017-09-26T23:53:44.663" v="79230" actId="167"/>
          <ac:picMkLst>
            <pc:docMk/>
            <pc:sldMk cId="2551178762" sldId="278"/>
            <ac:picMk id="5" creationId="{96B4BC7D-7864-409C-A89D-531F4596EE01}"/>
          </ac:picMkLst>
        </pc:picChg>
        <pc:picChg chg="add mod">
          <ac:chgData name="Nicolas Guillemot" userId="85b7a47195161b4e" providerId="LiveId" clId="{A2CF5108-2DB0-4472-AE5B-2FA3938A2BC6}" dt="2017-08-30T03:36:48.807" v="22253" actId="1076"/>
          <ac:picMkLst>
            <pc:docMk/>
            <pc:sldMk cId="2551178762" sldId="278"/>
            <ac:picMk id="6" creationId="{274CFA8F-6686-445A-B247-A0F66E197381}"/>
          </ac:picMkLst>
        </pc:picChg>
        <pc:picChg chg="mod">
          <ac:chgData name="Nicolas Guillemot" userId="85b7a47195161b4e" providerId="LiveId" clId="{A2CF5108-2DB0-4472-AE5B-2FA3938A2BC6}" dt="2017-09-27T00:00:34.073" v="79257" actId="1035"/>
          <ac:picMkLst>
            <pc:docMk/>
            <pc:sldMk cId="2551178762" sldId="278"/>
            <ac:picMk id="15" creationId="{CA47FABD-F718-405A-8D37-C1CF641B65D1}"/>
          </ac:picMkLst>
        </pc:picChg>
        <pc:picChg chg="del">
          <ac:chgData name="Nicolas Guillemot" userId="85b7a47195161b4e" providerId="LiveId" clId="{A2CF5108-2DB0-4472-AE5B-2FA3938A2BC6}" dt="2017-09-26T23:59:12.494" v="79236" actId="1035"/>
          <ac:picMkLst>
            <pc:docMk/>
            <pc:sldMk cId="2551178762" sldId="278"/>
            <ac:picMk id="17" creationId="{FCE8AA9B-303C-4B8E-B81F-BCF25F082FE1}"/>
          </ac:picMkLst>
        </pc:picChg>
        <pc:picChg chg="del">
          <ac:chgData name="Nicolas Guillemot" userId="85b7a47195161b4e" providerId="LiveId" clId="{A2CF5108-2DB0-4472-AE5B-2FA3938A2BC6}" dt="2017-09-26T23:51:25.460" v="79196" actId="478"/>
          <ac:picMkLst>
            <pc:docMk/>
            <pc:sldMk cId="2551178762" sldId="278"/>
            <ac:picMk id="18" creationId="{15174587-BBDE-42C8-A1CD-01425EEEAEE2}"/>
          </ac:picMkLst>
        </pc:picChg>
        <pc:picChg chg="del">
          <ac:chgData name="Nicolas Guillemot" userId="85b7a47195161b4e" providerId="LiveId" clId="{A2CF5108-2DB0-4472-AE5B-2FA3938A2BC6}" dt="2017-09-26T23:51:15.808" v="79192" actId="478"/>
          <ac:picMkLst>
            <pc:docMk/>
            <pc:sldMk cId="2551178762" sldId="278"/>
            <ac:picMk id="19" creationId="{B2FCDE75-1110-4E81-93D6-7F496922A653}"/>
          </ac:picMkLst>
        </pc:picChg>
        <pc:picChg chg="del">
          <ac:chgData name="Nicolas Guillemot" userId="85b7a47195161b4e" providerId="LiveId" clId="{A2CF5108-2DB0-4472-AE5B-2FA3938A2BC6}" dt="2017-09-26T23:51:04.875" v="79188" actId="478"/>
          <ac:picMkLst>
            <pc:docMk/>
            <pc:sldMk cId="2551178762" sldId="278"/>
            <ac:picMk id="20" creationId="{00432635-4A30-464A-A675-32A3C8C170D0}"/>
          </ac:picMkLst>
        </pc:picChg>
        <pc:picChg chg="del">
          <ac:chgData name="Nicolas Guillemot" userId="85b7a47195161b4e" providerId="LiveId" clId="{A2CF5108-2DB0-4472-AE5B-2FA3938A2BC6}" dt="2017-09-26T23:51:00.266" v="79185" actId="478"/>
          <ac:picMkLst>
            <pc:docMk/>
            <pc:sldMk cId="2551178762" sldId="278"/>
            <ac:picMk id="21" creationId="{5DEAE70D-D8AA-4606-B0B9-727EEEC66B4D}"/>
          </ac:picMkLst>
        </pc:picChg>
        <pc:picChg chg="del">
          <ac:chgData name="Nicolas Guillemot" userId="85b7a47195161b4e" providerId="LiveId" clId="{A2CF5108-2DB0-4472-AE5B-2FA3938A2BC6}" dt="2017-09-26T23:50:32.637" v="79174" actId="478"/>
          <ac:picMkLst>
            <pc:docMk/>
            <pc:sldMk cId="2551178762" sldId="278"/>
            <ac:picMk id="22" creationId="{E0866734-1AF8-4D35-9A4F-090545E21E14}"/>
          </ac:picMkLst>
        </pc:picChg>
        <pc:picChg chg="del">
          <ac:chgData name="Nicolas Guillemot" userId="85b7a47195161b4e" providerId="LiveId" clId="{A2CF5108-2DB0-4472-AE5B-2FA3938A2BC6}" dt="2017-09-26T23:51:46.131" v="79201" actId="478"/>
          <ac:picMkLst>
            <pc:docMk/>
            <pc:sldMk cId="2551178762" sldId="278"/>
            <ac:picMk id="24" creationId="{26D0511F-5724-4C6D-B4C9-48ED50476E0B}"/>
          </ac:picMkLst>
        </pc:picChg>
        <pc:picChg chg="del">
          <ac:chgData name="Nicolas Guillemot" userId="85b7a47195161b4e" providerId="LiveId" clId="{A2CF5108-2DB0-4472-AE5B-2FA3938A2BC6}" dt="2017-09-26T23:52:17.995" v="79208" actId="478"/>
          <ac:picMkLst>
            <pc:docMk/>
            <pc:sldMk cId="2551178762" sldId="278"/>
            <ac:picMk id="25" creationId="{A2269B91-89BF-4E9C-8855-8817A4832006}"/>
          </ac:picMkLst>
        </pc:picChg>
        <pc:picChg chg="del">
          <ac:chgData name="Nicolas Guillemot" userId="85b7a47195161b4e" providerId="LiveId" clId="{A2CF5108-2DB0-4472-AE5B-2FA3938A2BC6}" dt="2017-09-26T23:52:30.823" v="79210" actId="478"/>
          <ac:picMkLst>
            <pc:docMk/>
            <pc:sldMk cId="2551178762" sldId="278"/>
            <ac:picMk id="26" creationId="{9ECCAE6A-471C-4068-9926-E753E506E123}"/>
          </ac:picMkLst>
        </pc:picChg>
        <pc:picChg chg="add del">
          <ac:chgData name="Nicolas Guillemot" userId="85b7a47195161b4e" providerId="LiveId" clId="{A2CF5108-2DB0-4472-AE5B-2FA3938A2BC6}" dt="2017-09-26T23:50:55.117" v="79184" actId="1035"/>
          <ac:picMkLst>
            <pc:docMk/>
            <pc:sldMk cId="2551178762" sldId="278"/>
            <ac:picMk id="31" creationId="{AB5F13B3-9C51-4517-A6D0-3068FA2C17E7}"/>
          </ac:picMkLst>
        </pc:picChg>
        <pc:picChg chg="add mod ord">
          <ac:chgData name="Nicolas Guillemot" userId="85b7a47195161b4e" providerId="LiveId" clId="{A2CF5108-2DB0-4472-AE5B-2FA3938A2BC6}" dt="2017-09-26T23:55:34.663" v="79234" actId="167"/>
          <ac:picMkLst>
            <pc:docMk/>
            <pc:sldMk cId="2551178762" sldId="278"/>
            <ac:picMk id="32" creationId="{00E79522-FB3D-478A-9765-531F6D7442AE}"/>
          </ac:picMkLst>
        </pc:picChg>
        <pc:picChg chg="add mod ord">
          <ac:chgData name="Nicolas Guillemot" userId="85b7a47195161b4e" providerId="LiveId" clId="{A2CF5108-2DB0-4472-AE5B-2FA3938A2BC6}" dt="2017-09-26T23:55:34.663" v="79234" actId="167"/>
          <ac:picMkLst>
            <pc:docMk/>
            <pc:sldMk cId="2551178762" sldId="278"/>
            <ac:picMk id="33" creationId="{8EF7F5C5-0F67-46FB-9A40-01978AB7BB14}"/>
          </ac:picMkLst>
        </pc:picChg>
        <pc:picChg chg="add mod ord">
          <ac:chgData name="Nicolas Guillemot" userId="85b7a47195161b4e" providerId="LiveId" clId="{A2CF5108-2DB0-4472-AE5B-2FA3938A2BC6}" dt="2017-09-26T23:55:34.663" v="79234" actId="167"/>
          <ac:picMkLst>
            <pc:docMk/>
            <pc:sldMk cId="2551178762" sldId="278"/>
            <ac:picMk id="34" creationId="{7FCB007D-7D76-449F-BAFD-34DD44235E4A}"/>
          </ac:picMkLst>
        </pc:picChg>
        <pc:picChg chg="add mod ord">
          <ac:chgData name="Nicolas Guillemot" userId="85b7a47195161b4e" providerId="LiveId" clId="{A2CF5108-2DB0-4472-AE5B-2FA3938A2BC6}" dt="2017-09-26T23:51:36.167" v="79200" actId="167"/>
          <ac:picMkLst>
            <pc:docMk/>
            <pc:sldMk cId="2551178762" sldId="278"/>
            <ac:picMk id="35" creationId="{88D3E96A-35BB-4EDC-A3B3-4B53520A5FD1}"/>
          </ac:picMkLst>
        </pc:picChg>
        <pc:picChg chg="add mod ord">
          <ac:chgData name="Nicolas Guillemot" userId="85b7a47195161b4e" providerId="LiveId" clId="{A2CF5108-2DB0-4472-AE5B-2FA3938A2BC6}" dt="2017-09-26T23:53:44.663" v="79230" actId="167"/>
          <ac:picMkLst>
            <pc:docMk/>
            <pc:sldMk cId="2551178762" sldId="278"/>
            <ac:picMk id="37" creationId="{79F5EC80-6572-479C-8792-34F2BD62128C}"/>
          </ac:picMkLst>
        </pc:picChg>
        <pc:picChg chg="add mod ord">
          <ac:chgData name="Nicolas Guillemot" userId="85b7a47195161b4e" providerId="LiveId" clId="{A2CF5108-2DB0-4472-AE5B-2FA3938A2BC6}" dt="2017-09-26T23:53:44.663" v="79230" actId="167"/>
          <ac:picMkLst>
            <pc:docMk/>
            <pc:sldMk cId="2551178762" sldId="278"/>
            <ac:picMk id="38" creationId="{8CE8EF65-9A53-4430-B946-1F31B03BFEA4}"/>
          </ac:picMkLst>
        </pc:picChg>
        <pc:picChg chg="add mod ord">
          <ac:chgData name="Nicolas Guillemot" userId="85b7a47195161b4e" providerId="LiveId" clId="{A2CF5108-2DB0-4472-AE5B-2FA3938A2BC6}" dt="2017-09-27T00:00:27.449" v="79245" actId="1035"/>
          <ac:picMkLst>
            <pc:docMk/>
            <pc:sldMk cId="2551178762" sldId="278"/>
            <ac:picMk id="40" creationId="{0ED7E7E0-44D7-4CC5-90B5-7D6EA61A00FF}"/>
          </ac:picMkLst>
        </pc:picChg>
        <pc:cxnChg chg="add del mod">
          <ac:chgData name="Nicolas Guillemot" userId="85b7a47195161b4e" providerId="LiveId" clId="{A2CF5108-2DB0-4472-AE5B-2FA3938A2BC6}" dt="2017-08-30T03:37:06.053" v="22269" actId="478"/>
          <ac:cxnSpMkLst>
            <pc:docMk/>
            <pc:sldMk cId="2551178762" sldId="278"/>
            <ac:cxnSpMk id="9" creationId="{0D290095-D3E4-4D44-80A9-B26FC4172551}"/>
          </ac:cxnSpMkLst>
        </pc:cxnChg>
      </pc:sldChg>
      <pc:sldChg chg="modSp add modNotesTx">
        <pc:chgData name="Nicolas Guillemot" userId="85b7a47195161b4e" providerId="LiveId" clId="{A2CF5108-2DB0-4472-AE5B-2FA3938A2BC6}" dt="2017-09-26T18:07:18.411" v="40730" actId="20577"/>
        <pc:sldMkLst>
          <pc:docMk/>
          <pc:sldMk cId="1796372798" sldId="279"/>
        </pc:sldMkLst>
        <pc:spChg chg="mod">
          <ac:chgData name="Nicolas Guillemot" userId="85b7a47195161b4e" providerId="LiveId" clId="{A2CF5108-2DB0-4472-AE5B-2FA3938A2BC6}" dt="2017-08-24T19:45:07.537" v="8762" actId="20577"/>
          <ac:spMkLst>
            <pc:docMk/>
            <pc:sldMk cId="1796372798" sldId="279"/>
            <ac:spMk id="2" creationId="{67021603-98D2-4A14-AF6F-0076C0A6E521}"/>
          </ac:spMkLst>
        </pc:spChg>
      </pc:sldChg>
      <pc:sldChg chg="modSp add modNotesTx">
        <pc:chgData name="Nicolas Guillemot" userId="85b7a47195161b4e" providerId="LiveId" clId="{A2CF5108-2DB0-4472-AE5B-2FA3938A2BC6}" dt="2017-09-26T18:28:49.442" v="48233" actId="20577"/>
        <pc:sldMkLst>
          <pc:docMk/>
          <pc:sldMk cId="2621146207" sldId="280"/>
        </pc:sldMkLst>
        <pc:spChg chg="mod">
          <ac:chgData name="Nicolas Guillemot" userId="85b7a47195161b4e" providerId="LiveId" clId="{A2CF5108-2DB0-4472-AE5B-2FA3938A2BC6}" dt="2017-08-26T07:33:12.719" v="9929" actId="20577"/>
          <ac:spMkLst>
            <pc:docMk/>
            <pc:sldMk cId="2621146207" sldId="280"/>
            <ac:spMk id="2" creationId="{4D83EE7C-B585-460F-A744-79FA9C73391B}"/>
          </ac:spMkLst>
        </pc:spChg>
        <pc:spChg chg="mod">
          <ac:chgData name="Nicolas Guillemot" userId="85b7a47195161b4e" providerId="LiveId" clId="{A2CF5108-2DB0-4472-AE5B-2FA3938A2BC6}" dt="2017-08-29T23:52:06.890" v="22081" actId="20577"/>
          <ac:spMkLst>
            <pc:docMk/>
            <pc:sldMk cId="2621146207" sldId="280"/>
            <ac:spMk id="3" creationId="{58FCBE24-19EB-49EE-A4DF-5E4C7F2BD6AC}"/>
          </ac:spMkLst>
        </pc:spChg>
      </pc:sldChg>
      <pc:sldChg chg="modSp add modNotesTx">
        <pc:chgData name="Nicolas Guillemot" userId="85b7a47195161b4e" providerId="LiveId" clId="{A2CF5108-2DB0-4472-AE5B-2FA3938A2BC6}" dt="2017-09-26T18:29:13.457" v="48365" actId="20577"/>
        <pc:sldMkLst>
          <pc:docMk/>
          <pc:sldMk cId="3602933311" sldId="281"/>
        </pc:sldMkLst>
        <pc:spChg chg="mod">
          <ac:chgData name="Nicolas Guillemot" userId="85b7a47195161b4e" providerId="LiveId" clId="{A2CF5108-2DB0-4472-AE5B-2FA3938A2BC6}" dt="2017-08-26T07:50:14.788" v="9960" actId="20577"/>
          <ac:spMkLst>
            <pc:docMk/>
            <pc:sldMk cId="3602933311" sldId="281"/>
            <ac:spMk id="2" creationId="{D0C1B350-2793-4CA9-9994-E21323E946D9}"/>
          </ac:spMkLst>
        </pc:spChg>
      </pc:sldChg>
      <pc:sldChg chg="modSp add modNotesTx">
        <pc:chgData name="Nicolas Guillemot" userId="85b7a47195161b4e" providerId="LiveId" clId="{A2CF5108-2DB0-4472-AE5B-2FA3938A2BC6}" dt="2017-09-26T19:16:16.532" v="61394" actId="20577"/>
        <pc:sldMkLst>
          <pc:docMk/>
          <pc:sldMk cId="2060329544" sldId="282"/>
        </pc:sldMkLst>
        <pc:spChg chg="mod">
          <ac:chgData name="Nicolas Guillemot" userId="85b7a47195161b4e" providerId="LiveId" clId="{A2CF5108-2DB0-4472-AE5B-2FA3938A2BC6}" dt="2017-08-26T10:01:23.246" v="10995" actId="20577"/>
          <ac:spMkLst>
            <pc:docMk/>
            <pc:sldMk cId="2060329544" sldId="282"/>
            <ac:spMk id="2" creationId="{14E2A79A-1912-40BF-BB30-C5EBA30DBD67}"/>
          </ac:spMkLst>
        </pc:spChg>
      </pc:sldChg>
      <pc:sldChg chg="modSp add del">
        <pc:chgData name="Nicolas Guillemot" userId="85b7a47195161b4e" providerId="LiveId" clId="{A2CF5108-2DB0-4472-AE5B-2FA3938A2BC6}" dt="2017-08-26T09:53:23.622" v="10947" actId="2696"/>
        <pc:sldMkLst>
          <pc:docMk/>
          <pc:sldMk cId="4061217077" sldId="282"/>
        </pc:sldMkLst>
        <pc:spChg chg="mod">
          <ac:chgData name="Nicolas Guillemot" userId="85b7a47195161b4e" providerId="LiveId" clId="{A2CF5108-2DB0-4472-AE5B-2FA3938A2BC6}" dt="2017-08-26T09:53:09.229" v="10946" actId="20577"/>
          <ac:spMkLst>
            <pc:docMk/>
            <pc:sldMk cId="4061217077" sldId="282"/>
            <ac:spMk id="2" creationId="{5E0EE653-7562-4D2E-AD3B-7DCD95969CF4}"/>
          </ac:spMkLst>
        </pc:spChg>
      </pc:sldChg>
      <pc:sldChg chg="modSp add modNotesTx">
        <pc:chgData name="Nicolas Guillemot" userId="85b7a47195161b4e" providerId="LiveId" clId="{A2CF5108-2DB0-4472-AE5B-2FA3938A2BC6}" dt="2017-09-26T18:50:34.567" v="53133" actId="20577"/>
        <pc:sldMkLst>
          <pc:docMk/>
          <pc:sldMk cId="4139727993" sldId="283"/>
        </pc:sldMkLst>
        <pc:spChg chg="mod">
          <ac:chgData name="Nicolas Guillemot" userId="85b7a47195161b4e" providerId="LiveId" clId="{A2CF5108-2DB0-4472-AE5B-2FA3938A2BC6}" dt="2017-08-26T10:01:38.558" v="11015" actId="20577"/>
          <ac:spMkLst>
            <pc:docMk/>
            <pc:sldMk cId="4139727993" sldId="283"/>
            <ac:spMk id="2" creationId="{354A4F35-DD24-4FB3-861B-4D6D58FA2C1F}"/>
          </ac:spMkLst>
        </pc:spChg>
      </pc:sldChg>
      <pc:sldChg chg="modSp add modNotesTx">
        <pc:chgData name="Nicolas Guillemot" userId="85b7a47195161b4e" providerId="LiveId" clId="{A2CF5108-2DB0-4472-AE5B-2FA3938A2BC6}" dt="2017-09-26T22:11:30.706" v="66819" actId="20577"/>
        <pc:sldMkLst>
          <pc:docMk/>
          <pc:sldMk cId="184662425" sldId="284"/>
        </pc:sldMkLst>
        <pc:spChg chg="mod">
          <ac:chgData name="Nicolas Guillemot" userId="85b7a47195161b4e" providerId="LiveId" clId="{A2CF5108-2DB0-4472-AE5B-2FA3938A2BC6}" dt="2017-08-26T10:21:09.277" v="11063" actId="20577"/>
          <ac:spMkLst>
            <pc:docMk/>
            <pc:sldMk cId="184662425" sldId="284"/>
            <ac:spMk id="2" creationId="{D8E4C833-CD23-4421-A283-882C21A18AB4}"/>
          </ac:spMkLst>
        </pc:spChg>
      </pc:sldChg>
      <pc:sldChg chg="addSp delSp modSp add del">
        <pc:chgData name="Nicolas Guillemot" userId="85b7a47195161b4e" providerId="LiveId" clId="{A2CF5108-2DB0-4472-AE5B-2FA3938A2BC6}" dt="2017-08-27T17:37:48.306" v="11353" actId="2696"/>
        <pc:sldMkLst>
          <pc:docMk/>
          <pc:sldMk cId="2937110127" sldId="285"/>
        </pc:sldMkLst>
        <pc:spChg chg="mod">
          <ac:chgData name="Nicolas Guillemot" userId="85b7a47195161b4e" providerId="LiveId" clId="{A2CF5108-2DB0-4472-AE5B-2FA3938A2BC6}" dt="2017-08-27T17:01:47.260" v="11350" actId="20577"/>
          <ac:spMkLst>
            <pc:docMk/>
            <pc:sldMk cId="2937110127" sldId="285"/>
            <ac:spMk id="2" creationId="{D673621A-033F-4D77-A1E6-27467EBFD65D}"/>
          </ac:spMkLst>
        </pc:spChg>
        <pc:spChg chg="del">
          <ac:chgData name="Nicolas Guillemot" userId="85b7a47195161b4e" providerId="LiveId" clId="{A2CF5108-2DB0-4472-AE5B-2FA3938A2BC6}" dt="2017-08-27T17:08:07.843" v="11351" actId="2696"/>
          <ac:spMkLst>
            <pc:docMk/>
            <pc:sldMk cId="2937110127" sldId="285"/>
            <ac:spMk id="3" creationId="{55739C8B-6E2B-4C75-941A-4058102E5C92}"/>
          </ac:spMkLst>
        </pc:spChg>
        <pc:graphicFrameChg chg="add mod">
          <ac:chgData name="Nicolas Guillemot" userId="85b7a47195161b4e" providerId="LiveId" clId="{A2CF5108-2DB0-4472-AE5B-2FA3938A2BC6}" dt="2017-08-27T17:37:44.833" v="11352" actId="2696"/>
          <ac:graphicFrameMkLst>
            <pc:docMk/>
            <pc:sldMk cId="2937110127" sldId="285"/>
            <ac:graphicFrameMk id="4" creationId="{7618A3EF-DFDA-4BA0-A489-B7CFC60C6BC0}"/>
          </ac:graphicFrameMkLst>
        </pc:graphicFrameChg>
      </pc:sldChg>
      <pc:sldChg chg="addSp delSp modSp add del">
        <pc:chgData name="Nicolas Guillemot" userId="85b7a47195161b4e" providerId="LiveId" clId="{A2CF5108-2DB0-4472-AE5B-2FA3938A2BC6}" dt="2017-08-27T17:47:50.712" v="11393" actId="2696"/>
        <pc:sldMkLst>
          <pc:docMk/>
          <pc:sldMk cId="3211580463" sldId="285"/>
        </pc:sldMkLst>
        <pc:spChg chg="mod">
          <ac:chgData name="Nicolas Guillemot" userId="85b7a47195161b4e" providerId="LiveId" clId="{A2CF5108-2DB0-4472-AE5B-2FA3938A2BC6}" dt="2017-08-27T17:45:42.093" v="11362" actId="20577"/>
          <ac:spMkLst>
            <pc:docMk/>
            <pc:sldMk cId="3211580463" sldId="285"/>
            <ac:spMk id="2" creationId="{8DB4283A-7220-4FF7-A72B-10B7F2AED640}"/>
          </ac:spMkLst>
        </pc:spChg>
        <pc:spChg chg="add del">
          <ac:chgData name="Nicolas Guillemot" userId="85b7a47195161b4e" providerId="LiveId" clId="{A2CF5108-2DB0-4472-AE5B-2FA3938A2BC6}" dt="2017-08-27T17:47:11.828" v="11365" actId="2696"/>
          <ac:spMkLst>
            <pc:docMk/>
            <pc:sldMk cId="3211580463" sldId="285"/>
            <ac:spMk id="3" creationId="{9BFCA5C8-CA5A-4D22-ADAB-C63078EA42EF}"/>
          </ac:spMkLst>
        </pc:spChg>
        <pc:graphicFrameChg chg="add del mod">
          <ac:chgData name="Nicolas Guillemot" userId="85b7a47195161b4e" providerId="LiveId" clId="{A2CF5108-2DB0-4472-AE5B-2FA3938A2BC6}" dt="2017-08-27T17:46:25.944" v="11364" actId="2696"/>
          <ac:graphicFrameMkLst>
            <pc:docMk/>
            <pc:sldMk cId="3211580463" sldId="285"/>
            <ac:graphicFrameMk id="4" creationId="{1B246EBA-51ED-4CE5-97C0-DD246509C3AD}"/>
          </ac:graphicFrameMkLst>
        </pc:graphicFrameChg>
        <pc:graphicFrameChg chg="add mod">
          <ac:chgData name="Nicolas Guillemot" userId="85b7a47195161b4e" providerId="LiveId" clId="{A2CF5108-2DB0-4472-AE5B-2FA3938A2BC6}" dt="2017-08-27T17:47:43.462" v="11392" actId="2696"/>
          <ac:graphicFrameMkLst>
            <pc:docMk/>
            <pc:sldMk cId="3211580463" sldId="285"/>
            <ac:graphicFrameMk id="5" creationId="{28FD239D-36A1-4DC3-85E0-B9B154149CA5}"/>
          </ac:graphicFrameMkLst>
        </pc:graphicFrameChg>
      </pc:sldChg>
      <pc:sldChg chg="addSp delSp modSp add addAnim delAnim modAnim modNotesTx">
        <pc:chgData name="Nicolas Guillemot" userId="85b7a47195161b4e" providerId="LiveId" clId="{A2CF5108-2DB0-4472-AE5B-2FA3938A2BC6}" dt="2017-09-26T18:49:48.717" v="52986" actId="20577"/>
        <pc:sldMkLst>
          <pc:docMk/>
          <pc:sldMk cId="3365039329" sldId="285"/>
        </pc:sldMkLst>
        <pc:spChg chg="mod">
          <ac:chgData name="Nicolas Guillemot" userId="85b7a47195161b4e" providerId="LiveId" clId="{A2CF5108-2DB0-4472-AE5B-2FA3938A2BC6}" dt="2017-08-27T20:14:59.427" v="12066" actId="20577"/>
          <ac:spMkLst>
            <pc:docMk/>
            <pc:sldMk cId="3365039329" sldId="285"/>
            <ac:spMk id="2" creationId="{F7D5E989-9369-41FA-8A45-4157BC5B7C17}"/>
          </ac:spMkLst>
        </pc:spChg>
        <pc:spChg chg="del">
          <ac:chgData name="Nicolas Guillemot" userId="85b7a47195161b4e" providerId="LiveId" clId="{A2CF5108-2DB0-4472-AE5B-2FA3938A2BC6}" dt="2017-08-27T19:16:11.729" v="11461" actId="478"/>
          <ac:spMkLst>
            <pc:docMk/>
            <pc:sldMk cId="3365039329" sldId="285"/>
            <ac:spMk id="3" creationId="{68AAA9B5-0585-4F3F-8A1C-4A4B02F49613}"/>
          </ac:spMkLst>
        </pc:spChg>
        <pc:spChg chg="add mod">
          <ac:chgData name="Nicolas Guillemot" userId="85b7a47195161b4e" providerId="LiveId" clId="{A2CF5108-2DB0-4472-AE5B-2FA3938A2BC6}" dt="2017-08-27T20:33:16.515" v="12460" actId="1035"/>
          <ac:spMkLst>
            <pc:docMk/>
            <pc:sldMk cId="3365039329" sldId="285"/>
            <ac:spMk id="4" creationId="{4A0362BF-B7B4-4E6C-A7B0-CF12C3120210}"/>
          </ac:spMkLst>
        </pc:spChg>
        <pc:spChg chg="add del mod">
          <ac:chgData name="Nicolas Guillemot" userId="85b7a47195161b4e" providerId="LiveId" clId="{A2CF5108-2DB0-4472-AE5B-2FA3938A2BC6}" dt="2017-08-27T19:12:26.104" v="11425" actId="478"/>
          <ac:spMkLst>
            <pc:docMk/>
            <pc:sldMk cId="3365039329" sldId="285"/>
            <ac:spMk id="5" creationId="{E82DEC85-359F-41F9-B9AD-939BD9281155}"/>
          </ac:spMkLst>
        </pc:spChg>
        <pc:spChg chg="add del mod">
          <ac:chgData name="Nicolas Guillemot" userId="85b7a47195161b4e" providerId="LiveId" clId="{A2CF5108-2DB0-4472-AE5B-2FA3938A2BC6}" dt="2017-08-27T19:13:02.559" v="11427" actId="478"/>
          <ac:spMkLst>
            <pc:docMk/>
            <pc:sldMk cId="3365039329" sldId="285"/>
            <ac:spMk id="6" creationId="{1FF417AA-9F48-484E-B120-7E99F2A22838}"/>
          </ac:spMkLst>
        </pc:spChg>
        <pc:spChg chg="add del mod">
          <ac:chgData name="Nicolas Guillemot" userId="85b7a47195161b4e" providerId="LiveId" clId="{A2CF5108-2DB0-4472-AE5B-2FA3938A2BC6}" dt="2017-08-27T19:16:20.619" v="11467" actId="478"/>
          <ac:spMkLst>
            <pc:docMk/>
            <pc:sldMk cId="3365039329" sldId="285"/>
            <ac:spMk id="36" creationId="{73D1A981-A8CE-4687-8A36-49E0772BD846}"/>
          </ac:spMkLst>
        </pc:spChg>
        <pc:spChg chg="add del mod">
          <ac:chgData name="Nicolas Guillemot" userId="85b7a47195161b4e" providerId="LiveId" clId="{A2CF5108-2DB0-4472-AE5B-2FA3938A2BC6}" dt="2017-08-27T19:16:39.578" v="11483" actId="478"/>
          <ac:spMkLst>
            <pc:docMk/>
            <pc:sldMk cId="3365039329" sldId="285"/>
            <ac:spMk id="37" creationId="{EEEF2AF5-9C9A-4806-B9EA-5607DBE5A8C7}"/>
          </ac:spMkLst>
        </pc:spChg>
        <pc:spChg chg="add del mod">
          <ac:chgData name="Nicolas Guillemot" userId="85b7a47195161b4e" providerId="LiveId" clId="{A2CF5108-2DB0-4472-AE5B-2FA3938A2BC6}" dt="2017-09-24T00:22:15.842" v="28459" actId="1036"/>
          <ac:spMkLst>
            <pc:docMk/>
            <pc:sldMk cId="3365039329" sldId="285"/>
            <ac:spMk id="38" creationId="{F580BD50-2C3D-4428-8C3C-D542C39F3501}"/>
          </ac:spMkLst>
        </pc:spChg>
        <pc:spChg chg="add mod">
          <ac:chgData name="Nicolas Guillemot" userId="85b7a47195161b4e" providerId="LiveId" clId="{A2CF5108-2DB0-4472-AE5B-2FA3938A2BC6}" dt="2017-09-24T00:22:19.442" v="28474" actId="20577"/>
          <ac:spMkLst>
            <pc:docMk/>
            <pc:sldMk cId="3365039329" sldId="285"/>
            <ac:spMk id="39" creationId="{6ABB188A-953A-4774-8AAD-03DE65CC9525}"/>
          </ac:spMkLst>
        </pc:spChg>
        <pc:spChg chg="add mod">
          <ac:chgData name="Nicolas Guillemot" userId="85b7a47195161b4e" providerId="LiveId" clId="{A2CF5108-2DB0-4472-AE5B-2FA3938A2BC6}" dt="2017-08-27T20:43:41.476" v="12574" actId="1037"/>
          <ac:spMkLst>
            <pc:docMk/>
            <pc:sldMk cId="3365039329" sldId="285"/>
            <ac:spMk id="41" creationId="{84237DC1-C422-4183-8D2A-7222DDA6BACE}"/>
          </ac:spMkLst>
        </pc:spChg>
        <pc:spChg chg="add del mod ord">
          <ac:chgData name="Nicolas Guillemot" userId="85b7a47195161b4e" providerId="LiveId" clId="{A2CF5108-2DB0-4472-AE5B-2FA3938A2BC6}" dt="2017-08-27T20:20:28.436" v="12134" actId="478"/>
          <ac:spMkLst>
            <pc:docMk/>
            <pc:sldMk cId="3365039329" sldId="285"/>
            <ac:spMk id="42" creationId="{F6233A77-F16B-49A9-8C37-5C65D9EEB32C}"/>
          </ac:spMkLst>
        </pc:spChg>
        <pc:spChg chg="add mod">
          <ac:chgData name="Nicolas Guillemot" userId="85b7a47195161b4e" providerId="LiveId" clId="{A2CF5108-2DB0-4472-AE5B-2FA3938A2BC6}" dt="2017-08-27T20:44:02.935" v="12654" actId="1038"/>
          <ac:spMkLst>
            <pc:docMk/>
            <pc:sldMk cId="3365039329" sldId="285"/>
            <ac:spMk id="43" creationId="{69A4953A-C967-49DF-946E-1F88DC775679}"/>
          </ac:spMkLst>
        </pc:spChg>
        <pc:spChg chg="add del mod">
          <ac:chgData name="Nicolas Guillemot" userId="85b7a47195161b4e" providerId="LiveId" clId="{A2CF5108-2DB0-4472-AE5B-2FA3938A2BC6}" dt="2017-08-27T19:22:54.195" v="11640" actId="478"/>
          <ac:spMkLst>
            <pc:docMk/>
            <pc:sldMk cId="3365039329" sldId="285"/>
            <ac:spMk id="44" creationId="{65266784-3BC7-4E52-BFD8-A6CFB58386D7}"/>
          </ac:spMkLst>
        </pc:spChg>
        <pc:spChg chg="add del mod">
          <ac:chgData name="Nicolas Guillemot" userId="85b7a47195161b4e" providerId="LiveId" clId="{A2CF5108-2DB0-4472-AE5B-2FA3938A2BC6}" dt="2017-08-27T19:23:43.714" v="11644" actId="478"/>
          <ac:spMkLst>
            <pc:docMk/>
            <pc:sldMk cId="3365039329" sldId="285"/>
            <ac:spMk id="45" creationId="{B10FAA9B-4C7B-482B-A6BC-5C502E372367}"/>
          </ac:spMkLst>
        </pc:spChg>
        <pc:spChg chg="add del mod ord">
          <ac:chgData name="Nicolas Guillemot" userId="85b7a47195161b4e" providerId="LiveId" clId="{A2CF5108-2DB0-4472-AE5B-2FA3938A2BC6}" dt="2017-08-27T20:21:36.046" v="12150" actId="478"/>
          <ac:spMkLst>
            <pc:docMk/>
            <pc:sldMk cId="3365039329" sldId="285"/>
            <ac:spMk id="46" creationId="{6CEEA8C7-D3EF-4AAA-9A74-43158106B2D7}"/>
          </ac:spMkLst>
        </pc:spChg>
        <pc:spChg chg="add del mod">
          <ac:chgData name="Nicolas Guillemot" userId="85b7a47195161b4e" providerId="LiveId" clId="{A2CF5108-2DB0-4472-AE5B-2FA3938A2BC6}" dt="2017-08-27T19:32:30.163" v="11744" actId="478"/>
          <ac:spMkLst>
            <pc:docMk/>
            <pc:sldMk cId="3365039329" sldId="285"/>
            <ac:spMk id="47" creationId="{D848A40B-8CCD-4C65-B01F-C6D9B0B80BC1}"/>
          </ac:spMkLst>
        </pc:spChg>
        <pc:spChg chg="add del mod">
          <ac:chgData name="Nicolas Guillemot" userId="85b7a47195161b4e" providerId="LiveId" clId="{A2CF5108-2DB0-4472-AE5B-2FA3938A2BC6}" dt="2017-08-27T19:45:58.604" v="11982" actId="478"/>
          <ac:spMkLst>
            <pc:docMk/>
            <pc:sldMk cId="3365039329" sldId="285"/>
            <ac:spMk id="48" creationId="{3B93ECD6-C64F-49B5-A149-63D1D6EEADEB}"/>
          </ac:spMkLst>
        </pc:spChg>
        <pc:spChg chg="add del mod">
          <ac:chgData name="Nicolas Guillemot" userId="85b7a47195161b4e" providerId="LiveId" clId="{A2CF5108-2DB0-4472-AE5B-2FA3938A2BC6}" dt="2017-08-27T19:45:17.906" v="11963" actId="478"/>
          <ac:spMkLst>
            <pc:docMk/>
            <pc:sldMk cId="3365039329" sldId="285"/>
            <ac:spMk id="49" creationId="{C99D1E27-379C-47C5-9C7C-75ED5FE44485}"/>
          </ac:spMkLst>
        </pc:spChg>
        <pc:spChg chg="add del mod">
          <ac:chgData name="Nicolas Guillemot" userId="85b7a47195161b4e" providerId="LiveId" clId="{A2CF5108-2DB0-4472-AE5B-2FA3938A2BC6}" dt="2017-08-27T19:33:30.098" v="11757" actId="478"/>
          <ac:spMkLst>
            <pc:docMk/>
            <pc:sldMk cId="3365039329" sldId="285"/>
            <ac:spMk id="50" creationId="{A37CDF2B-804F-4462-802C-67FA6DDB9083}"/>
          </ac:spMkLst>
        </pc:spChg>
        <pc:spChg chg="add mod">
          <ac:chgData name="Nicolas Guillemot" userId="85b7a47195161b4e" providerId="LiveId" clId="{A2CF5108-2DB0-4472-AE5B-2FA3938A2BC6}" dt="2017-08-27T20:58:52.090" v="12917" actId="1036"/>
          <ac:spMkLst>
            <pc:docMk/>
            <pc:sldMk cId="3365039329" sldId="285"/>
            <ac:spMk id="51" creationId="{9DF3FC3D-ADAD-4CA7-95C3-58061E16076D}"/>
          </ac:spMkLst>
        </pc:spChg>
        <pc:spChg chg="add mod">
          <ac:chgData name="Nicolas Guillemot" userId="85b7a47195161b4e" providerId="LiveId" clId="{A2CF5108-2DB0-4472-AE5B-2FA3938A2BC6}" dt="2017-08-27T21:00:37.141" v="12983" actId="1036"/>
          <ac:spMkLst>
            <pc:docMk/>
            <pc:sldMk cId="3365039329" sldId="285"/>
            <ac:spMk id="52" creationId="{CB50313B-0170-4CB6-981B-0E3B143C879A}"/>
          </ac:spMkLst>
        </pc:spChg>
        <pc:spChg chg="add mod">
          <ac:chgData name="Nicolas Guillemot" userId="85b7a47195161b4e" providerId="LiveId" clId="{A2CF5108-2DB0-4472-AE5B-2FA3938A2BC6}" dt="2017-08-28T01:20:29.120" v="14600" actId="20577"/>
          <ac:spMkLst>
            <pc:docMk/>
            <pc:sldMk cId="3365039329" sldId="285"/>
            <ac:spMk id="53" creationId="{F1FA5D7E-94C1-439D-89B2-1CE8BFD11E70}"/>
          </ac:spMkLst>
        </pc:spChg>
        <pc:spChg chg="add mod">
          <ac:chgData name="Nicolas Guillemot" userId="85b7a47195161b4e" providerId="LiveId" clId="{A2CF5108-2DB0-4472-AE5B-2FA3938A2BC6}" dt="2017-08-28T01:19:09.396" v="14559" actId="1076"/>
          <ac:spMkLst>
            <pc:docMk/>
            <pc:sldMk cId="3365039329" sldId="285"/>
            <ac:spMk id="54" creationId="{638B2485-0DE7-4460-99D3-1CE9906319CA}"/>
          </ac:spMkLst>
        </pc:spChg>
        <pc:spChg chg="add del mod">
          <ac:chgData name="Nicolas Guillemot" userId="85b7a47195161b4e" providerId="LiveId" clId="{A2CF5108-2DB0-4472-AE5B-2FA3938A2BC6}" dt="2017-08-27T20:44:21.818" v="12667" actId="478"/>
          <ac:spMkLst>
            <pc:docMk/>
            <pc:sldMk cId="3365039329" sldId="285"/>
            <ac:spMk id="55" creationId="{FE01587F-6506-473B-B100-D80BD5E2F235}"/>
          </ac:spMkLst>
        </pc:spChg>
        <pc:spChg chg="add del mod">
          <ac:chgData name="Nicolas Guillemot" userId="85b7a47195161b4e" providerId="LiveId" clId="{A2CF5108-2DB0-4472-AE5B-2FA3938A2BC6}" dt="2017-08-27T20:44:05.110" v="12655" actId="478"/>
          <ac:spMkLst>
            <pc:docMk/>
            <pc:sldMk cId="3365039329" sldId="285"/>
            <ac:spMk id="56" creationId="{502AB8C9-040B-4E27-99F2-DD7EEFD5FB4D}"/>
          </ac:spMkLst>
        </pc:spChg>
        <pc:spChg chg="add mod">
          <ac:chgData name="Nicolas Guillemot" userId="85b7a47195161b4e" providerId="LiveId" clId="{A2CF5108-2DB0-4472-AE5B-2FA3938A2BC6}" dt="2017-08-28T01:16:40.181" v="14520" actId="688"/>
          <ac:spMkLst>
            <pc:docMk/>
            <pc:sldMk cId="3365039329" sldId="285"/>
            <ac:spMk id="57" creationId="{67505545-E6CB-4C5B-9A09-03B3F542A876}"/>
          </ac:spMkLst>
        </pc:spChg>
        <pc:spChg chg="add del mod">
          <ac:chgData name="Nicolas Guillemot" userId="85b7a47195161b4e" providerId="LiveId" clId="{A2CF5108-2DB0-4472-AE5B-2FA3938A2BC6}" dt="2017-08-27T20:28:18.468" v="12281" actId="478"/>
          <ac:spMkLst>
            <pc:docMk/>
            <pc:sldMk cId="3365039329" sldId="285"/>
            <ac:spMk id="58" creationId="{10EC0D91-C9C5-41C1-9B9A-444CB7149521}"/>
          </ac:spMkLst>
        </pc:spChg>
        <pc:spChg chg="add del mod">
          <ac:chgData name="Nicolas Guillemot" userId="85b7a47195161b4e" providerId="LiveId" clId="{A2CF5108-2DB0-4472-AE5B-2FA3938A2BC6}" dt="2017-08-27T20:26:12.777" v="12210" actId="478"/>
          <ac:spMkLst>
            <pc:docMk/>
            <pc:sldMk cId="3365039329" sldId="285"/>
            <ac:spMk id="59" creationId="{D83AC229-0E8D-4C52-A322-D9B30DB82FF0}"/>
          </ac:spMkLst>
        </pc:spChg>
        <pc:spChg chg="add del mod">
          <ac:chgData name="Nicolas Guillemot" userId="85b7a47195161b4e" providerId="LiveId" clId="{A2CF5108-2DB0-4472-AE5B-2FA3938A2BC6}" dt="2017-08-27T20:22:57.011" v="12170" actId="478"/>
          <ac:spMkLst>
            <pc:docMk/>
            <pc:sldMk cId="3365039329" sldId="285"/>
            <ac:spMk id="60" creationId="{AE89B7E4-A9DF-4C24-9F57-CC5E60A8E794}"/>
          </ac:spMkLst>
        </pc:spChg>
        <pc:spChg chg="add del mod">
          <ac:chgData name="Nicolas Guillemot" userId="85b7a47195161b4e" providerId="LiveId" clId="{A2CF5108-2DB0-4472-AE5B-2FA3938A2BC6}" dt="2017-08-27T20:28:15.602" v="12280" actId="478"/>
          <ac:spMkLst>
            <pc:docMk/>
            <pc:sldMk cId="3365039329" sldId="285"/>
            <ac:spMk id="61" creationId="{19EC5696-0AD6-44CC-9522-2607D1362D1E}"/>
          </ac:spMkLst>
        </pc:spChg>
        <pc:spChg chg="add del mod">
          <ac:chgData name="Nicolas Guillemot" userId="85b7a47195161b4e" providerId="LiveId" clId="{A2CF5108-2DB0-4472-AE5B-2FA3938A2BC6}" dt="2017-08-27T20:28:20.303" v="12282" actId="478"/>
          <ac:spMkLst>
            <pc:docMk/>
            <pc:sldMk cId="3365039329" sldId="285"/>
            <ac:spMk id="62" creationId="{EDCC0E0D-B974-4453-914C-2A3EE4894E04}"/>
          </ac:spMkLst>
        </pc:spChg>
        <pc:spChg chg="add mod">
          <ac:chgData name="Nicolas Guillemot" userId="85b7a47195161b4e" providerId="LiveId" clId="{A2CF5108-2DB0-4472-AE5B-2FA3938A2BC6}" dt="2017-08-28T01:16:40.181" v="14520" actId="688"/>
          <ac:spMkLst>
            <pc:docMk/>
            <pc:sldMk cId="3365039329" sldId="285"/>
            <ac:spMk id="63" creationId="{07EE3A62-276C-44BA-AD56-BCFCB2DEC74C}"/>
          </ac:spMkLst>
        </pc:spChg>
        <pc:spChg chg="add mod">
          <ac:chgData name="Nicolas Guillemot" userId="85b7a47195161b4e" providerId="LiveId" clId="{A2CF5108-2DB0-4472-AE5B-2FA3938A2BC6}" dt="2017-08-27T20:43:50.042" v="12606" actId="1038"/>
          <ac:spMkLst>
            <pc:docMk/>
            <pc:sldMk cId="3365039329" sldId="285"/>
            <ac:spMk id="64" creationId="{B877191A-29B3-4254-BAE8-70CADD3288AD}"/>
          </ac:spMkLst>
        </pc:spChg>
        <pc:spChg chg="add mod">
          <ac:chgData name="Nicolas Guillemot" userId="85b7a47195161b4e" providerId="LiveId" clId="{A2CF5108-2DB0-4472-AE5B-2FA3938A2BC6}" dt="2017-08-27T20:34:52.548" v="12471" actId="20577"/>
          <ac:spMkLst>
            <pc:docMk/>
            <pc:sldMk cId="3365039329" sldId="285"/>
            <ac:spMk id="65" creationId="{F7EA9841-D4A4-4D9B-AC53-FC0321C54D85}"/>
          </ac:spMkLst>
        </pc:spChg>
        <pc:spChg chg="add del mod">
          <ac:chgData name="Nicolas Guillemot" userId="85b7a47195161b4e" providerId="LiveId" clId="{A2CF5108-2DB0-4472-AE5B-2FA3938A2BC6}" dt="2017-08-27T20:38:46.535" v="12494" actId="478"/>
          <ac:spMkLst>
            <pc:docMk/>
            <pc:sldMk cId="3365039329" sldId="285"/>
            <ac:spMk id="66" creationId="{0AD08A00-9CEE-40EE-A688-E279F284BB43}"/>
          </ac:spMkLst>
        </pc:spChg>
        <pc:spChg chg="add mod">
          <ac:chgData name="Nicolas Guillemot" userId="85b7a47195161b4e" providerId="LiveId" clId="{A2CF5108-2DB0-4472-AE5B-2FA3938A2BC6}" dt="2017-08-27T20:46:10.967" v="12679" actId="14100"/>
          <ac:spMkLst>
            <pc:docMk/>
            <pc:sldMk cId="3365039329" sldId="285"/>
            <ac:spMk id="67" creationId="{E40FFA20-81B0-430B-B888-1F911692ED25}"/>
          </ac:spMkLst>
        </pc:spChg>
        <pc:spChg chg="add mod">
          <ac:chgData name="Nicolas Guillemot" userId="85b7a47195161b4e" providerId="LiveId" clId="{A2CF5108-2DB0-4472-AE5B-2FA3938A2BC6}" dt="2017-08-27T21:03:58.196" v="13043" actId="1038"/>
          <ac:spMkLst>
            <pc:docMk/>
            <pc:sldMk cId="3365039329" sldId="285"/>
            <ac:spMk id="68" creationId="{BDCF7DA3-91D3-4812-BF7B-A762D8F7BB97}"/>
          </ac:spMkLst>
        </pc:spChg>
        <pc:spChg chg="add mod ord">
          <ac:chgData name="Nicolas Guillemot" userId="85b7a47195161b4e" providerId="LiveId" clId="{A2CF5108-2DB0-4472-AE5B-2FA3938A2BC6}" dt="2017-08-27T20:57:04.461" v="12880" actId="166"/>
          <ac:spMkLst>
            <pc:docMk/>
            <pc:sldMk cId="3365039329" sldId="285"/>
            <ac:spMk id="69" creationId="{0DB94EFA-FF3D-4B05-8B1C-E748A5DD62C7}"/>
          </ac:spMkLst>
        </pc:spChg>
        <pc:spChg chg="add mod">
          <ac:chgData name="Nicolas Guillemot" userId="85b7a47195161b4e" providerId="LiveId" clId="{A2CF5108-2DB0-4472-AE5B-2FA3938A2BC6}" dt="2017-08-28T01:24:37.835" v="14706" actId="14100"/>
          <ac:spMkLst>
            <pc:docMk/>
            <pc:sldMk cId="3365039329" sldId="285"/>
            <ac:spMk id="70" creationId="{49971A6B-1B7E-4998-B7DE-8D8928120F0E}"/>
          </ac:spMkLst>
        </pc:spChg>
        <pc:spChg chg="add del mod">
          <ac:chgData name="Nicolas Guillemot" userId="85b7a47195161b4e" providerId="LiveId" clId="{A2CF5108-2DB0-4472-AE5B-2FA3938A2BC6}" dt="2017-08-27T20:56:38.847" v="12876" actId="478"/>
          <ac:spMkLst>
            <pc:docMk/>
            <pc:sldMk cId="3365039329" sldId="285"/>
            <ac:spMk id="71" creationId="{5B7086AB-C4EF-4757-A2A6-C7A11A26DBA2}"/>
          </ac:spMkLst>
        </pc:spChg>
        <pc:spChg chg="add mod">
          <ac:chgData name="Nicolas Guillemot" userId="85b7a47195161b4e" providerId="LiveId" clId="{A2CF5108-2DB0-4472-AE5B-2FA3938A2BC6}" dt="2017-08-27T20:57:21.683" v="12883" actId="14100"/>
          <ac:spMkLst>
            <pc:docMk/>
            <pc:sldMk cId="3365039329" sldId="285"/>
            <ac:spMk id="72" creationId="{534109F9-1014-41B9-A925-6318D226ABB9}"/>
          </ac:spMkLst>
        </pc:spChg>
        <pc:spChg chg="add mod">
          <ac:chgData name="Nicolas Guillemot" userId="85b7a47195161b4e" providerId="LiveId" clId="{A2CF5108-2DB0-4472-AE5B-2FA3938A2BC6}" dt="2017-08-28T01:24:26.743" v="14705" actId="14100"/>
          <ac:spMkLst>
            <pc:docMk/>
            <pc:sldMk cId="3365039329" sldId="285"/>
            <ac:spMk id="73" creationId="{B74928B1-9011-403C-843C-A78817FEDA68}"/>
          </ac:spMkLst>
        </pc:spChg>
        <pc:spChg chg="add mod">
          <ac:chgData name="Nicolas Guillemot" userId="85b7a47195161b4e" providerId="LiveId" clId="{A2CF5108-2DB0-4472-AE5B-2FA3938A2BC6}" dt="2017-08-27T20:59:57.522" v="12958" actId="1035"/>
          <ac:spMkLst>
            <pc:docMk/>
            <pc:sldMk cId="3365039329" sldId="285"/>
            <ac:spMk id="74" creationId="{F58993CF-3E9A-43E5-A82F-361F31E81A41}"/>
          </ac:spMkLst>
        </pc:spChg>
        <pc:spChg chg="add mod">
          <ac:chgData name="Nicolas Guillemot" userId="85b7a47195161b4e" providerId="LiveId" clId="{A2CF5108-2DB0-4472-AE5B-2FA3938A2BC6}" dt="2017-08-27T21:01:43.309" v="13010" actId="1038"/>
          <ac:spMkLst>
            <pc:docMk/>
            <pc:sldMk cId="3365039329" sldId="285"/>
            <ac:spMk id="75" creationId="{7572BF90-097A-4890-8863-253E5E27C511}"/>
          </ac:spMkLst>
        </pc:spChg>
        <pc:spChg chg="add mod">
          <ac:chgData name="Nicolas Guillemot" userId="85b7a47195161b4e" providerId="LiveId" clId="{A2CF5108-2DB0-4472-AE5B-2FA3938A2BC6}" dt="2017-08-28T01:19:08.750" v="14558" actId="14100"/>
          <ac:spMkLst>
            <pc:docMk/>
            <pc:sldMk cId="3365039329" sldId="285"/>
            <ac:spMk id="76" creationId="{04AFCBBF-955C-4591-86BE-8CC1DB6BCFC9}"/>
          </ac:spMkLst>
        </pc:spChg>
        <pc:spChg chg="add del mod">
          <ac:chgData name="Nicolas Guillemot" userId="85b7a47195161b4e" providerId="LiveId" clId="{A2CF5108-2DB0-4472-AE5B-2FA3938A2BC6}" dt="2017-08-28T01:22:18.124" v="14643" actId="478"/>
          <ac:spMkLst>
            <pc:docMk/>
            <pc:sldMk cId="3365039329" sldId="285"/>
            <ac:spMk id="77" creationId="{4D4FA821-D941-49B9-A071-E28776D50D4C}"/>
          </ac:spMkLst>
        </pc:spChg>
        <pc:spChg chg="add del mod">
          <ac:chgData name="Nicolas Guillemot" userId="85b7a47195161b4e" providerId="LiveId" clId="{A2CF5108-2DB0-4472-AE5B-2FA3938A2BC6}" dt="2017-08-28T01:23:47.192" v="14703" actId="478"/>
          <ac:spMkLst>
            <pc:docMk/>
            <pc:sldMk cId="3365039329" sldId="285"/>
            <ac:spMk id="78" creationId="{8A6092A5-E0C5-493C-86B4-E8681D48D859}"/>
          </ac:spMkLst>
        </pc:spChg>
        <pc:picChg chg="add del mod">
          <ac:chgData name="Nicolas Guillemot" userId="85b7a47195161b4e" providerId="LiveId" clId="{A2CF5108-2DB0-4472-AE5B-2FA3938A2BC6}" dt="2017-09-12T21:30:42.782" v="28103" actId="478"/>
          <ac:picMkLst>
            <pc:docMk/>
            <pc:sldMk cId="3365039329" sldId="285"/>
            <ac:picMk id="31" creationId="{DA4BD698-1BB8-44AE-BB29-0C10DCCCA878}"/>
          </ac:picMkLst>
        </pc:picChg>
        <pc:cxnChg chg="add del mod">
          <ac:chgData name="Nicolas Guillemot" userId="85b7a47195161b4e" providerId="LiveId" clId="{A2CF5108-2DB0-4472-AE5B-2FA3938A2BC6}" dt="2017-08-27T19:43:15.762" v="11909" actId="478"/>
          <ac:cxnSpMkLst>
            <pc:docMk/>
            <pc:sldMk cId="3365039329" sldId="285"/>
            <ac:cxnSpMk id="8" creationId="{4E58A68B-FBA7-45F6-9F44-7651AFFFE68A}"/>
          </ac:cxnSpMkLst>
        </pc:cxnChg>
        <pc:cxnChg chg="add mod">
          <ac:chgData name="Nicolas Guillemot" userId="85b7a47195161b4e" providerId="LiveId" clId="{A2CF5108-2DB0-4472-AE5B-2FA3938A2BC6}" dt="2017-08-27T20:33:16.515" v="12460" actId="1035"/>
          <ac:cxnSpMkLst>
            <pc:docMk/>
            <pc:sldMk cId="3365039329" sldId="285"/>
            <ac:cxnSpMk id="11" creationId="{92FA6EDE-0ED7-4208-ADFA-954FB6E11BBA}"/>
          </ac:cxnSpMkLst>
        </pc:cxnChg>
        <pc:cxnChg chg="add mod">
          <ac:chgData name="Nicolas Guillemot" userId="85b7a47195161b4e" providerId="LiveId" clId="{A2CF5108-2DB0-4472-AE5B-2FA3938A2BC6}" dt="2017-08-27T20:33:16.515" v="12460" actId="1035"/>
          <ac:cxnSpMkLst>
            <pc:docMk/>
            <pc:sldMk cId="3365039329" sldId="285"/>
            <ac:cxnSpMk id="18" creationId="{38727967-20BD-4461-9A87-B59640CBC94A}"/>
          </ac:cxnSpMkLst>
        </pc:cxnChg>
        <pc:cxnChg chg="add mod">
          <ac:chgData name="Nicolas Guillemot" userId="85b7a47195161b4e" providerId="LiveId" clId="{A2CF5108-2DB0-4472-AE5B-2FA3938A2BC6}" dt="2017-08-27T20:33:16.515" v="12460" actId="1035"/>
          <ac:cxnSpMkLst>
            <pc:docMk/>
            <pc:sldMk cId="3365039329" sldId="285"/>
            <ac:cxnSpMk id="19" creationId="{BA205DF9-C554-4BF5-AD9C-5FF9DAF7093D}"/>
          </ac:cxnSpMkLst>
        </pc:cxnChg>
        <pc:cxnChg chg="add mod">
          <ac:chgData name="Nicolas Guillemot" userId="85b7a47195161b4e" providerId="LiveId" clId="{A2CF5108-2DB0-4472-AE5B-2FA3938A2BC6}" dt="2017-08-27T20:33:16.515" v="12460" actId="1035"/>
          <ac:cxnSpMkLst>
            <pc:docMk/>
            <pc:sldMk cId="3365039329" sldId="285"/>
            <ac:cxnSpMk id="21" creationId="{1AF76197-94B6-4D64-A5F4-BA5E3C9B465D}"/>
          </ac:cxnSpMkLst>
        </pc:cxnChg>
        <pc:cxnChg chg="add mod">
          <ac:chgData name="Nicolas Guillemot" userId="85b7a47195161b4e" providerId="LiveId" clId="{A2CF5108-2DB0-4472-AE5B-2FA3938A2BC6}" dt="2017-08-27T20:33:16.515" v="12460" actId="1035"/>
          <ac:cxnSpMkLst>
            <pc:docMk/>
            <pc:sldMk cId="3365039329" sldId="285"/>
            <ac:cxnSpMk id="23" creationId="{B71C7F05-9430-402C-BE29-233E6755E45B}"/>
          </ac:cxnSpMkLst>
        </pc:cxnChg>
        <pc:cxnChg chg="add mod">
          <ac:chgData name="Nicolas Guillemot" userId="85b7a47195161b4e" providerId="LiveId" clId="{A2CF5108-2DB0-4472-AE5B-2FA3938A2BC6}" dt="2017-08-27T20:33:16.515" v="12460" actId="1035"/>
          <ac:cxnSpMkLst>
            <pc:docMk/>
            <pc:sldMk cId="3365039329" sldId="285"/>
            <ac:cxnSpMk id="32" creationId="{0C415522-E86A-4EC1-BF7B-D1DB3106F4B3}"/>
          </ac:cxnSpMkLst>
        </pc:cxnChg>
        <pc:cxnChg chg="add mod">
          <ac:chgData name="Nicolas Guillemot" userId="85b7a47195161b4e" providerId="LiveId" clId="{A2CF5108-2DB0-4472-AE5B-2FA3938A2BC6}" dt="2017-08-27T20:33:16.515" v="12460" actId="1035"/>
          <ac:cxnSpMkLst>
            <pc:docMk/>
            <pc:sldMk cId="3365039329" sldId="285"/>
            <ac:cxnSpMk id="33" creationId="{4ADD7EF2-06E9-4C5D-9A69-6F623DC76865}"/>
          </ac:cxnSpMkLst>
        </pc:cxnChg>
        <pc:cxnChg chg="add del mod">
          <ac:chgData name="Nicolas Guillemot" userId="85b7a47195161b4e" providerId="LiveId" clId="{A2CF5108-2DB0-4472-AE5B-2FA3938A2BC6}" dt="2017-08-27T19:43:13.035" v="11906" actId="478"/>
          <ac:cxnSpMkLst>
            <pc:docMk/>
            <pc:sldMk cId="3365039329" sldId="285"/>
            <ac:cxnSpMk id="34" creationId="{4E72CFFC-3F4A-4802-BFBE-442D91565FF9}"/>
          </ac:cxnSpMkLst>
        </pc:cxnChg>
        <pc:cxnChg chg="add del mod">
          <ac:chgData name="Nicolas Guillemot" userId="85b7a47195161b4e" providerId="LiveId" clId="{A2CF5108-2DB0-4472-AE5B-2FA3938A2BC6}" dt="2017-08-27T19:43:14.045" v="11907" actId="478"/>
          <ac:cxnSpMkLst>
            <pc:docMk/>
            <pc:sldMk cId="3365039329" sldId="285"/>
            <ac:cxnSpMk id="35" creationId="{550EE092-59EE-4A02-8259-451B06C89799}"/>
          </ac:cxnSpMkLst>
        </pc:cxnChg>
        <pc:cxnChg chg="add del mod">
          <ac:chgData name="Nicolas Guillemot" userId="85b7a47195161b4e" providerId="LiveId" clId="{A2CF5108-2DB0-4472-AE5B-2FA3938A2BC6}" dt="2017-08-27T19:43:14.835" v="11908" actId="478"/>
          <ac:cxnSpMkLst>
            <pc:docMk/>
            <pc:sldMk cId="3365039329" sldId="285"/>
            <ac:cxnSpMk id="40" creationId="{229C9785-1D2A-4F7D-B093-82F897EAEC99}"/>
          </ac:cxnSpMkLst>
        </pc:cxnChg>
      </pc:sldChg>
      <pc:sldChg chg="addSp delSp modSp add del">
        <pc:chgData name="Nicolas Guillemot" userId="85b7a47195161b4e" providerId="LiveId" clId="{A2CF5108-2DB0-4472-AE5B-2FA3938A2BC6}" dt="2017-08-27T17:01:42.009" v="11341" actId="2696"/>
        <pc:sldMkLst>
          <pc:docMk/>
          <pc:sldMk cId="4260822686" sldId="285"/>
        </pc:sldMkLst>
        <pc:spChg chg="mod">
          <ac:chgData name="Nicolas Guillemot" userId="85b7a47195161b4e" providerId="LiveId" clId="{A2CF5108-2DB0-4472-AE5B-2FA3938A2BC6}" dt="2017-08-27T16:41:20.481" v="11195" actId="1076"/>
          <ac:spMkLst>
            <pc:docMk/>
            <pc:sldMk cId="4260822686" sldId="285"/>
            <ac:spMk id="2" creationId="{4087EC61-BE61-4F83-93E3-DA71FAFC9D37}"/>
          </ac:spMkLst>
        </pc:spChg>
        <pc:spChg chg="del mod">
          <ac:chgData name="Nicolas Guillemot" userId="85b7a47195161b4e" providerId="LiveId" clId="{A2CF5108-2DB0-4472-AE5B-2FA3938A2BC6}" dt="2017-08-27T16:40:47.977" v="11172" actId="478"/>
          <ac:spMkLst>
            <pc:docMk/>
            <pc:sldMk cId="4260822686" sldId="285"/>
            <ac:spMk id="3" creationId="{FECD07D6-17C3-4C57-9CA3-115879091FB7}"/>
          </ac:spMkLst>
        </pc:spChg>
        <pc:spChg chg="add mod">
          <ac:chgData name="Nicolas Guillemot" userId="85b7a47195161b4e" providerId="LiveId" clId="{A2CF5108-2DB0-4472-AE5B-2FA3938A2BC6}" dt="2017-08-27T16:50:22.356" v="11276" actId="1076"/>
          <ac:spMkLst>
            <pc:docMk/>
            <pc:sldMk cId="4260822686" sldId="285"/>
            <ac:spMk id="4" creationId="{6837971A-9857-440F-B3E2-E87071E31ED8}"/>
          </ac:spMkLst>
        </pc:spChg>
        <pc:spChg chg="add del mod">
          <ac:chgData name="Nicolas Guillemot" userId="85b7a47195161b4e" providerId="LiveId" clId="{A2CF5108-2DB0-4472-AE5B-2FA3938A2BC6}" dt="2017-08-27T16:41:14.721" v="11192" actId="478"/>
          <ac:spMkLst>
            <pc:docMk/>
            <pc:sldMk cId="4260822686" sldId="285"/>
            <ac:spMk id="5" creationId="{CDD90172-59E7-4C99-BD57-BEA37E506B1A}"/>
          </ac:spMkLst>
        </pc:spChg>
        <pc:spChg chg="add mod">
          <ac:chgData name="Nicolas Guillemot" userId="85b7a47195161b4e" providerId="LiveId" clId="{A2CF5108-2DB0-4472-AE5B-2FA3938A2BC6}" dt="2017-08-27T16:50:22.356" v="11276" actId="1076"/>
          <ac:spMkLst>
            <pc:docMk/>
            <pc:sldMk cId="4260822686" sldId="285"/>
            <ac:spMk id="6" creationId="{0E5F6BB6-DFFD-493A-8F5C-E464E281FF2C}"/>
          </ac:spMkLst>
        </pc:spChg>
        <pc:spChg chg="add mod">
          <ac:chgData name="Nicolas Guillemot" userId="85b7a47195161b4e" providerId="LiveId" clId="{A2CF5108-2DB0-4472-AE5B-2FA3938A2BC6}" dt="2017-08-27T16:54:13.909" v="11334" actId="1076"/>
          <ac:spMkLst>
            <pc:docMk/>
            <pc:sldMk cId="4260822686" sldId="285"/>
            <ac:spMk id="9" creationId="{7D440D48-B700-44AF-9D2A-90A8437820D8}"/>
          </ac:spMkLst>
        </pc:spChg>
        <pc:spChg chg="add del mod">
          <ac:chgData name="Nicolas Guillemot" userId="85b7a47195161b4e" providerId="LiveId" clId="{A2CF5108-2DB0-4472-AE5B-2FA3938A2BC6}" dt="2017-08-27T16:40:18.925" v="11169" actId="478"/>
          <ac:spMkLst>
            <pc:docMk/>
            <pc:sldMk cId="4260822686" sldId="285"/>
            <ac:spMk id="10" creationId="{4621C33C-BB8A-4BAC-AFE9-458A57A6BF3E}"/>
          </ac:spMkLst>
        </pc:spChg>
        <pc:spChg chg="add del mod">
          <ac:chgData name="Nicolas Guillemot" userId="85b7a47195161b4e" providerId="LiveId" clId="{A2CF5108-2DB0-4472-AE5B-2FA3938A2BC6}" dt="2017-08-27T16:40:54.151" v="11173" actId="478"/>
          <ac:spMkLst>
            <pc:docMk/>
            <pc:sldMk cId="4260822686" sldId="285"/>
            <ac:spMk id="12" creationId="{B9D21207-25D4-411A-A01E-22C9C2D2BBA5}"/>
          </ac:spMkLst>
        </pc:spChg>
        <pc:spChg chg="add mod">
          <ac:chgData name="Nicolas Guillemot" userId="85b7a47195161b4e" providerId="LiveId" clId="{A2CF5108-2DB0-4472-AE5B-2FA3938A2BC6}" dt="2017-08-27T16:50:22.356" v="11276" actId="1076"/>
          <ac:spMkLst>
            <pc:docMk/>
            <pc:sldMk cId="4260822686" sldId="285"/>
            <ac:spMk id="13" creationId="{81360186-5FEB-44D0-A48D-AC05055B1A11}"/>
          </ac:spMkLst>
        </pc:spChg>
        <pc:spChg chg="add mod">
          <ac:chgData name="Nicolas Guillemot" userId="85b7a47195161b4e" providerId="LiveId" clId="{A2CF5108-2DB0-4472-AE5B-2FA3938A2BC6}" dt="2017-08-27T16:54:54.400" v="11339" actId="1076"/>
          <ac:spMkLst>
            <pc:docMk/>
            <pc:sldMk cId="4260822686" sldId="285"/>
            <ac:spMk id="20" creationId="{D6C7DD28-17A6-4B9C-8F40-A41E6DC9C00C}"/>
          </ac:spMkLst>
        </pc:spChg>
        <pc:spChg chg="add mod">
          <ac:chgData name="Nicolas Guillemot" userId="85b7a47195161b4e" providerId="LiveId" clId="{A2CF5108-2DB0-4472-AE5B-2FA3938A2BC6}" dt="2017-08-27T16:54:56.267" v="11340" actId="1076"/>
          <ac:spMkLst>
            <pc:docMk/>
            <pc:sldMk cId="4260822686" sldId="285"/>
            <ac:spMk id="21" creationId="{3831FB7D-5FEA-45D4-A5E9-09F7F77B8A7E}"/>
          </ac:spMkLst>
        </pc:spChg>
        <pc:spChg chg="add mod">
          <ac:chgData name="Nicolas Guillemot" userId="85b7a47195161b4e" providerId="LiveId" clId="{A2CF5108-2DB0-4472-AE5B-2FA3938A2BC6}" dt="2017-08-27T16:54:37.296" v="11338" actId="1076"/>
          <ac:spMkLst>
            <pc:docMk/>
            <pc:sldMk cId="4260822686" sldId="285"/>
            <ac:spMk id="29" creationId="{23258003-75BC-470D-AD7F-A1F960DDA291}"/>
          </ac:spMkLst>
        </pc:spChg>
        <pc:spChg chg="add mod">
          <ac:chgData name="Nicolas Guillemot" userId="85b7a47195161b4e" providerId="LiveId" clId="{A2CF5108-2DB0-4472-AE5B-2FA3938A2BC6}" dt="2017-08-27T16:50:54.670" v="11305" actId="1076"/>
          <ac:spMkLst>
            <pc:docMk/>
            <pc:sldMk cId="4260822686" sldId="285"/>
            <ac:spMk id="36" creationId="{1927212F-99AC-44B7-899C-5071E3375BAB}"/>
          </ac:spMkLst>
        </pc:spChg>
        <pc:spChg chg="add mod">
          <ac:chgData name="Nicolas Guillemot" userId="85b7a47195161b4e" providerId="LiveId" clId="{A2CF5108-2DB0-4472-AE5B-2FA3938A2BC6}" dt="2017-08-27T16:54:22.163" v="11336" actId="1076"/>
          <ac:spMkLst>
            <pc:docMk/>
            <pc:sldMk cId="4260822686" sldId="285"/>
            <ac:spMk id="40" creationId="{EF45A67E-7F85-4D99-9580-F4E49082742E}"/>
          </ac:spMkLst>
        </pc:spChg>
        <pc:picChg chg="add del mod">
          <ac:chgData name="Nicolas Guillemot" userId="85b7a47195161b4e" providerId="LiveId" clId="{A2CF5108-2DB0-4472-AE5B-2FA3938A2BC6}" dt="2017-08-27T16:37:32.503" v="11139" actId="478"/>
          <ac:picMkLst>
            <pc:docMk/>
            <pc:sldMk cId="4260822686" sldId="285"/>
            <ac:picMk id="8" creationId="{E9BAD8FF-2FDF-4FD6-9E40-E1727685C93F}"/>
          </ac:picMkLst>
        </pc:picChg>
        <pc:cxnChg chg="add mod">
          <ac:chgData name="Nicolas Guillemot" userId="85b7a47195161b4e" providerId="LiveId" clId="{A2CF5108-2DB0-4472-AE5B-2FA3938A2BC6}" dt="2017-08-27T16:50:22.356" v="11276" actId="1076"/>
          <ac:cxnSpMkLst>
            <pc:docMk/>
            <pc:sldMk cId="4260822686" sldId="285"/>
            <ac:cxnSpMk id="15" creationId="{456D9ABA-DE94-4BA4-8DC0-3378E45BDF85}"/>
          </ac:cxnSpMkLst>
        </pc:cxnChg>
        <pc:cxnChg chg="add mod">
          <ac:chgData name="Nicolas Guillemot" userId="85b7a47195161b4e" providerId="LiveId" clId="{A2CF5108-2DB0-4472-AE5B-2FA3938A2BC6}" dt="2017-08-27T16:50:22.356" v="11276" actId="1076"/>
          <ac:cxnSpMkLst>
            <pc:docMk/>
            <pc:sldMk cId="4260822686" sldId="285"/>
            <ac:cxnSpMk id="16" creationId="{0EF2DC81-7E52-4113-BB6D-96CEDD30957B}"/>
          </ac:cxnSpMkLst>
        </pc:cxnChg>
        <pc:cxnChg chg="add mod">
          <ac:chgData name="Nicolas Guillemot" userId="85b7a47195161b4e" providerId="LiveId" clId="{A2CF5108-2DB0-4472-AE5B-2FA3938A2BC6}" dt="2017-08-27T16:54:13.909" v="11334" actId="1076"/>
          <ac:cxnSpMkLst>
            <pc:docMk/>
            <pc:sldMk cId="4260822686" sldId="285"/>
            <ac:cxnSpMk id="26" creationId="{7E7BDE4D-7BE9-4070-96A6-C9974CB4F589}"/>
          </ac:cxnSpMkLst>
        </pc:cxnChg>
        <pc:cxnChg chg="add mod">
          <ac:chgData name="Nicolas Guillemot" userId="85b7a47195161b4e" providerId="LiveId" clId="{A2CF5108-2DB0-4472-AE5B-2FA3938A2BC6}" dt="2017-08-27T16:54:13.909" v="11334" actId="1076"/>
          <ac:cxnSpMkLst>
            <pc:docMk/>
            <pc:sldMk cId="4260822686" sldId="285"/>
            <ac:cxnSpMk id="37" creationId="{BDAADBF9-5E12-4C3D-B5A8-60B9FE5E58DB}"/>
          </ac:cxnSpMkLst>
        </pc:cxnChg>
      </pc:sldChg>
      <pc:sldChg chg="addSp delSp modSp add modAnim modNotesTx">
        <pc:chgData name="Nicolas Guillemot" userId="85b7a47195161b4e" providerId="LiveId" clId="{A2CF5108-2DB0-4472-AE5B-2FA3938A2BC6}" dt="2017-09-26T18:53:08.524" v="54114" actId="20577"/>
        <pc:sldMkLst>
          <pc:docMk/>
          <pc:sldMk cId="577122689" sldId="286"/>
        </pc:sldMkLst>
        <pc:spChg chg="mod">
          <ac:chgData name="Nicolas Guillemot" userId="85b7a47195161b4e" providerId="LiveId" clId="{A2CF5108-2DB0-4472-AE5B-2FA3938A2BC6}" dt="2017-08-27T21:11:56.226" v="13064" actId="20577"/>
          <ac:spMkLst>
            <pc:docMk/>
            <pc:sldMk cId="577122689" sldId="286"/>
            <ac:spMk id="2" creationId="{11E04C59-58FF-4BC9-8AE1-8BED66A2F4AE}"/>
          </ac:spMkLst>
        </pc:spChg>
        <pc:spChg chg="del">
          <ac:chgData name="Nicolas Guillemot" userId="85b7a47195161b4e" providerId="LiveId" clId="{A2CF5108-2DB0-4472-AE5B-2FA3938A2BC6}" dt="2017-08-27T21:14:24.059" v="13095" actId="478"/>
          <ac:spMkLst>
            <pc:docMk/>
            <pc:sldMk cId="577122689" sldId="286"/>
            <ac:spMk id="3" creationId="{327746F1-BF2F-4458-9954-6E2F6579DE81}"/>
          </ac:spMkLst>
        </pc:spChg>
        <pc:spChg chg="add mod">
          <ac:chgData name="Nicolas Guillemot" userId="85b7a47195161b4e" providerId="LiveId" clId="{A2CF5108-2DB0-4472-AE5B-2FA3938A2BC6}" dt="2017-08-27T21:50:58.327" v="13397" actId="14100"/>
          <ac:spMkLst>
            <pc:docMk/>
            <pc:sldMk cId="577122689" sldId="286"/>
            <ac:spMk id="4" creationId="{AA47A05F-4900-479F-800B-EBF7217E7D2E}"/>
          </ac:spMkLst>
        </pc:spChg>
        <pc:spChg chg="add mod topLvl">
          <ac:chgData name="Nicolas Guillemot" userId="85b7a47195161b4e" providerId="LiveId" clId="{A2CF5108-2DB0-4472-AE5B-2FA3938A2BC6}" dt="2017-08-27T21:31:06.455" v="13251" actId="1038"/>
          <ac:spMkLst>
            <pc:docMk/>
            <pc:sldMk cId="577122689" sldId="286"/>
            <ac:spMk id="5" creationId="{AD4D7155-DE68-4B39-B868-9BCC0A039C87}"/>
          </ac:spMkLst>
        </pc:spChg>
        <pc:spChg chg="add mod topLvl">
          <ac:chgData name="Nicolas Guillemot" userId="85b7a47195161b4e" providerId="LiveId" clId="{A2CF5108-2DB0-4472-AE5B-2FA3938A2BC6}" dt="2017-08-27T21:31:06.455" v="13251" actId="1038"/>
          <ac:spMkLst>
            <pc:docMk/>
            <pc:sldMk cId="577122689" sldId="286"/>
            <ac:spMk id="6" creationId="{F1F2B5BA-BA15-4A82-8E27-326C37DF5C89}"/>
          </ac:spMkLst>
        </pc:spChg>
        <pc:spChg chg="add del mod">
          <ac:chgData name="Nicolas Guillemot" userId="85b7a47195161b4e" providerId="LiveId" clId="{A2CF5108-2DB0-4472-AE5B-2FA3938A2BC6}" dt="2017-08-27T21:13:58.315" v="13090" actId="1037"/>
          <ac:spMkLst>
            <pc:docMk/>
            <pc:sldMk cId="577122689" sldId="286"/>
            <ac:spMk id="7" creationId="{E551A63E-C296-4AF9-93FE-5264C8616AC1}"/>
          </ac:spMkLst>
        </pc:spChg>
        <pc:spChg chg="add del mod">
          <ac:chgData name="Nicolas Guillemot" userId="85b7a47195161b4e" providerId="LiveId" clId="{A2CF5108-2DB0-4472-AE5B-2FA3938A2BC6}" dt="2017-08-27T21:13:58.315" v="13090" actId="1037"/>
          <ac:spMkLst>
            <pc:docMk/>
            <pc:sldMk cId="577122689" sldId="286"/>
            <ac:spMk id="8" creationId="{1E320A47-B42A-4A5F-AABB-6EEAE9F55628}"/>
          </ac:spMkLst>
        </pc:spChg>
        <pc:spChg chg="add del mod">
          <ac:chgData name="Nicolas Guillemot" userId="85b7a47195161b4e" providerId="LiveId" clId="{A2CF5108-2DB0-4472-AE5B-2FA3938A2BC6}" dt="2017-08-27T21:13:56.428" v="13088" actId="1037"/>
          <ac:spMkLst>
            <pc:docMk/>
            <pc:sldMk cId="577122689" sldId="286"/>
            <ac:spMk id="9" creationId="{0A0C0414-6D56-4CF5-A91C-5A005F7850A6}"/>
          </ac:spMkLst>
        </pc:spChg>
        <pc:spChg chg="add del mod">
          <ac:chgData name="Nicolas Guillemot" userId="85b7a47195161b4e" providerId="LiveId" clId="{A2CF5108-2DB0-4472-AE5B-2FA3938A2BC6}" dt="2017-08-27T21:13:56.428" v="13088" actId="1037"/>
          <ac:spMkLst>
            <pc:docMk/>
            <pc:sldMk cId="577122689" sldId="286"/>
            <ac:spMk id="10" creationId="{8FCFF70E-C0FC-4AA2-8172-6226AB12F018}"/>
          </ac:spMkLst>
        </pc:spChg>
        <pc:spChg chg="add del mod">
          <ac:chgData name="Nicolas Guillemot" userId="85b7a47195161b4e" providerId="LiveId" clId="{A2CF5108-2DB0-4472-AE5B-2FA3938A2BC6}" dt="2017-08-27T21:13:56.428" v="13088" actId="1037"/>
          <ac:spMkLst>
            <pc:docMk/>
            <pc:sldMk cId="577122689" sldId="286"/>
            <ac:spMk id="11" creationId="{96324E86-E2A4-4733-87C2-4254B7D1C9D3}"/>
          </ac:spMkLst>
        </pc:spChg>
        <pc:spChg chg="add del mod">
          <ac:chgData name="Nicolas Guillemot" userId="85b7a47195161b4e" providerId="LiveId" clId="{A2CF5108-2DB0-4472-AE5B-2FA3938A2BC6}" dt="2017-08-27T21:13:56.428" v="13088" actId="1037"/>
          <ac:spMkLst>
            <pc:docMk/>
            <pc:sldMk cId="577122689" sldId="286"/>
            <ac:spMk id="12" creationId="{37819747-8A9D-4C99-834F-11D78E56245E}"/>
          </ac:spMkLst>
        </pc:spChg>
        <pc:spChg chg="add del mod">
          <ac:chgData name="Nicolas Guillemot" userId="85b7a47195161b4e" providerId="LiveId" clId="{A2CF5108-2DB0-4472-AE5B-2FA3938A2BC6}" dt="2017-08-27T21:13:55.279" v="13086" actId="1037"/>
          <ac:spMkLst>
            <pc:docMk/>
            <pc:sldMk cId="577122689" sldId="286"/>
            <ac:spMk id="13" creationId="{D2C24B5F-837C-4272-8096-180584C33F0F}"/>
          </ac:spMkLst>
        </pc:spChg>
        <pc:spChg chg="add del mod">
          <ac:chgData name="Nicolas Guillemot" userId="85b7a47195161b4e" providerId="LiveId" clId="{A2CF5108-2DB0-4472-AE5B-2FA3938A2BC6}" dt="2017-08-27T21:13:55.279" v="13086" actId="1037"/>
          <ac:spMkLst>
            <pc:docMk/>
            <pc:sldMk cId="577122689" sldId="286"/>
            <ac:spMk id="14" creationId="{B67F7B54-7551-4956-A1BA-43A69849F377}"/>
          </ac:spMkLst>
        </pc:spChg>
        <pc:spChg chg="add del mod">
          <ac:chgData name="Nicolas Guillemot" userId="85b7a47195161b4e" providerId="LiveId" clId="{A2CF5108-2DB0-4472-AE5B-2FA3938A2BC6}" dt="2017-08-27T21:13:55.279" v="13086" actId="1037"/>
          <ac:spMkLst>
            <pc:docMk/>
            <pc:sldMk cId="577122689" sldId="286"/>
            <ac:spMk id="15" creationId="{6893C0F5-AC7A-4310-8609-F8318C139203}"/>
          </ac:spMkLst>
        </pc:spChg>
        <pc:spChg chg="add del mod">
          <ac:chgData name="Nicolas Guillemot" userId="85b7a47195161b4e" providerId="LiveId" clId="{A2CF5108-2DB0-4472-AE5B-2FA3938A2BC6}" dt="2017-08-27T21:13:55.279" v="13086" actId="1037"/>
          <ac:spMkLst>
            <pc:docMk/>
            <pc:sldMk cId="577122689" sldId="286"/>
            <ac:spMk id="16" creationId="{4EA83D2B-1CC3-4A60-9983-E18C530F2E54}"/>
          </ac:spMkLst>
        </pc:spChg>
        <pc:spChg chg="add mod topLvl">
          <ac:chgData name="Nicolas Guillemot" userId="85b7a47195161b4e" providerId="LiveId" clId="{A2CF5108-2DB0-4472-AE5B-2FA3938A2BC6}" dt="2017-08-27T21:31:06.455" v="13251" actId="1038"/>
          <ac:spMkLst>
            <pc:docMk/>
            <pc:sldMk cId="577122689" sldId="286"/>
            <ac:spMk id="17" creationId="{9F56D22F-3150-44B9-9459-DAA97FD3ED58}"/>
          </ac:spMkLst>
        </pc:spChg>
        <pc:spChg chg="add mod topLvl">
          <ac:chgData name="Nicolas Guillemot" userId="85b7a47195161b4e" providerId="LiveId" clId="{A2CF5108-2DB0-4472-AE5B-2FA3938A2BC6}" dt="2017-08-27T21:31:06.455" v="13251" actId="1038"/>
          <ac:spMkLst>
            <pc:docMk/>
            <pc:sldMk cId="577122689" sldId="286"/>
            <ac:spMk id="18" creationId="{F018F979-1172-4A91-82CB-19257F284971}"/>
          </ac:spMkLst>
        </pc:spChg>
        <pc:spChg chg="add mod topLvl">
          <ac:chgData name="Nicolas Guillemot" userId="85b7a47195161b4e" providerId="LiveId" clId="{A2CF5108-2DB0-4472-AE5B-2FA3938A2BC6}" dt="2017-08-27T21:31:06.455" v="13251" actId="1038"/>
          <ac:spMkLst>
            <pc:docMk/>
            <pc:sldMk cId="577122689" sldId="286"/>
            <ac:spMk id="19" creationId="{00FE8996-AA66-47C8-972D-83EE6F7906F7}"/>
          </ac:spMkLst>
        </pc:spChg>
        <pc:spChg chg="add mod topLvl">
          <ac:chgData name="Nicolas Guillemot" userId="85b7a47195161b4e" providerId="LiveId" clId="{A2CF5108-2DB0-4472-AE5B-2FA3938A2BC6}" dt="2017-08-27T21:31:06.455" v="13251" actId="1038"/>
          <ac:spMkLst>
            <pc:docMk/>
            <pc:sldMk cId="577122689" sldId="286"/>
            <ac:spMk id="20" creationId="{53FF59F6-9CD9-4B94-B598-7D033AF87F8C}"/>
          </ac:spMkLst>
        </pc:spChg>
        <pc:spChg chg="add mod topLvl">
          <ac:chgData name="Nicolas Guillemot" userId="85b7a47195161b4e" providerId="LiveId" clId="{A2CF5108-2DB0-4472-AE5B-2FA3938A2BC6}" dt="2017-08-27T21:31:06.455" v="13251" actId="1038"/>
          <ac:spMkLst>
            <pc:docMk/>
            <pc:sldMk cId="577122689" sldId="286"/>
            <ac:spMk id="21" creationId="{EBAA3285-4A63-427C-BF29-F596D1CBDD03}"/>
          </ac:spMkLst>
        </pc:spChg>
        <pc:spChg chg="add mod topLvl">
          <ac:chgData name="Nicolas Guillemot" userId="85b7a47195161b4e" providerId="LiveId" clId="{A2CF5108-2DB0-4472-AE5B-2FA3938A2BC6}" dt="2017-08-27T21:31:06.455" v="13251" actId="1038"/>
          <ac:spMkLst>
            <pc:docMk/>
            <pc:sldMk cId="577122689" sldId="286"/>
            <ac:spMk id="22" creationId="{D05C2CD8-E020-4B3B-A37D-B3F07A9413A6}"/>
          </ac:spMkLst>
        </pc:spChg>
        <pc:spChg chg="add mod topLvl">
          <ac:chgData name="Nicolas Guillemot" userId="85b7a47195161b4e" providerId="LiveId" clId="{A2CF5108-2DB0-4472-AE5B-2FA3938A2BC6}" dt="2017-08-27T21:31:06.455" v="13251" actId="1038"/>
          <ac:spMkLst>
            <pc:docMk/>
            <pc:sldMk cId="577122689" sldId="286"/>
            <ac:spMk id="23" creationId="{7E2E6AB8-5B6E-4D62-AF9E-403968C38A0E}"/>
          </ac:spMkLst>
        </pc:spChg>
        <pc:spChg chg="add mod topLvl">
          <ac:chgData name="Nicolas Guillemot" userId="85b7a47195161b4e" providerId="LiveId" clId="{A2CF5108-2DB0-4472-AE5B-2FA3938A2BC6}" dt="2017-08-27T21:31:06.455" v="13251" actId="1038"/>
          <ac:spMkLst>
            <pc:docMk/>
            <pc:sldMk cId="577122689" sldId="286"/>
            <ac:spMk id="24" creationId="{B81DE767-42AD-48CB-85A9-B2C204217F6A}"/>
          </ac:spMkLst>
        </pc:spChg>
        <pc:spChg chg="add mod topLvl">
          <ac:chgData name="Nicolas Guillemot" userId="85b7a47195161b4e" providerId="LiveId" clId="{A2CF5108-2DB0-4472-AE5B-2FA3938A2BC6}" dt="2017-08-27T21:31:06.455" v="13251" actId="1038"/>
          <ac:spMkLst>
            <pc:docMk/>
            <pc:sldMk cId="577122689" sldId="286"/>
            <ac:spMk id="25" creationId="{E49B6390-003C-4932-98B2-FF2D4D0D11E9}"/>
          </ac:spMkLst>
        </pc:spChg>
        <pc:spChg chg="add mod topLvl">
          <ac:chgData name="Nicolas Guillemot" userId="85b7a47195161b4e" providerId="LiveId" clId="{A2CF5108-2DB0-4472-AE5B-2FA3938A2BC6}" dt="2017-08-27T21:31:06.455" v="13251" actId="1038"/>
          <ac:spMkLst>
            <pc:docMk/>
            <pc:sldMk cId="577122689" sldId="286"/>
            <ac:spMk id="26" creationId="{74820CC3-A978-492C-A30F-58980953421B}"/>
          </ac:spMkLst>
        </pc:spChg>
        <pc:spChg chg="add mod topLvl">
          <ac:chgData name="Nicolas Guillemot" userId="85b7a47195161b4e" providerId="LiveId" clId="{A2CF5108-2DB0-4472-AE5B-2FA3938A2BC6}" dt="2017-08-27T21:31:06.455" v="13251" actId="1038"/>
          <ac:spMkLst>
            <pc:docMk/>
            <pc:sldMk cId="577122689" sldId="286"/>
            <ac:spMk id="27" creationId="{78C78A3B-B7DF-406E-8869-7EFD1ED9A506}"/>
          </ac:spMkLst>
        </pc:spChg>
        <pc:spChg chg="add mod topLvl">
          <ac:chgData name="Nicolas Guillemot" userId="85b7a47195161b4e" providerId="LiveId" clId="{A2CF5108-2DB0-4472-AE5B-2FA3938A2BC6}" dt="2017-08-27T21:31:06.455" v="13251" actId="1038"/>
          <ac:spMkLst>
            <pc:docMk/>
            <pc:sldMk cId="577122689" sldId="286"/>
            <ac:spMk id="28" creationId="{8AB5A89F-2916-41E4-A309-B43B4448BEF7}"/>
          </ac:spMkLst>
        </pc:spChg>
        <pc:spChg chg="add mod topLvl">
          <ac:chgData name="Nicolas Guillemot" userId="85b7a47195161b4e" providerId="LiveId" clId="{A2CF5108-2DB0-4472-AE5B-2FA3938A2BC6}" dt="2017-08-27T21:31:06.455" v="13251" actId="1038"/>
          <ac:spMkLst>
            <pc:docMk/>
            <pc:sldMk cId="577122689" sldId="286"/>
            <ac:spMk id="29" creationId="{4DECA676-D3F3-466D-9828-B5645697FE70}"/>
          </ac:spMkLst>
        </pc:spChg>
        <pc:spChg chg="add del mod">
          <ac:chgData name="Nicolas Guillemot" userId="85b7a47195161b4e" providerId="LiveId" clId="{A2CF5108-2DB0-4472-AE5B-2FA3938A2BC6}" dt="2017-08-27T21:15:45.725" v="13102" actId="478"/>
          <ac:spMkLst>
            <pc:docMk/>
            <pc:sldMk cId="577122689" sldId="286"/>
            <ac:spMk id="30" creationId="{8A3FB28A-0EAD-4101-A8A4-278699736BAC}"/>
          </ac:spMkLst>
        </pc:spChg>
        <pc:spChg chg="add mod">
          <ac:chgData name="Nicolas Guillemot" userId="85b7a47195161b4e" providerId="LiveId" clId="{A2CF5108-2DB0-4472-AE5B-2FA3938A2BC6}" dt="2017-08-27T21:18:06.264" v="13121" actId="1076"/>
          <ac:spMkLst>
            <pc:docMk/>
            <pc:sldMk cId="577122689" sldId="286"/>
            <ac:spMk id="32" creationId="{3F0B70BC-D9CE-4F69-BB05-6AD607573C13}"/>
          </ac:spMkLst>
        </pc:spChg>
        <pc:spChg chg="add mod">
          <ac:chgData name="Nicolas Guillemot" userId="85b7a47195161b4e" providerId="LiveId" clId="{A2CF5108-2DB0-4472-AE5B-2FA3938A2BC6}" dt="2017-08-27T21:53:36.683" v="13458" actId="1037"/>
          <ac:spMkLst>
            <pc:docMk/>
            <pc:sldMk cId="577122689" sldId="286"/>
            <ac:spMk id="33" creationId="{F4023C2C-FCEB-401B-A8DB-646F7366537D}"/>
          </ac:spMkLst>
        </pc:spChg>
        <pc:spChg chg="add mod ord">
          <ac:chgData name="Nicolas Guillemot" userId="85b7a47195161b4e" providerId="LiveId" clId="{A2CF5108-2DB0-4472-AE5B-2FA3938A2BC6}" dt="2017-08-27T21:53:18.854" v="13447" actId="14100"/>
          <ac:spMkLst>
            <pc:docMk/>
            <pc:sldMk cId="577122689" sldId="286"/>
            <ac:spMk id="34" creationId="{EF9A8FA9-FC6F-482E-A0D0-73E9E0788C65}"/>
          </ac:spMkLst>
        </pc:spChg>
        <pc:spChg chg="add mod">
          <ac:chgData name="Nicolas Guillemot" userId="85b7a47195161b4e" providerId="LiveId" clId="{A2CF5108-2DB0-4472-AE5B-2FA3938A2BC6}" dt="2017-08-27T21:31:06.455" v="13251" actId="1038"/>
          <ac:spMkLst>
            <pc:docMk/>
            <pc:sldMk cId="577122689" sldId="286"/>
            <ac:spMk id="35" creationId="{F5B11BCE-013D-45E0-86F6-B83C6F6D4E48}"/>
          </ac:spMkLst>
        </pc:spChg>
        <pc:spChg chg="add mod">
          <ac:chgData name="Nicolas Guillemot" userId="85b7a47195161b4e" providerId="LiveId" clId="{A2CF5108-2DB0-4472-AE5B-2FA3938A2BC6}" dt="2017-08-27T21:31:06.455" v="13251" actId="1038"/>
          <ac:spMkLst>
            <pc:docMk/>
            <pc:sldMk cId="577122689" sldId="286"/>
            <ac:spMk id="36" creationId="{7B6BBF07-F329-4E2A-916E-DB3A654BD1F8}"/>
          </ac:spMkLst>
        </pc:spChg>
        <pc:spChg chg="add mod">
          <ac:chgData name="Nicolas Guillemot" userId="85b7a47195161b4e" providerId="LiveId" clId="{A2CF5108-2DB0-4472-AE5B-2FA3938A2BC6}" dt="2017-08-27T21:31:06.455" v="13251" actId="1038"/>
          <ac:spMkLst>
            <pc:docMk/>
            <pc:sldMk cId="577122689" sldId="286"/>
            <ac:spMk id="37" creationId="{787FD189-5F25-4EF0-8DF2-9306FD042E3A}"/>
          </ac:spMkLst>
        </pc:spChg>
        <pc:spChg chg="add mod">
          <ac:chgData name="Nicolas Guillemot" userId="85b7a47195161b4e" providerId="LiveId" clId="{A2CF5108-2DB0-4472-AE5B-2FA3938A2BC6}" dt="2017-08-27T21:31:06.455" v="13251" actId="1038"/>
          <ac:spMkLst>
            <pc:docMk/>
            <pc:sldMk cId="577122689" sldId="286"/>
            <ac:spMk id="38" creationId="{AB74B28A-38CE-4746-AF86-F3383B2F3760}"/>
          </ac:spMkLst>
        </pc:spChg>
        <pc:spChg chg="add mod">
          <ac:chgData name="Nicolas Guillemot" userId="85b7a47195161b4e" providerId="LiveId" clId="{A2CF5108-2DB0-4472-AE5B-2FA3938A2BC6}" dt="2017-08-27T21:31:06.455" v="13251" actId="1038"/>
          <ac:spMkLst>
            <pc:docMk/>
            <pc:sldMk cId="577122689" sldId="286"/>
            <ac:spMk id="39" creationId="{370F30B6-95AB-4E30-BA6E-AB12C2ED155D}"/>
          </ac:spMkLst>
        </pc:spChg>
        <pc:spChg chg="add mod">
          <ac:chgData name="Nicolas Guillemot" userId="85b7a47195161b4e" providerId="LiveId" clId="{A2CF5108-2DB0-4472-AE5B-2FA3938A2BC6}" dt="2017-08-27T21:53:27.209" v="13449" actId="14100"/>
          <ac:spMkLst>
            <pc:docMk/>
            <pc:sldMk cId="577122689" sldId="286"/>
            <ac:spMk id="40" creationId="{EA3102AD-22ED-43B8-8960-41D7FA157683}"/>
          </ac:spMkLst>
        </pc:spChg>
        <pc:spChg chg="add mod ord">
          <ac:chgData name="Nicolas Guillemot" userId="85b7a47195161b4e" providerId="LiveId" clId="{A2CF5108-2DB0-4472-AE5B-2FA3938A2BC6}" dt="2017-08-27T21:53:32.553" v="13450" actId="14100"/>
          <ac:spMkLst>
            <pc:docMk/>
            <pc:sldMk cId="577122689" sldId="286"/>
            <ac:spMk id="41" creationId="{11EA3ED3-CE4B-4899-BD27-874388CD37AC}"/>
          </ac:spMkLst>
        </pc:spChg>
        <pc:spChg chg="add del mod">
          <ac:chgData name="Nicolas Guillemot" userId="85b7a47195161b4e" providerId="LiveId" clId="{A2CF5108-2DB0-4472-AE5B-2FA3938A2BC6}" dt="2017-08-27T21:50:42.261" v="13395" actId="478"/>
          <ac:spMkLst>
            <pc:docMk/>
            <pc:sldMk cId="577122689" sldId="286"/>
            <ac:spMk id="42" creationId="{266F56E9-7CED-4287-AF97-39CF522D20FA}"/>
          </ac:spMkLst>
        </pc:spChg>
        <pc:spChg chg="add mod">
          <ac:chgData name="Nicolas Guillemot" userId="85b7a47195161b4e" providerId="LiveId" clId="{A2CF5108-2DB0-4472-AE5B-2FA3938A2BC6}" dt="2017-08-27T21:32:29.105" v="13273" actId="13822"/>
          <ac:spMkLst>
            <pc:docMk/>
            <pc:sldMk cId="577122689" sldId="286"/>
            <ac:spMk id="43" creationId="{12EE5E3E-7391-4FA4-A661-B6D2893386A0}"/>
          </ac:spMkLst>
        </pc:spChg>
        <pc:spChg chg="add mod">
          <ac:chgData name="Nicolas Guillemot" userId="85b7a47195161b4e" providerId="LiveId" clId="{A2CF5108-2DB0-4472-AE5B-2FA3938A2BC6}" dt="2017-08-27T21:32:29.105" v="13273" actId="13822"/>
          <ac:spMkLst>
            <pc:docMk/>
            <pc:sldMk cId="577122689" sldId="286"/>
            <ac:spMk id="44" creationId="{F35FF887-1253-411C-BBC4-14583BBAE3A5}"/>
          </ac:spMkLst>
        </pc:spChg>
        <pc:spChg chg="add mod">
          <ac:chgData name="Nicolas Guillemot" userId="85b7a47195161b4e" providerId="LiveId" clId="{A2CF5108-2DB0-4472-AE5B-2FA3938A2BC6}" dt="2017-08-27T21:32:29.105" v="13273" actId="13822"/>
          <ac:spMkLst>
            <pc:docMk/>
            <pc:sldMk cId="577122689" sldId="286"/>
            <ac:spMk id="45" creationId="{DE35020B-67A5-472B-803B-CC9E633B6D73}"/>
          </ac:spMkLst>
        </pc:spChg>
        <pc:spChg chg="add mod">
          <ac:chgData name="Nicolas Guillemot" userId="85b7a47195161b4e" providerId="LiveId" clId="{A2CF5108-2DB0-4472-AE5B-2FA3938A2BC6}" dt="2017-08-27T21:32:29.105" v="13273" actId="13822"/>
          <ac:spMkLst>
            <pc:docMk/>
            <pc:sldMk cId="577122689" sldId="286"/>
            <ac:spMk id="46" creationId="{35774ED6-0E07-4055-8023-D492B6476A40}"/>
          </ac:spMkLst>
        </pc:spChg>
        <pc:spChg chg="add mod">
          <ac:chgData name="Nicolas Guillemot" userId="85b7a47195161b4e" providerId="LiveId" clId="{A2CF5108-2DB0-4472-AE5B-2FA3938A2BC6}" dt="2017-08-27T21:32:29.105" v="13273" actId="13822"/>
          <ac:spMkLst>
            <pc:docMk/>
            <pc:sldMk cId="577122689" sldId="286"/>
            <ac:spMk id="47" creationId="{5CBBDE88-AAF9-43AD-A71B-93E4B58EABBA}"/>
          </ac:spMkLst>
        </pc:spChg>
        <pc:spChg chg="add mod">
          <ac:chgData name="Nicolas Guillemot" userId="85b7a47195161b4e" providerId="LiveId" clId="{A2CF5108-2DB0-4472-AE5B-2FA3938A2BC6}" dt="2017-08-27T21:53:21.659" v="13448" actId="14100"/>
          <ac:spMkLst>
            <pc:docMk/>
            <pc:sldMk cId="577122689" sldId="286"/>
            <ac:spMk id="48" creationId="{DA18D9D6-EF1B-4522-8243-AE09ED858C7B}"/>
          </ac:spMkLst>
        </pc:spChg>
        <pc:spChg chg="add mod ord">
          <ac:chgData name="Nicolas Guillemot" userId="85b7a47195161b4e" providerId="LiveId" clId="{A2CF5108-2DB0-4472-AE5B-2FA3938A2BC6}" dt="2017-08-27T21:51:46.351" v="13412" actId="171"/>
          <ac:spMkLst>
            <pc:docMk/>
            <pc:sldMk cId="577122689" sldId="286"/>
            <ac:spMk id="49" creationId="{DA3B7A69-9B4C-4E5D-B202-14565B802A6F}"/>
          </ac:spMkLst>
        </pc:spChg>
        <pc:grpChg chg="add del mod">
          <ac:chgData name="Nicolas Guillemot" userId="85b7a47195161b4e" providerId="LiveId" clId="{A2CF5108-2DB0-4472-AE5B-2FA3938A2BC6}" dt="2017-08-27T21:18:21.257" v="13123" actId="1037"/>
          <ac:grpSpMkLst>
            <pc:docMk/>
            <pc:sldMk cId="577122689" sldId="286"/>
            <ac:grpSpMk id="31" creationId="{00F719CB-2AEE-4F2B-9297-82C9F88BDF0F}"/>
          </ac:grpSpMkLst>
        </pc:grpChg>
      </pc:sldChg>
      <pc:sldChg chg="modSp add del">
        <pc:chgData name="Nicolas Guillemot" userId="85b7a47195161b4e" providerId="LiveId" clId="{A2CF5108-2DB0-4472-AE5B-2FA3938A2BC6}" dt="2017-08-27T21:09:54.701" v="13051" actId="2696"/>
        <pc:sldMkLst>
          <pc:docMk/>
          <pc:sldMk cId="3131290349" sldId="286"/>
        </pc:sldMkLst>
        <pc:spChg chg="mod">
          <ac:chgData name="Nicolas Guillemot" userId="85b7a47195161b4e" providerId="LiveId" clId="{A2CF5108-2DB0-4472-AE5B-2FA3938A2BC6}" dt="2017-08-27T21:09:01.068" v="13050" actId="20577"/>
          <ac:spMkLst>
            <pc:docMk/>
            <pc:sldMk cId="3131290349" sldId="286"/>
            <ac:spMk id="2" creationId="{13DC4F85-12AD-45E2-8B25-928C45DD24DA}"/>
          </ac:spMkLst>
        </pc:spChg>
      </pc:sldChg>
      <pc:sldChg chg="addSp delSp modSp add addAnim delAnim modAnim modNotesTx">
        <pc:chgData name="Nicolas Guillemot" userId="85b7a47195161b4e" providerId="LiveId" clId="{A2CF5108-2DB0-4472-AE5B-2FA3938A2BC6}" dt="2017-09-26T23:49:50.905" v="79173" actId="1035"/>
        <pc:sldMkLst>
          <pc:docMk/>
          <pc:sldMk cId="4276235215" sldId="287"/>
        </pc:sldMkLst>
        <pc:spChg chg="mod">
          <ac:chgData name="Nicolas Guillemot" userId="85b7a47195161b4e" providerId="LiveId" clId="{A2CF5108-2DB0-4472-AE5B-2FA3938A2BC6}" dt="2017-08-28T01:26:16.812" v="14724" actId="20577"/>
          <ac:spMkLst>
            <pc:docMk/>
            <pc:sldMk cId="4276235215" sldId="287"/>
            <ac:spMk id="2" creationId="{61B5F32A-9D92-42F6-AF31-C03A315FCD53}"/>
          </ac:spMkLst>
        </pc:spChg>
        <pc:spChg chg="add del mod">
          <ac:chgData name="Nicolas Guillemot" userId="85b7a47195161b4e" providerId="LiveId" clId="{A2CF5108-2DB0-4472-AE5B-2FA3938A2BC6}" dt="2017-08-27T21:49:01.163" v="13385" actId="478"/>
          <ac:spMkLst>
            <pc:docMk/>
            <pc:sldMk cId="4276235215" sldId="287"/>
            <ac:spMk id="3" creationId="{3BBBBE5D-6E18-4A0E-A3C6-AFD339E1DF3B}"/>
          </ac:spMkLst>
        </pc:spChg>
        <pc:spChg chg="add del mod">
          <ac:chgData name="Nicolas Guillemot" userId="85b7a47195161b4e" providerId="LiveId" clId="{A2CF5108-2DB0-4472-AE5B-2FA3938A2BC6}" dt="2017-08-27T21:51:03.032" v="13398" actId="478"/>
          <ac:spMkLst>
            <pc:docMk/>
            <pc:sldMk cId="4276235215" sldId="287"/>
            <ac:spMk id="4" creationId="{AD4014C5-180E-48E3-B2E4-E261FD3CE215}"/>
          </ac:spMkLst>
        </pc:spChg>
        <pc:spChg chg="add">
          <ac:chgData name="Nicolas Guillemot" userId="85b7a47195161b4e" providerId="LiveId" clId="{A2CF5108-2DB0-4472-AE5B-2FA3938A2BC6}" dt="2017-08-27T21:47:16.693" v="13360" actId="1035"/>
          <ac:spMkLst>
            <pc:docMk/>
            <pc:sldMk cId="4276235215" sldId="287"/>
            <ac:spMk id="5" creationId="{05A06318-8372-409E-96C7-A1F88572E2E7}"/>
          </ac:spMkLst>
        </pc:spChg>
        <pc:spChg chg="add">
          <ac:chgData name="Nicolas Guillemot" userId="85b7a47195161b4e" providerId="LiveId" clId="{A2CF5108-2DB0-4472-AE5B-2FA3938A2BC6}" dt="2017-08-27T21:47:16.693" v="13360" actId="1035"/>
          <ac:spMkLst>
            <pc:docMk/>
            <pc:sldMk cId="4276235215" sldId="287"/>
            <ac:spMk id="6" creationId="{7C8A0385-9C85-4470-9139-8DD4655CEB82}"/>
          </ac:spMkLst>
        </pc:spChg>
        <pc:spChg chg="add">
          <ac:chgData name="Nicolas Guillemot" userId="85b7a47195161b4e" providerId="LiveId" clId="{A2CF5108-2DB0-4472-AE5B-2FA3938A2BC6}" dt="2017-08-27T21:47:16.693" v="13360" actId="1035"/>
          <ac:spMkLst>
            <pc:docMk/>
            <pc:sldMk cId="4276235215" sldId="287"/>
            <ac:spMk id="7" creationId="{D5836FD9-DFA3-497A-9DF2-B654DB2CF120}"/>
          </ac:spMkLst>
        </pc:spChg>
        <pc:spChg chg="add">
          <ac:chgData name="Nicolas Guillemot" userId="85b7a47195161b4e" providerId="LiveId" clId="{A2CF5108-2DB0-4472-AE5B-2FA3938A2BC6}" dt="2017-08-27T21:47:16.693" v="13360" actId="1035"/>
          <ac:spMkLst>
            <pc:docMk/>
            <pc:sldMk cId="4276235215" sldId="287"/>
            <ac:spMk id="8" creationId="{C05488BE-5174-4385-8B2A-C82F08BB8054}"/>
          </ac:spMkLst>
        </pc:spChg>
        <pc:spChg chg="add">
          <ac:chgData name="Nicolas Guillemot" userId="85b7a47195161b4e" providerId="LiveId" clId="{A2CF5108-2DB0-4472-AE5B-2FA3938A2BC6}" dt="2017-08-27T21:47:16.693" v="13360" actId="1035"/>
          <ac:spMkLst>
            <pc:docMk/>
            <pc:sldMk cId="4276235215" sldId="287"/>
            <ac:spMk id="9" creationId="{7F9F860F-0FAD-44A1-BBD5-AF9D3536F634}"/>
          </ac:spMkLst>
        </pc:spChg>
        <pc:spChg chg="add">
          <ac:chgData name="Nicolas Guillemot" userId="85b7a47195161b4e" providerId="LiveId" clId="{A2CF5108-2DB0-4472-AE5B-2FA3938A2BC6}" dt="2017-08-27T21:47:16.693" v="13360" actId="1035"/>
          <ac:spMkLst>
            <pc:docMk/>
            <pc:sldMk cId="4276235215" sldId="287"/>
            <ac:spMk id="10" creationId="{1130D702-7E50-486C-911B-F6DD6044AB47}"/>
          </ac:spMkLst>
        </pc:spChg>
        <pc:spChg chg="add">
          <ac:chgData name="Nicolas Guillemot" userId="85b7a47195161b4e" providerId="LiveId" clId="{A2CF5108-2DB0-4472-AE5B-2FA3938A2BC6}" dt="2017-08-27T21:47:16.693" v="13360" actId="1035"/>
          <ac:spMkLst>
            <pc:docMk/>
            <pc:sldMk cId="4276235215" sldId="287"/>
            <ac:spMk id="11" creationId="{2F889417-2F0C-4DC7-B8E9-AB24F8701833}"/>
          </ac:spMkLst>
        </pc:spChg>
        <pc:spChg chg="add">
          <ac:chgData name="Nicolas Guillemot" userId="85b7a47195161b4e" providerId="LiveId" clId="{A2CF5108-2DB0-4472-AE5B-2FA3938A2BC6}" dt="2017-08-27T21:47:16.693" v="13360" actId="1035"/>
          <ac:spMkLst>
            <pc:docMk/>
            <pc:sldMk cId="4276235215" sldId="287"/>
            <ac:spMk id="12" creationId="{E7C73462-2423-4C6A-8AB2-510ECB7E412C}"/>
          </ac:spMkLst>
        </pc:spChg>
        <pc:spChg chg="add">
          <ac:chgData name="Nicolas Guillemot" userId="85b7a47195161b4e" providerId="LiveId" clId="{A2CF5108-2DB0-4472-AE5B-2FA3938A2BC6}" dt="2017-08-27T21:47:16.693" v="13360" actId="1035"/>
          <ac:spMkLst>
            <pc:docMk/>
            <pc:sldMk cId="4276235215" sldId="287"/>
            <ac:spMk id="13" creationId="{9FE33056-3223-4C89-9DDE-F81B99E23BB5}"/>
          </ac:spMkLst>
        </pc:spChg>
        <pc:spChg chg="add">
          <ac:chgData name="Nicolas Guillemot" userId="85b7a47195161b4e" providerId="LiveId" clId="{A2CF5108-2DB0-4472-AE5B-2FA3938A2BC6}" dt="2017-08-27T21:47:16.693" v="13360" actId="1035"/>
          <ac:spMkLst>
            <pc:docMk/>
            <pc:sldMk cId="4276235215" sldId="287"/>
            <ac:spMk id="14" creationId="{9C07FC39-B788-4367-A3C6-F2AAEC220B51}"/>
          </ac:spMkLst>
        </pc:spChg>
        <pc:spChg chg="add del">
          <ac:chgData name="Nicolas Guillemot" userId="85b7a47195161b4e" providerId="LiveId" clId="{A2CF5108-2DB0-4472-AE5B-2FA3938A2BC6}" dt="2017-08-27T21:55:51.420" v="13491" actId="478"/>
          <ac:spMkLst>
            <pc:docMk/>
            <pc:sldMk cId="4276235215" sldId="287"/>
            <ac:spMk id="15" creationId="{A36A0ED8-35AC-4B9B-A5B8-228AB2F861ED}"/>
          </ac:spMkLst>
        </pc:spChg>
        <pc:spChg chg="add del">
          <ac:chgData name="Nicolas Guillemot" userId="85b7a47195161b4e" providerId="LiveId" clId="{A2CF5108-2DB0-4472-AE5B-2FA3938A2BC6}" dt="2017-08-27T21:55:51.420" v="13491" actId="478"/>
          <ac:spMkLst>
            <pc:docMk/>
            <pc:sldMk cId="4276235215" sldId="287"/>
            <ac:spMk id="16" creationId="{4034C838-1C51-40B3-A674-73718A61086F}"/>
          </ac:spMkLst>
        </pc:spChg>
        <pc:spChg chg="add del">
          <ac:chgData name="Nicolas Guillemot" userId="85b7a47195161b4e" providerId="LiveId" clId="{A2CF5108-2DB0-4472-AE5B-2FA3938A2BC6}" dt="2017-08-27T21:55:51.420" v="13491" actId="478"/>
          <ac:spMkLst>
            <pc:docMk/>
            <pc:sldMk cId="4276235215" sldId="287"/>
            <ac:spMk id="17" creationId="{5B61632A-9344-4E40-BAC8-F8360100E1C9}"/>
          </ac:spMkLst>
        </pc:spChg>
        <pc:spChg chg="add del">
          <ac:chgData name="Nicolas Guillemot" userId="85b7a47195161b4e" providerId="LiveId" clId="{A2CF5108-2DB0-4472-AE5B-2FA3938A2BC6}" dt="2017-08-27T21:55:51.420" v="13491" actId="478"/>
          <ac:spMkLst>
            <pc:docMk/>
            <pc:sldMk cId="4276235215" sldId="287"/>
            <ac:spMk id="18" creationId="{99371CC8-C2EA-4F9B-8F2F-05C783BAF970}"/>
          </ac:spMkLst>
        </pc:spChg>
        <pc:spChg chg="add del">
          <ac:chgData name="Nicolas Guillemot" userId="85b7a47195161b4e" providerId="LiveId" clId="{A2CF5108-2DB0-4472-AE5B-2FA3938A2BC6}" dt="2017-08-27T21:55:51.420" v="13491" actId="478"/>
          <ac:spMkLst>
            <pc:docMk/>
            <pc:sldMk cId="4276235215" sldId="287"/>
            <ac:spMk id="19" creationId="{88D45C30-090B-44F2-81C2-DBFA8BD30125}"/>
          </ac:spMkLst>
        </pc:spChg>
        <pc:spChg chg="add del mod">
          <ac:chgData name="Nicolas Guillemot" userId="85b7a47195161b4e" providerId="LiveId" clId="{A2CF5108-2DB0-4472-AE5B-2FA3938A2BC6}" dt="2017-08-27T21:57:50.415" v="13515" actId="14100"/>
          <ac:spMkLst>
            <pc:docMk/>
            <pc:sldMk cId="4276235215" sldId="287"/>
            <ac:spMk id="20" creationId="{F9AB2A68-8AFC-458C-B7BD-D0904690390A}"/>
          </ac:spMkLst>
        </pc:spChg>
        <pc:spChg chg="add del">
          <ac:chgData name="Nicolas Guillemot" userId="85b7a47195161b4e" providerId="LiveId" clId="{A2CF5108-2DB0-4472-AE5B-2FA3938A2BC6}" dt="2017-08-27T21:51:13.498" v="13401" actId="478"/>
          <ac:spMkLst>
            <pc:docMk/>
            <pc:sldMk cId="4276235215" sldId="287"/>
            <ac:spMk id="21" creationId="{6529E2F7-E009-44E0-8400-4992AB6E63EA}"/>
          </ac:spMkLst>
        </pc:spChg>
        <pc:spChg chg="add">
          <ac:chgData name="Nicolas Guillemot" userId="85b7a47195161b4e" providerId="LiveId" clId="{A2CF5108-2DB0-4472-AE5B-2FA3938A2BC6}" dt="2017-08-27T21:47:16.693" v="13360" actId="1035"/>
          <ac:spMkLst>
            <pc:docMk/>
            <pc:sldMk cId="4276235215" sldId="287"/>
            <ac:spMk id="22" creationId="{52DE4C03-3C9B-4A19-ABAF-6BA36E1EA311}"/>
          </ac:spMkLst>
        </pc:spChg>
        <pc:spChg chg="add">
          <ac:chgData name="Nicolas Guillemot" userId="85b7a47195161b4e" providerId="LiveId" clId="{A2CF5108-2DB0-4472-AE5B-2FA3938A2BC6}" dt="2017-08-27T21:47:16.693" v="13360" actId="1035"/>
          <ac:spMkLst>
            <pc:docMk/>
            <pc:sldMk cId="4276235215" sldId="287"/>
            <ac:spMk id="23" creationId="{014E744B-E984-4152-A7B6-96CB68EB99B3}"/>
          </ac:spMkLst>
        </pc:spChg>
        <pc:spChg chg="add">
          <ac:chgData name="Nicolas Guillemot" userId="85b7a47195161b4e" providerId="LiveId" clId="{A2CF5108-2DB0-4472-AE5B-2FA3938A2BC6}" dt="2017-08-27T21:47:16.693" v="13360" actId="1035"/>
          <ac:spMkLst>
            <pc:docMk/>
            <pc:sldMk cId="4276235215" sldId="287"/>
            <ac:spMk id="24" creationId="{99D099C6-F8ED-4E8B-ABBA-FAA8940F3382}"/>
          </ac:spMkLst>
        </pc:spChg>
        <pc:spChg chg="add">
          <ac:chgData name="Nicolas Guillemot" userId="85b7a47195161b4e" providerId="LiveId" clId="{A2CF5108-2DB0-4472-AE5B-2FA3938A2BC6}" dt="2017-08-27T21:47:16.693" v="13360" actId="1035"/>
          <ac:spMkLst>
            <pc:docMk/>
            <pc:sldMk cId="4276235215" sldId="287"/>
            <ac:spMk id="25" creationId="{C89369C2-98E1-4565-BA0D-5D489FF8F0FE}"/>
          </ac:spMkLst>
        </pc:spChg>
        <pc:spChg chg="add">
          <ac:chgData name="Nicolas Guillemot" userId="85b7a47195161b4e" providerId="LiveId" clId="{A2CF5108-2DB0-4472-AE5B-2FA3938A2BC6}" dt="2017-08-27T21:47:16.693" v="13360" actId="1035"/>
          <ac:spMkLst>
            <pc:docMk/>
            <pc:sldMk cId="4276235215" sldId="287"/>
            <ac:spMk id="26" creationId="{C6CC48DD-AA92-49B0-9F92-9370FEAD0D32}"/>
          </ac:spMkLst>
        </pc:spChg>
        <pc:spChg chg="add del">
          <ac:chgData name="Nicolas Guillemot" userId="85b7a47195161b4e" providerId="LiveId" clId="{A2CF5108-2DB0-4472-AE5B-2FA3938A2BC6}" dt="2017-08-27T21:49:55.621" v="13386" actId="478"/>
          <ac:spMkLst>
            <pc:docMk/>
            <pc:sldMk cId="4276235215" sldId="287"/>
            <ac:spMk id="27" creationId="{C3E56F6C-4396-4065-8AC5-812634E42996}"/>
          </ac:spMkLst>
        </pc:spChg>
        <pc:spChg chg="add del">
          <ac:chgData name="Nicolas Guillemot" userId="85b7a47195161b4e" providerId="LiveId" clId="{A2CF5108-2DB0-4472-AE5B-2FA3938A2BC6}" dt="2017-08-27T21:50:30.202" v="13393" actId="478"/>
          <ac:spMkLst>
            <pc:docMk/>
            <pc:sldMk cId="4276235215" sldId="287"/>
            <ac:spMk id="28" creationId="{936B2860-CB13-457D-9D24-284A37704F26}"/>
          </ac:spMkLst>
        </pc:spChg>
        <pc:spChg chg="add">
          <ac:chgData name="Nicolas Guillemot" userId="85b7a47195161b4e" providerId="LiveId" clId="{A2CF5108-2DB0-4472-AE5B-2FA3938A2BC6}" dt="2017-08-27T21:47:16.693" v="13360" actId="1035"/>
          <ac:spMkLst>
            <pc:docMk/>
            <pc:sldMk cId="4276235215" sldId="287"/>
            <ac:spMk id="29" creationId="{A83D5010-0F4D-41C2-AD0A-CA7BA78CBC62}"/>
          </ac:spMkLst>
        </pc:spChg>
        <pc:spChg chg="add">
          <ac:chgData name="Nicolas Guillemot" userId="85b7a47195161b4e" providerId="LiveId" clId="{A2CF5108-2DB0-4472-AE5B-2FA3938A2BC6}" dt="2017-08-27T21:47:16.693" v="13360" actId="1035"/>
          <ac:spMkLst>
            <pc:docMk/>
            <pc:sldMk cId="4276235215" sldId="287"/>
            <ac:spMk id="30" creationId="{96D32A3E-3441-4816-A82B-685767118D1B}"/>
          </ac:spMkLst>
        </pc:spChg>
        <pc:spChg chg="add">
          <ac:chgData name="Nicolas Guillemot" userId="85b7a47195161b4e" providerId="LiveId" clId="{A2CF5108-2DB0-4472-AE5B-2FA3938A2BC6}" dt="2017-08-27T21:47:16.693" v="13360" actId="1035"/>
          <ac:spMkLst>
            <pc:docMk/>
            <pc:sldMk cId="4276235215" sldId="287"/>
            <ac:spMk id="31" creationId="{542B868F-EB3F-41F7-9E42-4D63CBC06F91}"/>
          </ac:spMkLst>
        </pc:spChg>
        <pc:spChg chg="add">
          <ac:chgData name="Nicolas Guillemot" userId="85b7a47195161b4e" providerId="LiveId" clId="{A2CF5108-2DB0-4472-AE5B-2FA3938A2BC6}" dt="2017-08-27T21:47:16.693" v="13360" actId="1035"/>
          <ac:spMkLst>
            <pc:docMk/>
            <pc:sldMk cId="4276235215" sldId="287"/>
            <ac:spMk id="32" creationId="{641B3E8D-6DE8-4290-AFDE-FDB183782795}"/>
          </ac:spMkLst>
        </pc:spChg>
        <pc:spChg chg="add">
          <ac:chgData name="Nicolas Guillemot" userId="85b7a47195161b4e" providerId="LiveId" clId="{A2CF5108-2DB0-4472-AE5B-2FA3938A2BC6}" dt="2017-08-27T21:47:16.693" v="13360" actId="1035"/>
          <ac:spMkLst>
            <pc:docMk/>
            <pc:sldMk cId="4276235215" sldId="287"/>
            <ac:spMk id="33" creationId="{6CE21BCD-859E-4587-B06B-BDC7CFCD8340}"/>
          </ac:spMkLst>
        </pc:spChg>
        <pc:spChg chg="add del">
          <ac:chgData name="Nicolas Guillemot" userId="85b7a47195161b4e" providerId="LiveId" clId="{A2CF5108-2DB0-4472-AE5B-2FA3938A2BC6}" dt="2017-08-27T21:47:35.292" v="13361" actId="478"/>
          <ac:spMkLst>
            <pc:docMk/>
            <pc:sldMk cId="4276235215" sldId="287"/>
            <ac:spMk id="34" creationId="{1EC6F42F-3E66-439B-A75E-41D336531E12}"/>
          </ac:spMkLst>
        </pc:spChg>
        <pc:spChg chg="add del ord">
          <ac:chgData name="Nicolas Guillemot" userId="85b7a47195161b4e" providerId="LiveId" clId="{A2CF5108-2DB0-4472-AE5B-2FA3938A2BC6}" dt="2017-08-27T21:51:31.260" v="13406" actId="171"/>
          <ac:spMkLst>
            <pc:docMk/>
            <pc:sldMk cId="4276235215" sldId="287"/>
            <ac:spMk id="35" creationId="{ACBF168D-B939-4318-8FDB-B28EEDE33D07}"/>
          </ac:spMkLst>
        </pc:spChg>
        <pc:spChg chg="add del mod">
          <ac:chgData name="Nicolas Guillemot" userId="85b7a47195161b4e" providerId="LiveId" clId="{A2CF5108-2DB0-4472-AE5B-2FA3938A2BC6}" dt="2017-08-27T21:48:57.254" v="13382" actId="1035"/>
          <ac:spMkLst>
            <pc:docMk/>
            <pc:sldMk cId="4276235215" sldId="287"/>
            <ac:spMk id="36" creationId="{3B64C07E-3D83-410B-9E13-116A8487D1C5}"/>
          </ac:spMkLst>
        </pc:spChg>
        <pc:spChg chg="add del mod">
          <ac:chgData name="Nicolas Guillemot" userId="85b7a47195161b4e" providerId="LiveId" clId="{A2CF5108-2DB0-4472-AE5B-2FA3938A2BC6}" dt="2017-08-27T21:48:57.254" v="13382" actId="1035"/>
          <ac:spMkLst>
            <pc:docMk/>
            <pc:sldMk cId="4276235215" sldId="287"/>
            <ac:spMk id="37" creationId="{17927E04-873D-4256-9919-1753945E6AE4}"/>
          </ac:spMkLst>
        </pc:spChg>
        <pc:spChg chg="add del mod">
          <ac:chgData name="Nicolas Guillemot" userId="85b7a47195161b4e" providerId="LiveId" clId="{A2CF5108-2DB0-4472-AE5B-2FA3938A2BC6}" dt="2017-08-27T21:48:57.254" v="13382" actId="1035"/>
          <ac:spMkLst>
            <pc:docMk/>
            <pc:sldMk cId="4276235215" sldId="287"/>
            <ac:spMk id="38" creationId="{E5FF1CF0-F6E6-4575-B899-C2A8BAC3A400}"/>
          </ac:spMkLst>
        </pc:spChg>
        <pc:spChg chg="add del mod">
          <ac:chgData name="Nicolas Guillemot" userId="85b7a47195161b4e" providerId="LiveId" clId="{A2CF5108-2DB0-4472-AE5B-2FA3938A2BC6}" dt="2017-08-27T21:48:57.254" v="13382" actId="1035"/>
          <ac:spMkLst>
            <pc:docMk/>
            <pc:sldMk cId="4276235215" sldId="287"/>
            <ac:spMk id="39" creationId="{AE29326D-1CD4-4793-AEE0-98C117B0F936}"/>
          </ac:spMkLst>
        </pc:spChg>
        <pc:spChg chg="add del mod">
          <ac:chgData name="Nicolas Guillemot" userId="85b7a47195161b4e" providerId="LiveId" clId="{A2CF5108-2DB0-4472-AE5B-2FA3938A2BC6}" dt="2017-08-27T21:48:57.254" v="13382" actId="1035"/>
          <ac:spMkLst>
            <pc:docMk/>
            <pc:sldMk cId="4276235215" sldId="287"/>
            <ac:spMk id="40" creationId="{BAA66854-1762-438E-9257-9B8B4CB88C3F}"/>
          </ac:spMkLst>
        </pc:spChg>
        <pc:spChg chg="add mod ord">
          <ac:chgData name="Nicolas Guillemot" userId="85b7a47195161b4e" providerId="LiveId" clId="{A2CF5108-2DB0-4472-AE5B-2FA3938A2BC6}" dt="2017-08-27T21:56:35.861" v="13505" actId="14100"/>
          <ac:spMkLst>
            <pc:docMk/>
            <pc:sldMk cId="4276235215" sldId="287"/>
            <ac:spMk id="41" creationId="{E33FA325-528A-4851-A8AF-1A364C4BBF61}"/>
          </ac:spMkLst>
        </pc:spChg>
        <pc:spChg chg="add">
          <ac:chgData name="Nicolas Guillemot" userId="85b7a47195161b4e" providerId="LiveId" clId="{A2CF5108-2DB0-4472-AE5B-2FA3938A2BC6}" dt="2017-08-27T21:53:10.907" v="13446" actId="1035"/>
          <ac:spMkLst>
            <pc:docMk/>
            <pc:sldMk cId="4276235215" sldId="287"/>
            <ac:spMk id="42" creationId="{91D7365F-9209-4FE6-A478-44A27DD867D6}"/>
          </ac:spMkLst>
        </pc:spChg>
        <pc:spChg chg="add del">
          <ac:chgData name="Nicolas Guillemot" userId="85b7a47195161b4e" providerId="LiveId" clId="{A2CF5108-2DB0-4472-AE5B-2FA3938A2BC6}" dt="2017-08-27T21:53:41.664" v="13459" actId="478"/>
          <ac:spMkLst>
            <pc:docMk/>
            <pc:sldMk cId="4276235215" sldId="287"/>
            <ac:spMk id="43" creationId="{28B0A0CF-2310-4558-A70C-961E6D4EFF03}"/>
          </ac:spMkLst>
        </pc:spChg>
        <pc:spChg chg="add">
          <ac:chgData name="Nicolas Guillemot" userId="85b7a47195161b4e" providerId="LiveId" clId="{A2CF5108-2DB0-4472-AE5B-2FA3938A2BC6}" dt="2017-08-27T21:53:42.085" v="13460" actId="1035"/>
          <ac:spMkLst>
            <pc:docMk/>
            <pc:sldMk cId="4276235215" sldId="287"/>
            <ac:spMk id="44" creationId="{1633DDD8-175D-4856-ADF5-DACCDD9F914D}"/>
          </ac:spMkLst>
        </pc:spChg>
        <pc:spChg chg="add del mod">
          <ac:chgData name="Nicolas Guillemot" userId="85b7a47195161b4e" providerId="LiveId" clId="{A2CF5108-2DB0-4472-AE5B-2FA3938A2BC6}" dt="2017-08-27T21:55:45.909" v="13490" actId="478"/>
          <ac:spMkLst>
            <pc:docMk/>
            <pc:sldMk cId="4276235215" sldId="287"/>
            <ac:spMk id="45" creationId="{88A7F86C-DF84-4734-AAB5-9F82793F843A}"/>
          </ac:spMkLst>
        </pc:spChg>
        <pc:spChg chg="add del mod">
          <ac:chgData name="Nicolas Guillemot" userId="85b7a47195161b4e" providerId="LiveId" clId="{A2CF5108-2DB0-4472-AE5B-2FA3938A2BC6}" dt="2017-08-27T21:55:45.909" v="13490" actId="478"/>
          <ac:spMkLst>
            <pc:docMk/>
            <pc:sldMk cId="4276235215" sldId="287"/>
            <ac:spMk id="46" creationId="{0FF30894-0A2F-450B-8054-3FD429B32516}"/>
          </ac:spMkLst>
        </pc:spChg>
        <pc:spChg chg="add del mod">
          <ac:chgData name="Nicolas Guillemot" userId="85b7a47195161b4e" providerId="LiveId" clId="{A2CF5108-2DB0-4472-AE5B-2FA3938A2BC6}" dt="2017-08-27T21:55:45.909" v="13490" actId="478"/>
          <ac:spMkLst>
            <pc:docMk/>
            <pc:sldMk cId="4276235215" sldId="287"/>
            <ac:spMk id="47" creationId="{AB907D57-A31C-44BB-8F7A-380F72D46F93}"/>
          </ac:spMkLst>
        </pc:spChg>
        <pc:spChg chg="add del mod">
          <ac:chgData name="Nicolas Guillemot" userId="85b7a47195161b4e" providerId="LiveId" clId="{A2CF5108-2DB0-4472-AE5B-2FA3938A2BC6}" dt="2017-08-27T21:55:45.909" v="13490" actId="478"/>
          <ac:spMkLst>
            <pc:docMk/>
            <pc:sldMk cId="4276235215" sldId="287"/>
            <ac:spMk id="48" creationId="{15379BBA-FA22-4485-89C6-E576F755B935}"/>
          </ac:spMkLst>
        </pc:spChg>
        <pc:spChg chg="add del mod">
          <ac:chgData name="Nicolas Guillemot" userId="85b7a47195161b4e" providerId="LiveId" clId="{A2CF5108-2DB0-4472-AE5B-2FA3938A2BC6}" dt="2017-08-27T21:55:45.909" v="13490" actId="478"/>
          <ac:spMkLst>
            <pc:docMk/>
            <pc:sldMk cId="4276235215" sldId="287"/>
            <ac:spMk id="49" creationId="{DAC1B48B-A2F8-491F-811D-E071375930D4}"/>
          </ac:spMkLst>
        </pc:spChg>
        <pc:spChg chg="add mod ord">
          <ac:chgData name="Nicolas Guillemot" userId="85b7a47195161b4e" providerId="LiveId" clId="{A2CF5108-2DB0-4472-AE5B-2FA3938A2BC6}" dt="2017-08-28T06:03:49.460" v="19218" actId="171"/>
          <ac:spMkLst>
            <pc:docMk/>
            <pc:sldMk cId="4276235215" sldId="287"/>
            <ac:spMk id="51" creationId="{0F6F7815-9BCD-4A86-8EC1-ECDBF51C1C57}"/>
          </ac:spMkLst>
        </pc:spChg>
        <pc:spChg chg="add mod">
          <ac:chgData name="Nicolas Guillemot" userId="85b7a47195161b4e" providerId="LiveId" clId="{A2CF5108-2DB0-4472-AE5B-2FA3938A2BC6}" dt="2017-08-27T22:00:18.985" v="13531" actId="14100"/>
          <ac:spMkLst>
            <pc:docMk/>
            <pc:sldMk cId="4276235215" sldId="287"/>
            <ac:spMk id="52" creationId="{608547E7-87D8-40E7-84C5-09E2B5A01A9D}"/>
          </ac:spMkLst>
        </pc:spChg>
        <pc:spChg chg="add mod">
          <ac:chgData name="Nicolas Guillemot" userId="85b7a47195161b4e" providerId="LiveId" clId="{A2CF5108-2DB0-4472-AE5B-2FA3938A2BC6}" dt="2017-08-28T06:04:08.009" v="19222" actId="13822"/>
          <ac:spMkLst>
            <pc:docMk/>
            <pc:sldMk cId="4276235215" sldId="287"/>
            <ac:spMk id="53" creationId="{17D3E133-6FC1-4841-A121-A676B510007F}"/>
          </ac:spMkLst>
        </pc:spChg>
        <pc:spChg chg="add mod">
          <ac:chgData name="Nicolas Guillemot" userId="85b7a47195161b4e" providerId="LiveId" clId="{A2CF5108-2DB0-4472-AE5B-2FA3938A2BC6}" dt="2017-08-28T06:04:08.009" v="19222" actId="13822"/>
          <ac:spMkLst>
            <pc:docMk/>
            <pc:sldMk cId="4276235215" sldId="287"/>
            <ac:spMk id="54" creationId="{9A4141AA-627A-47A0-A06B-BECDA5B38628}"/>
          </ac:spMkLst>
        </pc:spChg>
        <pc:spChg chg="add mod">
          <ac:chgData name="Nicolas Guillemot" userId="85b7a47195161b4e" providerId="LiveId" clId="{A2CF5108-2DB0-4472-AE5B-2FA3938A2BC6}" dt="2017-08-28T06:04:08.009" v="19222" actId="13822"/>
          <ac:spMkLst>
            <pc:docMk/>
            <pc:sldMk cId="4276235215" sldId="287"/>
            <ac:spMk id="55" creationId="{546A7E8C-F2C8-440C-88A1-3E40E05AAB50}"/>
          </ac:spMkLst>
        </pc:spChg>
        <pc:spChg chg="add mod">
          <ac:chgData name="Nicolas Guillemot" userId="85b7a47195161b4e" providerId="LiveId" clId="{A2CF5108-2DB0-4472-AE5B-2FA3938A2BC6}" dt="2017-08-28T06:04:08.009" v="19222" actId="13822"/>
          <ac:spMkLst>
            <pc:docMk/>
            <pc:sldMk cId="4276235215" sldId="287"/>
            <ac:spMk id="56" creationId="{9A90D3F2-AD59-4684-B487-4F644598023C}"/>
          </ac:spMkLst>
        </pc:spChg>
        <pc:spChg chg="add mod">
          <ac:chgData name="Nicolas Guillemot" userId="85b7a47195161b4e" providerId="LiveId" clId="{A2CF5108-2DB0-4472-AE5B-2FA3938A2BC6}" dt="2017-08-28T06:04:08.009" v="19222" actId="13822"/>
          <ac:spMkLst>
            <pc:docMk/>
            <pc:sldMk cId="4276235215" sldId="287"/>
            <ac:spMk id="57" creationId="{8348A351-50BA-48C6-BABE-D0FAACC7DA04}"/>
          </ac:spMkLst>
        </pc:spChg>
        <pc:picChg chg="add mod">
          <ac:chgData name="Nicolas Guillemot" userId="85b7a47195161b4e" providerId="LiveId" clId="{A2CF5108-2DB0-4472-AE5B-2FA3938A2BC6}" dt="2017-09-26T23:49:38.210" v="79169" actId="1076"/>
          <ac:picMkLst>
            <pc:docMk/>
            <pc:sldMk cId="4276235215" sldId="287"/>
            <ac:picMk id="36" creationId="{FAC9F4C5-62EE-44C0-8DC8-C4AE3ED49A8F}"/>
          </ac:picMkLst>
        </pc:picChg>
        <pc:picChg chg="add del mod">
          <ac:chgData name="Nicolas Guillemot" userId="85b7a47195161b4e" providerId="LiveId" clId="{A2CF5108-2DB0-4472-AE5B-2FA3938A2BC6}" dt="2017-09-26T23:49:35.194" v="79167" actId="478"/>
          <ac:picMkLst>
            <pc:docMk/>
            <pc:sldMk cId="4276235215" sldId="287"/>
            <ac:picMk id="50" creationId="{7120FF90-8600-4739-9086-5856B4B62DF1}"/>
          </ac:picMkLst>
        </pc:picChg>
      </pc:sldChg>
      <pc:sldChg chg="modSp add modNotesTx">
        <pc:chgData name="Nicolas Guillemot" userId="85b7a47195161b4e" providerId="LiveId" clId="{A2CF5108-2DB0-4472-AE5B-2FA3938A2BC6}" dt="2017-09-26T18:58:47.628" v="55769" actId="20577"/>
        <pc:sldMkLst>
          <pc:docMk/>
          <pc:sldMk cId="2317397096" sldId="288"/>
        </pc:sldMkLst>
        <pc:spChg chg="mod">
          <ac:chgData name="Nicolas Guillemot" userId="85b7a47195161b4e" providerId="LiveId" clId="{A2CF5108-2DB0-4472-AE5B-2FA3938A2BC6}" dt="2017-08-30T04:35:18.436" v="22862" actId="20577"/>
          <ac:spMkLst>
            <pc:docMk/>
            <pc:sldMk cId="2317397096" sldId="288"/>
            <ac:spMk id="2" creationId="{CF11A3C2-0501-49C1-B4F2-A026A331AAAB}"/>
          </ac:spMkLst>
        </pc:spChg>
        <pc:spChg chg="mod">
          <ac:chgData name="Nicolas Guillemot" userId="85b7a47195161b4e" providerId="LiveId" clId="{A2CF5108-2DB0-4472-AE5B-2FA3938A2BC6}" dt="2017-09-26T01:58:48.711" v="32507" actId="5793"/>
          <ac:spMkLst>
            <pc:docMk/>
            <pc:sldMk cId="2317397096" sldId="288"/>
            <ac:spMk id="3" creationId="{2DDBC3F1-AE3C-48D8-83B5-D8969975BFEB}"/>
          </ac:spMkLst>
        </pc:spChg>
      </pc:sldChg>
      <pc:sldChg chg="modSp add modAnim modNotesTx">
        <pc:chgData name="Nicolas Guillemot" userId="85b7a47195161b4e" providerId="LiveId" clId="{A2CF5108-2DB0-4472-AE5B-2FA3938A2BC6}" dt="2017-09-26T19:05:21.311" v="58128" actId="20577"/>
        <pc:sldMkLst>
          <pc:docMk/>
          <pc:sldMk cId="2359393899" sldId="289"/>
        </pc:sldMkLst>
        <pc:spChg chg="mod">
          <ac:chgData name="Nicolas Guillemot" userId="85b7a47195161b4e" providerId="LiveId" clId="{A2CF5108-2DB0-4472-AE5B-2FA3938A2BC6}" dt="2017-09-24T00:28:35.620" v="28569" actId="20577"/>
          <ac:spMkLst>
            <pc:docMk/>
            <pc:sldMk cId="2359393899" sldId="289"/>
            <ac:spMk id="2" creationId="{EA474D3B-B827-4CDE-BAEE-F72600081362}"/>
          </ac:spMkLst>
        </pc:spChg>
        <pc:spChg chg="mod">
          <ac:chgData name="Nicolas Guillemot" userId="85b7a47195161b4e" providerId="LiveId" clId="{A2CF5108-2DB0-4472-AE5B-2FA3938A2BC6}" dt="2017-09-25T22:01:14.162" v="32465" actId="14100"/>
          <ac:spMkLst>
            <pc:docMk/>
            <pc:sldMk cId="2359393899" sldId="289"/>
            <ac:spMk id="3" creationId="{962E5F93-12E3-4F82-8A68-6236F0C16482}"/>
          </ac:spMkLst>
        </pc:spChg>
      </pc:sldChg>
      <pc:sldChg chg="addSp delSp modSp add modAnim modNotesTx">
        <pc:chgData name="Nicolas Guillemot" userId="85b7a47195161b4e" providerId="LiveId" clId="{A2CF5108-2DB0-4472-AE5B-2FA3938A2BC6}" dt="2017-09-26T21:48:30.045" v="62045" actId="20577"/>
        <pc:sldMkLst>
          <pc:docMk/>
          <pc:sldMk cId="2273914181" sldId="290"/>
        </pc:sldMkLst>
        <pc:spChg chg="mod">
          <ac:chgData name="Nicolas Guillemot" userId="85b7a47195161b4e" providerId="LiveId" clId="{A2CF5108-2DB0-4472-AE5B-2FA3938A2BC6}" dt="2017-08-28T01:54:03.101" v="16237" actId="20577"/>
          <ac:spMkLst>
            <pc:docMk/>
            <pc:sldMk cId="2273914181" sldId="290"/>
            <ac:spMk id="2" creationId="{DF86DFBD-6728-45F5-BD9F-80083D582570}"/>
          </ac:spMkLst>
        </pc:spChg>
        <pc:spChg chg="del">
          <ac:chgData name="Nicolas Guillemot" userId="85b7a47195161b4e" providerId="LiveId" clId="{A2CF5108-2DB0-4472-AE5B-2FA3938A2BC6}" dt="2017-08-28T01:49:16.506" v="16056" actId="478"/>
          <ac:spMkLst>
            <pc:docMk/>
            <pc:sldMk cId="2273914181" sldId="290"/>
            <ac:spMk id="3" creationId="{9A905FC2-826F-49F9-A03B-9C80E9ED6447}"/>
          </ac:spMkLst>
        </pc:spChg>
        <pc:spChg chg="add del mod">
          <ac:chgData name="Nicolas Guillemot" userId="85b7a47195161b4e" providerId="LiveId" clId="{A2CF5108-2DB0-4472-AE5B-2FA3938A2BC6}" dt="2017-08-28T01:48:59.599" v="16050" actId="478"/>
          <ac:spMkLst>
            <pc:docMk/>
            <pc:sldMk cId="2273914181" sldId="290"/>
            <ac:spMk id="4" creationId="{3D44DA36-63EA-4365-8403-9C4DBC2A5E8C}"/>
          </ac:spMkLst>
        </pc:spChg>
        <pc:spChg chg="add mod">
          <ac:chgData name="Nicolas Guillemot" userId="85b7a47195161b4e" providerId="LiveId" clId="{A2CF5108-2DB0-4472-AE5B-2FA3938A2BC6}" dt="2017-08-30T06:21:57.614" v="23147" actId="14100"/>
          <ac:spMkLst>
            <pc:docMk/>
            <pc:sldMk cId="2273914181" sldId="290"/>
            <ac:spMk id="5" creationId="{3519ABC9-04D2-4156-83BD-6B7ABBCC5515}"/>
          </ac:spMkLst>
        </pc:spChg>
        <pc:spChg chg="add mod">
          <ac:chgData name="Nicolas Guillemot" userId="85b7a47195161b4e" providerId="LiveId" clId="{A2CF5108-2DB0-4472-AE5B-2FA3938A2BC6}" dt="2017-08-28T01:52:05.626" v="16155" actId="1076"/>
          <ac:spMkLst>
            <pc:docMk/>
            <pc:sldMk cId="2273914181" sldId="290"/>
            <ac:spMk id="6" creationId="{C80947DD-1D14-42FA-A9DD-5D47E37F4E46}"/>
          </ac:spMkLst>
        </pc:spChg>
        <pc:spChg chg="add mod">
          <ac:chgData name="Nicolas Guillemot" userId="85b7a47195161b4e" providerId="LiveId" clId="{A2CF5108-2DB0-4472-AE5B-2FA3938A2BC6}" dt="2017-08-28T01:52:13.932" v="16156" actId="1076"/>
          <ac:spMkLst>
            <pc:docMk/>
            <pc:sldMk cId="2273914181" sldId="290"/>
            <ac:spMk id="7" creationId="{2F4E319F-E5A9-46D0-BD3A-C66F092AB6EB}"/>
          </ac:spMkLst>
        </pc:spChg>
        <pc:spChg chg="add mod">
          <ac:chgData name="Nicolas Guillemot" userId="85b7a47195161b4e" providerId="LiveId" clId="{A2CF5108-2DB0-4472-AE5B-2FA3938A2BC6}" dt="2017-08-28T01:52:13.932" v="16156" actId="1076"/>
          <ac:spMkLst>
            <pc:docMk/>
            <pc:sldMk cId="2273914181" sldId="290"/>
            <ac:spMk id="8" creationId="{152774F4-2A78-4227-881E-04F1B45F6573}"/>
          </ac:spMkLst>
        </pc:spChg>
        <pc:spChg chg="add mod">
          <ac:chgData name="Nicolas Guillemot" userId="85b7a47195161b4e" providerId="LiveId" clId="{A2CF5108-2DB0-4472-AE5B-2FA3938A2BC6}" dt="2017-08-28T01:52:13.932" v="16156" actId="1076"/>
          <ac:spMkLst>
            <pc:docMk/>
            <pc:sldMk cId="2273914181" sldId="290"/>
            <ac:spMk id="9" creationId="{966E1996-D04D-4EC6-AD6C-E60430E85A5F}"/>
          </ac:spMkLst>
        </pc:spChg>
        <pc:spChg chg="add mod">
          <ac:chgData name="Nicolas Guillemot" userId="85b7a47195161b4e" providerId="LiveId" clId="{A2CF5108-2DB0-4472-AE5B-2FA3938A2BC6}" dt="2017-08-28T01:52:13.932" v="16156" actId="1076"/>
          <ac:spMkLst>
            <pc:docMk/>
            <pc:sldMk cId="2273914181" sldId="290"/>
            <ac:spMk id="10" creationId="{543A9344-E2E5-4A67-A456-B4A19662B4A2}"/>
          </ac:spMkLst>
        </pc:spChg>
        <pc:spChg chg="add mod">
          <ac:chgData name="Nicolas Guillemot" userId="85b7a47195161b4e" providerId="LiveId" clId="{A2CF5108-2DB0-4472-AE5B-2FA3938A2BC6}" dt="2017-08-30T06:21:54.695" v="23146" actId="14100"/>
          <ac:spMkLst>
            <pc:docMk/>
            <pc:sldMk cId="2273914181" sldId="290"/>
            <ac:spMk id="11" creationId="{5CFC2BA3-A0E2-4DD0-A6C7-37F5ACB224FE}"/>
          </ac:spMkLst>
        </pc:spChg>
        <pc:spChg chg="add mod">
          <ac:chgData name="Nicolas Guillemot" userId="85b7a47195161b4e" providerId="LiveId" clId="{A2CF5108-2DB0-4472-AE5B-2FA3938A2BC6}" dt="2017-08-28T01:52:05.626" v="16155" actId="1076"/>
          <ac:spMkLst>
            <pc:docMk/>
            <pc:sldMk cId="2273914181" sldId="290"/>
            <ac:spMk id="12" creationId="{B4ED4C88-769F-48C9-BD86-A613138A616D}"/>
          </ac:spMkLst>
        </pc:spChg>
        <pc:spChg chg="add mod">
          <ac:chgData name="Nicolas Guillemot" userId="85b7a47195161b4e" providerId="LiveId" clId="{A2CF5108-2DB0-4472-AE5B-2FA3938A2BC6}" dt="2017-08-28T01:52:05.626" v="16155" actId="1076"/>
          <ac:spMkLst>
            <pc:docMk/>
            <pc:sldMk cId="2273914181" sldId="290"/>
            <ac:spMk id="13" creationId="{4884900E-6618-45CC-A166-9FD17F5BBDEA}"/>
          </ac:spMkLst>
        </pc:spChg>
        <pc:spChg chg="add mod">
          <ac:chgData name="Nicolas Guillemot" userId="85b7a47195161b4e" providerId="LiveId" clId="{A2CF5108-2DB0-4472-AE5B-2FA3938A2BC6}" dt="2017-08-28T01:52:05.626" v="16155" actId="1076"/>
          <ac:spMkLst>
            <pc:docMk/>
            <pc:sldMk cId="2273914181" sldId="290"/>
            <ac:spMk id="14" creationId="{AC65EEB8-B8F3-4811-A9F1-6CA242653335}"/>
          </ac:spMkLst>
        </pc:spChg>
        <pc:spChg chg="add mod">
          <ac:chgData name="Nicolas Guillemot" userId="85b7a47195161b4e" providerId="LiveId" clId="{A2CF5108-2DB0-4472-AE5B-2FA3938A2BC6}" dt="2017-08-28T01:52:05.626" v="16155" actId="1076"/>
          <ac:spMkLst>
            <pc:docMk/>
            <pc:sldMk cId="2273914181" sldId="290"/>
            <ac:spMk id="15" creationId="{118C1E46-5680-4991-85C1-69FC0B0F1997}"/>
          </ac:spMkLst>
        </pc:spChg>
        <pc:spChg chg="add mod">
          <ac:chgData name="Nicolas Guillemot" userId="85b7a47195161b4e" providerId="LiveId" clId="{A2CF5108-2DB0-4472-AE5B-2FA3938A2BC6}" dt="2017-08-30T06:21:52.176" v="23145" actId="14100"/>
          <ac:spMkLst>
            <pc:docMk/>
            <pc:sldMk cId="2273914181" sldId="290"/>
            <ac:spMk id="16" creationId="{19226A3F-20E0-4B90-98A8-A76CF8576182}"/>
          </ac:spMkLst>
        </pc:spChg>
        <pc:spChg chg="add mod">
          <ac:chgData name="Nicolas Guillemot" userId="85b7a47195161b4e" providerId="LiveId" clId="{A2CF5108-2DB0-4472-AE5B-2FA3938A2BC6}" dt="2017-08-28T01:52:05.626" v="16155" actId="1076"/>
          <ac:spMkLst>
            <pc:docMk/>
            <pc:sldMk cId="2273914181" sldId="290"/>
            <ac:spMk id="17" creationId="{4CF537DB-E146-4190-A0DC-02BB459884BA}"/>
          </ac:spMkLst>
        </pc:spChg>
        <pc:spChg chg="add mod">
          <ac:chgData name="Nicolas Guillemot" userId="85b7a47195161b4e" providerId="LiveId" clId="{A2CF5108-2DB0-4472-AE5B-2FA3938A2BC6}" dt="2017-08-28T01:52:05.626" v="16155" actId="1076"/>
          <ac:spMkLst>
            <pc:docMk/>
            <pc:sldMk cId="2273914181" sldId="290"/>
            <ac:spMk id="18" creationId="{EA29324C-B5A9-4E9E-8606-C00F94D35BF6}"/>
          </ac:spMkLst>
        </pc:spChg>
        <pc:spChg chg="add mod">
          <ac:chgData name="Nicolas Guillemot" userId="85b7a47195161b4e" providerId="LiveId" clId="{A2CF5108-2DB0-4472-AE5B-2FA3938A2BC6}" dt="2017-08-28T01:52:05.626" v="16155" actId="1076"/>
          <ac:spMkLst>
            <pc:docMk/>
            <pc:sldMk cId="2273914181" sldId="290"/>
            <ac:spMk id="19" creationId="{3A6EC32D-E03B-4F35-8F66-FD97C9BD63FC}"/>
          </ac:spMkLst>
        </pc:spChg>
        <pc:spChg chg="add mod">
          <ac:chgData name="Nicolas Guillemot" userId="85b7a47195161b4e" providerId="LiveId" clId="{A2CF5108-2DB0-4472-AE5B-2FA3938A2BC6}" dt="2017-08-28T01:52:05.626" v="16155" actId="1076"/>
          <ac:spMkLst>
            <pc:docMk/>
            <pc:sldMk cId="2273914181" sldId="290"/>
            <ac:spMk id="20" creationId="{C3EBA499-0451-4963-B9C2-33FA2CE9E941}"/>
          </ac:spMkLst>
        </pc:spChg>
        <pc:spChg chg="add del mod ord">
          <ac:chgData name="Nicolas Guillemot" userId="85b7a47195161b4e" providerId="LiveId" clId="{A2CF5108-2DB0-4472-AE5B-2FA3938A2BC6}" dt="2017-08-28T01:52:57.748" v="16164" actId="478"/>
          <ac:spMkLst>
            <pc:docMk/>
            <pc:sldMk cId="2273914181" sldId="290"/>
            <ac:spMk id="21" creationId="{B257BF08-A698-448F-A7DB-B37BA8F2B47D}"/>
          </ac:spMkLst>
        </pc:spChg>
        <pc:spChg chg="add mod">
          <ac:chgData name="Nicolas Guillemot" userId="85b7a47195161b4e" providerId="LiveId" clId="{A2CF5108-2DB0-4472-AE5B-2FA3938A2BC6}" dt="2017-08-28T01:54:12.868" v="16238" actId="13822"/>
          <ac:spMkLst>
            <pc:docMk/>
            <pc:sldMk cId="2273914181" sldId="290"/>
            <ac:spMk id="22" creationId="{0C383B30-CD27-42AA-A5D4-170B4C2EB7BF}"/>
          </ac:spMkLst>
        </pc:spChg>
        <pc:spChg chg="add del mod">
          <ac:chgData name="Nicolas Guillemot" userId="85b7a47195161b4e" providerId="LiveId" clId="{A2CF5108-2DB0-4472-AE5B-2FA3938A2BC6}" dt="2017-08-28T01:53:32.965" v="16177" actId="478"/>
          <ac:spMkLst>
            <pc:docMk/>
            <pc:sldMk cId="2273914181" sldId="290"/>
            <ac:spMk id="23" creationId="{C6880F3C-3DD1-4B6A-9615-52BD71DC65D3}"/>
          </ac:spMkLst>
        </pc:spChg>
        <pc:spChg chg="add mod">
          <ac:chgData name="Nicolas Guillemot" userId="85b7a47195161b4e" providerId="LiveId" clId="{A2CF5108-2DB0-4472-AE5B-2FA3938A2BC6}" dt="2017-08-28T23:40:36.092" v="19865" actId="1076"/>
          <ac:spMkLst>
            <pc:docMk/>
            <pc:sldMk cId="2273914181" sldId="290"/>
            <ac:spMk id="24" creationId="{0803546A-77C0-46DC-9336-6191BFA40085}"/>
          </ac:spMkLst>
        </pc:spChg>
        <pc:spChg chg="add mod">
          <ac:chgData name="Nicolas Guillemot" userId="85b7a47195161b4e" providerId="LiveId" clId="{A2CF5108-2DB0-4472-AE5B-2FA3938A2BC6}" dt="2017-08-28T23:40:39.581" v="19866" actId="1076"/>
          <ac:spMkLst>
            <pc:docMk/>
            <pc:sldMk cId="2273914181" sldId="290"/>
            <ac:spMk id="25" creationId="{53861A7B-5A67-4076-A712-0C3BA64AF006}"/>
          </ac:spMkLst>
        </pc:spChg>
        <pc:spChg chg="add mod">
          <ac:chgData name="Nicolas Guillemot" userId="85b7a47195161b4e" providerId="LiveId" clId="{A2CF5108-2DB0-4472-AE5B-2FA3938A2BC6}" dt="2017-08-28T01:55:02.787" v="16255" actId="1076"/>
          <ac:spMkLst>
            <pc:docMk/>
            <pc:sldMk cId="2273914181" sldId="290"/>
            <ac:spMk id="26" creationId="{72DB4196-B691-48B3-B463-AB64FC5E930C}"/>
          </ac:spMkLst>
        </pc:spChg>
        <pc:spChg chg="add mod">
          <ac:chgData name="Nicolas Guillemot" userId="85b7a47195161b4e" providerId="LiveId" clId="{A2CF5108-2DB0-4472-AE5B-2FA3938A2BC6}" dt="2017-08-28T01:55:16.805" v="16259" actId="20577"/>
          <ac:spMkLst>
            <pc:docMk/>
            <pc:sldMk cId="2273914181" sldId="290"/>
            <ac:spMk id="27" creationId="{B6CF371C-0C40-4207-A51E-ADCFAF10A523}"/>
          </ac:spMkLst>
        </pc:spChg>
        <pc:spChg chg="add mod">
          <ac:chgData name="Nicolas Guillemot" userId="85b7a47195161b4e" providerId="LiveId" clId="{A2CF5108-2DB0-4472-AE5B-2FA3938A2BC6}" dt="2017-08-28T01:55:33.040" v="16264" actId="1076"/>
          <ac:spMkLst>
            <pc:docMk/>
            <pc:sldMk cId="2273914181" sldId="290"/>
            <ac:spMk id="28" creationId="{B990B665-123D-45AA-A96D-7E8585E7BEF1}"/>
          </ac:spMkLst>
        </pc:spChg>
      </pc:sldChg>
      <pc:sldChg chg="addSp delSp modSp add addAnim delAnim modAnim modNotesTx">
        <pc:chgData name="Nicolas Guillemot" userId="85b7a47195161b4e" providerId="LiveId" clId="{A2CF5108-2DB0-4472-AE5B-2FA3938A2BC6}" dt="2017-09-26T19:10:24.986" v="59464" actId="6549"/>
        <pc:sldMkLst>
          <pc:docMk/>
          <pc:sldMk cId="930221207" sldId="291"/>
        </pc:sldMkLst>
        <pc:spChg chg="mod">
          <ac:chgData name="Nicolas Guillemot" userId="85b7a47195161b4e" providerId="LiveId" clId="{A2CF5108-2DB0-4472-AE5B-2FA3938A2BC6}" dt="2017-09-24T00:32:26.182" v="28608" actId="1076"/>
          <ac:spMkLst>
            <pc:docMk/>
            <pc:sldMk cId="930221207" sldId="291"/>
            <ac:spMk id="2" creationId="{7EA7E149-A60C-44DA-B07D-A22ED2225B83}"/>
          </ac:spMkLst>
        </pc:spChg>
        <pc:spChg chg="mod">
          <ac:chgData name="Nicolas Guillemot" userId="85b7a47195161b4e" providerId="LiveId" clId="{A2CF5108-2DB0-4472-AE5B-2FA3938A2BC6}" dt="2017-09-26T06:32:26.804" v="34092" actId="6549"/>
          <ac:spMkLst>
            <pc:docMk/>
            <pc:sldMk cId="930221207" sldId="291"/>
            <ac:spMk id="3" creationId="{975F5A59-F4DB-488F-B002-5226D5005D26}"/>
          </ac:spMkLst>
        </pc:spChg>
        <pc:spChg chg="add del mod">
          <ac:chgData name="Nicolas Guillemot" userId="85b7a47195161b4e" providerId="LiveId" clId="{A2CF5108-2DB0-4472-AE5B-2FA3938A2BC6}" dt="2017-09-24T01:00:12.628" v="28845" actId="478"/>
          <ac:spMkLst>
            <pc:docMk/>
            <pc:sldMk cId="930221207" sldId="291"/>
            <ac:spMk id="4" creationId="{C71FBB20-FCCD-4360-8CC5-4ED9E8B1AF1F}"/>
          </ac:spMkLst>
        </pc:spChg>
        <pc:spChg chg="add mod">
          <ac:chgData name="Nicolas Guillemot" userId="85b7a47195161b4e" providerId="LiveId" clId="{A2CF5108-2DB0-4472-AE5B-2FA3938A2BC6}" dt="2017-09-24T00:32:38.244" v="28610" actId="27636"/>
          <ac:spMkLst>
            <pc:docMk/>
            <pc:sldMk cId="930221207" sldId="291"/>
            <ac:spMk id="5" creationId="{43D39F78-8422-4907-AADD-E074F1D5ED26}"/>
          </ac:spMkLst>
        </pc:spChg>
        <pc:spChg chg="add del mod">
          <ac:chgData name="Nicolas Guillemot" userId="85b7a47195161b4e" providerId="LiveId" clId="{A2CF5108-2DB0-4472-AE5B-2FA3938A2BC6}" dt="2017-09-24T00:30:17.436" v="28580" actId="478"/>
          <ac:spMkLst>
            <pc:docMk/>
            <pc:sldMk cId="930221207" sldId="291"/>
            <ac:spMk id="6" creationId="{710995D0-3AF7-4A2F-BBDF-C8DFEEE90723}"/>
          </ac:spMkLst>
        </pc:spChg>
        <pc:spChg chg="add del mod">
          <ac:chgData name="Nicolas Guillemot" userId="85b7a47195161b4e" providerId="LiveId" clId="{A2CF5108-2DB0-4472-AE5B-2FA3938A2BC6}" dt="2017-09-24T00:31:15.334" v="28599" actId="478"/>
          <ac:spMkLst>
            <pc:docMk/>
            <pc:sldMk cId="930221207" sldId="291"/>
            <ac:spMk id="7" creationId="{5518897D-09E1-475A-BC31-CF40B1B3849B}"/>
          </ac:spMkLst>
        </pc:spChg>
        <pc:spChg chg="add mod">
          <ac:chgData name="Nicolas Guillemot" userId="85b7a47195161b4e" providerId="LiveId" clId="{A2CF5108-2DB0-4472-AE5B-2FA3938A2BC6}" dt="2017-09-24T00:32:38.244" v="28610" actId="27636"/>
          <ac:spMkLst>
            <pc:docMk/>
            <pc:sldMk cId="930221207" sldId="291"/>
            <ac:spMk id="8" creationId="{BC6CFDBD-063D-48A4-84DE-4BAC6FC101E4}"/>
          </ac:spMkLst>
        </pc:spChg>
        <pc:spChg chg="add mod">
          <ac:chgData name="Nicolas Guillemot" userId="85b7a47195161b4e" providerId="LiveId" clId="{A2CF5108-2DB0-4472-AE5B-2FA3938A2BC6}" dt="2017-09-24T00:32:38.244" v="28610" actId="27636"/>
          <ac:spMkLst>
            <pc:docMk/>
            <pc:sldMk cId="930221207" sldId="291"/>
            <ac:spMk id="9" creationId="{E2D53271-EB7F-4766-AA77-55C6CC9CBEB5}"/>
          </ac:spMkLst>
        </pc:spChg>
        <pc:spChg chg="add mod">
          <ac:chgData name="Nicolas Guillemot" userId="85b7a47195161b4e" providerId="LiveId" clId="{A2CF5108-2DB0-4472-AE5B-2FA3938A2BC6}" dt="2017-09-24T00:32:38.244" v="28610" actId="27636"/>
          <ac:spMkLst>
            <pc:docMk/>
            <pc:sldMk cId="930221207" sldId="291"/>
            <ac:spMk id="10" creationId="{04F25461-A903-4510-A5FB-D2227BCF3F99}"/>
          </ac:spMkLst>
        </pc:spChg>
        <pc:spChg chg="add mod">
          <ac:chgData name="Nicolas Guillemot" userId="85b7a47195161b4e" providerId="LiveId" clId="{A2CF5108-2DB0-4472-AE5B-2FA3938A2BC6}" dt="2017-09-24T00:32:38.244" v="28610" actId="27636"/>
          <ac:spMkLst>
            <pc:docMk/>
            <pc:sldMk cId="930221207" sldId="291"/>
            <ac:spMk id="11" creationId="{16586FF2-C0F8-4F35-932D-BEF61D600765}"/>
          </ac:spMkLst>
        </pc:spChg>
        <pc:spChg chg="add del mod">
          <ac:chgData name="Nicolas Guillemot" userId="85b7a47195161b4e" providerId="LiveId" clId="{A2CF5108-2DB0-4472-AE5B-2FA3938A2BC6}" dt="2017-09-24T00:31:27.343" v="28601" actId="478"/>
          <ac:spMkLst>
            <pc:docMk/>
            <pc:sldMk cId="930221207" sldId="291"/>
            <ac:spMk id="12" creationId="{93A52C20-0983-45EE-8B1B-8A557E1D3FC0}"/>
          </ac:spMkLst>
        </pc:spChg>
        <pc:spChg chg="add del mod">
          <ac:chgData name="Nicolas Guillemot" userId="85b7a47195161b4e" providerId="LiveId" clId="{A2CF5108-2DB0-4472-AE5B-2FA3938A2BC6}" dt="2017-09-24T00:31:29.522" v="28602" actId="478"/>
          <ac:spMkLst>
            <pc:docMk/>
            <pc:sldMk cId="930221207" sldId="291"/>
            <ac:spMk id="13" creationId="{DE33324E-307E-488A-846A-363158747E95}"/>
          </ac:spMkLst>
        </pc:spChg>
        <pc:spChg chg="add mod">
          <ac:chgData name="Nicolas Guillemot" userId="85b7a47195161b4e" providerId="LiveId" clId="{A2CF5108-2DB0-4472-AE5B-2FA3938A2BC6}" dt="2017-09-24T00:32:38.244" v="28610" actId="27636"/>
          <ac:spMkLst>
            <pc:docMk/>
            <pc:sldMk cId="930221207" sldId="291"/>
            <ac:spMk id="14" creationId="{612BE218-69C4-4992-969B-3A9149BD6338}"/>
          </ac:spMkLst>
        </pc:spChg>
        <pc:spChg chg="add mod">
          <ac:chgData name="Nicolas Guillemot" userId="85b7a47195161b4e" providerId="LiveId" clId="{A2CF5108-2DB0-4472-AE5B-2FA3938A2BC6}" dt="2017-09-24T00:32:38.244" v="28610" actId="27636"/>
          <ac:spMkLst>
            <pc:docMk/>
            <pc:sldMk cId="930221207" sldId="291"/>
            <ac:spMk id="15" creationId="{47A7AEB0-7E58-4D2A-BE14-8462B12368A8}"/>
          </ac:spMkLst>
        </pc:spChg>
        <pc:spChg chg="add mod">
          <ac:chgData name="Nicolas Guillemot" userId="85b7a47195161b4e" providerId="LiveId" clId="{A2CF5108-2DB0-4472-AE5B-2FA3938A2BC6}" dt="2017-09-24T00:32:38.244" v="28610" actId="27636"/>
          <ac:spMkLst>
            <pc:docMk/>
            <pc:sldMk cId="930221207" sldId="291"/>
            <ac:spMk id="16" creationId="{08989BE6-B0BC-4D63-BB0E-756C4F7F942C}"/>
          </ac:spMkLst>
        </pc:spChg>
        <pc:spChg chg="add mod">
          <ac:chgData name="Nicolas Guillemot" userId="85b7a47195161b4e" providerId="LiveId" clId="{A2CF5108-2DB0-4472-AE5B-2FA3938A2BC6}" dt="2017-09-24T00:32:38.244" v="28610" actId="27636"/>
          <ac:spMkLst>
            <pc:docMk/>
            <pc:sldMk cId="930221207" sldId="291"/>
            <ac:spMk id="17" creationId="{9B84ED4C-165C-4289-8CCB-13099A790F71}"/>
          </ac:spMkLst>
        </pc:spChg>
        <pc:spChg chg="add mod">
          <ac:chgData name="Nicolas Guillemot" userId="85b7a47195161b4e" providerId="LiveId" clId="{A2CF5108-2DB0-4472-AE5B-2FA3938A2BC6}" dt="2017-09-24T00:32:38.244" v="28610" actId="27636"/>
          <ac:spMkLst>
            <pc:docMk/>
            <pc:sldMk cId="930221207" sldId="291"/>
            <ac:spMk id="18" creationId="{21E65480-F8BA-4FDE-B750-8BDE03A3E012}"/>
          </ac:spMkLst>
        </pc:spChg>
        <pc:spChg chg="add del mod">
          <ac:chgData name="Nicolas Guillemot" userId="85b7a47195161b4e" providerId="LiveId" clId="{A2CF5108-2DB0-4472-AE5B-2FA3938A2BC6}" dt="2017-09-24T00:55:11.893" v="28640" actId="478"/>
          <ac:spMkLst>
            <pc:docMk/>
            <pc:sldMk cId="930221207" sldId="291"/>
            <ac:spMk id="20" creationId="{F6D424D4-B32B-4CF5-9248-06AB45C3D5DD}"/>
          </ac:spMkLst>
        </pc:spChg>
        <pc:spChg chg="add del mod">
          <ac:chgData name="Nicolas Guillemot" userId="85b7a47195161b4e" providerId="LiveId" clId="{A2CF5108-2DB0-4472-AE5B-2FA3938A2BC6}" dt="2017-09-24T00:56:19.321" v="28707" actId="478"/>
          <ac:spMkLst>
            <pc:docMk/>
            <pc:sldMk cId="930221207" sldId="291"/>
            <ac:spMk id="21" creationId="{1C8A617D-D6C2-4D0C-8CF8-15D64834E192}"/>
          </ac:spMkLst>
        </pc:spChg>
        <pc:spChg chg="add del mod">
          <ac:chgData name="Nicolas Guillemot" userId="85b7a47195161b4e" providerId="LiveId" clId="{A2CF5108-2DB0-4472-AE5B-2FA3938A2BC6}" dt="2017-09-24T00:56:51.181" v="28711" actId="478"/>
          <ac:spMkLst>
            <pc:docMk/>
            <pc:sldMk cId="930221207" sldId="291"/>
            <ac:spMk id="22" creationId="{6E82641D-3EDC-4611-87C9-A56A2613EE20}"/>
          </ac:spMkLst>
        </pc:spChg>
        <pc:spChg chg="add mod">
          <ac:chgData name="Nicolas Guillemot" userId="85b7a47195161b4e" providerId="LiveId" clId="{A2CF5108-2DB0-4472-AE5B-2FA3938A2BC6}" dt="2017-09-26T06:32:08.104" v="34090" actId="20577"/>
          <ac:spMkLst>
            <pc:docMk/>
            <pc:sldMk cId="930221207" sldId="291"/>
            <ac:spMk id="23" creationId="{FDBABB1C-A65A-421C-95B0-7C194C9D1A7E}"/>
          </ac:spMkLst>
        </pc:spChg>
        <pc:spChg chg="add mod">
          <ac:chgData name="Nicolas Guillemot" userId="85b7a47195161b4e" providerId="LiveId" clId="{A2CF5108-2DB0-4472-AE5B-2FA3938A2BC6}" dt="2017-09-25T21:00:30.671" v="32236" actId="1037"/>
          <ac:spMkLst>
            <pc:docMk/>
            <pc:sldMk cId="930221207" sldId="291"/>
            <ac:spMk id="28" creationId="{A1354115-20C2-47F3-8DEB-1281A20E7E88}"/>
          </ac:spMkLst>
        </pc:spChg>
        <pc:spChg chg="add del mod">
          <ac:chgData name="Nicolas Guillemot" userId="85b7a47195161b4e" providerId="LiveId" clId="{A2CF5108-2DB0-4472-AE5B-2FA3938A2BC6}" dt="2017-09-25T20:59:08.391" v="32212" actId="478"/>
          <ac:spMkLst>
            <pc:docMk/>
            <pc:sldMk cId="930221207" sldId="291"/>
            <ac:spMk id="35" creationId="{E40EF9BB-1798-4FBA-9831-B2E75043FA4B}"/>
          </ac:spMkLst>
        </pc:spChg>
        <pc:grpChg chg="add del mod">
          <ac:chgData name="Nicolas Guillemot" userId="85b7a47195161b4e" providerId="LiveId" clId="{A2CF5108-2DB0-4472-AE5B-2FA3938A2BC6}" dt="2017-09-24T00:55:11.893" v="28640" actId="478"/>
          <ac:grpSpMkLst>
            <pc:docMk/>
            <pc:sldMk cId="930221207" sldId="291"/>
            <ac:grpSpMk id="19" creationId="{82268B8A-3540-437A-88D1-91657DDD1EBD}"/>
          </ac:grpSpMkLst>
        </pc:grpChg>
        <pc:cxnChg chg="add mod">
          <ac:chgData name="Nicolas Guillemot" userId="85b7a47195161b4e" providerId="LiveId" clId="{A2CF5108-2DB0-4472-AE5B-2FA3938A2BC6}" dt="2017-09-25T21:02:22.598" v="32336" actId="14100"/>
          <ac:cxnSpMkLst>
            <pc:docMk/>
            <pc:sldMk cId="930221207" sldId="291"/>
            <ac:cxnSpMk id="25" creationId="{ADA91FCF-3E2C-4AB4-B7FD-9CC218A875FB}"/>
          </ac:cxnSpMkLst>
        </pc:cxnChg>
        <pc:cxnChg chg="add del mod">
          <ac:chgData name="Nicolas Guillemot" userId="85b7a47195161b4e" providerId="LiveId" clId="{A2CF5108-2DB0-4472-AE5B-2FA3938A2BC6}" dt="2017-09-25T20:59:09.892" v="32213" actId="478"/>
          <ac:cxnSpMkLst>
            <pc:docMk/>
            <pc:sldMk cId="930221207" sldId="291"/>
            <ac:cxnSpMk id="36" creationId="{7654975B-4623-4BCB-A683-AE2A492ED62E}"/>
          </ac:cxnSpMkLst>
        </pc:cxnChg>
      </pc:sldChg>
      <pc:sldChg chg="addSp delSp modSp add delAnim modAnim modNotesTx">
        <pc:chgData name="Nicolas Guillemot" userId="85b7a47195161b4e" providerId="LiveId" clId="{A2CF5108-2DB0-4472-AE5B-2FA3938A2BC6}" dt="2017-09-26T21:55:29.405" v="62867" actId="20577"/>
        <pc:sldMkLst>
          <pc:docMk/>
          <pc:sldMk cId="1494639515" sldId="292"/>
        </pc:sldMkLst>
        <pc:spChg chg="mod">
          <ac:chgData name="Nicolas Guillemot" userId="85b7a47195161b4e" providerId="LiveId" clId="{A2CF5108-2DB0-4472-AE5B-2FA3938A2BC6}" dt="2017-08-29T01:46:53.582" v="20871" actId="6549"/>
          <ac:spMkLst>
            <pc:docMk/>
            <pc:sldMk cId="1494639515" sldId="292"/>
            <ac:spMk id="2" creationId="{4295C0BA-7BA5-49F3-9176-367753017235}"/>
          </ac:spMkLst>
        </pc:spChg>
        <pc:spChg chg="mod">
          <ac:chgData name="Nicolas Guillemot" userId="85b7a47195161b4e" providerId="LiveId" clId="{A2CF5108-2DB0-4472-AE5B-2FA3938A2BC6}" dt="2017-08-30T06:18:57.300" v="23138" actId="20577"/>
          <ac:spMkLst>
            <pc:docMk/>
            <pc:sldMk cId="1494639515" sldId="292"/>
            <ac:spMk id="3" creationId="{93D0719E-A6B3-4388-94C4-6675F6D4F189}"/>
          </ac:spMkLst>
        </pc:spChg>
        <pc:spChg chg="add del mod">
          <ac:chgData name="Nicolas Guillemot" userId="85b7a47195161b4e" providerId="LiveId" clId="{A2CF5108-2DB0-4472-AE5B-2FA3938A2BC6}" dt="2017-08-28T23:42:25.273" v="19878" actId="478"/>
          <ac:spMkLst>
            <pc:docMk/>
            <pc:sldMk cId="1494639515" sldId="292"/>
            <ac:spMk id="4" creationId="{6576189B-43A6-43EA-BA7C-8622561F6A95}"/>
          </ac:spMkLst>
        </pc:spChg>
        <pc:spChg chg="add del mod">
          <ac:chgData name="Nicolas Guillemot" userId="85b7a47195161b4e" providerId="LiveId" clId="{A2CF5108-2DB0-4472-AE5B-2FA3938A2BC6}" dt="2017-08-28T04:14:53.275" v="19016" actId="478"/>
          <ac:spMkLst>
            <pc:docMk/>
            <pc:sldMk cId="1494639515" sldId="292"/>
            <ac:spMk id="4" creationId="{049925B5-DF63-4EE6-9EB2-B33802C9DCB5}"/>
          </ac:spMkLst>
        </pc:spChg>
        <pc:spChg chg="add del mod">
          <ac:chgData name="Nicolas Guillemot" userId="85b7a47195161b4e" providerId="LiveId" clId="{A2CF5108-2DB0-4472-AE5B-2FA3938A2BC6}" dt="2017-08-28T04:15:46.576" v="19082" actId="478"/>
          <ac:spMkLst>
            <pc:docMk/>
            <pc:sldMk cId="1494639515" sldId="292"/>
            <ac:spMk id="5" creationId="{458846B0-D3EA-4DA2-BE4B-BC5B054836F8}"/>
          </ac:spMkLst>
        </pc:spChg>
        <pc:spChg chg="add del mod">
          <ac:chgData name="Nicolas Guillemot" userId="85b7a47195161b4e" providerId="LiveId" clId="{A2CF5108-2DB0-4472-AE5B-2FA3938A2BC6}" dt="2017-08-30T07:26:27.364" v="24207" actId="478"/>
          <ac:spMkLst>
            <pc:docMk/>
            <pc:sldMk cId="1494639515" sldId="292"/>
            <ac:spMk id="5" creationId="{3D877FB6-2732-499C-8ED2-855023C87F98}"/>
          </ac:spMkLst>
        </pc:spChg>
        <pc:spChg chg="add del mod">
          <ac:chgData name="Nicolas Guillemot" userId="85b7a47195161b4e" providerId="LiveId" clId="{A2CF5108-2DB0-4472-AE5B-2FA3938A2BC6}" dt="2017-09-24T01:04:26.273" v="28865" actId="478"/>
          <ac:spMkLst>
            <pc:docMk/>
            <pc:sldMk cId="1494639515" sldId="292"/>
            <ac:spMk id="6" creationId="{3BB9D2DC-6C91-4209-AC54-737A49A60B4E}"/>
          </ac:spMkLst>
        </pc:spChg>
      </pc:sldChg>
      <pc:sldChg chg="modSp add del">
        <pc:chgData name="Nicolas Guillemot" userId="85b7a47195161b4e" providerId="LiveId" clId="{A2CF5108-2DB0-4472-AE5B-2FA3938A2BC6}" dt="2017-08-28T02:01:21.214" v="16327" actId="2696"/>
        <pc:sldMkLst>
          <pc:docMk/>
          <pc:sldMk cId="2939987663" sldId="292"/>
        </pc:sldMkLst>
        <pc:spChg chg="mod">
          <ac:chgData name="Nicolas Guillemot" userId="85b7a47195161b4e" providerId="LiveId" clId="{A2CF5108-2DB0-4472-AE5B-2FA3938A2BC6}" dt="2017-08-28T02:00:10.818" v="16326" actId="20577"/>
          <ac:spMkLst>
            <pc:docMk/>
            <pc:sldMk cId="2939987663" sldId="292"/>
            <ac:spMk id="2" creationId="{79B3420A-FAA5-4443-A156-AF986E81AA78}"/>
          </ac:spMkLst>
        </pc:spChg>
      </pc:sldChg>
      <pc:sldChg chg="addSp delSp modSp add modNotesTx">
        <pc:chgData name="Nicolas Guillemot" userId="85b7a47195161b4e" providerId="LiveId" clId="{A2CF5108-2DB0-4472-AE5B-2FA3938A2BC6}" dt="2017-09-26T22:00:35.436" v="63656" actId="20577"/>
        <pc:sldMkLst>
          <pc:docMk/>
          <pc:sldMk cId="2919118588" sldId="293"/>
        </pc:sldMkLst>
        <pc:spChg chg="mod">
          <ac:chgData name="Nicolas Guillemot" userId="85b7a47195161b4e" providerId="LiveId" clId="{A2CF5108-2DB0-4472-AE5B-2FA3938A2BC6}" dt="2017-08-29T01:46:49.578" v="20869" actId="6549"/>
          <ac:spMkLst>
            <pc:docMk/>
            <pc:sldMk cId="2919118588" sldId="293"/>
            <ac:spMk id="2" creationId="{4290A7A1-F45E-41C5-BA28-843401C9610E}"/>
          </ac:spMkLst>
        </pc:spChg>
        <pc:spChg chg="mod">
          <ac:chgData name="Nicolas Guillemot" userId="85b7a47195161b4e" providerId="LiveId" clId="{A2CF5108-2DB0-4472-AE5B-2FA3938A2BC6}" dt="2017-08-30T05:20:24.190" v="23006" actId="122"/>
          <ac:spMkLst>
            <pc:docMk/>
            <pc:sldMk cId="2919118588" sldId="293"/>
            <ac:spMk id="3" creationId="{4FDF818F-4DC6-43A7-BB83-4098BCE65C08}"/>
          </ac:spMkLst>
        </pc:spChg>
        <pc:spChg chg="add del mod">
          <ac:chgData name="Nicolas Guillemot" userId="85b7a47195161b4e" providerId="LiveId" clId="{A2CF5108-2DB0-4472-AE5B-2FA3938A2BC6}" dt="2017-08-28T23:50:38.846" v="20204" actId="1037"/>
          <ac:spMkLst>
            <pc:docMk/>
            <pc:sldMk cId="2919118588" sldId="293"/>
            <ac:spMk id="6" creationId="{8BB79B23-0273-4ADB-988C-1F2462DADFA2}"/>
          </ac:spMkLst>
        </pc:spChg>
        <pc:spChg chg="add mod">
          <ac:chgData name="Nicolas Guillemot" userId="85b7a47195161b4e" providerId="LiveId" clId="{A2CF5108-2DB0-4472-AE5B-2FA3938A2BC6}" dt="2017-08-30T06:19:26.642" v="23139" actId="1076"/>
          <ac:spMkLst>
            <pc:docMk/>
            <pc:sldMk cId="2919118588" sldId="293"/>
            <ac:spMk id="14" creationId="{C3252D41-277E-4C32-B476-D5A4A2EE266E}"/>
          </ac:spMkLst>
        </pc:spChg>
        <pc:spChg chg="add mod">
          <ac:chgData name="Nicolas Guillemot" userId="85b7a47195161b4e" providerId="LiveId" clId="{A2CF5108-2DB0-4472-AE5B-2FA3938A2BC6}" dt="2017-08-30T05:22:46.244" v="23048" actId="1037"/>
          <ac:spMkLst>
            <pc:docMk/>
            <pc:sldMk cId="2919118588" sldId="293"/>
            <ac:spMk id="15" creationId="{76386E89-5F00-4BC1-88F4-8FBC02942156}"/>
          </ac:spMkLst>
        </pc:spChg>
        <pc:spChg chg="add mod">
          <ac:chgData name="Nicolas Guillemot" userId="85b7a47195161b4e" providerId="LiveId" clId="{A2CF5108-2DB0-4472-AE5B-2FA3938A2BC6}" dt="2017-08-30T05:22:28.614" v="23033" actId="1076"/>
          <ac:spMkLst>
            <pc:docMk/>
            <pc:sldMk cId="2919118588" sldId="293"/>
            <ac:spMk id="16" creationId="{748F8366-C954-497C-896C-0288389521F5}"/>
          </ac:spMkLst>
        </pc:spChg>
        <pc:picChg chg="add mod">
          <ac:chgData name="Nicolas Guillemot" userId="85b7a47195161b4e" providerId="LiveId" clId="{A2CF5108-2DB0-4472-AE5B-2FA3938A2BC6}" dt="2017-08-30T06:19:29.595" v="23140" actId="1076"/>
          <ac:picMkLst>
            <pc:docMk/>
            <pc:sldMk cId="2919118588" sldId="293"/>
            <ac:picMk id="4" creationId="{30905343-9EFC-4266-8D72-582DDB631B5D}"/>
          </ac:picMkLst>
        </pc:picChg>
        <pc:picChg chg="add mod">
          <ac:chgData name="Nicolas Guillemot" userId="85b7a47195161b4e" providerId="LiveId" clId="{A2CF5108-2DB0-4472-AE5B-2FA3938A2BC6}" dt="2017-08-30T06:19:34.569" v="23141" actId="1076"/>
          <ac:picMkLst>
            <pc:docMk/>
            <pc:sldMk cId="2919118588" sldId="293"/>
            <ac:picMk id="5" creationId="{FFE975A4-70E9-412C-BF84-74AE927F7A5C}"/>
          </ac:picMkLst>
        </pc:picChg>
        <pc:picChg chg="add del mod">
          <ac:chgData name="Nicolas Guillemot" userId="85b7a47195161b4e" providerId="LiveId" clId="{A2CF5108-2DB0-4472-AE5B-2FA3938A2BC6}" dt="2017-08-28T03:59:28.666" v="18391" actId="478"/>
          <ac:picMkLst>
            <pc:docMk/>
            <pc:sldMk cId="2919118588" sldId="293"/>
            <ac:picMk id="6" creationId="{CF31891E-1E60-4B54-9324-0A6E05E31421}"/>
          </ac:picMkLst>
        </pc:picChg>
        <pc:picChg chg="add mod">
          <ac:chgData name="Nicolas Guillemot" userId="85b7a47195161b4e" providerId="LiveId" clId="{A2CF5108-2DB0-4472-AE5B-2FA3938A2BC6}" dt="2017-08-30T05:22:26.417" v="23032" actId="1076"/>
          <ac:picMkLst>
            <pc:docMk/>
            <pc:sldMk cId="2919118588" sldId="293"/>
            <ac:picMk id="7" creationId="{400920BC-6AEE-4AD2-B73C-0EC44EA88AEB}"/>
          </ac:picMkLst>
        </pc:picChg>
        <pc:picChg chg="add del mod">
          <ac:chgData name="Nicolas Guillemot" userId="85b7a47195161b4e" providerId="LiveId" clId="{A2CF5108-2DB0-4472-AE5B-2FA3938A2BC6}" dt="2017-09-24T01:07:21.782" v="28871" actId="14100"/>
          <ac:picMkLst>
            <pc:docMk/>
            <pc:sldMk cId="2919118588" sldId="293"/>
            <ac:picMk id="9" creationId="{AD0B5E98-B04F-4F14-A829-2C13AB491D39}"/>
          </ac:picMkLst>
        </pc:picChg>
        <pc:cxnChg chg="add del mod">
          <ac:chgData name="Nicolas Guillemot" userId="85b7a47195161b4e" providerId="LiveId" clId="{A2CF5108-2DB0-4472-AE5B-2FA3938A2BC6}" dt="2017-08-28T04:03:15.557" v="18597" actId="478"/>
          <ac:cxnSpMkLst>
            <pc:docMk/>
            <pc:sldMk cId="2919118588" sldId="293"/>
            <ac:cxnSpMk id="9" creationId="{67C26989-C4A3-46ED-A52D-EC838DFD5E9A}"/>
          </ac:cxnSpMkLst>
        </pc:cxnChg>
        <pc:cxnChg chg="add del mod">
          <ac:chgData name="Nicolas Guillemot" userId="85b7a47195161b4e" providerId="LiveId" clId="{A2CF5108-2DB0-4472-AE5B-2FA3938A2BC6}" dt="2017-08-28T04:03:14.216" v="18596" actId="478"/>
          <ac:cxnSpMkLst>
            <pc:docMk/>
            <pc:sldMk cId="2919118588" sldId="293"/>
            <ac:cxnSpMk id="11" creationId="{B5969EF4-0CC8-40C3-B06F-F44453CD4474}"/>
          </ac:cxnSpMkLst>
        </pc:cxnChg>
        <pc:cxnChg chg="add del mod">
          <ac:chgData name="Nicolas Guillemot" userId="85b7a47195161b4e" providerId="LiveId" clId="{A2CF5108-2DB0-4472-AE5B-2FA3938A2BC6}" dt="2017-08-28T04:03:12.362" v="18595" actId="478"/>
          <ac:cxnSpMkLst>
            <pc:docMk/>
            <pc:sldMk cId="2919118588" sldId="293"/>
            <ac:cxnSpMk id="13" creationId="{B6121C27-0135-4806-A6A6-1EE856B905D6}"/>
          </ac:cxnSpMkLst>
        </pc:cxnChg>
      </pc:sldChg>
      <pc:sldChg chg="modSp add modNotesTx">
        <pc:chgData name="Nicolas Guillemot" userId="85b7a47195161b4e" providerId="LiveId" clId="{A2CF5108-2DB0-4472-AE5B-2FA3938A2BC6}" dt="2017-09-26T19:15:48.821" v="61256" actId="20577"/>
        <pc:sldMkLst>
          <pc:docMk/>
          <pc:sldMk cId="1338735877" sldId="294"/>
        </pc:sldMkLst>
        <pc:spChg chg="mod">
          <ac:chgData name="Nicolas Guillemot" userId="85b7a47195161b4e" providerId="LiveId" clId="{A2CF5108-2DB0-4472-AE5B-2FA3938A2BC6}" dt="2017-08-28T03:30:49.059" v="17315" actId="20577"/>
          <ac:spMkLst>
            <pc:docMk/>
            <pc:sldMk cId="1338735877" sldId="294"/>
            <ac:spMk id="2" creationId="{13A2E221-F5E5-4EE0-BC2E-0396E7A672AC}"/>
          </ac:spMkLst>
        </pc:spChg>
        <pc:spChg chg="mod">
          <ac:chgData name="Nicolas Guillemot" userId="85b7a47195161b4e" providerId="LiveId" clId="{A2CF5108-2DB0-4472-AE5B-2FA3938A2BC6}" dt="2017-08-28T03:30:50.691" v="17319" actId="20577"/>
          <ac:spMkLst>
            <pc:docMk/>
            <pc:sldMk cId="1338735877" sldId="294"/>
            <ac:spMk id="3" creationId="{F04ABB1B-E00F-4759-955E-FB75ADB0BDE0}"/>
          </ac:spMkLst>
        </pc:spChg>
        <pc:spChg chg="mod">
          <ac:chgData name="Nicolas Guillemot" userId="85b7a47195161b4e" providerId="LiveId" clId="{A2CF5108-2DB0-4472-AE5B-2FA3938A2BC6}" dt="2017-09-24T01:03:57.343" v="28864" actId="313"/>
          <ac:spMkLst>
            <pc:docMk/>
            <pc:sldMk cId="1338735877" sldId="294"/>
            <ac:spMk id="4" creationId="{2300C0C9-7F85-42A3-A50A-4090A5D6924A}"/>
          </ac:spMkLst>
        </pc:spChg>
        <pc:spChg chg="mod">
          <ac:chgData name="Nicolas Guillemot" userId="85b7a47195161b4e" providerId="LiveId" clId="{A2CF5108-2DB0-4472-AE5B-2FA3938A2BC6}" dt="2017-08-28T03:30:52.457" v="17323" actId="20577"/>
          <ac:spMkLst>
            <pc:docMk/>
            <pc:sldMk cId="1338735877" sldId="294"/>
            <ac:spMk id="5" creationId="{2E8EEF6C-8C1C-4C7D-8F2D-02DA438482B2}"/>
          </ac:spMkLst>
        </pc:spChg>
        <pc:spChg chg="mod">
          <ac:chgData name="Nicolas Guillemot" userId="85b7a47195161b4e" providerId="LiveId" clId="{A2CF5108-2DB0-4472-AE5B-2FA3938A2BC6}" dt="2017-08-30T03:21:40.566" v="22212" actId="20577"/>
          <ac:spMkLst>
            <pc:docMk/>
            <pc:sldMk cId="1338735877" sldId="294"/>
            <ac:spMk id="6" creationId="{F28DEE18-DD6B-4003-A992-4A56B769BBE3}"/>
          </ac:spMkLst>
        </pc:spChg>
      </pc:sldChg>
      <pc:sldChg chg="addSp delSp modSp add del">
        <pc:chgData name="Nicolas Guillemot" userId="85b7a47195161b4e" providerId="LiveId" clId="{A2CF5108-2DB0-4472-AE5B-2FA3938A2BC6}" dt="2017-08-29T02:07:46.120" v="21778" actId="2696"/>
        <pc:sldMkLst>
          <pc:docMk/>
          <pc:sldMk cId="2444596620" sldId="295"/>
        </pc:sldMkLst>
        <pc:spChg chg="mod">
          <ac:chgData name="Nicolas Guillemot" userId="85b7a47195161b4e" providerId="LiveId" clId="{A2CF5108-2DB0-4472-AE5B-2FA3938A2BC6}" dt="2017-08-29T01:27:53.379" v="20635" actId="20577"/>
          <ac:spMkLst>
            <pc:docMk/>
            <pc:sldMk cId="2444596620" sldId="295"/>
            <ac:spMk id="2" creationId="{C3A15908-11D4-4605-8D7D-E0CF9185AB88}"/>
          </ac:spMkLst>
        </pc:spChg>
        <pc:spChg chg="del mod">
          <ac:chgData name="Nicolas Guillemot" userId="85b7a47195161b4e" providerId="LiveId" clId="{A2CF5108-2DB0-4472-AE5B-2FA3938A2BC6}" dt="2017-08-29T01:28:51.855" v="20636" actId="478"/>
          <ac:spMkLst>
            <pc:docMk/>
            <pc:sldMk cId="2444596620" sldId="295"/>
            <ac:spMk id="3" creationId="{EDAC9838-26B9-4E67-A116-3172B5AEA003}"/>
          </ac:spMkLst>
        </pc:spChg>
        <pc:spChg chg="add del mod">
          <ac:chgData name="Nicolas Guillemot" userId="85b7a47195161b4e" providerId="LiveId" clId="{A2CF5108-2DB0-4472-AE5B-2FA3938A2BC6}" dt="2017-08-29T01:28:54.090" v="20637" actId="478"/>
          <ac:spMkLst>
            <pc:docMk/>
            <pc:sldMk cId="2444596620" sldId="295"/>
            <ac:spMk id="5" creationId="{FFEBB62E-6B95-4C02-935D-BBBF02455142}"/>
          </ac:spMkLst>
        </pc:spChg>
        <pc:spChg chg="add mod">
          <ac:chgData name="Nicolas Guillemot" userId="85b7a47195161b4e" providerId="LiveId" clId="{A2CF5108-2DB0-4472-AE5B-2FA3938A2BC6}" dt="2017-08-29T01:35:33.287" v="20730" actId="1076"/>
          <ac:spMkLst>
            <pc:docMk/>
            <pc:sldMk cId="2444596620" sldId="295"/>
            <ac:spMk id="6" creationId="{5950305E-1468-46CB-8778-AEB3F5F36787}"/>
          </ac:spMkLst>
        </pc:spChg>
        <pc:spChg chg="add mod">
          <ac:chgData name="Nicolas Guillemot" userId="85b7a47195161b4e" providerId="LiveId" clId="{A2CF5108-2DB0-4472-AE5B-2FA3938A2BC6}" dt="2017-08-29T01:35:37.793" v="20731" actId="1076"/>
          <ac:spMkLst>
            <pc:docMk/>
            <pc:sldMk cId="2444596620" sldId="295"/>
            <ac:spMk id="7" creationId="{064DC9BA-5A14-4D9D-BB00-E1E9C58B0198}"/>
          </ac:spMkLst>
        </pc:spChg>
        <pc:spChg chg="add del mod">
          <ac:chgData name="Nicolas Guillemot" userId="85b7a47195161b4e" providerId="LiveId" clId="{A2CF5108-2DB0-4472-AE5B-2FA3938A2BC6}" dt="2017-08-29T01:31:08.662" v="20680" actId="478"/>
          <ac:spMkLst>
            <pc:docMk/>
            <pc:sldMk cId="2444596620" sldId="295"/>
            <ac:spMk id="8" creationId="{48AFA545-2C3B-46CC-8B66-8E871430F0CC}"/>
          </ac:spMkLst>
        </pc:spChg>
        <pc:spChg chg="add mod">
          <ac:chgData name="Nicolas Guillemot" userId="85b7a47195161b4e" providerId="LiveId" clId="{A2CF5108-2DB0-4472-AE5B-2FA3938A2BC6}" dt="2017-08-29T01:39:25.945" v="20781" actId="1076"/>
          <ac:spMkLst>
            <pc:docMk/>
            <pc:sldMk cId="2444596620" sldId="295"/>
            <ac:spMk id="9" creationId="{1CE54ECF-AB8C-4C55-A7E9-B051ECF5E0B5}"/>
          </ac:spMkLst>
        </pc:spChg>
        <pc:spChg chg="add mod">
          <ac:chgData name="Nicolas Guillemot" userId="85b7a47195161b4e" providerId="LiveId" clId="{A2CF5108-2DB0-4472-AE5B-2FA3938A2BC6}" dt="2017-08-29T01:39:48.500" v="20792" actId="1076"/>
          <ac:spMkLst>
            <pc:docMk/>
            <pc:sldMk cId="2444596620" sldId="295"/>
            <ac:spMk id="10" creationId="{FD52BD77-A19C-49A9-BC60-900C7CA2239B}"/>
          </ac:spMkLst>
        </pc:spChg>
        <pc:spChg chg="add del mod">
          <ac:chgData name="Nicolas Guillemot" userId="85b7a47195161b4e" providerId="LiveId" clId="{A2CF5108-2DB0-4472-AE5B-2FA3938A2BC6}" dt="2017-08-29T01:35:29.909" v="20729" actId="1076"/>
          <ac:spMkLst>
            <pc:docMk/>
            <pc:sldMk cId="2444596620" sldId="295"/>
            <ac:spMk id="11" creationId="{D89C6EC3-6DD4-4177-ACC6-990565DED853}"/>
          </ac:spMkLst>
        </pc:spChg>
        <pc:spChg chg="add del mod">
          <ac:chgData name="Nicolas Guillemot" userId="85b7a47195161b4e" providerId="LiveId" clId="{A2CF5108-2DB0-4472-AE5B-2FA3938A2BC6}" dt="2017-08-29T01:34:39.773" v="20715" actId="478"/>
          <ac:spMkLst>
            <pc:docMk/>
            <pc:sldMk cId="2444596620" sldId="295"/>
            <ac:spMk id="12" creationId="{38B8D1ED-DDA6-4AB5-8D2B-21599BCAE662}"/>
          </ac:spMkLst>
        </pc:spChg>
        <pc:spChg chg="add del mod">
          <ac:chgData name="Nicolas Guillemot" userId="85b7a47195161b4e" providerId="LiveId" clId="{A2CF5108-2DB0-4472-AE5B-2FA3938A2BC6}" dt="2017-08-29T01:34:41.055" v="20716" actId="478"/>
          <ac:spMkLst>
            <pc:docMk/>
            <pc:sldMk cId="2444596620" sldId="295"/>
            <ac:spMk id="13" creationId="{972F11B6-F1F5-41AF-AEF4-E8309E7328F7}"/>
          </ac:spMkLst>
        </pc:spChg>
        <pc:spChg chg="add mod">
          <ac:chgData name="Nicolas Guillemot" userId="85b7a47195161b4e" providerId="LiveId" clId="{A2CF5108-2DB0-4472-AE5B-2FA3938A2BC6}" dt="2017-08-29T01:35:29.909" v="20729" actId="1076"/>
          <ac:spMkLst>
            <pc:docMk/>
            <pc:sldMk cId="2444596620" sldId="295"/>
            <ac:spMk id="27" creationId="{3497761D-1179-425A-8236-0DD5907726C7}"/>
          </ac:spMkLst>
        </pc:spChg>
        <pc:spChg chg="add mod">
          <ac:chgData name="Nicolas Guillemot" userId="85b7a47195161b4e" providerId="LiveId" clId="{A2CF5108-2DB0-4472-AE5B-2FA3938A2BC6}" dt="2017-08-29T01:35:29.909" v="20729" actId="1076"/>
          <ac:spMkLst>
            <pc:docMk/>
            <pc:sldMk cId="2444596620" sldId="295"/>
            <ac:spMk id="28" creationId="{3E738C65-40FA-4C81-A5E4-C297F7CE57E5}"/>
          </ac:spMkLst>
        </pc:spChg>
        <pc:spChg chg="add mod">
          <ac:chgData name="Nicolas Guillemot" userId="85b7a47195161b4e" providerId="LiveId" clId="{A2CF5108-2DB0-4472-AE5B-2FA3938A2BC6}" dt="2017-08-29T01:39:27.647" v="20782" actId="1076"/>
          <ac:spMkLst>
            <pc:docMk/>
            <pc:sldMk cId="2444596620" sldId="295"/>
            <ac:spMk id="47" creationId="{FFC54DAD-A2B0-428A-BEDC-375573279A4A}"/>
          </ac:spMkLst>
        </pc:spChg>
        <pc:spChg chg="add del mod">
          <ac:chgData name="Nicolas Guillemot" userId="85b7a47195161b4e" providerId="LiveId" clId="{A2CF5108-2DB0-4472-AE5B-2FA3938A2BC6}" dt="2017-08-29T01:38:42.697" v="20759" actId="478"/>
          <ac:spMkLst>
            <pc:docMk/>
            <pc:sldMk cId="2444596620" sldId="295"/>
            <ac:spMk id="54" creationId="{350FAE94-1FA1-491C-AAD7-AB273AA98332}"/>
          </ac:spMkLst>
        </pc:spChg>
        <pc:spChg chg="add mod">
          <ac:chgData name="Nicolas Guillemot" userId="85b7a47195161b4e" providerId="LiveId" clId="{A2CF5108-2DB0-4472-AE5B-2FA3938A2BC6}" dt="2017-08-29T01:38:44.063" v="20760" actId="2696"/>
          <ac:spMkLst>
            <pc:docMk/>
            <pc:sldMk cId="2444596620" sldId="295"/>
            <ac:spMk id="56" creationId="{7CC28C6F-9A41-4CF2-B12E-102596951AC3}"/>
          </ac:spMkLst>
        </pc:spChg>
        <pc:spChg chg="add mod">
          <ac:chgData name="Nicolas Guillemot" userId="85b7a47195161b4e" providerId="LiveId" clId="{A2CF5108-2DB0-4472-AE5B-2FA3938A2BC6}" dt="2017-08-29T01:39:34.794" v="20786" actId="1076"/>
          <ac:spMkLst>
            <pc:docMk/>
            <pc:sldMk cId="2444596620" sldId="295"/>
            <ac:spMk id="57" creationId="{5E72BB92-BBCE-46A1-B18C-01CEE1067671}"/>
          </ac:spMkLst>
        </pc:spChg>
        <pc:spChg chg="add mod">
          <ac:chgData name="Nicolas Guillemot" userId="85b7a47195161b4e" providerId="LiveId" clId="{A2CF5108-2DB0-4472-AE5B-2FA3938A2BC6}" dt="2017-08-29T01:39:37.399" v="20787" actId="1076"/>
          <ac:spMkLst>
            <pc:docMk/>
            <pc:sldMk cId="2444596620" sldId="295"/>
            <ac:spMk id="60" creationId="{67814977-46A3-48D9-9458-97080B94550B}"/>
          </ac:spMkLst>
        </pc:spChg>
        <pc:spChg chg="add del mod">
          <ac:chgData name="Nicolas Guillemot" userId="85b7a47195161b4e" providerId="LiveId" clId="{A2CF5108-2DB0-4472-AE5B-2FA3938A2BC6}" dt="2017-08-29T01:39:30.534" v="20785" actId="478"/>
          <ac:spMkLst>
            <pc:docMk/>
            <pc:sldMk cId="2444596620" sldId="295"/>
            <ac:spMk id="62" creationId="{BF91819A-C6EB-4D9A-AC2F-A7FCAEAA0DA1}"/>
          </ac:spMkLst>
        </pc:spChg>
        <pc:spChg chg="add mod">
          <ac:chgData name="Nicolas Guillemot" userId="85b7a47195161b4e" providerId="LiveId" clId="{A2CF5108-2DB0-4472-AE5B-2FA3938A2BC6}" dt="2017-08-29T01:39:58.306" v="20797" actId="1076"/>
          <ac:spMkLst>
            <pc:docMk/>
            <pc:sldMk cId="2444596620" sldId="295"/>
            <ac:spMk id="63" creationId="{3D4C1B36-DE2D-4035-A35C-03CD16833444}"/>
          </ac:spMkLst>
        </pc:spChg>
        <pc:cxnChg chg="add mod">
          <ac:chgData name="Nicolas Guillemot" userId="85b7a47195161b4e" providerId="LiveId" clId="{A2CF5108-2DB0-4472-AE5B-2FA3938A2BC6}" dt="2017-08-29T01:35:37.793" v="20731" actId="1076"/>
          <ac:cxnSpMkLst>
            <pc:docMk/>
            <pc:sldMk cId="2444596620" sldId="295"/>
            <ac:cxnSpMk id="15" creationId="{30E086F4-3C12-4269-8CBB-1E5AE1621E08}"/>
          </ac:cxnSpMkLst>
        </pc:cxnChg>
        <pc:cxnChg chg="add mod">
          <ac:chgData name="Nicolas Guillemot" userId="85b7a47195161b4e" providerId="LiveId" clId="{A2CF5108-2DB0-4472-AE5B-2FA3938A2BC6}" dt="2017-08-29T01:39:25.945" v="20781" actId="1076"/>
          <ac:cxnSpMkLst>
            <pc:docMk/>
            <pc:sldMk cId="2444596620" sldId="295"/>
            <ac:cxnSpMk id="17" creationId="{BA619D90-4061-4DE9-A972-A8DD383932DD}"/>
          </ac:cxnSpMkLst>
        </pc:cxnChg>
        <pc:cxnChg chg="add mod">
          <ac:chgData name="Nicolas Guillemot" userId="85b7a47195161b4e" providerId="LiveId" clId="{A2CF5108-2DB0-4472-AE5B-2FA3938A2BC6}" dt="2017-08-29T01:39:48.500" v="20792" actId="1076"/>
          <ac:cxnSpMkLst>
            <pc:docMk/>
            <pc:sldMk cId="2444596620" sldId="295"/>
            <ac:cxnSpMk id="19" creationId="{5E13B78F-5EE3-4E62-9F09-DF0BC1ECF044}"/>
          </ac:cxnSpMkLst>
        </pc:cxnChg>
        <pc:cxnChg chg="add mod">
          <ac:chgData name="Nicolas Guillemot" userId="85b7a47195161b4e" providerId="LiveId" clId="{A2CF5108-2DB0-4472-AE5B-2FA3938A2BC6}" dt="2017-08-29T01:35:33.287" v="20730" actId="1076"/>
          <ac:cxnSpMkLst>
            <pc:docMk/>
            <pc:sldMk cId="2444596620" sldId="295"/>
            <ac:cxnSpMk id="21" creationId="{0EA2A35F-BAEF-4D84-B74A-D8A6F266A407}"/>
          </ac:cxnSpMkLst>
        </pc:cxnChg>
        <pc:cxnChg chg="add del mod">
          <ac:chgData name="Nicolas Guillemot" userId="85b7a47195161b4e" providerId="LiveId" clId="{A2CF5108-2DB0-4472-AE5B-2FA3938A2BC6}" dt="2017-08-29T01:35:29.909" v="20729" actId="1076"/>
          <ac:cxnSpMkLst>
            <pc:docMk/>
            <pc:sldMk cId="2444596620" sldId="295"/>
            <ac:cxnSpMk id="23" creationId="{F1C59CC4-B1B5-415A-A5A9-6192B9CFF5B8}"/>
          </ac:cxnSpMkLst>
        </pc:cxnChg>
        <pc:cxnChg chg="add del mod">
          <ac:chgData name="Nicolas Guillemot" userId="85b7a47195161b4e" providerId="LiveId" clId="{A2CF5108-2DB0-4472-AE5B-2FA3938A2BC6}" dt="2017-08-29T01:35:29.909" v="20729" actId="1076"/>
          <ac:cxnSpMkLst>
            <pc:docMk/>
            <pc:sldMk cId="2444596620" sldId="295"/>
            <ac:cxnSpMk id="25" creationId="{A577AFB1-D6E1-4717-A655-AE47FF2029FA}"/>
          </ac:cxnSpMkLst>
        </pc:cxnChg>
        <pc:cxnChg chg="add mod">
          <ac:chgData name="Nicolas Guillemot" userId="85b7a47195161b4e" providerId="LiveId" clId="{A2CF5108-2DB0-4472-AE5B-2FA3938A2BC6}" dt="2017-08-29T01:39:27.647" v="20782" actId="1076"/>
          <ac:cxnSpMkLst>
            <pc:docMk/>
            <pc:sldMk cId="2444596620" sldId="295"/>
            <ac:cxnSpMk id="48" creationId="{27FC1F59-32AA-4FC0-93A7-933E32F6575B}"/>
          </ac:cxnSpMkLst>
        </pc:cxnChg>
        <pc:cxnChg chg="add mod">
          <ac:chgData name="Nicolas Guillemot" userId="85b7a47195161b4e" providerId="LiveId" clId="{A2CF5108-2DB0-4472-AE5B-2FA3938A2BC6}" dt="2017-08-29T01:39:34.794" v="20786" actId="1076"/>
          <ac:cxnSpMkLst>
            <pc:docMk/>
            <pc:sldMk cId="2444596620" sldId="295"/>
            <ac:cxnSpMk id="51" creationId="{98198365-51BF-4CD4-8A90-17EF9A4F4549}"/>
          </ac:cxnSpMkLst>
        </pc:cxnChg>
        <pc:cxnChg chg="add mod">
          <ac:chgData name="Nicolas Guillemot" userId="85b7a47195161b4e" providerId="LiveId" clId="{A2CF5108-2DB0-4472-AE5B-2FA3938A2BC6}" dt="2017-08-29T01:39:48.500" v="20792" actId="1076"/>
          <ac:cxnSpMkLst>
            <pc:docMk/>
            <pc:sldMk cId="2444596620" sldId="295"/>
            <ac:cxnSpMk id="69" creationId="{62E66918-7011-4AD7-A74D-1D0869F479F9}"/>
          </ac:cxnSpMkLst>
        </pc:cxnChg>
        <pc:cxnChg chg="add mod">
          <ac:chgData name="Nicolas Guillemot" userId="85b7a47195161b4e" providerId="LiveId" clId="{A2CF5108-2DB0-4472-AE5B-2FA3938A2BC6}" dt="2017-08-29T01:39:58.306" v="20797" actId="1076"/>
          <ac:cxnSpMkLst>
            <pc:docMk/>
            <pc:sldMk cId="2444596620" sldId="295"/>
            <ac:cxnSpMk id="74" creationId="{2D32AA88-8D56-40E1-8056-C1C0F5FA70DB}"/>
          </ac:cxnSpMkLst>
        </pc:cxnChg>
      </pc:sldChg>
      <pc:sldChg chg="modSp add del">
        <pc:chgData name="Nicolas Guillemot" userId="85b7a47195161b4e" providerId="LiveId" clId="{A2CF5108-2DB0-4472-AE5B-2FA3938A2BC6}" dt="2017-08-30T04:35:20.347" v="22863" actId="2696"/>
        <pc:sldMkLst>
          <pc:docMk/>
          <pc:sldMk cId="737803127" sldId="296"/>
        </pc:sldMkLst>
        <pc:spChg chg="mod">
          <ac:chgData name="Nicolas Guillemot" userId="85b7a47195161b4e" providerId="LiveId" clId="{A2CF5108-2DB0-4472-AE5B-2FA3938A2BC6}" dt="2017-08-28T23:39:04.264" v="19833" actId="20577"/>
          <ac:spMkLst>
            <pc:docMk/>
            <pc:sldMk cId="737803127" sldId="296"/>
            <ac:spMk id="2" creationId="{4793BC68-8EB3-4828-81FF-9E38A0EACF0D}"/>
          </ac:spMkLst>
        </pc:spChg>
        <pc:spChg chg="mod">
          <ac:chgData name="Nicolas Guillemot" userId="85b7a47195161b4e" providerId="LiveId" clId="{A2CF5108-2DB0-4472-AE5B-2FA3938A2BC6}" dt="2017-08-30T04:35:08.364" v="22851" actId="2696"/>
          <ac:spMkLst>
            <pc:docMk/>
            <pc:sldMk cId="737803127" sldId="296"/>
            <ac:spMk id="3" creationId="{09C6ADD7-5FAA-4D6F-B062-A06E20C4CF25}"/>
          </ac:spMkLst>
        </pc:spChg>
      </pc:sldChg>
      <pc:sldChg chg="modSp add del">
        <pc:chgData name="Nicolas Guillemot" userId="85b7a47195161b4e" providerId="LiveId" clId="{A2CF5108-2DB0-4472-AE5B-2FA3938A2BC6}" dt="2017-08-28T23:36:29.401" v="19688" actId="2696"/>
        <pc:sldMkLst>
          <pc:docMk/>
          <pc:sldMk cId="947993910" sldId="296"/>
        </pc:sldMkLst>
        <pc:spChg chg="mod">
          <ac:chgData name="Nicolas Guillemot" userId="85b7a47195161b4e" providerId="LiveId" clId="{A2CF5108-2DB0-4472-AE5B-2FA3938A2BC6}" dt="2017-08-28T23:32:18.481" v="19434" actId="20577"/>
          <ac:spMkLst>
            <pc:docMk/>
            <pc:sldMk cId="947993910" sldId="296"/>
            <ac:spMk id="2" creationId="{4793BC68-8EB3-4828-81FF-9E38A0EACF0D}"/>
          </ac:spMkLst>
        </pc:spChg>
        <pc:spChg chg="mod">
          <ac:chgData name="Nicolas Guillemot" userId="85b7a47195161b4e" providerId="LiveId" clId="{A2CF5108-2DB0-4472-AE5B-2FA3938A2BC6}" dt="2017-08-28T23:35:48.550" v="19687" actId="20577"/>
          <ac:spMkLst>
            <pc:docMk/>
            <pc:sldMk cId="947993910" sldId="296"/>
            <ac:spMk id="3" creationId="{09C6ADD7-5FAA-4D6F-B062-A06E20C4CF25}"/>
          </ac:spMkLst>
        </pc:spChg>
      </pc:sldChg>
      <pc:sldChg chg="addSp delSp modSp add modNotesTx">
        <pc:chgData name="Nicolas Guillemot" userId="85b7a47195161b4e" providerId="LiveId" clId="{A2CF5108-2DB0-4472-AE5B-2FA3938A2BC6}" dt="2017-09-26T22:03:13.169" v="64564" actId="20577"/>
        <pc:sldMkLst>
          <pc:docMk/>
          <pc:sldMk cId="3843502261" sldId="297"/>
        </pc:sldMkLst>
        <pc:spChg chg="mod">
          <ac:chgData name="Nicolas Guillemot" userId="85b7a47195161b4e" providerId="LiveId" clId="{A2CF5108-2DB0-4472-AE5B-2FA3938A2BC6}" dt="2017-08-30T06:43:55.147" v="23363" actId="20577"/>
          <ac:spMkLst>
            <pc:docMk/>
            <pc:sldMk cId="3843502261" sldId="297"/>
            <ac:spMk id="2" creationId="{D353D9C9-0CA3-48D6-8FB1-7FDF336D2A06}"/>
          </ac:spMkLst>
        </pc:spChg>
        <pc:spChg chg="mod">
          <ac:chgData name="Nicolas Guillemot" userId="85b7a47195161b4e" providerId="LiveId" clId="{A2CF5108-2DB0-4472-AE5B-2FA3938A2BC6}" dt="2017-09-26T01:58:27.001" v="32498" actId="20577"/>
          <ac:spMkLst>
            <pc:docMk/>
            <pc:sldMk cId="3843502261" sldId="297"/>
            <ac:spMk id="3" creationId="{5B37FFE8-EDA8-4BFD-8CCD-4F6D29867A82}"/>
          </ac:spMkLst>
        </pc:spChg>
        <pc:spChg chg="add del mod">
          <ac:chgData name="Nicolas Guillemot" userId="85b7a47195161b4e" providerId="LiveId" clId="{A2CF5108-2DB0-4472-AE5B-2FA3938A2BC6}" dt="2017-08-29T01:52:09.549" v="21043" actId="478"/>
          <ac:spMkLst>
            <pc:docMk/>
            <pc:sldMk cId="3843502261" sldId="297"/>
            <ac:spMk id="4" creationId="{ECFE60F7-D465-48DF-B2C0-00CBF5D9136B}"/>
          </ac:spMkLst>
        </pc:spChg>
        <pc:spChg chg="add del">
          <ac:chgData name="Nicolas Guillemot" userId="85b7a47195161b4e" providerId="LiveId" clId="{A2CF5108-2DB0-4472-AE5B-2FA3938A2BC6}" dt="2017-08-29T01:51:21.184" v="21019" actId="478"/>
          <ac:spMkLst>
            <pc:docMk/>
            <pc:sldMk cId="3843502261" sldId="297"/>
            <ac:spMk id="5" creationId="{F02A67D5-B674-4848-A61E-CD50BAD5F212}"/>
          </ac:spMkLst>
        </pc:spChg>
        <pc:spChg chg="add del mod">
          <ac:chgData name="Nicolas Guillemot" userId="85b7a47195161b4e" providerId="LiveId" clId="{A2CF5108-2DB0-4472-AE5B-2FA3938A2BC6}" dt="2017-08-29T01:51:26.662" v="21024" actId="478"/>
          <ac:spMkLst>
            <pc:docMk/>
            <pc:sldMk cId="3843502261" sldId="297"/>
            <ac:spMk id="6" creationId="{126F2D6A-B1C5-48DF-BA87-DAC43A931106}"/>
          </ac:spMkLst>
        </pc:spChg>
        <pc:spChg chg="add del mod">
          <ac:chgData name="Nicolas Guillemot" userId="85b7a47195161b4e" providerId="LiveId" clId="{A2CF5108-2DB0-4472-AE5B-2FA3938A2BC6}" dt="2017-08-29T01:52:07.945" v="21042" actId="478"/>
          <ac:spMkLst>
            <pc:docMk/>
            <pc:sldMk cId="3843502261" sldId="297"/>
            <ac:spMk id="7" creationId="{39CD0772-6F5C-4A64-80D6-8A0DE26512BB}"/>
          </ac:spMkLst>
        </pc:spChg>
        <pc:spChg chg="add mod">
          <ac:chgData name="Nicolas Guillemot" userId="85b7a47195161b4e" providerId="LiveId" clId="{A2CF5108-2DB0-4472-AE5B-2FA3938A2BC6}" dt="2017-08-30T07:32:44.141" v="24320" actId="1076"/>
          <ac:spMkLst>
            <pc:docMk/>
            <pc:sldMk cId="3843502261" sldId="297"/>
            <ac:spMk id="8" creationId="{C274922D-0E6C-4F2F-8BEF-2EE1B107D10B}"/>
          </ac:spMkLst>
        </pc:spChg>
        <pc:spChg chg="add mod">
          <ac:chgData name="Nicolas Guillemot" userId="85b7a47195161b4e" providerId="LiveId" clId="{A2CF5108-2DB0-4472-AE5B-2FA3938A2BC6}" dt="2017-08-30T07:32:44.141" v="24320" actId="1076"/>
          <ac:spMkLst>
            <pc:docMk/>
            <pc:sldMk cId="3843502261" sldId="297"/>
            <ac:spMk id="9" creationId="{1D196357-5862-44B4-A16C-1FEE0D605374}"/>
          </ac:spMkLst>
        </pc:spChg>
        <pc:spChg chg="add mod">
          <ac:chgData name="Nicolas Guillemot" userId="85b7a47195161b4e" providerId="LiveId" clId="{A2CF5108-2DB0-4472-AE5B-2FA3938A2BC6}" dt="2017-08-30T07:32:44.141" v="24320" actId="1076"/>
          <ac:spMkLst>
            <pc:docMk/>
            <pc:sldMk cId="3843502261" sldId="297"/>
            <ac:spMk id="10" creationId="{802D8CA2-0C6A-4E8C-8A13-E01759EBF9A4}"/>
          </ac:spMkLst>
        </pc:spChg>
        <pc:spChg chg="add mod">
          <ac:chgData name="Nicolas Guillemot" userId="85b7a47195161b4e" providerId="LiveId" clId="{A2CF5108-2DB0-4472-AE5B-2FA3938A2BC6}" dt="2017-08-30T07:32:44.141" v="24320" actId="1076"/>
          <ac:spMkLst>
            <pc:docMk/>
            <pc:sldMk cId="3843502261" sldId="297"/>
            <ac:spMk id="11" creationId="{B8F1DE4E-A3FB-4D3F-8DC9-99F6FFE535E8}"/>
          </ac:spMkLst>
        </pc:spChg>
        <pc:spChg chg="add mod">
          <ac:chgData name="Nicolas Guillemot" userId="85b7a47195161b4e" providerId="LiveId" clId="{A2CF5108-2DB0-4472-AE5B-2FA3938A2BC6}" dt="2017-08-30T07:32:44.141" v="24320" actId="1076"/>
          <ac:spMkLst>
            <pc:docMk/>
            <pc:sldMk cId="3843502261" sldId="297"/>
            <ac:spMk id="12" creationId="{A8A24891-0DAF-4C78-9FAB-7D5FABEA7956}"/>
          </ac:spMkLst>
        </pc:spChg>
        <pc:spChg chg="add mod">
          <ac:chgData name="Nicolas Guillemot" userId="85b7a47195161b4e" providerId="LiveId" clId="{A2CF5108-2DB0-4472-AE5B-2FA3938A2BC6}" dt="2017-08-30T07:32:44.141" v="24320" actId="1076"/>
          <ac:spMkLst>
            <pc:docMk/>
            <pc:sldMk cId="3843502261" sldId="297"/>
            <ac:spMk id="13" creationId="{8BE95B23-14F2-4780-B110-961BFCC51CA9}"/>
          </ac:spMkLst>
        </pc:spChg>
        <pc:spChg chg="add mod">
          <ac:chgData name="Nicolas Guillemot" userId="85b7a47195161b4e" providerId="LiveId" clId="{A2CF5108-2DB0-4472-AE5B-2FA3938A2BC6}" dt="2017-08-30T07:32:44.141" v="24320" actId="1076"/>
          <ac:spMkLst>
            <pc:docMk/>
            <pc:sldMk cId="3843502261" sldId="297"/>
            <ac:spMk id="14" creationId="{F92F2483-11BC-497C-A735-052CC36377D6}"/>
          </ac:spMkLst>
        </pc:spChg>
        <pc:cxnChg chg="add mod">
          <ac:chgData name="Nicolas Guillemot" userId="85b7a47195161b4e" providerId="LiveId" clId="{A2CF5108-2DB0-4472-AE5B-2FA3938A2BC6}" dt="2017-08-30T07:32:44.141" v="24320" actId="1076"/>
          <ac:cxnSpMkLst>
            <pc:docMk/>
            <pc:sldMk cId="3843502261" sldId="297"/>
            <ac:cxnSpMk id="16" creationId="{4877EDCF-258E-4440-9267-B771E16DBF67}"/>
          </ac:cxnSpMkLst>
        </pc:cxnChg>
        <pc:cxnChg chg="add mod">
          <ac:chgData name="Nicolas Guillemot" userId="85b7a47195161b4e" providerId="LiveId" clId="{A2CF5108-2DB0-4472-AE5B-2FA3938A2BC6}" dt="2017-08-30T07:32:44.141" v="24320" actId="1076"/>
          <ac:cxnSpMkLst>
            <pc:docMk/>
            <pc:sldMk cId="3843502261" sldId="297"/>
            <ac:cxnSpMk id="18" creationId="{4031998C-D131-40E5-8421-886380EF14A3}"/>
          </ac:cxnSpMkLst>
        </pc:cxnChg>
        <pc:cxnChg chg="add mod">
          <ac:chgData name="Nicolas Guillemot" userId="85b7a47195161b4e" providerId="LiveId" clId="{A2CF5108-2DB0-4472-AE5B-2FA3938A2BC6}" dt="2017-08-30T07:32:44.141" v="24320" actId="1076"/>
          <ac:cxnSpMkLst>
            <pc:docMk/>
            <pc:sldMk cId="3843502261" sldId="297"/>
            <ac:cxnSpMk id="20" creationId="{10BF92FA-D101-48CC-B1B4-26033E504172}"/>
          </ac:cxnSpMkLst>
        </pc:cxnChg>
        <pc:cxnChg chg="add mod">
          <ac:chgData name="Nicolas Guillemot" userId="85b7a47195161b4e" providerId="LiveId" clId="{A2CF5108-2DB0-4472-AE5B-2FA3938A2BC6}" dt="2017-08-30T07:32:44.141" v="24320" actId="1076"/>
          <ac:cxnSpMkLst>
            <pc:docMk/>
            <pc:sldMk cId="3843502261" sldId="297"/>
            <ac:cxnSpMk id="22" creationId="{0077FCAD-3D8A-46A6-8B94-6616689EEA28}"/>
          </ac:cxnSpMkLst>
        </pc:cxnChg>
        <pc:cxnChg chg="add mod">
          <ac:chgData name="Nicolas Guillemot" userId="85b7a47195161b4e" providerId="LiveId" clId="{A2CF5108-2DB0-4472-AE5B-2FA3938A2BC6}" dt="2017-08-30T07:32:44.141" v="24320" actId="1076"/>
          <ac:cxnSpMkLst>
            <pc:docMk/>
            <pc:sldMk cId="3843502261" sldId="297"/>
            <ac:cxnSpMk id="24" creationId="{64C59D00-205A-487D-B0B6-5A75C016D6B1}"/>
          </ac:cxnSpMkLst>
        </pc:cxnChg>
        <pc:cxnChg chg="add mod">
          <ac:chgData name="Nicolas Guillemot" userId="85b7a47195161b4e" providerId="LiveId" clId="{A2CF5108-2DB0-4472-AE5B-2FA3938A2BC6}" dt="2017-08-30T07:32:44.141" v="24320" actId="1076"/>
          <ac:cxnSpMkLst>
            <pc:docMk/>
            <pc:sldMk cId="3843502261" sldId="297"/>
            <ac:cxnSpMk id="26" creationId="{3C5B8E78-25DE-44FA-AC57-6ADAE8AA3909}"/>
          </ac:cxnSpMkLst>
        </pc:cxnChg>
      </pc:sldChg>
      <pc:sldChg chg="modSp add del">
        <pc:chgData name="Nicolas Guillemot" userId="85b7a47195161b4e" providerId="LiveId" clId="{A2CF5108-2DB0-4472-AE5B-2FA3938A2BC6}" dt="2017-08-30T15:24:01.909" v="27274" actId="2696"/>
        <pc:sldMkLst>
          <pc:docMk/>
          <pc:sldMk cId="4046911332" sldId="298"/>
        </pc:sldMkLst>
        <pc:spChg chg="mod">
          <ac:chgData name="Nicolas Guillemot" userId="85b7a47195161b4e" providerId="LiveId" clId="{A2CF5108-2DB0-4472-AE5B-2FA3938A2BC6}" dt="2017-08-29T03:51:08.186" v="21786" actId="20577"/>
          <ac:spMkLst>
            <pc:docMk/>
            <pc:sldMk cId="4046911332" sldId="298"/>
            <ac:spMk id="2" creationId="{5D26B28C-9751-4198-B9D4-E61AFFC25933}"/>
          </ac:spMkLst>
        </pc:spChg>
        <pc:spChg chg="mod">
          <ac:chgData name="Nicolas Guillemot" userId="85b7a47195161b4e" providerId="LiveId" clId="{A2CF5108-2DB0-4472-AE5B-2FA3938A2BC6}" dt="2017-08-30T14:56:59.960" v="27086" actId="20577"/>
          <ac:spMkLst>
            <pc:docMk/>
            <pc:sldMk cId="4046911332" sldId="298"/>
            <ac:spMk id="3" creationId="{B927041F-0BA2-4C61-977B-CF4F49F7DF99}"/>
          </ac:spMkLst>
        </pc:spChg>
      </pc:sldChg>
      <pc:sldChg chg="addSp delSp modSp add modAnim modNotesTx">
        <pc:chgData name="Nicolas Guillemot" userId="85b7a47195161b4e" providerId="LiveId" clId="{A2CF5108-2DB0-4472-AE5B-2FA3938A2BC6}" dt="2017-09-26T22:11:02.993" v="66673" actId="20577"/>
        <pc:sldMkLst>
          <pc:docMk/>
          <pc:sldMk cId="3330387806" sldId="299"/>
        </pc:sldMkLst>
        <pc:spChg chg="mod">
          <ac:chgData name="Nicolas Guillemot" userId="85b7a47195161b4e" providerId="LiveId" clId="{A2CF5108-2DB0-4472-AE5B-2FA3938A2BC6}" dt="2017-08-30T07:00:45.519" v="23520" actId="20577"/>
          <ac:spMkLst>
            <pc:docMk/>
            <pc:sldMk cId="3330387806" sldId="299"/>
            <ac:spMk id="2" creationId="{E924BFE5-0F5B-4B76-B4A3-8CB286CA9E33}"/>
          </ac:spMkLst>
        </pc:spChg>
        <pc:spChg chg="mod">
          <ac:chgData name="Nicolas Guillemot" userId="85b7a47195161b4e" providerId="LiveId" clId="{A2CF5108-2DB0-4472-AE5B-2FA3938A2BC6}" dt="2017-08-30T07:33:05.065" v="24346" actId="20577"/>
          <ac:spMkLst>
            <pc:docMk/>
            <pc:sldMk cId="3330387806" sldId="299"/>
            <ac:spMk id="3" creationId="{FF21A119-D4EA-42E7-8B85-AABDE8433FBF}"/>
          </ac:spMkLst>
        </pc:spChg>
        <pc:spChg chg="add del mod">
          <ac:chgData name="Nicolas Guillemot" userId="85b7a47195161b4e" providerId="LiveId" clId="{A2CF5108-2DB0-4472-AE5B-2FA3938A2BC6}" dt="2017-09-25T19:04:20.900" v="31289" actId="478"/>
          <ac:spMkLst>
            <pc:docMk/>
            <pc:sldMk cId="3330387806" sldId="299"/>
            <ac:spMk id="4" creationId="{8E1499F7-F063-46C4-927F-DE4716901E6B}"/>
          </ac:spMkLst>
        </pc:spChg>
        <pc:spChg chg="add del">
          <ac:chgData name="Nicolas Guillemot" userId="85b7a47195161b4e" providerId="LiveId" clId="{A2CF5108-2DB0-4472-AE5B-2FA3938A2BC6}" dt="2017-08-30T07:01:08.897" v="23522" actId="20577"/>
          <ac:spMkLst>
            <pc:docMk/>
            <pc:sldMk cId="3330387806" sldId="299"/>
            <ac:spMk id="4" creationId="{B04109C3-5C74-4205-A29E-4E722CF75F05}"/>
          </ac:spMkLst>
        </pc:spChg>
        <pc:spChg chg="add del">
          <ac:chgData name="Nicolas Guillemot" userId="85b7a47195161b4e" providerId="LiveId" clId="{A2CF5108-2DB0-4472-AE5B-2FA3938A2BC6}" dt="2017-08-30T07:01:08.897" v="23522" actId="20577"/>
          <ac:spMkLst>
            <pc:docMk/>
            <pc:sldMk cId="3330387806" sldId="299"/>
            <ac:spMk id="5" creationId="{901523BB-7ED7-41D7-882C-9D693323A05B}"/>
          </ac:spMkLst>
        </pc:spChg>
        <pc:spChg chg="add del">
          <ac:chgData name="Nicolas Guillemot" userId="85b7a47195161b4e" providerId="LiveId" clId="{A2CF5108-2DB0-4472-AE5B-2FA3938A2BC6}" dt="2017-08-30T07:01:08.897" v="23522" actId="20577"/>
          <ac:spMkLst>
            <pc:docMk/>
            <pc:sldMk cId="3330387806" sldId="299"/>
            <ac:spMk id="6" creationId="{F2FF975D-4DEC-479D-AB03-FE9F45A3B336}"/>
          </ac:spMkLst>
        </pc:spChg>
        <pc:spChg chg="add del">
          <ac:chgData name="Nicolas Guillemot" userId="85b7a47195161b4e" providerId="LiveId" clId="{A2CF5108-2DB0-4472-AE5B-2FA3938A2BC6}" dt="2017-08-30T07:01:08.897" v="23522" actId="20577"/>
          <ac:spMkLst>
            <pc:docMk/>
            <pc:sldMk cId="3330387806" sldId="299"/>
            <ac:spMk id="7" creationId="{AE28F6B6-FC30-470D-88F4-9EFC6607FF6A}"/>
          </ac:spMkLst>
        </pc:spChg>
        <pc:spChg chg="add del">
          <ac:chgData name="Nicolas Guillemot" userId="85b7a47195161b4e" providerId="LiveId" clId="{A2CF5108-2DB0-4472-AE5B-2FA3938A2BC6}" dt="2017-08-30T07:01:08.897" v="23522" actId="20577"/>
          <ac:spMkLst>
            <pc:docMk/>
            <pc:sldMk cId="3330387806" sldId="299"/>
            <ac:spMk id="8" creationId="{265ABDB0-24D4-400B-9D99-288BBFE20D1A}"/>
          </ac:spMkLst>
        </pc:spChg>
        <pc:spChg chg="add del">
          <ac:chgData name="Nicolas Guillemot" userId="85b7a47195161b4e" providerId="LiveId" clId="{A2CF5108-2DB0-4472-AE5B-2FA3938A2BC6}" dt="2017-08-30T07:01:08.897" v="23522" actId="20577"/>
          <ac:spMkLst>
            <pc:docMk/>
            <pc:sldMk cId="3330387806" sldId="299"/>
            <ac:spMk id="9" creationId="{D4856A06-7525-4D6B-8D63-8F8D3D5C7A19}"/>
          </ac:spMkLst>
        </pc:spChg>
        <pc:spChg chg="add del">
          <ac:chgData name="Nicolas Guillemot" userId="85b7a47195161b4e" providerId="LiveId" clId="{A2CF5108-2DB0-4472-AE5B-2FA3938A2BC6}" dt="2017-08-30T07:01:08.897" v="23522" actId="20577"/>
          <ac:spMkLst>
            <pc:docMk/>
            <pc:sldMk cId="3330387806" sldId="299"/>
            <ac:spMk id="10" creationId="{7706FA6B-4A01-465E-8746-352F78C9B784}"/>
          </ac:spMkLst>
        </pc:spChg>
        <pc:spChg chg="add del mod">
          <ac:chgData name="Nicolas Guillemot" userId="85b7a47195161b4e" providerId="LiveId" clId="{A2CF5108-2DB0-4472-AE5B-2FA3938A2BC6}" dt="2017-08-30T07:02:32.284" v="23545" actId="478"/>
          <ac:spMkLst>
            <pc:docMk/>
            <pc:sldMk cId="3330387806" sldId="299"/>
            <ac:spMk id="17" creationId="{A989E56C-527C-4164-9A88-14231AB01EEB}"/>
          </ac:spMkLst>
        </pc:spChg>
        <pc:spChg chg="add del mod">
          <ac:chgData name="Nicolas Guillemot" userId="85b7a47195161b4e" providerId="LiveId" clId="{A2CF5108-2DB0-4472-AE5B-2FA3938A2BC6}" dt="2017-08-30T07:02:32.284" v="23545" actId="478"/>
          <ac:spMkLst>
            <pc:docMk/>
            <pc:sldMk cId="3330387806" sldId="299"/>
            <ac:spMk id="18" creationId="{B37A2033-3888-451C-B24A-D0B6A135C4F1}"/>
          </ac:spMkLst>
        </pc:spChg>
        <pc:spChg chg="add del mod">
          <ac:chgData name="Nicolas Guillemot" userId="85b7a47195161b4e" providerId="LiveId" clId="{A2CF5108-2DB0-4472-AE5B-2FA3938A2BC6}" dt="2017-08-30T07:02:32.284" v="23545" actId="478"/>
          <ac:spMkLst>
            <pc:docMk/>
            <pc:sldMk cId="3330387806" sldId="299"/>
            <ac:spMk id="19" creationId="{7EA81833-CD7C-4CAC-AC5C-5CC1EE847D0F}"/>
          </ac:spMkLst>
        </pc:spChg>
        <pc:spChg chg="add del mod">
          <ac:chgData name="Nicolas Guillemot" userId="85b7a47195161b4e" providerId="LiveId" clId="{A2CF5108-2DB0-4472-AE5B-2FA3938A2BC6}" dt="2017-08-30T07:02:32.284" v="23545" actId="478"/>
          <ac:spMkLst>
            <pc:docMk/>
            <pc:sldMk cId="3330387806" sldId="299"/>
            <ac:spMk id="20" creationId="{D9430F96-F533-4546-B78B-151B0E94D8C0}"/>
          </ac:spMkLst>
        </pc:spChg>
        <pc:spChg chg="add del mod">
          <ac:chgData name="Nicolas Guillemot" userId="85b7a47195161b4e" providerId="LiveId" clId="{A2CF5108-2DB0-4472-AE5B-2FA3938A2BC6}" dt="2017-08-30T07:02:32.284" v="23545" actId="478"/>
          <ac:spMkLst>
            <pc:docMk/>
            <pc:sldMk cId="3330387806" sldId="299"/>
            <ac:spMk id="21" creationId="{390B01FF-0262-4E15-A9BC-921D1B9741CF}"/>
          </ac:spMkLst>
        </pc:spChg>
        <pc:spChg chg="add del mod">
          <ac:chgData name="Nicolas Guillemot" userId="85b7a47195161b4e" providerId="LiveId" clId="{A2CF5108-2DB0-4472-AE5B-2FA3938A2BC6}" dt="2017-08-30T07:02:32.284" v="23545" actId="478"/>
          <ac:spMkLst>
            <pc:docMk/>
            <pc:sldMk cId="3330387806" sldId="299"/>
            <ac:spMk id="22" creationId="{8BEE8876-B9D5-4D35-B1D4-76CD59A05D4D}"/>
          </ac:spMkLst>
        </pc:spChg>
        <pc:spChg chg="add del mod">
          <ac:chgData name="Nicolas Guillemot" userId="85b7a47195161b4e" providerId="LiveId" clId="{A2CF5108-2DB0-4472-AE5B-2FA3938A2BC6}" dt="2017-08-30T07:02:32.284" v="23545" actId="478"/>
          <ac:spMkLst>
            <pc:docMk/>
            <pc:sldMk cId="3330387806" sldId="299"/>
            <ac:spMk id="23" creationId="{5761FD89-2F9F-46F2-888B-D5F228F17368}"/>
          </ac:spMkLst>
        </pc:spChg>
        <pc:spChg chg="add mod">
          <ac:chgData name="Nicolas Guillemot" userId="85b7a47195161b4e" providerId="LiveId" clId="{A2CF5108-2DB0-4472-AE5B-2FA3938A2BC6}" dt="2017-08-30T07:09:29.714" v="23806" actId="1035"/>
          <ac:spMkLst>
            <pc:docMk/>
            <pc:sldMk cId="3330387806" sldId="299"/>
            <ac:spMk id="30" creationId="{2A15B0DC-5AF9-43B4-BB11-BBB036709FDD}"/>
          </ac:spMkLst>
        </pc:spChg>
        <pc:spChg chg="add del mod">
          <ac:chgData name="Nicolas Guillemot" userId="85b7a47195161b4e" providerId="LiveId" clId="{A2CF5108-2DB0-4472-AE5B-2FA3938A2BC6}" dt="2017-08-30T07:02:13.547" v="23539" actId="478"/>
          <ac:spMkLst>
            <pc:docMk/>
            <pc:sldMk cId="3330387806" sldId="299"/>
            <ac:spMk id="31" creationId="{393ED0D1-3A28-434F-B327-3F0DBFA7BD63}"/>
          </ac:spMkLst>
        </pc:spChg>
        <pc:spChg chg="add del mod">
          <ac:chgData name="Nicolas Guillemot" userId="85b7a47195161b4e" providerId="LiveId" clId="{A2CF5108-2DB0-4472-AE5B-2FA3938A2BC6}" dt="2017-08-30T07:02:09.452" v="23537" actId="478"/>
          <ac:spMkLst>
            <pc:docMk/>
            <pc:sldMk cId="3330387806" sldId="299"/>
            <ac:spMk id="32" creationId="{AB7EE262-CBD6-4272-ACDF-90CF0D885780}"/>
          </ac:spMkLst>
        </pc:spChg>
        <pc:spChg chg="add del mod">
          <ac:chgData name="Nicolas Guillemot" userId="85b7a47195161b4e" providerId="LiveId" clId="{A2CF5108-2DB0-4472-AE5B-2FA3938A2BC6}" dt="2017-08-30T07:02:07.592" v="23534" actId="478"/>
          <ac:spMkLst>
            <pc:docMk/>
            <pc:sldMk cId="3330387806" sldId="299"/>
            <ac:spMk id="33" creationId="{7DE8E1C0-05A7-4084-8D2F-767FD5DE0E5C}"/>
          </ac:spMkLst>
        </pc:spChg>
        <pc:spChg chg="add mod">
          <ac:chgData name="Nicolas Guillemot" userId="85b7a47195161b4e" providerId="LiveId" clId="{A2CF5108-2DB0-4472-AE5B-2FA3938A2BC6}" dt="2017-08-30T07:09:29.714" v="23806" actId="1035"/>
          <ac:spMkLst>
            <pc:docMk/>
            <pc:sldMk cId="3330387806" sldId="299"/>
            <ac:spMk id="34" creationId="{5833F82D-0E74-412B-B7FD-1E0A11858046}"/>
          </ac:spMkLst>
        </pc:spChg>
        <pc:spChg chg="add mod">
          <ac:chgData name="Nicolas Guillemot" userId="85b7a47195161b4e" providerId="LiveId" clId="{A2CF5108-2DB0-4472-AE5B-2FA3938A2BC6}" dt="2017-08-30T07:09:29.714" v="23806" actId="1035"/>
          <ac:spMkLst>
            <pc:docMk/>
            <pc:sldMk cId="3330387806" sldId="299"/>
            <ac:spMk id="35" creationId="{92FB7271-A98F-4588-98CA-539249815D3E}"/>
          </ac:spMkLst>
        </pc:spChg>
        <pc:spChg chg="add mod">
          <ac:chgData name="Nicolas Guillemot" userId="85b7a47195161b4e" providerId="LiveId" clId="{A2CF5108-2DB0-4472-AE5B-2FA3938A2BC6}" dt="2017-08-30T07:09:29.714" v="23806" actId="1035"/>
          <ac:spMkLst>
            <pc:docMk/>
            <pc:sldMk cId="3330387806" sldId="299"/>
            <ac:spMk id="36" creationId="{FEF2338A-3418-458F-8DF0-E32EB23AD14F}"/>
          </ac:spMkLst>
        </pc:spChg>
        <pc:spChg chg="add mod">
          <ac:chgData name="Nicolas Guillemot" userId="85b7a47195161b4e" providerId="LiveId" clId="{A2CF5108-2DB0-4472-AE5B-2FA3938A2BC6}" dt="2017-08-30T07:09:29.714" v="23806" actId="1035"/>
          <ac:spMkLst>
            <pc:docMk/>
            <pc:sldMk cId="3330387806" sldId="299"/>
            <ac:spMk id="43" creationId="{3E3733F2-4FB5-4BBB-8F96-9C9CEE0189C0}"/>
          </ac:spMkLst>
        </pc:spChg>
        <pc:spChg chg="add mod">
          <ac:chgData name="Nicolas Guillemot" userId="85b7a47195161b4e" providerId="LiveId" clId="{A2CF5108-2DB0-4472-AE5B-2FA3938A2BC6}" dt="2017-08-30T07:09:29.714" v="23806" actId="1035"/>
          <ac:spMkLst>
            <pc:docMk/>
            <pc:sldMk cId="3330387806" sldId="299"/>
            <ac:spMk id="46" creationId="{9B156144-30CB-47FC-A6FE-F49651781953}"/>
          </ac:spMkLst>
        </pc:spChg>
        <pc:spChg chg="add mod">
          <ac:chgData name="Nicolas Guillemot" userId="85b7a47195161b4e" providerId="LiveId" clId="{A2CF5108-2DB0-4472-AE5B-2FA3938A2BC6}" dt="2017-08-30T07:47:18.381" v="24551" actId="20577"/>
          <ac:spMkLst>
            <pc:docMk/>
            <pc:sldMk cId="3330387806" sldId="299"/>
            <ac:spMk id="47" creationId="{800C2C64-9016-44E8-98D9-E10DA6EC66C6}"/>
          </ac:spMkLst>
        </pc:spChg>
        <pc:spChg chg="add mod">
          <ac:chgData name="Nicolas Guillemot" userId="85b7a47195161b4e" providerId="LiveId" clId="{A2CF5108-2DB0-4472-AE5B-2FA3938A2BC6}" dt="2017-08-30T07:09:29.714" v="23806" actId="1035"/>
          <ac:spMkLst>
            <pc:docMk/>
            <pc:sldMk cId="3330387806" sldId="299"/>
            <ac:spMk id="48" creationId="{31B17B38-590C-4686-8DA3-133EE13E11A1}"/>
          </ac:spMkLst>
        </pc:spChg>
        <pc:spChg chg="add mod">
          <ac:chgData name="Nicolas Guillemot" userId="85b7a47195161b4e" providerId="LiveId" clId="{A2CF5108-2DB0-4472-AE5B-2FA3938A2BC6}" dt="2017-08-30T07:09:29.714" v="23806" actId="1035"/>
          <ac:spMkLst>
            <pc:docMk/>
            <pc:sldMk cId="3330387806" sldId="299"/>
            <ac:spMk id="49" creationId="{98BD34D0-2A35-45C3-BACB-0E6CD9BCBFDD}"/>
          </ac:spMkLst>
        </pc:spChg>
        <pc:spChg chg="add del mod">
          <ac:chgData name="Nicolas Guillemot" userId="85b7a47195161b4e" providerId="LiveId" clId="{A2CF5108-2DB0-4472-AE5B-2FA3938A2BC6}" dt="2017-08-30T07:22:46.127" v="24194" actId="478"/>
          <ac:spMkLst>
            <pc:docMk/>
            <pc:sldMk cId="3330387806" sldId="299"/>
            <ac:spMk id="54" creationId="{A4A1F8EB-1251-4373-B403-10FA614A284B}"/>
          </ac:spMkLst>
        </pc:spChg>
        <pc:spChg chg="add mod">
          <ac:chgData name="Nicolas Guillemot" userId="85b7a47195161b4e" providerId="LiveId" clId="{A2CF5108-2DB0-4472-AE5B-2FA3938A2BC6}" dt="2017-09-24T01:10:11.161" v="28895" actId="14100"/>
          <ac:spMkLst>
            <pc:docMk/>
            <pc:sldMk cId="3330387806" sldId="299"/>
            <ac:spMk id="55" creationId="{FB9F3DFB-3985-40CD-AA47-10EB3F4867F4}"/>
          </ac:spMkLst>
        </pc:spChg>
        <pc:spChg chg="add mod">
          <ac:chgData name="Nicolas Guillemot" userId="85b7a47195161b4e" providerId="LiveId" clId="{A2CF5108-2DB0-4472-AE5B-2FA3938A2BC6}" dt="2017-08-30T07:09:29.714" v="23806" actId="1035"/>
          <ac:spMkLst>
            <pc:docMk/>
            <pc:sldMk cId="3330387806" sldId="299"/>
            <ac:spMk id="56" creationId="{A48C38A5-6F1B-4ED4-A8E5-EB7537C8D46A}"/>
          </ac:spMkLst>
        </pc:spChg>
        <pc:spChg chg="add mod">
          <ac:chgData name="Nicolas Guillemot" userId="85b7a47195161b4e" providerId="LiveId" clId="{A2CF5108-2DB0-4472-AE5B-2FA3938A2BC6}" dt="2017-08-30T07:09:29.714" v="23806" actId="1035"/>
          <ac:spMkLst>
            <pc:docMk/>
            <pc:sldMk cId="3330387806" sldId="299"/>
            <ac:spMk id="57" creationId="{F26A772E-147C-4487-A3B6-7E531ED0D7FD}"/>
          </ac:spMkLst>
        </pc:spChg>
        <pc:spChg chg="add mod ord">
          <ac:chgData name="Nicolas Guillemot" userId="85b7a47195161b4e" providerId="LiveId" clId="{A2CF5108-2DB0-4472-AE5B-2FA3938A2BC6}" dt="2017-08-30T07:31:21.318" v="24258" actId="14100"/>
          <ac:spMkLst>
            <pc:docMk/>
            <pc:sldMk cId="3330387806" sldId="299"/>
            <ac:spMk id="58" creationId="{85DAD013-3BAE-48C6-9DC5-FF5EF2644433}"/>
          </ac:spMkLst>
        </pc:spChg>
        <pc:spChg chg="add mod">
          <ac:chgData name="Nicolas Guillemot" userId="85b7a47195161b4e" providerId="LiveId" clId="{A2CF5108-2DB0-4472-AE5B-2FA3938A2BC6}" dt="2017-08-30T07:12:57.895" v="23978" actId="1076"/>
          <ac:spMkLst>
            <pc:docMk/>
            <pc:sldMk cId="3330387806" sldId="299"/>
            <ac:spMk id="59" creationId="{7BB77149-1E07-4B75-9001-76AD336A8B81}"/>
          </ac:spMkLst>
        </pc:spChg>
        <pc:spChg chg="add mod">
          <ac:chgData name="Nicolas Guillemot" userId="85b7a47195161b4e" providerId="LiveId" clId="{A2CF5108-2DB0-4472-AE5B-2FA3938A2BC6}" dt="2017-08-30T07:17:46.588" v="24098" actId="1076"/>
          <ac:spMkLst>
            <pc:docMk/>
            <pc:sldMk cId="3330387806" sldId="299"/>
            <ac:spMk id="60" creationId="{6558123E-4836-4689-BA53-77E1AB1AD18F}"/>
          </ac:spMkLst>
        </pc:spChg>
        <pc:spChg chg="add mod">
          <ac:chgData name="Nicolas Guillemot" userId="85b7a47195161b4e" providerId="LiveId" clId="{A2CF5108-2DB0-4472-AE5B-2FA3938A2BC6}" dt="2017-08-30T07:17:53.328" v="24100" actId="1076"/>
          <ac:spMkLst>
            <pc:docMk/>
            <pc:sldMk cId="3330387806" sldId="299"/>
            <ac:spMk id="61" creationId="{7CBB746D-2368-4F98-9826-220E48A4E441}"/>
          </ac:spMkLst>
        </pc:spChg>
        <pc:spChg chg="add mod">
          <ac:chgData name="Nicolas Guillemot" userId="85b7a47195161b4e" providerId="LiveId" clId="{A2CF5108-2DB0-4472-AE5B-2FA3938A2BC6}" dt="2017-08-30T07:22:50.275" v="24196" actId="1076"/>
          <ac:spMkLst>
            <pc:docMk/>
            <pc:sldMk cId="3330387806" sldId="299"/>
            <ac:spMk id="62" creationId="{2864A401-54C0-4260-86DC-8DF3A0A5F35C}"/>
          </ac:spMkLst>
        </pc:spChg>
        <pc:spChg chg="add mod">
          <ac:chgData name="Nicolas Guillemot" userId="85b7a47195161b4e" providerId="LiveId" clId="{A2CF5108-2DB0-4472-AE5B-2FA3938A2BC6}" dt="2017-08-30T07:22:50.275" v="24196" actId="1076"/>
          <ac:spMkLst>
            <pc:docMk/>
            <pc:sldMk cId="3330387806" sldId="299"/>
            <ac:spMk id="63" creationId="{BBAA0DBB-64EC-4C69-ABB6-6EC583DE0AD4}"/>
          </ac:spMkLst>
        </pc:spChg>
        <pc:spChg chg="add mod">
          <ac:chgData name="Nicolas Guillemot" userId="85b7a47195161b4e" providerId="LiveId" clId="{A2CF5108-2DB0-4472-AE5B-2FA3938A2BC6}" dt="2017-08-30T07:22:50.275" v="24196" actId="1076"/>
          <ac:spMkLst>
            <pc:docMk/>
            <pc:sldMk cId="3330387806" sldId="299"/>
            <ac:spMk id="64" creationId="{134DD54D-F318-4CCE-A603-1696FA35B160}"/>
          </ac:spMkLst>
        </pc:spChg>
        <pc:cxnChg chg="add del">
          <ac:chgData name="Nicolas Guillemot" userId="85b7a47195161b4e" providerId="LiveId" clId="{A2CF5108-2DB0-4472-AE5B-2FA3938A2BC6}" dt="2017-08-30T07:01:08.897" v="23522" actId="20577"/>
          <ac:cxnSpMkLst>
            <pc:docMk/>
            <pc:sldMk cId="3330387806" sldId="299"/>
            <ac:cxnSpMk id="11" creationId="{FB35886B-8D4E-4A62-8CE6-9AC0A0422076}"/>
          </ac:cxnSpMkLst>
        </pc:cxnChg>
        <pc:cxnChg chg="add del">
          <ac:chgData name="Nicolas Guillemot" userId="85b7a47195161b4e" providerId="LiveId" clId="{A2CF5108-2DB0-4472-AE5B-2FA3938A2BC6}" dt="2017-08-30T07:01:08.897" v="23522" actId="20577"/>
          <ac:cxnSpMkLst>
            <pc:docMk/>
            <pc:sldMk cId="3330387806" sldId="299"/>
            <ac:cxnSpMk id="12" creationId="{F5461E09-A140-424B-94E9-AAD86861C533}"/>
          </ac:cxnSpMkLst>
        </pc:cxnChg>
        <pc:cxnChg chg="add del">
          <ac:chgData name="Nicolas Guillemot" userId="85b7a47195161b4e" providerId="LiveId" clId="{A2CF5108-2DB0-4472-AE5B-2FA3938A2BC6}" dt="2017-08-30T07:01:08.897" v="23522" actId="20577"/>
          <ac:cxnSpMkLst>
            <pc:docMk/>
            <pc:sldMk cId="3330387806" sldId="299"/>
            <ac:cxnSpMk id="13" creationId="{AF9FCD9B-11DC-4E5E-80F4-7D303A809D90}"/>
          </ac:cxnSpMkLst>
        </pc:cxnChg>
        <pc:cxnChg chg="add del">
          <ac:chgData name="Nicolas Guillemot" userId="85b7a47195161b4e" providerId="LiveId" clId="{A2CF5108-2DB0-4472-AE5B-2FA3938A2BC6}" dt="2017-08-30T07:01:08.897" v="23522" actId="20577"/>
          <ac:cxnSpMkLst>
            <pc:docMk/>
            <pc:sldMk cId="3330387806" sldId="299"/>
            <ac:cxnSpMk id="14" creationId="{FFC65F2C-9669-4FEF-B072-6BB1D6C510E7}"/>
          </ac:cxnSpMkLst>
        </pc:cxnChg>
        <pc:cxnChg chg="add del">
          <ac:chgData name="Nicolas Guillemot" userId="85b7a47195161b4e" providerId="LiveId" clId="{A2CF5108-2DB0-4472-AE5B-2FA3938A2BC6}" dt="2017-08-30T07:01:08.897" v="23522" actId="20577"/>
          <ac:cxnSpMkLst>
            <pc:docMk/>
            <pc:sldMk cId="3330387806" sldId="299"/>
            <ac:cxnSpMk id="15" creationId="{10577D19-AF90-451E-90BE-271ADB94547D}"/>
          </ac:cxnSpMkLst>
        </pc:cxnChg>
        <pc:cxnChg chg="add del">
          <ac:chgData name="Nicolas Guillemot" userId="85b7a47195161b4e" providerId="LiveId" clId="{A2CF5108-2DB0-4472-AE5B-2FA3938A2BC6}" dt="2017-08-30T07:01:08.897" v="23522" actId="20577"/>
          <ac:cxnSpMkLst>
            <pc:docMk/>
            <pc:sldMk cId="3330387806" sldId="299"/>
            <ac:cxnSpMk id="16" creationId="{34985F2E-DB5F-4B4F-884B-D3D6CE5356B8}"/>
          </ac:cxnSpMkLst>
        </pc:cxnChg>
        <pc:cxnChg chg="add del mod">
          <ac:chgData name="Nicolas Guillemot" userId="85b7a47195161b4e" providerId="LiveId" clId="{A2CF5108-2DB0-4472-AE5B-2FA3938A2BC6}" dt="2017-08-30T07:02:32.284" v="23545" actId="478"/>
          <ac:cxnSpMkLst>
            <pc:docMk/>
            <pc:sldMk cId="3330387806" sldId="299"/>
            <ac:cxnSpMk id="24" creationId="{E92415FA-4376-4B58-86F4-54A175E4FA58}"/>
          </ac:cxnSpMkLst>
        </pc:cxnChg>
        <pc:cxnChg chg="add del mod">
          <ac:chgData name="Nicolas Guillemot" userId="85b7a47195161b4e" providerId="LiveId" clId="{A2CF5108-2DB0-4472-AE5B-2FA3938A2BC6}" dt="2017-08-30T07:02:32.284" v="23545" actId="478"/>
          <ac:cxnSpMkLst>
            <pc:docMk/>
            <pc:sldMk cId="3330387806" sldId="299"/>
            <ac:cxnSpMk id="25" creationId="{E3D920F4-201E-40A2-9E7B-4D50BC88D8DA}"/>
          </ac:cxnSpMkLst>
        </pc:cxnChg>
        <pc:cxnChg chg="add del mod">
          <ac:chgData name="Nicolas Guillemot" userId="85b7a47195161b4e" providerId="LiveId" clId="{A2CF5108-2DB0-4472-AE5B-2FA3938A2BC6}" dt="2017-08-30T07:02:32.284" v="23545" actId="478"/>
          <ac:cxnSpMkLst>
            <pc:docMk/>
            <pc:sldMk cId="3330387806" sldId="299"/>
            <ac:cxnSpMk id="26" creationId="{DE237C14-67E1-4BB6-8AD5-5035BC62786C}"/>
          </ac:cxnSpMkLst>
        </pc:cxnChg>
        <pc:cxnChg chg="add del mod">
          <ac:chgData name="Nicolas Guillemot" userId="85b7a47195161b4e" providerId="LiveId" clId="{A2CF5108-2DB0-4472-AE5B-2FA3938A2BC6}" dt="2017-08-30T07:02:32.284" v="23545" actId="478"/>
          <ac:cxnSpMkLst>
            <pc:docMk/>
            <pc:sldMk cId="3330387806" sldId="299"/>
            <ac:cxnSpMk id="27" creationId="{52BC56B3-EE0C-47FF-906C-584687CCCF2D}"/>
          </ac:cxnSpMkLst>
        </pc:cxnChg>
        <pc:cxnChg chg="add del mod">
          <ac:chgData name="Nicolas Guillemot" userId="85b7a47195161b4e" providerId="LiveId" clId="{A2CF5108-2DB0-4472-AE5B-2FA3938A2BC6}" dt="2017-08-30T07:02:32.284" v="23545" actId="478"/>
          <ac:cxnSpMkLst>
            <pc:docMk/>
            <pc:sldMk cId="3330387806" sldId="299"/>
            <ac:cxnSpMk id="28" creationId="{BF252CDB-F383-41BB-9BCB-20C8B6B265D0}"/>
          </ac:cxnSpMkLst>
        </pc:cxnChg>
        <pc:cxnChg chg="add del mod">
          <ac:chgData name="Nicolas Guillemot" userId="85b7a47195161b4e" providerId="LiveId" clId="{A2CF5108-2DB0-4472-AE5B-2FA3938A2BC6}" dt="2017-08-30T07:02:32.284" v="23545" actId="478"/>
          <ac:cxnSpMkLst>
            <pc:docMk/>
            <pc:sldMk cId="3330387806" sldId="299"/>
            <ac:cxnSpMk id="29" creationId="{D10D9766-4EFC-47E9-A7C4-15F70292D386}"/>
          </ac:cxnSpMkLst>
        </pc:cxnChg>
        <pc:cxnChg chg="add mod">
          <ac:chgData name="Nicolas Guillemot" userId="85b7a47195161b4e" providerId="LiveId" clId="{A2CF5108-2DB0-4472-AE5B-2FA3938A2BC6}" dt="2017-08-30T07:09:29.714" v="23806" actId="1035"/>
          <ac:cxnSpMkLst>
            <pc:docMk/>
            <pc:sldMk cId="3330387806" sldId="299"/>
            <ac:cxnSpMk id="37" creationId="{D384C004-7C67-49A7-BBE1-AFE5F28253F4}"/>
          </ac:cxnSpMkLst>
        </pc:cxnChg>
        <pc:cxnChg chg="add mod">
          <ac:chgData name="Nicolas Guillemot" userId="85b7a47195161b4e" providerId="LiveId" clId="{A2CF5108-2DB0-4472-AE5B-2FA3938A2BC6}" dt="2017-08-30T07:09:29.714" v="23806" actId="1035"/>
          <ac:cxnSpMkLst>
            <pc:docMk/>
            <pc:sldMk cId="3330387806" sldId="299"/>
            <ac:cxnSpMk id="38" creationId="{3AFC3CC7-F16D-43E1-AA24-00C88277AAEC}"/>
          </ac:cxnSpMkLst>
        </pc:cxnChg>
        <pc:cxnChg chg="add mod">
          <ac:chgData name="Nicolas Guillemot" userId="85b7a47195161b4e" providerId="LiveId" clId="{A2CF5108-2DB0-4472-AE5B-2FA3938A2BC6}" dt="2017-08-30T07:09:29.714" v="23806" actId="1035"/>
          <ac:cxnSpMkLst>
            <pc:docMk/>
            <pc:sldMk cId="3330387806" sldId="299"/>
            <ac:cxnSpMk id="39" creationId="{885FD9F8-71BF-4C5E-AF9F-D91CC093695E}"/>
          </ac:cxnSpMkLst>
        </pc:cxnChg>
        <pc:cxnChg chg="add mod">
          <ac:chgData name="Nicolas Guillemot" userId="85b7a47195161b4e" providerId="LiveId" clId="{A2CF5108-2DB0-4472-AE5B-2FA3938A2BC6}" dt="2017-08-30T07:09:29.714" v="23806" actId="1035"/>
          <ac:cxnSpMkLst>
            <pc:docMk/>
            <pc:sldMk cId="3330387806" sldId="299"/>
            <ac:cxnSpMk id="40" creationId="{8BD3A124-557D-434F-BEA6-8E9696E4FD36}"/>
          </ac:cxnSpMkLst>
        </pc:cxnChg>
        <pc:cxnChg chg="add del mod">
          <ac:chgData name="Nicolas Guillemot" userId="85b7a47195161b4e" providerId="LiveId" clId="{A2CF5108-2DB0-4472-AE5B-2FA3938A2BC6}" dt="2017-08-30T07:02:09.045" v="23536" actId="478"/>
          <ac:cxnSpMkLst>
            <pc:docMk/>
            <pc:sldMk cId="3330387806" sldId="299"/>
            <ac:cxnSpMk id="41" creationId="{22E1CCF7-1353-4376-80BA-7112FEFA1CAA}"/>
          </ac:cxnSpMkLst>
        </pc:cxnChg>
        <pc:cxnChg chg="add del mod">
          <ac:chgData name="Nicolas Guillemot" userId="85b7a47195161b4e" providerId="LiveId" clId="{A2CF5108-2DB0-4472-AE5B-2FA3938A2BC6}" dt="2017-08-30T07:02:08.436" v="23535" actId="478"/>
          <ac:cxnSpMkLst>
            <pc:docMk/>
            <pc:sldMk cId="3330387806" sldId="299"/>
            <ac:cxnSpMk id="42" creationId="{91D3A99E-85EB-411B-89A4-EA92E3F34E62}"/>
          </ac:cxnSpMkLst>
        </pc:cxnChg>
        <pc:cxnChg chg="add mod">
          <ac:chgData name="Nicolas Guillemot" userId="85b7a47195161b4e" providerId="LiveId" clId="{A2CF5108-2DB0-4472-AE5B-2FA3938A2BC6}" dt="2017-08-30T07:09:29.714" v="23806" actId="1035"/>
          <ac:cxnSpMkLst>
            <pc:docMk/>
            <pc:sldMk cId="3330387806" sldId="299"/>
            <ac:cxnSpMk id="50" creationId="{EF0105C1-CC0E-4A54-BB92-F901BF7C5F7A}"/>
          </ac:cxnSpMkLst>
        </pc:cxnChg>
        <pc:cxnChg chg="add mod">
          <ac:chgData name="Nicolas Guillemot" userId="85b7a47195161b4e" providerId="LiveId" clId="{A2CF5108-2DB0-4472-AE5B-2FA3938A2BC6}" dt="2017-08-30T07:09:29.714" v="23806" actId="1035"/>
          <ac:cxnSpMkLst>
            <pc:docMk/>
            <pc:sldMk cId="3330387806" sldId="299"/>
            <ac:cxnSpMk id="51" creationId="{548F875F-D941-4AB7-BB56-2A7656CE1F8D}"/>
          </ac:cxnSpMkLst>
        </pc:cxnChg>
        <pc:cxnChg chg="add mod">
          <ac:chgData name="Nicolas Guillemot" userId="85b7a47195161b4e" providerId="LiveId" clId="{A2CF5108-2DB0-4472-AE5B-2FA3938A2BC6}" dt="2017-08-30T07:09:29.714" v="23806" actId="1035"/>
          <ac:cxnSpMkLst>
            <pc:docMk/>
            <pc:sldMk cId="3330387806" sldId="299"/>
            <ac:cxnSpMk id="52" creationId="{3B1D94B0-4C1E-414A-AB26-2E585F65A56E}"/>
          </ac:cxnSpMkLst>
        </pc:cxnChg>
        <pc:cxnChg chg="add mod">
          <ac:chgData name="Nicolas Guillemot" userId="85b7a47195161b4e" providerId="LiveId" clId="{A2CF5108-2DB0-4472-AE5B-2FA3938A2BC6}" dt="2017-08-30T07:22:52.892" v="24197" actId="14100"/>
          <ac:cxnSpMkLst>
            <pc:docMk/>
            <pc:sldMk cId="3330387806" sldId="299"/>
            <ac:cxnSpMk id="53" creationId="{DBA5A0D0-EFCB-4FEA-B1FD-6E39DC52326B}"/>
          </ac:cxnSpMkLst>
        </pc:cxnChg>
      </pc:sldChg>
      <pc:sldChg chg="addSp delSp modSp add delAnim modAnim modNotesTx">
        <pc:chgData name="Nicolas Guillemot" userId="85b7a47195161b4e" providerId="LiveId" clId="{A2CF5108-2DB0-4472-AE5B-2FA3938A2BC6}" dt="2017-09-26T23:01:08.486" v="73760" actId="20577"/>
        <pc:sldMkLst>
          <pc:docMk/>
          <pc:sldMk cId="3375787277" sldId="300"/>
        </pc:sldMkLst>
        <pc:spChg chg="mod">
          <ac:chgData name="Nicolas Guillemot" userId="85b7a47195161b4e" providerId="LiveId" clId="{A2CF5108-2DB0-4472-AE5B-2FA3938A2BC6}" dt="2017-08-30T09:35:51.644" v="25625" actId="20577"/>
          <ac:spMkLst>
            <pc:docMk/>
            <pc:sldMk cId="3375787277" sldId="300"/>
            <ac:spMk id="2" creationId="{5220AF43-3345-4C00-B537-227EC98954EC}"/>
          </ac:spMkLst>
        </pc:spChg>
        <pc:spChg chg="mod">
          <ac:chgData name="Nicolas Guillemot" userId="85b7a47195161b4e" providerId="LiveId" clId="{A2CF5108-2DB0-4472-AE5B-2FA3938A2BC6}" dt="2017-09-24T01:31:02.675" v="29294" actId="14100"/>
          <ac:spMkLst>
            <pc:docMk/>
            <pc:sldMk cId="3375787277" sldId="300"/>
            <ac:spMk id="3" creationId="{F056C1E2-9FD9-4632-9A46-108D4A24EFB3}"/>
          </ac:spMkLst>
        </pc:spChg>
        <pc:spChg chg="add del mod">
          <ac:chgData name="Nicolas Guillemot" userId="85b7a47195161b4e" providerId="LiveId" clId="{A2CF5108-2DB0-4472-AE5B-2FA3938A2BC6}" dt="2017-08-30T13:47:14.665" v="26283" actId="478"/>
          <ac:spMkLst>
            <pc:docMk/>
            <pc:sldMk cId="3375787277" sldId="300"/>
            <ac:spMk id="4" creationId="{D3F842B7-2BBB-4BA3-8439-326F523A3663}"/>
          </ac:spMkLst>
        </pc:spChg>
        <pc:spChg chg="add mod topLvl">
          <ac:chgData name="Nicolas Guillemot" userId="85b7a47195161b4e" providerId="LiveId" clId="{A2CF5108-2DB0-4472-AE5B-2FA3938A2BC6}" dt="2017-09-24T01:26:43.511" v="29237" actId="14100"/>
          <ac:spMkLst>
            <pc:docMk/>
            <pc:sldMk cId="3375787277" sldId="300"/>
            <ac:spMk id="4" creationId="{938D41A2-F0B6-46D9-B907-B4F2237B8357}"/>
          </ac:spMkLst>
        </pc:spChg>
        <pc:spChg chg="add del mod">
          <ac:chgData name="Nicolas Guillemot" userId="85b7a47195161b4e" providerId="LiveId" clId="{A2CF5108-2DB0-4472-AE5B-2FA3938A2BC6}" dt="2017-08-30T13:47:14.665" v="26283" actId="478"/>
          <ac:spMkLst>
            <pc:docMk/>
            <pc:sldMk cId="3375787277" sldId="300"/>
            <ac:spMk id="5" creationId="{7AF5B969-35F8-4004-81FB-7DAD49422D41}"/>
          </ac:spMkLst>
        </pc:spChg>
        <pc:spChg chg="add mod topLvl">
          <ac:chgData name="Nicolas Guillemot" userId="85b7a47195161b4e" providerId="LiveId" clId="{A2CF5108-2DB0-4472-AE5B-2FA3938A2BC6}" dt="2017-09-24T01:25:01.747" v="29218" actId="14100"/>
          <ac:spMkLst>
            <pc:docMk/>
            <pc:sldMk cId="3375787277" sldId="300"/>
            <ac:spMk id="5" creationId="{81FC6D69-F259-4F2B-B18B-BE76C26E9D98}"/>
          </ac:spMkLst>
        </pc:spChg>
        <pc:spChg chg="add del">
          <ac:chgData name="Nicolas Guillemot" userId="85b7a47195161b4e" providerId="LiveId" clId="{A2CF5108-2DB0-4472-AE5B-2FA3938A2BC6}" dt="2017-08-30T12:29:59.628" v="26159" actId="478"/>
          <ac:spMkLst>
            <pc:docMk/>
            <pc:sldMk cId="3375787277" sldId="300"/>
            <ac:spMk id="6" creationId="{7A1089DC-DB7A-4364-BA65-1D36EB020535}"/>
          </ac:spMkLst>
        </pc:spChg>
        <pc:spChg chg="add mod topLvl">
          <ac:chgData name="Nicolas Guillemot" userId="85b7a47195161b4e" providerId="LiveId" clId="{A2CF5108-2DB0-4472-AE5B-2FA3938A2BC6}" dt="2017-09-24T01:25:01.747" v="29218" actId="14100"/>
          <ac:spMkLst>
            <pc:docMk/>
            <pc:sldMk cId="3375787277" sldId="300"/>
            <ac:spMk id="8" creationId="{08B29170-31DC-436D-8CD2-B206C053AB21}"/>
          </ac:spMkLst>
        </pc:spChg>
        <pc:spChg chg="add mod topLvl">
          <ac:chgData name="Nicolas Guillemot" userId="85b7a47195161b4e" providerId="LiveId" clId="{A2CF5108-2DB0-4472-AE5B-2FA3938A2BC6}" dt="2017-09-24T01:25:01.747" v="29218" actId="14100"/>
          <ac:spMkLst>
            <pc:docMk/>
            <pc:sldMk cId="3375787277" sldId="300"/>
            <ac:spMk id="10" creationId="{B7AE50C9-587C-4404-A3A8-DFA575DC98B9}"/>
          </ac:spMkLst>
        </pc:spChg>
        <pc:spChg chg="add mod topLvl">
          <ac:chgData name="Nicolas Guillemot" userId="85b7a47195161b4e" providerId="LiveId" clId="{A2CF5108-2DB0-4472-AE5B-2FA3938A2BC6}" dt="2017-09-24T01:26:43.511" v="29237" actId="14100"/>
          <ac:spMkLst>
            <pc:docMk/>
            <pc:sldMk cId="3375787277" sldId="300"/>
            <ac:spMk id="11" creationId="{5C59883F-BFEC-474E-B198-DB4D198E3170}"/>
          </ac:spMkLst>
        </pc:spChg>
        <pc:spChg chg="add mod topLvl">
          <ac:chgData name="Nicolas Guillemot" userId="85b7a47195161b4e" providerId="LiveId" clId="{A2CF5108-2DB0-4472-AE5B-2FA3938A2BC6}" dt="2017-09-24T01:35:38.476" v="29386" actId="1035"/>
          <ac:spMkLst>
            <pc:docMk/>
            <pc:sldMk cId="3375787277" sldId="300"/>
            <ac:spMk id="21" creationId="{0E484032-2F03-4B88-B593-61F3C1175451}"/>
          </ac:spMkLst>
        </pc:spChg>
        <pc:spChg chg="add mod topLvl">
          <ac:chgData name="Nicolas Guillemot" userId="85b7a47195161b4e" providerId="LiveId" clId="{A2CF5108-2DB0-4472-AE5B-2FA3938A2BC6}" dt="2017-09-24T01:35:38.476" v="29386" actId="1035"/>
          <ac:spMkLst>
            <pc:docMk/>
            <pc:sldMk cId="3375787277" sldId="300"/>
            <ac:spMk id="22" creationId="{F4D61223-8B71-49B8-B89A-33239A7EE76B}"/>
          </ac:spMkLst>
        </pc:spChg>
        <pc:spChg chg="add mod topLvl">
          <ac:chgData name="Nicolas Guillemot" userId="85b7a47195161b4e" providerId="LiveId" clId="{A2CF5108-2DB0-4472-AE5B-2FA3938A2BC6}" dt="2017-09-24T01:35:38.476" v="29386" actId="1035"/>
          <ac:spMkLst>
            <pc:docMk/>
            <pc:sldMk cId="3375787277" sldId="300"/>
            <ac:spMk id="24" creationId="{6CBF502A-81CF-4954-8AAC-E9B9FEB1E82F}"/>
          </ac:spMkLst>
        </pc:spChg>
        <pc:spChg chg="add mod">
          <ac:chgData name="Nicolas Guillemot" userId="85b7a47195161b4e" providerId="LiveId" clId="{A2CF5108-2DB0-4472-AE5B-2FA3938A2BC6}" dt="2017-09-24T01:37:50.114" v="29417" actId="1076"/>
          <ac:spMkLst>
            <pc:docMk/>
            <pc:sldMk cId="3375787277" sldId="300"/>
            <ac:spMk id="40" creationId="{AD0640AF-1C6B-47FC-AD63-BC23EC91E960}"/>
          </ac:spMkLst>
        </pc:spChg>
        <pc:spChg chg="add mod">
          <ac:chgData name="Nicolas Guillemot" userId="85b7a47195161b4e" providerId="LiveId" clId="{A2CF5108-2DB0-4472-AE5B-2FA3938A2BC6}" dt="2017-09-24T02:17:49.016" v="29769" actId="1037"/>
          <ac:spMkLst>
            <pc:docMk/>
            <pc:sldMk cId="3375787277" sldId="300"/>
            <ac:spMk id="46" creationId="{C5091633-1E5D-42F7-AD0B-8831222AEB4B}"/>
          </ac:spMkLst>
        </pc:spChg>
        <pc:spChg chg="add del mod">
          <ac:chgData name="Nicolas Guillemot" userId="85b7a47195161b4e" providerId="LiveId" clId="{A2CF5108-2DB0-4472-AE5B-2FA3938A2BC6}" dt="2017-09-24T02:05:31.175" v="29706" actId="478"/>
          <ac:spMkLst>
            <pc:docMk/>
            <pc:sldMk cId="3375787277" sldId="300"/>
            <ac:spMk id="47" creationId="{C89C585F-7BAE-4228-BF7B-381B50E79288}"/>
          </ac:spMkLst>
        </pc:spChg>
        <pc:spChg chg="add del mod">
          <ac:chgData name="Nicolas Guillemot" userId="85b7a47195161b4e" providerId="LiveId" clId="{A2CF5108-2DB0-4472-AE5B-2FA3938A2BC6}" dt="2017-09-24T02:05:05.191" v="29693" actId="478"/>
          <ac:spMkLst>
            <pc:docMk/>
            <pc:sldMk cId="3375787277" sldId="300"/>
            <ac:spMk id="49" creationId="{5BF21F32-DFC8-4344-8959-C50D6ADE49D2}"/>
          </ac:spMkLst>
        </pc:spChg>
        <pc:spChg chg="add mod">
          <ac:chgData name="Nicolas Guillemot" userId="85b7a47195161b4e" providerId="LiveId" clId="{A2CF5108-2DB0-4472-AE5B-2FA3938A2BC6}" dt="2017-09-24T02:17:49.016" v="29769" actId="1037"/>
          <ac:spMkLst>
            <pc:docMk/>
            <pc:sldMk cId="3375787277" sldId="300"/>
            <ac:spMk id="51" creationId="{37AD2BDF-5703-4013-A20A-1EB781654AF8}"/>
          </ac:spMkLst>
        </pc:spChg>
        <pc:spChg chg="add del mod">
          <ac:chgData name="Nicolas Guillemot" userId="85b7a47195161b4e" providerId="LiveId" clId="{A2CF5108-2DB0-4472-AE5B-2FA3938A2BC6}" dt="2017-09-24T02:06:21.670" v="29719" actId="478"/>
          <ac:spMkLst>
            <pc:docMk/>
            <pc:sldMk cId="3375787277" sldId="300"/>
            <ac:spMk id="55" creationId="{A655E4DE-2FBF-41A4-A19E-0A0EA3B85B70}"/>
          </ac:spMkLst>
        </pc:spChg>
        <pc:spChg chg="add del mod">
          <ac:chgData name="Nicolas Guillemot" userId="85b7a47195161b4e" providerId="LiveId" clId="{A2CF5108-2DB0-4472-AE5B-2FA3938A2BC6}" dt="2017-09-24T02:06:21.670" v="29719" actId="478"/>
          <ac:spMkLst>
            <pc:docMk/>
            <pc:sldMk cId="3375787277" sldId="300"/>
            <ac:spMk id="56" creationId="{02426B3E-0347-4EFE-8396-BC4C7E74128C}"/>
          </ac:spMkLst>
        </pc:spChg>
        <pc:spChg chg="add mod">
          <ac:chgData name="Nicolas Guillemot" userId="85b7a47195161b4e" providerId="LiveId" clId="{A2CF5108-2DB0-4472-AE5B-2FA3938A2BC6}" dt="2017-09-24T02:17:49.016" v="29769" actId="1037"/>
          <ac:spMkLst>
            <pc:docMk/>
            <pc:sldMk cId="3375787277" sldId="300"/>
            <ac:spMk id="58" creationId="{B239CC8D-AD3D-4EEF-B9AA-F3B8D92C2A7B}"/>
          </ac:spMkLst>
        </pc:spChg>
        <pc:spChg chg="add mod">
          <ac:chgData name="Nicolas Guillemot" userId="85b7a47195161b4e" providerId="LiveId" clId="{A2CF5108-2DB0-4472-AE5B-2FA3938A2BC6}" dt="2017-09-24T02:17:49.016" v="29769" actId="1037"/>
          <ac:spMkLst>
            <pc:docMk/>
            <pc:sldMk cId="3375787277" sldId="300"/>
            <ac:spMk id="59" creationId="{E763B50C-20DA-45D4-A779-F66D1B3DD2D3}"/>
          </ac:spMkLst>
        </pc:spChg>
        <pc:spChg chg="add mod">
          <ac:chgData name="Nicolas Guillemot" userId="85b7a47195161b4e" providerId="LiveId" clId="{A2CF5108-2DB0-4472-AE5B-2FA3938A2BC6}" dt="2017-09-24T02:18:00.152" v="29794" actId="1038"/>
          <ac:spMkLst>
            <pc:docMk/>
            <pc:sldMk cId="3375787277" sldId="300"/>
            <ac:spMk id="61" creationId="{3CEB3219-FD4B-4DF2-8EBD-9C5576A6F9DA}"/>
          </ac:spMkLst>
        </pc:spChg>
        <pc:spChg chg="add mod">
          <ac:chgData name="Nicolas Guillemot" userId="85b7a47195161b4e" providerId="LiveId" clId="{A2CF5108-2DB0-4472-AE5B-2FA3938A2BC6}" dt="2017-09-24T02:18:00.152" v="29794" actId="1038"/>
          <ac:spMkLst>
            <pc:docMk/>
            <pc:sldMk cId="3375787277" sldId="300"/>
            <ac:spMk id="62" creationId="{EF8D294C-C4ED-4B86-A2F2-4DD6204DFA2D}"/>
          </ac:spMkLst>
        </pc:spChg>
        <pc:spChg chg="add mod">
          <ac:chgData name="Nicolas Guillemot" userId="85b7a47195161b4e" providerId="LiveId" clId="{A2CF5108-2DB0-4472-AE5B-2FA3938A2BC6}" dt="2017-09-24T02:18:00.152" v="29794" actId="1038"/>
          <ac:spMkLst>
            <pc:docMk/>
            <pc:sldMk cId="3375787277" sldId="300"/>
            <ac:spMk id="64" creationId="{6E5E05D7-BA1C-4B78-9D23-9BB5D552B01E}"/>
          </ac:spMkLst>
        </pc:spChg>
        <pc:spChg chg="add mod">
          <ac:chgData name="Nicolas Guillemot" userId="85b7a47195161b4e" providerId="LiveId" clId="{A2CF5108-2DB0-4472-AE5B-2FA3938A2BC6}" dt="2017-09-24T02:18:00.152" v="29794" actId="1038"/>
          <ac:spMkLst>
            <pc:docMk/>
            <pc:sldMk cId="3375787277" sldId="300"/>
            <ac:spMk id="65" creationId="{BF1D7739-5EED-4AF1-80CF-7193D3933F6B}"/>
          </ac:spMkLst>
        </pc:spChg>
        <pc:spChg chg="add mod">
          <ac:chgData name="Nicolas Guillemot" userId="85b7a47195161b4e" providerId="LiveId" clId="{A2CF5108-2DB0-4472-AE5B-2FA3938A2BC6}" dt="2017-09-24T02:18:11.264" v="29795" actId="3062"/>
          <ac:spMkLst>
            <pc:docMk/>
            <pc:sldMk cId="3375787277" sldId="300"/>
            <ac:spMk id="73" creationId="{2B9A256B-66AC-4A9D-8286-202A16039964}"/>
          </ac:spMkLst>
        </pc:spChg>
        <pc:spChg chg="add mod">
          <ac:chgData name="Nicolas Guillemot" userId="85b7a47195161b4e" providerId="LiveId" clId="{A2CF5108-2DB0-4472-AE5B-2FA3938A2BC6}" dt="2017-09-24T02:39:47.582" v="29812" actId="1076"/>
          <ac:spMkLst>
            <pc:docMk/>
            <pc:sldMk cId="3375787277" sldId="300"/>
            <ac:spMk id="75" creationId="{5461969C-D236-491C-B9A9-42E12FA47378}"/>
          </ac:spMkLst>
        </pc:spChg>
        <pc:spChg chg="add mod">
          <ac:chgData name="Nicolas Guillemot" userId="85b7a47195161b4e" providerId="LiveId" clId="{A2CF5108-2DB0-4472-AE5B-2FA3938A2BC6}" dt="2017-09-24T02:39:47.582" v="29812" actId="1076"/>
          <ac:spMkLst>
            <pc:docMk/>
            <pc:sldMk cId="3375787277" sldId="300"/>
            <ac:spMk id="76" creationId="{11DC2EF8-1692-4FF5-A175-F405A0AFF883}"/>
          </ac:spMkLst>
        </pc:spChg>
        <pc:spChg chg="add mod">
          <ac:chgData name="Nicolas Guillemot" userId="85b7a47195161b4e" providerId="LiveId" clId="{A2CF5108-2DB0-4472-AE5B-2FA3938A2BC6}" dt="2017-09-24T02:41:56.296" v="29850" actId="1035"/>
          <ac:spMkLst>
            <pc:docMk/>
            <pc:sldMk cId="3375787277" sldId="300"/>
            <ac:spMk id="79" creationId="{1D1DE415-F114-492B-BE96-19917D811515}"/>
          </ac:spMkLst>
        </pc:spChg>
        <pc:spChg chg="add mod">
          <ac:chgData name="Nicolas Guillemot" userId="85b7a47195161b4e" providerId="LiveId" clId="{A2CF5108-2DB0-4472-AE5B-2FA3938A2BC6}" dt="2017-09-24T02:41:56.296" v="29850" actId="1035"/>
          <ac:spMkLst>
            <pc:docMk/>
            <pc:sldMk cId="3375787277" sldId="300"/>
            <ac:spMk id="80" creationId="{20E5A5C2-8E47-4B09-A5BE-319F864C8E13}"/>
          </ac:spMkLst>
        </pc:spChg>
        <pc:grpChg chg="add del mod">
          <ac:chgData name="Nicolas Guillemot" userId="85b7a47195161b4e" providerId="LiveId" clId="{A2CF5108-2DB0-4472-AE5B-2FA3938A2BC6}" dt="2017-09-24T01:25:01.747" v="29218" actId="14100"/>
          <ac:grpSpMkLst>
            <pc:docMk/>
            <pc:sldMk cId="3375787277" sldId="300"/>
            <ac:grpSpMk id="13" creationId="{2F12439D-BDED-40C8-9FBA-6543A4416267}"/>
          </ac:grpSpMkLst>
        </pc:grpChg>
        <pc:grpChg chg="add mod">
          <ac:chgData name="Nicolas Guillemot" userId="85b7a47195161b4e" providerId="LiveId" clId="{A2CF5108-2DB0-4472-AE5B-2FA3938A2BC6}" dt="2017-09-24T01:26:43.511" v="29237" actId="14100"/>
          <ac:grpSpMkLst>
            <pc:docMk/>
            <pc:sldMk cId="3375787277" sldId="300"/>
            <ac:grpSpMk id="20" creationId="{A28586F0-D169-45C7-B0DA-EBA4AA5B1E9C}"/>
          </ac:grpSpMkLst>
        </pc:grpChg>
        <pc:grpChg chg="add del mod">
          <ac:chgData name="Nicolas Guillemot" userId="85b7a47195161b4e" providerId="LiveId" clId="{A2CF5108-2DB0-4472-AE5B-2FA3938A2BC6}" dt="2017-09-24T01:29:28.216" v="29264" actId="14100"/>
          <ac:grpSpMkLst>
            <pc:docMk/>
            <pc:sldMk cId="3375787277" sldId="300"/>
            <ac:grpSpMk id="26" creationId="{DD915279-E0CB-4FE6-8C81-7AD07157D2EF}"/>
          </ac:grpSpMkLst>
        </pc:grpChg>
        <pc:picChg chg="add del mod">
          <ac:chgData name="Nicolas Guillemot" userId="85b7a47195161b4e" providerId="LiveId" clId="{A2CF5108-2DB0-4472-AE5B-2FA3938A2BC6}" dt="2017-09-24T01:32:54.396" v="29307" actId="478"/>
          <ac:picMkLst>
            <pc:docMk/>
            <pc:sldMk cId="3375787277" sldId="300"/>
            <ac:picMk id="31" creationId="{15AA1040-4470-487B-B2E6-D9AD56A87179}"/>
          </ac:picMkLst>
        </pc:picChg>
        <pc:picChg chg="add del mod">
          <ac:chgData name="Nicolas Guillemot" userId="85b7a47195161b4e" providerId="LiveId" clId="{A2CF5108-2DB0-4472-AE5B-2FA3938A2BC6}" dt="2017-09-24T01:32:13.216" v="29297" actId="478"/>
          <ac:picMkLst>
            <pc:docMk/>
            <pc:sldMk cId="3375787277" sldId="300"/>
            <ac:picMk id="33" creationId="{6A080149-B581-45CA-BCC5-1F89E964C59F}"/>
          </ac:picMkLst>
        </pc:picChg>
        <pc:cxnChg chg="add mod topLvl">
          <ac:chgData name="Nicolas Guillemot" userId="85b7a47195161b4e" providerId="LiveId" clId="{A2CF5108-2DB0-4472-AE5B-2FA3938A2BC6}" dt="2017-09-24T01:26:43.511" v="29237" actId="14100"/>
          <ac:cxnSpMkLst>
            <pc:docMk/>
            <pc:sldMk cId="3375787277" sldId="300"/>
            <ac:cxnSpMk id="6" creationId="{5099F29A-63CE-41F9-B128-831D4519D243}"/>
          </ac:cxnSpMkLst>
        </pc:cxnChg>
        <pc:cxnChg chg="add mod topLvl">
          <ac:chgData name="Nicolas Guillemot" userId="85b7a47195161b4e" providerId="LiveId" clId="{A2CF5108-2DB0-4472-AE5B-2FA3938A2BC6}" dt="2017-09-24T01:25:01.747" v="29218" actId="14100"/>
          <ac:cxnSpMkLst>
            <pc:docMk/>
            <pc:sldMk cId="3375787277" sldId="300"/>
            <ac:cxnSpMk id="7" creationId="{5CB979DB-3077-4F50-82AE-79C6AE3FDBEC}"/>
          </ac:cxnSpMkLst>
        </pc:cxnChg>
        <pc:cxnChg chg="add mod topLvl">
          <ac:chgData name="Nicolas Guillemot" userId="85b7a47195161b4e" providerId="LiveId" clId="{A2CF5108-2DB0-4472-AE5B-2FA3938A2BC6}" dt="2017-09-24T01:25:01.747" v="29218" actId="14100"/>
          <ac:cxnSpMkLst>
            <pc:docMk/>
            <pc:sldMk cId="3375787277" sldId="300"/>
            <ac:cxnSpMk id="9" creationId="{7C65D883-F8F9-4DBB-BFE7-2148FE2874F1}"/>
          </ac:cxnSpMkLst>
        </pc:cxnChg>
        <pc:cxnChg chg="add del mod">
          <ac:chgData name="Nicolas Guillemot" userId="85b7a47195161b4e" providerId="LiveId" clId="{A2CF5108-2DB0-4472-AE5B-2FA3938A2BC6}" dt="2017-09-24T01:23:38.802" v="29206" actId="478"/>
          <ac:cxnSpMkLst>
            <pc:docMk/>
            <pc:sldMk cId="3375787277" sldId="300"/>
            <ac:cxnSpMk id="12" creationId="{02DF128B-9423-430F-B764-CB83B6DA32BD}"/>
          </ac:cxnSpMkLst>
        </pc:cxnChg>
        <pc:cxnChg chg="add mod topLvl">
          <ac:chgData name="Nicolas Guillemot" userId="85b7a47195161b4e" providerId="LiveId" clId="{A2CF5108-2DB0-4472-AE5B-2FA3938A2BC6}" dt="2017-09-24T01:26:43.511" v="29237" actId="14100"/>
          <ac:cxnSpMkLst>
            <pc:docMk/>
            <pc:sldMk cId="3375787277" sldId="300"/>
            <ac:cxnSpMk id="16" creationId="{1E301EAD-DE37-4A39-896A-8BC499334A28}"/>
          </ac:cxnSpMkLst>
        </pc:cxnChg>
        <pc:cxnChg chg="add mod topLvl">
          <ac:chgData name="Nicolas Guillemot" userId="85b7a47195161b4e" providerId="LiveId" clId="{A2CF5108-2DB0-4472-AE5B-2FA3938A2BC6}" dt="2017-09-24T01:35:38.476" v="29386" actId="1035"/>
          <ac:cxnSpMkLst>
            <pc:docMk/>
            <pc:sldMk cId="3375787277" sldId="300"/>
            <ac:cxnSpMk id="23" creationId="{B088BF3C-6244-4C9E-80A1-F68BA094F5B6}"/>
          </ac:cxnSpMkLst>
        </pc:cxnChg>
        <pc:cxnChg chg="add mod topLvl">
          <ac:chgData name="Nicolas Guillemot" userId="85b7a47195161b4e" providerId="LiveId" clId="{A2CF5108-2DB0-4472-AE5B-2FA3938A2BC6}" dt="2017-09-24T01:35:38.476" v="29386" actId="1035"/>
          <ac:cxnSpMkLst>
            <pc:docMk/>
            <pc:sldMk cId="3375787277" sldId="300"/>
            <ac:cxnSpMk id="25" creationId="{6D4908DE-20BD-4312-849C-214AB13201B9}"/>
          </ac:cxnSpMkLst>
        </pc:cxnChg>
        <pc:cxnChg chg="add mod">
          <ac:chgData name="Nicolas Guillemot" userId="85b7a47195161b4e" providerId="LiveId" clId="{A2CF5108-2DB0-4472-AE5B-2FA3938A2BC6}" dt="2017-09-24T01:35:55.355" v="29390" actId="14100"/>
          <ac:cxnSpMkLst>
            <pc:docMk/>
            <pc:sldMk cId="3375787277" sldId="300"/>
            <ac:cxnSpMk id="42" creationId="{B5CFD11F-648A-4CA0-9B12-B4111D154813}"/>
          </ac:cxnSpMkLst>
        </pc:cxnChg>
        <pc:cxnChg chg="add mod">
          <ac:chgData name="Nicolas Guillemot" userId="85b7a47195161b4e" providerId="LiveId" clId="{A2CF5108-2DB0-4472-AE5B-2FA3938A2BC6}" dt="2017-09-24T01:35:51.547" v="29389" actId="14100"/>
          <ac:cxnSpMkLst>
            <pc:docMk/>
            <pc:sldMk cId="3375787277" sldId="300"/>
            <ac:cxnSpMk id="43" creationId="{43FB19AF-06F5-4379-B4D7-4A26057E9B94}"/>
          </ac:cxnSpMkLst>
        </pc:cxnChg>
        <pc:cxnChg chg="add del mod">
          <ac:chgData name="Nicolas Guillemot" userId="85b7a47195161b4e" providerId="LiveId" clId="{A2CF5108-2DB0-4472-AE5B-2FA3938A2BC6}" dt="2017-09-24T02:05:13.927" v="29698" actId="478"/>
          <ac:cxnSpMkLst>
            <pc:docMk/>
            <pc:sldMk cId="3375787277" sldId="300"/>
            <ac:cxnSpMk id="48" creationId="{F188A2FD-A179-46A8-90A7-2452F308DCE1}"/>
          </ac:cxnSpMkLst>
        </pc:cxnChg>
        <pc:cxnChg chg="add del mod">
          <ac:chgData name="Nicolas Guillemot" userId="85b7a47195161b4e" providerId="LiveId" clId="{A2CF5108-2DB0-4472-AE5B-2FA3938A2BC6}" dt="2017-09-24T02:05:15.453" v="29699" actId="478"/>
          <ac:cxnSpMkLst>
            <pc:docMk/>
            <pc:sldMk cId="3375787277" sldId="300"/>
            <ac:cxnSpMk id="50" creationId="{15FDA7C8-2BC8-4316-B8A7-15354BDA648F}"/>
          </ac:cxnSpMkLst>
        </pc:cxnChg>
        <pc:cxnChg chg="add mod">
          <ac:chgData name="Nicolas Guillemot" userId="85b7a47195161b4e" providerId="LiveId" clId="{A2CF5108-2DB0-4472-AE5B-2FA3938A2BC6}" dt="2017-09-24T02:17:49.016" v="29769" actId="1037"/>
          <ac:cxnSpMkLst>
            <pc:docMk/>
            <pc:sldMk cId="3375787277" sldId="300"/>
            <ac:cxnSpMk id="52" creationId="{E80209EC-6D87-41C2-A4E6-E8D9A3328602}"/>
          </ac:cxnSpMkLst>
        </pc:cxnChg>
        <pc:cxnChg chg="add del mod">
          <ac:chgData name="Nicolas Guillemot" userId="85b7a47195161b4e" providerId="LiveId" clId="{A2CF5108-2DB0-4472-AE5B-2FA3938A2BC6}" dt="2017-09-24T02:06:21.670" v="29719" actId="478"/>
          <ac:cxnSpMkLst>
            <pc:docMk/>
            <pc:sldMk cId="3375787277" sldId="300"/>
            <ac:cxnSpMk id="57" creationId="{7E9BFF74-73E6-4A61-AF34-488099AC7924}"/>
          </ac:cxnSpMkLst>
        </pc:cxnChg>
        <pc:cxnChg chg="add mod">
          <ac:chgData name="Nicolas Guillemot" userId="85b7a47195161b4e" providerId="LiveId" clId="{A2CF5108-2DB0-4472-AE5B-2FA3938A2BC6}" dt="2017-09-24T02:17:49.016" v="29769" actId="1037"/>
          <ac:cxnSpMkLst>
            <pc:docMk/>
            <pc:sldMk cId="3375787277" sldId="300"/>
            <ac:cxnSpMk id="60" creationId="{D0BF41EF-48DD-4FA9-9805-A834CDCB35DB}"/>
          </ac:cxnSpMkLst>
        </pc:cxnChg>
        <pc:cxnChg chg="add mod">
          <ac:chgData name="Nicolas Guillemot" userId="85b7a47195161b4e" providerId="LiveId" clId="{A2CF5108-2DB0-4472-AE5B-2FA3938A2BC6}" dt="2017-09-24T02:18:00.152" v="29794" actId="1038"/>
          <ac:cxnSpMkLst>
            <pc:docMk/>
            <pc:sldMk cId="3375787277" sldId="300"/>
            <ac:cxnSpMk id="63" creationId="{FF738F9D-7609-4EFE-9599-6DE168C5980A}"/>
          </ac:cxnSpMkLst>
        </pc:cxnChg>
        <pc:cxnChg chg="add mod">
          <ac:chgData name="Nicolas Guillemot" userId="85b7a47195161b4e" providerId="LiveId" clId="{A2CF5108-2DB0-4472-AE5B-2FA3938A2BC6}" dt="2017-09-24T02:18:00.152" v="29794" actId="1038"/>
          <ac:cxnSpMkLst>
            <pc:docMk/>
            <pc:sldMk cId="3375787277" sldId="300"/>
            <ac:cxnSpMk id="66" creationId="{EB60D145-BBB3-4768-9557-C67750110B61}"/>
          </ac:cxnSpMkLst>
        </pc:cxnChg>
        <pc:cxnChg chg="add mod">
          <ac:chgData name="Nicolas Guillemot" userId="85b7a47195161b4e" providerId="LiveId" clId="{A2CF5108-2DB0-4472-AE5B-2FA3938A2BC6}" dt="2017-09-24T02:32:54.391" v="29803" actId="1035"/>
          <ac:cxnSpMkLst>
            <pc:docMk/>
            <pc:sldMk cId="3375787277" sldId="300"/>
            <ac:cxnSpMk id="74" creationId="{8763BBB8-9325-4730-A59C-A591A056AC15}"/>
          </ac:cxnSpMkLst>
        </pc:cxnChg>
        <pc:cxnChg chg="add mod">
          <ac:chgData name="Nicolas Guillemot" userId="85b7a47195161b4e" providerId="LiveId" clId="{A2CF5108-2DB0-4472-AE5B-2FA3938A2BC6}" dt="2017-09-24T02:39:47.582" v="29812" actId="1076"/>
          <ac:cxnSpMkLst>
            <pc:docMk/>
            <pc:sldMk cId="3375787277" sldId="300"/>
            <ac:cxnSpMk id="77" creationId="{50EEA338-5A29-4EB5-B580-54C050941387}"/>
          </ac:cxnSpMkLst>
        </pc:cxnChg>
      </pc:sldChg>
      <pc:sldChg chg="addSp delSp modSp add modNotesTx">
        <pc:chgData name="Nicolas Guillemot" userId="85b7a47195161b4e" providerId="LiveId" clId="{A2CF5108-2DB0-4472-AE5B-2FA3938A2BC6}" dt="2017-09-26T22:28:58.824" v="68790" actId="20577"/>
        <pc:sldMkLst>
          <pc:docMk/>
          <pc:sldMk cId="3009665282" sldId="301"/>
        </pc:sldMkLst>
        <pc:spChg chg="mod">
          <ac:chgData name="Nicolas Guillemot" userId="85b7a47195161b4e" providerId="LiveId" clId="{A2CF5108-2DB0-4472-AE5B-2FA3938A2BC6}" dt="2017-08-30T07:44:54.269" v="24500" actId="20577"/>
          <ac:spMkLst>
            <pc:docMk/>
            <pc:sldMk cId="3009665282" sldId="301"/>
            <ac:spMk id="2" creationId="{6F464B74-1DD0-4B22-A46E-8ABE0BDB333D}"/>
          </ac:spMkLst>
        </pc:spChg>
        <pc:spChg chg="add del mod">
          <ac:chgData name="Nicolas Guillemot" userId="85b7a47195161b4e" providerId="LiveId" clId="{A2CF5108-2DB0-4472-AE5B-2FA3938A2BC6}" dt="2017-09-24T01:13:20.747" v="29060" actId="27636"/>
          <ac:spMkLst>
            <pc:docMk/>
            <pc:sldMk cId="3009665282" sldId="301"/>
            <ac:spMk id="3" creationId="{FFF4C663-0863-4D89-A2D7-9F45C4C72864}"/>
          </ac:spMkLst>
        </pc:spChg>
        <pc:spChg chg="add mod">
          <ac:chgData name="Nicolas Guillemot" userId="85b7a47195161b4e" providerId="LiveId" clId="{A2CF5108-2DB0-4472-AE5B-2FA3938A2BC6}" dt="2017-08-30T07:58:40.226" v="24722" actId="1076"/>
          <ac:spMkLst>
            <pc:docMk/>
            <pc:sldMk cId="3009665282" sldId="301"/>
            <ac:spMk id="4" creationId="{1288BF1A-724B-4BAB-8FC5-9B29A741033D}"/>
          </ac:spMkLst>
        </pc:spChg>
        <pc:spChg chg="add mod">
          <ac:chgData name="Nicolas Guillemot" userId="85b7a47195161b4e" providerId="LiveId" clId="{A2CF5108-2DB0-4472-AE5B-2FA3938A2BC6}" dt="2017-08-30T07:58:40.226" v="24722" actId="1076"/>
          <ac:spMkLst>
            <pc:docMk/>
            <pc:sldMk cId="3009665282" sldId="301"/>
            <ac:spMk id="5" creationId="{877823DA-EF98-4369-9628-BBF3132E1482}"/>
          </ac:spMkLst>
        </pc:spChg>
        <pc:spChg chg="add mod">
          <ac:chgData name="Nicolas Guillemot" userId="85b7a47195161b4e" providerId="LiveId" clId="{A2CF5108-2DB0-4472-AE5B-2FA3938A2BC6}" dt="2017-08-30T07:58:40.226" v="24722" actId="1076"/>
          <ac:spMkLst>
            <pc:docMk/>
            <pc:sldMk cId="3009665282" sldId="301"/>
            <ac:spMk id="6" creationId="{35503D9B-DFFB-479E-9F7B-FED13E1CE6C3}"/>
          </ac:spMkLst>
        </pc:spChg>
        <pc:spChg chg="add mod">
          <ac:chgData name="Nicolas Guillemot" userId="85b7a47195161b4e" providerId="LiveId" clId="{A2CF5108-2DB0-4472-AE5B-2FA3938A2BC6}" dt="2017-08-30T07:58:40.226" v="24722" actId="1076"/>
          <ac:spMkLst>
            <pc:docMk/>
            <pc:sldMk cId="3009665282" sldId="301"/>
            <ac:spMk id="11" creationId="{0F5CBA9E-AF27-4A1E-8ED9-DEF9BC6EB31E}"/>
          </ac:spMkLst>
        </pc:spChg>
        <pc:spChg chg="add mod">
          <ac:chgData name="Nicolas Guillemot" userId="85b7a47195161b4e" providerId="LiveId" clId="{A2CF5108-2DB0-4472-AE5B-2FA3938A2BC6}" dt="2017-08-30T07:58:40.226" v="24722" actId="1076"/>
          <ac:spMkLst>
            <pc:docMk/>
            <pc:sldMk cId="3009665282" sldId="301"/>
            <ac:spMk id="19" creationId="{620B659C-D9A1-4630-A876-DDCF28A7D615}"/>
          </ac:spMkLst>
        </pc:spChg>
        <pc:spChg chg="add mod">
          <ac:chgData name="Nicolas Guillemot" userId="85b7a47195161b4e" providerId="LiveId" clId="{A2CF5108-2DB0-4472-AE5B-2FA3938A2BC6}" dt="2017-08-30T07:58:40.226" v="24722" actId="1076"/>
          <ac:spMkLst>
            <pc:docMk/>
            <pc:sldMk cId="3009665282" sldId="301"/>
            <ac:spMk id="24" creationId="{3D29E9BB-285C-457C-9F13-07F039979801}"/>
          </ac:spMkLst>
        </pc:spChg>
        <pc:spChg chg="add mod">
          <ac:chgData name="Nicolas Guillemot" userId="85b7a47195161b4e" providerId="LiveId" clId="{A2CF5108-2DB0-4472-AE5B-2FA3938A2BC6}" dt="2017-08-30T07:58:40.226" v="24722" actId="1076"/>
          <ac:spMkLst>
            <pc:docMk/>
            <pc:sldMk cId="3009665282" sldId="301"/>
            <ac:spMk id="34" creationId="{1F8CDB2E-3824-4896-9556-3C4C235E45F4}"/>
          </ac:spMkLst>
        </pc:spChg>
        <pc:spChg chg="add mod">
          <ac:chgData name="Nicolas Guillemot" userId="85b7a47195161b4e" providerId="LiveId" clId="{A2CF5108-2DB0-4472-AE5B-2FA3938A2BC6}" dt="2017-08-30T07:58:40.226" v="24722" actId="1076"/>
          <ac:spMkLst>
            <pc:docMk/>
            <pc:sldMk cId="3009665282" sldId="301"/>
            <ac:spMk id="49" creationId="{04292289-8605-4BA7-8465-E741E7A909C0}"/>
          </ac:spMkLst>
        </pc:spChg>
        <pc:spChg chg="add del mod">
          <ac:chgData name="Nicolas Guillemot" userId="85b7a47195161b4e" providerId="LiveId" clId="{A2CF5108-2DB0-4472-AE5B-2FA3938A2BC6}" dt="2017-08-30T07:57:52.834" v="24703" actId="20577"/>
          <ac:spMkLst>
            <pc:docMk/>
            <pc:sldMk cId="3009665282" sldId="301"/>
            <ac:spMk id="56" creationId="{040AC0EE-8E22-427F-8FEF-21C0EE5EC76F}"/>
          </ac:spMkLst>
        </pc:spChg>
        <pc:spChg chg="add del mod">
          <ac:chgData name="Nicolas Guillemot" userId="85b7a47195161b4e" providerId="LiveId" clId="{A2CF5108-2DB0-4472-AE5B-2FA3938A2BC6}" dt="2017-08-30T07:57:52.834" v="24703" actId="20577"/>
          <ac:spMkLst>
            <pc:docMk/>
            <pc:sldMk cId="3009665282" sldId="301"/>
            <ac:spMk id="57" creationId="{945409BE-643A-474F-964F-D8B3167C9E74}"/>
          </ac:spMkLst>
        </pc:spChg>
        <pc:cxnChg chg="add mod">
          <ac:chgData name="Nicolas Guillemot" userId="85b7a47195161b4e" providerId="LiveId" clId="{A2CF5108-2DB0-4472-AE5B-2FA3938A2BC6}" dt="2017-08-30T07:58:40.226" v="24722" actId="1076"/>
          <ac:cxnSpMkLst>
            <pc:docMk/>
            <pc:sldMk cId="3009665282" sldId="301"/>
            <ac:cxnSpMk id="8" creationId="{90AA9983-C7CE-41E8-9129-83F96DB0D47B}"/>
          </ac:cxnSpMkLst>
        </pc:cxnChg>
        <pc:cxnChg chg="add mod">
          <ac:chgData name="Nicolas Guillemot" userId="85b7a47195161b4e" providerId="LiveId" clId="{A2CF5108-2DB0-4472-AE5B-2FA3938A2BC6}" dt="2017-08-30T07:58:40.226" v="24722" actId="1076"/>
          <ac:cxnSpMkLst>
            <pc:docMk/>
            <pc:sldMk cId="3009665282" sldId="301"/>
            <ac:cxnSpMk id="10" creationId="{72560ED7-9BB2-4578-9BB6-04C9CC5C4CD2}"/>
          </ac:cxnSpMkLst>
        </pc:cxnChg>
        <pc:cxnChg chg="add mod">
          <ac:chgData name="Nicolas Guillemot" userId="85b7a47195161b4e" providerId="LiveId" clId="{A2CF5108-2DB0-4472-AE5B-2FA3938A2BC6}" dt="2017-08-30T07:58:40.226" v="24722" actId="1076"/>
          <ac:cxnSpMkLst>
            <pc:docMk/>
            <pc:sldMk cId="3009665282" sldId="301"/>
            <ac:cxnSpMk id="12" creationId="{D9B55E51-AF4C-4395-B688-4C84F6348C0D}"/>
          </ac:cxnSpMkLst>
        </pc:cxnChg>
        <pc:cxnChg chg="add mod">
          <ac:chgData name="Nicolas Guillemot" userId="85b7a47195161b4e" providerId="LiveId" clId="{A2CF5108-2DB0-4472-AE5B-2FA3938A2BC6}" dt="2017-08-30T07:58:40.226" v="24722" actId="1076"/>
          <ac:cxnSpMkLst>
            <pc:docMk/>
            <pc:sldMk cId="3009665282" sldId="301"/>
            <ac:cxnSpMk id="16" creationId="{BAAE3A24-480C-49A5-A118-132351CAEAE1}"/>
          </ac:cxnSpMkLst>
        </pc:cxnChg>
        <pc:cxnChg chg="add mod">
          <ac:chgData name="Nicolas Guillemot" userId="85b7a47195161b4e" providerId="LiveId" clId="{A2CF5108-2DB0-4472-AE5B-2FA3938A2BC6}" dt="2017-08-30T07:58:40.226" v="24722" actId="1076"/>
          <ac:cxnSpMkLst>
            <pc:docMk/>
            <pc:sldMk cId="3009665282" sldId="301"/>
            <ac:cxnSpMk id="20" creationId="{8DDC8960-364A-40DC-8366-A6F39BF55691}"/>
          </ac:cxnSpMkLst>
        </pc:cxnChg>
        <pc:cxnChg chg="add mod">
          <ac:chgData name="Nicolas Guillemot" userId="85b7a47195161b4e" providerId="LiveId" clId="{A2CF5108-2DB0-4472-AE5B-2FA3938A2BC6}" dt="2017-08-30T07:58:40.226" v="24722" actId="1076"/>
          <ac:cxnSpMkLst>
            <pc:docMk/>
            <pc:sldMk cId="3009665282" sldId="301"/>
            <ac:cxnSpMk id="38" creationId="{5615E4AE-DE99-4BB1-8481-0070946B7A0D}"/>
          </ac:cxnSpMkLst>
        </pc:cxnChg>
        <pc:cxnChg chg="add mod">
          <ac:chgData name="Nicolas Guillemot" userId="85b7a47195161b4e" providerId="LiveId" clId="{A2CF5108-2DB0-4472-AE5B-2FA3938A2BC6}" dt="2017-08-30T07:58:40.226" v="24722" actId="1076"/>
          <ac:cxnSpMkLst>
            <pc:docMk/>
            <pc:sldMk cId="3009665282" sldId="301"/>
            <ac:cxnSpMk id="50" creationId="{E832D41A-7869-479B-89E8-B2D607350195}"/>
          </ac:cxnSpMkLst>
        </pc:cxnChg>
      </pc:sldChg>
      <pc:sldChg chg="modSp add modNotesTx">
        <pc:chgData name="Nicolas Guillemot" userId="85b7a47195161b4e" providerId="LiveId" clId="{A2CF5108-2DB0-4472-AE5B-2FA3938A2BC6}" dt="2017-09-26T22:46:32.833" v="71924" actId="20577"/>
        <pc:sldMkLst>
          <pc:docMk/>
          <pc:sldMk cId="1427991412" sldId="302"/>
        </pc:sldMkLst>
        <pc:spChg chg="mod">
          <ac:chgData name="Nicolas Guillemot" userId="85b7a47195161b4e" providerId="LiveId" clId="{A2CF5108-2DB0-4472-AE5B-2FA3938A2BC6}" dt="2017-08-30T08:34:08.011" v="24981" actId="20577"/>
          <ac:spMkLst>
            <pc:docMk/>
            <pc:sldMk cId="1427991412" sldId="302"/>
            <ac:spMk id="2" creationId="{A703B000-94B0-4E17-A967-4EAEE0A040FD}"/>
          </ac:spMkLst>
        </pc:spChg>
        <pc:spChg chg="mod">
          <ac:chgData name="Nicolas Guillemot" userId="85b7a47195161b4e" providerId="LiveId" clId="{A2CF5108-2DB0-4472-AE5B-2FA3938A2BC6}" dt="2017-08-30T09:34:44.262" v="25608" actId="403"/>
          <ac:spMkLst>
            <pc:docMk/>
            <pc:sldMk cId="1427991412" sldId="302"/>
            <ac:spMk id="3" creationId="{F80355C4-70B8-4B3F-B662-B2F96F3629CF}"/>
          </ac:spMkLst>
        </pc:spChg>
      </pc:sldChg>
      <pc:sldChg chg="modSp add ord modNotesTx">
        <pc:chgData name="Nicolas Guillemot" userId="85b7a47195161b4e" providerId="LiveId" clId="{A2CF5108-2DB0-4472-AE5B-2FA3938A2BC6}" dt="2017-09-27T14:44:26.153" v="79336" actId="1076"/>
        <pc:sldMkLst>
          <pc:docMk/>
          <pc:sldMk cId="4291359008" sldId="303"/>
        </pc:sldMkLst>
        <pc:spChg chg="mod">
          <ac:chgData name="Nicolas Guillemot" userId="85b7a47195161b4e" providerId="LiveId" clId="{A2CF5108-2DB0-4472-AE5B-2FA3938A2BC6}" dt="2017-09-27T14:44:21.036" v="79335" actId="1076"/>
          <ac:spMkLst>
            <pc:docMk/>
            <pc:sldMk cId="4291359008" sldId="303"/>
            <ac:spMk id="2" creationId="{52213CDA-E937-47DA-9B21-337D69AF5C21}"/>
          </ac:spMkLst>
        </pc:spChg>
        <pc:spChg chg="mod">
          <ac:chgData name="Nicolas Guillemot" userId="85b7a47195161b4e" providerId="LiveId" clId="{A2CF5108-2DB0-4472-AE5B-2FA3938A2BC6}" dt="2017-09-27T14:44:26.153" v="79336" actId="1076"/>
          <ac:spMkLst>
            <pc:docMk/>
            <pc:sldMk cId="4291359008" sldId="303"/>
            <ac:spMk id="3" creationId="{3A1FD900-367F-4535-909C-FB02723448A9}"/>
          </ac:spMkLst>
        </pc:spChg>
      </pc:sldChg>
      <pc:sldChg chg="addSp delSp modSp add del modAnim">
        <pc:chgData name="Nicolas Guillemot" userId="85b7a47195161b4e" providerId="LiveId" clId="{A2CF5108-2DB0-4472-AE5B-2FA3938A2BC6}" dt="2017-09-26T03:26:04.827" v="33569" actId="2696"/>
        <pc:sldMkLst>
          <pc:docMk/>
          <pc:sldMk cId="1212658212" sldId="304"/>
        </pc:sldMkLst>
        <pc:spChg chg="mod">
          <ac:chgData name="Nicolas Guillemot" userId="85b7a47195161b4e" providerId="LiveId" clId="{A2CF5108-2DB0-4472-AE5B-2FA3938A2BC6}" dt="2017-08-30T11:20:26.775" v="26097" actId="20577"/>
          <ac:spMkLst>
            <pc:docMk/>
            <pc:sldMk cId="1212658212" sldId="304"/>
            <ac:spMk id="2" creationId="{52C5F742-64AF-4B03-99A6-F4B8FCAB224C}"/>
          </ac:spMkLst>
        </pc:spChg>
        <pc:spChg chg="mod">
          <ac:chgData name="Nicolas Guillemot" userId="85b7a47195161b4e" providerId="LiveId" clId="{A2CF5108-2DB0-4472-AE5B-2FA3938A2BC6}" dt="2017-08-30T14:24:31.678" v="26483" actId="12"/>
          <ac:spMkLst>
            <pc:docMk/>
            <pc:sldMk cId="1212658212" sldId="304"/>
            <ac:spMk id="3" creationId="{58964680-7469-4CF8-85C1-092E7EFDCBA9}"/>
          </ac:spMkLst>
        </pc:spChg>
        <pc:spChg chg="add mod">
          <ac:chgData name="Nicolas Guillemot" userId="85b7a47195161b4e" providerId="LiveId" clId="{A2CF5108-2DB0-4472-AE5B-2FA3938A2BC6}" dt="2017-08-30T14:25:12.520" v="26492" actId="20577"/>
          <ac:spMkLst>
            <pc:docMk/>
            <pc:sldMk cId="1212658212" sldId="304"/>
            <ac:spMk id="4" creationId="{FAA5B74B-EB67-4D79-94F1-C78D8FD05A5B}"/>
          </ac:spMkLst>
        </pc:spChg>
        <pc:spChg chg="add mod">
          <ac:chgData name="Nicolas Guillemot" userId="85b7a47195161b4e" providerId="LiveId" clId="{A2CF5108-2DB0-4472-AE5B-2FA3938A2BC6}" dt="2017-08-30T14:30:20.759" v="26695" actId="1076"/>
          <ac:spMkLst>
            <pc:docMk/>
            <pc:sldMk cId="1212658212" sldId="304"/>
            <ac:spMk id="5" creationId="{645B3AC5-9B20-4943-B4A1-0ECE2FF82E78}"/>
          </ac:spMkLst>
        </pc:spChg>
        <pc:spChg chg="add mod">
          <ac:chgData name="Nicolas Guillemot" userId="85b7a47195161b4e" providerId="LiveId" clId="{A2CF5108-2DB0-4472-AE5B-2FA3938A2BC6}" dt="2017-08-30T14:30:37.022" v="26711" actId="1035"/>
          <ac:spMkLst>
            <pc:docMk/>
            <pc:sldMk cId="1212658212" sldId="304"/>
            <ac:spMk id="6" creationId="{0CDBD8FF-A698-4F6A-B43D-F872DEDCDEAC}"/>
          </ac:spMkLst>
        </pc:spChg>
        <pc:spChg chg="add mod">
          <ac:chgData name="Nicolas Guillemot" userId="85b7a47195161b4e" providerId="LiveId" clId="{A2CF5108-2DB0-4472-AE5B-2FA3938A2BC6}" dt="2017-08-30T14:30:37.022" v="26711" actId="1035"/>
          <ac:spMkLst>
            <pc:docMk/>
            <pc:sldMk cId="1212658212" sldId="304"/>
            <ac:spMk id="7" creationId="{1A73F046-6CF0-4B43-A05B-0D9DCB593FFB}"/>
          </ac:spMkLst>
        </pc:spChg>
        <pc:spChg chg="add mod">
          <ac:chgData name="Nicolas Guillemot" userId="85b7a47195161b4e" providerId="LiveId" clId="{A2CF5108-2DB0-4472-AE5B-2FA3938A2BC6}" dt="2017-08-30T14:30:37.022" v="26711" actId="1035"/>
          <ac:spMkLst>
            <pc:docMk/>
            <pc:sldMk cId="1212658212" sldId="304"/>
            <ac:spMk id="8" creationId="{CF3D006A-B047-4318-ACBB-0DB9C79A0FE2}"/>
          </ac:spMkLst>
        </pc:spChg>
        <pc:spChg chg="add mod">
          <ac:chgData name="Nicolas Guillemot" userId="85b7a47195161b4e" providerId="LiveId" clId="{A2CF5108-2DB0-4472-AE5B-2FA3938A2BC6}" dt="2017-08-30T14:30:47.515" v="26725" actId="1035"/>
          <ac:spMkLst>
            <pc:docMk/>
            <pc:sldMk cId="1212658212" sldId="304"/>
            <ac:spMk id="9" creationId="{58407FF8-629E-4340-A715-6B96FAB535AF}"/>
          </ac:spMkLst>
        </pc:spChg>
        <pc:spChg chg="add mod">
          <ac:chgData name="Nicolas Guillemot" userId="85b7a47195161b4e" providerId="LiveId" clId="{A2CF5108-2DB0-4472-AE5B-2FA3938A2BC6}" dt="2017-08-30T14:30:47.515" v="26725" actId="1035"/>
          <ac:spMkLst>
            <pc:docMk/>
            <pc:sldMk cId="1212658212" sldId="304"/>
            <ac:spMk id="10" creationId="{7FF24542-87A3-4B86-B026-510C5A4A66CE}"/>
          </ac:spMkLst>
        </pc:spChg>
        <pc:spChg chg="add mod">
          <ac:chgData name="Nicolas Guillemot" userId="85b7a47195161b4e" providerId="LiveId" clId="{A2CF5108-2DB0-4472-AE5B-2FA3938A2BC6}" dt="2017-08-30T14:30:47.515" v="26725" actId="1035"/>
          <ac:spMkLst>
            <pc:docMk/>
            <pc:sldMk cId="1212658212" sldId="304"/>
            <ac:spMk id="11" creationId="{8CDC6E1C-066E-44F9-9235-69F518A414A9}"/>
          </ac:spMkLst>
        </pc:spChg>
        <pc:spChg chg="add mod">
          <ac:chgData name="Nicolas Guillemot" userId="85b7a47195161b4e" providerId="LiveId" clId="{A2CF5108-2DB0-4472-AE5B-2FA3938A2BC6}" dt="2017-08-30T14:30:47.515" v="26725" actId="1035"/>
          <ac:spMkLst>
            <pc:docMk/>
            <pc:sldMk cId="1212658212" sldId="304"/>
            <ac:spMk id="12" creationId="{BF87EC7C-0659-4B11-B9F4-F264E63FAF9A}"/>
          </ac:spMkLst>
        </pc:spChg>
        <pc:spChg chg="add mod">
          <ac:chgData name="Nicolas Guillemot" userId="85b7a47195161b4e" providerId="LiveId" clId="{A2CF5108-2DB0-4472-AE5B-2FA3938A2BC6}" dt="2017-08-30T14:30:57.658" v="26748" actId="1035"/>
          <ac:spMkLst>
            <pc:docMk/>
            <pc:sldMk cId="1212658212" sldId="304"/>
            <ac:spMk id="13" creationId="{CAB85F49-926E-4E80-B05C-8CB5C7CBD199}"/>
          </ac:spMkLst>
        </pc:spChg>
        <pc:spChg chg="add mod">
          <ac:chgData name="Nicolas Guillemot" userId="85b7a47195161b4e" providerId="LiveId" clId="{A2CF5108-2DB0-4472-AE5B-2FA3938A2BC6}" dt="2017-08-30T14:30:57.658" v="26748" actId="1035"/>
          <ac:spMkLst>
            <pc:docMk/>
            <pc:sldMk cId="1212658212" sldId="304"/>
            <ac:spMk id="14" creationId="{400E376D-2A9B-4A8E-9D97-69D6574ED8B7}"/>
          </ac:spMkLst>
        </pc:spChg>
        <pc:spChg chg="add del mod">
          <ac:chgData name="Nicolas Guillemot" userId="85b7a47195161b4e" providerId="LiveId" clId="{A2CF5108-2DB0-4472-AE5B-2FA3938A2BC6}" dt="2017-08-30T14:22:53.831" v="26434" actId="478"/>
          <ac:spMkLst>
            <pc:docMk/>
            <pc:sldMk cId="1212658212" sldId="304"/>
            <ac:spMk id="15" creationId="{4ACC3A13-C0F7-49C5-8E99-1AA11932315E}"/>
          </ac:spMkLst>
        </pc:spChg>
        <pc:spChg chg="add mod">
          <ac:chgData name="Nicolas Guillemot" userId="85b7a47195161b4e" providerId="LiveId" clId="{A2CF5108-2DB0-4472-AE5B-2FA3938A2BC6}" dt="2017-08-30T14:30:57.658" v="26748" actId="1035"/>
          <ac:spMkLst>
            <pc:docMk/>
            <pc:sldMk cId="1212658212" sldId="304"/>
            <ac:spMk id="16" creationId="{D076687E-E85C-404B-A179-74F505921B53}"/>
          </ac:spMkLst>
        </pc:spChg>
        <pc:spChg chg="add mod">
          <ac:chgData name="Nicolas Guillemot" userId="85b7a47195161b4e" providerId="LiveId" clId="{A2CF5108-2DB0-4472-AE5B-2FA3938A2BC6}" dt="2017-08-30T14:31:03.606" v="26762" actId="1035"/>
          <ac:spMkLst>
            <pc:docMk/>
            <pc:sldMk cId="1212658212" sldId="304"/>
            <ac:spMk id="17" creationId="{2FE8BA9E-21FE-414D-82E7-299434BED909}"/>
          </ac:spMkLst>
        </pc:spChg>
        <pc:spChg chg="add mod">
          <ac:chgData name="Nicolas Guillemot" userId="85b7a47195161b4e" providerId="LiveId" clId="{A2CF5108-2DB0-4472-AE5B-2FA3938A2BC6}" dt="2017-08-30T14:31:03.606" v="26762" actId="1035"/>
          <ac:spMkLst>
            <pc:docMk/>
            <pc:sldMk cId="1212658212" sldId="304"/>
            <ac:spMk id="18" creationId="{619B6A20-D52B-459B-8BB5-7AC775D5B35B}"/>
          </ac:spMkLst>
        </pc:spChg>
        <pc:spChg chg="add mod">
          <ac:chgData name="Nicolas Guillemot" userId="85b7a47195161b4e" providerId="LiveId" clId="{A2CF5108-2DB0-4472-AE5B-2FA3938A2BC6}" dt="2017-08-30T14:31:03.606" v="26762" actId="1035"/>
          <ac:spMkLst>
            <pc:docMk/>
            <pc:sldMk cId="1212658212" sldId="304"/>
            <ac:spMk id="19" creationId="{DE4F5D24-B805-450A-A5D0-33715F943955}"/>
          </ac:spMkLst>
        </pc:spChg>
        <pc:spChg chg="add mod">
          <ac:chgData name="Nicolas Guillemot" userId="85b7a47195161b4e" providerId="LiveId" clId="{A2CF5108-2DB0-4472-AE5B-2FA3938A2BC6}" dt="2017-08-30T14:31:03.606" v="26762" actId="1035"/>
          <ac:spMkLst>
            <pc:docMk/>
            <pc:sldMk cId="1212658212" sldId="304"/>
            <ac:spMk id="20" creationId="{31959AC3-1C90-405D-BE6F-DD5813C00F83}"/>
          </ac:spMkLst>
        </pc:spChg>
        <pc:spChg chg="add mod">
          <ac:chgData name="Nicolas Guillemot" userId="85b7a47195161b4e" providerId="LiveId" clId="{A2CF5108-2DB0-4472-AE5B-2FA3938A2BC6}" dt="2017-08-30T14:30:37.022" v="26711" actId="1035"/>
          <ac:spMkLst>
            <pc:docMk/>
            <pc:sldMk cId="1212658212" sldId="304"/>
            <ac:spMk id="21" creationId="{462052E1-839E-4976-A791-5647EBFFAB0E}"/>
          </ac:spMkLst>
        </pc:spChg>
        <pc:spChg chg="add mod">
          <ac:chgData name="Nicolas Guillemot" userId="85b7a47195161b4e" providerId="LiveId" clId="{A2CF5108-2DB0-4472-AE5B-2FA3938A2BC6}" dt="2017-08-30T14:30:47.515" v="26725" actId="1035"/>
          <ac:spMkLst>
            <pc:docMk/>
            <pc:sldMk cId="1212658212" sldId="304"/>
            <ac:spMk id="22" creationId="{B545AAE0-44A8-48FD-92E1-72359BFB1CE4}"/>
          </ac:spMkLst>
        </pc:spChg>
        <pc:spChg chg="add mod">
          <ac:chgData name="Nicolas Guillemot" userId="85b7a47195161b4e" providerId="LiveId" clId="{A2CF5108-2DB0-4472-AE5B-2FA3938A2BC6}" dt="2017-08-30T14:30:57.658" v="26748" actId="1035"/>
          <ac:spMkLst>
            <pc:docMk/>
            <pc:sldMk cId="1212658212" sldId="304"/>
            <ac:spMk id="23" creationId="{22FA543C-0281-4D09-9C43-C93418E10E59}"/>
          </ac:spMkLst>
        </pc:spChg>
        <pc:spChg chg="add mod">
          <ac:chgData name="Nicolas Guillemot" userId="85b7a47195161b4e" providerId="LiveId" clId="{A2CF5108-2DB0-4472-AE5B-2FA3938A2BC6}" dt="2017-08-30T14:31:03.606" v="26762" actId="1035"/>
          <ac:spMkLst>
            <pc:docMk/>
            <pc:sldMk cId="1212658212" sldId="304"/>
            <ac:spMk id="24" creationId="{02B77994-E83F-418E-895D-CCFBB61EA1FE}"/>
          </ac:spMkLst>
        </pc:spChg>
        <pc:spChg chg="add mod">
          <ac:chgData name="Nicolas Guillemot" userId="85b7a47195161b4e" providerId="LiveId" clId="{A2CF5108-2DB0-4472-AE5B-2FA3938A2BC6}" dt="2017-08-30T14:52:48.623" v="27085" actId="20577"/>
          <ac:spMkLst>
            <pc:docMk/>
            <pc:sldMk cId="1212658212" sldId="304"/>
            <ac:spMk id="25" creationId="{7FB48BDF-1B62-4853-A35B-9899717C5E63}"/>
          </ac:spMkLst>
        </pc:spChg>
      </pc:sldChg>
      <pc:sldChg chg="modSp add del modNotesTx">
        <pc:chgData name="Nicolas Guillemot" userId="85b7a47195161b4e" providerId="LiveId" clId="{A2CF5108-2DB0-4472-AE5B-2FA3938A2BC6}" dt="2017-09-26T23:21:38.389" v="76728" actId="5793"/>
        <pc:sldMkLst>
          <pc:docMk/>
          <pc:sldMk cId="1139782353" sldId="305"/>
        </pc:sldMkLst>
        <pc:spChg chg="mod">
          <ac:chgData name="Nicolas Guillemot" userId="85b7a47195161b4e" providerId="LiveId" clId="{A2CF5108-2DB0-4472-AE5B-2FA3938A2BC6}" dt="2017-09-24T02:43:31.353" v="29862" actId="20577"/>
          <ac:spMkLst>
            <pc:docMk/>
            <pc:sldMk cId="1139782353" sldId="305"/>
            <ac:spMk id="2" creationId="{72C755FA-927B-4BDB-AFDB-4641DEED603A}"/>
          </ac:spMkLst>
        </pc:spChg>
      </pc:sldChg>
      <pc:sldChg chg="modSp add del">
        <pc:chgData name="Nicolas Guillemot" userId="85b7a47195161b4e" providerId="LiveId" clId="{A2CF5108-2DB0-4472-AE5B-2FA3938A2BC6}" dt="2017-08-30T13:45:00.180" v="26282" actId="2696"/>
        <pc:sldMkLst>
          <pc:docMk/>
          <pc:sldMk cId="1414032726" sldId="305"/>
        </pc:sldMkLst>
        <pc:spChg chg="mod">
          <ac:chgData name="Nicolas Guillemot" userId="85b7a47195161b4e" providerId="LiveId" clId="{A2CF5108-2DB0-4472-AE5B-2FA3938A2BC6}" dt="2017-08-30T12:31:55.757" v="26194" actId="20577"/>
          <ac:spMkLst>
            <pc:docMk/>
            <pc:sldMk cId="1414032726" sldId="305"/>
            <ac:spMk id="2" creationId="{3DAA7CCF-C2B4-4CBF-A775-D2E9B07A5CDD}"/>
          </ac:spMkLst>
        </pc:spChg>
        <pc:spChg chg="mod">
          <ac:chgData name="Nicolas Guillemot" userId="85b7a47195161b4e" providerId="LiveId" clId="{A2CF5108-2DB0-4472-AE5B-2FA3938A2BC6}" dt="2017-08-30T13:13:13.011" v="26281" actId="313"/>
          <ac:spMkLst>
            <pc:docMk/>
            <pc:sldMk cId="1414032726" sldId="305"/>
            <ac:spMk id="3" creationId="{1A7F140F-11C0-415D-831B-9A606092413F}"/>
          </ac:spMkLst>
        </pc:spChg>
      </pc:sldChg>
      <pc:sldChg chg="add del">
        <pc:chgData name="Nicolas Guillemot" userId="85b7a47195161b4e" providerId="LiveId" clId="{A2CF5108-2DB0-4472-AE5B-2FA3938A2BC6}" dt="2017-08-30T12:31:19.099" v="26161" actId="2696"/>
        <pc:sldMkLst>
          <pc:docMk/>
          <pc:sldMk cId="2987863671" sldId="305"/>
        </pc:sldMkLst>
      </pc:sldChg>
      <pc:sldChg chg="addSp delSp modSp add del">
        <pc:chgData name="Nicolas Guillemot" userId="85b7a47195161b4e" providerId="LiveId" clId="{A2CF5108-2DB0-4472-AE5B-2FA3938A2BC6}" dt="2017-08-30T15:15:28.136" v="27128" actId="2696"/>
        <pc:sldMkLst>
          <pc:docMk/>
          <pc:sldMk cId="3261295360" sldId="305"/>
        </pc:sldMkLst>
        <pc:spChg chg="mod">
          <ac:chgData name="Nicolas Guillemot" userId="85b7a47195161b4e" providerId="LiveId" clId="{A2CF5108-2DB0-4472-AE5B-2FA3938A2BC6}" dt="2017-08-30T15:12:05.896" v="27099" actId="20577"/>
          <ac:spMkLst>
            <pc:docMk/>
            <pc:sldMk cId="3261295360" sldId="305"/>
            <ac:spMk id="2" creationId="{B8FF2F76-4E67-4147-B8C9-8A99DEEA14CE}"/>
          </ac:spMkLst>
        </pc:spChg>
        <pc:spChg chg="add del mod">
          <ac:chgData name="Nicolas Guillemot" userId="85b7a47195161b4e" providerId="LiveId" clId="{A2CF5108-2DB0-4472-AE5B-2FA3938A2BC6}" dt="2017-08-30T15:14:53.676" v="27103" actId="478"/>
          <ac:spMkLst>
            <pc:docMk/>
            <pc:sldMk cId="3261295360" sldId="305"/>
            <ac:spMk id="4" creationId="{5AA609EE-12F8-405B-8E3F-7BCF628E1E4E}"/>
          </ac:spMkLst>
        </pc:spChg>
      </pc:sldChg>
      <pc:sldChg chg="addSp delSp modSp add del delAnim modAnim modNotesTx">
        <pc:chgData name="Nicolas Guillemot" userId="85b7a47195161b4e" providerId="LiveId" clId="{A2CF5108-2DB0-4472-AE5B-2FA3938A2BC6}" dt="2017-09-26T23:56:59.329" v="79235" actId="167"/>
        <pc:sldMkLst>
          <pc:docMk/>
          <pc:sldMk cId="3796940127" sldId="306"/>
        </pc:sldMkLst>
        <pc:spChg chg="mod">
          <ac:chgData name="Nicolas Guillemot" userId="85b7a47195161b4e" providerId="LiveId" clId="{A2CF5108-2DB0-4472-AE5B-2FA3938A2BC6}" dt="2017-08-30T15:38:29.730" v="27323" actId="20577"/>
          <ac:spMkLst>
            <pc:docMk/>
            <pc:sldMk cId="3796940127" sldId="306"/>
            <ac:spMk id="2" creationId="{088F52AF-5A68-4EE4-A1D6-EAD32EBEB2F1}"/>
          </ac:spMkLst>
        </pc:spChg>
        <pc:spChg chg="mod">
          <ac:chgData name="Nicolas Guillemot" userId="85b7a47195161b4e" providerId="LiveId" clId="{A2CF5108-2DB0-4472-AE5B-2FA3938A2BC6}" dt="2017-09-24T03:00:26.409" v="30595" actId="27636"/>
          <ac:spMkLst>
            <pc:docMk/>
            <pc:sldMk cId="3796940127" sldId="306"/>
            <ac:spMk id="3" creationId="{817E7C07-BAFB-4DB0-8C21-5351DB1C5BB0}"/>
          </ac:spMkLst>
        </pc:spChg>
        <pc:spChg chg="add mod">
          <ac:chgData name="Nicolas Guillemot" userId="85b7a47195161b4e" providerId="LiveId" clId="{A2CF5108-2DB0-4472-AE5B-2FA3938A2BC6}" dt="2017-09-24T02:54:39.411" v="30461" actId="1076"/>
          <ac:spMkLst>
            <pc:docMk/>
            <pc:sldMk cId="3796940127" sldId="306"/>
            <ac:spMk id="4" creationId="{A6FC930F-0A38-482E-B30D-8E932D16A8A0}"/>
          </ac:spMkLst>
        </pc:spChg>
        <pc:spChg chg="add mod">
          <ac:chgData name="Nicolas Guillemot" userId="85b7a47195161b4e" providerId="LiveId" clId="{A2CF5108-2DB0-4472-AE5B-2FA3938A2BC6}" dt="2017-09-24T02:54:39.411" v="30461" actId="1076"/>
          <ac:spMkLst>
            <pc:docMk/>
            <pc:sldMk cId="3796940127" sldId="306"/>
            <ac:spMk id="5" creationId="{38E6EDAF-351A-4748-BA6A-CE3FC1361E69}"/>
          </ac:spMkLst>
        </pc:spChg>
        <pc:spChg chg="add mod">
          <ac:chgData name="Nicolas Guillemot" userId="85b7a47195161b4e" providerId="LiveId" clId="{A2CF5108-2DB0-4472-AE5B-2FA3938A2BC6}" dt="2017-09-24T02:54:39.411" v="30461" actId="1076"/>
          <ac:spMkLst>
            <pc:docMk/>
            <pc:sldMk cId="3796940127" sldId="306"/>
            <ac:spMk id="6" creationId="{D4AF8965-14F4-4B52-8F1D-5878F8909D0A}"/>
          </ac:spMkLst>
        </pc:spChg>
        <pc:spChg chg="add mod">
          <ac:chgData name="Nicolas Guillemot" userId="85b7a47195161b4e" providerId="LiveId" clId="{A2CF5108-2DB0-4472-AE5B-2FA3938A2BC6}" dt="2017-09-25T21:53:46.554" v="32411" actId="1076"/>
          <ac:spMkLst>
            <pc:docMk/>
            <pc:sldMk cId="3796940127" sldId="306"/>
            <ac:spMk id="11" creationId="{2F2D0B71-7ACE-4CAB-B598-FB84F91C4BBB}"/>
          </ac:spMkLst>
        </pc:spChg>
        <pc:spChg chg="add del mod">
          <ac:chgData name="Nicolas Guillemot" userId="85b7a47195161b4e" providerId="LiveId" clId="{A2CF5108-2DB0-4472-AE5B-2FA3938A2BC6}" dt="2017-09-24T02:56:19.679" v="30463" actId="478"/>
          <ac:spMkLst>
            <pc:docMk/>
            <pc:sldMk cId="3796940127" sldId="306"/>
            <ac:spMk id="11" creationId="{6441ED2A-D114-42FA-A55D-211968111CE7}"/>
          </ac:spMkLst>
        </pc:spChg>
        <pc:spChg chg="add mod">
          <ac:chgData name="Nicolas Guillemot" userId="85b7a47195161b4e" providerId="LiveId" clId="{A2CF5108-2DB0-4472-AE5B-2FA3938A2BC6}" dt="2017-09-24T03:00:44.877" v="30596" actId="1076"/>
          <ac:spMkLst>
            <pc:docMk/>
            <pc:sldMk cId="3796940127" sldId="306"/>
            <ac:spMk id="12" creationId="{0190991C-00AC-4098-9410-B01DCAEB0496}"/>
          </ac:spMkLst>
        </pc:spChg>
        <pc:spChg chg="add mod">
          <ac:chgData name="Nicolas Guillemot" userId="85b7a47195161b4e" providerId="LiveId" clId="{A2CF5108-2DB0-4472-AE5B-2FA3938A2BC6}" dt="2017-09-24T03:09:27.251" v="30761" actId="1076"/>
          <ac:spMkLst>
            <pc:docMk/>
            <pc:sldMk cId="3796940127" sldId="306"/>
            <ac:spMk id="13" creationId="{8A380B6A-326B-4C78-BB62-A2EB4DBB6398}"/>
          </ac:spMkLst>
        </pc:spChg>
        <pc:spChg chg="add mod">
          <ac:chgData name="Nicolas Guillemot" userId="85b7a47195161b4e" providerId="LiveId" clId="{A2CF5108-2DB0-4472-AE5B-2FA3938A2BC6}" dt="2017-09-25T21:53:36.314" v="32410" actId="1076"/>
          <ac:spMkLst>
            <pc:docMk/>
            <pc:sldMk cId="3796940127" sldId="306"/>
            <ac:spMk id="20" creationId="{6E419752-639C-4368-88A0-466ED5914457}"/>
          </ac:spMkLst>
        </pc:spChg>
        <pc:spChg chg="add mod">
          <ac:chgData name="Nicolas Guillemot" userId="85b7a47195161b4e" providerId="LiveId" clId="{A2CF5108-2DB0-4472-AE5B-2FA3938A2BC6}" dt="2017-09-25T21:53:33.101" v="32409" actId="1076"/>
          <ac:spMkLst>
            <pc:docMk/>
            <pc:sldMk cId="3796940127" sldId="306"/>
            <ac:spMk id="21" creationId="{E13732C2-FDDA-4C37-BBEF-4E1AC5B4D444}"/>
          </ac:spMkLst>
        </pc:spChg>
        <pc:spChg chg="add del mod">
          <ac:chgData name="Nicolas Guillemot" userId="85b7a47195161b4e" providerId="LiveId" clId="{A2CF5108-2DB0-4472-AE5B-2FA3938A2BC6}" dt="2017-09-24T02:59:58.431" v="30586" actId="14100"/>
          <ac:spMkLst>
            <pc:docMk/>
            <pc:sldMk cId="3796940127" sldId="306"/>
            <ac:spMk id="27" creationId="{075A2167-EC53-4CB7-A3FE-5A9D85EC1DF1}"/>
          </ac:spMkLst>
        </pc:spChg>
        <pc:picChg chg="add del mod">
          <ac:chgData name="Nicolas Guillemot" userId="85b7a47195161b4e" providerId="LiveId" clId="{A2CF5108-2DB0-4472-AE5B-2FA3938A2BC6}" dt="2017-09-26T23:53:20.467" v="79224" actId="478"/>
          <ac:picMkLst>
            <pc:docMk/>
            <pc:sldMk cId="3796940127" sldId="306"/>
            <ac:picMk id="7" creationId="{5D950B96-B849-4542-AB79-027F7583C546}"/>
          </ac:picMkLst>
        </pc:picChg>
        <pc:picChg chg="add mod">
          <ac:chgData name="Nicolas Guillemot" userId="85b7a47195161b4e" providerId="LiveId" clId="{A2CF5108-2DB0-4472-AE5B-2FA3938A2BC6}" dt="2017-09-24T03:09:23.415" v="30760" actId="1035"/>
          <ac:picMkLst>
            <pc:docMk/>
            <pc:sldMk cId="3796940127" sldId="306"/>
            <ac:picMk id="8" creationId="{E62AD951-D789-41BE-8D23-E93A07D0690E}"/>
          </ac:picMkLst>
        </pc:picChg>
        <pc:picChg chg="add del mod">
          <ac:chgData name="Nicolas Guillemot" userId="85b7a47195161b4e" providerId="LiveId" clId="{A2CF5108-2DB0-4472-AE5B-2FA3938A2BC6}" dt="2017-09-26T23:53:09.857" v="79221" actId="478"/>
          <ac:picMkLst>
            <pc:docMk/>
            <pc:sldMk cId="3796940127" sldId="306"/>
            <ac:picMk id="9" creationId="{7C1C7E4C-2932-45D2-94C4-C008D707AABC}"/>
          </ac:picMkLst>
        </pc:picChg>
        <pc:picChg chg="add del mod">
          <ac:chgData name="Nicolas Guillemot" userId="85b7a47195161b4e" providerId="LiveId" clId="{A2CF5108-2DB0-4472-AE5B-2FA3938A2BC6}" dt="2017-09-26T23:52:51.329" v="79214" actId="478"/>
          <ac:picMkLst>
            <pc:docMk/>
            <pc:sldMk cId="3796940127" sldId="306"/>
            <ac:picMk id="10" creationId="{487317BF-291F-494C-BAF2-AEB770FD74F0}"/>
          </ac:picMkLst>
        </pc:picChg>
        <pc:picChg chg="add del mod">
          <ac:chgData name="Nicolas Guillemot" userId="85b7a47195161b4e" providerId="LiveId" clId="{A2CF5108-2DB0-4472-AE5B-2FA3938A2BC6}" dt="2017-09-26T23:53:27.115" v="79227" actId="478"/>
          <ac:picMkLst>
            <pc:docMk/>
            <pc:sldMk cId="3796940127" sldId="306"/>
            <ac:picMk id="16" creationId="{67B612DA-2203-4256-A639-F059348FD263}"/>
          </ac:picMkLst>
        </pc:picChg>
        <pc:picChg chg="add del mod">
          <ac:chgData name="Nicolas Guillemot" userId="85b7a47195161b4e" providerId="LiveId" clId="{A2CF5108-2DB0-4472-AE5B-2FA3938A2BC6}" dt="2017-09-26T23:53:02.316" v="79218" actId="478"/>
          <ac:picMkLst>
            <pc:docMk/>
            <pc:sldMk cId="3796940127" sldId="306"/>
            <ac:picMk id="17" creationId="{1199F342-44CB-44E2-8A61-8358F3BF5664}"/>
          </ac:picMkLst>
        </pc:picChg>
        <pc:picChg chg="add del mod">
          <ac:chgData name="Nicolas Guillemot" userId="85b7a47195161b4e" providerId="LiveId" clId="{A2CF5108-2DB0-4472-AE5B-2FA3938A2BC6}" dt="2017-09-26T23:52:49.547" v="79213" actId="478"/>
          <ac:picMkLst>
            <pc:docMk/>
            <pc:sldMk cId="3796940127" sldId="306"/>
            <ac:picMk id="18" creationId="{18F73F86-E373-4D95-90A0-81619398D9EB}"/>
          </ac:picMkLst>
        </pc:picChg>
        <pc:picChg chg="add mod ord">
          <ac:chgData name="Nicolas Guillemot" userId="85b7a47195161b4e" providerId="LiveId" clId="{A2CF5108-2DB0-4472-AE5B-2FA3938A2BC6}" dt="2017-09-26T23:56:59.329" v="79235" actId="167"/>
          <ac:picMkLst>
            <pc:docMk/>
            <pc:sldMk cId="3796940127" sldId="306"/>
            <ac:picMk id="22" creationId="{7AB58804-9184-4127-AC3A-B28191C09729}"/>
          </ac:picMkLst>
        </pc:picChg>
        <pc:picChg chg="add mod ord">
          <ac:chgData name="Nicolas Guillemot" userId="85b7a47195161b4e" providerId="LiveId" clId="{A2CF5108-2DB0-4472-AE5B-2FA3938A2BC6}" dt="2017-09-26T23:56:59.329" v="79235" actId="167"/>
          <ac:picMkLst>
            <pc:docMk/>
            <pc:sldMk cId="3796940127" sldId="306"/>
            <ac:picMk id="23" creationId="{710E78A7-CAF9-4F20-A26E-1325088D5567}"/>
          </ac:picMkLst>
        </pc:picChg>
        <pc:picChg chg="add mod ord">
          <ac:chgData name="Nicolas Guillemot" userId="85b7a47195161b4e" providerId="LiveId" clId="{A2CF5108-2DB0-4472-AE5B-2FA3938A2BC6}" dt="2017-09-26T23:56:59.329" v="79235" actId="167"/>
          <ac:picMkLst>
            <pc:docMk/>
            <pc:sldMk cId="3796940127" sldId="306"/>
            <ac:picMk id="24" creationId="{95ED4277-049E-4171-B4EC-39EA86FC0B1D}"/>
          </ac:picMkLst>
        </pc:picChg>
        <pc:picChg chg="add mod ord">
          <ac:chgData name="Nicolas Guillemot" userId="85b7a47195161b4e" providerId="LiveId" clId="{A2CF5108-2DB0-4472-AE5B-2FA3938A2BC6}" dt="2017-09-26T23:56:59.329" v="79235" actId="167"/>
          <ac:picMkLst>
            <pc:docMk/>
            <pc:sldMk cId="3796940127" sldId="306"/>
            <ac:picMk id="25" creationId="{72CD8B8B-8C5D-487C-B41E-7BFC71BBA3DD}"/>
          </ac:picMkLst>
        </pc:picChg>
        <pc:picChg chg="add mod ord">
          <ac:chgData name="Nicolas Guillemot" userId="85b7a47195161b4e" providerId="LiveId" clId="{A2CF5108-2DB0-4472-AE5B-2FA3938A2BC6}" dt="2017-09-26T23:56:59.329" v="79235" actId="167"/>
          <ac:picMkLst>
            <pc:docMk/>
            <pc:sldMk cId="3796940127" sldId="306"/>
            <ac:picMk id="26" creationId="{EF9C5099-BD08-47F2-88B9-97FBE0731D9A}"/>
          </ac:picMkLst>
        </pc:picChg>
        <pc:picChg chg="add mod ord">
          <ac:chgData name="Nicolas Guillemot" userId="85b7a47195161b4e" providerId="LiveId" clId="{A2CF5108-2DB0-4472-AE5B-2FA3938A2BC6}" dt="2017-09-26T23:56:59.329" v="79235" actId="167"/>
          <ac:picMkLst>
            <pc:docMk/>
            <pc:sldMk cId="3796940127" sldId="306"/>
            <ac:picMk id="27" creationId="{2A189D47-A87A-4910-9543-084C58696AD1}"/>
          </ac:picMkLst>
        </pc:picChg>
        <pc:cxnChg chg="add mod">
          <ac:chgData name="Nicolas Guillemot" userId="85b7a47195161b4e" providerId="LiveId" clId="{A2CF5108-2DB0-4472-AE5B-2FA3938A2BC6}" dt="2017-09-24T03:10:40.921" v="30780" actId="14100"/>
          <ac:cxnSpMkLst>
            <pc:docMk/>
            <pc:sldMk cId="3796940127" sldId="306"/>
            <ac:cxnSpMk id="15" creationId="{E72CBA24-3F2C-4C4D-BAF9-646C5B8FC407}"/>
          </ac:cxnSpMkLst>
        </pc:cxnChg>
        <pc:cxnChg chg="add mod">
          <ac:chgData name="Nicolas Guillemot" userId="85b7a47195161b4e" providerId="LiveId" clId="{A2CF5108-2DB0-4472-AE5B-2FA3938A2BC6}" dt="2017-09-24T03:09:38.578" v="30763" actId="1076"/>
          <ac:cxnSpMkLst>
            <pc:docMk/>
            <pc:sldMk cId="3796940127" sldId="306"/>
            <ac:cxnSpMk id="37" creationId="{46369308-D87F-4EE1-A798-E38E20E776B7}"/>
          </ac:cxnSpMkLst>
        </pc:cxnChg>
        <pc:cxnChg chg="add mod">
          <ac:chgData name="Nicolas Guillemot" userId="85b7a47195161b4e" providerId="LiveId" clId="{A2CF5108-2DB0-4472-AE5B-2FA3938A2BC6}" dt="2017-09-24T03:09:56.133" v="30774" actId="1036"/>
          <ac:cxnSpMkLst>
            <pc:docMk/>
            <pc:sldMk cId="3796940127" sldId="306"/>
            <ac:cxnSpMk id="38" creationId="{80B8EA18-EC49-45EA-85F6-AAB9B8F1A9C2}"/>
          </ac:cxnSpMkLst>
        </pc:cxnChg>
        <pc:cxnChg chg="add del">
          <ac:chgData name="Nicolas Guillemot" userId="85b7a47195161b4e" providerId="LiveId" clId="{A2CF5108-2DB0-4472-AE5B-2FA3938A2BC6}" dt="2017-09-24T03:09:49.043" v="30768" actId="478"/>
          <ac:cxnSpMkLst>
            <pc:docMk/>
            <pc:sldMk cId="3796940127" sldId="306"/>
            <ac:cxnSpMk id="39" creationId="{20B11DE7-A2B5-4D45-8670-4539275AA919}"/>
          </ac:cxnSpMkLst>
        </pc:cxnChg>
      </pc:sldChg>
      <pc:sldChg chg="addSp delSp modSp add modAnim modNotesTx">
        <pc:chgData name="Nicolas Guillemot" userId="85b7a47195161b4e" providerId="LiveId" clId="{A2CF5108-2DB0-4472-AE5B-2FA3938A2BC6}" dt="2017-09-26T23:35:13.497" v="78394" actId="20577"/>
        <pc:sldMkLst>
          <pc:docMk/>
          <pc:sldMk cId="1079951039" sldId="307"/>
        </pc:sldMkLst>
        <pc:spChg chg="mod">
          <ac:chgData name="Nicolas Guillemot" userId="85b7a47195161b4e" providerId="LiveId" clId="{A2CF5108-2DB0-4472-AE5B-2FA3938A2BC6}" dt="2017-09-25T21:55:03.358" v="32443" actId="20577"/>
          <ac:spMkLst>
            <pc:docMk/>
            <pc:sldMk cId="1079951039" sldId="307"/>
            <ac:spMk id="3" creationId="{817E7C07-BAFB-4DB0-8C21-5351DB1C5BB0}"/>
          </ac:spMkLst>
        </pc:spChg>
        <pc:spChg chg="add mod">
          <ac:chgData name="Nicolas Guillemot" userId="85b7a47195161b4e" providerId="LiveId" clId="{A2CF5108-2DB0-4472-AE5B-2FA3938A2BC6}" dt="2017-09-24T03:09:11.750" v="30752" actId="1076"/>
          <ac:spMkLst>
            <pc:docMk/>
            <pc:sldMk cId="1079951039" sldId="307"/>
            <ac:spMk id="4" creationId="{BDA99546-7371-4D2B-86FB-BFF52561D614}"/>
          </ac:spMkLst>
        </pc:spChg>
        <pc:spChg chg="add mod">
          <ac:chgData name="Nicolas Guillemot" userId="85b7a47195161b4e" providerId="LiveId" clId="{A2CF5108-2DB0-4472-AE5B-2FA3938A2BC6}" dt="2017-09-24T03:09:11.750" v="30752" actId="1076"/>
          <ac:spMkLst>
            <pc:docMk/>
            <pc:sldMk cId="1079951039" sldId="307"/>
            <ac:spMk id="5" creationId="{C31AEAF6-C2A0-4C43-985E-7EA853A23707}"/>
          </ac:spMkLst>
        </pc:spChg>
        <pc:spChg chg="add mod">
          <ac:chgData name="Nicolas Guillemot" userId="85b7a47195161b4e" providerId="LiveId" clId="{A2CF5108-2DB0-4472-AE5B-2FA3938A2BC6}" dt="2017-09-24T03:09:11.750" v="30752" actId="1076"/>
          <ac:spMkLst>
            <pc:docMk/>
            <pc:sldMk cId="1079951039" sldId="307"/>
            <ac:spMk id="6" creationId="{1EACC651-E33D-4DDF-80E1-6A338EC5D643}"/>
          </ac:spMkLst>
        </pc:spChg>
        <pc:spChg chg="add mod">
          <ac:chgData name="Nicolas Guillemot" userId="85b7a47195161b4e" providerId="LiveId" clId="{A2CF5108-2DB0-4472-AE5B-2FA3938A2BC6}" dt="2017-09-24T03:09:11.750" v="30752" actId="1076"/>
          <ac:spMkLst>
            <pc:docMk/>
            <pc:sldMk cId="1079951039" sldId="307"/>
            <ac:spMk id="7" creationId="{D59AA0E3-1E53-44E1-BABE-5CBB35DCEA8B}"/>
          </ac:spMkLst>
        </pc:spChg>
        <pc:spChg chg="add mod">
          <ac:chgData name="Nicolas Guillemot" userId="85b7a47195161b4e" providerId="LiveId" clId="{A2CF5108-2DB0-4472-AE5B-2FA3938A2BC6}" dt="2017-09-24T03:09:11.750" v="30752" actId="1076"/>
          <ac:spMkLst>
            <pc:docMk/>
            <pc:sldMk cId="1079951039" sldId="307"/>
            <ac:spMk id="8" creationId="{FC48748E-1636-4F62-AA68-BEEE8382EBAC}"/>
          </ac:spMkLst>
        </pc:spChg>
        <pc:spChg chg="add mod">
          <ac:chgData name="Nicolas Guillemot" userId="85b7a47195161b4e" providerId="LiveId" clId="{A2CF5108-2DB0-4472-AE5B-2FA3938A2BC6}" dt="2017-09-24T03:09:11.750" v="30752" actId="1076"/>
          <ac:spMkLst>
            <pc:docMk/>
            <pc:sldMk cId="1079951039" sldId="307"/>
            <ac:spMk id="9" creationId="{35BD35F9-F338-4FE1-9435-4EF92B715A30}"/>
          </ac:spMkLst>
        </pc:spChg>
        <pc:spChg chg="add mod">
          <ac:chgData name="Nicolas Guillemot" userId="85b7a47195161b4e" providerId="LiveId" clId="{A2CF5108-2DB0-4472-AE5B-2FA3938A2BC6}" dt="2017-09-24T03:09:11.750" v="30752" actId="1076"/>
          <ac:spMkLst>
            <pc:docMk/>
            <pc:sldMk cId="1079951039" sldId="307"/>
            <ac:spMk id="10" creationId="{0D6C02C4-BE35-4E95-B0F2-26BBC2DA5998}"/>
          </ac:spMkLst>
        </pc:spChg>
        <pc:spChg chg="add mod">
          <ac:chgData name="Nicolas Guillemot" userId="85b7a47195161b4e" providerId="LiveId" clId="{A2CF5108-2DB0-4472-AE5B-2FA3938A2BC6}" dt="2017-09-24T03:09:11.750" v="30752" actId="1076"/>
          <ac:spMkLst>
            <pc:docMk/>
            <pc:sldMk cId="1079951039" sldId="307"/>
            <ac:spMk id="11" creationId="{99D71F9A-9187-42A2-B075-4879C3814906}"/>
          </ac:spMkLst>
        </pc:spChg>
        <pc:spChg chg="add mod">
          <ac:chgData name="Nicolas Guillemot" userId="85b7a47195161b4e" providerId="LiveId" clId="{A2CF5108-2DB0-4472-AE5B-2FA3938A2BC6}" dt="2017-09-24T03:09:11.750" v="30752" actId="1076"/>
          <ac:spMkLst>
            <pc:docMk/>
            <pc:sldMk cId="1079951039" sldId="307"/>
            <ac:spMk id="12" creationId="{5E1EDD53-99BB-42A5-9C6B-7B87B72B0693}"/>
          </ac:spMkLst>
        </pc:spChg>
        <pc:spChg chg="add mod">
          <ac:chgData name="Nicolas Guillemot" userId="85b7a47195161b4e" providerId="LiveId" clId="{A2CF5108-2DB0-4472-AE5B-2FA3938A2BC6}" dt="2017-09-24T03:09:11.750" v="30752" actId="1076"/>
          <ac:spMkLst>
            <pc:docMk/>
            <pc:sldMk cId="1079951039" sldId="307"/>
            <ac:spMk id="13" creationId="{D2598EF2-0751-4B89-9692-F5790FD9F68B}"/>
          </ac:spMkLst>
        </pc:spChg>
        <pc:spChg chg="add mod">
          <ac:chgData name="Nicolas Guillemot" userId="85b7a47195161b4e" providerId="LiveId" clId="{A2CF5108-2DB0-4472-AE5B-2FA3938A2BC6}" dt="2017-09-24T03:09:11.750" v="30752" actId="1076"/>
          <ac:spMkLst>
            <pc:docMk/>
            <pc:sldMk cId="1079951039" sldId="307"/>
            <ac:spMk id="14" creationId="{6F7C90C1-6A3F-4FB7-A6A4-D3EF71A2911B}"/>
          </ac:spMkLst>
        </pc:spChg>
        <pc:spChg chg="add mod">
          <ac:chgData name="Nicolas Guillemot" userId="85b7a47195161b4e" providerId="LiveId" clId="{A2CF5108-2DB0-4472-AE5B-2FA3938A2BC6}" dt="2017-09-24T03:09:11.750" v="30752" actId="1076"/>
          <ac:spMkLst>
            <pc:docMk/>
            <pc:sldMk cId="1079951039" sldId="307"/>
            <ac:spMk id="15" creationId="{A084BEA4-18E5-4FC2-B9E0-BB3305526344}"/>
          </ac:spMkLst>
        </pc:spChg>
        <pc:spChg chg="add mod">
          <ac:chgData name="Nicolas Guillemot" userId="85b7a47195161b4e" providerId="LiveId" clId="{A2CF5108-2DB0-4472-AE5B-2FA3938A2BC6}" dt="2017-09-24T03:09:11.750" v="30752" actId="1076"/>
          <ac:spMkLst>
            <pc:docMk/>
            <pc:sldMk cId="1079951039" sldId="307"/>
            <ac:spMk id="16" creationId="{15AFDC6C-8DA5-418B-B732-834B6AC277C6}"/>
          </ac:spMkLst>
        </pc:spChg>
        <pc:spChg chg="add mod">
          <ac:chgData name="Nicolas Guillemot" userId="85b7a47195161b4e" providerId="LiveId" clId="{A2CF5108-2DB0-4472-AE5B-2FA3938A2BC6}" dt="2017-09-24T03:09:11.750" v="30752" actId="1076"/>
          <ac:spMkLst>
            <pc:docMk/>
            <pc:sldMk cId="1079951039" sldId="307"/>
            <ac:spMk id="17" creationId="{AB0B1FBD-AA9E-4717-9BE5-302CEAEC12A5}"/>
          </ac:spMkLst>
        </pc:spChg>
        <pc:spChg chg="add mod">
          <ac:chgData name="Nicolas Guillemot" userId="85b7a47195161b4e" providerId="LiveId" clId="{A2CF5108-2DB0-4472-AE5B-2FA3938A2BC6}" dt="2017-09-24T03:09:11.750" v="30752" actId="1076"/>
          <ac:spMkLst>
            <pc:docMk/>
            <pc:sldMk cId="1079951039" sldId="307"/>
            <ac:spMk id="18" creationId="{D1254B74-52E4-4AA7-BE89-9639A8AAF73D}"/>
          </ac:spMkLst>
        </pc:spChg>
        <pc:spChg chg="add del mod">
          <ac:chgData name="Nicolas Guillemot" userId="85b7a47195161b4e" providerId="LiveId" clId="{A2CF5108-2DB0-4472-AE5B-2FA3938A2BC6}" dt="2017-09-24T03:03:26.162" v="30626" actId="478"/>
          <ac:spMkLst>
            <pc:docMk/>
            <pc:sldMk cId="1079951039" sldId="307"/>
            <ac:spMk id="19" creationId="{70504961-2121-445E-A617-770C3BBF8A8B}"/>
          </ac:spMkLst>
        </pc:spChg>
        <pc:spChg chg="add mod">
          <ac:chgData name="Nicolas Guillemot" userId="85b7a47195161b4e" providerId="LiveId" clId="{A2CF5108-2DB0-4472-AE5B-2FA3938A2BC6}" dt="2017-09-24T03:09:11.750" v="30752" actId="1076"/>
          <ac:spMkLst>
            <pc:docMk/>
            <pc:sldMk cId="1079951039" sldId="307"/>
            <ac:spMk id="20" creationId="{9F987EC4-6566-406B-B716-6CD55D348684}"/>
          </ac:spMkLst>
        </pc:spChg>
        <pc:spChg chg="add mod">
          <ac:chgData name="Nicolas Guillemot" userId="85b7a47195161b4e" providerId="LiveId" clId="{A2CF5108-2DB0-4472-AE5B-2FA3938A2BC6}" dt="2017-09-24T03:09:11.750" v="30752" actId="1076"/>
          <ac:spMkLst>
            <pc:docMk/>
            <pc:sldMk cId="1079951039" sldId="307"/>
            <ac:spMk id="21" creationId="{5B1F2A9A-023C-429B-93CB-F7330BCF7DCC}"/>
          </ac:spMkLst>
        </pc:spChg>
        <pc:spChg chg="add mod">
          <ac:chgData name="Nicolas Guillemot" userId="85b7a47195161b4e" providerId="LiveId" clId="{A2CF5108-2DB0-4472-AE5B-2FA3938A2BC6}" dt="2017-09-24T03:09:11.750" v="30752" actId="1076"/>
          <ac:spMkLst>
            <pc:docMk/>
            <pc:sldMk cId="1079951039" sldId="307"/>
            <ac:spMk id="22" creationId="{CE4B54FE-7A46-43A4-8046-0C9664014172}"/>
          </ac:spMkLst>
        </pc:spChg>
        <pc:spChg chg="add mod">
          <ac:chgData name="Nicolas Guillemot" userId="85b7a47195161b4e" providerId="LiveId" clId="{A2CF5108-2DB0-4472-AE5B-2FA3938A2BC6}" dt="2017-09-24T03:09:11.750" v="30752" actId="1076"/>
          <ac:spMkLst>
            <pc:docMk/>
            <pc:sldMk cId="1079951039" sldId="307"/>
            <ac:spMk id="23" creationId="{BF5E408B-1394-4386-87B6-9542DCF6B85C}"/>
          </ac:spMkLst>
        </pc:spChg>
        <pc:spChg chg="add mod">
          <ac:chgData name="Nicolas Guillemot" userId="85b7a47195161b4e" providerId="LiveId" clId="{A2CF5108-2DB0-4472-AE5B-2FA3938A2BC6}" dt="2017-09-24T03:09:11.750" v="30752" actId="1076"/>
          <ac:spMkLst>
            <pc:docMk/>
            <pc:sldMk cId="1079951039" sldId="307"/>
            <ac:spMk id="24" creationId="{20DA2788-AFEE-463C-A505-A520712D9564}"/>
          </ac:spMkLst>
        </pc:spChg>
        <pc:spChg chg="add mod">
          <ac:chgData name="Nicolas Guillemot" userId="85b7a47195161b4e" providerId="LiveId" clId="{A2CF5108-2DB0-4472-AE5B-2FA3938A2BC6}" dt="2017-09-24T03:09:11.750" v="30752" actId="1076"/>
          <ac:spMkLst>
            <pc:docMk/>
            <pc:sldMk cId="1079951039" sldId="307"/>
            <ac:spMk id="25" creationId="{5B883446-DD27-4ED0-95FA-72DA566FC257}"/>
          </ac:spMkLst>
        </pc:spChg>
        <pc:spChg chg="add mod">
          <ac:chgData name="Nicolas Guillemot" userId="85b7a47195161b4e" providerId="LiveId" clId="{A2CF5108-2DB0-4472-AE5B-2FA3938A2BC6}" dt="2017-09-24T03:09:11.750" v="30752" actId="1076"/>
          <ac:spMkLst>
            <pc:docMk/>
            <pc:sldMk cId="1079951039" sldId="307"/>
            <ac:spMk id="26" creationId="{487F2599-FA55-4163-9144-D05866456109}"/>
          </ac:spMkLst>
        </pc:spChg>
        <pc:spChg chg="add mod">
          <ac:chgData name="Nicolas Guillemot" userId="85b7a47195161b4e" providerId="LiveId" clId="{A2CF5108-2DB0-4472-AE5B-2FA3938A2BC6}" dt="2017-09-24T03:09:11.750" v="30752" actId="1076"/>
          <ac:spMkLst>
            <pc:docMk/>
            <pc:sldMk cId="1079951039" sldId="307"/>
            <ac:spMk id="27" creationId="{97D4635C-7CD6-4027-BE71-1626CE4A96D8}"/>
          </ac:spMkLst>
        </pc:spChg>
        <pc:spChg chg="add del">
          <ac:chgData name="Nicolas Guillemot" userId="85b7a47195161b4e" providerId="LiveId" clId="{A2CF5108-2DB0-4472-AE5B-2FA3938A2BC6}" dt="2017-09-24T03:08:06.928" v="30719" actId="1076"/>
          <ac:spMkLst>
            <pc:docMk/>
            <pc:sldMk cId="1079951039" sldId="307"/>
            <ac:spMk id="28" creationId="{753AE4F1-3A0B-47F2-86ED-B0858B890B41}"/>
          </ac:spMkLst>
        </pc:spChg>
        <pc:spChg chg="add del">
          <ac:chgData name="Nicolas Guillemot" userId="85b7a47195161b4e" providerId="LiveId" clId="{A2CF5108-2DB0-4472-AE5B-2FA3938A2BC6}" dt="2017-09-24T03:08:06.928" v="30719" actId="1076"/>
          <ac:spMkLst>
            <pc:docMk/>
            <pc:sldMk cId="1079951039" sldId="307"/>
            <ac:spMk id="30" creationId="{A990D581-D672-4969-AE64-AD967B6BCA89}"/>
          </ac:spMkLst>
        </pc:spChg>
        <pc:spChg chg="add del">
          <ac:chgData name="Nicolas Guillemot" userId="85b7a47195161b4e" providerId="LiveId" clId="{A2CF5108-2DB0-4472-AE5B-2FA3938A2BC6}" dt="2017-09-24T03:08:06.928" v="30719" actId="1076"/>
          <ac:spMkLst>
            <pc:docMk/>
            <pc:sldMk cId="1079951039" sldId="307"/>
            <ac:spMk id="32" creationId="{D250B7F6-4C9A-4796-A170-8D060C3A48EA}"/>
          </ac:spMkLst>
        </pc:spChg>
        <pc:spChg chg="add mod">
          <ac:chgData name="Nicolas Guillemot" userId="85b7a47195161b4e" providerId="LiveId" clId="{A2CF5108-2DB0-4472-AE5B-2FA3938A2BC6}" dt="2017-09-24T03:09:03.159" v="30751" actId="1076"/>
          <ac:spMkLst>
            <pc:docMk/>
            <pc:sldMk cId="1079951039" sldId="307"/>
            <ac:spMk id="38" creationId="{33A3BE98-A2CD-42A1-ABA3-BA199CD085C3}"/>
          </ac:spMkLst>
        </pc:spChg>
        <pc:spChg chg="add mod">
          <ac:chgData name="Nicolas Guillemot" userId="85b7a47195161b4e" providerId="LiveId" clId="{A2CF5108-2DB0-4472-AE5B-2FA3938A2BC6}" dt="2017-09-24T03:09:03.159" v="30751" actId="1076"/>
          <ac:spMkLst>
            <pc:docMk/>
            <pc:sldMk cId="1079951039" sldId="307"/>
            <ac:spMk id="40" creationId="{26424004-FFCA-47C3-AD49-846206E59CD5}"/>
          </ac:spMkLst>
        </pc:spChg>
        <pc:spChg chg="add mod">
          <ac:chgData name="Nicolas Guillemot" userId="85b7a47195161b4e" providerId="LiveId" clId="{A2CF5108-2DB0-4472-AE5B-2FA3938A2BC6}" dt="2017-09-24T03:09:03.159" v="30751" actId="1076"/>
          <ac:spMkLst>
            <pc:docMk/>
            <pc:sldMk cId="1079951039" sldId="307"/>
            <ac:spMk id="42" creationId="{7F79EB2E-FB18-4F31-B22B-1D958C680FF1}"/>
          </ac:spMkLst>
        </pc:spChg>
        <pc:grpChg chg="add del">
          <ac:chgData name="Nicolas Guillemot" userId="85b7a47195161b4e" providerId="LiveId" clId="{A2CF5108-2DB0-4472-AE5B-2FA3938A2BC6}" dt="2017-09-24T03:08:06.928" v="30719" actId="1076"/>
          <ac:grpSpMkLst>
            <pc:docMk/>
            <pc:sldMk cId="1079951039" sldId="307"/>
            <ac:grpSpMk id="33" creationId="{1D742243-321E-47F5-ABF3-E7A9A0A9635F}"/>
          </ac:grpSpMkLst>
        </pc:grpChg>
        <pc:grpChg chg="add mod">
          <ac:chgData name="Nicolas Guillemot" userId="85b7a47195161b4e" providerId="LiveId" clId="{A2CF5108-2DB0-4472-AE5B-2FA3938A2BC6}" dt="2017-09-24T03:09:03.159" v="30751" actId="1076"/>
          <ac:grpSpMkLst>
            <pc:docMk/>
            <pc:sldMk cId="1079951039" sldId="307"/>
            <ac:grpSpMk id="43" creationId="{99A4F42F-83D5-4ED7-AB16-4A3CE03D08CE}"/>
          </ac:grpSpMkLst>
        </pc:grpChg>
        <pc:cxnChg chg="add del">
          <ac:chgData name="Nicolas Guillemot" userId="85b7a47195161b4e" providerId="LiveId" clId="{A2CF5108-2DB0-4472-AE5B-2FA3938A2BC6}" dt="2017-09-24T03:08:06.928" v="30719" actId="1076"/>
          <ac:cxnSpMkLst>
            <pc:docMk/>
            <pc:sldMk cId="1079951039" sldId="307"/>
            <ac:cxnSpMk id="29" creationId="{69239857-1ABA-4208-A6E6-50E1E00FC5F0}"/>
          </ac:cxnSpMkLst>
        </pc:cxnChg>
        <pc:cxnChg chg="add del">
          <ac:chgData name="Nicolas Guillemot" userId="85b7a47195161b4e" providerId="LiveId" clId="{A2CF5108-2DB0-4472-AE5B-2FA3938A2BC6}" dt="2017-09-24T03:08:06.928" v="30719" actId="1076"/>
          <ac:cxnSpMkLst>
            <pc:docMk/>
            <pc:sldMk cId="1079951039" sldId="307"/>
            <ac:cxnSpMk id="31" creationId="{6F65A29A-B769-458B-A715-C6CBFF871AE3}"/>
          </ac:cxnSpMkLst>
        </pc:cxnChg>
        <pc:cxnChg chg="add mod">
          <ac:chgData name="Nicolas Guillemot" userId="85b7a47195161b4e" providerId="LiveId" clId="{A2CF5108-2DB0-4472-AE5B-2FA3938A2BC6}" dt="2017-09-24T03:09:03.159" v="30751" actId="1076"/>
          <ac:cxnSpMkLst>
            <pc:docMk/>
            <pc:sldMk cId="1079951039" sldId="307"/>
            <ac:cxnSpMk id="39" creationId="{B69C16B8-61AE-47CE-8198-30D1BECC0F86}"/>
          </ac:cxnSpMkLst>
        </pc:cxnChg>
        <pc:cxnChg chg="add mod">
          <ac:chgData name="Nicolas Guillemot" userId="85b7a47195161b4e" providerId="LiveId" clId="{A2CF5108-2DB0-4472-AE5B-2FA3938A2BC6}" dt="2017-09-24T03:09:03.159" v="30751" actId="1076"/>
          <ac:cxnSpMkLst>
            <pc:docMk/>
            <pc:sldMk cId="1079951039" sldId="307"/>
            <ac:cxnSpMk id="41" creationId="{A8F92A25-D95F-4A60-8FE1-CDA706F9DBE6}"/>
          </ac:cxnSpMkLst>
        </pc:cxnChg>
        <pc:cxnChg chg="add mod">
          <ac:chgData name="Nicolas Guillemot" userId="85b7a47195161b4e" providerId="LiveId" clId="{A2CF5108-2DB0-4472-AE5B-2FA3938A2BC6}" dt="2017-09-24T03:09:03.159" v="30751" actId="1076"/>
          <ac:cxnSpMkLst>
            <pc:docMk/>
            <pc:sldMk cId="1079951039" sldId="307"/>
            <ac:cxnSpMk id="48" creationId="{E2854A8B-B28A-4F65-858C-0F0A566A32E8}"/>
          </ac:cxnSpMkLst>
        </pc:cxnChg>
        <pc:cxnChg chg="add mod">
          <ac:chgData name="Nicolas Guillemot" userId="85b7a47195161b4e" providerId="LiveId" clId="{A2CF5108-2DB0-4472-AE5B-2FA3938A2BC6}" dt="2017-09-24T03:10:03.608" v="30776" actId="1076"/>
          <ac:cxnSpMkLst>
            <pc:docMk/>
            <pc:sldMk cId="1079951039" sldId="307"/>
            <ac:cxnSpMk id="51" creationId="{E3B6F93B-19E6-4BC5-94EC-33D1A591C1B1}"/>
          </ac:cxnSpMkLst>
        </pc:cxnChg>
        <pc:cxnChg chg="add mod">
          <ac:chgData name="Nicolas Guillemot" userId="85b7a47195161b4e" providerId="LiveId" clId="{A2CF5108-2DB0-4472-AE5B-2FA3938A2BC6}" dt="2017-09-24T03:10:25.302" v="30779" actId="1076"/>
          <ac:cxnSpMkLst>
            <pc:docMk/>
            <pc:sldMk cId="1079951039" sldId="307"/>
            <ac:cxnSpMk id="52" creationId="{8FCC235E-C1FB-4AC5-B67F-B3B60F687CDF}"/>
          </ac:cxnSpMkLst>
        </pc:cxnChg>
      </pc:sldChg>
      <pc:sldChg chg="addSp delSp modSp addAnim delAnim modAnim modNotesTx">
        <pc:chgData name="Nicolas Guillemot" userId="85b7a47195161b4e" providerId="LiveId" clId="{A2CF5108-2DB0-4472-AE5B-2FA3938A2BC6}" dt="2017-09-26T22:34:32.810" v="70382" actId="20577"/>
        <pc:sldMkLst>
          <pc:docMk/>
          <pc:sldMk cId="3477972152" sldId="308"/>
        </pc:sldMkLst>
        <pc:spChg chg="add del mod">
          <ac:chgData name="Nicolas Guillemot" userId="85b7a47195161b4e" providerId="LiveId" clId="{A2CF5108-2DB0-4472-AE5B-2FA3938A2BC6}" dt="2017-09-24T01:15:07.591" v="29183" actId="14100"/>
          <ac:spMkLst>
            <pc:docMk/>
            <pc:sldMk cId="3477972152" sldId="308"/>
            <ac:spMk id="4" creationId="{CAA46B17-7EF6-48E4-B002-6EA625083227}"/>
          </ac:spMkLst>
        </pc:spChg>
      </pc:sldChg>
      <pc:sldChg chg="delSp modSp add del">
        <pc:chgData name="Nicolas Guillemot" userId="85b7a47195161b4e" providerId="LiveId" clId="{A2CF5108-2DB0-4472-AE5B-2FA3938A2BC6}" dt="2017-09-12T21:36:06.382" v="28113" actId="2696"/>
        <pc:sldMkLst>
          <pc:docMk/>
          <pc:sldMk cId="1220305418" sldId="309"/>
        </pc:sldMkLst>
        <pc:spChg chg="mod">
          <ac:chgData name="Nicolas Guillemot" userId="85b7a47195161b4e" providerId="LiveId" clId="{A2CF5108-2DB0-4472-AE5B-2FA3938A2BC6}" dt="2017-09-12T21:34:01.381" v="28109" actId="27636"/>
          <ac:spMkLst>
            <pc:docMk/>
            <pc:sldMk cId="1220305418" sldId="309"/>
            <ac:spMk id="3" creationId="{5C3103A4-0521-4762-B20D-EB9CF24B2297}"/>
          </ac:spMkLst>
        </pc:spChg>
        <pc:grpChg chg="mod">
          <ac:chgData name="Nicolas Guillemot" userId="85b7a47195161b4e" providerId="LiveId" clId="{A2CF5108-2DB0-4472-AE5B-2FA3938A2BC6}" dt="2017-09-12T21:34:21.166" v="28112" actId="1076"/>
          <ac:grpSpMkLst>
            <pc:docMk/>
            <pc:sldMk cId="1220305418" sldId="309"/>
            <ac:grpSpMk id="12" creationId="{183831DD-A53D-4D15-A7D1-DF70AFE46915}"/>
          </ac:grpSpMkLst>
        </pc:grpChg>
        <pc:picChg chg="del">
          <ac:chgData name="Nicolas Guillemot" userId="85b7a47195161b4e" providerId="LiveId" clId="{A2CF5108-2DB0-4472-AE5B-2FA3938A2BC6}" dt="2017-09-12T21:34:03.673" v="28110" actId="478"/>
          <ac:picMkLst>
            <pc:docMk/>
            <pc:sldMk cId="1220305418" sldId="309"/>
            <ac:picMk id="14" creationId="{4A4D241A-529E-4EDA-AF6E-AFD2460F14C1}"/>
          </ac:picMkLst>
        </pc:picChg>
        <pc:picChg chg="mod">
          <ac:chgData name="Nicolas Guillemot" userId="85b7a47195161b4e" providerId="LiveId" clId="{A2CF5108-2DB0-4472-AE5B-2FA3938A2BC6}" dt="2017-09-12T21:34:07.562" v="28111" actId="1076"/>
          <ac:picMkLst>
            <pc:docMk/>
            <pc:sldMk cId="1220305418" sldId="309"/>
            <ac:picMk id="18" creationId="{61E3697C-C258-46D9-ADAE-55A73E0D5093}"/>
          </ac:picMkLst>
        </pc:picChg>
      </pc:sldChg>
      <pc:sldChg chg="addSp delSp modSp add modNotesTx">
        <pc:chgData name="Nicolas Guillemot" userId="85b7a47195161b4e" providerId="LiveId" clId="{A2CF5108-2DB0-4472-AE5B-2FA3938A2BC6}" dt="2017-09-26T17:46:20.223" v="36260" actId="20577"/>
        <pc:sldMkLst>
          <pc:docMk/>
          <pc:sldMk cId="2734557694" sldId="309"/>
        </pc:sldMkLst>
        <pc:spChg chg="mod">
          <ac:chgData name="Nicolas Guillemot" userId="85b7a47195161b4e" providerId="LiveId" clId="{A2CF5108-2DB0-4472-AE5B-2FA3938A2BC6}" dt="2017-09-26T05:48:42.769" v="34030" actId="14100"/>
          <ac:spMkLst>
            <pc:docMk/>
            <pc:sldMk cId="2734557694" sldId="309"/>
            <ac:spMk id="2" creationId="{5681EE7F-4FE7-493E-ADC4-1E0DD6BB0FE9}"/>
          </ac:spMkLst>
        </pc:spChg>
        <pc:spChg chg="del">
          <ac:chgData name="Nicolas Guillemot" userId="85b7a47195161b4e" providerId="LiveId" clId="{A2CF5108-2DB0-4472-AE5B-2FA3938A2BC6}" dt="2017-09-25T17:52:35.411" v="30972" actId="1076"/>
          <ac:spMkLst>
            <pc:docMk/>
            <pc:sldMk cId="2734557694" sldId="309"/>
            <ac:spMk id="3" creationId="{C5D6F65F-33D1-4E4F-8591-6154D9BA49F7}"/>
          </ac:spMkLst>
        </pc:spChg>
        <pc:spChg chg="add del">
          <ac:chgData name="Nicolas Guillemot" userId="85b7a47195161b4e" providerId="LiveId" clId="{A2CF5108-2DB0-4472-AE5B-2FA3938A2BC6}" dt="2017-09-25T17:52:24.299" v="30971" actId="1076"/>
          <ac:spMkLst>
            <pc:docMk/>
            <pc:sldMk cId="2734557694" sldId="309"/>
            <ac:spMk id="4" creationId="{BD29DB35-CC03-4FF6-B9FE-841D4DC58C58}"/>
          </ac:spMkLst>
        </pc:spChg>
        <pc:spChg chg="add mod">
          <ac:chgData name="Nicolas Guillemot" userId="85b7a47195161b4e" providerId="LiveId" clId="{A2CF5108-2DB0-4472-AE5B-2FA3938A2BC6}" dt="2017-09-25T20:49:29.689" v="32053" actId="1076"/>
          <ac:spMkLst>
            <pc:docMk/>
            <pc:sldMk cId="2734557694" sldId="309"/>
            <ac:spMk id="7" creationId="{0743E513-FB4A-43AE-AE38-D141C0ADA402}"/>
          </ac:spMkLst>
        </pc:spChg>
        <pc:picChg chg="add mod">
          <ac:chgData name="Nicolas Guillemot" userId="85b7a47195161b4e" providerId="LiveId" clId="{A2CF5108-2DB0-4472-AE5B-2FA3938A2BC6}" dt="2017-09-25T21:18:36.747" v="32390" actId="1076"/>
          <ac:picMkLst>
            <pc:docMk/>
            <pc:sldMk cId="2734557694" sldId="309"/>
            <ac:picMk id="5" creationId="{9AF08A99-65DC-4FA9-AA0F-EFC4E4978C40}"/>
          </ac:picMkLst>
        </pc:picChg>
        <pc:picChg chg="add mod">
          <ac:chgData name="Nicolas Guillemot" userId="85b7a47195161b4e" providerId="LiveId" clId="{A2CF5108-2DB0-4472-AE5B-2FA3938A2BC6}" dt="2017-09-25T20:49:19.969" v="32050" actId="1076"/>
          <ac:picMkLst>
            <pc:docMk/>
            <pc:sldMk cId="2734557694" sldId="309"/>
            <ac:picMk id="6" creationId="{C6F58E9F-21B9-4195-9F65-C8B9F183D69D}"/>
          </ac:picMkLst>
        </pc:picChg>
        <pc:picChg chg="add del mod">
          <ac:chgData name="Nicolas Guillemot" userId="85b7a47195161b4e" providerId="LiveId" clId="{A2CF5108-2DB0-4472-AE5B-2FA3938A2BC6}" dt="2017-09-25T21:18:17.931" v="32384" actId="478"/>
          <ac:picMkLst>
            <pc:docMk/>
            <pc:sldMk cId="2734557694" sldId="309"/>
            <ac:picMk id="9" creationId="{A8A7F81A-40C1-4269-ABCD-F00C338AEFDD}"/>
          </ac:picMkLst>
        </pc:picChg>
        <pc:picChg chg="add mod">
          <ac:chgData name="Nicolas Guillemot" userId="85b7a47195161b4e" providerId="LiveId" clId="{A2CF5108-2DB0-4472-AE5B-2FA3938A2BC6}" dt="2017-09-25T21:18:40.322" v="32392" actId="1076"/>
          <ac:picMkLst>
            <pc:docMk/>
            <pc:sldMk cId="2734557694" sldId="309"/>
            <ac:picMk id="11" creationId="{319C6BCE-99DF-43B8-B4D8-DC1DA96B5E66}"/>
          </ac:picMkLst>
        </pc:picChg>
        <pc:picChg chg="add mod">
          <ac:chgData name="Nicolas Guillemot" userId="85b7a47195161b4e" providerId="LiveId" clId="{A2CF5108-2DB0-4472-AE5B-2FA3938A2BC6}" dt="2017-09-25T21:18:38.014" v="32391" actId="1076"/>
          <ac:picMkLst>
            <pc:docMk/>
            <pc:sldMk cId="2734557694" sldId="309"/>
            <ac:picMk id="13" creationId="{A5149DAB-BAD0-4518-A986-33604D684D9E}"/>
          </ac:picMkLst>
        </pc:picChg>
      </pc:sldChg>
      <pc:sldChg chg="add del">
        <pc:chgData name="Nicolas Guillemot" userId="85b7a47195161b4e" providerId="LiveId" clId="{A2CF5108-2DB0-4472-AE5B-2FA3938A2BC6}" dt="2017-09-12T21:33:47.350" v="28107" actId="2696"/>
        <pc:sldMkLst>
          <pc:docMk/>
          <pc:sldMk cId="219589227" sldId="310"/>
        </pc:sldMkLst>
      </pc:sldChg>
      <pc:sldChg chg="addSp delSp modSp add addAnim delAnim modAnim modNotesTx">
        <pc:chgData name="Nicolas Guillemot" userId="85b7a47195161b4e" providerId="LiveId" clId="{A2CF5108-2DB0-4472-AE5B-2FA3938A2BC6}" dt="2017-09-26T23:10:05.150" v="75053" actId="20577"/>
        <pc:sldMkLst>
          <pc:docMk/>
          <pc:sldMk cId="2937826377" sldId="310"/>
        </pc:sldMkLst>
        <pc:spChg chg="mod">
          <ac:chgData name="Nicolas Guillemot" userId="85b7a47195161b4e" providerId="LiveId" clId="{A2CF5108-2DB0-4472-AE5B-2FA3938A2BC6}" dt="2017-09-26T03:28:13.006" v="33634" actId="1076"/>
          <ac:spMkLst>
            <pc:docMk/>
            <pc:sldMk cId="2937826377" sldId="310"/>
            <ac:spMk id="2" creationId="{F755311A-A68D-4EC7-A0E8-36D819CB9FC1}"/>
          </ac:spMkLst>
        </pc:spChg>
        <pc:spChg chg="del mod">
          <ac:chgData name="Nicolas Guillemot" userId="85b7a47195161b4e" providerId="LiveId" clId="{A2CF5108-2DB0-4472-AE5B-2FA3938A2BC6}" dt="2017-09-26T03:07:13.179" v="33316" actId="478"/>
          <ac:spMkLst>
            <pc:docMk/>
            <pc:sldMk cId="2937826377" sldId="310"/>
            <ac:spMk id="3" creationId="{9A927BB0-C6FA-4C8A-83C4-3C04F53A28A7}"/>
          </ac:spMkLst>
        </pc:spChg>
        <pc:spChg chg="add del mod">
          <ac:chgData name="Nicolas Guillemot" userId="85b7a47195161b4e" providerId="LiveId" clId="{A2CF5108-2DB0-4472-AE5B-2FA3938A2BC6}" dt="2017-09-26T02:41:59.807" v="32587" actId="478"/>
          <ac:spMkLst>
            <pc:docMk/>
            <pc:sldMk cId="2937826377" sldId="310"/>
            <ac:spMk id="4" creationId="{4DCCF383-47C5-4DA4-98BB-41005AB80D00}"/>
          </ac:spMkLst>
        </pc:spChg>
        <pc:spChg chg="add del mod">
          <ac:chgData name="Nicolas Guillemot" userId="85b7a47195161b4e" providerId="LiveId" clId="{A2CF5108-2DB0-4472-AE5B-2FA3938A2BC6}" dt="2017-09-26T02:41:56.549" v="32585" actId="478"/>
          <ac:spMkLst>
            <pc:docMk/>
            <pc:sldMk cId="2937826377" sldId="310"/>
            <ac:spMk id="5" creationId="{2C6EF1F5-951E-4711-AAE9-246A1585F9D5}"/>
          </ac:spMkLst>
        </pc:spChg>
        <pc:spChg chg="add del mod topLvl">
          <ac:chgData name="Nicolas Guillemot" userId="85b7a47195161b4e" providerId="LiveId" clId="{A2CF5108-2DB0-4472-AE5B-2FA3938A2BC6}" dt="2017-09-26T03:27:25.273" v="33626" actId="1076"/>
          <ac:spMkLst>
            <pc:docMk/>
            <pc:sldMk cId="2937826377" sldId="310"/>
            <ac:spMk id="6" creationId="{309DDE10-9E1B-426A-9261-88ECA8DDA3F4}"/>
          </ac:spMkLst>
        </pc:spChg>
        <pc:spChg chg="add del mod topLvl">
          <ac:chgData name="Nicolas Guillemot" userId="85b7a47195161b4e" providerId="LiveId" clId="{A2CF5108-2DB0-4472-AE5B-2FA3938A2BC6}" dt="2017-09-26T03:08:29.934" v="33336" actId="478"/>
          <ac:spMkLst>
            <pc:docMk/>
            <pc:sldMk cId="2937826377" sldId="310"/>
            <ac:spMk id="9" creationId="{5C11A527-5FC6-4F8F-8ECD-55924136B27A}"/>
          </ac:spMkLst>
        </pc:spChg>
        <pc:spChg chg="add del mod">
          <ac:chgData name="Nicolas Guillemot" userId="85b7a47195161b4e" providerId="LiveId" clId="{A2CF5108-2DB0-4472-AE5B-2FA3938A2BC6}" dt="2017-09-26T02:41:52.131" v="32583" actId="478"/>
          <ac:spMkLst>
            <pc:docMk/>
            <pc:sldMk cId="2937826377" sldId="310"/>
            <ac:spMk id="12" creationId="{2E864EC0-D4C1-465B-B52D-5AA427FC83BC}"/>
          </ac:spMkLst>
        </pc:spChg>
        <pc:spChg chg="add del mod topLvl">
          <ac:chgData name="Nicolas Guillemot" userId="85b7a47195161b4e" providerId="LiveId" clId="{A2CF5108-2DB0-4472-AE5B-2FA3938A2BC6}" dt="2017-09-26T03:27:25.273" v="33626" actId="1076"/>
          <ac:spMkLst>
            <pc:docMk/>
            <pc:sldMk cId="2937826377" sldId="310"/>
            <ac:spMk id="14" creationId="{A44204C8-DAC0-429C-9DFC-7B0916751095}"/>
          </ac:spMkLst>
        </pc:spChg>
        <pc:spChg chg="add del mod topLvl">
          <ac:chgData name="Nicolas Guillemot" userId="85b7a47195161b4e" providerId="LiveId" clId="{A2CF5108-2DB0-4472-AE5B-2FA3938A2BC6}" dt="2017-09-26T03:27:25.273" v="33626" actId="1076"/>
          <ac:spMkLst>
            <pc:docMk/>
            <pc:sldMk cId="2937826377" sldId="310"/>
            <ac:spMk id="15" creationId="{ABE73D2B-5948-4566-8A2E-513711F8ED8E}"/>
          </ac:spMkLst>
        </pc:spChg>
        <pc:spChg chg="add del mod">
          <ac:chgData name="Nicolas Guillemot" userId="85b7a47195161b4e" providerId="LiveId" clId="{A2CF5108-2DB0-4472-AE5B-2FA3938A2BC6}" dt="2017-09-26T02:41:47.215" v="32581" actId="478"/>
          <ac:spMkLst>
            <pc:docMk/>
            <pc:sldMk cId="2937826377" sldId="310"/>
            <ac:spMk id="18" creationId="{84480992-994E-427E-ABAB-3C2A6F67CC2F}"/>
          </ac:spMkLst>
        </pc:spChg>
        <pc:spChg chg="add del mod topLvl">
          <ac:chgData name="Nicolas Guillemot" userId="85b7a47195161b4e" providerId="LiveId" clId="{A2CF5108-2DB0-4472-AE5B-2FA3938A2BC6}" dt="2017-09-26T03:27:25.273" v="33626" actId="1076"/>
          <ac:spMkLst>
            <pc:docMk/>
            <pc:sldMk cId="2937826377" sldId="310"/>
            <ac:spMk id="19" creationId="{C4548F16-2BDC-454A-894F-74955D3B8978}"/>
          </ac:spMkLst>
        </pc:spChg>
        <pc:spChg chg="add del mod topLvl">
          <ac:chgData name="Nicolas Guillemot" userId="85b7a47195161b4e" providerId="LiveId" clId="{A2CF5108-2DB0-4472-AE5B-2FA3938A2BC6}" dt="2017-09-26T03:08:28.781" v="33335" actId="478"/>
          <ac:spMkLst>
            <pc:docMk/>
            <pc:sldMk cId="2937826377" sldId="310"/>
            <ac:spMk id="21" creationId="{A3E9FF60-E256-4481-B795-8205A6E18361}"/>
          </ac:spMkLst>
        </pc:spChg>
        <pc:spChg chg="add mod">
          <ac:chgData name="Nicolas Guillemot" userId="85b7a47195161b4e" providerId="LiveId" clId="{A2CF5108-2DB0-4472-AE5B-2FA3938A2BC6}" dt="2017-09-26T03:49:22.491" v="33897" actId="20577"/>
          <ac:spMkLst>
            <pc:docMk/>
            <pc:sldMk cId="2937826377" sldId="310"/>
            <ac:spMk id="32" creationId="{29404C81-BDB0-4885-901E-93D88588B63E}"/>
          </ac:spMkLst>
        </pc:spChg>
        <pc:spChg chg="add del mod">
          <ac:chgData name="Nicolas Guillemot" userId="85b7a47195161b4e" providerId="LiveId" clId="{A2CF5108-2DB0-4472-AE5B-2FA3938A2BC6}" dt="2017-09-26T03:32:31.040" v="33704" actId="478"/>
          <ac:spMkLst>
            <pc:docMk/>
            <pc:sldMk cId="2937826377" sldId="310"/>
            <ac:spMk id="46" creationId="{D1C1EC5B-2F4E-48A0-80F8-B54AC4A52742}"/>
          </ac:spMkLst>
        </pc:spChg>
        <pc:spChg chg="add del">
          <ac:chgData name="Nicolas Guillemot" userId="85b7a47195161b4e" providerId="LiveId" clId="{A2CF5108-2DB0-4472-AE5B-2FA3938A2BC6}" dt="2017-09-26T03:01:19.817" v="33268" actId="1076"/>
          <ac:spMkLst>
            <pc:docMk/>
            <pc:sldMk cId="2937826377" sldId="310"/>
            <ac:spMk id="49" creationId="{98899F67-B841-40EA-B703-E6309E1FBE60}"/>
          </ac:spMkLst>
        </pc:spChg>
        <pc:spChg chg="add del mod">
          <ac:chgData name="Nicolas Guillemot" userId="85b7a47195161b4e" providerId="LiveId" clId="{A2CF5108-2DB0-4472-AE5B-2FA3938A2BC6}" dt="2017-09-26T03:32:31.040" v="33704" actId="478"/>
          <ac:spMkLst>
            <pc:docMk/>
            <pc:sldMk cId="2937826377" sldId="310"/>
            <ac:spMk id="50" creationId="{AD8CA473-9415-45E5-950D-D0FAE80CEF55}"/>
          </ac:spMkLst>
        </pc:spChg>
        <pc:spChg chg="add del mod">
          <ac:chgData name="Nicolas Guillemot" userId="85b7a47195161b4e" providerId="LiveId" clId="{A2CF5108-2DB0-4472-AE5B-2FA3938A2BC6}" dt="2017-09-26T03:27:25.273" v="33626" actId="1076"/>
          <ac:spMkLst>
            <pc:docMk/>
            <pc:sldMk cId="2937826377" sldId="310"/>
            <ac:spMk id="127" creationId="{8238821D-03A8-4F84-BF41-DB4E6C23991C}"/>
          </ac:spMkLst>
        </pc:spChg>
        <pc:spChg chg="add del mod">
          <ac:chgData name="Nicolas Guillemot" userId="85b7a47195161b4e" providerId="LiveId" clId="{A2CF5108-2DB0-4472-AE5B-2FA3938A2BC6}" dt="2017-09-26T03:32:31.040" v="33704" actId="478"/>
          <ac:spMkLst>
            <pc:docMk/>
            <pc:sldMk cId="2937826377" sldId="310"/>
            <ac:spMk id="140" creationId="{ADC0C35E-21AC-4BBF-8372-98735B997997}"/>
          </ac:spMkLst>
        </pc:spChg>
        <pc:spChg chg="add del mod">
          <ac:chgData name="Nicolas Guillemot" userId="85b7a47195161b4e" providerId="LiveId" clId="{A2CF5108-2DB0-4472-AE5B-2FA3938A2BC6}" dt="2017-09-26T03:32:31.040" v="33704" actId="478"/>
          <ac:spMkLst>
            <pc:docMk/>
            <pc:sldMk cId="2937826377" sldId="310"/>
            <ac:spMk id="141" creationId="{73D83788-576C-4640-8737-3447AB44832E}"/>
          </ac:spMkLst>
        </pc:spChg>
        <pc:spChg chg="add del mod">
          <ac:chgData name="Nicolas Guillemot" userId="85b7a47195161b4e" providerId="LiveId" clId="{A2CF5108-2DB0-4472-AE5B-2FA3938A2BC6}" dt="2017-09-26T03:32:31.040" v="33704" actId="478"/>
          <ac:spMkLst>
            <pc:docMk/>
            <pc:sldMk cId="2937826377" sldId="310"/>
            <ac:spMk id="142" creationId="{3E316E36-C2DB-4C14-AAF0-EACF427306EB}"/>
          </ac:spMkLst>
        </pc:spChg>
        <pc:spChg chg="add del mod">
          <ac:chgData name="Nicolas Guillemot" userId="85b7a47195161b4e" providerId="LiveId" clId="{A2CF5108-2DB0-4472-AE5B-2FA3938A2BC6}" dt="2017-09-26T03:32:31.040" v="33704" actId="478"/>
          <ac:spMkLst>
            <pc:docMk/>
            <pc:sldMk cId="2937826377" sldId="310"/>
            <ac:spMk id="143" creationId="{7D750A4E-62E8-4B1C-BB00-FD12BF189BB9}"/>
          </ac:spMkLst>
        </pc:spChg>
        <pc:spChg chg="add del mod">
          <ac:chgData name="Nicolas Guillemot" userId="85b7a47195161b4e" providerId="LiveId" clId="{A2CF5108-2DB0-4472-AE5B-2FA3938A2BC6}" dt="2017-09-26T03:32:31.040" v="33704" actId="478"/>
          <ac:spMkLst>
            <pc:docMk/>
            <pc:sldMk cId="2937826377" sldId="310"/>
            <ac:spMk id="144" creationId="{C646437E-54E6-4A79-BA31-65E0CEA314B4}"/>
          </ac:spMkLst>
        </pc:spChg>
        <pc:spChg chg="add del mod">
          <ac:chgData name="Nicolas Guillemot" userId="85b7a47195161b4e" providerId="LiveId" clId="{A2CF5108-2DB0-4472-AE5B-2FA3938A2BC6}" dt="2017-09-26T03:32:31.040" v="33704" actId="478"/>
          <ac:spMkLst>
            <pc:docMk/>
            <pc:sldMk cId="2937826377" sldId="310"/>
            <ac:spMk id="145" creationId="{734EE8FB-F30E-4F97-95F9-F012C1131127}"/>
          </ac:spMkLst>
        </pc:spChg>
        <pc:spChg chg="add del mod">
          <ac:chgData name="Nicolas Guillemot" userId="85b7a47195161b4e" providerId="LiveId" clId="{A2CF5108-2DB0-4472-AE5B-2FA3938A2BC6}" dt="2017-09-26T03:32:31.040" v="33704" actId="478"/>
          <ac:spMkLst>
            <pc:docMk/>
            <pc:sldMk cId="2937826377" sldId="310"/>
            <ac:spMk id="146" creationId="{FCCFA83D-EE96-436D-B39E-70BDDDD4478C}"/>
          </ac:spMkLst>
        </pc:spChg>
        <pc:spChg chg="add del mod">
          <ac:chgData name="Nicolas Guillemot" userId="85b7a47195161b4e" providerId="LiveId" clId="{A2CF5108-2DB0-4472-AE5B-2FA3938A2BC6}" dt="2017-09-26T03:32:31.040" v="33704" actId="478"/>
          <ac:spMkLst>
            <pc:docMk/>
            <pc:sldMk cId="2937826377" sldId="310"/>
            <ac:spMk id="147" creationId="{03F43A2F-9C74-4042-A37E-12C501F88B1D}"/>
          </ac:spMkLst>
        </pc:spChg>
        <pc:spChg chg="add del mod">
          <ac:chgData name="Nicolas Guillemot" userId="85b7a47195161b4e" providerId="LiveId" clId="{A2CF5108-2DB0-4472-AE5B-2FA3938A2BC6}" dt="2017-09-26T03:22:48.702" v="33488" actId="478"/>
          <ac:spMkLst>
            <pc:docMk/>
            <pc:sldMk cId="2937826377" sldId="310"/>
            <ac:spMk id="148" creationId="{1BAFAE01-EE1D-4D9C-B392-B9C41E276283}"/>
          </ac:spMkLst>
        </pc:spChg>
        <pc:spChg chg="add del mod">
          <ac:chgData name="Nicolas Guillemot" userId="85b7a47195161b4e" providerId="LiveId" clId="{A2CF5108-2DB0-4472-AE5B-2FA3938A2BC6}" dt="2017-09-26T03:23:03.210" v="33490" actId="478"/>
          <ac:spMkLst>
            <pc:docMk/>
            <pc:sldMk cId="2937826377" sldId="310"/>
            <ac:spMk id="149" creationId="{D129F5F2-C7DE-4F39-817F-E7484ADFF548}"/>
          </ac:spMkLst>
        </pc:spChg>
        <pc:spChg chg="add del mod">
          <ac:chgData name="Nicolas Guillemot" userId="85b7a47195161b4e" providerId="LiveId" clId="{A2CF5108-2DB0-4472-AE5B-2FA3938A2BC6}" dt="2017-09-26T03:32:31.040" v="33704" actId="478"/>
          <ac:spMkLst>
            <pc:docMk/>
            <pc:sldMk cId="2937826377" sldId="310"/>
            <ac:spMk id="150" creationId="{CECA2B1B-5A1F-4677-BC06-0914EDE44E75}"/>
          </ac:spMkLst>
        </pc:spChg>
        <pc:spChg chg="add del mod">
          <ac:chgData name="Nicolas Guillemot" userId="85b7a47195161b4e" providerId="LiveId" clId="{A2CF5108-2DB0-4472-AE5B-2FA3938A2BC6}" dt="2017-09-26T03:32:31.040" v="33704" actId="478"/>
          <ac:spMkLst>
            <pc:docMk/>
            <pc:sldMk cId="2937826377" sldId="310"/>
            <ac:spMk id="151" creationId="{CCD995E4-021C-4C9E-9A88-CB7A5EBA906C}"/>
          </ac:spMkLst>
        </pc:spChg>
        <pc:spChg chg="add del mod">
          <ac:chgData name="Nicolas Guillemot" userId="85b7a47195161b4e" providerId="LiveId" clId="{A2CF5108-2DB0-4472-AE5B-2FA3938A2BC6}" dt="2017-09-26T03:32:31.040" v="33704" actId="478"/>
          <ac:spMkLst>
            <pc:docMk/>
            <pc:sldMk cId="2937826377" sldId="310"/>
            <ac:spMk id="152" creationId="{753219A4-4BEF-4F0C-BF93-FB4B75B576DC}"/>
          </ac:spMkLst>
        </pc:spChg>
        <pc:spChg chg="add del">
          <ac:chgData name="Nicolas Guillemot" userId="85b7a47195161b4e" providerId="LiveId" clId="{A2CF5108-2DB0-4472-AE5B-2FA3938A2BC6}" dt="2017-09-26T03:23:58.120" v="33502" actId="1076"/>
          <ac:spMkLst>
            <pc:docMk/>
            <pc:sldMk cId="2937826377" sldId="310"/>
            <ac:spMk id="153" creationId="{DA82CB41-00E4-4756-8DA9-1179F870377E}"/>
          </ac:spMkLst>
        </pc:spChg>
        <pc:spChg chg="add del">
          <ac:chgData name="Nicolas Guillemot" userId="85b7a47195161b4e" providerId="LiveId" clId="{A2CF5108-2DB0-4472-AE5B-2FA3938A2BC6}" dt="2017-09-26T03:23:58.120" v="33502" actId="1076"/>
          <ac:spMkLst>
            <pc:docMk/>
            <pc:sldMk cId="2937826377" sldId="310"/>
            <ac:spMk id="154" creationId="{56CECCC1-5D4C-44AF-B168-3446F386C83B}"/>
          </ac:spMkLst>
        </pc:spChg>
        <pc:spChg chg="add del">
          <ac:chgData name="Nicolas Guillemot" userId="85b7a47195161b4e" providerId="LiveId" clId="{A2CF5108-2DB0-4472-AE5B-2FA3938A2BC6}" dt="2017-09-26T03:23:58.120" v="33502" actId="1076"/>
          <ac:spMkLst>
            <pc:docMk/>
            <pc:sldMk cId="2937826377" sldId="310"/>
            <ac:spMk id="155" creationId="{6B7ECFEA-2DED-433D-9FFD-5F3B611524A8}"/>
          </ac:spMkLst>
        </pc:spChg>
        <pc:spChg chg="add del">
          <ac:chgData name="Nicolas Guillemot" userId="85b7a47195161b4e" providerId="LiveId" clId="{A2CF5108-2DB0-4472-AE5B-2FA3938A2BC6}" dt="2017-09-26T03:23:58.120" v="33502" actId="1076"/>
          <ac:spMkLst>
            <pc:docMk/>
            <pc:sldMk cId="2937826377" sldId="310"/>
            <ac:spMk id="156" creationId="{06DA0CCA-3CA1-4242-8F5F-2F4C8731C0E6}"/>
          </ac:spMkLst>
        </pc:spChg>
        <pc:spChg chg="add del">
          <ac:chgData name="Nicolas Guillemot" userId="85b7a47195161b4e" providerId="LiveId" clId="{A2CF5108-2DB0-4472-AE5B-2FA3938A2BC6}" dt="2017-09-26T03:23:58.120" v="33502" actId="1076"/>
          <ac:spMkLst>
            <pc:docMk/>
            <pc:sldMk cId="2937826377" sldId="310"/>
            <ac:spMk id="157" creationId="{7AD33210-FF07-46C0-A104-2CCCC7B2B77A}"/>
          </ac:spMkLst>
        </pc:spChg>
        <pc:spChg chg="add del">
          <ac:chgData name="Nicolas Guillemot" userId="85b7a47195161b4e" providerId="LiveId" clId="{A2CF5108-2DB0-4472-AE5B-2FA3938A2BC6}" dt="2017-09-26T03:23:58.120" v="33502" actId="1076"/>
          <ac:spMkLst>
            <pc:docMk/>
            <pc:sldMk cId="2937826377" sldId="310"/>
            <ac:spMk id="158" creationId="{A6AC1E21-58F2-4C83-8581-8DF0AB5747D1}"/>
          </ac:spMkLst>
        </pc:spChg>
        <pc:spChg chg="add del">
          <ac:chgData name="Nicolas Guillemot" userId="85b7a47195161b4e" providerId="LiveId" clId="{A2CF5108-2DB0-4472-AE5B-2FA3938A2BC6}" dt="2017-09-26T03:23:58.120" v="33502" actId="1076"/>
          <ac:spMkLst>
            <pc:docMk/>
            <pc:sldMk cId="2937826377" sldId="310"/>
            <ac:spMk id="159" creationId="{27DD2583-6972-42DD-8977-3D23713E9633}"/>
          </ac:spMkLst>
        </pc:spChg>
        <pc:spChg chg="add del mod">
          <ac:chgData name="Nicolas Guillemot" userId="85b7a47195161b4e" providerId="LiveId" clId="{A2CF5108-2DB0-4472-AE5B-2FA3938A2BC6}" dt="2017-09-26T03:32:31.040" v="33704" actId="478"/>
          <ac:spMkLst>
            <pc:docMk/>
            <pc:sldMk cId="2937826377" sldId="310"/>
            <ac:spMk id="160" creationId="{B2288FB7-D06F-4B3A-9405-E3FC1FBAE0E9}"/>
          </ac:spMkLst>
        </pc:spChg>
        <pc:spChg chg="add del mod">
          <ac:chgData name="Nicolas Guillemot" userId="85b7a47195161b4e" providerId="LiveId" clId="{A2CF5108-2DB0-4472-AE5B-2FA3938A2BC6}" dt="2017-09-26T03:32:31.040" v="33704" actId="478"/>
          <ac:spMkLst>
            <pc:docMk/>
            <pc:sldMk cId="2937826377" sldId="310"/>
            <ac:spMk id="161" creationId="{3B58DE6E-518F-44C3-83A6-C3C1AE0E8865}"/>
          </ac:spMkLst>
        </pc:spChg>
        <pc:spChg chg="add del">
          <ac:chgData name="Nicolas Guillemot" userId="85b7a47195161b4e" providerId="LiveId" clId="{A2CF5108-2DB0-4472-AE5B-2FA3938A2BC6}" dt="2017-09-26T03:27:27.800" v="33628" actId="1076"/>
          <ac:spMkLst>
            <pc:docMk/>
            <pc:sldMk cId="2937826377" sldId="310"/>
            <ac:spMk id="162" creationId="{CBFCC4D3-26BA-43B3-8DCF-4B2D02EB3173}"/>
          </ac:spMkLst>
        </pc:spChg>
        <pc:spChg chg="add del">
          <ac:chgData name="Nicolas Guillemot" userId="85b7a47195161b4e" providerId="LiveId" clId="{A2CF5108-2DB0-4472-AE5B-2FA3938A2BC6}" dt="2017-09-26T03:27:27.800" v="33628" actId="1076"/>
          <ac:spMkLst>
            <pc:docMk/>
            <pc:sldMk cId="2937826377" sldId="310"/>
            <ac:spMk id="164" creationId="{B7F60960-ACDA-4E80-909C-FD628C132CCD}"/>
          </ac:spMkLst>
        </pc:spChg>
        <pc:spChg chg="add del">
          <ac:chgData name="Nicolas Guillemot" userId="85b7a47195161b4e" providerId="LiveId" clId="{A2CF5108-2DB0-4472-AE5B-2FA3938A2BC6}" dt="2017-09-26T03:27:27.800" v="33628" actId="1076"/>
          <ac:spMkLst>
            <pc:docMk/>
            <pc:sldMk cId="2937826377" sldId="310"/>
            <ac:spMk id="165" creationId="{CA94BEB1-20A6-4F7C-A6E1-3C5855197758}"/>
          </ac:spMkLst>
        </pc:spChg>
        <pc:spChg chg="add del">
          <ac:chgData name="Nicolas Guillemot" userId="85b7a47195161b4e" providerId="LiveId" clId="{A2CF5108-2DB0-4472-AE5B-2FA3938A2BC6}" dt="2017-09-26T03:27:27.800" v="33628" actId="1076"/>
          <ac:spMkLst>
            <pc:docMk/>
            <pc:sldMk cId="2937826377" sldId="310"/>
            <ac:spMk id="167" creationId="{3A4F1CD3-4BF1-428C-8FCD-0D6128E1D513}"/>
          </ac:spMkLst>
        </pc:spChg>
        <pc:spChg chg="add del">
          <ac:chgData name="Nicolas Guillemot" userId="85b7a47195161b4e" providerId="LiveId" clId="{A2CF5108-2DB0-4472-AE5B-2FA3938A2BC6}" dt="2017-09-26T03:27:27.800" v="33628" actId="1076"/>
          <ac:spMkLst>
            <pc:docMk/>
            <pc:sldMk cId="2937826377" sldId="310"/>
            <ac:spMk id="169" creationId="{2D7F61F7-5C2E-4C29-AA3F-4F3E52CD3B12}"/>
          </ac:spMkLst>
        </pc:spChg>
        <pc:spChg chg="add del mod">
          <ac:chgData name="Nicolas Guillemot" userId="85b7a47195161b4e" providerId="LiveId" clId="{A2CF5108-2DB0-4472-AE5B-2FA3938A2BC6}" dt="2017-09-26T03:49:39.256" v="33910" actId="1076"/>
          <ac:spMkLst>
            <pc:docMk/>
            <pc:sldMk cId="2937826377" sldId="310"/>
            <ac:spMk id="171" creationId="{E7DFE48A-DEC6-46B6-97C7-2CD622CCD88D}"/>
          </ac:spMkLst>
        </pc:spChg>
        <pc:spChg chg="add del mod">
          <ac:chgData name="Nicolas Guillemot" userId="85b7a47195161b4e" providerId="LiveId" clId="{A2CF5108-2DB0-4472-AE5B-2FA3938A2BC6}" dt="2017-09-26T03:40:48.709" v="33735" actId="478"/>
          <ac:spMkLst>
            <pc:docMk/>
            <pc:sldMk cId="2937826377" sldId="310"/>
            <ac:spMk id="173" creationId="{D9DC91CD-208C-401A-BB3F-CC444F4A1D6B}"/>
          </ac:spMkLst>
        </pc:spChg>
        <pc:spChg chg="add del mod">
          <ac:chgData name="Nicolas Guillemot" userId="85b7a47195161b4e" providerId="LiveId" clId="{A2CF5108-2DB0-4472-AE5B-2FA3938A2BC6}" dt="2017-09-26T03:40:51.188" v="33736" actId="478"/>
          <ac:spMkLst>
            <pc:docMk/>
            <pc:sldMk cId="2937826377" sldId="310"/>
            <ac:spMk id="174" creationId="{DDA2E5C6-4FE3-4452-A156-B80A956556F2}"/>
          </ac:spMkLst>
        </pc:spChg>
        <pc:spChg chg="add del mod">
          <ac:chgData name="Nicolas Guillemot" userId="85b7a47195161b4e" providerId="LiveId" clId="{A2CF5108-2DB0-4472-AE5B-2FA3938A2BC6}" dt="2017-09-26T03:50:16.745" v="33914" actId="20577"/>
          <ac:spMkLst>
            <pc:docMk/>
            <pc:sldMk cId="2937826377" sldId="310"/>
            <ac:spMk id="176" creationId="{9E5926AD-A61B-4C03-9482-9F7B370EBD61}"/>
          </ac:spMkLst>
        </pc:spChg>
        <pc:spChg chg="add del mod">
          <ac:chgData name="Nicolas Guillemot" userId="85b7a47195161b4e" providerId="LiveId" clId="{A2CF5108-2DB0-4472-AE5B-2FA3938A2BC6}" dt="2017-09-26T03:40:46.401" v="33734" actId="478"/>
          <ac:spMkLst>
            <pc:docMk/>
            <pc:sldMk cId="2937826377" sldId="310"/>
            <ac:spMk id="178" creationId="{47C92EF4-6BD5-470A-B52B-E60E4DBC2B4D}"/>
          </ac:spMkLst>
        </pc:spChg>
        <pc:spChg chg="add del mod">
          <ac:chgData name="Nicolas Guillemot" userId="85b7a47195161b4e" providerId="LiveId" clId="{A2CF5108-2DB0-4472-AE5B-2FA3938A2BC6}" dt="2017-09-26T03:48:45.612" v="33872" actId="478"/>
          <ac:spMkLst>
            <pc:docMk/>
            <pc:sldMk cId="2937826377" sldId="310"/>
            <ac:spMk id="195" creationId="{ABAFC459-E068-4B27-B66D-976D6EF7DDC4}"/>
          </ac:spMkLst>
        </pc:spChg>
        <pc:spChg chg="add del mod">
          <ac:chgData name="Nicolas Guillemot" userId="85b7a47195161b4e" providerId="LiveId" clId="{A2CF5108-2DB0-4472-AE5B-2FA3938A2BC6}" dt="2017-09-26T03:49:39.256" v="33910" actId="1076"/>
          <ac:spMkLst>
            <pc:docMk/>
            <pc:sldMk cId="2937826377" sldId="310"/>
            <ac:spMk id="201" creationId="{9EC34911-0F6C-405D-9BF3-A763C3AC0AC2}"/>
          </ac:spMkLst>
        </pc:spChg>
        <pc:spChg chg="add del mod">
          <ac:chgData name="Nicolas Guillemot" userId="85b7a47195161b4e" providerId="LiveId" clId="{A2CF5108-2DB0-4472-AE5B-2FA3938A2BC6}" dt="2017-09-26T03:49:39.256" v="33910" actId="1076"/>
          <ac:spMkLst>
            <pc:docMk/>
            <pc:sldMk cId="2937826377" sldId="310"/>
            <ac:spMk id="206" creationId="{0797156C-2B47-45FF-A82D-7B9FC5D8CBB7}"/>
          </ac:spMkLst>
        </pc:spChg>
        <pc:spChg chg="add del mod">
          <ac:chgData name="Nicolas Guillemot" userId="85b7a47195161b4e" providerId="LiveId" clId="{A2CF5108-2DB0-4472-AE5B-2FA3938A2BC6}" dt="2017-09-26T03:49:11.762" v="33882" actId="478"/>
          <ac:spMkLst>
            <pc:docMk/>
            <pc:sldMk cId="2937826377" sldId="310"/>
            <ac:spMk id="225" creationId="{F55C9ACE-2A9F-4681-90EE-1DB28C924B85}"/>
          </ac:spMkLst>
        </pc:spChg>
        <pc:spChg chg="add del mod">
          <ac:chgData name="Nicolas Guillemot" userId="85b7a47195161b4e" providerId="LiveId" clId="{A2CF5108-2DB0-4472-AE5B-2FA3938A2BC6}" dt="2017-09-26T03:49:11.762" v="33882" actId="478"/>
          <ac:spMkLst>
            <pc:docMk/>
            <pc:sldMk cId="2937826377" sldId="310"/>
            <ac:spMk id="226" creationId="{35CB3CD4-3DE8-450A-A47B-0945C8CCA953}"/>
          </ac:spMkLst>
        </pc:spChg>
        <pc:spChg chg="add del mod">
          <ac:chgData name="Nicolas Guillemot" userId="85b7a47195161b4e" providerId="LiveId" clId="{A2CF5108-2DB0-4472-AE5B-2FA3938A2BC6}" dt="2017-09-26T03:49:11.762" v="33882" actId="478"/>
          <ac:spMkLst>
            <pc:docMk/>
            <pc:sldMk cId="2937826377" sldId="310"/>
            <ac:spMk id="227" creationId="{1CACAD3B-FD92-49C8-96C7-AA8895B763CD}"/>
          </ac:spMkLst>
        </pc:spChg>
        <pc:spChg chg="add del mod">
          <ac:chgData name="Nicolas Guillemot" userId="85b7a47195161b4e" providerId="LiveId" clId="{A2CF5108-2DB0-4472-AE5B-2FA3938A2BC6}" dt="2017-09-26T03:50:18.553" v="33916" actId="20577"/>
          <ac:spMkLst>
            <pc:docMk/>
            <pc:sldMk cId="2937826377" sldId="310"/>
            <ac:spMk id="233" creationId="{A14688E7-BE0A-4D70-86F8-E1F9CCDA57BB}"/>
          </ac:spMkLst>
        </pc:spChg>
        <pc:spChg chg="add mod">
          <ac:chgData name="Nicolas Guillemot" userId="85b7a47195161b4e" providerId="LiveId" clId="{A2CF5108-2DB0-4472-AE5B-2FA3938A2BC6}" dt="2017-09-26T03:50:57.746" v="33923" actId="1076"/>
          <ac:spMkLst>
            <pc:docMk/>
            <pc:sldMk cId="2937826377" sldId="310"/>
            <ac:spMk id="242" creationId="{F10D51D3-AFE6-458E-8827-BFD6D9F1BB8A}"/>
          </ac:spMkLst>
        </pc:spChg>
        <pc:spChg chg="add mod">
          <ac:chgData name="Nicolas Guillemot" userId="85b7a47195161b4e" providerId="LiveId" clId="{A2CF5108-2DB0-4472-AE5B-2FA3938A2BC6}" dt="2017-09-26T03:51:06.191" v="33929" actId="20577"/>
          <ac:spMkLst>
            <pc:docMk/>
            <pc:sldMk cId="2937826377" sldId="310"/>
            <ac:spMk id="243" creationId="{82D492C9-72A1-4181-A43E-8FC6119655FC}"/>
          </ac:spMkLst>
        </pc:spChg>
        <pc:spChg chg="add mod">
          <ac:chgData name="Nicolas Guillemot" userId="85b7a47195161b4e" providerId="LiveId" clId="{A2CF5108-2DB0-4472-AE5B-2FA3938A2BC6}" dt="2017-09-26T03:51:12.111" v="33932" actId="20577"/>
          <ac:spMkLst>
            <pc:docMk/>
            <pc:sldMk cId="2937826377" sldId="310"/>
            <ac:spMk id="244" creationId="{62FF7CFA-EB97-4994-8A43-F66EB8882110}"/>
          </ac:spMkLst>
        </pc:spChg>
        <pc:spChg chg="add mod">
          <ac:chgData name="Nicolas Guillemot" userId="85b7a47195161b4e" providerId="LiveId" clId="{A2CF5108-2DB0-4472-AE5B-2FA3938A2BC6}" dt="2017-09-26T03:51:16.770" v="33935" actId="20577"/>
          <ac:spMkLst>
            <pc:docMk/>
            <pc:sldMk cId="2937826377" sldId="310"/>
            <ac:spMk id="245" creationId="{C0ADB74F-8499-4EF1-9342-464277E978E6}"/>
          </ac:spMkLst>
        </pc:spChg>
        <pc:spChg chg="add mod">
          <ac:chgData name="Nicolas Guillemot" userId="85b7a47195161b4e" providerId="LiveId" clId="{A2CF5108-2DB0-4472-AE5B-2FA3938A2BC6}" dt="2017-09-26T03:51:22.795" v="33939" actId="20577"/>
          <ac:spMkLst>
            <pc:docMk/>
            <pc:sldMk cId="2937826377" sldId="310"/>
            <ac:spMk id="246" creationId="{F0823F4D-31BD-4CBD-80F2-BF6E059A26F5}"/>
          </ac:spMkLst>
        </pc:spChg>
        <pc:spChg chg="add mod">
          <ac:chgData name="Nicolas Guillemot" userId="85b7a47195161b4e" providerId="LiveId" clId="{A2CF5108-2DB0-4472-AE5B-2FA3938A2BC6}" dt="2017-09-26T03:53:15.332" v="33969" actId="1076"/>
          <ac:spMkLst>
            <pc:docMk/>
            <pc:sldMk cId="2937826377" sldId="310"/>
            <ac:spMk id="247" creationId="{7C1D7048-7D66-4EB2-8B2D-EBDA77136FFB}"/>
          </ac:spMkLst>
        </pc:spChg>
        <pc:grpChg chg="add del mod">
          <ac:chgData name="Nicolas Guillemot" userId="85b7a47195161b4e" providerId="LiveId" clId="{A2CF5108-2DB0-4472-AE5B-2FA3938A2BC6}" dt="2017-09-26T03:05:08.775" v="33294" actId="1076"/>
          <ac:grpSpMkLst>
            <pc:docMk/>
            <pc:sldMk cId="2937826377" sldId="310"/>
            <ac:grpSpMk id="25" creationId="{54D5AA80-FBC3-4E2D-A040-DA5FD89B1760}"/>
          </ac:grpSpMkLst>
        </pc:grpChg>
        <pc:cxnChg chg="add del mod">
          <ac:chgData name="Nicolas Guillemot" userId="85b7a47195161b4e" providerId="LiveId" clId="{A2CF5108-2DB0-4472-AE5B-2FA3938A2BC6}" dt="2017-09-26T02:42:01.999" v="32588" actId="478"/>
          <ac:cxnSpMkLst>
            <pc:docMk/>
            <pc:sldMk cId="2937826377" sldId="310"/>
            <ac:cxnSpMk id="7" creationId="{A253DFFC-E096-4563-AE0D-A248D581196E}"/>
          </ac:cxnSpMkLst>
        </pc:cxnChg>
        <pc:cxnChg chg="add del mod">
          <ac:chgData name="Nicolas Guillemot" userId="85b7a47195161b4e" providerId="LiveId" clId="{A2CF5108-2DB0-4472-AE5B-2FA3938A2BC6}" dt="2017-09-26T02:41:58.191" v="32586" actId="478"/>
          <ac:cxnSpMkLst>
            <pc:docMk/>
            <pc:sldMk cId="2937826377" sldId="310"/>
            <ac:cxnSpMk id="8" creationId="{657D7082-39E3-4B0B-9079-5C49AC21476C}"/>
          </ac:cxnSpMkLst>
        </pc:cxnChg>
        <pc:cxnChg chg="add del mod topLvl">
          <ac:chgData name="Nicolas Guillemot" userId="85b7a47195161b4e" providerId="LiveId" clId="{A2CF5108-2DB0-4472-AE5B-2FA3938A2BC6}" dt="2017-09-26T03:27:25.273" v="33626" actId="1076"/>
          <ac:cxnSpMkLst>
            <pc:docMk/>
            <pc:sldMk cId="2937826377" sldId="310"/>
            <ac:cxnSpMk id="10" creationId="{BDDCBD69-054E-4386-BAAE-F369F59FCBC6}"/>
          </ac:cxnSpMkLst>
        </pc:cxnChg>
        <pc:cxnChg chg="add del mod topLvl">
          <ac:chgData name="Nicolas Guillemot" userId="85b7a47195161b4e" providerId="LiveId" clId="{A2CF5108-2DB0-4472-AE5B-2FA3938A2BC6}" dt="2017-09-26T03:08:31.167" v="33337" actId="478"/>
          <ac:cxnSpMkLst>
            <pc:docMk/>
            <pc:sldMk cId="2937826377" sldId="310"/>
            <ac:cxnSpMk id="11" creationId="{3B095D49-056B-486A-95C0-22E091A5B990}"/>
          </ac:cxnSpMkLst>
        </pc:cxnChg>
        <pc:cxnChg chg="add del mod">
          <ac:chgData name="Nicolas Guillemot" userId="85b7a47195161b4e" providerId="LiveId" clId="{A2CF5108-2DB0-4472-AE5B-2FA3938A2BC6}" dt="2017-09-26T02:41:54.551" v="32584" actId="478"/>
          <ac:cxnSpMkLst>
            <pc:docMk/>
            <pc:sldMk cId="2937826377" sldId="310"/>
            <ac:cxnSpMk id="13" creationId="{137DAC70-6939-443C-8CAC-B5BA4ACB1069}"/>
          </ac:cxnSpMkLst>
        </pc:cxnChg>
        <pc:cxnChg chg="add del mod topLvl">
          <ac:chgData name="Nicolas Guillemot" userId="85b7a47195161b4e" providerId="LiveId" clId="{A2CF5108-2DB0-4472-AE5B-2FA3938A2BC6}" dt="2017-09-26T03:27:25.273" v="33626" actId="1076"/>
          <ac:cxnSpMkLst>
            <pc:docMk/>
            <pc:sldMk cId="2937826377" sldId="310"/>
            <ac:cxnSpMk id="16" creationId="{BB22C2D5-FAAC-48AB-99FD-BC4A7032A92E}"/>
          </ac:cxnSpMkLst>
        </pc:cxnChg>
        <pc:cxnChg chg="add del mod">
          <ac:chgData name="Nicolas Guillemot" userId="85b7a47195161b4e" providerId="LiveId" clId="{A2CF5108-2DB0-4472-AE5B-2FA3938A2BC6}" dt="2017-09-26T02:41:49.638" v="32582" actId="478"/>
          <ac:cxnSpMkLst>
            <pc:docMk/>
            <pc:sldMk cId="2937826377" sldId="310"/>
            <ac:cxnSpMk id="17" creationId="{20D1E714-A7A2-40A7-9172-2170A63C1310}"/>
          </ac:cxnSpMkLst>
        </pc:cxnChg>
        <pc:cxnChg chg="add del mod topLvl">
          <ac:chgData name="Nicolas Guillemot" userId="85b7a47195161b4e" providerId="LiveId" clId="{A2CF5108-2DB0-4472-AE5B-2FA3938A2BC6}" dt="2017-09-26T03:27:25.273" v="33626" actId="1076"/>
          <ac:cxnSpMkLst>
            <pc:docMk/>
            <pc:sldMk cId="2937826377" sldId="310"/>
            <ac:cxnSpMk id="20" creationId="{42361561-5CB2-438B-917E-767EACB30657}"/>
          </ac:cxnSpMkLst>
        </pc:cxnChg>
        <pc:cxnChg chg="add del mod topLvl">
          <ac:chgData name="Nicolas Guillemot" userId="85b7a47195161b4e" providerId="LiveId" clId="{A2CF5108-2DB0-4472-AE5B-2FA3938A2BC6}" dt="2017-09-26T03:08:23.437" v="33334" actId="478"/>
          <ac:cxnSpMkLst>
            <pc:docMk/>
            <pc:sldMk cId="2937826377" sldId="310"/>
            <ac:cxnSpMk id="22" creationId="{E6EAAF61-AB5E-4858-B255-10CF6225AE44}"/>
          </ac:cxnSpMkLst>
        </pc:cxnChg>
        <pc:cxnChg chg="add del mod">
          <ac:chgData name="Nicolas Guillemot" userId="85b7a47195161b4e" providerId="LiveId" clId="{A2CF5108-2DB0-4472-AE5B-2FA3938A2BC6}" dt="2017-09-26T03:27:25.273" v="33626" actId="1076"/>
          <ac:cxnSpMkLst>
            <pc:docMk/>
            <pc:sldMk cId="2937826377" sldId="310"/>
            <ac:cxnSpMk id="137" creationId="{63A04C36-F934-43BF-A4B8-5B6DFAAA6466}"/>
          </ac:cxnSpMkLst>
        </pc:cxnChg>
        <pc:cxnChg chg="add del">
          <ac:chgData name="Nicolas Guillemot" userId="85b7a47195161b4e" providerId="LiveId" clId="{A2CF5108-2DB0-4472-AE5B-2FA3938A2BC6}" dt="2017-09-26T03:27:27.800" v="33628" actId="1076"/>
          <ac:cxnSpMkLst>
            <pc:docMk/>
            <pc:sldMk cId="2937826377" sldId="310"/>
            <ac:cxnSpMk id="163" creationId="{E537A40C-2289-4FAC-ABE2-E2A147C1426B}"/>
          </ac:cxnSpMkLst>
        </pc:cxnChg>
        <pc:cxnChg chg="add del">
          <ac:chgData name="Nicolas Guillemot" userId="85b7a47195161b4e" providerId="LiveId" clId="{A2CF5108-2DB0-4472-AE5B-2FA3938A2BC6}" dt="2017-09-26T03:27:27.800" v="33628" actId="1076"/>
          <ac:cxnSpMkLst>
            <pc:docMk/>
            <pc:sldMk cId="2937826377" sldId="310"/>
            <ac:cxnSpMk id="166" creationId="{395CC0DF-99B2-432D-92EA-FD42805A38D3}"/>
          </ac:cxnSpMkLst>
        </pc:cxnChg>
        <pc:cxnChg chg="add del">
          <ac:chgData name="Nicolas Guillemot" userId="85b7a47195161b4e" providerId="LiveId" clId="{A2CF5108-2DB0-4472-AE5B-2FA3938A2BC6}" dt="2017-09-26T03:27:27.800" v="33628" actId="1076"/>
          <ac:cxnSpMkLst>
            <pc:docMk/>
            <pc:sldMk cId="2937826377" sldId="310"/>
            <ac:cxnSpMk id="168" creationId="{9B734531-0390-400E-B716-B3A90539C0DE}"/>
          </ac:cxnSpMkLst>
        </pc:cxnChg>
        <pc:cxnChg chg="add del">
          <ac:chgData name="Nicolas Guillemot" userId="85b7a47195161b4e" providerId="LiveId" clId="{A2CF5108-2DB0-4472-AE5B-2FA3938A2BC6}" dt="2017-09-26T03:27:27.800" v="33628" actId="1076"/>
          <ac:cxnSpMkLst>
            <pc:docMk/>
            <pc:sldMk cId="2937826377" sldId="310"/>
            <ac:cxnSpMk id="170" creationId="{B2F12B58-8B66-4247-921D-BB5A9C253895}"/>
          </ac:cxnSpMkLst>
        </pc:cxnChg>
        <pc:cxnChg chg="add del mod">
          <ac:chgData name="Nicolas Guillemot" userId="85b7a47195161b4e" providerId="LiveId" clId="{A2CF5108-2DB0-4472-AE5B-2FA3938A2BC6}" dt="2017-09-26T03:40:53.324" v="33737" actId="478"/>
          <ac:cxnSpMkLst>
            <pc:docMk/>
            <pc:sldMk cId="2937826377" sldId="310"/>
            <ac:cxnSpMk id="172" creationId="{14358BA3-E449-4929-8898-E0B39CC3C4C8}"/>
          </ac:cxnSpMkLst>
        </pc:cxnChg>
        <pc:cxnChg chg="add del mod">
          <ac:chgData name="Nicolas Guillemot" userId="85b7a47195161b4e" providerId="LiveId" clId="{A2CF5108-2DB0-4472-AE5B-2FA3938A2BC6}" dt="2017-09-26T03:49:39.256" v="33910" actId="1076"/>
          <ac:cxnSpMkLst>
            <pc:docMk/>
            <pc:sldMk cId="2937826377" sldId="310"/>
            <ac:cxnSpMk id="175" creationId="{62A15072-2521-430D-9E33-104291B0B3AB}"/>
          </ac:cxnSpMkLst>
        </pc:cxnChg>
        <pc:cxnChg chg="add del mod">
          <ac:chgData name="Nicolas Guillemot" userId="85b7a47195161b4e" providerId="LiveId" clId="{A2CF5108-2DB0-4472-AE5B-2FA3938A2BC6}" dt="2017-09-26T03:40:55.016" v="33738" actId="478"/>
          <ac:cxnSpMkLst>
            <pc:docMk/>
            <pc:sldMk cId="2937826377" sldId="310"/>
            <ac:cxnSpMk id="177" creationId="{7968F966-4C34-48B8-A178-B6EA47EFF13F}"/>
          </ac:cxnSpMkLst>
        </pc:cxnChg>
        <pc:cxnChg chg="add del mod">
          <ac:chgData name="Nicolas Guillemot" userId="85b7a47195161b4e" providerId="LiveId" clId="{A2CF5108-2DB0-4472-AE5B-2FA3938A2BC6}" dt="2017-09-26T03:40:56.382" v="33739" actId="478"/>
          <ac:cxnSpMkLst>
            <pc:docMk/>
            <pc:sldMk cId="2937826377" sldId="310"/>
            <ac:cxnSpMk id="179" creationId="{F2158907-CCB0-41B8-AFC5-2FABD4A3D17B}"/>
          </ac:cxnSpMkLst>
        </pc:cxnChg>
        <pc:cxnChg chg="add del mod">
          <ac:chgData name="Nicolas Guillemot" userId="85b7a47195161b4e" providerId="LiveId" clId="{A2CF5108-2DB0-4472-AE5B-2FA3938A2BC6}" dt="2017-09-26T03:48:47.488" v="33873" actId="478"/>
          <ac:cxnSpMkLst>
            <pc:docMk/>
            <pc:sldMk cId="2937826377" sldId="310"/>
            <ac:cxnSpMk id="196" creationId="{5D174D94-6F49-41A5-9424-6C24F1156A87}"/>
          </ac:cxnSpMkLst>
        </pc:cxnChg>
        <pc:cxnChg chg="add del mod">
          <ac:chgData name="Nicolas Guillemot" userId="85b7a47195161b4e" providerId="LiveId" clId="{A2CF5108-2DB0-4472-AE5B-2FA3938A2BC6}" dt="2017-09-26T03:49:39.256" v="33910" actId="1076"/>
          <ac:cxnSpMkLst>
            <pc:docMk/>
            <pc:sldMk cId="2937826377" sldId="310"/>
            <ac:cxnSpMk id="202" creationId="{F9CBA2D0-A694-45D8-92FA-633A58AC6EC7}"/>
          </ac:cxnSpMkLst>
        </pc:cxnChg>
        <pc:cxnChg chg="add del mod">
          <ac:chgData name="Nicolas Guillemot" userId="85b7a47195161b4e" providerId="LiveId" clId="{A2CF5108-2DB0-4472-AE5B-2FA3938A2BC6}" dt="2017-09-26T03:49:39.256" v="33910" actId="1076"/>
          <ac:cxnSpMkLst>
            <pc:docMk/>
            <pc:sldMk cId="2937826377" sldId="310"/>
            <ac:cxnSpMk id="207" creationId="{86214545-9B9C-4C4F-8645-A8096A9B675A}"/>
          </ac:cxnSpMkLst>
        </pc:cxnChg>
        <pc:cxnChg chg="add del mod">
          <ac:chgData name="Nicolas Guillemot" userId="85b7a47195161b4e" providerId="LiveId" clId="{A2CF5108-2DB0-4472-AE5B-2FA3938A2BC6}" dt="2017-09-26T03:49:39.256" v="33910" actId="1076"/>
          <ac:cxnSpMkLst>
            <pc:docMk/>
            <pc:sldMk cId="2937826377" sldId="310"/>
            <ac:cxnSpMk id="234" creationId="{B870E04B-4AFA-4E33-9621-E6717E84D74E}"/>
          </ac:cxnSpMkLst>
        </pc:cxnChg>
      </pc:sldChg>
      <pc:sldChg chg="addSp delSp modSp add modAnim modNotesTx">
        <pc:chgData name="Nicolas Guillemot" userId="85b7a47195161b4e" providerId="LiveId" clId="{A2CF5108-2DB0-4472-AE5B-2FA3938A2BC6}" dt="2017-09-26T23:21:20.045" v="76660" actId="20577"/>
        <pc:sldMkLst>
          <pc:docMk/>
          <pc:sldMk cId="3214818481" sldId="311"/>
        </pc:sldMkLst>
        <pc:spChg chg="mod">
          <ac:chgData name="Nicolas Guillemot" userId="85b7a47195161b4e" providerId="LiveId" clId="{A2CF5108-2DB0-4472-AE5B-2FA3938A2BC6}" dt="2017-09-26T03:30:04.917" v="33667" actId="20577"/>
          <ac:spMkLst>
            <pc:docMk/>
            <pc:sldMk cId="3214818481" sldId="311"/>
            <ac:spMk id="2" creationId="{F755311A-A68D-4EC7-A0E8-36D819CB9FC1}"/>
          </ac:spMkLst>
        </pc:spChg>
        <pc:spChg chg="add del mod">
          <ac:chgData name="Nicolas Guillemot" userId="85b7a47195161b4e" providerId="LiveId" clId="{A2CF5108-2DB0-4472-AE5B-2FA3938A2BC6}" dt="2017-09-26T03:30:12.791" v="33669" actId="478"/>
          <ac:spMkLst>
            <pc:docMk/>
            <pc:sldMk cId="3214818481" sldId="311"/>
            <ac:spMk id="4" creationId="{1D3D095E-AB89-4555-8D38-E96425C650A8}"/>
          </ac:spMkLst>
        </pc:spChg>
        <pc:spChg chg="del">
          <ac:chgData name="Nicolas Guillemot" userId="85b7a47195161b4e" providerId="LiveId" clId="{A2CF5108-2DB0-4472-AE5B-2FA3938A2BC6}" dt="2017-09-26T03:30:09.049" v="33668" actId="478"/>
          <ac:spMkLst>
            <pc:docMk/>
            <pc:sldMk cId="3214818481" sldId="311"/>
            <ac:spMk id="32" creationId="{29404C81-BDB0-4885-901E-93D88588B63E}"/>
          </ac:spMkLst>
        </pc:spChg>
        <pc:spChg chg="mod">
          <ac:chgData name="Nicolas Guillemot" userId="85b7a47195161b4e" providerId="LiveId" clId="{A2CF5108-2DB0-4472-AE5B-2FA3938A2BC6}" dt="2017-09-26T03:55:03.101" v="34008" actId="1035"/>
          <ac:spMkLst>
            <pc:docMk/>
            <pc:sldMk cId="3214818481" sldId="311"/>
            <ac:spMk id="46" creationId="{D1C1EC5B-2F4E-48A0-80F8-B54AC4A52742}"/>
          </ac:spMkLst>
        </pc:spChg>
        <pc:spChg chg="mod">
          <ac:chgData name="Nicolas Guillemot" userId="85b7a47195161b4e" providerId="LiveId" clId="{A2CF5108-2DB0-4472-AE5B-2FA3938A2BC6}" dt="2017-09-26T03:55:03.101" v="34008" actId="1035"/>
          <ac:spMkLst>
            <pc:docMk/>
            <pc:sldMk cId="3214818481" sldId="311"/>
            <ac:spMk id="50" creationId="{AD8CA473-9415-45E5-950D-D0FAE80CEF55}"/>
          </ac:spMkLst>
        </pc:spChg>
        <pc:spChg chg="mod">
          <ac:chgData name="Nicolas Guillemot" userId="85b7a47195161b4e" providerId="LiveId" clId="{A2CF5108-2DB0-4472-AE5B-2FA3938A2BC6}" dt="2017-09-26T03:55:03.101" v="34008" actId="1035"/>
          <ac:spMkLst>
            <pc:docMk/>
            <pc:sldMk cId="3214818481" sldId="311"/>
            <ac:spMk id="140" creationId="{ADC0C35E-21AC-4BBF-8372-98735B997997}"/>
          </ac:spMkLst>
        </pc:spChg>
        <pc:spChg chg="mod">
          <ac:chgData name="Nicolas Guillemot" userId="85b7a47195161b4e" providerId="LiveId" clId="{A2CF5108-2DB0-4472-AE5B-2FA3938A2BC6}" dt="2017-09-26T03:55:03.101" v="34008" actId="1035"/>
          <ac:spMkLst>
            <pc:docMk/>
            <pc:sldMk cId="3214818481" sldId="311"/>
            <ac:spMk id="141" creationId="{73D83788-576C-4640-8737-3447AB44832E}"/>
          </ac:spMkLst>
        </pc:spChg>
        <pc:spChg chg="mod">
          <ac:chgData name="Nicolas Guillemot" userId="85b7a47195161b4e" providerId="LiveId" clId="{A2CF5108-2DB0-4472-AE5B-2FA3938A2BC6}" dt="2017-09-26T03:55:03.101" v="34008" actId="1035"/>
          <ac:spMkLst>
            <pc:docMk/>
            <pc:sldMk cId="3214818481" sldId="311"/>
            <ac:spMk id="142" creationId="{3E316E36-C2DB-4C14-AAF0-EACF427306EB}"/>
          </ac:spMkLst>
        </pc:spChg>
        <pc:spChg chg="mod">
          <ac:chgData name="Nicolas Guillemot" userId="85b7a47195161b4e" providerId="LiveId" clId="{A2CF5108-2DB0-4472-AE5B-2FA3938A2BC6}" dt="2017-09-26T03:55:03.101" v="34008" actId="1035"/>
          <ac:spMkLst>
            <pc:docMk/>
            <pc:sldMk cId="3214818481" sldId="311"/>
            <ac:spMk id="143" creationId="{7D750A4E-62E8-4B1C-BB00-FD12BF189BB9}"/>
          </ac:spMkLst>
        </pc:spChg>
        <pc:spChg chg="mod">
          <ac:chgData name="Nicolas Guillemot" userId="85b7a47195161b4e" providerId="LiveId" clId="{A2CF5108-2DB0-4472-AE5B-2FA3938A2BC6}" dt="2017-09-26T03:55:03.101" v="34008" actId="1035"/>
          <ac:spMkLst>
            <pc:docMk/>
            <pc:sldMk cId="3214818481" sldId="311"/>
            <ac:spMk id="144" creationId="{C646437E-54E6-4A79-BA31-65E0CEA314B4}"/>
          </ac:spMkLst>
        </pc:spChg>
        <pc:spChg chg="mod">
          <ac:chgData name="Nicolas Guillemot" userId="85b7a47195161b4e" providerId="LiveId" clId="{A2CF5108-2DB0-4472-AE5B-2FA3938A2BC6}" dt="2017-09-26T03:55:03.101" v="34008" actId="1035"/>
          <ac:spMkLst>
            <pc:docMk/>
            <pc:sldMk cId="3214818481" sldId="311"/>
            <ac:spMk id="145" creationId="{734EE8FB-F30E-4F97-95F9-F012C1131127}"/>
          </ac:spMkLst>
        </pc:spChg>
        <pc:spChg chg="mod">
          <ac:chgData name="Nicolas Guillemot" userId="85b7a47195161b4e" providerId="LiveId" clId="{A2CF5108-2DB0-4472-AE5B-2FA3938A2BC6}" dt="2017-09-26T03:55:03.101" v="34008" actId="1035"/>
          <ac:spMkLst>
            <pc:docMk/>
            <pc:sldMk cId="3214818481" sldId="311"/>
            <ac:spMk id="146" creationId="{FCCFA83D-EE96-436D-B39E-70BDDDD4478C}"/>
          </ac:spMkLst>
        </pc:spChg>
        <pc:spChg chg="mod">
          <ac:chgData name="Nicolas Guillemot" userId="85b7a47195161b4e" providerId="LiveId" clId="{A2CF5108-2DB0-4472-AE5B-2FA3938A2BC6}" dt="2017-09-26T03:55:03.101" v="34008" actId="1035"/>
          <ac:spMkLst>
            <pc:docMk/>
            <pc:sldMk cId="3214818481" sldId="311"/>
            <ac:spMk id="147" creationId="{03F43A2F-9C74-4042-A37E-12C501F88B1D}"/>
          </ac:spMkLst>
        </pc:spChg>
        <pc:spChg chg="mod">
          <ac:chgData name="Nicolas Guillemot" userId="85b7a47195161b4e" providerId="LiveId" clId="{A2CF5108-2DB0-4472-AE5B-2FA3938A2BC6}" dt="2017-09-26T03:55:03.101" v="34008" actId="1035"/>
          <ac:spMkLst>
            <pc:docMk/>
            <pc:sldMk cId="3214818481" sldId="311"/>
            <ac:spMk id="150" creationId="{CECA2B1B-5A1F-4677-BC06-0914EDE44E75}"/>
          </ac:spMkLst>
        </pc:spChg>
        <pc:spChg chg="mod">
          <ac:chgData name="Nicolas Guillemot" userId="85b7a47195161b4e" providerId="LiveId" clId="{A2CF5108-2DB0-4472-AE5B-2FA3938A2BC6}" dt="2017-09-26T03:55:03.101" v="34008" actId="1035"/>
          <ac:spMkLst>
            <pc:docMk/>
            <pc:sldMk cId="3214818481" sldId="311"/>
            <ac:spMk id="151" creationId="{CCD995E4-021C-4C9E-9A88-CB7A5EBA906C}"/>
          </ac:spMkLst>
        </pc:spChg>
        <pc:spChg chg="mod">
          <ac:chgData name="Nicolas Guillemot" userId="85b7a47195161b4e" providerId="LiveId" clId="{A2CF5108-2DB0-4472-AE5B-2FA3938A2BC6}" dt="2017-09-26T03:55:03.101" v="34008" actId="1035"/>
          <ac:spMkLst>
            <pc:docMk/>
            <pc:sldMk cId="3214818481" sldId="311"/>
            <ac:spMk id="152" creationId="{753219A4-4BEF-4F0C-BF93-FB4B75B576DC}"/>
          </ac:spMkLst>
        </pc:spChg>
        <pc:spChg chg="mod">
          <ac:chgData name="Nicolas Guillemot" userId="85b7a47195161b4e" providerId="LiveId" clId="{A2CF5108-2DB0-4472-AE5B-2FA3938A2BC6}" dt="2017-09-26T03:55:03.101" v="34008" actId="1035"/>
          <ac:spMkLst>
            <pc:docMk/>
            <pc:sldMk cId="3214818481" sldId="311"/>
            <ac:spMk id="160" creationId="{B2288FB7-D06F-4B3A-9405-E3FC1FBAE0E9}"/>
          </ac:spMkLst>
        </pc:spChg>
        <pc:spChg chg="mod">
          <ac:chgData name="Nicolas Guillemot" userId="85b7a47195161b4e" providerId="LiveId" clId="{A2CF5108-2DB0-4472-AE5B-2FA3938A2BC6}" dt="2017-09-26T03:54:51.806" v="33980" actId="1076"/>
          <ac:spMkLst>
            <pc:docMk/>
            <pc:sldMk cId="3214818481" sldId="311"/>
            <ac:spMk id="161" creationId="{3B58DE6E-518F-44C3-83A6-C3C1AE0E8865}"/>
          </ac:spMkLst>
        </pc:spChg>
        <pc:spChg chg="mod">
          <ac:chgData name="Nicolas Guillemot" userId="85b7a47195161b4e" providerId="LiveId" clId="{A2CF5108-2DB0-4472-AE5B-2FA3938A2BC6}" dt="2017-09-26T03:54:59.434" v="33999" actId="1035"/>
          <ac:spMkLst>
            <pc:docMk/>
            <pc:sldMk cId="3214818481" sldId="311"/>
            <ac:spMk id="171" creationId="{E7DFE48A-DEC6-46B6-97C7-2CD622CCD88D}"/>
          </ac:spMkLst>
        </pc:spChg>
        <pc:spChg chg="mod">
          <ac:chgData name="Nicolas Guillemot" userId="85b7a47195161b4e" providerId="LiveId" clId="{A2CF5108-2DB0-4472-AE5B-2FA3938A2BC6}" dt="2017-09-26T03:54:59.434" v="33999" actId="1035"/>
          <ac:spMkLst>
            <pc:docMk/>
            <pc:sldMk cId="3214818481" sldId="311"/>
            <ac:spMk id="173" creationId="{D9DC91CD-208C-401A-BB3F-CC444F4A1D6B}"/>
          </ac:spMkLst>
        </pc:spChg>
        <pc:spChg chg="mod">
          <ac:chgData name="Nicolas Guillemot" userId="85b7a47195161b4e" providerId="LiveId" clId="{A2CF5108-2DB0-4472-AE5B-2FA3938A2BC6}" dt="2017-09-26T03:54:59.434" v="33999" actId="1035"/>
          <ac:spMkLst>
            <pc:docMk/>
            <pc:sldMk cId="3214818481" sldId="311"/>
            <ac:spMk id="174" creationId="{DDA2E5C6-4FE3-4452-A156-B80A956556F2}"/>
          </ac:spMkLst>
        </pc:spChg>
        <pc:spChg chg="mod">
          <ac:chgData name="Nicolas Guillemot" userId="85b7a47195161b4e" providerId="LiveId" clId="{A2CF5108-2DB0-4472-AE5B-2FA3938A2BC6}" dt="2017-09-26T03:54:59.434" v="33999" actId="1035"/>
          <ac:spMkLst>
            <pc:docMk/>
            <pc:sldMk cId="3214818481" sldId="311"/>
            <ac:spMk id="176" creationId="{9E5926AD-A61B-4C03-9482-9F7B370EBD61}"/>
          </ac:spMkLst>
        </pc:spChg>
        <pc:spChg chg="mod">
          <ac:chgData name="Nicolas Guillemot" userId="85b7a47195161b4e" providerId="LiveId" clId="{A2CF5108-2DB0-4472-AE5B-2FA3938A2BC6}" dt="2017-09-26T03:54:59.434" v="33999" actId="1035"/>
          <ac:spMkLst>
            <pc:docMk/>
            <pc:sldMk cId="3214818481" sldId="311"/>
            <ac:spMk id="178" creationId="{47C92EF4-6BD5-470A-B52B-E60E4DBC2B4D}"/>
          </ac:spMkLst>
        </pc:spChg>
        <pc:cxnChg chg="mod">
          <ac:chgData name="Nicolas Guillemot" userId="85b7a47195161b4e" providerId="LiveId" clId="{A2CF5108-2DB0-4472-AE5B-2FA3938A2BC6}" dt="2017-09-26T03:54:59.434" v="33999" actId="1035"/>
          <ac:cxnSpMkLst>
            <pc:docMk/>
            <pc:sldMk cId="3214818481" sldId="311"/>
            <ac:cxnSpMk id="172" creationId="{14358BA3-E449-4929-8898-E0B39CC3C4C8}"/>
          </ac:cxnSpMkLst>
        </pc:cxnChg>
        <pc:cxnChg chg="mod">
          <ac:chgData name="Nicolas Guillemot" userId="85b7a47195161b4e" providerId="LiveId" clId="{A2CF5108-2DB0-4472-AE5B-2FA3938A2BC6}" dt="2017-09-26T03:54:59.434" v="33999" actId="1035"/>
          <ac:cxnSpMkLst>
            <pc:docMk/>
            <pc:sldMk cId="3214818481" sldId="311"/>
            <ac:cxnSpMk id="175" creationId="{62A15072-2521-430D-9E33-104291B0B3AB}"/>
          </ac:cxnSpMkLst>
        </pc:cxnChg>
        <pc:cxnChg chg="mod">
          <ac:chgData name="Nicolas Guillemot" userId="85b7a47195161b4e" providerId="LiveId" clId="{A2CF5108-2DB0-4472-AE5B-2FA3938A2BC6}" dt="2017-09-26T03:54:59.434" v="33999" actId="1035"/>
          <ac:cxnSpMkLst>
            <pc:docMk/>
            <pc:sldMk cId="3214818481" sldId="311"/>
            <ac:cxnSpMk id="177" creationId="{7968F966-4C34-48B8-A178-B6EA47EFF13F}"/>
          </ac:cxnSpMkLst>
        </pc:cxnChg>
        <pc:cxnChg chg="mod">
          <ac:chgData name="Nicolas Guillemot" userId="85b7a47195161b4e" providerId="LiveId" clId="{A2CF5108-2DB0-4472-AE5B-2FA3938A2BC6}" dt="2017-09-26T03:54:59.434" v="33999" actId="1035"/>
          <ac:cxnSpMkLst>
            <pc:docMk/>
            <pc:sldMk cId="3214818481" sldId="311"/>
            <ac:cxnSpMk id="179" creationId="{F2158907-CCB0-41B8-AFC5-2FABD4A3D17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B4C1C-27F1-4C18-AF92-63330158DCA2}" type="datetimeFigureOut">
              <a:rPr lang="en-CA" smtClean="0"/>
              <a:t>2017-09-27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5ED44E-45A9-4E3B-A999-6FF46B80F926}" type="slidenum">
              <a:rPr lang="en-CA" smtClean="0"/>
              <a:t>‹#›</a:t>
            </a:fld>
            <a:endParaRPr lang="en-CA"/>
          </a:p>
        </p:txBody>
      </p:sp>
    </p:spTree>
    <p:extLst>
      <p:ext uri="{BB962C8B-B14F-4D97-AF65-F5344CB8AC3E}">
        <p14:creationId xmlns:p14="http://schemas.microsoft.com/office/powerpoint/2010/main" val="3273056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Thanks everyone for coming. My name is Nicolas, and today I’ll talk to you about “Design Patterns for Low-Level Real-Time Rendering”</a:t>
            </a:r>
          </a:p>
        </p:txBody>
      </p:sp>
      <p:sp>
        <p:nvSpPr>
          <p:cNvPr id="4" name="Slide Number Placeholder 3"/>
          <p:cNvSpPr>
            <a:spLocks noGrp="1"/>
          </p:cNvSpPr>
          <p:nvPr>
            <p:ph type="sldNum" sz="quarter" idx="10"/>
          </p:nvPr>
        </p:nvSpPr>
        <p:spPr/>
        <p:txBody>
          <a:bodyPr/>
          <a:lstStyle/>
          <a:p>
            <a:fld id="{DE5ED44E-45A9-4E3B-A999-6FF46B80F926}" type="slidenum">
              <a:rPr lang="en-CA" smtClean="0"/>
              <a:t>1</a:t>
            </a:fld>
            <a:endParaRPr lang="en-CA"/>
          </a:p>
        </p:txBody>
      </p:sp>
    </p:spTree>
    <p:extLst>
      <p:ext uri="{BB962C8B-B14F-4D97-AF65-F5344CB8AC3E}">
        <p14:creationId xmlns:p14="http://schemas.microsoft.com/office/powerpoint/2010/main" val="2988273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Next, I’ll talk about command lists.</a:t>
            </a:r>
          </a:p>
        </p:txBody>
      </p:sp>
      <p:sp>
        <p:nvSpPr>
          <p:cNvPr id="4" name="Slide Number Placeholder 3"/>
          <p:cNvSpPr>
            <a:spLocks noGrp="1"/>
          </p:cNvSpPr>
          <p:nvPr>
            <p:ph type="sldNum" sz="quarter" idx="10"/>
          </p:nvPr>
        </p:nvSpPr>
        <p:spPr/>
        <p:txBody>
          <a:bodyPr/>
          <a:lstStyle/>
          <a:p>
            <a:fld id="{DE5ED44E-45A9-4E3B-A999-6FF46B80F926}" type="slidenum">
              <a:rPr lang="en-CA" smtClean="0"/>
              <a:t>10</a:t>
            </a:fld>
            <a:endParaRPr lang="en-CA"/>
          </a:p>
        </p:txBody>
      </p:sp>
    </p:spTree>
    <p:extLst>
      <p:ext uri="{BB962C8B-B14F-4D97-AF65-F5344CB8AC3E}">
        <p14:creationId xmlns:p14="http://schemas.microsoft.com/office/powerpoint/2010/main" val="1405756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From a big picture point of view, I see command lists as a way for the CPU to send work to the GPU. Note that CPUs are typically out-of-order processors, and GPUs are typically in-order processors. By the nature of being “in-order”, the GPU executes work in the order in which it was given to it, as opposed to the CPU which can do all sorts of magic (</a:t>
            </a:r>
            <a:r>
              <a:rPr lang="en-CA" dirty="0" err="1"/>
              <a:t>eg</a:t>
            </a:r>
            <a:r>
              <a:rPr lang="en-CA" dirty="0"/>
              <a:t>. using speculative execution.)</a:t>
            </a:r>
          </a:p>
          <a:p>
            <a:endParaRPr lang="en-CA" dirty="0"/>
          </a:p>
          <a:p>
            <a:r>
              <a:rPr lang="en-CA" dirty="0"/>
              <a:t>Since the GPU is an in-order processor, and in-order processors execute work in the order it was given, it is important that the work that is given to it is given in an order that is efficient. To do this, the CPU’s strengths can be used to build an efficient schedule to give to the GPU.</a:t>
            </a:r>
          </a:p>
          <a:p>
            <a:endParaRPr lang="en-CA" dirty="0"/>
          </a:p>
          <a:p>
            <a:r>
              <a:rPr lang="en-CA" dirty="0"/>
              <a:t>If you want an analogy, let’s compare it to this gif of Gromit. The train plays the role of GPU, and Gromit plays the role of the CPU. Gromit is laying down tracks to represent the command lists, and the GPU blindly follows the work it was given.</a:t>
            </a:r>
          </a:p>
          <a:p>
            <a:endParaRPr lang="en-CA" dirty="0"/>
          </a:p>
          <a:p>
            <a:r>
              <a:rPr lang="en-CA" dirty="0"/>
              <a:t>I’ll actually take this analogy one step further, and introduce you to the concept of “fences”. A fence is an operating system object used to monitor the progress of the GPU as it executes commands. For example, the GPU might start executing a list of commands, with the initial fence value set to 0. As the GPU progresses through the commands, it eventually reaches the point in the command list where the “1” fencepost exists. At this point, the fence value changes to 1, and this information can be used to detect that the GPU has indeed finished processing the commands before it. As the GPU continues to make progress and reaches fencepost 2, the fence now changes to value 2, and so on. This is how you can keep track of the GPU’s progress.</a:t>
            </a:r>
          </a:p>
        </p:txBody>
      </p:sp>
      <p:sp>
        <p:nvSpPr>
          <p:cNvPr id="4" name="Slide Number Placeholder 3"/>
          <p:cNvSpPr>
            <a:spLocks noGrp="1"/>
          </p:cNvSpPr>
          <p:nvPr>
            <p:ph type="sldNum" sz="quarter" idx="10"/>
          </p:nvPr>
        </p:nvSpPr>
        <p:spPr/>
        <p:txBody>
          <a:bodyPr/>
          <a:lstStyle/>
          <a:p>
            <a:fld id="{DE5ED44E-45A9-4E3B-A999-6FF46B80F926}" type="slidenum">
              <a:rPr lang="en-CA" smtClean="0"/>
              <a:t>11</a:t>
            </a:fld>
            <a:endParaRPr lang="en-CA"/>
          </a:p>
        </p:txBody>
      </p:sp>
    </p:spTree>
    <p:extLst>
      <p:ext uri="{BB962C8B-B14F-4D97-AF65-F5344CB8AC3E}">
        <p14:creationId xmlns:p14="http://schemas.microsoft.com/office/powerpoint/2010/main" val="3820391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Elaborating on my previous slide, here is a slightly more concrete example of using a fence. In this scenario, we have the CPU and GPU, and we have a fence used to synchronize between them, which initially has the value 1 (which is mostly arbitrary.)</a:t>
            </a:r>
          </a:p>
          <a:p>
            <a:endParaRPr lang="en-CA" dirty="0"/>
          </a:p>
          <a:p>
            <a:r>
              <a:rPr lang="en-CA" dirty="0"/>
              <a:t>The CPU records a list of commands that it wants the GPU to execute, and ends that list of commands with a special command: “signal”. This special command will update the value of the fence.</a:t>
            </a:r>
          </a:p>
          <a:p>
            <a:endParaRPr lang="en-CA" dirty="0"/>
          </a:p>
          <a:p>
            <a:r>
              <a:rPr lang="en-CA" dirty="0"/>
              <a:t>When the GPU receives the command list, it will execute the commands one-by-one. When it reaches the “signal” command, the GPU will change the value of the fence from “1” to “2”. Using this fact, the CPU can now synchronize on the execution of the GPU by checking if the fence has reached the value “2 or greater”. Similarly, the GPU can also synchronize itself on the fence (which is useful when you have multiple independent tracks of commands on the GPU and you want to synchronize between them.)</a:t>
            </a:r>
          </a:p>
        </p:txBody>
      </p:sp>
      <p:sp>
        <p:nvSpPr>
          <p:cNvPr id="4" name="Slide Number Placeholder 3"/>
          <p:cNvSpPr>
            <a:spLocks noGrp="1"/>
          </p:cNvSpPr>
          <p:nvPr>
            <p:ph type="sldNum" sz="quarter" idx="10"/>
          </p:nvPr>
        </p:nvSpPr>
        <p:spPr/>
        <p:txBody>
          <a:bodyPr/>
          <a:lstStyle/>
          <a:p>
            <a:fld id="{DE5ED44E-45A9-4E3B-A999-6FF46B80F926}" type="slidenum">
              <a:rPr lang="en-CA" smtClean="0"/>
              <a:t>12</a:t>
            </a:fld>
            <a:endParaRPr lang="en-CA"/>
          </a:p>
        </p:txBody>
      </p:sp>
    </p:spTree>
    <p:extLst>
      <p:ext uri="{BB962C8B-B14F-4D97-AF65-F5344CB8AC3E}">
        <p14:creationId xmlns:p14="http://schemas.microsoft.com/office/powerpoint/2010/main" val="3153173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set your expectations for the kinds of commands that exist, I’ll go over a few common ones.</a:t>
            </a:r>
          </a:p>
          <a:p>
            <a:endParaRPr lang="en-CA" dirty="0"/>
          </a:p>
          <a:p>
            <a:r>
              <a:rPr lang="en-CA" dirty="0"/>
              <a:t>One simple example is a command to copy memory. This might be an abstraction over the DMA engine, and is able to copy memory between CPU and GPU efficiently.</a:t>
            </a:r>
          </a:p>
          <a:p>
            <a:endParaRPr lang="en-CA" dirty="0"/>
          </a:p>
          <a:p>
            <a:r>
              <a:rPr lang="en-CA" dirty="0"/>
              <a:t>Another kind of commands are the ones you need to execute programs on the GPUs. What’s being shown at the bottom left here are a very common sequence of commands: Declaring what program you want to execute, passing the parameters for the program, and launching the program using either a Draw call or a Dispatch call. This sequence of commands is actually very similar to a function call. For example, when you make a function call in C or C++, the assembly code might do something like setting the function parameters by setting the registers, then make a branch to the body of the function. It’s possible to make invoking a GPU program _look_ a lot like making a function call.</a:t>
            </a:r>
            <a:br>
              <a:rPr lang="en-CA" dirty="0"/>
            </a:br>
            <a:br>
              <a:rPr lang="en-CA" dirty="0"/>
            </a:br>
            <a:r>
              <a:rPr lang="en-CA" dirty="0"/>
              <a:t>Another kind of command are the ones that control the GPU’s hardware-accelerated renderer. For example, you might have a command that sets the current </a:t>
            </a:r>
            <a:r>
              <a:rPr lang="en-CA" dirty="0" err="1"/>
              <a:t>rendertarget</a:t>
            </a:r>
            <a:r>
              <a:rPr lang="en-CA" dirty="0"/>
              <a:t>, to decide where the pixels should be drawn. Furthermore, you might have a command to set the so-called “graphics pipeline state”, which configures the way in which say your triangles should be drawn.</a:t>
            </a:r>
          </a:p>
          <a:p>
            <a:endParaRPr lang="en-CA" dirty="0"/>
          </a:p>
          <a:p>
            <a:r>
              <a:rPr lang="en-CA" dirty="0"/>
              <a:t>Finally, I’ll show here a few relatively special commands, concerning what I call the memory model and the object model of the GPU. I’m presenting these in a somewhat abstract way, especially “Construct” and “Destruct”, which are in reality implemented by different commands that don’t have a name that looks anything like that.</a:t>
            </a:r>
          </a:p>
          <a:p>
            <a:r>
              <a:rPr lang="en-CA" dirty="0"/>
              <a:t>The memory barrier command is useful for handling data hazards, since you must explicitly handle data hazards in many cases. Furthermore, there exist these so-called “transition” commands, which are a bit complex. The core idea is that some operations require their input object to be in a certain state for the operation to be valid. Therefore, if you want to run such an operation on such an object, and the object is not in the correct state, you must first transition the object from one state to the other. This is like a more general idea of a memory barrier, which does more than just handling read/write transitions.</a:t>
            </a:r>
          </a:p>
          <a:p>
            <a:r>
              <a:rPr lang="en-CA" dirty="0"/>
              <a:t>Finally, I have these “Construct” and “Destruct” commands which, as I mentioned, don’t really exist directly. You can think of them a bit like “placement new” and “placement delete”. They’re useful for something I’ll cover later in this talk.</a:t>
            </a:r>
          </a:p>
        </p:txBody>
      </p:sp>
      <p:sp>
        <p:nvSpPr>
          <p:cNvPr id="4" name="Slide Number Placeholder 3"/>
          <p:cNvSpPr>
            <a:spLocks noGrp="1"/>
          </p:cNvSpPr>
          <p:nvPr>
            <p:ph type="sldNum" sz="quarter" idx="10"/>
          </p:nvPr>
        </p:nvSpPr>
        <p:spPr/>
        <p:txBody>
          <a:bodyPr/>
          <a:lstStyle/>
          <a:p>
            <a:fld id="{DE5ED44E-45A9-4E3B-A999-6FF46B80F926}" type="slidenum">
              <a:rPr lang="en-CA" smtClean="0"/>
              <a:t>13</a:t>
            </a:fld>
            <a:endParaRPr lang="en-CA"/>
          </a:p>
        </p:txBody>
      </p:sp>
    </p:spTree>
    <p:extLst>
      <p:ext uri="{BB962C8B-B14F-4D97-AF65-F5344CB8AC3E}">
        <p14:creationId xmlns:p14="http://schemas.microsoft.com/office/powerpoint/2010/main" val="271826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moving on from command lists, I want to mention one last concept that comes up a lot. The million dollar question is: “*When* should command arguments be read?”</a:t>
            </a:r>
          </a:p>
          <a:p>
            <a:endParaRPr lang="en-CA" dirty="0"/>
          </a:p>
          <a:p>
            <a:r>
              <a:rPr lang="en-CA" dirty="0"/>
              <a:t>The two main options are: Either reading the arguments at the time at which the commands are recorded, or reading the arguments at the time at which the command is executed (at the last second.)</a:t>
            </a:r>
          </a:p>
          <a:p>
            <a:endParaRPr lang="en-CA" dirty="0"/>
          </a:p>
          <a:p>
            <a:r>
              <a:rPr lang="en-CA" dirty="0"/>
              <a:t>For example, if you want to make a dispatch, you might pass the number of threads you want to launch by value. In this case, it might present a performance advantage to the driver and the GPU, since the implementation can better understand what work is coming ahead of time. On the other hand, it’s also possible to pass the number of threads *by reference*, which means that the number of threads to launch will be read at the last second just before executing the dispatch. This can give some very interesting opportunities to write more flexible code, but may come at some performance cost.</a:t>
            </a:r>
          </a:p>
          <a:p>
            <a:endParaRPr lang="en-CA" dirty="0"/>
          </a:p>
          <a:p>
            <a:r>
              <a:rPr lang="en-CA" dirty="0"/>
              <a:t>This </a:t>
            </a:r>
            <a:r>
              <a:rPr lang="en-CA" dirty="0" err="1"/>
              <a:t>tradeoff</a:t>
            </a:r>
            <a:r>
              <a:rPr lang="en-CA" dirty="0"/>
              <a:t> happens in many places, not just with dispatch calls, so it’s worth keeping in mind the distinction.</a:t>
            </a:r>
          </a:p>
        </p:txBody>
      </p:sp>
      <p:sp>
        <p:nvSpPr>
          <p:cNvPr id="4" name="Slide Number Placeholder 3"/>
          <p:cNvSpPr>
            <a:spLocks noGrp="1"/>
          </p:cNvSpPr>
          <p:nvPr>
            <p:ph type="sldNum" sz="quarter" idx="10"/>
          </p:nvPr>
        </p:nvSpPr>
        <p:spPr/>
        <p:txBody>
          <a:bodyPr/>
          <a:lstStyle/>
          <a:p>
            <a:fld id="{DE5ED44E-45A9-4E3B-A999-6FF46B80F926}" type="slidenum">
              <a:rPr lang="en-CA" smtClean="0"/>
              <a:t>14</a:t>
            </a:fld>
            <a:endParaRPr lang="en-CA"/>
          </a:p>
        </p:txBody>
      </p:sp>
    </p:spTree>
    <p:extLst>
      <p:ext uri="{BB962C8B-B14F-4D97-AF65-F5344CB8AC3E}">
        <p14:creationId xmlns:p14="http://schemas.microsoft.com/office/powerpoint/2010/main" val="3138533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the last part of this talk about GPU programming, I want to briefly talk about descriptors.</a:t>
            </a:r>
          </a:p>
        </p:txBody>
      </p:sp>
      <p:sp>
        <p:nvSpPr>
          <p:cNvPr id="4" name="Slide Number Placeholder 3"/>
          <p:cNvSpPr>
            <a:spLocks noGrp="1"/>
          </p:cNvSpPr>
          <p:nvPr>
            <p:ph type="sldNum" sz="quarter" idx="10"/>
          </p:nvPr>
        </p:nvSpPr>
        <p:spPr/>
        <p:txBody>
          <a:bodyPr/>
          <a:lstStyle/>
          <a:p>
            <a:fld id="{DE5ED44E-45A9-4E3B-A999-6FF46B80F926}" type="slidenum">
              <a:rPr lang="en-CA" smtClean="0"/>
              <a:t>15</a:t>
            </a:fld>
            <a:endParaRPr lang="en-CA"/>
          </a:p>
        </p:txBody>
      </p:sp>
    </p:spTree>
    <p:extLst>
      <p:ext uri="{BB962C8B-B14F-4D97-AF65-F5344CB8AC3E}">
        <p14:creationId xmlns:p14="http://schemas.microsoft.com/office/powerpoint/2010/main" val="844773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way I see it, descriptors are the hardware’s view of an object. And when I say object, I mean mainly “buffers” and “textures”. (And there exist many kinds of buffers and textures.) But in general, a descriptor contains two things: An address to the memory of the object, and some metadata that describes how that object should be accessed.</a:t>
            </a:r>
          </a:p>
          <a:p>
            <a:endParaRPr lang="en-CA" dirty="0"/>
          </a:p>
          <a:p>
            <a:r>
              <a:rPr lang="en-CA" dirty="0"/>
              <a:t>As a concrete example, here is the specification of a descriptor on AMD’s GPUs (note this is not the only type of texture descriptor they support.) Mainly, you can see very precisely how this descriptor contains the address of the memory of the texture in the lower bits, and contains the width and height of the texture in some higher bits.</a:t>
            </a:r>
          </a:p>
          <a:p>
            <a:endParaRPr lang="en-CA" dirty="0"/>
          </a:p>
          <a:p>
            <a:r>
              <a:rPr lang="en-CA" dirty="0"/>
              <a:t>At the assembly level, this descriptor is passed as an argument to functions that relate to textures. Disclaimer: This is a bit of an AMD-centric viewpoint, but the concept of descriptors are supported on all modern GPUs (</a:t>
            </a:r>
            <a:r>
              <a:rPr lang="en-CA" dirty="0" err="1"/>
              <a:t>ie</a:t>
            </a:r>
            <a:r>
              <a:rPr lang="en-CA" dirty="0"/>
              <a:t>. in all DirectX 12 GPUs.)</a:t>
            </a:r>
          </a:p>
        </p:txBody>
      </p:sp>
      <p:sp>
        <p:nvSpPr>
          <p:cNvPr id="4" name="Slide Number Placeholder 3"/>
          <p:cNvSpPr>
            <a:spLocks noGrp="1"/>
          </p:cNvSpPr>
          <p:nvPr>
            <p:ph type="sldNum" sz="quarter" idx="10"/>
          </p:nvPr>
        </p:nvSpPr>
        <p:spPr/>
        <p:txBody>
          <a:bodyPr/>
          <a:lstStyle/>
          <a:p>
            <a:fld id="{DE5ED44E-45A9-4E3B-A999-6FF46B80F926}" type="slidenum">
              <a:rPr lang="en-CA" smtClean="0"/>
              <a:t>16</a:t>
            </a:fld>
            <a:endParaRPr lang="en-CA"/>
          </a:p>
        </p:txBody>
      </p:sp>
    </p:spTree>
    <p:extLst>
      <p:ext uri="{BB962C8B-B14F-4D97-AF65-F5344CB8AC3E}">
        <p14:creationId xmlns:p14="http://schemas.microsoft.com/office/powerpoint/2010/main" val="46235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let’s talk about the design of an actual renderer using the primitives introduced in the first part of this talk.</a:t>
            </a:r>
          </a:p>
        </p:txBody>
      </p:sp>
      <p:sp>
        <p:nvSpPr>
          <p:cNvPr id="4" name="Slide Number Placeholder 3"/>
          <p:cNvSpPr>
            <a:spLocks noGrp="1"/>
          </p:cNvSpPr>
          <p:nvPr>
            <p:ph type="sldNum" sz="quarter" idx="10"/>
          </p:nvPr>
        </p:nvSpPr>
        <p:spPr/>
        <p:txBody>
          <a:bodyPr/>
          <a:lstStyle/>
          <a:p>
            <a:fld id="{DE5ED44E-45A9-4E3B-A999-6FF46B80F926}" type="slidenum">
              <a:rPr lang="en-CA" smtClean="0"/>
              <a:t>17</a:t>
            </a:fld>
            <a:endParaRPr lang="en-CA"/>
          </a:p>
        </p:txBody>
      </p:sp>
    </p:spTree>
    <p:extLst>
      <p:ext uri="{BB962C8B-B14F-4D97-AF65-F5344CB8AC3E}">
        <p14:creationId xmlns:p14="http://schemas.microsoft.com/office/powerpoint/2010/main" val="3084799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talking too much about the specifics, I want to give you an idea of the overall design of a real-time rendering architecture.</a:t>
            </a:r>
          </a:p>
          <a:p>
            <a:endParaRPr lang="en-CA" dirty="0"/>
          </a:p>
          <a:p>
            <a:r>
              <a:rPr lang="en-CA" dirty="0"/>
              <a:t>To start, we have the “Simulation”. This is the place where the actual logic of the application happens. For example, if you’re making a video game, this is where you would implement the game logic. This simulation is usually said to work in terms of “game objects”, as an abstract concept which is implemented in different ways in every game engine. These game objects are updated based on the passages of time, and based on events that arrive through the gameplay, such as messages being sent from one object to another, or through things like key presses.</a:t>
            </a:r>
          </a:p>
          <a:p>
            <a:endParaRPr lang="en-CA" dirty="0"/>
          </a:p>
          <a:p>
            <a:r>
              <a:rPr lang="en-CA" dirty="0"/>
              <a:t>From there, the simulation code describes the state of the scene it wants to render by updating a data structure that represents high level scene concepts. For example, the Scene might exposes concepts like “Geometry”, “Materials”, “Instances” (of meshes), “Cameras”, “Lights”, and so on.</a:t>
            </a:r>
          </a:p>
          <a:p>
            <a:endParaRPr lang="en-CA" dirty="0"/>
          </a:p>
          <a:p>
            <a:r>
              <a:rPr lang="en-CA" dirty="0"/>
              <a:t>Once the scene’s organization is described in the abstract terms of the Scene class, the Renderer is now able to reads the contents of the scene, and translate its high level specification into commands that are relevant for actually rendering the scene. For example, this Renderer deals in objects like Buffers, Textures, Shaders, and Passes. This gives some separation of the description of the Scene vs. how it is displayed, which is a nice way to encapsulate the two. Although in practice, there may be some overlap between the Scene and the Renderer. This separation is mostly conceptual, so feel free to adapt it to your own project however you find works best.</a:t>
            </a:r>
          </a:p>
          <a:p>
            <a:endParaRPr lang="en-CA" dirty="0"/>
          </a:p>
          <a:p>
            <a:r>
              <a:rPr lang="en-CA" dirty="0"/>
              <a:t>As the renderer translates the scene description into a list of GPU commands, the GPU processes these commands, and usually finishes by “Presenting” a frame of rendering. This frame is passed on to the “Swap Chain”, which represents the operating system’s double-buffering mechanism. The frames in this swap chain will be composited with the rest of your desktop (or this composition step may be skipped if you’re in full-screen mode), and finally the frame is shown on your display.</a:t>
            </a:r>
          </a:p>
          <a:p>
            <a:endParaRPr lang="en-CA" dirty="0"/>
          </a:p>
          <a:p>
            <a:r>
              <a:rPr lang="en-CA" dirty="0"/>
              <a:t>We aim to have this whole process executing within the order of magnitude of 10-100 milliseconds. If you’re making a shooting game or a virtual reality game, you probably want to be on the lower end of this spectrum. However, you may be making for example a 3D modeling application, where it’s deemed acceptable to increase the latency of rendering in order to give a more accurate visualization. Therefore, the ideal target latency is up to you to determine based on your needs.</a:t>
            </a:r>
          </a:p>
        </p:txBody>
      </p:sp>
      <p:sp>
        <p:nvSpPr>
          <p:cNvPr id="4" name="Slide Number Placeholder 3"/>
          <p:cNvSpPr>
            <a:spLocks noGrp="1"/>
          </p:cNvSpPr>
          <p:nvPr>
            <p:ph type="sldNum" sz="quarter" idx="10"/>
          </p:nvPr>
        </p:nvSpPr>
        <p:spPr/>
        <p:txBody>
          <a:bodyPr/>
          <a:lstStyle/>
          <a:p>
            <a:fld id="{DE5ED44E-45A9-4E3B-A999-6FF46B80F926}" type="slidenum">
              <a:rPr lang="en-CA" smtClean="0"/>
              <a:t>18</a:t>
            </a:fld>
            <a:endParaRPr lang="en-CA"/>
          </a:p>
        </p:txBody>
      </p:sp>
    </p:spTree>
    <p:extLst>
      <p:ext uri="{BB962C8B-B14F-4D97-AF65-F5344CB8AC3E}">
        <p14:creationId xmlns:p14="http://schemas.microsoft.com/office/powerpoint/2010/main" val="586237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One of the most useful (in my opinion) data structures for building a real-time renderer is the ring buffer, so I’ll talk about that first.</a:t>
            </a:r>
          </a:p>
        </p:txBody>
      </p:sp>
      <p:sp>
        <p:nvSpPr>
          <p:cNvPr id="4" name="Slide Number Placeholder 3"/>
          <p:cNvSpPr>
            <a:spLocks noGrp="1"/>
          </p:cNvSpPr>
          <p:nvPr>
            <p:ph type="sldNum" sz="quarter" idx="10"/>
          </p:nvPr>
        </p:nvSpPr>
        <p:spPr/>
        <p:txBody>
          <a:bodyPr/>
          <a:lstStyle/>
          <a:p>
            <a:fld id="{DE5ED44E-45A9-4E3B-A999-6FF46B80F926}" type="slidenum">
              <a:rPr lang="en-CA" smtClean="0"/>
              <a:t>19</a:t>
            </a:fld>
            <a:endParaRPr lang="en-CA"/>
          </a:p>
        </p:txBody>
      </p:sp>
    </p:spTree>
    <p:extLst>
      <p:ext uri="{BB962C8B-B14F-4D97-AF65-F5344CB8AC3E}">
        <p14:creationId xmlns:p14="http://schemas.microsoft.com/office/powerpoint/2010/main" val="2254140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major reason why this talk exists is because of the new generation of GPU graphics programming APIs that have come out in recent years. These APIs give you a level of flexibility that is much greater than their predecessors.</a:t>
            </a:r>
          </a:p>
        </p:txBody>
      </p:sp>
      <p:sp>
        <p:nvSpPr>
          <p:cNvPr id="4" name="Slide Number Placeholder 3"/>
          <p:cNvSpPr>
            <a:spLocks noGrp="1"/>
          </p:cNvSpPr>
          <p:nvPr>
            <p:ph type="sldNum" sz="quarter" idx="10"/>
          </p:nvPr>
        </p:nvSpPr>
        <p:spPr/>
        <p:txBody>
          <a:bodyPr/>
          <a:lstStyle/>
          <a:p>
            <a:fld id="{DE5ED44E-45A9-4E3B-A999-6FF46B80F926}" type="slidenum">
              <a:rPr lang="en-CA" smtClean="0"/>
              <a:t>2</a:t>
            </a:fld>
            <a:endParaRPr lang="en-CA"/>
          </a:p>
        </p:txBody>
      </p:sp>
    </p:spTree>
    <p:extLst>
      <p:ext uri="{BB962C8B-B14F-4D97-AF65-F5344CB8AC3E}">
        <p14:creationId xmlns:p14="http://schemas.microsoft.com/office/powerpoint/2010/main" val="2246882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ring buffer is a very general concept. In this case, I’ll mostly be talking to you about how it can be used to stream data from the CPU to the GPU, but it’s very versatile and can be used in many scenarios. Nevertheless, we’ll focus mainly on CPU -&gt; GPU streaming in this talk.</a:t>
            </a:r>
          </a:p>
          <a:p>
            <a:endParaRPr lang="en-CA" dirty="0"/>
          </a:p>
          <a:p>
            <a:r>
              <a:rPr lang="en-CA" dirty="0"/>
              <a:t>So, here we have a buffer (in grey at the top), which is the ring buffer itself. Then we have the CPU and GPU who will use this memory to communicate with each other.</a:t>
            </a:r>
          </a:p>
          <a:p>
            <a:endParaRPr lang="en-CA" dirty="0"/>
          </a:p>
          <a:p>
            <a:r>
              <a:rPr lang="en-CA" dirty="0"/>
              <a:t>The CPU begins by reserving a range of memory in the ring buffer, and writing data to it. From there, that memory is passed on to the GPU (which reads the memory), and the CPU begins writing the data that follows it. In this way, the CPU and GPU can both be working together in parallel, with a producer/consumer relationship.</a:t>
            </a:r>
          </a:p>
          <a:p>
            <a:endParaRPr lang="en-CA" dirty="0"/>
          </a:p>
          <a:p>
            <a:r>
              <a:rPr lang="en-CA" dirty="0"/>
              <a:t>As time goes on, the CPU keeps writing more data ahead of the GPU, and the GPU follows behind it by consuming that data.</a:t>
            </a:r>
          </a:p>
        </p:txBody>
      </p:sp>
      <p:sp>
        <p:nvSpPr>
          <p:cNvPr id="4" name="Slide Number Placeholder 3"/>
          <p:cNvSpPr>
            <a:spLocks noGrp="1"/>
          </p:cNvSpPr>
          <p:nvPr>
            <p:ph type="sldNum" sz="quarter" idx="10"/>
          </p:nvPr>
        </p:nvSpPr>
        <p:spPr/>
        <p:txBody>
          <a:bodyPr/>
          <a:lstStyle/>
          <a:p>
            <a:fld id="{DE5ED44E-45A9-4E3B-A999-6FF46B80F926}" type="slidenum">
              <a:rPr lang="en-CA" smtClean="0"/>
              <a:t>20</a:t>
            </a:fld>
            <a:endParaRPr lang="en-CA"/>
          </a:p>
        </p:txBody>
      </p:sp>
    </p:spTree>
    <p:extLst>
      <p:ext uri="{BB962C8B-B14F-4D97-AF65-F5344CB8AC3E}">
        <p14:creationId xmlns:p14="http://schemas.microsoft.com/office/powerpoint/2010/main" val="3729418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It’s possible to define a very neat API for a ring buffer. What I’m proposing here is to have some kind of ring buffer class which has an “</a:t>
            </a:r>
            <a:r>
              <a:rPr lang="en-CA" dirty="0" err="1"/>
              <a:t>Alloc</a:t>
            </a:r>
            <a:r>
              <a:rPr lang="en-CA" dirty="0"/>
              <a:t>” function. In typical C++ code, the result of a memory allocation function is a simple CPU virtual address. However, in this case, we don’t get just a CPU virtual address. The result of an allocation in the ring buffer is both a CPU virtual address *and* a GPU virtual address.</a:t>
            </a:r>
          </a:p>
          <a:p>
            <a:r>
              <a:rPr lang="en-CA" dirty="0"/>
              <a:t>From there, you can use the CPU virtual address to write the data you want to send. Then you can pass the GPU virtual address as a parameter to a draw call. That’s why having the two addresses is useful.</a:t>
            </a:r>
          </a:p>
          <a:p>
            <a:endParaRPr lang="en-CA" dirty="0"/>
          </a:p>
          <a:p>
            <a:r>
              <a:rPr lang="en-CA" dirty="0"/>
              <a:t>By the way, it can be very important to add another step in between, where you copy the memory over to proper video memory. Using system memory as a source of data for rendering will work, and is ideal with integrated GPUs, but may cause performance problems on discrete GPUs depending on what you are doing.</a:t>
            </a:r>
          </a:p>
          <a:p>
            <a:endParaRPr lang="en-CA" dirty="0"/>
          </a:p>
          <a:p>
            <a:r>
              <a:rPr lang="en-CA" dirty="0"/>
              <a:t>Moving on, another potential use for ring buffers is to use them to allocate descriptors. For example, I might have a ring buffer of descriptor memory, which I can use to freely allocate descriptors. Again, I get both a CPU and GPU virtual address to this descriptor. I can use the CPU virtual address to write the contents of the descriptor (metadata and address), and I can pass the descriptor’s GPU virtual address as a parameter to the draw call.</a:t>
            </a:r>
          </a:p>
        </p:txBody>
      </p:sp>
      <p:sp>
        <p:nvSpPr>
          <p:cNvPr id="4" name="Slide Number Placeholder 3"/>
          <p:cNvSpPr>
            <a:spLocks noGrp="1"/>
          </p:cNvSpPr>
          <p:nvPr>
            <p:ph type="sldNum" sz="quarter" idx="10"/>
          </p:nvPr>
        </p:nvSpPr>
        <p:spPr/>
        <p:txBody>
          <a:bodyPr/>
          <a:lstStyle/>
          <a:p>
            <a:fld id="{DE5ED44E-45A9-4E3B-A999-6FF46B80F926}" type="slidenum">
              <a:rPr lang="en-CA" smtClean="0"/>
              <a:t>21</a:t>
            </a:fld>
            <a:endParaRPr lang="en-CA"/>
          </a:p>
        </p:txBody>
      </p:sp>
    </p:spTree>
    <p:extLst>
      <p:ext uri="{BB962C8B-B14F-4D97-AF65-F5344CB8AC3E}">
        <p14:creationId xmlns:p14="http://schemas.microsoft.com/office/powerpoint/2010/main" val="540261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there are lots of tricky cases relating to ring buffers. One such tricky case is handling an out-of-memory scenario.</a:t>
            </a:r>
          </a:p>
          <a:p>
            <a:endParaRPr lang="en-CA" dirty="0"/>
          </a:p>
          <a:p>
            <a:r>
              <a:rPr lang="en-CA" dirty="0"/>
              <a:t>For example, what’s shown here is that  the CPU wants to make an allocation in the ring buffer to output some data, but the GPU is currently reading it. In this case, you might decide to force the CPU to block and wait for the GPU to finish reading the data. You could do this with a fence, as was presented earlier in this talk.</a:t>
            </a:r>
          </a:p>
        </p:txBody>
      </p:sp>
      <p:sp>
        <p:nvSpPr>
          <p:cNvPr id="4" name="Slide Number Placeholder 3"/>
          <p:cNvSpPr>
            <a:spLocks noGrp="1"/>
          </p:cNvSpPr>
          <p:nvPr>
            <p:ph type="sldNum" sz="quarter" idx="10"/>
          </p:nvPr>
        </p:nvSpPr>
        <p:spPr/>
        <p:txBody>
          <a:bodyPr/>
          <a:lstStyle/>
          <a:p>
            <a:fld id="{DE5ED44E-45A9-4E3B-A999-6FF46B80F926}" type="slidenum">
              <a:rPr lang="en-CA" smtClean="0"/>
              <a:t>22</a:t>
            </a:fld>
            <a:endParaRPr lang="en-CA"/>
          </a:p>
        </p:txBody>
      </p:sp>
    </p:spTree>
    <p:extLst>
      <p:ext uri="{BB962C8B-B14F-4D97-AF65-F5344CB8AC3E}">
        <p14:creationId xmlns:p14="http://schemas.microsoft.com/office/powerpoint/2010/main" val="2599737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tricky problem is wrap-around. Though there do exist some ways in which you can greatly simplify that problem.</a:t>
            </a:r>
          </a:p>
          <a:p>
            <a:endParaRPr lang="en-CA" dirty="0"/>
          </a:p>
          <a:p>
            <a:r>
              <a:rPr lang="en-CA" dirty="0"/>
              <a:t>First of all, I recommend using so-called “virtual offsets” in the ring buffer. Rather than keeping track of the actual offset in memory of the ring buffer, you simply imagine that the ring buffer has an infinite size. This means that you keep increasing your offset even if you exceed the size of your ring. When you want to translate a virtual offset into a real offset in the buffer, you can simply use a bit mask (assuming that the ring buffer has a power-of-two size, which is a really good idea for other reasons as well.)</a:t>
            </a:r>
          </a:p>
          <a:p>
            <a:r>
              <a:rPr lang="en-CA" dirty="0"/>
              <a:t>Using monotonically increasing virtual offsets also turns out to make it easier to associate a fence to a ring buffer. Since the ring buffer’s current offset increases monotonically, and the fence’s value also increases monotonically, it becomes easier to associate one to the other.</a:t>
            </a:r>
          </a:p>
          <a:p>
            <a:endParaRPr lang="en-CA" dirty="0"/>
          </a:p>
          <a:p>
            <a:r>
              <a:rPr lang="en-CA" dirty="0"/>
              <a:t>Another option, which is a bit of a hack, is to simply disallow wrap-around. This can be done by pre-allocating a fixed budget of memory for each frame. You can put an assert for when you exceed that amount, and simply go increase the size of the buffer for your application. It’s a bit simple-minded, but it can get you very far.</a:t>
            </a:r>
          </a:p>
          <a:p>
            <a:endParaRPr lang="en-CA" dirty="0"/>
          </a:p>
          <a:p>
            <a:r>
              <a:rPr lang="en-CA" dirty="0"/>
              <a:t>If you want to implement something like this, I recommend reading Fabian’s writeup on ring buffers. This article has a lot of information about the invariants you can establish to define a ring buffer, and has some proofs about nice properties that they have.</a:t>
            </a:r>
          </a:p>
        </p:txBody>
      </p:sp>
      <p:sp>
        <p:nvSpPr>
          <p:cNvPr id="4" name="Slide Number Placeholder 3"/>
          <p:cNvSpPr>
            <a:spLocks noGrp="1"/>
          </p:cNvSpPr>
          <p:nvPr>
            <p:ph type="sldNum" sz="quarter" idx="10"/>
          </p:nvPr>
        </p:nvSpPr>
        <p:spPr/>
        <p:txBody>
          <a:bodyPr/>
          <a:lstStyle/>
          <a:p>
            <a:fld id="{DE5ED44E-45A9-4E3B-A999-6FF46B80F926}" type="slidenum">
              <a:rPr lang="en-CA" smtClean="0"/>
              <a:t>23</a:t>
            </a:fld>
            <a:endParaRPr lang="en-CA"/>
          </a:p>
        </p:txBody>
      </p:sp>
    </p:spTree>
    <p:extLst>
      <p:ext uri="{BB962C8B-B14F-4D97-AF65-F5344CB8AC3E}">
        <p14:creationId xmlns:p14="http://schemas.microsoft.com/office/powerpoint/2010/main" val="261706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thing we can easily do with ring buffers is to make allocations from them work in a lock-free fashion.</a:t>
            </a:r>
          </a:p>
          <a:p>
            <a:endParaRPr lang="en-CA" dirty="0"/>
          </a:p>
          <a:p>
            <a:r>
              <a:rPr lang="en-CA" dirty="0"/>
              <a:t>If we make the offset in the buffer be an atomic variable, we can implement allocations from it with a simple “</a:t>
            </a:r>
            <a:r>
              <a:rPr lang="en-CA" dirty="0" err="1"/>
              <a:t>fetch_add</a:t>
            </a:r>
            <a:r>
              <a:rPr lang="en-CA" dirty="0"/>
              <a:t>”. This function increases the offset by the specified amount, and returns the *old* value of the offset. The old offset represents the start of your allocation, and the offset is moved forward in an atomic way.</a:t>
            </a:r>
          </a:p>
          <a:p>
            <a:endParaRPr lang="en-CA" dirty="0"/>
          </a:p>
          <a:p>
            <a:r>
              <a:rPr lang="en-CA" dirty="0"/>
              <a:t>If you want to be able to allocate memory for arbitrary structs (which have a size specified in a number of bytes), then you have to worry about alignment. There are many places where the GPU expects the memory addresses you pass to it to be aligned at a specific alignment. In the case of DirectX 12, the worst case you’ll find is 512, used for uploading texture data. You can make a general-purpose allocation function that always allocates to this worst case alignment, which allows you to write code in a somewhat simpler fashion where you don’t have to worry about remembering to align your data. It may be slightly wasteful to have such large padding for every allocation, but so far this hasn’t been a problem for me. ¯\_(</a:t>
            </a:r>
            <a:r>
              <a:rPr lang="ja-JP" altLang="en-US" dirty="0"/>
              <a:t>ツ</a:t>
            </a:r>
            <a:r>
              <a:rPr lang="en-US" altLang="ja-JP" dirty="0"/>
              <a:t>)_/¯</a:t>
            </a:r>
            <a:endParaRPr lang="en-CA" dirty="0"/>
          </a:p>
        </p:txBody>
      </p:sp>
      <p:sp>
        <p:nvSpPr>
          <p:cNvPr id="4" name="Slide Number Placeholder 3"/>
          <p:cNvSpPr>
            <a:spLocks noGrp="1"/>
          </p:cNvSpPr>
          <p:nvPr>
            <p:ph type="sldNum" sz="quarter" idx="10"/>
          </p:nvPr>
        </p:nvSpPr>
        <p:spPr/>
        <p:txBody>
          <a:bodyPr/>
          <a:lstStyle/>
          <a:p>
            <a:fld id="{DE5ED44E-45A9-4E3B-A999-6FF46B80F926}" type="slidenum">
              <a:rPr lang="en-CA" smtClean="0"/>
              <a:t>24</a:t>
            </a:fld>
            <a:endParaRPr lang="en-CA"/>
          </a:p>
        </p:txBody>
      </p:sp>
    </p:spTree>
    <p:extLst>
      <p:ext uri="{BB962C8B-B14F-4D97-AF65-F5344CB8AC3E}">
        <p14:creationId xmlns:p14="http://schemas.microsoft.com/office/powerpoint/2010/main" val="3882192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Ring buffers have some pros and cons, which I’ll summarize here.</a:t>
            </a:r>
          </a:p>
          <a:p>
            <a:endParaRPr lang="en-CA" dirty="0"/>
          </a:p>
          <a:p>
            <a:r>
              <a:rPr lang="en-CA" dirty="0"/>
              <a:t>In the pros, I think it greatly simplifies memory management. Instead of creating lots of small buffer objects all over the place, you can easily allocate objects through a simple API. Furthermore, it avoids the fragmentation that might happen if you tried to make a bunch of small allocations.</a:t>
            </a:r>
          </a:p>
          <a:p>
            <a:endParaRPr lang="en-CA" dirty="0"/>
          </a:p>
          <a:p>
            <a:r>
              <a:rPr lang="en-CA" dirty="0"/>
              <a:t>Furthermore, I think having a ring buffer gives you the opportunity to easily implement many other kinds of rendering data structures. For example, you might use it to submit procedural geometry data, or use it to stream texture data (upload pixels in a ring buffer &amp; copy into texture), or you could use it to implement a so-called “sprite batch”, which is used to render 2D sprites more efficiently by grouping them together.</a:t>
            </a:r>
          </a:p>
          <a:p>
            <a:endParaRPr lang="en-CA" dirty="0"/>
          </a:p>
          <a:p>
            <a:r>
              <a:rPr lang="en-CA" dirty="0"/>
              <a:t>In the cons, the biggest difficulty is the calibration of memory. If you make your ring buffer too small, you’ll either have bad performance (due to requiring lots of synchronization to wait for the GPU to finish), or you’ll crash due to being out of memory (if you used a plain assert.)</a:t>
            </a:r>
          </a:p>
          <a:p>
            <a:endParaRPr lang="en-CA" dirty="0"/>
          </a:p>
          <a:p>
            <a:r>
              <a:rPr lang="en-CA" dirty="0"/>
              <a:t>Another con is that there’s no ideal best configuration of the memory for all cases. For example, should the ring buffer be allocated in system memory, or should it be allocated in video memory? Should the cache properties of the ring buffer be write-combined? Write-back? Write-through even? It’s hard to make a general choice, and this choice is very important. For example, if you try to run a procedural geometry algorithm in-place in write-combined memory, you’re going to have a bad day.</a:t>
            </a:r>
          </a:p>
        </p:txBody>
      </p:sp>
      <p:sp>
        <p:nvSpPr>
          <p:cNvPr id="4" name="Slide Number Placeholder 3"/>
          <p:cNvSpPr>
            <a:spLocks noGrp="1"/>
          </p:cNvSpPr>
          <p:nvPr>
            <p:ph type="sldNum" sz="quarter" idx="10"/>
          </p:nvPr>
        </p:nvSpPr>
        <p:spPr/>
        <p:txBody>
          <a:bodyPr/>
          <a:lstStyle/>
          <a:p>
            <a:fld id="{DE5ED44E-45A9-4E3B-A999-6FF46B80F926}" type="slidenum">
              <a:rPr lang="en-CA" smtClean="0"/>
              <a:t>25</a:t>
            </a:fld>
            <a:endParaRPr lang="en-CA"/>
          </a:p>
        </p:txBody>
      </p:sp>
    </p:spTree>
    <p:extLst>
      <p:ext uri="{BB962C8B-B14F-4D97-AF65-F5344CB8AC3E}">
        <p14:creationId xmlns:p14="http://schemas.microsoft.com/office/powerpoint/2010/main" val="2752224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next section of this talk is about parallel command recording, which is one of the major features that </a:t>
            </a:r>
            <a:r>
              <a:rPr lang="en-CA" dirty="0" err="1"/>
              <a:t>Vulkan</a:t>
            </a:r>
            <a:r>
              <a:rPr lang="en-CA" dirty="0"/>
              <a:t> and DirectX 12 enable.</a:t>
            </a:r>
          </a:p>
        </p:txBody>
      </p:sp>
      <p:sp>
        <p:nvSpPr>
          <p:cNvPr id="4" name="Slide Number Placeholder 3"/>
          <p:cNvSpPr>
            <a:spLocks noGrp="1"/>
          </p:cNvSpPr>
          <p:nvPr>
            <p:ph type="sldNum" sz="quarter" idx="10"/>
          </p:nvPr>
        </p:nvSpPr>
        <p:spPr/>
        <p:txBody>
          <a:bodyPr/>
          <a:lstStyle/>
          <a:p>
            <a:fld id="{DE5ED44E-45A9-4E3B-A999-6FF46B80F926}" type="slidenum">
              <a:rPr lang="en-CA" smtClean="0"/>
              <a:t>26</a:t>
            </a:fld>
            <a:endParaRPr lang="en-CA"/>
          </a:p>
        </p:txBody>
      </p:sp>
    </p:spTree>
    <p:extLst>
      <p:ext uri="{BB962C8B-B14F-4D97-AF65-F5344CB8AC3E}">
        <p14:creationId xmlns:p14="http://schemas.microsoft.com/office/powerpoint/2010/main" val="607839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idea for recording commands in parallel is as follows:</a:t>
            </a:r>
            <a:br>
              <a:rPr lang="en-CA" dirty="0"/>
            </a:br>
            <a:r>
              <a:rPr lang="en-CA" dirty="0"/>
              <a:t>Writing GPU commands is a CPU-intensive process. Therefore, when you want to write a large number of commands (like if you want to render many </a:t>
            </a:r>
            <a:r>
              <a:rPr lang="en-CA" dirty="0" err="1"/>
              <a:t>many</a:t>
            </a:r>
            <a:r>
              <a:rPr lang="en-CA" dirty="0"/>
              <a:t> objects), the command writing itself can easily become a performance problem. To improve the performance of this case, it is possible to record commands in many threads in parallel. For example, the CPU might have many threads each creating its own list of commands, and once those commands are all written, they can all be submitted together to the GPU.</a:t>
            </a:r>
          </a:p>
        </p:txBody>
      </p:sp>
      <p:sp>
        <p:nvSpPr>
          <p:cNvPr id="4" name="Slide Number Placeholder 3"/>
          <p:cNvSpPr>
            <a:spLocks noGrp="1"/>
          </p:cNvSpPr>
          <p:nvPr>
            <p:ph type="sldNum" sz="quarter" idx="10"/>
          </p:nvPr>
        </p:nvSpPr>
        <p:spPr/>
        <p:txBody>
          <a:bodyPr/>
          <a:lstStyle/>
          <a:p>
            <a:fld id="{DE5ED44E-45A9-4E3B-A999-6FF46B80F926}" type="slidenum">
              <a:rPr lang="en-CA" smtClean="0"/>
              <a:t>27</a:t>
            </a:fld>
            <a:endParaRPr lang="en-CA"/>
          </a:p>
        </p:txBody>
      </p:sp>
    </p:spTree>
    <p:extLst>
      <p:ext uri="{BB962C8B-B14F-4D97-AF65-F5344CB8AC3E}">
        <p14:creationId xmlns:p14="http://schemas.microsoft.com/office/powerpoint/2010/main" val="2206847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the simple case where you have many objects that are roughly processed in the same way, it becomes very easy to parallelize the code that writes their commands. You can roughly split the objects of the scene into many subsets, each subset associated to one job. You can run these jobs in parallel, with each job recording the commands necessary for that subset of the scene. After all jobs are done, you can submit them in parallel.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By the way, I’d like to add that you should still not prematurely optimize. It may be not worth using parallelism here if you’re writing only a few commands, which may be the case depending on how you architect your renderer.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 good rule of thumb is that each command buffer should be at least 50us of GPU time, and each submit should aim for 500us minimum.</a:t>
            </a:r>
          </a:p>
        </p:txBody>
      </p:sp>
      <p:sp>
        <p:nvSpPr>
          <p:cNvPr id="4" name="Slide Number Placeholder 3"/>
          <p:cNvSpPr>
            <a:spLocks noGrp="1"/>
          </p:cNvSpPr>
          <p:nvPr>
            <p:ph type="sldNum" sz="quarter" idx="10"/>
          </p:nvPr>
        </p:nvSpPr>
        <p:spPr/>
        <p:txBody>
          <a:bodyPr/>
          <a:lstStyle/>
          <a:p>
            <a:fld id="{DE5ED44E-45A9-4E3B-A999-6FF46B80F926}" type="slidenum">
              <a:rPr lang="en-CA" smtClean="0"/>
              <a:t>28</a:t>
            </a:fld>
            <a:endParaRPr lang="en-CA"/>
          </a:p>
        </p:txBody>
      </p:sp>
    </p:spTree>
    <p:extLst>
      <p:ext uri="{BB962C8B-B14F-4D97-AF65-F5344CB8AC3E}">
        <p14:creationId xmlns:p14="http://schemas.microsoft.com/office/powerpoint/2010/main" val="3914014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last slide was the easy case, now let’s look at the rough case: When the objects in your scene are relatively heterogeneous, and the amount of CPU time used to prepare their rendering commands varies. This is going to get a little academic, so bear with me.</a:t>
            </a:r>
          </a:p>
          <a:p>
            <a:endParaRPr lang="en-CA" dirty="0"/>
          </a:p>
          <a:p>
            <a:r>
              <a:rPr lang="en-CA" dirty="0"/>
              <a:t>The amount of work to prepare the rendering of an object may depend on the type of the object. For example, the Blob might use marching cubes to be polygonised, the </a:t>
            </a:r>
            <a:r>
              <a:rPr lang="en-CA" dirty="0" err="1"/>
              <a:t>Subdiv</a:t>
            </a:r>
            <a:r>
              <a:rPr lang="en-CA" dirty="0"/>
              <a:t> might use some triangle subdivision algorithm, and the Particles might use some binning and sorting. The amount of work may also depend on other factors like how close the object is to the camera or whether the object is occluded or not.</a:t>
            </a:r>
          </a:p>
        </p:txBody>
      </p:sp>
      <p:sp>
        <p:nvSpPr>
          <p:cNvPr id="4" name="Slide Number Placeholder 3"/>
          <p:cNvSpPr>
            <a:spLocks noGrp="1"/>
          </p:cNvSpPr>
          <p:nvPr>
            <p:ph type="sldNum" sz="quarter" idx="10"/>
          </p:nvPr>
        </p:nvSpPr>
        <p:spPr/>
        <p:txBody>
          <a:bodyPr/>
          <a:lstStyle/>
          <a:p>
            <a:fld id="{DE5ED44E-45A9-4E3B-A999-6FF46B80F926}" type="slidenum">
              <a:rPr lang="en-CA" smtClean="0"/>
              <a:t>29</a:t>
            </a:fld>
            <a:endParaRPr lang="en-CA"/>
          </a:p>
        </p:txBody>
      </p:sp>
    </p:spTree>
    <p:extLst>
      <p:ext uri="{BB962C8B-B14F-4D97-AF65-F5344CB8AC3E}">
        <p14:creationId xmlns:p14="http://schemas.microsoft.com/office/powerpoint/2010/main" val="284801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 the new generation of APIs, the rules have changed. We now have access to new primitives, and what I want to do today is to take a step back and rethink how we see things, and how we can use these new primitives to build new high level data structures.</a:t>
            </a:r>
          </a:p>
        </p:txBody>
      </p:sp>
      <p:sp>
        <p:nvSpPr>
          <p:cNvPr id="4" name="Slide Number Placeholder 3"/>
          <p:cNvSpPr>
            <a:spLocks noGrp="1"/>
          </p:cNvSpPr>
          <p:nvPr>
            <p:ph type="sldNum" sz="quarter" idx="10"/>
          </p:nvPr>
        </p:nvSpPr>
        <p:spPr/>
        <p:txBody>
          <a:bodyPr/>
          <a:lstStyle/>
          <a:p>
            <a:fld id="{DE5ED44E-45A9-4E3B-A999-6FF46B80F926}" type="slidenum">
              <a:rPr lang="en-CA" smtClean="0"/>
              <a:t>3</a:t>
            </a:fld>
            <a:endParaRPr lang="en-CA"/>
          </a:p>
        </p:txBody>
      </p:sp>
    </p:spTree>
    <p:extLst>
      <p:ext uri="{BB962C8B-B14F-4D97-AF65-F5344CB8AC3E}">
        <p14:creationId xmlns:p14="http://schemas.microsoft.com/office/powerpoint/2010/main" val="3075559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standard solution to a case like this is to use fork/join parallelism. The idea is to recursively subdivide the amount of work you have to do until you judge that you have approximately an amount of work suitable for one CPU core. These tasks are then put into a task scheduler, and they can be efficiently allocated to CPU cores.</a:t>
            </a:r>
          </a:p>
          <a:p>
            <a:endParaRPr lang="en-CA" dirty="0"/>
          </a:p>
          <a:p>
            <a:r>
              <a:rPr lang="en-CA" dirty="0"/>
              <a:t>Illustrated to the right is such a list of objects to draw, which is recursively split until it fits into one CPU task. Each task then has its command lists recorded independently.</a:t>
            </a:r>
          </a:p>
          <a:p>
            <a:endParaRPr lang="en-CA" dirty="0"/>
          </a:p>
          <a:p>
            <a:r>
              <a:rPr lang="en-CA" dirty="0"/>
              <a:t>I highly recommend watching Pablo Halpern’s 2015 </a:t>
            </a:r>
            <a:r>
              <a:rPr lang="en-CA" dirty="0" err="1"/>
              <a:t>CppCon</a:t>
            </a:r>
            <a:r>
              <a:rPr lang="en-CA" dirty="0"/>
              <a:t> talk on the topic of work stealing. It’s a very powerful concept.</a:t>
            </a:r>
          </a:p>
        </p:txBody>
      </p:sp>
      <p:sp>
        <p:nvSpPr>
          <p:cNvPr id="4" name="Slide Number Placeholder 3"/>
          <p:cNvSpPr>
            <a:spLocks noGrp="1"/>
          </p:cNvSpPr>
          <p:nvPr>
            <p:ph type="sldNum" sz="quarter" idx="10"/>
          </p:nvPr>
        </p:nvSpPr>
        <p:spPr/>
        <p:txBody>
          <a:bodyPr/>
          <a:lstStyle/>
          <a:p>
            <a:fld id="{DE5ED44E-45A9-4E3B-A999-6FF46B80F926}" type="slidenum">
              <a:rPr lang="en-CA" smtClean="0"/>
              <a:t>30</a:t>
            </a:fld>
            <a:endParaRPr lang="en-CA"/>
          </a:p>
        </p:txBody>
      </p:sp>
    </p:spTree>
    <p:extLst>
      <p:ext uri="{BB962C8B-B14F-4D97-AF65-F5344CB8AC3E}">
        <p14:creationId xmlns:p14="http://schemas.microsoft.com/office/powerpoint/2010/main" val="3627302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Going one step further with the idea of handling irregular workloads with fork/join, I’d like to propose an interesting solution to a tricky problem.</a:t>
            </a:r>
          </a:p>
          <a:p>
            <a:endParaRPr lang="en-CA" dirty="0"/>
          </a:p>
          <a:p>
            <a:r>
              <a:rPr lang="en-CA" dirty="0"/>
              <a:t>Let’s look at the case of the blue cube and the green cloud. These two objects were split into their own tasks, so their command lists were recorded independently. However, let’s suppose that at runtime, it turns out that both of these task end up running on the same CPU, one after the other. In this case, it was wasteful to create two separate lists. Instead, it would be better if we could just reuse the same command list for the second object.</a:t>
            </a:r>
          </a:p>
          <a:p>
            <a:endParaRPr lang="en-CA" dirty="0"/>
          </a:p>
          <a:p>
            <a:r>
              <a:rPr lang="en-CA" dirty="0"/>
              <a:t>With the inclusion of the so-called “</a:t>
            </a:r>
            <a:r>
              <a:rPr lang="en-CA" dirty="0" err="1"/>
              <a:t>Hyperobject</a:t>
            </a:r>
            <a:r>
              <a:rPr lang="en-CA" dirty="0"/>
              <a:t>” language concept, it becomes possible to implement this. As a result, in the scenario where both objects end up being executed on the same CPU one-after-the-other, both objects will be recorded in a single command list. This should reduce the overhead caused by excessively splitting work into command lists.</a:t>
            </a:r>
          </a:p>
          <a:p>
            <a:endParaRPr lang="en-CA" dirty="0"/>
          </a:p>
          <a:p>
            <a:r>
              <a:rPr lang="en-CA" dirty="0"/>
              <a:t>If you’re interested in this idea, I recommend reading the paper cited on this slide. It’s a really interesting paper because not only does it explain a lot about how </a:t>
            </a:r>
            <a:r>
              <a:rPr lang="en-CA" dirty="0" err="1"/>
              <a:t>Cilk’s</a:t>
            </a:r>
            <a:r>
              <a:rPr lang="en-CA" dirty="0"/>
              <a:t> scheduler works, but it also shows how </a:t>
            </a:r>
            <a:r>
              <a:rPr lang="en-CA" dirty="0" err="1"/>
              <a:t>Hyperobjects</a:t>
            </a:r>
            <a:r>
              <a:rPr lang="en-CA" dirty="0"/>
              <a:t> are very cleanly integrated into their scheduler.</a:t>
            </a:r>
            <a:br>
              <a:rPr lang="en-CA" dirty="0"/>
            </a:br>
            <a:br>
              <a:rPr lang="en-CA" dirty="0"/>
            </a:br>
            <a:r>
              <a:rPr lang="en-CA" dirty="0"/>
              <a:t>Finally, an interesting note about applying this problem to rendering, is that the transformation made by the </a:t>
            </a:r>
            <a:r>
              <a:rPr lang="en-CA" dirty="0" err="1"/>
              <a:t>hyperobject</a:t>
            </a:r>
            <a:r>
              <a:rPr lang="en-CA" dirty="0"/>
              <a:t> does not affect the order of the draw calls. This is important, because drawing objects in a different order can cause flickering (when the final image depends on the order of submission). Drawing objects in a different order can also cause the performance to change between frames, so it can be useful to try maintaining a stable order of draw calls between subsequent frames to avoid sudden latency spikes.</a:t>
            </a:r>
          </a:p>
        </p:txBody>
      </p:sp>
      <p:sp>
        <p:nvSpPr>
          <p:cNvPr id="4" name="Slide Number Placeholder 3"/>
          <p:cNvSpPr>
            <a:spLocks noGrp="1"/>
          </p:cNvSpPr>
          <p:nvPr>
            <p:ph type="sldNum" sz="quarter" idx="10"/>
          </p:nvPr>
        </p:nvSpPr>
        <p:spPr/>
        <p:txBody>
          <a:bodyPr/>
          <a:lstStyle/>
          <a:p>
            <a:fld id="{DE5ED44E-45A9-4E3B-A999-6FF46B80F926}" type="slidenum">
              <a:rPr lang="en-CA" smtClean="0"/>
              <a:t>31</a:t>
            </a:fld>
            <a:endParaRPr lang="en-CA"/>
          </a:p>
        </p:txBody>
      </p:sp>
    </p:spTree>
    <p:extLst>
      <p:ext uri="{BB962C8B-B14F-4D97-AF65-F5344CB8AC3E}">
        <p14:creationId xmlns:p14="http://schemas.microsoft.com/office/powerpoint/2010/main" val="4160326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final part of this talk, I’m going to be talking about scheduling GPU work and memory through a frame graph style scheduler.</a:t>
            </a:r>
          </a:p>
        </p:txBody>
      </p:sp>
      <p:sp>
        <p:nvSpPr>
          <p:cNvPr id="4" name="Slide Number Placeholder 3"/>
          <p:cNvSpPr>
            <a:spLocks noGrp="1"/>
          </p:cNvSpPr>
          <p:nvPr>
            <p:ph type="sldNum" sz="quarter" idx="10"/>
          </p:nvPr>
        </p:nvSpPr>
        <p:spPr/>
        <p:txBody>
          <a:bodyPr/>
          <a:lstStyle/>
          <a:p>
            <a:fld id="{DE5ED44E-45A9-4E3B-A999-6FF46B80F926}" type="slidenum">
              <a:rPr lang="en-CA" smtClean="0"/>
              <a:t>32</a:t>
            </a:fld>
            <a:endParaRPr lang="en-CA"/>
          </a:p>
        </p:txBody>
      </p:sp>
    </p:spTree>
    <p:extLst>
      <p:ext uri="{BB962C8B-B14F-4D97-AF65-F5344CB8AC3E}">
        <p14:creationId xmlns:p14="http://schemas.microsoft.com/office/powerpoint/2010/main" val="1918621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big idea with GPU scheduling comes from looking at the work done during a frame at a global scope, and seeing that it can be decomposed as a series of passes with memory passed between them. From there, we want to build an algorithm that can execute this graph efficiently.</a:t>
            </a:r>
          </a:p>
          <a:p>
            <a:endParaRPr lang="en-CA" dirty="0"/>
          </a:p>
          <a:p>
            <a:r>
              <a:rPr lang="en-CA" dirty="0"/>
              <a:t>The scheduler should submit the work in a valid order, to mean that it respects the dependencies between nodes. It should ideally also try to submit the work in an order that is efficient, to mean that the code runs on the GPU more efficiently.</a:t>
            </a:r>
          </a:p>
          <a:p>
            <a:endParaRPr lang="en-CA" dirty="0"/>
          </a:p>
          <a:p>
            <a:r>
              <a:rPr lang="en-CA" dirty="0"/>
              <a:t>Furthermore, there exists the opportunity to handle object allocation and lifetime as part of the execution of this graph. For example, if you look at Texture 2 in the upper middle of this slide, you can see that it’s used as an output of pass 1 and an input of pass 2. Beyond this region of the graph, this texture does not need to exist. Therefore, it may be a benefit to allocate and deallocate Texture 2 before and after the range of time in which it is used. That’s what I mean by the scheduler managing the allocation and lifetime of objects.</a:t>
            </a:r>
          </a:p>
          <a:p>
            <a:endParaRPr lang="en-CA" dirty="0"/>
          </a:p>
          <a:p>
            <a:r>
              <a:rPr lang="en-CA" dirty="0"/>
              <a:t>Finally, the scheduler should respect the dynamic nature of real-time rendering. What I mean by that is that the contents of the scene can often change dramatically from one second to the next. When one looks at a cleanly presented task graph like the one above, it’s tempting to make an API where one has to declare the whole state of the graph ahead of time, like at program initialization time. This may work, but it can also be hard to fit this design to a real-time application where everything is changing all the time. In fact, you may want to rebuild the whole graph from scratch every frame.</a:t>
            </a:r>
          </a:p>
        </p:txBody>
      </p:sp>
      <p:sp>
        <p:nvSpPr>
          <p:cNvPr id="4" name="Slide Number Placeholder 3"/>
          <p:cNvSpPr>
            <a:spLocks noGrp="1"/>
          </p:cNvSpPr>
          <p:nvPr>
            <p:ph type="sldNum" sz="quarter" idx="10"/>
          </p:nvPr>
        </p:nvSpPr>
        <p:spPr/>
        <p:txBody>
          <a:bodyPr/>
          <a:lstStyle/>
          <a:p>
            <a:fld id="{DE5ED44E-45A9-4E3B-A999-6FF46B80F926}" type="slidenum">
              <a:rPr lang="en-CA" smtClean="0"/>
              <a:t>33</a:t>
            </a:fld>
            <a:endParaRPr lang="en-CA"/>
          </a:p>
        </p:txBody>
      </p:sp>
    </p:spTree>
    <p:extLst>
      <p:ext uri="{BB962C8B-B14F-4D97-AF65-F5344CB8AC3E}">
        <p14:creationId xmlns:p14="http://schemas.microsoft.com/office/powerpoint/2010/main" val="1115989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classic graphics code, this is something like what one would expect to see for handling a multi-pass algorithm.</a:t>
            </a:r>
          </a:p>
          <a:p>
            <a:r>
              <a:rPr lang="en-CA" dirty="0"/>
              <a:t>The code on this slide is split into two parts: The first pass at the top, and the second pass at the bottom.</a:t>
            </a:r>
          </a:p>
          <a:p>
            <a:endParaRPr lang="en-CA" dirty="0"/>
          </a:p>
          <a:p>
            <a:r>
              <a:rPr lang="en-CA" dirty="0"/>
              <a:t>What’s happening is that the first pass renders a depth buffer to the “</a:t>
            </a:r>
            <a:r>
              <a:rPr lang="en-CA" dirty="0" err="1"/>
              <a:t>shadowMap</a:t>
            </a:r>
            <a:r>
              <a:rPr lang="en-CA" dirty="0"/>
              <a:t>” variable. If you don’t know what a shadow map is that’s fine, you just need to know that this is the output of this rendering pass.</a:t>
            </a:r>
          </a:p>
          <a:p>
            <a:r>
              <a:rPr lang="en-CA" dirty="0"/>
              <a:t>In the second pass at the bottom of the slide, the shadow map is now used as an input. Therefore, the shadow map went from being a depth buffer to being a depth texture. This represents a change in state from being in a read/write format to being in a read-only format. As a result, there needs to be (at some level) some barriers (and perhaps some compression/decompression) that implement this transition in usage.</a:t>
            </a:r>
          </a:p>
          <a:p>
            <a:endParaRPr lang="en-CA" dirty="0"/>
          </a:p>
          <a:p>
            <a:r>
              <a:rPr lang="en-CA" dirty="0"/>
              <a:t>If you write this style of code in OpenGL or Direct3D 11, it is likely that the driver automatically handles this for you, since the driver has much more high level knowledge of what’s happening. On the other hand, with the new low level APIs, you need to explicitly insert the relevant resource barriers. So if you’re still writing GL/D3D11 code, writing code almost exactly like this slide is not really a problem, but newer APIs require you to do some extra hand-holding.</a:t>
            </a:r>
          </a:p>
        </p:txBody>
      </p:sp>
      <p:sp>
        <p:nvSpPr>
          <p:cNvPr id="4" name="Slide Number Placeholder 3"/>
          <p:cNvSpPr>
            <a:spLocks noGrp="1"/>
          </p:cNvSpPr>
          <p:nvPr>
            <p:ph type="sldNum" sz="quarter" idx="10"/>
          </p:nvPr>
        </p:nvSpPr>
        <p:spPr/>
        <p:txBody>
          <a:bodyPr/>
          <a:lstStyle/>
          <a:p>
            <a:fld id="{DE5ED44E-45A9-4E3B-A999-6FF46B80F926}" type="slidenum">
              <a:rPr lang="en-CA" smtClean="0"/>
              <a:t>34</a:t>
            </a:fld>
            <a:endParaRPr lang="en-CA"/>
          </a:p>
        </p:txBody>
      </p:sp>
    </p:spTree>
    <p:extLst>
      <p:ext uri="{BB962C8B-B14F-4D97-AF65-F5344CB8AC3E}">
        <p14:creationId xmlns:p14="http://schemas.microsoft.com/office/powerpoint/2010/main" val="10063921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is actually a lot of previous work on this topic. I recommend you check out the </a:t>
            </a:r>
            <a:r>
              <a:rPr lang="en-CA" dirty="0" err="1"/>
              <a:t>FrameGraph</a:t>
            </a:r>
            <a:r>
              <a:rPr lang="en-CA" dirty="0"/>
              <a:t> talk by </a:t>
            </a:r>
            <a:r>
              <a:rPr lang="en-CA" dirty="0" err="1"/>
              <a:t>Yuriy</a:t>
            </a:r>
            <a:r>
              <a:rPr lang="en-CA" dirty="0"/>
              <a:t>, and the Render graphs article written by Hans-Kristian (especially if you’re using </a:t>
            </a:r>
            <a:r>
              <a:rPr lang="en-CA" dirty="0" err="1"/>
              <a:t>Vulkan</a:t>
            </a:r>
            <a:r>
              <a:rPr lang="en-CA" dirty="0"/>
              <a:t>.) Hans-Kristian’s implementation is also open source, so you can go have a look at the internals.</a:t>
            </a:r>
          </a:p>
          <a:p>
            <a:endParaRPr lang="en-CA" dirty="0"/>
          </a:p>
          <a:p>
            <a:r>
              <a:rPr lang="en-CA" dirty="0"/>
              <a:t>I don’t want to just repeat everything they said, so today I’ll try to broadly summarize the topics they address.</a:t>
            </a:r>
          </a:p>
        </p:txBody>
      </p:sp>
      <p:sp>
        <p:nvSpPr>
          <p:cNvPr id="4" name="Slide Number Placeholder 3"/>
          <p:cNvSpPr>
            <a:spLocks noGrp="1"/>
          </p:cNvSpPr>
          <p:nvPr>
            <p:ph type="sldNum" sz="quarter" idx="10"/>
          </p:nvPr>
        </p:nvSpPr>
        <p:spPr/>
        <p:txBody>
          <a:bodyPr/>
          <a:lstStyle/>
          <a:p>
            <a:fld id="{DE5ED44E-45A9-4E3B-A999-6FF46B80F926}" type="slidenum">
              <a:rPr lang="en-CA" smtClean="0"/>
              <a:t>35</a:t>
            </a:fld>
            <a:endParaRPr lang="en-CA"/>
          </a:p>
        </p:txBody>
      </p:sp>
    </p:spTree>
    <p:extLst>
      <p:ext uri="{BB962C8B-B14F-4D97-AF65-F5344CB8AC3E}">
        <p14:creationId xmlns:p14="http://schemas.microsoft.com/office/powerpoint/2010/main" val="3659743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 the topic of work submission, there are many kinds of optimizations, </a:t>
            </a:r>
            <a:r>
              <a:rPr lang="en-CA" dirty="0" err="1"/>
              <a:t>tradeoffs</a:t>
            </a:r>
            <a:r>
              <a:rPr lang="en-CA" dirty="0"/>
              <a:t>, and procedures to follow in the implementation of a frame graph.</a:t>
            </a:r>
          </a:p>
          <a:p>
            <a:endParaRPr lang="en-CA" dirty="0"/>
          </a:p>
          <a:p>
            <a:r>
              <a:rPr lang="en-CA" dirty="0"/>
              <a:t>For example, you have the opportunity to implement “compiler-like optimizations” (as a general term). For example, as in the case at the top right here, Pass 1 is outputting a texture “</a:t>
            </a:r>
            <a:r>
              <a:rPr lang="en-CA" dirty="0" err="1"/>
              <a:t>Tex</a:t>
            </a:r>
            <a:r>
              <a:rPr lang="en-CA" dirty="0"/>
              <a:t>” which is unused by the rest of the graph. As a result, a good frame scheduler can realize this, and simply drop the whole part of the graph that does this needless work. One might think “Why not just delete the dead code?”, but this can turn out to be useful. For example, a pass may have some optional outputs (such as debug info) which it only wants to generate if there exists another part of the codebase that actually consumes it. This is one case where we can use global knowledge of the frame to our advantage.</a:t>
            </a:r>
          </a:p>
          <a:p>
            <a:endParaRPr lang="en-CA" dirty="0"/>
          </a:p>
          <a:p>
            <a:r>
              <a:rPr lang="en-CA" dirty="0"/>
              <a:t>Another important task of the scheduler is to automatically insert barriers at points during the frame. For example, if you have one pass which writes to a texture and a subsequent pass that reads the texture, it’s important to insert any necessary memory barriers between these two passes. This can also be used to implement automatic resource transitions.</a:t>
            </a:r>
            <a:br>
              <a:rPr lang="en-CA" dirty="0"/>
            </a:br>
            <a:br>
              <a:rPr lang="en-CA" dirty="0"/>
            </a:br>
            <a:r>
              <a:rPr lang="en-CA" dirty="0"/>
              <a:t>There are many interesting </a:t>
            </a:r>
            <a:r>
              <a:rPr lang="en-CA" dirty="0" err="1"/>
              <a:t>tradeoffs</a:t>
            </a:r>
            <a:r>
              <a:rPr lang="en-CA" dirty="0"/>
              <a:t> that a scheduler needs to have, which are not obvious to optimize. An important factor of the scheduler’s implementation is to come up with the right heuristics that optimize your workload. One such heuristic is the management of latency between passes.</a:t>
            </a:r>
          </a:p>
          <a:p>
            <a:r>
              <a:rPr lang="en-CA" dirty="0"/>
              <a:t>For example, in the example on the left, tasks A and B are run immediately one after the other. This might cause some stalling, since work can’t progress until A is done. On the other hand, the memory that was touched by A is still warm when B runs, so this schedule may be better for cache coherency.</a:t>
            </a:r>
          </a:p>
          <a:p>
            <a:r>
              <a:rPr lang="en-CA" dirty="0"/>
              <a:t>On the other hand, with the schedule shown on the right, task A is launched as soon as possible, and task B is put off until later. This means that it’s more likely that task A is already done by the time task B arrives, so it won’t stall as much. However, it’s possible that you lose some cache coherency, and it’s possible for the total memory overhead to be greater in this setup (since we’re running many tasks in parallel.)</a:t>
            </a:r>
          </a:p>
          <a:p>
            <a:r>
              <a:rPr lang="en-CA" dirty="0"/>
              <a:t>In general, these are tough decisions. I’m not sure what the best solution is.</a:t>
            </a:r>
          </a:p>
          <a:p>
            <a:endParaRPr lang="en-CA" dirty="0"/>
          </a:p>
          <a:p>
            <a:r>
              <a:rPr lang="en-CA" dirty="0"/>
              <a:t>Finally, when you’ve decided which passes should run when, you can finally visit each node in the graph and invoke some kind of function to record the commands that belong to that node. That’s where the tricks from everything previously mentioned in this talk get used.</a:t>
            </a:r>
          </a:p>
        </p:txBody>
      </p:sp>
      <p:sp>
        <p:nvSpPr>
          <p:cNvPr id="4" name="Slide Number Placeholder 3"/>
          <p:cNvSpPr>
            <a:spLocks noGrp="1"/>
          </p:cNvSpPr>
          <p:nvPr>
            <p:ph type="sldNum" sz="quarter" idx="10"/>
          </p:nvPr>
        </p:nvSpPr>
        <p:spPr/>
        <p:txBody>
          <a:bodyPr/>
          <a:lstStyle/>
          <a:p>
            <a:fld id="{DE5ED44E-45A9-4E3B-A999-6FF46B80F926}" type="slidenum">
              <a:rPr lang="en-CA" smtClean="0"/>
              <a:t>36</a:t>
            </a:fld>
            <a:endParaRPr lang="en-CA"/>
          </a:p>
        </p:txBody>
      </p:sp>
    </p:spTree>
    <p:extLst>
      <p:ext uri="{BB962C8B-B14F-4D97-AF65-F5344CB8AC3E}">
        <p14:creationId xmlns:p14="http://schemas.microsoft.com/office/powerpoint/2010/main" val="12563295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wanted to make the idea of scheduling a bit more concrete, and this is the closest well-known algorithm I could find: The so-called “List Scheduling” algorithm.</a:t>
            </a:r>
          </a:p>
          <a:p>
            <a:endParaRPr lang="en-CA" dirty="0"/>
          </a:p>
          <a:p>
            <a:r>
              <a:rPr lang="en-CA" dirty="0"/>
              <a:t>It’s a simple algorithm at the core. First, assign priorities to the tasks. Then, in a loop, pick the highest priority task *that has its resource requirements satisfied* and execute it.</a:t>
            </a:r>
          </a:p>
          <a:p>
            <a:endParaRPr lang="en-CA" dirty="0"/>
          </a:p>
          <a:p>
            <a:r>
              <a:rPr lang="en-CA" dirty="0"/>
              <a:t>The difficult part of this algorithm is the heuristics you use to decide the priorities. You can also see this as assigning weights and solving for the constraints they impose, as done by Hans-Kristian in his work.</a:t>
            </a:r>
          </a:p>
          <a:p>
            <a:endParaRPr lang="en-CA" dirty="0"/>
          </a:p>
          <a:p>
            <a:r>
              <a:rPr lang="en-CA" dirty="0"/>
              <a:t>In the example on this slide, we have a very simple schedule of passes. For the sake of example, each pass is assigned a priority in alphabetical order. Since A is the highest priority task, that gets schedule first. The next highest priority task is B, but let’s suppose that there isn’t enough memory to run B right now. Instead, we run the next highest priority task: C. Finally, now that A and C have executed, it may be that we now have enough memory to run the rest of the graph (B,D,E.)</a:t>
            </a:r>
          </a:p>
        </p:txBody>
      </p:sp>
      <p:sp>
        <p:nvSpPr>
          <p:cNvPr id="4" name="Slide Number Placeholder 3"/>
          <p:cNvSpPr>
            <a:spLocks noGrp="1"/>
          </p:cNvSpPr>
          <p:nvPr>
            <p:ph type="sldNum" sz="quarter" idx="10"/>
          </p:nvPr>
        </p:nvSpPr>
        <p:spPr/>
        <p:txBody>
          <a:bodyPr/>
          <a:lstStyle/>
          <a:p>
            <a:fld id="{DE5ED44E-45A9-4E3B-A999-6FF46B80F926}" type="slidenum">
              <a:rPr lang="en-CA" smtClean="0"/>
              <a:t>37</a:t>
            </a:fld>
            <a:endParaRPr lang="en-CA"/>
          </a:p>
        </p:txBody>
      </p:sp>
    </p:spTree>
    <p:extLst>
      <p:ext uri="{BB962C8B-B14F-4D97-AF65-F5344CB8AC3E}">
        <p14:creationId xmlns:p14="http://schemas.microsoft.com/office/powerpoint/2010/main" val="567882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slide highlights another aspect of scheduling that I wanted to make a little bit more concrete: The allocation of memory and objects throughout the execution of the graph.</a:t>
            </a:r>
          </a:p>
          <a:p>
            <a:endParaRPr lang="en-CA" dirty="0"/>
          </a:p>
          <a:p>
            <a:r>
              <a:rPr lang="en-CA" dirty="0"/>
              <a:t>Let’s suppose that we have the very simple task graph shown above. When we execute this code, we need to make sure that the objects used to store the inputs and outputs of each task are allocated in memory at the time at which they are used.</a:t>
            </a:r>
          </a:p>
          <a:p>
            <a:endParaRPr lang="en-CA" dirty="0"/>
          </a:p>
          <a:p>
            <a:r>
              <a:rPr lang="en-CA" dirty="0"/>
              <a:t>For example, in this first potential schedule, the textures T1 and T2 are allocated prior to running task A. Once task A finishes, it is now possible to delete T1, since it is no longer used. From there, we allocate the memory for the output of B, run B, and we finish by deleting the now unnecessary T2.</a:t>
            </a:r>
          </a:p>
          <a:p>
            <a:endParaRPr lang="en-CA" dirty="0"/>
          </a:p>
          <a:p>
            <a:r>
              <a:rPr lang="en-CA" dirty="0"/>
              <a:t>A potential improvement in this schedule can be made if T1’s memory can be reused for T2. For example, maybe T1 and T2 actually have the same size and format. In this case, it might be possible to implement the transformation from T1 into T2 in-place, and thus reuse the memory. This is one kind of transformation that could be done by a frame scheduler.</a:t>
            </a:r>
          </a:p>
          <a:p>
            <a:endParaRPr lang="en-CA" dirty="0"/>
          </a:p>
          <a:p>
            <a:r>
              <a:rPr lang="en-CA" dirty="0"/>
              <a:t>Again, when I say “New” and “Delete” here, I’m talking about something a bit abstract that doesn’t directly map to these GPU APIs. See the “Remarks” section in the documentation for D3D12’s </a:t>
            </a:r>
            <a:r>
              <a:rPr lang="en-CA" dirty="0" err="1"/>
              <a:t>CreatePlacedResource</a:t>
            </a:r>
            <a:r>
              <a:rPr lang="en-CA" dirty="0"/>
              <a:t> if you want to get a better idea of what I mean.</a:t>
            </a:r>
          </a:p>
        </p:txBody>
      </p:sp>
      <p:sp>
        <p:nvSpPr>
          <p:cNvPr id="4" name="Slide Number Placeholder 3"/>
          <p:cNvSpPr>
            <a:spLocks noGrp="1"/>
          </p:cNvSpPr>
          <p:nvPr>
            <p:ph type="sldNum" sz="quarter" idx="10"/>
          </p:nvPr>
        </p:nvSpPr>
        <p:spPr/>
        <p:txBody>
          <a:bodyPr/>
          <a:lstStyle/>
          <a:p>
            <a:fld id="{DE5ED44E-45A9-4E3B-A999-6FF46B80F926}" type="slidenum">
              <a:rPr lang="en-CA" smtClean="0"/>
              <a:t>38</a:t>
            </a:fld>
            <a:endParaRPr lang="en-CA"/>
          </a:p>
        </p:txBody>
      </p:sp>
    </p:spTree>
    <p:extLst>
      <p:ext uri="{BB962C8B-B14F-4D97-AF65-F5344CB8AC3E}">
        <p14:creationId xmlns:p14="http://schemas.microsoft.com/office/powerpoint/2010/main" val="34805477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I’ll just summarize what I talked about today.</a:t>
            </a:r>
          </a:p>
        </p:txBody>
      </p:sp>
      <p:sp>
        <p:nvSpPr>
          <p:cNvPr id="4" name="Slide Number Placeholder 3"/>
          <p:cNvSpPr>
            <a:spLocks noGrp="1"/>
          </p:cNvSpPr>
          <p:nvPr>
            <p:ph type="sldNum" sz="quarter" idx="10"/>
          </p:nvPr>
        </p:nvSpPr>
        <p:spPr/>
        <p:txBody>
          <a:bodyPr/>
          <a:lstStyle/>
          <a:p>
            <a:fld id="{DE5ED44E-45A9-4E3B-A999-6FF46B80F926}" type="slidenum">
              <a:rPr lang="en-CA" smtClean="0"/>
              <a:t>39</a:t>
            </a:fld>
            <a:endParaRPr lang="en-CA"/>
          </a:p>
        </p:txBody>
      </p:sp>
    </p:spTree>
    <p:extLst>
      <p:ext uri="{BB962C8B-B14F-4D97-AF65-F5344CB8AC3E}">
        <p14:creationId xmlns:p14="http://schemas.microsoft.com/office/powerpoint/2010/main" val="2018309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motivation for this talk is to use these new low-level primitives to build generic domain specific solutions to domain specific problems. For example, here’s a ray tracer I wrote with DirectX 12, based on the ray tracer design from the cited paper by Laine et al. The graph at the right shows the overall design of the ray tracer, where every task node has some dependencies on other notes, and there exist queues to pass data between the nodes.</a:t>
            </a:r>
          </a:p>
          <a:p>
            <a:endParaRPr lang="en-CA" dirty="0"/>
          </a:p>
          <a:p>
            <a:r>
              <a:rPr lang="en-CA" dirty="0"/>
              <a:t>When I was implementing this ray tracer, I began by hard-coding each of the nodes with custom code. I quickly realized that I was repeating myself, so I took a step back and made a general purpose task graph interface that automatically managed dependencies between tasks, the execution of the tasks, and the memory for the queues. This greatly simplified my program, and gave me an API where I could cleanly add new task nodes and new material types without having to touch the low level details. I think this highlights the strengths of these new GPU APIs, where it becomes possible to create powerful high level systems using low level features.</a:t>
            </a:r>
          </a:p>
        </p:txBody>
      </p:sp>
      <p:sp>
        <p:nvSpPr>
          <p:cNvPr id="4" name="Slide Number Placeholder 3"/>
          <p:cNvSpPr>
            <a:spLocks noGrp="1"/>
          </p:cNvSpPr>
          <p:nvPr>
            <p:ph type="sldNum" sz="quarter" idx="10"/>
          </p:nvPr>
        </p:nvSpPr>
        <p:spPr/>
        <p:txBody>
          <a:bodyPr/>
          <a:lstStyle/>
          <a:p>
            <a:fld id="{DE5ED44E-45A9-4E3B-A999-6FF46B80F926}" type="slidenum">
              <a:rPr lang="en-CA" smtClean="0"/>
              <a:t>4</a:t>
            </a:fld>
            <a:endParaRPr lang="en-CA"/>
          </a:p>
        </p:txBody>
      </p:sp>
    </p:spTree>
    <p:extLst>
      <p:ext uri="{BB962C8B-B14F-4D97-AF65-F5344CB8AC3E}">
        <p14:creationId xmlns:p14="http://schemas.microsoft.com/office/powerpoint/2010/main" val="16018685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In part 1 of this talk:</a:t>
            </a:r>
          </a:p>
          <a:p>
            <a:pPr marL="0" indent="0">
              <a:buFont typeface="Arial" panose="020B0604020202020204" pitchFamily="34" charset="0"/>
              <a:buNone/>
            </a:pPr>
            <a:endParaRPr lang="en-CA" dirty="0"/>
          </a:p>
          <a:p>
            <a:pPr marL="171450" indent="-171450">
              <a:buFont typeface="Arial" panose="020B0604020202020204" pitchFamily="34" charset="0"/>
              <a:buChar char="•"/>
            </a:pPr>
            <a:r>
              <a:rPr lang="en-CA" dirty="0"/>
              <a:t>We first looked at memory management. We talked about the differences between system memory and video memory, and the relationships between them using virtual memory and DMA engines.</a:t>
            </a:r>
          </a:p>
          <a:p>
            <a:endParaRPr lang="en-CA" dirty="0"/>
          </a:p>
          <a:p>
            <a:pPr marL="171450" indent="-171450">
              <a:buFont typeface="Arial" panose="020B0604020202020204" pitchFamily="34" charset="0"/>
              <a:buChar char="•"/>
            </a:pPr>
            <a:r>
              <a:rPr lang="en-CA" dirty="0"/>
              <a:t>We then looked at command lists, which are a way for the CPU to build a schedule of work for the GPU to do. We also saw that fences can be used to synchronize the CPU and GPU between the execution of work.</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Finally, we briefly looked at descriptors, which are something like a little struct (100s of bits) that stores the address of an object’s storage, as well as the metadata used to represent it. These descriptors are hardware friendly view of objects, which can be used in GPU code.</a:t>
            </a:r>
          </a:p>
        </p:txBody>
      </p:sp>
      <p:sp>
        <p:nvSpPr>
          <p:cNvPr id="4" name="Slide Number Placeholder 3"/>
          <p:cNvSpPr>
            <a:spLocks noGrp="1"/>
          </p:cNvSpPr>
          <p:nvPr>
            <p:ph type="sldNum" sz="quarter" idx="10"/>
          </p:nvPr>
        </p:nvSpPr>
        <p:spPr/>
        <p:txBody>
          <a:bodyPr/>
          <a:lstStyle/>
          <a:p>
            <a:fld id="{DE5ED44E-45A9-4E3B-A999-6FF46B80F926}" type="slidenum">
              <a:rPr lang="en-CA" smtClean="0"/>
              <a:t>40</a:t>
            </a:fld>
            <a:endParaRPr lang="en-CA"/>
          </a:p>
        </p:txBody>
      </p:sp>
    </p:spTree>
    <p:extLst>
      <p:ext uri="{BB962C8B-B14F-4D97-AF65-F5344CB8AC3E}">
        <p14:creationId xmlns:p14="http://schemas.microsoft.com/office/powerpoint/2010/main" val="24644103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second part of this talk covered the following topics:</a:t>
            </a:r>
          </a:p>
          <a:p>
            <a:endParaRPr lang="en-CA" dirty="0"/>
          </a:p>
          <a:p>
            <a:pPr marL="171450" indent="-171450">
              <a:buFont typeface="Arial" panose="020B0604020202020204" pitchFamily="34" charset="0"/>
              <a:buChar char="•"/>
            </a:pPr>
            <a:r>
              <a:rPr lang="en-CA" dirty="0"/>
              <a:t>First, we talked about ring buffers, and described how they can be used as a primitive for streaming data from the CPU to the GPU.</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Next, we talked about recording command lists in parallel, using task-parallelism. We went a bit deep into the different ways in which the cases of regular tasks and irregular tasks can be handled.</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Finally, we talked about the overall scheduling of a frame of rendering. The main goal of this was to be able to apply global optimizations to the rendering passes that make up a frame of rendering. This consists of both optimizing the work and the memory. I have heard suggestions that it’s important to leverage this kind of global knowledge to use the new APIs effectively.</a:t>
            </a:r>
          </a:p>
        </p:txBody>
      </p:sp>
      <p:sp>
        <p:nvSpPr>
          <p:cNvPr id="4" name="Slide Number Placeholder 3"/>
          <p:cNvSpPr>
            <a:spLocks noGrp="1"/>
          </p:cNvSpPr>
          <p:nvPr>
            <p:ph type="sldNum" sz="quarter" idx="10"/>
          </p:nvPr>
        </p:nvSpPr>
        <p:spPr/>
        <p:txBody>
          <a:bodyPr/>
          <a:lstStyle/>
          <a:p>
            <a:fld id="{DE5ED44E-45A9-4E3B-A999-6FF46B80F926}" type="slidenum">
              <a:rPr lang="en-CA" smtClean="0"/>
              <a:t>41</a:t>
            </a:fld>
            <a:endParaRPr lang="en-CA"/>
          </a:p>
        </p:txBody>
      </p:sp>
    </p:spTree>
    <p:extLst>
      <p:ext uri="{BB962C8B-B14F-4D97-AF65-F5344CB8AC3E}">
        <p14:creationId xmlns:p14="http://schemas.microsoft.com/office/powerpoint/2010/main" val="34273471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I conclude my talk, I’d like to thank the people who helped me put it together.</a:t>
            </a:r>
          </a:p>
          <a:p>
            <a:endParaRPr lang="en-CA" dirty="0"/>
          </a:p>
          <a:p>
            <a:r>
              <a:rPr lang="en-CA" dirty="0"/>
              <a:t>First I’d like to thank Scott and Mauricio for going over my talk to help me practice it.</a:t>
            </a:r>
          </a:p>
          <a:p>
            <a:endParaRPr lang="en-CA" dirty="0"/>
          </a:p>
          <a:p>
            <a:r>
              <a:rPr lang="en-CA" dirty="0"/>
              <a:t>Then I’d like to thank all the people here at the bottom of the slide (&amp; maybe more, sorry if I forgot!) for being able to answer various questions I had on the topics of DirectX and GPUs while I was preparing this talk, and for sharing interesting ideas, some of which made their way into this talk.</a:t>
            </a:r>
          </a:p>
        </p:txBody>
      </p:sp>
      <p:sp>
        <p:nvSpPr>
          <p:cNvPr id="4" name="Slide Number Placeholder 3"/>
          <p:cNvSpPr>
            <a:spLocks noGrp="1"/>
          </p:cNvSpPr>
          <p:nvPr>
            <p:ph type="sldNum" sz="quarter" idx="10"/>
          </p:nvPr>
        </p:nvSpPr>
        <p:spPr/>
        <p:txBody>
          <a:bodyPr/>
          <a:lstStyle/>
          <a:p>
            <a:fld id="{DE5ED44E-45A9-4E3B-A999-6FF46B80F926}" type="slidenum">
              <a:rPr lang="en-CA" smtClean="0"/>
              <a:t>42</a:t>
            </a:fld>
            <a:endParaRPr lang="en-CA"/>
          </a:p>
        </p:txBody>
      </p:sp>
    </p:spTree>
    <p:extLst>
      <p:ext uri="{BB962C8B-B14F-4D97-AF65-F5344CB8AC3E}">
        <p14:creationId xmlns:p14="http://schemas.microsoft.com/office/powerpoint/2010/main" val="37123276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want to check out the papers and articles I linked in this talk, here are all the links in one place.</a:t>
            </a:r>
          </a:p>
        </p:txBody>
      </p:sp>
      <p:sp>
        <p:nvSpPr>
          <p:cNvPr id="4" name="Slide Number Placeholder 3"/>
          <p:cNvSpPr>
            <a:spLocks noGrp="1"/>
          </p:cNvSpPr>
          <p:nvPr>
            <p:ph type="sldNum" sz="quarter" idx="10"/>
          </p:nvPr>
        </p:nvSpPr>
        <p:spPr/>
        <p:txBody>
          <a:bodyPr/>
          <a:lstStyle/>
          <a:p>
            <a:fld id="{DE5ED44E-45A9-4E3B-A999-6FF46B80F926}" type="slidenum">
              <a:rPr lang="en-CA" smtClean="0"/>
              <a:t>43</a:t>
            </a:fld>
            <a:endParaRPr lang="en-CA"/>
          </a:p>
        </p:txBody>
      </p:sp>
    </p:spTree>
    <p:extLst>
      <p:ext uri="{BB962C8B-B14F-4D97-AF65-F5344CB8AC3E}">
        <p14:creationId xmlns:p14="http://schemas.microsoft.com/office/powerpoint/2010/main" val="2828760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Thank you for your attention! If you have any questions, feel free to ping me on Twitter @nlguillemot or by e-mail (nlguillemot@gmail.com).</a:t>
            </a:r>
          </a:p>
        </p:txBody>
      </p:sp>
      <p:sp>
        <p:nvSpPr>
          <p:cNvPr id="4" name="Slide Number Placeholder 3"/>
          <p:cNvSpPr>
            <a:spLocks noGrp="1"/>
          </p:cNvSpPr>
          <p:nvPr>
            <p:ph type="sldNum" sz="quarter" idx="10"/>
          </p:nvPr>
        </p:nvSpPr>
        <p:spPr/>
        <p:txBody>
          <a:bodyPr/>
          <a:lstStyle/>
          <a:p>
            <a:fld id="{DE5ED44E-45A9-4E3B-A999-6FF46B80F926}" type="slidenum">
              <a:rPr lang="en-CA" smtClean="0"/>
              <a:t>44</a:t>
            </a:fld>
            <a:endParaRPr lang="en-CA"/>
          </a:p>
        </p:txBody>
      </p:sp>
    </p:spTree>
    <p:extLst>
      <p:ext uri="{BB962C8B-B14F-4D97-AF65-F5344CB8AC3E}">
        <p14:creationId xmlns:p14="http://schemas.microsoft.com/office/powerpoint/2010/main" val="287918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Today my talk is basically broken down into two parts. First, I’ll talk about GPU programming “basics”, where I’ll introduce various primitives for writing GPU API code. Second, I’ll talk about some data structures you can build to write a renderer using the primitives introduced in the first section.</a:t>
            </a:r>
          </a:p>
          <a:p>
            <a:endParaRPr lang="en-CA" dirty="0"/>
          </a:p>
          <a:p>
            <a:r>
              <a:rPr lang="en-CA" dirty="0"/>
              <a:t>By the way, the talk I’m giving today generally introduces many things which make up my personal mental model that I’ve built up about how all this works. Your mental model may be different, so I invite you to do your own readings of the nitty gritty details and suggest alternate ways to understand these concepts.</a:t>
            </a:r>
          </a:p>
        </p:txBody>
      </p:sp>
      <p:sp>
        <p:nvSpPr>
          <p:cNvPr id="4" name="Slide Number Placeholder 3"/>
          <p:cNvSpPr>
            <a:spLocks noGrp="1"/>
          </p:cNvSpPr>
          <p:nvPr>
            <p:ph type="sldNum" sz="quarter" idx="10"/>
          </p:nvPr>
        </p:nvSpPr>
        <p:spPr/>
        <p:txBody>
          <a:bodyPr/>
          <a:lstStyle/>
          <a:p>
            <a:fld id="{DE5ED44E-45A9-4E3B-A999-6FF46B80F926}" type="slidenum">
              <a:rPr lang="en-CA" smtClean="0"/>
              <a:t>5</a:t>
            </a:fld>
            <a:endParaRPr lang="en-CA"/>
          </a:p>
        </p:txBody>
      </p:sp>
    </p:spTree>
    <p:extLst>
      <p:ext uri="{BB962C8B-B14F-4D97-AF65-F5344CB8AC3E}">
        <p14:creationId xmlns:p14="http://schemas.microsoft.com/office/powerpoint/2010/main" val="4242197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begin with part 1 of this talk.</a:t>
            </a:r>
          </a:p>
        </p:txBody>
      </p:sp>
      <p:sp>
        <p:nvSpPr>
          <p:cNvPr id="4" name="Slide Number Placeholder 3"/>
          <p:cNvSpPr>
            <a:spLocks noGrp="1"/>
          </p:cNvSpPr>
          <p:nvPr>
            <p:ph type="sldNum" sz="quarter" idx="10"/>
          </p:nvPr>
        </p:nvSpPr>
        <p:spPr/>
        <p:txBody>
          <a:bodyPr/>
          <a:lstStyle/>
          <a:p>
            <a:fld id="{DE5ED44E-45A9-4E3B-A999-6FF46B80F926}" type="slidenum">
              <a:rPr lang="en-CA" smtClean="0"/>
              <a:t>6</a:t>
            </a:fld>
            <a:endParaRPr lang="en-CA"/>
          </a:p>
        </p:txBody>
      </p:sp>
    </p:spTree>
    <p:extLst>
      <p:ext uri="{BB962C8B-B14F-4D97-AF65-F5344CB8AC3E}">
        <p14:creationId xmlns:p14="http://schemas.microsoft.com/office/powerpoint/2010/main" val="4251512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I’ll first talk about memory management. Memory underlies so much of what we do, so I think it’s important that we understand it well.</a:t>
            </a:r>
          </a:p>
        </p:txBody>
      </p:sp>
      <p:sp>
        <p:nvSpPr>
          <p:cNvPr id="4" name="Slide Number Placeholder 3"/>
          <p:cNvSpPr>
            <a:spLocks noGrp="1"/>
          </p:cNvSpPr>
          <p:nvPr>
            <p:ph type="sldNum" sz="quarter" idx="10"/>
          </p:nvPr>
        </p:nvSpPr>
        <p:spPr/>
        <p:txBody>
          <a:bodyPr/>
          <a:lstStyle/>
          <a:p>
            <a:fld id="{DE5ED44E-45A9-4E3B-A999-6FF46B80F926}" type="slidenum">
              <a:rPr lang="en-CA" smtClean="0"/>
              <a:t>7</a:t>
            </a:fld>
            <a:endParaRPr lang="en-CA"/>
          </a:p>
        </p:txBody>
      </p:sp>
    </p:spTree>
    <p:extLst>
      <p:ext uri="{BB962C8B-B14F-4D97-AF65-F5344CB8AC3E}">
        <p14:creationId xmlns:p14="http://schemas.microsoft.com/office/powerpoint/2010/main" val="474678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slide introduces a mental model of GPU memory for a discrete GPU, where the CPU and GPU are two separate units.</a:t>
            </a:r>
          </a:p>
          <a:p>
            <a:endParaRPr lang="en-CA" dirty="0"/>
          </a:p>
          <a:p>
            <a:r>
              <a:rPr lang="en-CA" dirty="0"/>
              <a:t>The CPU has its own region of memory, here denoted “System Memory”. This corresponds to your computer’s RAM. To access this memory, the CPU uses an </a:t>
            </a:r>
            <a:r>
              <a:rPr lang="en-CA" dirty="0" err="1"/>
              <a:t>Mmu</a:t>
            </a:r>
            <a:r>
              <a:rPr lang="en-CA" dirty="0"/>
              <a:t> (“Memory Management Unit”). The </a:t>
            </a:r>
            <a:r>
              <a:rPr lang="en-CA" dirty="0" err="1"/>
              <a:t>Mmu</a:t>
            </a:r>
            <a:r>
              <a:rPr lang="en-CA" dirty="0"/>
              <a:t> has many features, and one such feature is virtual memory. For example, if you want to allocate two pages’ worth of memory, it may be that those two pages are physically </a:t>
            </a:r>
            <a:r>
              <a:rPr lang="en-CA" dirty="0" err="1"/>
              <a:t>discontiguous</a:t>
            </a:r>
            <a:r>
              <a:rPr lang="en-CA" dirty="0"/>
              <a:t> in RAM (green blocks in System Memory segment). However, in the virtual address space implemented by the </a:t>
            </a:r>
            <a:r>
              <a:rPr lang="en-CA" dirty="0" err="1"/>
              <a:t>Mmu</a:t>
            </a:r>
            <a:r>
              <a:rPr lang="en-CA" dirty="0"/>
              <a:t>, a range of contiguous virtual addresses makes the </a:t>
            </a:r>
            <a:r>
              <a:rPr lang="en-CA" dirty="0" err="1"/>
              <a:t>discontiguous</a:t>
            </a:r>
            <a:r>
              <a:rPr lang="en-CA" dirty="0"/>
              <a:t> physical memory appears as contiguous virtual memory. Furthermore, the </a:t>
            </a:r>
            <a:r>
              <a:rPr lang="en-CA" dirty="0" err="1"/>
              <a:t>Mmu</a:t>
            </a:r>
            <a:r>
              <a:rPr lang="en-CA" dirty="0"/>
              <a:t> has the ability to automatically handle memory exhaustion by temporarily storing pages of memory in the filesystem, which conveniently happens automatically with modern OSes.</a:t>
            </a:r>
          </a:p>
          <a:p>
            <a:endParaRPr lang="en-CA" dirty="0"/>
          </a:p>
          <a:p>
            <a:r>
              <a:rPr lang="en-CA" dirty="0"/>
              <a:t>The GPU also has its own segment of memory, here denoted “Video Memory”. This corresponds to your computer’s VRAM. Similarly to the CPU, the GPU also has its own </a:t>
            </a:r>
            <a:r>
              <a:rPr lang="en-CA" dirty="0" err="1"/>
              <a:t>Mmu</a:t>
            </a:r>
            <a:r>
              <a:rPr lang="en-CA" dirty="0"/>
              <a:t>, which also implements the abstraction of virtual memory. Again, this allows physically </a:t>
            </a:r>
            <a:r>
              <a:rPr lang="en-CA" dirty="0" err="1"/>
              <a:t>discontiguous</a:t>
            </a:r>
            <a:r>
              <a:rPr lang="en-CA" dirty="0"/>
              <a:t> pages to appear contiguous in virtual address space. This is shown by the green squares on the GPU side of the diagram.</a:t>
            </a:r>
          </a:p>
          <a:p>
            <a:endParaRPr lang="en-CA" dirty="0"/>
          </a:p>
          <a:p>
            <a:r>
              <a:rPr lang="en-CA" dirty="0"/>
              <a:t>Now it gets a bit tricky. In the yellow squares, what’s being shown is that some pages of memory are being allocated in the system memory segment, and these physical pages are being accessed through virtual addresses in both the CPU and GPU’s </a:t>
            </a:r>
            <a:r>
              <a:rPr lang="en-CA" dirty="0" err="1"/>
              <a:t>Mmu</a:t>
            </a:r>
            <a:r>
              <a:rPr lang="en-CA" dirty="0"/>
              <a:t>. In other words, both devices can refer to this memory, each through their own virtual address space. This is one way in which CPU and GPU can communicate through memory.</a:t>
            </a:r>
          </a:p>
          <a:p>
            <a:endParaRPr lang="en-CA" dirty="0"/>
          </a:p>
          <a:p>
            <a:r>
              <a:rPr lang="en-CA" dirty="0"/>
              <a:t>Now, it’s actually possible to do it the other way around too. It’s possible for the physical pages to be allocated in video memory, and for both the CPU and GPU to map virtual addresses to these physical pages. This is shown as the purple boxes.</a:t>
            </a:r>
          </a:p>
          <a:p>
            <a:endParaRPr lang="en-CA" dirty="0"/>
          </a:p>
          <a:p>
            <a:r>
              <a:rPr lang="en-CA" dirty="0"/>
              <a:t>Finally, the DMA engines deserve to be mentioned. This is special purpose hardware that is part of the GPU and serves the purpose of doing efficient CPU &lt;-&gt; GPU copies. I deliberately put the DMA engine at the bottom of the diagram and connected to the two memory segments directly. This highlights the fact that DMA engines are often not aware of virtual memory, and thus can only do copies from physical memory to physical memory. Since pages of memory are </a:t>
            </a:r>
            <a:r>
              <a:rPr lang="en-CA" dirty="0" err="1"/>
              <a:t>discontiguous</a:t>
            </a:r>
            <a:r>
              <a:rPr lang="en-CA" dirty="0"/>
              <a:t>, that means that the copies done by the DMA typically need to be done on a per-page basis.</a:t>
            </a:r>
          </a:p>
        </p:txBody>
      </p:sp>
      <p:sp>
        <p:nvSpPr>
          <p:cNvPr id="4" name="Slide Number Placeholder 3"/>
          <p:cNvSpPr>
            <a:spLocks noGrp="1"/>
          </p:cNvSpPr>
          <p:nvPr>
            <p:ph type="sldNum" sz="quarter" idx="10"/>
          </p:nvPr>
        </p:nvSpPr>
        <p:spPr/>
        <p:txBody>
          <a:bodyPr/>
          <a:lstStyle/>
          <a:p>
            <a:fld id="{DE5ED44E-45A9-4E3B-A999-6FF46B80F926}" type="slidenum">
              <a:rPr lang="en-CA" smtClean="0"/>
              <a:t>8</a:t>
            </a:fld>
            <a:endParaRPr lang="en-CA"/>
          </a:p>
        </p:txBody>
      </p:sp>
    </p:spTree>
    <p:extLst>
      <p:ext uri="{BB962C8B-B14F-4D97-AF65-F5344CB8AC3E}">
        <p14:creationId xmlns:p14="http://schemas.microsoft.com/office/powerpoint/2010/main" val="1631480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let’s look at the case of the integrated GPU. In this case, the CPU and GPU are roughly merged into one unit. Furthermore, they both share the same region of memory. However, they still both have their own virtual address space. There does exist the possibility of using a shared virtual address space (see OpenCL SVM), but you can’t assume that in general. Also, note that the system memory that is accessible to the GPU is not connected to the filesystem. This was also the case in the discrete GPU diagram. This highlights the fact that the GPU is generally not able to make use of the filesystem page faulting mechanism that is so convenient in CPU code. It’s not technically impossible to do implement such a page fault system, but it’s a generally unsupported use case.</a:t>
            </a:r>
          </a:p>
        </p:txBody>
      </p:sp>
      <p:sp>
        <p:nvSpPr>
          <p:cNvPr id="4" name="Slide Number Placeholder 3"/>
          <p:cNvSpPr>
            <a:spLocks noGrp="1"/>
          </p:cNvSpPr>
          <p:nvPr>
            <p:ph type="sldNum" sz="quarter" idx="10"/>
          </p:nvPr>
        </p:nvSpPr>
        <p:spPr/>
        <p:txBody>
          <a:bodyPr/>
          <a:lstStyle/>
          <a:p>
            <a:fld id="{DE5ED44E-45A9-4E3B-A999-6FF46B80F926}" type="slidenum">
              <a:rPr lang="en-CA" smtClean="0"/>
              <a:t>9</a:t>
            </a:fld>
            <a:endParaRPr lang="en-CA"/>
          </a:p>
        </p:txBody>
      </p:sp>
    </p:spTree>
    <p:extLst>
      <p:ext uri="{BB962C8B-B14F-4D97-AF65-F5344CB8AC3E}">
        <p14:creationId xmlns:p14="http://schemas.microsoft.com/office/powerpoint/2010/main" val="232106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4E4C-87F1-4C7E-863D-E559C99A52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DD378A9-DCAF-46B8-B6B9-F1140A6249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AC7410F-1063-4C51-8404-841122D8ED72}"/>
              </a:ext>
            </a:extLst>
          </p:cNvPr>
          <p:cNvSpPr>
            <a:spLocks noGrp="1"/>
          </p:cNvSpPr>
          <p:nvPr>
            <p:ph type="dt" sz="half" idx="10"/>
          </p:nvPr>
        </p:nvSpPr>
        <p:spPr/>
        <p:txBody>
          <a:bodyPr/>
          <a:lstStyle/>
          <a:p>
            <a:fld id="{9D26EDAF-25C7-42E8-9618-E98BB2C58463}" type="datetimeFigureOut">
              <a:rPr lang="en-CA" smtClean="0"/>
              <a:t>2017-09-27</a:t>
            </a:fld>
            <a:endParaRPr lang="en-CA"/>
          </a:p>
        </p:txBody>
      </p:sp>
      <p:sp>
        <p:nvSpPr>
          <p:cNvPr id="5" name="Footer Placeholder 4">
            <a:extLst>
              <a:ext uri="{FF2B5EF4-FFF2-40B4-BE49-F238E27FC236}">
                <a16:creationId xmlns:a16="http://schemas.microsoft.com/office/drawing/2014/main" id="{FD83326B-2AE5-4E15-A698-6D32B3CBFF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8F69B68-5A6E-4CBC-B2E4-63C391E8E803}"/>
              </a:ext>
            </a:extLst>
          </p:cNvPr>
          <p:cNvSpPr>
            <a:spLocks noGrp="1"/>
          </p:cNvSpPr>
          <p:nvPr>
            <p:ph type="sldNum" sz="quarter" idx="12"/>
          </p:nvPr>
        </p:nvSpPr>
        <p:spPr/>
        <p:txBody>
          <a:bodyPr/>
          <a:lstStyle/>
          <a:p>
            <a:fld id="{5898F0B5-D7A1-4B12-B8B0-69C8A94B55EE}" type="slidenum">
              <a:rPr lang="en-CA" smtClean="0"/>
              <a:t>‹#›</a:t>
            </a:fld>
            <a:endParaRPr lang="en-CA"/>
          </a:p>
        </p:txBody>
      </p:sp>
    </p:spTree>
    <p:extLst>
      <p:ext uri="{BB962C8B-B14F-4D97-AF65-F5344CB8AC3E}">
        <p14:creationId xmlns:p14="http://schemas.microsoft.com/office/powerpoint/2010/main" val="424566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D652-2FBD-4BAB-A641-FC21738F3F0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68FF5A7-1F34-49CD-A78A-0F71A31F59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83006C9-FD36-4F33-999B-15B33FBE5EB8}"/>
              </a:ext>
            </a:extLst>
          </p:cNvPr>
          <p:cNvSpPr>
            <a:spLocks noGrp="1"/>
          </p:cNvSpPr>
          <p:nvPr>
            <p:ph type="dt" sz="half" idx="10"/>
          </p:nvPr>
        </p:nvSpPr>
        <p:spPr/>
        <p:txBody>
          <a:bodyPr/>
          <a:lstStyle/>
          <a:p>
            <a:fld id="{9D26EDAF-25C7-42E8-9618-E98BB2C58463}" type="datetimeFigureOut">
              <a:rPr lang="en-CA" smtClean="0"/>
              <a:t>2017-09-27</a:t>
            </a:fld>
            <a:endParaRPr lang="en-CA"/>
          </a:p>
        </p:txBody>
      </p:sp>
      <p:sp>
        <p:nvSpPr>
          <p:cNvPr id="5" name="Footer Placeholder 4">
            <a:extLst>
              <a:ext uri="{FF2B5EF4-FFF2-40B4-BE49-F238E27FC236}">
                <a16:creationId xmlns:a16="http://schemas.microsoft.com/office/drawing/2014/main" id="{1A4697B3-25BD-4D8D-9581-9CD76F0AB77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58832BB-E6BF-4EAC-BECA-37C4B7A2BA28}"/>
              </a:ext>
            </a:extLst>
          </p:cNvPr>
          <p:cNvSpPr>
            <a:spLocks noGrp="1"/>
          </p:cNvSpPr>
          <p:nvPr>
            <p:ph type="sldNum" sz="quarter" idx="12"/>
          </p:nvPr>
        </p:nvSpPr>
        <p:spPr/>
        <p:txBody>
          <a:bodyPr/>
          <a:lstStyle/>
          <a:p>
            <a:fld id="{5898F0B5-D7A1-4B12-B8B0-69C8A94B55EE}" type="slidenum">
              <a:rPr lang="en-CA" smtClean="0"/>
              <a:t>‹#›</a:t>
            </a:fld>
            <a:endParaRPr lang="en-CA"/>
          </a:p>
        </p:txBody>
      </p:sp>
    </p:spTree>
    <p:extLst>
      <p:ext uri="{BB962C8B-B14F-4D97-AF65-F5344CB8AC3E}">
        <p14:creationId xmlns:p14="http://schemas.microsoft.com/office/powerpoint/2010/main" val="1365456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BABDD7-0013-4996-9A75-40CB7AD105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2814B06-FB24-444C-9DF0-0F86CF709A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222CF2A-40FD-4543-9016-B10C34B6A9AA}"/>
              </a:ext>
            </a:extLst>
          </p:cNvPr>
          <p:cNvSpPr>
            <a:spLocks noGrp="1"/>
          </p:cNvSpPr>
          <p:nvPr>
            <p:ph type="dt" sz="half" idx="10"/>
          </p:nvPr>
        </p:nvSpPr>
        <p:spPr/>
        <p:txBody>
          <a:bodyPr/>
          <a:lstStyle/>
          <a:p>
            <a:fld id="{9D26EDAF-25C7-42E8-9618-E98BB2C58463}" type="datetimeFigureOut">
              <a:rPr lang="en-CA" smtClean="0"/>
              <a:t>2017-09-27</a:t>
            </a:fld>
            <a:endParaRPr lang="en-CA"/>
          </a:p>
        </p:txBody>
      </p:sp>
      <p:sp>
        <p:nvSpPr>
          <p:cNvPr id="5" name="Footer Placeholder 4">
            <a:extLst>
              <a:ext uri="{FF2B5EF4-FFF2-40B4-BE49-F238E27FC236}">
                <a16:creationId xmlns:a16="http://schemas.microsoft.com/office/drawing/2014/main" id="{9C2E7F67-7FCF-4990-943C-C344813D61A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4CD406-CA97-43BC-9ED8-977B80764010}"/>
              </a:ext>
            </a:extLst>
          </p:cNvPr>
          <p:cNvSpPr>
            <a:spLocks noGrp="1"/>
          </p:cNvSpPr>
          <p:nvPr>
            <p:ph type="sldNum" sz="quarter" idx="12"/>
          </p:nvPr>
        </p:nvSpPr>
        <p:spPr/>
        <p:txBody>
          <a:bodyPr/>
          <a:lstStyle/>
          <a:p>
            <a:fld id="{5898F0B5-D7A1-4B12-B8B0-69C8A94B55EE}" type="slidenum">
              <a:rPr lang="en-CA" smtClean="0"/>
              <a:t>‹#›</a:t>
            </a:fld>
            <a:endParaRPr lang="en-CA"/>
          </a:p>
        </p:txBody>
      </p:sp>
    </p:spTree>
    <p:extLst>
      <p:ext uri="{BB962C8B-B14F-4D97-AF65-F5344CB8AC3E}">
        <p14:creationId xmlns:p14="http://schemas.microsoft.com/office/powerpoint/2010/main" val="183147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3506-21A7-4984-90CE-C52E3ED86B1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1DD405F-2A7A-4FBE-961A-19B8CF195C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BED7FD-A1E0-4B57-9D26-451F075755A0}"/>
              </a:ext>
            </a:extLst>
          </p:cNvPr>
          <p:cNvSpPr>
            <a:spLocks noGrp="1"/>
          </p:cNvSpPr>
          <p:nvPr>
            <p:ph type="dt" sz="half" idx="10"/>
          </p:nvPr>
        </p:nvSpPr>
        <p:spPr/>
        <p:txBody>
          <a:bodyPr/>
          <a:lstStyle/>
          <a:p>
            <a:fld id="{9D26EDAF-25C7-42E8-9618-E98BB2C58463}" type="datetimeFigureOut">
              <a:rPr lang="en-CA" smtClean="0"/>
              <a:t>2017-09-27</a:t>
            </a:fld>
            <a:endParaRPr lang="en-CA"/>
          </a:p>
        </p:txBody>
      </p:sp>
      <p:sp>
        <p:nvSpPr>
          <p:cNvPr id="5" name="Footer Placeholder 4">
            <a:extLst>
              <a:ext uri="{FF2B5EF4-FFF2-40B4-BE49-F238E27FC236}">
                <a16:creationId xmlns:a16="http://schemas.microsoft.com/office/drawing/2014/main" id="{FCCC3AA5-8ACD-4FC8-8588-910B8E23C7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2A0785-54BC-4EF8-B895-51EF31EA432A}"/>
              </a:ext>
            </a:extLst>
          </p:cNvPr>
          <p:cNvSpPr>
            <a:spLocks noGrp="1"/>
          </p:cNvSpPr>
          <p:nvPr>
            <p:ph type="sldNum" sz="quarter" idx="12"/>
          </p:nvPr>
        </p:nvSpPr>
        <p:spPr/>
        <p:txBody>
          <a:bodyPr/>
          <a:lstStyle/>
          <a:p>
            <a:fld id="{5898F0B5-D7A1-4B12-B8B0-69C8A94B55EE}" type="slidenum">
              <a:rPr lang="en-CA" smtClean="0"/>
              <a:t>‹#›</a:t>
            </a:fld>
            <a:endParaRPr lang="en-CA"/>
          </a:p>
        </p:txBody>
      </p:sp>
    </p:spTree>
    <p:extLst>
      <p:ext uri="{BB962C8B-B14F-4D97-AF65-F5344CB8AC3E}">
        <p14:creationId xmlns:p14="http://schemas.microsoft.com/office/powerpoint/2010/main" val="369522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13DC-E3A5-4B5B-9AA7-93CF9EBC14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E6C5459-C68C-4F44-92C3-F015ECE19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2C120D-FC77-4E09-BF6D-8292AD24BEE2}"/>
              </a:ext>
            </a:extLst>
          </p:cNvPr>
          <p:cNvSpPr>
            <a:spLocks noGrp="1"/>
          </p:cNvSpPr>
          <p:nvPr>
            <p:ph type="dt" sz="half" idx="10"/>
          </p:nvPr>
        </p:nvSpPr>
        <p:spPr/>
        <p:txBody>
          <a:bodyPr/>
          <a:lstStyle/>
          <a:p>
            <a:fld id="{9D26EDAF-25C7-42E8-9618-E98BB2C58463}" type="datetimeFigureOut">
              <a:rPr lang="en-CA" smtClean="0"/>
              <a:t>2017-09-27</a:t>
            </a:fld>
            <a:endParaRPr lang="en-CA"/>
          </a:p>
        </p:txBody>
      </p:sp>
      <p:sp>
        <p:nvSpPr>
          <p:cNvPr id="5" name="Footer Placeholder 4">
            <a:extLst>
              <a:ext uri="{FF2B5EF4-FFF2-40B4-BE49-F238E27FC236}">
                <a16:creationId xmlns:a16="http://schemas.microsoft.com/office/drawing/2014/main" id="{857394D4-9994-43A5-9072-58FA69B3181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E986F3-EBC3-4371-939E-D3A89F870D8F}"/>
              </a:ext>
            </a:extLst>
          </p:cNvPr>
          <p:cNvSpPr>
            <a:spLocks noGrp="1"/>
          </p:cNvSpPr>
          <p:nvPr>
            <p:ph type="sldNum" sz="quarter" idx="12"/>
          </p:nvPr>
        </p:nvSpPr>
        <p:spPr/>
        <p:txBody>
          <a:bodyPr/>
          <a:lstStyle/>
          <a:p>
            <a:fld id="{5898F0B5-D7A1-4B12-B8B0-69C8A94B55EE}" type="slidenum">
              <a:rPr lang="en-CA" smtClean="0"/>
              <a:t>‹#›</a:t>
            </a:fld>
            <a:endParaRPr lang="en-CA"/>
          </a:p>
        </p:txBody>
      </p:sp>
    </p:spTree>
    <p:extLst>
      <p:ext uri="{BB962C8B-B14F-4D97-AF65-F5344CB8AC3E}">
        <p14:creationId xmlns:p14="http://schemas.microsoft.com/office/powerpoint/2010/main" val="335004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F0A7-1C99-43A3-BDF0-9D5A0430FFE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9299293-E160-41D2-B58B-C6555084FB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F2DE128-A952-4C8F-B22A-156AF7F029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AF7C418-FA00-45C2-9614-9C7DCEC11E56}"/>
              </a:ext>
            </a:extLst>
          </p:cNvPr>
          <p:cNvSpPr>
            <a:spLocks noGrp="1"/>
          </p:cNvSpPr>
          <p:nvPr>
            <p:ph type="dt" sz="half" idx="10"/>
          </p:nvPr>
        </p:nvSpPr>
        <p:spPr/>
        <p:txBody>
          <a:bodyPr/>
          <a:lstStyle/>
          <a:p>
            <a:fld id="{9D26EDAF-25C7-42E8-9618-E98BB2C58463}" type="datetimeFigureOut">
              <a:rPr lang="en-CA" smtClean="0"/>
              <a:t>2017-09-27</a:t>
            </a:fld>
            <a:endParaRPr lang="en-CA"/>
          </a:p>
        </p:txBody>
      </p:sp>
      <p:sp>
        <p:nvSpPr>
          <p:cNvPr id="6" name="Footer Placeholder 5">
            <a:extLst>
              <a:ext uri="{FF2B5EF4-FFF2-40B4-BE49-F238E27FC236}">
                <a16:creationId xmlns:a16="http://schemas.microsoft.com/office/drawing/2014/main" id="{53AED449-EC62-4891-B271-92759F1861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3562FC-E2C2-4AC4-A753-FCF7745E40F7}"/>
              </a:ext>
            </a:extLst>
          </p:cNvPr>
          <p:cNvSpPr>
            <a:spLocks noGrp="1"/>
          </p:cNvSpPr>
          <p:nvPr>
            <p:ph type="sldNum" sz="quarter" idx="12"/>
          </p:nvPr>
        </p:nvSpPr>
        <p:spPr/>
        <p:txBody>
          <a:bodyPr/>
          <a:lstStyle/>
          <a:p>
            <a:fld id="{5898F0B5-D7A1-4B12-B8B0-69C8A94B55EE}" type="slidenum">
              <a:rPr lang="en-CA" smtClean="0"/>
              <a:t>‹#›</a:t>
            </a:fld>
            <a:endParaRPr lang="en-CA"/>
          </a:p>
        </p:txBody>
      </p:sp>
    </p:spTree>
    <p:extLst>
      <p:ext uri="{BB962C8B-B14F-4D97-AF65-F5344CB8AC3E}">
        <p14:creationId xmlns:p14="http://schemas.microsoft.com/office/powerpoint/2010/main" val="367882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D3C9-55D7-4077-BBA4-1BA493070F6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DF8422B-B045-4A4D-8863-5EA064115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D8CFB9-2D61-4358-9A67-A9E2E1837EF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34C8FB3-AED6-43F3-AE2C-54F17E8E4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D04580-1BED-4B9B-A46A-CA5527BE2A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1275FB1-9A71-46DF-A1F3-4E6D9638814C}"/>
              </a:ext>
            </a:extLst>
          </p:cNvPr>
          <p:cNvSpPr>
            <a:spLocks noGrp="1"/>
          </p:cNvSpPr>
          <p:nvPr>
            <p:ph type="dt" sz="half" idx="10"/>
          </p:nvPr>
        </p:nvSpPr>
        <p:spPr/>
        <p:txBody>
          <a:bodyPr/>
          <a:lstStyle/>
          <a:p>
            <a:fld id="{9D26EDAF-25C7-42E8-9618-E98BB2C58463}" type="datetimeFigureOut">
              <a:rPr lang="en-CA" smtClean="0"/>
              <a:t>2017-09-27</a:t>
            </a:fld>
            <a:endParaRPr lang="en-CA"/>
          </a:p>
        </p:txBody>
      </p:sp>
      <p:sp>
        <p:nvSpPr>
          <p:cNvPr id="8" name="Footer Placeholder 7">
            <a:extLst>
              <a:ext uri="{FF2B5EF4-FFF2-40B4-BE49-F238E27FC236}">
                <a16:creationId xmlns:a16="http://schemas.microsoft.com/office/drawing/2014/main" id="{10D700BC-BAB5-4A1D-BBE5-FD44F79BB82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98FAADF-364E-4647-80A2-59AC02AD6B4F}"/>
              </a:ext>
            </a:extLst>
          </p:cNvPr>
          <p:cNvSpPr>
            <a:spLocks noGrp="1"/>
          </p:cNvSpPr>
          <p:nvPr>
            <p:ph type="sldNum" sz="quarter" idx="12"/>
          </p:nvPr>
        </p:nvSpPr>
        <p:spPr/>
        <p:txBody>
          <a:bodyPr/>
          <a:lstStyle/>
          <a:p>
            <a:fld id="{5898F0B5-D7A1-4B12-B8B0-69C8A94B55EE}" type="slidenum">
              <a:rPr lang="en-CA" smtClean="0"/>
              <a:t>‹#›</a:t>
            </a:fld>
            <a:endParaRPr lang="en-CA"/>
          </a:p>
        </p:txBody>
      </p:sp>
    </p:spTree>
    <p:extLst>
      <p:ext uri="{BB962C8B-B14F-4D97-AF65-F5344CB8AC3E}">
        <p14:creationId xmlns:p14="http://schemas.microsoft.com/office/powerpoint/2010/main" val="1446094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F051-4900-4F88-9CFC-8B0266DD6F2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A42657C-175B-4A2D-9012-B347FD85F078}"/>
              </a:ext>
            </a:extLst>
          </p:cNvPr>
          <p:cNvSpPr>
            <a:spLocks noGrp="1"/>
          </p:cNvSpPr>
          <p:nvPr>
            <p:ph type="dt" sz="half" idx="10"/>
          </p:nvPr>
        </p:nvSpPr>
        <p:spPr/>
        <p:txBody>
          <a:bodyPr/>
          <a:lstStyle/>
          <a:p>
            <a:fld id="{9D26EDAF-25C7-42E8-9618-E98BB2C58463}" type="datetimeFigureOut">
              <a:rPr lang="en-CA" smtClean="0"/>
              <a:t>2017-09-27</a:t>
            </a:fld>
            <a:endParaRPr lang="en-CA"/>
          </a:p>
        </p:txBody>
      </p:sp>
      <p:sp>
        <p:nvSpPr>
          <p:cNvPr id="4" name="Footer Placeholder 3">
            <a:extLst>
              <a:ext uri="{FF2B5EF4-FFF2-40B4-BE49-F238E27FC236}">
                <a16:creationId xmlns:a16="http://schemas.microsoft.com/office/drawing/2014/main" id="{78AF137B-F205-44E4-8D1C-171A835ACAB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FF9D917-DAC1-4E59-AEF9-67AF55901E68}"/>
              </a:ext>
            </a:extLst>
          </p:cNvPr>
          <p:cNvSpPr>
            <a:spLocks noGrp="1"/>
          </p:cNvSpPr>
          <p:nvPr>
            <p:ph type="sldNum" sz="quarter" idx="12"/>
          </p:nvPr>
        </p:nvSpPr>
        <p:spPr/>
        <p:txBody>
          <a:bodyPr/>
          <a:lstStyle/>
          <a:p>
            <a:fld id="{5898F0B5-D7A1-4B12-B8B0-69C8A94B55EE}" type="slidenum">
              <a:rPr lang="en-CA" smtClean="0"/>
              <a:t>‹#›</a:t>
            </a:fld>
            <a:endParaRPr lang="en-CA"/>
          </a:p>
        </p:txBody>
      </p:sp>
    </p:spTree>
    <p:extLst>
      <p:ext uri="{BB962C8B-B14F-4D97-AF65-F5344CB8AC3E}">
        <p14:creationId xmlns:p14="http://schemas.microsoft.com/office/powerpoint/2010/main" val="103282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EAFC5-41B7-4658-BF9D-F0E0DB59579D}"/>
              </a:ext>
            </a:extLst>
          </p:cNvPr>
          <p:cNvSpPr>
            <a:spLocks noGrp="1"/>
          </p:cNvSpPr>
          <p:nvPr>
            <p:ph type="dt" sz="half" idx="10"/>
          </p:nvPr>
        </p:nvSpPr>
        <p:spPr/>
        <p:txBody>
          <a:bodyPr/>
          <a:lstStyle/>
          <a:p>
            <a:fld id="{9D26EDAF-25C7-42E8-9618-E98BB2C58463}" type="datetimeFigureOut">
              <a:rPr lang="en-CA" smtClean="0"/>
              <a:t>2017-09-27</a:t>
            </a:fld>
            <a:endParaRPr lang="en-CA"/>
          </a:p>
        </p:txBody>
      </p:sp>
      <p:sp>
        <p:nvSpPr>
          <p:cNvPr id="3" name="Footer Placeholder 2">
            <a:extLst>
              <a:ext uri="{FF2B5EF4-FFF2-40B4-BE49-F238E27FC236}">
                <a16:creationId xmlns:a16="http://schemas.microsoft.com/office/drawing/2014/main" id="{FE2D5DAB-7D55-4CBA-9EA5-06B14D10728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04D9120-7080-405A-80FC-530B6AC4828A}"/>
              </a:ext>
            </a:extLst>
          </p:cNvPr>
          <p:cNvSpPr>
            <a:spLocks noGrp="1"/>
          </p:cNvSpPr>
          <p:nvPr>
            <p:ph type="sldNum" sz="quarter" idx="12"/>
          </p:nvPr>
        </p:nvSpPr>
        <p:spPr/>
        <p:txBody>
          <a:bodyPr/>
          <a:lstStyle/>
          <a:p>
            <a:fld id="{5898F0B5-D7A1-4B12-B8B0-69C8A94B55EE}" type="slidenum">
              <a:rPr lang="en-CA" smtClean="0"/>
              <a:t>‹#›</a:t>
            </a:fld>
            <a:endParaRPr lang="en-CA"/>
          </a:p>
        </p:txBody>
      </p:sp>
    </p:spTree>
    <p:extLst>
      <p:ext uri="{BB962C8B-B14F-4D97-AF65-F5344CB8AC3E}">
        <p14:creationId xmlns:p14="http://schemas.microsoft.com/office/powerpoint/2010/main" val="290269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D214-346D-4D21-A0BF-452BE6D4A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1511991-F512-432C-980C-564AFE32DD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F09B830-30FF-4093-B37C-38C1B5D91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217622-BBE4-4111-8B61-319EBAB3CD1D}"/>
              </a:ext>
            </a:extLst>
          </p:cNvPr>
          <p:cNvSpPr>
            <a:spLocks noGrp="1"/>
          </p:cNvSpPr>
          <p:nvPr>
            <p:ph type="dt" sz="half" idx="10"/>
          </p:nvPr>
        </p:nvSpPr>
        <p:spPr/>
        <p:txBody>
          <a:bodyPr/>
          <a:lstStyle/>
          <a:p>
            <a:fld id="{9D26EDAF-25C7-42E8-9618-E98BB2C58463}" type="datetimeFigureOut">
              <a:rPr lang="en-CA" smtClean="0"/>
              <a:t>2017-09-27</a:t>
            </a:fld>
            <a:endParaRPr lang="en-CA"/>
          </a:p>
        </p:txBody>
      </p:sp>
      <p:sp>
        <p:nvSpPr>
          <p:cNvPr id="6" name="Footer Placeholder 5">
            <a:extLst>
              <a:ext uri="{FF2B5EF4-FFF2-40B4-BE49-F238E27FC236}">
                <a16:creationId xmlns:a16="http://schemas.microsoft.com/office/drawing/2014/main" id="{C6515DB0-A35A-402B-86BD-69E082C2F7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E5A966C-28F1-48CC-B53F-483970CC6501}"/>
              </a:ext>
            </a:extLst>
          </p:cNvPr>
          <p:cNvSpPr>
            <a:spLocks noGrp="1"/>
          </p:cNvSpPr>
          <p:nvPr>
            <p:ph type="sldNum" sz="quarter" idx="12"/>
          </p:nvPr>
        </p:nvSpPr>
        <p:spPr/>
        <p:txBody>
          <a:bodyPr/>
          <a:lstStyle/>
          <a:p>
            <a:fld id="{5898F0B5-D7A1-4B12-B8B0-69C8A94B55EE}" type="slidenum">
              <a:rPr lang="en-CA" smtClean="0"/>
              <a:t>‹#›</a:t>
            </a:fld>
            <a:endParaRPr lang="en-CA"/>
          </a:p>
        </p:txBody>
      </p:sp>
    </p:spTree>
    <p:extLst>
      <p:ext uri="{BB962C8B-B14F-4D97-AF65-F5344CB8AC3E}">
        <p14:creationId xmlns:p14="http://schemas.microsoft.com/office/powerpoint/2010/main" val="329035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4765-B3A0-4433-8202-41C417158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A59CB37-775A-428B-B22A-7176E05427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A08388D-BB49-4DF8-B5EE-D87CE47DD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894D5E-7D42-45A5-8611-AAB6B36F0D54}"/>
              </a:ext>
            </a:extLst>
          </p:cNvPr>
          <p:cNvSpPr>
            <a:spLocks noGrp="1"/>
          </p:cNvSpPr>
          <p:nvPr>
            <p:ph type="dt" sz="half" idx="10"/>
          </p:nvPr>
        </p:nvSpPr>
        <p:spPr/>
        <p:txBody>
          <a:bodyPr/>
          <a:lstStyle/>
          <a:p>
            <a:fld id="{9D26EDAF-25C7-42E8-9618-E98BB2C58463}" type="datetimeFigureOut">
              <a:rPr lang="en-CA" smtClean="0"/>
              <a:t>2017-09-27</a:t>
            </a:fld>
            <a:endParaRPr lang="en-CA"/>
          </a:p>
        </p:txBody>
      </p:sp>
      <p:sp>
        <p:nvSpPr>
          <p:cNvPr id="6" name="Footer Placeholder 5">
            <a:extLst>
              <a:ext uri="{FF2B5EF4-FFF2-40B4-BE49-F238E27FC236}">
                <a16:creationId xmlns:a16="http://schemas.microsoft.com/office/drawing/2014/main" id="{145F750D-9B30-4EE6-8A9D-FA342AEDAB4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4983F05-76F2-472A-B5E5-C2BE00E422E4}"/>
              </a:ext>
            </a:extLst>
          </p:cNvPr>
          <p:cNvSpPr>
            <a:spLocks noGrp="1"/>
          </p:cNvSpPr>
          <p:nvPr>
            <p:ph type="sldNum" sz="quarter" idx="12"/>
          </p:nvPr>
        </p:nvSpPr>
        <p:spPr/>
        <p:txBody>
          <a:bodyPr/>
          <a:lstStyle/>
          <a:p>
            <a:fld id="{5898F0B5-D7A1-4B12-B8B0-69C8A94B55EE}" type="slidenum">
              <a:rPr lang="en-CA" smtClean="0"/>
              <a:t>‹#›</a:t>
            </a:fld>
            <a:endParaRPr lang="en-CA"/>
          </a:p>
        </p:txBody>
      </p:sp>
    </p:spTree>
    <p:extLst>
      <p:ext uri="{BB962C8B-B14F-4D97-AF65-F5344CB8AC3E}">
        <p14:creationId xmlns:p14="http://schemas.microsoft.com/office/powerpoint/2010/main" val="117528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A1EA60-38E8-4C69-8455-A4030D55AD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C4DFA56-42E6-4805-BD2B-6727B6B7D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0130BB-27BF-437F-B0EB-A94A1F1B8A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6EDAF-25C7-42E8-9618-E98BB2C58463}" type="datetimeFigureOut">
              <a:rPr lang="en-CA" smtClean="0"/>
              <a:t>2017-09-27</a:t>
            </a:fld>
            <a:endParaRPr lang="en-CA"/>
          </a:p>
        </p:txBody>
      </p:sp>
      <p:sp>
        <p:nvSpPr>
          <p:cNvPr id="5" name="Footer Placeholder 4">
            <a:extLst>
              <a:ext uri="{FF2B5EF4-FFF2-40B4-BE49-F238E27FC236}">
                <a16:creationId xmlns:a16="http://schemas.microsoft.com/office/drawing/2014/main" id="{0B089C68-0F40-43F0-B003-3D830BDF2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290E7AD-1E91-47FF-B98D-6226F3AF6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8F0B5-D7A1-4B12-B8B0-69C8A94B55EE}" type="slidenum">
              <a:rPr lang="en-CA" smtClean="0"/>
              <a:t>‹#›</a:t>
            </a:fld>
            <a:endParaRPr lang="en-CA"/>
          </a:p>
        </p:txBody>
      </p:sp>
    </p:spTree>
    <p:extLst>
      <p:ext uri="{BB962C8B-B14F-4D97-AF65-F5344CB8AC3E}">
        <p14:creationId xmlns:p14="http://schemas.microsoft.com/office/powerpoint/2010/main" val="1358519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fgiesen.wordpress.com/2010/12/14/ring-buffers-and-queue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ea.com/frostbite/news/framegraph-extensible-rendering-architecture-in-frostbite"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themaister.net/blog/2017/08/15/render-graphs-and-vulkan-a-deep-dive/"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www.youtube.com/watch?v=iLHNF7SgVN4" TargetMode="External"/><Relationship Id="rId3" Type="http://schemas.openxmlformats.org/officeDocument/2006/relationships/hyperlink" Target="http://research.nvidia.com/publication/megakernels-considered-harmful-wavefront-path-tracing-gpus" TargetMode="External"/><Relationship Id="rId7" Type="http://schemas.openxmlformats.org/officeDocument/2006/relationships/hyperlink" Target="https://fgiesen.wordpress.com/2010/12/14/ring-buffers-and-queues/" TargetMode="External"/><Relationship Id="rId12" Type="http://schemas.openxmlformats.org/officeDocument/2006/relationships/hyperlink" Target="http://themaister.net/blog/2017/08/15/render-graphs-and-vulkan-a-deep-dive/"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gpuopen.com/compute-product/amd-gcn3-isa-architecture-manual/" TargetMode="External"/><Relationship Id="rId11" Type="http://schemas.openxmlformats.org/officeDocument/2006/relationships/hyperlink" Target="http://www.frostbite.com/2017/03/framegraph-extensible-rendering-architecture-in-frostbite/" TargetMode="External"/><Relationship Id="rId5" Type="http://schemas.openxmlformats.org/officeDocument/2006/relationships/hyperlink" Target="https://msdn.microsoft.com/en-us/library/windows/desktop/dn903537(v=vs.85).aspx" TargetMode="External"/><Relationship Id="rId10" Type="http://schemas.openxmlformats.org/officeDocument/2006/relationships/hyperlink" Target="http://www.realtimerendering.com/" TargetMode="External"/><Relationship Id="rId4" Type="http://schemas.openxmlformats.org/officeDocument/2006/relationships/hyperlink" Target="https://docs.microsoft.com/en-us/windows-hardware/drivers/display/wddm-2-0-and-windows-10" TargetMode="External"/><Relationship Id="rId9" Type="http://schemas.openxmlformats.org/officeDocument/2006/relationships/hyperlink" Target="http://www.fftw.org/~athena/papers/hyper.pdf"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BBE7-6D66-4736-BD65-1A2382786C61}"/>
              </a:ext>
            </a:extLst>
          </p:cNvPr>
          <p:cNvSpPr>
            <a:spLocks noGrp="1"/>
          </p:cNvSpPr>
          <p:nvPr>
            <p:ph type="ctrTitle"/>
          </p:nvPr>
        </p:nvSpPr>
        <p:spPr>
          <a:xfrm>
            <a:off x="1354974" y="1105738"/>
            <a:ext cx="9482051" cy="2387600"/>
          </a:xfrm>
        </p:spPr>
        <p:txBody>
          <a:bodyPr>
            <a:normAutofit/>
          </a:bodyPr>
          <a:lstStyle/>
          <a:p>
            <a:r>
              <a:rPr lang="en-CA" dirty="0"/>
              <a:t>Design Patterns for Low-Level Real-Time Rendering</a:t>
            </a:r>
          </a:p>
        </p:txBody>
      </p:sp>
      <p:sp>
        <p:nvSpPr>
          <p:cNvPr id="3" name="Subtitle 2">
            <a:extLst>
              <a:ext uri="{FF2B5EF4-FFF2-40B4-BE49-F238E27FC236}">
                <a16:creationId xmlns:a16="http://schemas.microsoft.com/office/drawing/2014/main" id="{798E0EED-4DC7-4292-A687-BC172020FCA8}"/>
              </a:ext>
            </a:extLst>
          </p:cNvPr>
          <p:cNvSpPr>
            <a:spLocks noGrp="1"/>
          </p:cNvSpPr>
          <p:nvPr>
            <p:ph type="subTitle" idx="1"/>
          </p:nvPr>
        </p:nvSpPr>
        <p:spPr/>
        <p:txBody>
          <a:bodyPr/>
          <a:lstStyle/>
          <a:p>
            <a:r>
              <a:rPr lang="en-CA" dirty="0"/>
              <a:t>Nicolas Guillemot</a:t>
            </a:r>
          </a:p>
        </p:txBody>
      </p:sp>
    </p:spTree>
    <p:extLst>
      <p:ext uri="{BB962C8B-B14F-4D97-AF65-F5344CB8AC3E}">
        <p14:creationId xmlns:p14="http://schemas.microsoft.com/office/powerpoint/2010/main" val="1516962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1603-98D2-4A14-AF6F-0076C0A6E521}"/>
              </a:ext>
            </a:extLst>
          </p:cNvPr>
          <p:cNvSpPr>
            <a:spLocks noGrp="1"/>
          </p:cNvSpPr>
          <p:nvPr>
            <p:ph type="title"/>
          </p:nvPr>
        </p:nvSpPr>
        <p:spPr/>
        <p:txBody>
          <a:bodyPr/>
          <a:lstStyle/>
          <a:p>
            <a:r>
              <a:rPr lang="en-CA" dirty="0"/>
              <a:t>Command Lists</a:t>
            </a:r>
          </a:p>
        </p:txBody>
      </p:sp>
      <p:sp>
        <p:nvSpPr>
          <p:cNvPr id="3" name="Text Placeholder 2">
            <a:extLst>
              <a:ext uri="{FF2B5EF4-FFF2-40B4-BE49-F238E27FC236}">
                <a16:creationId xmlns:a16="http://schemas.microsoft.com/office/drawing/2014/main" id="{F269A257-5978-4E73-9046-39D20EF7B587}"/>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796372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0ED7E7E0-44D7-4CC5-90B5-7D6EA61A00FF}"/>
              </a:ext>
            </a:extLst>
          </p:cNvPr>
          <p:cNvPicPr>
            <a:picLocks noChangeAspect="1"/>
          </p:cNvPicPr>
          <p:nvPr/>
        </p:nvPicPr>
        <p:blipFill>
          <a:blip r:embed="rId3"/>
          <a:stretch>
            <a:fillRect/>
          </a:stretch>
        </p:blipFill>
        <p:spPr>
          <a:xfrm>
            <a:off x="6322704" y="4717861"/>
            <a:ext cx="921964" cy="921964"/>
          </a:xfrm>
          <a:prstGeom prst="rect">
            <a:avLst/>
          </a:prstGeom>
        </p:spPr>
      </p:pic>
      <p:pic>
        <p:nvPicPr>
          <p:cNvPr id="4" name="Picture 3">
            <a:extLst>
              <a:ext uri="{FF2B5EF4-FFF2-40B4-BE49-F238E27FC236}">
                <a16:creationId xmlns:a16="http://schemas.microsoft.com/office/drawing/2014/main" id="{B32B8EA7-2DC4-49C1-A20E-C2B6E3EC9035}"/>
              </a:ext>
            </a:extLst>
          </p:cNvPr>
          <p:cNvPicPr>
            <a:picLocks noChangeAspect="1"/>
          </p:cNvPicPr>
          <p:nvPr/>
        </p:nvPicPr>
        <p:blipFill>
          <a:blip r:embed="rId3"/>
          <a:stretch>
            <a:fillRect/>
          </a:stretch>
        </p:blipFill>
        <p:spPr>
          <a:xfrm>
            <a:off x="10110158" y="4722767"/>
            <a:ext cx="921964" cy="921964"/>
          </a:xfrm>
          <a:prstGeom prst="rect">
            <a:avLst/>
          </a:prstGeom>
        </p:spPr>
      </p:pic>
      <p:pic>
        <p:nvPicPr>
          <p:cNvPr id="32" name="Picture 31">
            <a:extLst>
              <a:ext uri="{FF2B5EF4-FFF2-40B4-BE49-F238E27FC236}">
                <a16:creationId xmlns:a16="http://schemas.microsoft.com/office/drawing/2014/main" id="{00E79522-FB3D-478A-9765-531F6D7442AE}"/>
              </a:ext>
            </a:extLst>
          </p:cNvPr>
          <p:cNvPicPr>
            <a:picLocks noChangeAspect="1"/>
          </p:cNvPicPr>
          <p:nvPr/>
        </p:nvPicPr>
        <p:blipFill>
          <a:blip r:embed="rId3"/>
          <a:stretch>
            <a:fillRect/>
          </a:stretch>
        </p:blipFill>
        <p:spPr>
          <a:xfrm>
            <a:off x="9352204" y="4722767"/>
            <a:ext cx="921964" cy="921964"/>
          </a:xfrm>
          <a:prstGeom prst="rect">
            <a:avLst/>
          </a:prstGeom>
        </p:spPr>
      </p:pic>
      <p:pic>
        <p:nvPicPr>
          <p:cNvPr id="33" name="Picture 32">
            <a:extLst>
              <a:ext uri="{FF2B5EF4-FFF2-40B4-BE49-F238E27FC236}">
                <a16:creationId xmlns:a16="http://schemas.microsoft.com/office/drawing/2014/main" id="{8EF7F5C5-0F67-46FB-9A40-01978AB7BB14}"/>
              </a:ext>
            </a:extLst>
          </p:cNvPr>
          <p:cNvPicPr>
            <a:picLocks noChangeAspect="1"/>
          </p:cNvPicPr>
          <p:nvPr/>
        </p:nvPicPr>
        <p:blipFill>
          <a:blip r:embed="rId3"/>
          <a:stretch>
            <a:fillRect/>
          </a:stretch>
        </p:blipFill>
        <p:spPr>
          <a:xfrm>
            <a:off x="8594685" y="4722767"/>
            <a:ext cx="921964" cy="921964"/>
          </a:xfrm>
          <a:prstGeom prst="rect">
            <a:avLst/>
          </a:prstGeom>
        </p:spPr>
      </p:pic>
      <p:pic>
        <p:nvPicPr>
          <p:cNvPr id="34" name="Picture 33">
            <a:extLst>
              <a:ext uri="{FF2B5EF4-FFF2-40B4-BE49-F238E27FC236}">
                <a16:creationId xmlns:a16="http://schemas.microsoft.com/office/drawing/2014/main" id="{7FCB007D-7D76-449F-BAFD-34DD44235E4A}"/>
              </a:ext>
            </a:extLst>
          </p:cNvPr>
          <p:cNvPicPr>
            <a:picLocks noChangeAspect="1"/>
          </p:cNvPicPr>
          <p:nvPr/>
        </p:nvPicPr>
        <p:blipFill>
          <a:blip r:embed="rId3"/>
          <a:stretch>
            <a:fillRect/>
          </a:stretch>
        </p:blipFill>
        <p:spPr>
          <a:xfrm>
            <a:off x="7828925" y="4722767"/>
            <a:ext cx="921964" cy="921964"/>
          </a:xfrm>
          <a:prstGeom prst="rect">
            <a:avLst/>
          </a:prstGeom>
        </p:spPr>
      </p:pic>
      <p:pic>
        <p:nvPicPr>
          <p:cNvPr id="5" name="Picture 4">
            <a:extLst>
              <a:ext uri="{FF2B5EF4-FFF2-40B4-BE49-F238E27FC236}">
                <a16:creationId xmlns:a16="http://schemas.microsoft.com/office/drawing/2014/main" id="{96B4BC7D-7864-409C-A89D-531F4596EE01}"/>
              </a:ext>
            </a:extLst>
          </p:cNvPr>
          <p:cNvPicPr>
            <a:picLocks noChangeAspect="1"/>
          </p:cNvPicPr>
          <p:nvPr/>
        </p:nvPicPr>
        <p:blipFill>
          <a:blip r:embed="rId4"/>
          <a:stretch>
            <a:fillRect/>
          </a:stretch>
        </p:blipFill>
        <p:spPr>
          <a:xfrm>
            <a:off x="7441501" y="4172621"/>
            <a:ext cx="926970" cy="926970"/>
          </a:xfrm>
          <a:prstGeom prst="rect">
            <a:avLst/>
          </a:prstGeom>
        </p:spPr>
      </p:pic>
      <p:pic>
        <p:nvPicPr>
          <p:cNvPr id="37" name="Picture 36">
            <a:extLst>
              <a:ext uri="{FF2B5EF4-FFF2-40B4-BE49-F238E27FC236}">
                <a16:creationId xmlns:a16="http://schemas.microsoft.com/office/drawing/2014/main" id="{79F5EC80-6572-479C-8792-34F2BD62128C}"/>
              </a:ext>
            </a:extLst>
          </p:cNvPr>
          <p:cNvPicPr>
            <a:picLocks noChangeAspect="1"/>
          </p:cNvPicPr>
          <p:nvPr/>
        </p:nvPicPr>
        <p:blipFill>
          <a:blip r:embed="rId4"/>
          <a:stretch>
            <a:fillRect/>
          </a:stretch>
        </p:blipFill>
        <p:spPr>
          <a:xfrm>
            <a:off x="8623717" y="4172621"/>
            <a:ext cx="926970" cy="926970"/>
          </a:xfrm>
          <a:prstGeom prst="rect">
            <a:avLst/>
          </a:prstGeom>
        </p:spPr>
      </p:pic>
      <p:pic>
        <p:nvPicPr>
          <p:cNvPr id="38" name="Picture 37">
            <a:extLst>
              <a:ext uri="{FF2B5EF4-FFF2-40B4-BE49-F238E27FC236}">
                <a16:creationId xmlns:a16="http://schemas.microsoft.com/office/drawing/2014/main" id="{8CE8EF65-9A53-4430-B946-1F31B03BFEA4}"/>
              </a:ext>
            </a:extLst>
          </p:cNvPr>
          <p:cNvPicPr>
            <a:picLocks noChangeAspect="1"/>
          </p:cNvPicPr>
          <p:nvPr/>
        </p:nvPicPr>
        <p:blipFill>
          <a:blip r:embed="rId4"/>
          <a:stretch>
            <a:fillRect/>
          </a:stretch>
        </p:blipFill>
        <p:spPr>
          <a:xfrm>
            <a:off x="9818924" y="4179906"/>
            <a:ext cx="926970" cy="926970"/>
          </a:xfrm>
          <a:prstGeom prst="rect">
            <a:avLst/>
          </a:prstGeom>
        </p:spPr>
      </p:pic>
      <p:pic>
        <p:nvPicPr>
          <p:cNvPr id="35" name="Picture 34">
            <a:extLst>
              <a:ext uri="{FF2B5EF4-FFF2-40B4-BE49-F238E27FC236}">
                <a16:creationId xmlns:a16="http://schemas.microsoft.com/office/drawing/2014/main" id="{88D3E96A-35BB-4EDC-A3B3-4B53520A5FD1}"/>
              </a:ext>
            </a:extLst>
          </p:cNvPr>
          <p:cNvPicPr>
            <a:picLocks noChangeAspect="1"/>
          </p:cNvPicPr>
          <p:nvPr/>
        </p:nvPicPr>
        <p:blipFill>
          <a:blip r:embed="rId3"/>
          <a:stretch>
            <a:fillRect/>
          </a:stretch>
        </p:blipFill>
        <p:spPr>
          <a:xfrm>
            <a:off x="7079212" y="4720933"/>
            <a:ext cx="921964" cy="921964"/>
          </a:xfrm>
          <a:prstGeom prst="rect">
            <a:avLst/>
          </a:prstGeom>
        </p:spPr>
      </p:pic>
      <p:sp>
        <p:nvSpPr>
          <p:cNvPr id="2" name="Title 1">
            <a:extLst>
              <a:ext uri="{FF2B5EF4-FFF2-40B4-BE49-F238E27FC236}">
                <a16:creationId xmlns:a16="http://schemas.microsoft.com/office/drawing/2014/main" id="{D0981A69-1C0A-40BF-B026-0F072689B5F6}"/>
              </a:ext>
            </a:extLst>
          </p:cNvPr>
          <p:cNvSpPr>
            <a:spLocks noGrp="1"/>
          </p:cNvSpPr>
          <p:nvPr>
            <p:ph type="title"/>
          </p:nvPr>
        </p:nvSpPr>
        <p:spPr/>
        <p:txBody>
          <a:bodyPr/>
          <a:lstStyle/>
          <a:p>
            <a:r>
              <a:rPr lang="en-CA" dirty="0"/>
              <a:t>Command Lists – Big Picture</a:t>
            </a:r>
          </a:p>
        </p:txBody>
      </p:sp>
      <p:sp>
        <p:nvSpPr>
          <p:cNvPr id="3" name="Content Placeholder 2">
            <a:extLst>
              <a:ext uri="{FF2B5EF4-FFF2-40B4-BE49-F238E27FC236}">
                <a16:creationId xmlns:a16="http://schemas.microsoft.com/office/drawing/2014/main" id="{AD826698-5E92-48FB-9019-01DEFAFAB707}"/>
              </a:ext>
            </a:extLst>
          </p:cNvPr>
          <p:cNvSpPr>
            <a:spLocks noGrp="1"/>
          </p:cNvSpPr>
          <p:nvPr>
            <p:ph idx="1"/>
          </p:nvPr>
        </p:nvSpPr>
        <p:spPr>
          <a:xfrm>
            <a:off x="838200" y="1825625"/>
            <a:ext cx="10515600" cy="4351338"/>
          </a:xfrm>
        </p:spPr>
        <p:txBody>
          <a:bodyPr/>
          <a:lstStyle/>
          <a:p>
            <a:pPr marL="0" indent="0">
              <a:buNone/>
            </a:pPr>
            <a:r>
              <a:rPr lang="en-CA" dirty="0"/>
              <a:t>CPU – Out of Order Processor – Builds Command Schedule</a:t>
            </a:r>
          </a:p>
          <a:p>
            <a:pPr marL="0" indent="0">
              <a:buNone/>
            </a:pPr>
            <a:r>
              <a:rPr lang="en-CA" dirty="0"/>
              <a:t>GPU – In Order Processor – Executes Command Schedule</a:t>
            </a:r>
          </a:p>
          <a:p>
            <a:pPr marL="0" indent="0">
              <a:buNone/>
            </a:pPr>
            <a:endParaRPr lang="en-CA" dirty="0"/>
          </a:p>
        </p:txBody>
      </p:sp>
      <p:pic>
        <p:nvPicPr>
          <p:cNvPr id="39" name="Picture 38">
            <a:extLst>
              <a:ext uri="{FF2B5EF4-FFF2-40B4-BE49-F238E27FC236}">
                <a16:creationId xmlns:a16="http://schemas.microsoft.com/office/drawing/2014/main" id="{00DA5FE9-343E-4B58-A511-CA406F63EE5B}"/>
              </a:ext>
            </a:extLst>
          </p:cNvPr>
          <p:cNvPicPr>
            <a:picLocks noChangeAspect="1"/>
          </p:cNvPicPr>
          <p:nvPr/>
        </p:nvPicPr>
        <p:blipFill>
          <a:blip r:embed="rId5"/>
          <a:stretch>
            <a:fillRect/>
          </a:stretch>
        </p:blipFill>
        <p:spPr>
          <a:xfrm>
            <a:off x="2209334" y="3952147"/>
            <a:ext cx="2505075" cy="1714500"/>
          </a:xfrm>
          <a:prstGeom prst="rect">
            <a:avLst/>
          </a:prstGeom>
        </p:spPr>
      </p:pic>
      <p:sp>
        <p:nvSpPr>
          <p:cNvPr id="7" name="Rectangle 6">
            <a:extLst>
              <a:ext uri="{FF2B5EF4-FFF2-40B4-BE49-F238E27FC236}">
                <a16:creationId xmlns:a16="http://schemas.microsoft.com/office/drawing/2014/main" id="{BE8FBA3B-B7C3-419C-A3C2-08032B90D43F}"/>
              </a:ext>
            </a:extLst>
          </p:cNvPr>
          <p:cNvSpPr/>
          <p:nvPr/>
        </p:nvSpPr>
        <p:spPr>
          <a:xfrm>
            <a:off x="4795037" y="5181915"/>
            <a:ext cx="1066690" cy="452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Command Lists</a:t>
            </a:r>
          </a:p>
        </p:txBody>
      </p:sp>
      <p:pic>
        <p:nvPicPr>
          <p:cNvPr id="6" name="Picture 5">
            <a:extLst>
              <a:ext uri="{FF2B5EF4-FFF2-40B4-BE49-F238E27FC236}">
                <a16:creationId xmlns:a16="http://schemas.microsoft.com/office/drawing/2014/main" id="{274CFA8F-6686-445A-B247-A0F66E1973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9002" y="3950611"/>
            <a:ext cx="2507312" cy="1720535"/>
          </a:xfrm>
          <a:prstGeom prst="rect">
            <a:avLst/>
          </a:prstGeom>
        </p:spPr>
      </p:pic>
      <p:sp>
        <p:nvSpPr>
          <p:cNvPr id="10" name="Arrow: Left 9">
            <a:extLst>
              <a:ext uri="{FF2B5EF4-FFF2-40B4-BE49-F238E27FC236}">
                <a16:creationId xmlns:a16="http://schemas.microsoft.com/office/drawing/2014/main" id="{F654E5E4-4CC0-4BA4-9888-52A8BCCAF05F}"/>
              </a:ext>
            </a:extLst>
          </p:cNvPr>
          <p:cNvSpPr/>
          <p:nvPr/>
        </p:nvSpPr>
        <p:spPr>
          <a:xfrm>
            <a:off x="4204618" y="5272491"/>
            <a:ext cx="562866" cy="2439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83154E5F-251F-4FEF-8204-5EDC9A9692D0}"/>
              </a:ext>
            </a:extLst>
          </p:cNvPr>
          <p:cNvSpPr/>
          <p:nvPr/>
        </p:nvSpPr>
        <p:spPr>
          <a:xfrm>
            <a:off x="4795037" y="4214171"/>
            <a:ext cx="1066690" cy="452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CPU</a:t>
            </a:r>
          </a:p>
        </p:txBody>
      </p:sp>
      <p:sp>
        <p:nvSpPr>
          <p:cNvPr id="12" name="Arrow: Left 11">
            <a:extLst>
              <a:ext uri="{FF2B5EF4-FFF2-40B4-BE49-F238E27FC236}">
                <a16:creationId xmlns:a16="http://schemas.microsoft.com/office/drawing/2014/main" id="{3BA161D2-61A7-46AF-A358-8BAA10BB5A79}"/>
              </a:ext>
            </a:extLst>
          </p:cNvPr>
          <p:cNvSpPr/>
          <p:nvPr/>
        </p:nvSpPr>
        <p:spPr>
          <a:xfrm>
            <a:off x="3826750" y="4304747"/>
            <a:ext cx="940734" cy="2439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0FFE77DA-ED25-4129-8726-8C75C721BED7}"/>
              </a:ext>
            </a:extLst>
          </p:cNvPr>
          <p:cNvSpPr/>
          <p:nvPr/>
        </p:nvSpPr>
        <p:spPr>
          <a:xfrm>
            <a:off x="434466" y="4729260"/>
            <a:ext cx="1066690" cy="4526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GPU</a:t>
            </a:r>
          </a:p>
        </p:txBody>
      </p:sp>
      <p:sp>
        <p:nvSpPr>
          <p:cNvPr id="14" name="Arrow: Left 13">
            <a:extLst>
              <a:ext uri="{FF2B5EF4-FFF2-40B4-BE49-F238E27FC236}">
                <a16:creationId xmlns:a16="http://schemas.microsoft.com/office/drawing/2014/main" id="{BBE5EFD3-F374-4198-AEB0-918E049D4526}"/>
              </a:ext>
            </a:extLst>
          </p:cNvPr>
          <p:cNvSpPr/>
          <p:nvPr/>
        </p:nvSpPr>
        <p:spPr>
          <a:xfrm flipH="1">
            <a:off x="1548389" y="4833590"/>
            <a:ext cx="770824" cy="24399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B53D2D94-3E97-4B24-9820-BBA1BD6BAF1D}"/>
              </a:ext>
            </a:extLst>
          </p:cNvPr>
          <p:cNvSpPr/>
          <p:nvPr/>
        </p:nvSpPr>
        <p:spPr>
          <a:xfrm>
            <a:off x="7722741" y="4294800"/>
            <a:ext cx="340157"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1</a:t>
            </a:r>
          </a:p>
        </p:txBody>
      </p:sp>
      <p:sp>
        <p:nvSpPr>
          <p:cNvPr id="28" name="Rectangle 27">
            <a:extLst>
              <a:ext uri="{FF2B5EF4-FFF2-40B4-BE49-F238E27FC236}">
                <a16:creationId xmlns:a16="http://schemas.microsoft.com/office/drawing/2014/main" id="{ADD95C49-2DB5-4D75-BAB5-960233A526D3}"/>
              </a:ext>
            </a:extLst>
          </p:cNvPr>
          <p:cNvSpPr/>
          <p:nvPr/>
        </p:nvSpPr>
        <p:spPr>
          <a:xfrm>
            <a:off x="8913022" y="4294799"/>
            <a:ext cx="340157"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2</a:t>
            </a:r>
          </a:p>
        </p:txBody>
      </p:sp>
      <p:sp>
        <p:nvSpPr>
          <p:cNvPr id="29" name="Rectangle 28">
            <a:extLst>
              <a:ext uri="{FF2B5EF4-FFF2-40B4-BE49-F238E27FC236}">
                <a16:creationId xmlns:a16="http://schemas.microsoft.com/office/drawing/2014/main" id="{6F2C340C-4921-4A7B-B250-461662BBC2C1}"/>
              </a:ext>
            </a:extLst>
          </p:cNvPr>
          <p:cNvSpPr/>
          <p:nvPr/>
        </p:nvSpPr>
        <p:spPr>
          <a:xfrm>
            <a:off x="10117705" y="4317909"/>
            <a:ext cx="340157"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3</a:t>
            </a:r>
          </a:p>
        </p:txBody>
      </p:sp>
      <p:sp>
        <p:nvSpPr>
          <p:cNvPr id="30" name="Rectangle 29">
            <a:extLst>
              <a:ext uri="{FF2B5EF4-FFF2-40B4-BE49-F238E27FC236}">
                <a16:creationId xmlns:a16="http://schemas.microsoft.com/office/drawing/2014/main" id="{2DCA7BA3-AC8E-4C35-9A23-A036AE2095B4}"/>
              </a:ext>
            </a:extLst>
          </p:cNvPr>
          <p:cNvSpPr/>
          <p:nvPr/>
        </p:nvSpPr>
        <p:spPr>
          <a:xfrm>
            <a:off x="7498678" y="3332708"/>
            <a:ext cx="1292977" cy="452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Curr</a:t>
            </a:r>
            <a:r>
              <a:rPr lang="en-CA" dirty="0"/>
              <a:t> Fence:</a:t>
            </a:r>
          </a:p>
        </p:txBody>
      </p:sp>
      <p:pic>
        <p:nvPicPr>
          <p:cNvPr id="15" name="Picture 14">
            <a:extLst>
              <a:ext uri="{FF2B5EF4-FFF2-40B4-BE49-F238E27FC236}">
                <a16:creationId xmlns:a16="http://schemas.microsoft.com/office/drawing/2014/main" id="{CA47FABD-F718-405A-8D37-C1CF641B65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6316605" y="4570302"/>
            <a:ext cx="1077461" cy="1077461"/>
          </a:xfrm>
          <a:prstGeom prst="rect">
            <a:avLst/>
          </a:prstGeom>
        </p:spPr>
      </p:pic>
      <p:sp>
        <p:nvSpPr>
          <p:cNvPr id="49" name="Rectangle 48">
            <a:extLst>
              <a:ext uri="{FF2B5EF4-FFF2-40B4-BE49-F238E27FC236}">
                <a16:creationId xmlns:a16="http://schemas.microsoft.com/office/drawing/2014/main" id="{369E1BD1-4F03-4576-AC5C-C9067FF3F074}"/>
              </a:ext>
            </a:extLst>
          </p:cNvPr>
          <p:cNvSpPr/>
          <p:nvPr/>
        </p:nvSpPr>
        <p:spPr>
          <a:xfrm>
            <a:off x="8911117" y="3332707"/>
            <a:ext cx="445253" cy="45265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t>0</a:t>
            </a:r>
          </a:p>
        </p:txBody>
      </p:sp>
      <p:sp>
        <p:nvSpPr>
          <p:cNvPr id="51" name="Rectangle 50">
            <a:extLst>
              <a:ext uri="{FF2B5EF4-FFF2-40B4-BE49-F238E27FC236}">
                <a16:creationId xmlns:a16="http://schemas.microsoft.com/office/drawing/2014/main" id="{382E5329-C0D5-4AEF-B414-C60943BD4CF4}"/>
              </a:ext>
            </a:extLst>
          </p:cNvPr>
          <p:cNvSpPr/>
          <p:nvPr/>
        </p:nvSpPr>
        <p:spPr>
          <a:xfrm>
            <a:off x="8907129" y="3332707"/>
            <a:ext cx="445253" cy="4526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CA" dirty="0"/>
              <a:t>1</a:t>
            </a:r>
          </a:p>
        </p:txBody>
      </p:sp>
      <p:sp>
        <p:nvSpPr>
          <p:cNvPr id="52" name="Rectangle 51">
            <a:extLst>
              <a:ext uri="{FF2B5EF4-FFF2-40B4-BE49-F238E27FC236}">
                <a16:creationId xmlns:a16="http://schemas.microsoft.com/office/drawing/2014/main" id="{5BC1BC17-82A8-4983-807D-B3945F3CFF62}"/>
              </a:ext>
            </a:extLst>
          </p:cNvPr>
          <p:cNvSpPr/>
          <p:nvPr/>
        </p:nvSpPr>
        <p:spPr>
          <a:xfrm>
            <a:off x="8907129" y="3332707"/>
            <a:ext cx="445253" cy="45265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CA" dirty="0"/>
              <a:t>2</a:t>
            </a:r>
          </a:p>
        </p:txBody>
      </p:sp>
      <p:sp>
        <p:nvSpPr>
          <p:cNvPr id="53" name="Rectangle 52">
            <a:extLst>
              <a:ext uri="{FF2B5EF4-FFF2-40B4-BE49-F238E27FC236}">
                <a16:creationId xmlns:a16="http://schemas.microsoft.com/office/drawing/2014/main" id="{B0747258-133F-46C4-932C-C078E4114B2F}"/>
              </a:ext>
            </a:extLst>
          </p:cNvPr>
          <p:cNvSpPr/>
          <p:nvPr/>
        </p:nvSpPr>
        <p:spPr>
          <a:xfrm>
            <a:off x="8906951" y="3332707"/>
            <a:ext cx="445253" cy="45265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dirty="0"/>
              <a:t>3</a:t>
            </a:r>
          </a:p>
        </p:txBody>
      </p:sp>
    </p:spTree>
    <p:extLst>
      <p:ext uri="{BB962C8B-B14F-4D97-AF65-F5344CB8AC3E}">
        <p14:creationId xmlns:p14="http://schemas.microsoft.com/office/powerpoint/2010/main" val="255117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par>
                          <p:cTn id="31" fill="hold">
                            <p:stCondLst>
                              <p:cond delay="500"/>
                            </p:stCondLst>
                            <p:childTnLst>
                              <p:par>
                                <p:cTn id="32" presetID="10" presetClass="exit" presetSubtype="0" fill="hold" nodeType="after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par>
                                <p:cTn id="68" presetID="10" presetClass="entr" presetSubtype="0" fill="hold"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par>
                                <p:cTn id="71" presetID="10"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par>
                                <p:cTn id="74" presetID="10" presetClass="entr" presetSubtype="0" fill="hold" nodeType="with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500"/>
                                        <p:tgtEl>
                                          <p:spTgt spid="5"/>
                                        </p:tgtEl>
                                      </p:cBhvr>
                                    </p:animEffect>
                                  </p:childTnLst>
                                </p:cTn>
                              </p:par>
                              <p:par>
                                <p:cTn id="77" presetID="10" presetClass="entr" presetSubtype="0"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4.16667E-7 2.59259E-6 L 0.08034 -0.00047 " pathEditMode="relative" rAng="0" ptsTypes="AA">
                                      <p:cBhvr>
                                        <p:cTn id="83" dur="2000" fill="hold"/>
                                        <p:tgtEl>
                                          <p:spTgt spid="15"/>
                                        </p:tgtEl>
                                        <p:attrNameLst>
                                          <p:attrName>ppt_x</p:attrName>
                                          <p:attrName>ppt_y</p:attrName>
                                        </p:attrNameLst>
                                      </p:cBhvr>
                                      <p:rCtr x="4010" y="-23"/>
                                    </p:animMotion>
                                  </p:childTnLst>
                                </p:cTn>
                              </p:par>
                            </p:childTnLst>
                          </p:cTn>
                        </p:par>
                        <p:par>
                          <p:cTn id="84" fill="hold">
                            <p:stCondLst>
                              <p:cond delay="2000"/>
                            </p:stCondLst>
                            <p:childTnLst>
                              <p:par>
                                <p:cTn id="85" presetID="42" presetClass="entr" presetSubtype="0" fill="hold" grpId="0" nodeType="after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path" presetSubtype="0" accel="50000" decel="50000" fill="hold" nodeType="clickEffect">
                                  <p:stCondLst>
                                    <p:cond delay="0"/>
                                  </p:stCondLst>
                                  <p:childTnLst>
                                    <p:animMotion origin="layout" path="M 0.08034 -0.00047 L 0.17669 -0.00417 " pathEditMode="relative" rAng="0" ptsTypes="AA">
                                      <p:cBhvr>
                                        <p:cTn id="93" dur="2000" fill="hold"/>
                                        <p:tgtEl>
                                          <p:spTgt spid="15"/>
                                        </p:tgtEl>
                                        <p:attrNameLst>
                                          <p:attrName>ppt_x</p:attrName>
                                          <p:attrName>ppt_y</p:attrName>
                                        </p:attrNameLst>
                                      </p:cBhvr>
                                      <p:rCtr x="4818" y="-185"/>
                                    </p:animMotion>
                                  </p:childTnLst>
                                </p:cTn>
                              </p:par>
                            </p:childTnLst>
                          </p:cTn>
                        </p:par>
                        <p:par>
                          <p:cTn id="94" fill="hold">
                            <p:stCondLst>
                              <p:cond delay="2000"/>
                            </p:stCondLst>
                            <p:childTnLst>
                              <p:par>
                                <p:cTn id="95" presetID="42" presetClass="entr" presetSubtype="0" fill="hold" grpId="0" nodeType="after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1000"/>
                                        <p:tgtEl>
                                          <p:spTgt spid="52"/>
                                        </p:tgtEl>
                                      </p:cBhvr>
                                    </p:animEffect>
                                    <p:anim calcmode="lin" valueType="num">
                                      <p:cBhvr>
                                        <p:cTn id="98" dur="1000" fill="hold"/>
                                        <p:tgtEl>
                                          <p:spTgt spid="52"/>
                                        </p:tgtEl>
                                        <p:attrNameLst>
                                          <p:attrName>ppt_x</p:attrName>
                                        </p:attrNameLst>
                                      </p:cBhvr>
                                      <p:tavLst>
                                        <p:tav tm="0">
                                          <p:val>
                                            <p:strVal val="#ppt_x"/>
                                          </p:val>
                                        </p:tav>
                                        <p:tav tm="100000">
                                          <p:val>
                                            <p:strVal val="#ppt_x"/>
                                          </p:val>
                                        </p:tav>
                                      </p:tavLst>
                                    </p:anim>
                                    <p:anim calcmode="lin" valueType="num">
                                      <p:cBhvr>
                                        <p:cTn id="9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nodeType="clickEffect">
                                  <p:stCondLst>
                                    <p:cond delay="0"/>
                                  </p:stCondLst>
                                  <p:childTnLst>
                                    <p:animMotion origin="layout" path="M 0.17669 -0.00417 L 0.27552 -0.00417 " pathEditMode="relative" rAng="0" ptsTypes="AA">
                                      <p:cBhvr>
                                        <p:cTn id="103" dur="2000" fill="hold"/>
                                        <p:tgtEl>
                                          <p:spTgt spid="15"/>
                                        </p:tgtEl>
                                        <p:attrNameLst>
                                          <p:attrName>ppt_x</p:attrName>
                                          <p:attrName>ppt_y</p:attrName>
                                        </p:attrNameLst>
                                      </p:cBhvr>
                                      <p:rCtr x="4935" y="0"/>
                                    </p:animMotion>
                                  </p:childTnLst>
                                </p:cTn>
                              </p:par>
                            </p:childTnLst>
                          </p:cTn>
                        </p:par>
                        <p:par>
                          <p:cTn id="104" fill="hold">
                            <p:stCondLst>
                              <p:cond delay="2000"/>
                            </p:stCondLst>
                            <p:childTnLst>
                              <p:par>
                                <p:cTn id="105" presetID="42" presetClass="entr" presetSubtype="0" fill="hold" grpId="0" nodeType="afterEffect">
                                  <p:stCondLst>
                                    <p:cond delay="0"/>
                                  </p:stCondLst>
                                  <p:childTnLst>
                                    <p:set>
                                      <p:cBhvr>
                                        <p:cTn id="106" dur="1" fill="hold">
                                          <p:stCondLst>
                                            <p:cond delay="0"/>
                                          </p:stCondLst>
                                        </p:cTn>
                                        <p:tgtEl>
                                          <p:spTgt spid="53"/>
                                        </p:tgtEl>
                                        <p:attrNameLst>
                                          <p:attrName>style.visibility</p:attrName>
                                        </p:attrNameLst>
                                      </p:cBhvr>
                                      <p:to>
                                        <p:strVal val="visible"/>
                                      </p:to>
                                    </p:set>
                                    <p:animEffect transition="in" filter="fade">
                                      <p:cBhvr>
                                        <p:cTn id="107" dur="1000"/>
                                        <p:tgtEl>
                                          <p:spTgt spid="53"/>
                                        </p:tgtEl>
                                      </p:cBhvr>
                                    </p:animEffect>
                                    <p:anim calcmode="lin" valueType="num">
                                      <p:cBhvr>
                                        <p:cTn id="108" dur="1000" fill="hold"/>
                                        <p:tgtEl>
                                          <p:spTgt spid="53"/>
                                        </p:tgtEl>
                                        <p:attrNameLst>
                                          <p:attrName>ppt_x</p:attrName>
                                        </p:attrNameLst>
                                      </p:cBhvr>
                                      <p:tavLst>
                                        <p:tav tm="0">
                                          <p:val>
                                            <p:strVal val="#ppt_x"/>
                                          </p:val>
                                        </p:tav>
                                        <p:tav tm="100000">
                                          <p:val>
                                            <p:strVal val="#ppt_x"/>
                                          </p:val>
                                        </p:tav>
                                      </p:tavLst>
                                    </p:anim>
                                    <p:anim calcmode="lin" valueType="num">
                                      <p:cBhvr>
                                        <p:cTn id="10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27" grpId="0"/>
      <p:bldP spid="28" grpId="0"/>
      <p:bldP spid="29" grpId="0"/>
      <p:bldP spid="30" grpId="0" animBg="1"/>
      <p:bldP spid="49" grpId="0" animBg="1"/>
      <p:bldP spid="51" grpId="0" animBg="1"/>
      <p:bldP spid="52" grpId="0" animBg="1"/>
      <p:bldP spid="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87E119C-8037-42E5-B040-5044049423E3}"/>
              </a:ext>
            </a:extLst>
          </p:cNvPr>
          <p:cNvSpPr/>
          <p:nvPr/>
        </p:nvSpPr>
        <p:spPr>
          <a:xfrm>
            <a:off x="5625040" y="3845294"/>
            <a:ext cx="1070273" cy="56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a:t>2</a:t>
            </a:r>
          </a:p>
        </p:txBody>
      </p:sp>
      <p:sp>
        <p:nvSpPr>
          <p:cNvPr id="20" name="Rectangle 19">
            <a:extLst>
              <a:ext uri="{FF2B5EF4-FFF2-40B4-BE49-F238E27FC236}">
                <a16:creationId xmlns:a16="http://schemas.microsoft.com/office/drawing/2014/main" id="{055F59E9-6445-4B9E-9CD2-5AFE96ADEF42}"/>
              </a:ext>
            </a:extLst>
          </p:cNvPr>
          <p:cNvSpPr/>
          <p:nvPr/>
        </p:nvSpPr>
        <p:spPr>
          <a:xfrm>
            <a:off x="5625041" y="3845294"/>
            <a:ext cx="1070273" cy="566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dirty="0"/>
              <a:t>1</a:t>
            </a:r>
          </a:p>
        </p:txBody>
      </p:sp>
      <p:sp>
        <p:nvSpPr>
          <p:cNvPr id="26" name="Speech Bubble: Rectangle 25">
            <a:extLst>
              <a:ext uri="{FF2B5EF4-FFF2-40B4-BE49-F238E27FC236}">
                <a16:creationId xmlns:a16="http://schemas.microsoft.com/office/drawing/2014/main" id="{9EDE1CC1-B3DA-4E69-A9F8-76E5B1221A16}"/>
              </a:ext>
            </a:extLst>
          </p:cNvPr>
          <p:cNvSpPr/>
          <p:nvPr/>
        </p:nvSpPr>
        <p:spPr>
          <a:xfrm>
            <a:off x="4797568" y="2412637"/>
            <a:ext cx="2748500" cy="752475"/>
          </a:xfrm>
          <a:prstGeom prst="wedgeRectCallout">
            <a:avLst>
              <a:gd name="adj1" fmla="val 93931"/>
              <a:gd name="adj2" fmla="val 11151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dirty="0"/>
          </a:p>
        </p:txBody>
      </p:sp>
      <p:sp>
        <p:nvSpPr>
          <p:cNvPr id="18" name="Speech Bubble: Rectangle 17">
            <a:extLst>
              <a:ext uri="{FF2B5EF4-FFF2-40B4-BE49-F238E27FC236}">
                <a16:creationId xmlns:a16="http://schemas.microsoft.com/office/drawing/2014/main" id="{BC116752-83ED-474F-8931-2DB39F0F779F}"/>
              </a:ext>
            </a:extLst>
          </p:cNvPr>
          <p:cNvSpPr/>
          <p:nvPr/>
        </p:nvSpPr>
        <p:spPr>
          <a:xfrm>
            <a:off x="4776648" y="2412637"/>
            <a:ext cx="2767064" cy="752475"/>
          </a:xfrm>
          <a:prstGeom prst="wedgeRectCallout">
            <a:avLst>
              <a:gd name="adj1" fmla="val -96938"/>
              <a:gd name="adj2" fmla="val 11441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p>
        </p:txBody>
      </p:sp>
      <p:sp>
        <p:nvSpPr>
          <p:cNvPr id="2" name="Title 1">
            <a:extLst>
              <a:ext uri="{FF2B5EF4-FFF2-40B4-BE49-F238E27FC236}">
                <a16:creationId xmlns:a16="http://schemas.microsoft.com/office/drawing/2014/main" id="{9800C6FD-E5C0-45BE-945D-09A14C424286}"/>
              </a:ext>
            </a:extLst>
          </p:cNvPr>
          <p:cNvSpPr>
            <a:spLocks noGrp="1"/>
          </p:cNvSpPr>
          <p:nvPr>
            <p:ph type="title"/>
          </p:nvPr>
        </p:nvSpPr>
        <p:spPr/>
        <p:txBody>
          <a:bodyPr/>
          <a:lstStyle/>
          <a:p>
            <a:r>
              <a:rPr lang="en-CA" dirty="0"/>
              <a:t>Command Lists</a:t>
            </a:r>
          </a:p>
        </p:txBody>
      </p:sp>
      <p:sp>
        <p:nvSpPr>
          <p:cNvPr id="4" name="Rectangle 3">
            <a:extLst>
              <a:ext uri="{FF2B5EF4-FFF2-40B4-BE49-F238E27FC236}">
                <a16:creationId xmlns:a16="http://schemas.microsoft.com/office/drawing/2014/main" id="{9B201419-91DE-4257-9AA1-149660160143}"/>
              </a:ext>
            </a:extLst>
          </p:cNvPr>
          <p:cNvSpPr/>
          <p:nvPr/>
        </p:nvSpPr>
        <p:spPr>
          <a:xfrm>
            <a:off x="1788293" y="2532479"/>
            <a:ext cx="1754562" cy="208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CPU</a:t>
            </a:r>
          </a:p>
        </p:txBody>
      </p:sp>
      <p:sp>
        <p:nvSpPr>
          <p:cNvPr id="5" name="Rectangle 4">
            <a:extLst>
              <a:ext uri="{FF2B5EF4-FFF2-40B4-BE49-F238E27FC236}">
                <a16:creationId xmlns:a16="http://schemas.microsoft.com/office/drawing/2014/main" id="{033901DD-9DDE-44BD-9EF5-820C29362BD9}"/>
              </a:ext>
            </a:extLst>
          </p:cNvPr>
          <p:cNvSpPr/>
          <p:nvPr/>
        </p:nvSpPr>
        <p:spPr>
          <a:xfrm>
            <a:off x="8782067" y="2532479"/>
            <a:ext cx="1754562" cy="20872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3200" dirty="0"/>
              <a:t>GPU</a:t>
            </a:r>
          </a:p>
        </p:txBody>
      </p:sp>
      <p:sp>
        <p:nvSpPr>
          <p:cNvPr id="6" name="Rectangle 5">
            <a:extLst>
              <a:ext uri="{FF2B5EF4-FFF2-40B4-BE49-F238E27FC236}">
                <a16:creationId xmlns:a16="http://schemas.microsoft.com/office/drawing/2014/main" id="{07E59C06-AD45-48BF-8F09-2A0774FD41E7}"/>
              </a:ext>
            </a:extLst>
          </p:cNvPr>
          <p:cNvSpPr/>
          <p:nvPr/>
        </p:nvSpPr>
        <p:spPr>
          <a:xfrm>
            <a:off x="4851166" y="2579575"/>
            <a:ext cx="650856" cy="35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cmd</a:t>
            </a:r>
            <a:endParaRPr lang="en-CA" dirty="0"/>
          </a:p>
        </p:txBody>
      </p:sp>
      <p:sp>
        <p:nvSpPr>
          <p:cNvPr id="7" name="Rectangle 6">
            <a:extLst>
              <a:ext uri="{FF2B5EF4-FFF2-40B4-BE49-F238E27FC236}">
                <a16:creationId xmlns:a16="http://schemas.microsoft.com/office/drawing/2014/main" id="{5662F497-156C-45EE-919B-D0B3856566ED}"/>
              </a:ext>
            </a:extLst>
          </p:cNvPr>
          <p:cNvSpPr/>
          <p:nvPr/>
        </p:nvSpPr>
        <p:spPr>
          <a:xfrm>
            <a:off x="5512158" y="2579575"/>
            <a:ext cx="649750" cy="35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cmd</a:t>
            </a:r>
            <a:endParaRPr lang="en-CA" dirty="0"/>
          </a:p>
        </p:txBody>
      </p:sp>
      <p:sp>
        <p:nvSpPr>
          <p:cNvPr id="8" name="Rectangle 7">
            <a:extLst>
              <a:ext uri="{FF2B5EF4-FFF2-40B4-BE49-F238E27FC236}">
                <a16:creationId xmlns:a16="http://schemas.microsoft.com/office/drawing/2014/main" id="{468BFF58-9F50-472E-811A-BF42C562EF14}"/>
              </a:ext>
            </a:extLst>
          </p:cNvPr>
          <p:cNvSpPr/>
          <p:nvPr/>
        </p:nvSpPr>
        <p:spPr>
          <a:xfrm>
            <a:off x="6172597" y="2579575"/>
            <a:ext cx="649750" cy="35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cmd</a:t>
            </a:r>
            <a:endParaRPr lang="en-CA" dirty="0"/>
          </a:p>
        </p:txBody>
      </p:sp>
      <p:sp>
        <p:nvSpPr>
          <p:cNvPr id="9" name="Rectangle 8">
            <a:extLst>
              <a:ext uri="{FF2B5EF4-FFF2-40B4-BE49-F238E27FC236}">
                <a16:creationId xmlns:a16="http://schemas.microsoft.com/office/drawing/2014/main" id="{8C7FA9C5-E260-411E-9F8D-D8491C4932B4}"/>
              </a:ext>
            </a:extLst>
          </p:cNvPr>
          <p:cNvSpPr/>
          <p:nvPr/>
        </p:nvSpPr>
        <p:spPr>
          <a:xfrm>
            <a:off x="6832978" y="2579575"/>
            <a:ext cx="649750" cy="35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sig</a:t>
            </a:r>
          </a:p>
        </p:txBody>
      </p:sp>
      <p:sp>
        <p:nvSpPr>
          <p:cNvPr id="21" name="TextBox 20">
            <a:extLst>
              <a:ext uri="{FF2B5EF4-FFF2-40B4-BE49-F238E27FC236}">
                <a16:creationId xmlns:a16="http://schemas.microsoft.com/office/drawing/2014/main" id="{9ED51EE8-4C4B-4A78-AD34-1F003A4C940C}"/>
              </a:ext>
            </a:extLst>
          </p:cNvPr>
          <p:cNvSpPr txBox="1"/>
          <p:nvPr/>
        </p:nvSpPr>
        <p:spPr>
          <a:xfrm>
            <a:off x="5577934" y="4327374"/>
            <a:ext cx="1164486" cy="584775"/>
          </a:xfrm>
          <a:prstGeom prst="rect">
            <a:avLst/>
          </a:prstGeom>
          <a:noFill/>
        </p:spPr>
        <p:txBody>
          <a:bodyPr wrap="none" rtlCol="0">
            <a:spAutoFit/>
          </a:bodyPr>
          <a:lstStyle/>
          <a:p>
            <a:r>
              <a:rPr lang="en-CA" sz="3200" dirty="0">
                <a:ln w="0"/>
                <a:effectLst>
                  <a:outerShdw blurRad="38100" dist="19050" dir="2700000" algn="tl" rotWithShape="0">
                    <a:schemeClr val="dk1">
                      <a:alpha val="40000"/>
                    </a:schemeClr>
                  </a:outerShdw>
                </a:effectLst>
              </a:rPr>
              <a:t>Fence</a:t>
            </a:r>
          </a:p>
        </p:txBody>
      </p:sp>
      <p:cxnSp>
        <p:nvCxnSpPr>
          <p:cNvPr id="23" name="Straight Arrow Connector 22">
            <a:extLst>
              <a:ext uri="{FF2B5EF4-FFF2-40B4-BE49-F238E27FC236}">
                <a16:creationId xmlns:a16="http://schemas.microsoft.com/office/drawing/2014/main" id="{6D65D045-495D-4FB3-A24B-7EBBCBA7D79D}"/>
              </a:ext>
            </a:extLst>
          </p:cNvPr>
          <p:cNvCxnSpPr>
            <a:cxnSpLocks/>
            <a:stCxn id="9" idx="2"/>
            <a:endCxn id="20" idx="0"/>
          </p:cNvCxnSpPr>
          <p:nvPr/>
        </p:nvCxnSpPr>
        <p:spPr>
          <a:xfrm flipH="1">
            <a:off x="6160178" y="2935041"/>
            <a:ext cx="997675" cy="9102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Speech Bubble: Oval 29">
            <a:extLst>
              <a:ext uri="{FF2B5EF4-FFF2-40B4-BE49-F238E27FC236}">
                <a16:creationId xmlns:a16="http://schemas.microsoft.com/office/drawing/2014/main" id="{894F02F7-39FC-473B-8B8D-C94063A16428}"/>
              </a:ext>
            </a:extLst>
          </p:cNvPr>
          <p:cNvSpPr/>
          <p:nvPr/>
        </p:nvSpPr>
        <p:spPr>
          <a:xfrm>
            <a:off x="3766457" y="2678670"/>
            <a:ext cx="1858583" cy="1006762"/>
          </a:xfrm>
          <a:prstGeom prst="wedgeEllipseCallout">
            <a:avLst>
              <a:gd name="adj1" fmla="val -51195"/>
              <a:gd name="adj2" fmla="val 58695"/>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cxnSp>
        <p:nvCxnSpPr>
          <p:cNvPr id="35" name="Connector: Elbow 34">
            <a:extLst>
              <a:ext uri="{FF2B5EF4-FFF2-40B4-BE49-F238E27FC236}">
                <a16:creationId xmlns:a16="http://schemas.microsoft.com/office/drawing/2014/main" id="{8032050D-9841-4223-9737-FCD6B181F31E}"/>
              </a:ext>
            </a:extLst>
          </p:cNvPr>
          <p:cNvCxnSpPr>
            <a:cxnSpLocks/>
          </p:cNvCxnSpPr>
          <p:nvPr/>
        </p:nvCxnSpPr>
        <p:spPr>
          <a:xfrm rot="16200000" flipH="1">
            <a:off x="4938825" y="3442356"/>
            <a:ext cx="443139" cy="92929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7EB869D5-4D2F-4558-BA5D-803985F1C8D0}"/>
              </a:ext>
            </a:extLst>
          </p:cNvPr>
          <p:cNvSpPr txBox="1"/>
          <p:nvPr/>
        </p:nvSpPr>
        <p:spPr>
          <a:xfrm>
            <a:off x="4720968" y="3700094"/>
            <a:ext cx="636713" cy="461665"/>
          </a:xfrm>
          <a:prstGeom prst="rect">
            <a:avLst/>
          </a:prstGeom>
          <a:noFill/>
        </p:spPr>
        <p:txBody>
          <a:bodyPr wrap="none" rtlCol="0">
            <a:spAutoFit/>
          </a:bodyPr>
          <a:lstStyle/>
          <a:p>
            <a:r>
              <a:rPr lang="en-CA" sz="2400" dirty="0"/>
              <a:t>≥2?</a:t>
            </a:r>
          </a:p>
        </p:txBody>
      </p:sp>
      <p:sp>
        <p:nvSpPr>
          <p:cNvPr id="22" name="Speech Bubble: Oval 21">
            <a:extLst>
              <a:ext uri="{FF2B5EF4-FFF2-40B4-BE49-F238E27FC236}">
                <a16:creationId xmlns:a16="http://schemas.microsoft.com/office/drawing/2014/main" id="{C442D9AC-0273-4D74-B2FE-887B817CB8C1}"/>
              </a:ext>
            </a:extLst>
          </p:cNvPr>
          <p:cNvSpPr/>
          <p:nvPr/>
        </p:nvSpPr>
        <p:spPr>
          <a:xfrm flipH="1">
            <a:off x="6584808" y="2598598"/>
            <a:ext cx="1861753" cy="1006762"/>
          </a:xfrm>
          <a:prstGeom prst="wedgeEllipseCallout">
            <a:avLst>
              <a:gd name="adj1" fmla="val -51195"/>
              <a:gd name="adj2" fmla="val 58695"/>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cxnSp>
        <p:nvCxnSpPr>
          <p:cNvPr id="25" name="Connector: Elbow 24">
            <a:extLst>
              <a:ext uri="{FF2B5EF4-FFF2-40B4-BE49-F238E27FC236}">
                <a16:creationId xmlns:a16="http://schemas.microsoft.com/office/drawing/2014/main" id="{709A4E3D-0A52-41E8-A785-6EAE09E0A60A}"/>
              </a:ext>
            </a:extLst>
          </p:cNvPr>
          <p:cNvCxnSpPr>
            <a:cxnSpLocks/>
            <a:stCxn id="22" idx="4"/>
            <a:endCxn id="20" idx="3"/>
          </p:cNvCxnSpPr>
          <p:nvPr/>
        </p:nvCxnSpPr>
        <p:spPr>
          <a:xfrm rot="5400000">
            <a:off x="6843894" y="3456780"/>
            <a:ext cx="523211" cy="82037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EA335B77-426F-419F-9870-F39CFDABC94B}"/>
              </a:ext>
            </a:extLst>
          </p:cNvPr>
          <p:cNvSpPr txBox="1"/>
          <p:nvPr/>
        </p:nvSpPr>
        <p:spPr>
          <a:xfrm>
            <a:off x="6889527" y="3674461"/>
            <a:ext cx="636713" cy="461665"/>
          </a:xfrm>
          <a:prstGeom prst="rect">
            <a:avLst/>
          </a:prstGeom>
          <a:noFill/>
        </p:spPr>
        <p:txBody>
          <a:bodyPr wrap="none" rtlCol="0">
            <a:spAutoFit/>
          </a:bodyPr>
          <a:lstStyle/>
          <a:p>
            <a:r>
              <a:rPr lang="en-CA" sz="2400" dirty="0"/>
              <a:t>≥2?</a:t>
            </a:r>
          </a:p>
        </p:txBody>
      </p:sp>
      <p:pic>
        <p:nvPicPr>
          <p:cNvPr id="12" name="Picture 11">
            <a:extLst>
              <a:ext uri="{FF2B5EF4-FFF2-40B4-BE49-F238E27FC236}">
                <a16:creationId xmlns:a16="http://schemas.microsoft.com/office/drawing/2014/main" id="{8310D04B-4C5D-42F1-8846-1D42BD0A1D41}"/>
              </a:ext>
            </a:extLst>
          </p:cNvPr>
          <p:cNvPicPr>
            <a:picLocks noChangeAspect="1"/>
          </p:cNvPicPr>
          <p:nvPr/>
        </p:nvPicPr>
        <p:blipFill>
          <a:blip r:embed="rId3"/>
          <a:stretch>
            <a:fillRect/>
          </a:stretch>
        </p:blipFill>
        <p:spPr>
          <a:xfrm>
            <a:off x="7253772" y="2560157"/>
            <a:ext cx="1015963" cy="1015963"/>
          </a:xfrm>
          <a:prstGeom prst="rect">
            <a:avLst/>
          </a:prstGeom>
        </p:spPr>
      </p:pic>
      <p:pic>
        <p:nvPicPr>
          <p:cNvPr id="31" name="Picture 30">
            <a:extLst>
              <a:ext uri="{FF2B5EF4-FFF2-40B4-BE49-F238E27FC236}">
                <a16:creationId xmlns:a16="http://schemas.microsoft.com/office/drawing/2014/main" id="{1A2284AC-02CB-47D9-B404-1C27A48C9166}"/>
              </a:ext>
            </a:extLst>
          </p:cNvPr>
          <p:cNvPicPr>
            <a:picLocks noChangeAspect="1"/>
          </p:cNvPicPr>
          <p:nvPr/>
        </p:nvPicPr>
        <p:blipFill>
          <a:blip r:embed="rId3"/>
          <a:stretch>
            <a:fillRect/>
          </a:stretch>
        </p:blipFill>
        <p:spPr>
          <a:xfrm>
            <a:off x="3947983" y="2657130"/>
            <a:ext cx="1015963" cy="1015963"/>
          </a:xfrm>
          <a:prstGeom prst="rect">
            <a:avLst/>
          </a:prstGeom>
        </p:spPr>
      </p:pic>
    </p:spTree>
    <p:extLst>
      <p:ext uri="{BB962C8B-B14F-4D97-AF65-F5344CB8AC3E}">
        <p14:creationId xmlns:p14="http://schemas.microsoft.com/office/powerpoint/2010/main" val="50691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childTnLst>
                          </p:cTn>
                        </p:par>
                        <p:par>
                          <p:cTn id="41" fill="hold">
                            <p:stCondLst>
                              <p:cond delay="500"/>
                            </p:stCondLst>
                            <p:childTnLst>
                              <p:par>
                                <p:cTn id="42" presetID="10" presetClass="exit" presetSubtype="0" fill="hold" grpId="1" nodeType="after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par>
                          <p:cTn id="45" fill="hold">
                            <p:stCondLst>
                              <p:cond delay="1000"/>
                            </p:stCondLst>
                            <p:childTnLst>
                              <p:par>
                                <p:cTn id="46" presetID="10" presetClass="exit" presetSubtype="0" fill="hold" grpId="1" nodeType="after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23"/>
                                        </p:tgtEl>
                                      </p:cBhvr>
                                    </p:animEffect>
                                    <p:set>
                                      <p:cBhvr>
                                        <p:cTn id="56" dur="1" fill="hold">
                                          <p:stCondLst>
                                            <p:cond delay="499"/>
                                          </p:stCondLst>
                                        </p:cTn>
                                        <p:tgtEl>
                                          <p:spTgt spid="23"/>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20"/>
                                        </p:tgtEl>
                                      </p:cBhvr>
                                    </p:animEffect>
                                    <p:set>
                                      <p:cBhvr>
                                        <p:cTn id="59" dur="1" fill="hold">
                                          <p:stCondLst>
                                            <p:cond delay="499"/>
                                          </p:stCondLst>
                                        </p:cTn>
                                        <p:tgtEl>
                                          <p:spTgt spid="20"/>
                                        </p:tgtEl>
                                        <p:attrNameLst>
                                          <p:attrName>style.visibility</p:attrName>
                                        </p:attrNameLst>
                                      </p:cBhvr>
                                      <p:to>
                                        <p:strVal val="hidden"/>
                                      </p:to>
                                    </p:set>
                                  </p:childTnLst>
                                </p:cTn>
                              </p:par>
                              <p:par>
                                <p:cTn id="60" presetID="21" presetClass="emph" presetSubtype="0" fill="hold" grpId="0" nodeType="withEffect">
                                  <p:stCondLst>
                                    <p:cond delay="0"/>
                                  </p:stCondLst>
                                  <p:iterate type="lt">
                                    <p:tmPct val="0"/>
                                  </p:iterate>
                                  <p:childTnLst>
                                    <p:animClr clrSpc="hsl" dir="cw">
                                      <p:cBhvr override="childStyle">
                                        <p:cTn id="61" dur="500" fill="hold"/>
                                        <p:tgtEl>
                                          <p:spTgt spid="27"/>
                                        </p:tgtEl>
                                        <p:attrNameLst>
                                          <p:attrName>style.color</p:attrName>
                                        </p:attrNameLst>
                                      </p:cBhvr>
                                      <p:by>
                                        <p:hsl h="7200000" s="0" l="0"/>
                                      </p:by>
                                    </p:animClr>
                                    <p:animClr clrSpc="hsl" dir="cw">
                                      <p:cBhvr>
                                        <p:cTn id="62" dur="500" fill="hold"/>
                                        <p:tgtEl>
                                          <p:spTgt spid="27"/>
                                        </p:tgtEl>
                                        <p:attrNameLst>
                                          <p:attrName>fillcolor</p:attrName>
                                        </p:attrNameLst>
                                      </p:cBhvr>
                                      <p:by>
                                        <p:hsl h="7200000" s="0" l="0"/>
                                      </p:by>
                                    </p:animClr>
                                    <p:animClr clrSpc="hsl" dir="cw">
                                      <p:cBhvr>
                                        <p:cTn id="63" dur="500" fill="hold"/>
                                        <p:tgtEl>
                                          <p:spTgt spid="27"/>
                                        </p:tgtEl>
                                        <p:attrNameLst>
                                          <p:attrName>stroke.color</p:attrName>
                                        </p:attrNameLst>
                                      </p:cBhvr>
                                      <p:by>
                                        <p:hsl h="7200000" s="0" l="0"/>
                                      </p:by>
                                    </p:animClr>
                                    <p:set>
                                      <p:cBhvr>
                                        <p:cTn id="64" dur="500" fill="hold"/>
                                        <p:tgtEl>
                                          <p:spTgt spid="27"/>
                                        </p:tgtEl>
                                        <p:attrNameLst>
                                          <p:attrName>fill.type</p:attrName>
                                        </p:attrNameLst>
                                      </p:cBhvr>
                                      <p:to>
                                        <p:strVal val="solid"/>
                                      </p:to>
                                    </p:set>
                                  </p:childTnLst>
                                </p:cTn>
                              </p:par>
                            </p:childTnLst>
                          </p:cTn>
                        </p:par>
                        <p:par>
                          <p:cTn id="65" fill="hold">
                            <p:stCondLst>
                              <p:cond delay="500"/>
                            </p:stCondLst>
                            <p:childTnLst>
                              <p:par>
                                <p:cTn id="66" presetID="32" presetClass="emph" presetSubtype="0" fill="hold" grpId="1" nodeType="afterEffect">
                                  <p:stCondLst>
                                    <p:cond delay="0"/>
                                  </p:stCondLst>
                                  <p:iterate type="lt">
                                    <p:tmPct val="0"/>
                                  </p:iterate>
                                  <p:childTnLst>
                                    <p:animRot by="120000">
                                      <p:cBhvr>
                                        <p:cTn id="67" dur="100" fill="hold">
                                          <p:stCondLst>
                                            <p:cond delay="0"/>
                                          </p:stCondLst>
                                        </p:cTn>
                                        <p:tgtEl>
                                          <p:spTgt spid="27"/>
                                        </p:tgtEl>
                                        <p:attrNameLst>
                                          <p:attrName>r</p:attrName>
                                        </p:attrNameLst>
                                      </p:cBhvr>
                                    </p:animRot>
                                    <p:animRot by="-240000">
                                      <p:cBhvr>
                                        <p:cTn id="68" dur="200" fill="hold">
                                          <p:stCondLst>
                                            <p:cond delay="200"/>
                                          </p:stCondLst>
                                        </p:cTn>
                                        <p:tgtEl>
                                          <p:spTgt spid="27"/>
                                        </p:tgtEl>
                                        <p:attrNameLst>
                                          <p:attrName>r</p:attrName>
                                        </p:attrNameLst>
                                      </p:cBhvr>
                                    </p:animRot>
                                    <p:animRot by="240000">
                                      <p:cBhvr>
                                        <p:cTn id="69" dur="200" fill="hold">
                                          <p:stCondLst>
                                            <p:cond delay="400"/>
                                          </p:stCondLst>
                                        </p:cTn>
                                        <p:tgtEl>
                                          <p:spTgt spid="27"/>
                                        </p:tgtEl>
                                        <p:attrNameLst>
                                          <p:attrName>r</p:attrName>
                                        </p:attrNameLst>
                                      </p:cBhvr>
                                    </p:animRot>
                                    <p:animRot by="-240000">
                                      <p:cBhvr>
                                        <p:cTn id="70" dur="200" fill="hold">
                                          <p:stCondLst>
                                            <p:cond delay="600"/>
                                          </p:stCondLst>
                                        </p:cTn>
                                        <p:tgtEl>
                                          <p:spTgt spid="27"/>
                                        </p:tgtEl>
                                        <p:attrNameLst>
                                          <p:attrName>r</p:attrName>
                                        </p:attrNameLst>
                                      </p:cBhvr>
                                    </p:animRot>
                                    <p:animRot by="120000">
                                      <p:cBhvr>
                                        <p:cTn id="71" dur="200" fill="hold">
                                          <p:stCondLst>
                                            <p:cond delay="800"/>
                                          </p:stCondLst>
                                        </p:cTn>
                                        <p:tgtEl>
                                          <p:spTgt spid="27"/>
                                        </p:tgtEl>
                                        <p:attrNameLst>
                                          <p:attrName>r</p:attrName>
                                        </p:attrNameLst>
                                      </p:cBhvr>
                                    </p:animRot>
                                  </p:childTnLst>
                                </p:cTn>
                              </p:par>
                            </p:childTnLst>
                          </p:cTn>
                        </p:par>
                        <p:par>
                          <p:cTn id="72" fill="hold">
                            <p:stCondLst>
                              <p:cond delay="1500"/>
                            </p:stCondLst>
                            <p:childTnLst>
                              <p:par>
                                <p:cTn id="73" presetID="10" presetClass="exit" presetSubtype="0" fill="hold" grpId="1" nodeType="afterEffect">
                                  <p:stCondLst>
                                    <p:cond delay="0"/>
                                  </p:stCondLst>
                                  <p:childTnLst>
                                    <p:animEffect transition="out" filter="fade">
                                      <p:cBhvr>
                                        <p:cTn id="74" dur="500"/>
                                        <p:tgtEl>
                                          <p:spTgt spid="26"/>
                                        </p:tgtEl>
                                      </p:cBhvr>
                                    </p:animEffect>
                                    <p:set>
                                      <p:cBhvr>
                                        <p:cTn id="75" dur="1" fill="hold">
                                          <p:stCondLst>
                                            <p:cond delay="499"/>
                                          </p:stCondLst>
                                        </p:cTn>
                                        <p:tgtEl>
                                          <p:spTgt spid="26"/>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fade">
                                      <p:cBhvr>
                                        <p:cTn id="86" dur="500"/>
                                        <p:tgtEl>
                                          <p:spTgt spid="37"/>
                                        </p:tgtEl>
                                      </p:cBhvr>
                                    </p:animEffect>
                                  </p:childTnLst>
                                </p:cTn>
                              </p:par>
                              <p:par>
                                <p:cTn id="87" presetID="10" presetClass="entr" presetSubtype="0"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500"/>
                                        <p:tgtEl>
                                          <p:spTgt spid="3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fade">
                                      <p:cBhvr>
                                        <p:cTn id="94" dur="500"/>
                                        <p:tgtEl>
                                          <p:spTgt spid="22"/>
                                        </p:tgtEl>
                                      </p:cBhvr>
                                    </p:animEffect>
                                  </p:childTnLst>
                                </p:cTn>
                              </p:par>
                              <p:par>
                                <p:cTn id="95" presetID="10" presetClass="entr" presetSubtype="0" fill="hold"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500"/>
                                        <p:tgtEl>
                                          <p:spTgt spid="2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fade">
                                      <p:cBhvr>
                                        <p:cTn id="100" dur="500"/>
                                        <p:tgtEl>
                                          <p:spTgt spid="28"/>
                                        </p:tgtEl>
                                      </p:cBhvr>
                                    </p:animEffect>
                                  </p:childTnLst>
                                </p:cTn>
                              </p:par>
                              <p:par>
                                <p:cTn id="101" presetID="10" presetClass="entr" presetSubtype="0" fill="hold" nodeType="with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fade">
                                      <p:cBhvr>
                                        <p:cTn id="10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0" grpId="0" animBg="1"/>
      <p:bldP spid="26" grpId="0" animBg="1"/>
      <p:bldP spid="26" grpId="1" animBg="1"/>
      <p:bldP spid="18" grpId="0" animBg="1"/>
      <p:bldP spid="18" grpId="1" animBg="1"/>
      <p:bldP spid="6" grpId="0" animBg="1"/>
      <p:bldP spid="6" grpId="1" animBg="1"/>
      <p:bldP spid="7" grpId="0" animBg="1"/>
      <p:bldP spid="7" grpId="1" animBg="1"/>
      <p:bldP spid="8" grpId="0" animBg="1"/>
      <p:bldP spid="8" grpId="1" animBg="1"/>
      <p:bldP spid="9" grpId="0" animBg="1"/>
      <p:bldP spid="9" grpId="1" animBg="1"/>
      <p:bldP spid="30" grpId="0" animBg="1"/>
      <p:bldP spid="37" grpId="0"/>
      <p:bldP spid="22" grpId="0" animBg="1"/>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5254-B112-453A-BDCC-1433120CB818}"/>
              </a:ext>
            </a:extLst>
          </p:cNvPr>
          <p:cNvSpPr>
            <a:spLocks noGrp="1"/>
          </p:cNvSpPr>
          <p:nvPr>
            <p:ph type="title"/>
          </p:nvPr>
        </p:nvSpPr>
        <p:spPr/>
        <p:txBody>
          <a:bodyPr/>
          <a:lstStyle/>
          <a:p>
            <a:r>
              <a:rPr lang="en-CA" dirty="0"/>
              <a:t>A Taste of Commands</a:t>
            </a:r>
          </a:p>
        </p:txBody>
      </p:sp>
      <p:sp>
        <p:nvSpPr>
          <p:cNvPr id="3" name="Content Placeholder 2">
            <a:extLst>
              <a:ext uri="{FF2B5EF4-FFF2-40B4-BE49-F238E27FC236}">
                <a16:creationId xmlns:a16="http://schemas.microsoft.com/office/drawing/2014/main" id="{09448DC5-340E-47F4-9950-613369022460}"/>
              </a:ext>
            </a:extLst>
          </p:cNvPr>
          <p:cNvSpPr>
            <a:spLocks noGrp="1"/>
          </p:cNvSpPr>
          <p:nvPr>
            <p:ph sz="half" idx="1"/>
          </p:nvPr>
        </p:nvSpPr>
        <p:spPr/>
        <p:txBody>
          <a:bodyPr>
            <a:normAutofit/>
          </a:bodyPr>
          <a:lstStyle/>
          <a:p>
            <a:pPr marL="0" indent="0">
              <a:buNone/>
            </a:pPr>
            <a:r>
              <a:rPr lang="en-CA" b="1" dirty="0"/>
              <a:t>DMA abstractions</a:t>
            </a:r>
          </a:p>
          <a:p>
            <a:pPr marL="457200" lvl="1" indent="0">
              <a:lnSpc>
                <a:spcPct val="100000"/>
              </a:lnSpc>
              <a:buNone/>
            </a:pPr>
            <a:r>
              <a:rPr lang="en-CA" dirty="0">
                <a:latin typeface="Consolas" panose="020B0609020204030204" pitchFamily="49" charset="0"/>
              </a:rPr>
              <a:t>Copy{</a:t>
            </a:r>
            <a:r>
              <a:rPr lang="en-CA" dirty="0" err="1">
                <a:latin typeface="Consolas" panose="020B0609020204030204" pitchFamily="49" charset="0"/>
              </a:rPr>
              <a:t>src</a:t>
            </a:r>
            <a:r>
              <a:rPr lang="en-CA" dirty="0">
                <a:latin typeface="Consolas" panose="020B0609020204030204" pitchFamily="49" charset="0"/>
              </a:rPr>
              <a:t>, </a:t>
            </a:r>
            <a:r>
              <a:rPr lang="en-CA" dirty="0" err="1">
                <a:latin typeface="Consolas" panose="020B0609020204030204" pitchFamily="49" charset="0"/>
              </a:rPr>
              <a:t>dst</a:t>
            </a:r>
            <a:r>
              <a:rPr lang="en-CA" dirty="0">
                <a:latin typeface="Consolas" panose="020B0609020204030204" pitchFamily="49" charset="0"/>
              </a:rPr>
              <a:t>}</a:t>
            </a:r>
          </a:p>
          <a:p>
            <a:pPr marL="457200" lvl="1" indent="0">
              <a:buNone/>
            </a:pPr>
            <a:endParaRPr lang="en-CA" dirty="0">
              <a:latin typeface="Consolas" panose="020B0609020204030204" pitchFamily="49" charset="0"/>
            </a:endParaRPr>
          </a:p>
          <a:p>
            <a:pPr marL="0" indent="0">
              <a:buNone/>
            </a:pPr>
            <a:r>
              <a:rPr lang="en-CA" b="1" dirty="0"/>
              <a:t>Executing GPU programs</a:t>
            </a:r>
          </a:p>
          <a:p>
            <a:pPr marL="457200" lvl="1" indent="0">
              <a:lnSpc>
                <a:spcPct val="100000"/>
              </a:lnSpc>
              <a:buNone/>
            </a:pPr>
            <a:r>
              <a:rPr lang="en-CA" dirty="0" err="1">
                <a:latin typeface="Consolas" panose="020B0609020204030204" pitchFamily="49" charset="0"/>
              </a:rPr>
              <a:t>SetProgram</a:t>
            </a:r>
            <a:r>
              <a:rPr lang="en-CA" dirty="0">
                <a:latin typeface="Consolas" panose="020B0609020204030204" pitchFamily="49" charset="0"/>
              </a:rPr>
              <a:t>{program}</a:t>
            </a:r>
          </a:p>
          <a:p>
            <a:pPr marL="457200" lvl="1" indent="0">
              <a:lnSpc>
                <a:spcPct val="100000"/>
              </a:lnSpc>
              <a:buNone/>
            </a:pPr>
            <a:r>
              <a:rPr lang="en-CA" dirty="0" err="1">
                <a:latin typeface="Consolas" panose="020B0609020204030204" pitchFamily="49" charset="0"/>
              </a:rPr>
              <a:t>SetParams</a:t>
            </a:r>
            <a:r>
              <a:rPr lang="en-CA" dirty="0">
                <a:latin typeface="Consolas" panose="020B0609020204030204" pitchFamily="49" charset="0"/>
              </a:rPr>
              <a:t>{</a:t>
            </a:r>
            <a:r>
              <a:rPr lang="en-CA" dirty="0" err="1">
                <a:latin typeface="Consolas" panose="020B0609020204030204" pitchFamily="49" charset="0"/>
              </a:rPr>
              <a:t>buf</a:t>
            </a:r>
            <a:r>
              <a:rPr lang="en-CA" dirty="0">
                <a:latin typeface="Consolas" panose="020B0609020204030204" pitchFamily="49" charset="0"/>
              </a:rPr>
              <a:t>, </a:t>
            </a:r>
            <a:r>
              <a:rPr lang="en-CA" dirty="0" err="1">
                <a:latin typeface="Consolas" panose="020B0609020204030204" pitchFamily="49" charset="0"/>
              </a:rPr>
              <a:t>tex</a:t>
            </a:r>
            <a:r>
              <a:rPr lang="en-CA" dirty="0">
                <a:latin typeface="Consolas" panose="020B0609020204030204" pitchFamily="49" charset="0"/>
              </a:rPr>
              <a:t>, 1337}</a:t>
            </a:r>
          </a:p>
          <a:p>
            <a:pPr marL="457200" lvl="1" indent="0">
              <a:lnSpc>
                <a:spcPct val="100000"/>
              </a:lnSpc>
              <a:buNone/>
            </a:pPr>
            <a:r>
              <a:rPr lang="en-CA" dirty="0">
                <a:latin typeface="Consolas" panose="020B0609020204030204" pitchFamily="49" charset="0"/>
              </a:rPr>
              <a:t>Draw{N vertices}</a:t>
            </a:r>
          </a:p>
          <a:p>
            <a:pPr marL="457200" lvl="1" indent="0">
              <a:lnSpc>
                <a:spcPct val="100000"/>
              </a:lnSpc>
              <a:buNone/>
            </a:pPr>
            <a:r>
              <a:rPr lang="en-CA" dirty="0">
                <a:latin typeface="Consolas" panose="020B0609020204030204" pitchFamily="49" charset="0"/>
              </a:rPr>
              <a:t>	</a:t>
            </a:r>
            <a:r>
              <a:rPr lang="en-CA" dirty="0"/>
              <a:t>or</a:t>
            </a:r>
          </a:p>
          <a:p>
            <a:pPr marL="457200" lvl="1" indent="0">
              <a:lnSpc>
                <a:spcPct val="100000"/>
              </a:lnSpc>
              <a:buNone/>
            </a:pPr>
            <a:r>
              <a:rPr lang="en-CA" dirty="0">
                <a:latin typeface="Consolas" panose="020B0609020204030204" pitchFamily="49" charset="0"/>
              </a:rPr>
              <a:t>Dispatch{N threads}</a:t>
            </a:r>
            <a:endParaRPr lang="en-CA" dirty="0"/>
          </a:p>
        </p:txBody>
      </p:sp>
      <p:sp>
        <p:nvSpPr>
          <p:cNvPr id="4" name="Content Placeholder 3">
            <a:extLst>
              <a:ext uri="{FF2B5EF4-FFF2-40B4-BE49-F238E27FC236}">
                <a16:creationId xmlns:a16="http://schemas.microsoft.com/office/drawing/2014/main" id="{C7320545-B293-4234-B01C-7C27818618F2}"/>
              </a:ext>
            </a:extLst>
          </p:cNvPr>
          <p:cNvSpPr>
            <a:spLocks noGrp="1"/>
          </p:cNvSpPr>
          <p:nvPr>
            <p:ph sz="half" idx="2"/>
          </p:nvPr>
        </p:nvSpPr>
        <p:spPr/>
        <p:txBody>
          <a:bodyPr/>
          <a:lstStyle/>
          <a:p>
            <a:pPr marL="0" indent="0">
              <a:buNone/>
            </a:pPr>
            <a:r>
              <a:rPr lang="en-CA" b="1" dirty="0"/>
              <a:t>GPU Renderer Control</a:t>
            </a:r>
          </a:p>
          <a:p>
            <a:pPr marL="457200" lvl="1" indent="0">
              <a:lnSpc>
                <a:spcPct val="100000"/>
              </a:lnSpc>
              <a:buNone/>
            </a:pPr>
            <a:r>
              <a:rPr lang="en-CA" dirty="0" err="1">
                <a:latin typeface="Consolas" panose="020B0609020204030204" pitchFamily="49" charset="0"/>
              </a:rPr>
              <a:t>SetRenderTarget</a:t>
            </a:r>
            <a:r>
              <a:rPr lang="en-CA" dirty="0">
                <a:latin typeface="Consolas" panose="020B0609020204030204" pitchFamily="49" charset="0"/>
              </a:rPr>
              <a:t>{</a:t>
            </a:r>
            <a:r>
              <a:rPr lang="en-CA" dirty="0" err="1">
                <a:latin typeface="Consolas" panose="020B0609020204030204" pitchFamily="49" charset="0"/>
              </a:rPr>
              <a:t>rt</a:t>
            </a:r>
            <a:r>
              <a:rPr lang="en-CA" dirty="0">
                <a:latin typeface="Consolas" panose="020B0609020204030204" pitchFamily="49" charset="0"/>
              </a:rPr>
              <a:t>}</a:t>
            </a:r>
          </a:p>
          <a:p>
            <a:pPr marL="457200" lvl="1" indent="0">
              <a:lnSpc>
                <a:spcPct val="100000"/>
              </a:lnSpc>
              <a:buNone/>
            </a:pPr>
            <a:r>
              <a:rPr lang="en-CA" dirty="0" err="1">
                <a:latin typeface="Consolas" panose="020B0609020204030204" pitchFamily="49" charset="0"/>
              </a:rPr>
              <a:t>SetGfxPipeline</a:t>
            </a:r>
            <a:r>
              <a:rPr lang="en-CA" dirty="0">
                <a:latin typeface="Consolas" panose="020B0609020204030204" pitchFamily="49" charset="0"/>
              </a:rPr>
              <a:t>{pipeline}</a:t>
            </a:r>
          </a:p>
          <a:p>
            <a:pPr marL="457200" lvl="1" indent="0">
              <a:buNone/>
            </a:pPr>
            <a:endParaRPr lang="en-CA" dirty="0">
              <a:latin typeface="Consolas" panose="020B0609020204030204" pitchFamily="49" charset="0"/>
            </a:endParaRPr>
          </a:p>
          <a:p>
            <a:pPr marL="0" indent="0">
              <a:buNone/>
            </a:pPr>
            <a:r>
              <a:rPr lang="en-CA" b="1" dirty="0"/>
              <a:t>Memory Model &amp; Object Model</a:t>
            </a:r>
          </a:p>
          <a:p>
            <a:pPr marL="457200" lvl="1" indent="0">
              <a:lnSpc>
                <a:spcPct val="100000"/>
              </a:lnSpc>
              <a:buNone/>
            </a:pPr>
            <a:r>
              <a:rPr lang="en-CA" dirty="0" err="1">
                <a:latin typeface="Consolas" panose="020B0609020204030204" pitchFamily="49" charset="0"/>
              </a:rPr>
              <a:t>MemoryBarrier</a:t>
            </a:r>
            <a:r>
              <a:rPr lang="en-CA" dirty="0">
                <a:latin typeface="Consolas" panose="020B0609020204030204" pitchFamily="49" charset="0"/>
              </a:rPr>
              <a:t>{object}</a:t>
            </a:r>
          </a:p>
          <a:p>
            <a:pPr marL="457200" lvl="1" indent="0">
              <a:lnSpc>
                <a:spcPct val="100000"/>
              </a:lnSpc>
              <a:buNone/>
            </a:pPr>
            <a:r>
              <a:rPr lang="en-CA" dirty="0">
                <a:latin typeface="Consolas" panose="020B0609020204030204" pitchFamily="49" charset="0"/>
              </a:rPr>
              <a:t>Transition{object, a, b}</a:t>
            </a:r>
          </a:p>
          <a:p>
            <a:pPr marL="457200" lvl="1" indent="0">
              <a:lnSpc>
                <a:spcPct val="100000"/>
              </a:lnSpc>
              <a:buNone/>
            </a:pPr>
            <a:r>
              <a:rPr lang="en-CA" dirty="0">
                <a:latin typeface="Consolas" panose="020B0609020204030204" pitchFamily="49" charset="0"/>
              </a:rPr>
              <a:t>Construct{object}</a:t>
            </a:r>
          </a:p>
          <a:p>
            <a:pPr marL="457200" lvl="1" indent="0">
              <a:lnSpc>
                <a:spcPct val="100000"/>
              </a:lnSpc>
              <a:buNone/>
            </a:pPr>
            <a:r>
              <a:rPr lang="en-CA" dirty="0">
                <a:latin typeface="Consolas" panose="020B0609020204030204" pitchFamily="49" charset="0"/>
              </a:rPr>
              <a:t>Destruct{object}</a:t>
            </a:r>
          </a:p>
        </p:txBody>
      </p:sp>
      <p:sp>
        <p:nvSpPr>
          <p:cNvPr id="5" name="TextBox 4">
            <a:extLst>
              <a:ext uri="{FF2B5EF4-FFF2-40B4-BE49-F238E27FC236}">
                <a16:creationId xmlns:a16="http://schemas.microsoft.com/office/drawing/2014/main" id="{6C218E65-025F-4351-8E05-2399DD0C90CA}"/>
              </a:ext>
            </a:extLst>
          </p:cNvPr>
          <p:cNvSpPr txBox="1"/>
          <p:nvPr/>
        </p:nvSpPr>
        <p:spPr>
          <a:xfrm>
            <a:off x="10363688" y="6476513"/>
            <a:ext cx="1817152" cy="369332"/>
          </a:xfrm>
          <a:prstGeom prst="rect">
            <a:avLst/>
          </a:prstGeom>
          <a:noFill/>
        </p:spPr>
        <p:txBody>
          <a:bodyPr wrap="square" rtlCol="0">
            <a:spAutoFit/>
          </a:bodyPr>
          <a:lstStyle/>
          <a:p>
            <a:r>
              <a:rPr lang="en-CA" dirty="0"/>
              <a:t>See: [D3D12 CL]</a:t>
            </a:r>
          </a:p>
        </p:txBody>
      </p:sp>
    </p:spTree>
    <p:extLst>
      <p:ext uri="{BB962C8B-B14F-4D97-AF65-F5344CB8AC3E}">
        <p14:creationId xmlns:p14="http://schemas.microsoft.com/office/powerpoint/2010/main" val="222685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500"/>
                                        <p:tgtEl>
                                          <p:spTgt spid="4">
                                            <p:txEl>
                                              <p:pRg st="4" end="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fade">
                                      <p:cBhvr>
                                        <p:cTn id="49" dur="500"/>
                                        <p:tgtEl>
                                          <p:spTgt spid="4">
                                            <p:txEl>
                                              <p:pRg st="5" end="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fade">
                                      <p:cBhvr>
                                        <p:cTn id="55" dur="500"/>
                                        <p:tgtEl>
                                          <p:spTgt spid="4">
                                            <p:txEl>
                                              <p:pRg st="7" end="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8" end="8"/>
                                            </p:txEl>
                                          </p:spTgt>
                                        </p:tgtEl>
                                        <p:attrNameLst>
                                          <p:attrName>style.visibility</p:attrName>
                                        </p:attrNameLst>
                                      </p:cBhvr>
                                      <p:to>
                                        <p:strVal val="visible"/>
                                      </p:to>
                                    </p:set>
                                    <p:animEffect transition="in" filter="fade">
                                      <p:cBhvr>
                                        <p:cTn id="5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EE7C-B585-460F-A744-79FA9C73391B}"/>
              </a:ext>
            </a:extLst>
          </p:cNvPr>
          <p:cNvSpPr>
            <a:spLocks noGrp="1"/>
          </p:cNvSpPr>
          <p:nvPr>
            <p:ph type="title"/>
          </p:nvPr>
        </p:nvSpPr>
        <p:spPr/>
        <p:txBody>
          <a:bodyPr/>
          <a:lstStyle/>
          <a:p>
            <a:r>
              <a:rPr lang="en-CA" dirty="0"/>
              <a:t>Note on Indirection</a:t>
            </a:r>
          </a:p>
        </p:txBody>
      </p:sp>
      <p:sp>
        <p:nvSpPr>
          <p:cNvPr id="3" name="Content Placeholder 2">
            <a:extLst>
              <a:ext uri="{FF2B5EF4-FFF2-40B4-BE49-F238E27FC236}">
                <a16:creationId xmlns:a16="http://schemas.microsoft.com/office/drawing/2014/main" id="{58FCBE24-19EB-49EE-A4DF-5E4C7F2BD6AC}"/>
              </a:ext>
            </a:extLst>
          </p:cNvPr>
          <p:cNvSpPr>
            <a:spLocks noGrp="1"/>
          </p:cNvSpPr>
          <p:nvPr>
            <p:ph idx="1"/>
          </p:nvPr>
        </p:nvSpPr>
        <p:spPr/>
        <p:txBody>
          <a:bodyPr>
            <a:normAutofit/>
          </a:bodyPr>
          <a:lstStyle/>
          <a:p>
            <a:pPr marL="0" indent="0">
              <a:buNone/>
            </a:pPr>
            <a:r>
              <a:rPr lang="en-CA" sz="3200" b="1" dirty="0"/>
              <a:t>When</a:t>
            </a:r>
            <a:r>
              <a:rPr lang="en-CA" sz="3200" dirty="0"/>
              <a:t> to read command arguments?</a:t>
            </a:r>
          </a:p>
          <a:p>
            <a:r>
              <a:rPr lang="en-CA" sz="3600" dirty="0"/>
              <a:t>Command </a:t>
            </a:r>
            <a:r>
              <a:rPr lang="en-CA" sz="3600" b="1" dirty="0"/>
              <a:t>record</a:t>
            </a:r>
            <a:r>
              <a:rPr lang="en-CA" sz="3600" dirty="0"/>
              <a:t> time?</a:t>
            </a:r>
          </a:p>
          <a:p>
            <a:r>
              <a:rPr lang="en-CA" sz="3600" dirty="0"/>
              <a:t>Command </a:t>
            </a:r>
            <a:r>
              <a:rPr lang="en-CA" sz="3600" b="1" dirty="0"/>
              <a:t>execute</a:t>
            </a:r>
            <a:r>
              <a:rPr lang="en-CA" sz="3600" dirty="0"/>
              <a:t> time?</a:t>
            </a:r>
            <a:br>
              <a:rPr lang="en-CA" dirty="0"/>
            </a:br>
            <a:endParaRPr lang="en-CA" dirty="0"/>
          </a:p>
          <a:p>
            <a:pPr marL="0" indent="0" algn="ctr">
              <a:buNone/>
            </a:pPr>
            <a:r>
              <a:rPr lang="en-CA" dirty="0">
                <a:latin typeface="Consolas" panose="020B0609020204030204" pitchFamily="49" charset="0"/>
              </a:rPr>
              <a:t>Dispatch{</a:t>
            </a:r>
            <a:r>
              <a:rPr lang="en-CA" dirty="0" err="1">
                <a:latin typeface="Consolas" panose="020B0609020204030204" pitchFamily="49" charset="0"/>
              </a:rPr>
              <a:t>N_threads</a:t>
            </a:r>
            <a:r>
              <a:rPr lang="en-CA" dirty="0">
                <a:latin typeface="Consolas" panose="020B0609020204030204" pitchFamily="49" charset="0"/>
              </a:rPr>
              <a:t>} </a:t>
            </a:r>
            <a:r>
              <a:rPr lang="en-CA" dirty="0"/>
              <a:t>vs.</a:t>
            </a:r>
            <a:r>
              <a:rPr lang="en-CA" dirty="0">
                <a:latin typeface="Consolas" panose="020B0609020204030204" pitchFamily="49" charset="0"/>
              </a:rPr>
              <a:t> </a:t>
            </a:r>
            <a:r>
              <a:rPr lang="en-CA" dirty="0" err="1">
                <a:latin typeface="Consolas" panose="020B0609020204030204" pitchFamily="49" charset="0"/>
              </a:rPr>
              <a:t>DispatchIndirect</a:t>
            </a:r>
            <a:r>
              <a:rPr lang="en-CA" dirty="0">
                <a:latin typeface="Consolas" panose="020B0609020204030204" pitchFamily="49" charset="0"/>
              </a:rPr>
              <a:t>{&amp;</a:t>
            </a:r>
            <a:r>
              <a:rPr lang="en-CA" dirty="0" err="1">
                <a:latin typeface="Consolas" panose="020B0609020204030204" pitchFamily="49" charset="0"/>
              </a:rPr>
              <a:t>N_threads</a:t>
            </a:r>
            <a:r>
              <a:rPr lang="en-CA" dirty="0">
                <a:latin typeface="Consolas" panose="020B0609020204030204" pitchFamily="49" charset="0"/>
              </a:rPr>
              <a:t>}</a:t>
            </a:r>
          </a:p>
          <a:p>
            <a:pPr marL="0" indent="0">
              <a:buNone/>
            </a:pPr>
            <a:endParaRPr lang="en-CA" dirty="0">
              <a:latin typeface="Consolas" panose="020B0609020204030204" pitchFamily="49" charset="0"/>
            </a:endParaRPr>
          </a:p>
          <a:p>
            <a:pPr marL="0" indent="0" algn="ctr">
              <a:buNone/>
            </a:pPr>
            <a:r>
              <a:rPr lang="en-CA" sz="4000" b="1" dirty="0"/>
              <a:t>Performance vs. Flexibility trade-off</a:t>
            </a:r>
          </a:p>
        </p:txBody>
      </p:sp>
    </p:spTree>
    <p:extLst>
      <p:ext uri="{BB962C8B-B14F-4D97-AF65-F5344CB8AC3E}">
        <p14:creationId xmlns:p14="http://schemas.microsoft.com/office/powerpoint/2010/main" val="2621146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B350-2793-4CA9-9994-E21323E946D9}"/>
              </a:ext>
            </a:extLst>
          </p:cNvPr>
          <p:cNvSpPr>
            <a:spLocks noGrp="1"/>
          </p:cNvSpPr>
          <p:nvPr>
            <p:ph type="title"/>
          </p:nvPr>
        </p:nvSpPr>
        <p:spPr/>
        <p:txBody>
          <a:bodyPr/>
          <a:lstStyle/>
          <a:p>
            <a:r>
              <a:rPr lang="en-CA" dirty="0"/>
              <a:t>Descriptors</a:t>
            </a:r>
          </a:p>
        </p:txBody>
      </p:sp>
      <p:sp>
        <p:nvSpPr>
          <p:cNvPr id="3" name="Text Placeholder 2">
            <a:extLst>
              <a:ext uri="{FF2B5EF4-FFF2-40B4-BE49-F238E27FC236}">
                <a16:creationId xmlns:a16="http://schemas.microsoft.com/office/drawing/2014/main" id="{0FB00804-76D5-44CB-AE65-BF2FDA8C050B}"/>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602933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282C5-1C98-40B8-8B31-9F7A08DF7B5E}"/>
              </a:ext>
            </a:extLst>
          </p:cNvPr>
          <p:cNvSpPr>
            <a:spLocks noGrp="1"/>
          </p:cNvSpPr>
          <p:nvPr>
            <p:ph type="title"/>
          </p:nvPr>
        </p:nvSpPr>
        <p:spPr/>
        <p:txBody>
          <a:bodyPr/>
          <a:lstStyle/>
          <a:p>
            <a:r>
              <a:rPr lang="en-CA" dirty="0"/>
              <a:t>Descriptors</a:t>
            </a:r>
          </a:p>
        </p:txBody>
      </p:sp>
      <p:sp>
        <p:nvSpPr>
          <p:cNvPr id="8" name="Content Placeholder 7">
            <a:extLst>
              <a:ext uri="{FF2B5EF4-FFF2-40B4-BE49-F238E27FC236}">
                <a16:creationId xmlns:a16="http://schemas.microsoft.com/office/drawing/2014/main" id="{D1043D35-5558-4938-B1C9-A0850BB7B9F7}"/>
              </a:ext>
            </a:extLst>
          </p:cNvPr>
          <p:cNvSpPr>
            <a:spLocks noGrp="1"/>
          </p:cNvSpPr>
          <p:nvPr>
            <p:ph idx="1"/>
          </p:nvPr>
        </p:nvSpPr>
        <p:spPr/>
        <p:txBody>
          <a:bodyPr>
            <a:normAutofit lnSpcReduction="10000"/>
          </a:bodyPr>
          <a:lstStyle/>
          <a:p>
            <a:pPr marL="0" indent="0">
              <a:buNone/>
            </a:pPr>
            <a:r>
              <a:rPr lang="en-CA" b="1" dirty="0"/>
              <a:t>Hardware view of object: address + metadata</a:t>
            </a:r>
          </a:p>
          <a:p>
            <a:r>
              <a:rPr lang="en-CA" dirty="0"/>
              <a:t>Buffers, Textures…</a:t>
            </a:r>
          </a:p>
          <a:p>
            <a:endParaRPr lang="en-CA" dirty="0"/>
          </a:p>
          <a:p>
            <a:pPr marL="0" indent="0">
              <a:buNone/>
            </a:pPr>
            <a:r>
              <a:rPr lang="en-CA" dirty="0" err="1"/>
              <a:t>eg</a:t>
            </a:r>
            <a:r>
              <a:rPr lang="en-CA" dirty="0"/>
              <a:t>: AMD GCN3 texture descriptor (128 bits)</a:t>
            </a:r>
          </a:p>
          <a:p>
            <a:endParaRPr lang="en-CA" dirty="0"/>
          </a:p>
          <a:p>
            <a:endParaRPr lang="en-CA" dirty="0"/>
          </a:p>
          <a:p>
            <a:endParaRPr lang="en-CA" dirty="0"/>
          </a:p>
          <a:p>
            <a:pPr marL="0" indent="0">
              <a:buNone/>
            </a:pPr>
            <a:r>
              <a:rPr lang="en-CA" dirty="0"/>
              <a:t>Pseudo GPU Assembly:</a:t>
            </a:r>
          </a:p>
          <a:p>
            <a:pPr marL="0" indent="0">
              <a:buNone/>
            </a:pPr>
            <a:r>
              <a:rPr lang="en-CA" sz="2000" dirty="0" err="1">
                <a:latin typeface="Consolas" panose="020B0609020204030204" pitchFamily="49" charset="0"/>
              </a:rPr>
              <a:t>dst</a:t>
            </a:r>
            <a:r>
              <a:rPr lang="en-CA" sz="2000" dirty="0">
                <a:latin typeface="Consolas" panose="020B0609020204030204" pitchFamily="49" charset="0"/>
              </a:rPr>
              <a:t> = </a:t>
            </a:r>
            <a:r>
              <a:rPr lang="en-CA" sz="2000" dirty="0" err="1">
                <a:latin typeface="Consolas" panose="020B0609020204030204" pitchFamily="49" charset="0"/>
              </a:rPr>
              <a:t>image_sample</a:t>
            </a:r>
            <a:r>
              <a:rPr lang="en-CA" sz="2000" dirty="0">
                <a:latin typeface="Consolas" panose="020B0609020204030204" pitchFamily="49" charset="0"/>
              </a:rPr>
              <a:t>(</a:t>
            </a:r>
            <a:r>
              <a:rPr lang="en-CA" sz="2000" dirty="0" err="1">
                <a:latin typeface="Consolas" panose="020B0609020204030204" pitchFamily="49" charset="0"/>
              </a:rPr>
              <a:t>xy</a:t>
            </a:r>
            <a:r>
              <a:rPr lang="en-CA" sz="2000" dirty="0">
                <a:latin typeface="Consolas" panose="020B0609020204030204" pitchFamily="49" charset="0"/>
              </a:rPr>
              <a:t>, </a:t>
            </a:r>
            <a:r>
              <a:rPr lang="en-CA" sz="2000" b="1" dirty="0" err="1">
                <a:latin typeface="Consolas" panose="020B0609020204030204" pitchFamily="49" charset="0"/>
              </a:rPr>
              <a:t>texture_descriptor</a:t>
            </a:r>
            <a:r>
              <a:rPr lang="en-CA" sz="2000" dirty="0">
                <a:latin typeface="Consolas" panose="020B0609020204030204" pitchFamily="49" charset="0"/>
              </a:rPr>
              <a:t>, </a:t>
            </a:r>
            <a:r>
              <a:rPr lang="en-CA" sz="2000" dirty="0" err="1">
                <a:latin typeface="Consolas" panose="020B0609020204030204" pitchFamily="49" charset="0"/>
              </a:rPr>
              <a:t>sampler_descriptor</a:t>
            </a:r>
            <a:r>
              <a:rPr lang="en-CA" sz="2000" dirty="0">
                <a:latin typeface="Consolas" panose="020B0609020204030204" pitchFamily="49" charset="0"/>
              </a:rPr>
              <a:t>);</a:t>
            </a:r>
          </a:p>
        </p:txBody>
      </p:sp>
      <p:graphicFrame>
        <p:nvGraphicFramePr>
          <p:cNvPr id="9" name="Content Placeholder 6">
            <a:extLst>
              <a:ext uri="{FF2B5EF4-FFF2-40B4-BE49-F238E27FC236}">
                <a16:creationId xmlns:a16="http://schemas.microsoft.com/office/drawing/2014/main" id="{7D7B60DD-8239-4DA1-A9A2-770B6764ED27}"/>
              </a:ext>
            </a:extLst>
          </p:cNvPr>
          <p:cNvGraphicFramePr>
            <a:graphicFrameLocks/>
          </p:cNvGraphicFramePr>
          <p:nvPr>
            <p:extLst>
              <p:ext uri="{D42A27DB-BD31-4B8C-83A1-F6EECF244321}">
                <p14:modId xmlns:p14="http://schemas.microsoft.com/office/powerpoint/2010/main" val="19753821"/>
              </p:ext>
            </p:extLst>
          </p:nvPr>
        </p:nvGraphicFramePr>
        <p:xfrm>
          <a:off x="533642" y="3864096"/>
          <a:ext cx="11124715" cy="457200"/>
        </p:xfrm>
        <a:graphic>
          <a:graphicData uri="http://schemas.openxmlformats.org/drawingml/2006/table">
            <a:tbl>
              <a:tblPr firstRow="1" bandRow="1">
                <a:tableStyleId>{0505E3EF-67EA-436B-97B2-0124C06EBD24}</a:tableStyleId>
              </a:tblPr>
              <a:tblGrid>
                <a:gridCol w="2224943">
                  <a:extLst>
                    <a:ext uri="{9D8B030D-6E8A-4147-A177-3AD203B41FA5}">
                      <a16:colId xmlns:a16="http://schemas.microsoft.com/office/drawing/2014/main" val="2134451817"/>
                    </a:ext>
                  </a:extLst>
                </a:gridCol>
                <a:gridCol w="2224943">
                  <a:extLst>
                    <a:ext uri="{9D8B030D-6E8A-4147-A177-3AD203B41FA5}">
                      <a16:colId xmlns:a16="http://schemas.microsoft.com/office/drawing/2014/main" val="2586278435"/>
                    </a:ext>
                  </a:extLst>
                </a:gridCol>
                <a:gridCol w="2224943">
                  <a:extLst>
                    <a:ext uri="{9D8B030D-6E8A-4147-A177-3AD203B41FA5}">
                      <a16:colId xmlns:a16="http://schemas.microsoft.com/office/drawing/2014/main" val="1184529604"/>
                    </a:ext>
                  </a:extLst>
                </a:gridCol>
                <a:gridCol w="2224943">
                  <a:extLst>
                    <a:ext uri="{9D8B030D-6E8A-4147-A177-3AD203B41FA5}">
                      <a16:colId xmlns:a16="http://schemas.microsoft.com/office/drawing/2014/main" val="795017124"/>
                    </a:ext>
                  </a:extLst>
                </a:gridCol>
                <a:gridCol w="2224943">
                  <a:extLst>
                    <a:ext uri="{9D8B030D-6E8A-4147-A177-3AD203B41FA5}">
                      <a16:colId xmlns:a16="http://schemas.microsoft.com/office/drawing/2014/main" val="2318548538"/>
                    </a:ext>
                  </a:extLst>
                </a:gridCol>
              </a:tblGrid>
              <a:tr h="370840">
                <a:tc>
                  <a:txBody>
                    <a:bodyPr/>
                    <a:lstStyle/>
                    <a:p>
                      <a:pPr algn="ctr"/>
                      <a:r>
                        <a:rPr lang="en-CA" b="0" dirty="0"/>
                        <a:t>… [127:92]</a:t>
                      </a:r>
                    </a:p>
                  </a:txBody>
                  <a:tcPr anchor="ctr"/>
                </a:tc>
                <a:tc>
                  <a:txBody>
                    <a:bodyPr/>
                    <a:lstStyle/>
                    <a:p>
                      <a:pPr algn="ctr"/>
                      <a:r>
                        <a:rPr lang="en-CA" sz="2400" dirty="0"/>
                        <a:t>Height</a:t>
                      </a:r>
                      <a:r>
                        <a:rPr lang="en-CA" sz="2000" dirty="0"/>
                        <a:t> [91:78]</a:t>
                      </a:r>
                    </a:p>
                  </a:txBody>
                  <a:tcPr anchor="ctr"/>
                </a:tc>
                <a:tc>
                  <a:txBody>
                    <a:bodyPr/>
                    <a:lstStyle/>
                    <a:p>
                      <a:pPr algn="ctr"/>
                      <a:r>
                        <a:rPr lang="en-CA" sz="2400" dirty="0"/>
                        <a:t>Width</a:t>
                      </a:r>
                      <a:r>
                        <a:rPr lang="en-CA" sz="2000" dirty="0"/>
                        <a:t> [77:64]</a:t>
                      </a:r>
                    </a:p>
                  </a:txBody>
                  <a:tcPr anchor="ctr"/>
                </a:tc>
                <a:tc>
                  <a:txBody>
                    <a:bodyPr/>
                    <a:lstStyle/>
                    <a:p>
                      <a:pPr algn="ctr"/>
                      <a:r>
                        <a:rPr lang="en-CA" b="0" dirty="0"/>
                        <a:t>… [63:40]</a:t>
                      </a:r>
                    </a:p>
                  </a:txBody>
                  <a:tcPr anchor="ctr"/>
                </a:tc>
                <a:tc>
                  <a:txBody>
                    <a:bodyPr/>
                    <a:lstStyle/>
                    <a:p>
                      <a:pPr algn="ctr"/>
                      <a:r>
                        <a:rPr lang="en-CA" sz="2400" dirty="0"/>
                        <a:t>Address</a:t>
                      </a:r>
                      <a:r>
                        <a:rPr lang="en-CA" sz="2000" dirty="0"/>
                        <a:t> [39:0]</a:t>
                      </a:r>
                    </a:p>
                  </a:txBody>
                  <a:tcPr anchor="ctr"/>
                </a:tc>
                <a:extLst>
                  <a:ext uri="{0D108BD9-81ED-4DB2-BD59-A6C34878D82A}">
                    <a16:rowId xmlns:a16="http://schemas.microsoft.com/office/drawing/2014/main" val="4008044297"/>
                  </a:ext>
                </a:extLst>
              </a:tr>
            </a:tbl>
          </a:graphicData>
        </a:graphic>
      </p:graphicFrame>
      <p:sp>
        <p:nvSpPr>
          <p:cNvPr id="10" name="Arrow: Down 9">
            <a:extLst>
              <a:ext uri="{FF2B5EF4-FFF2-40B4-BE49-F238E27FC236}">
                <a16:creationId xmlns:a16="http://schemas.microsoft.com/office/drawing/2014/main" id="{FCCF132F-A55E-4F67-802B-A68C3CF867A1}"/>
              </a:ext>
            </a:extLst>
          </p:cNvPr>
          <p:cNvSpPr/>
          <p:nvPr/>
        </p:nvSpPr>
        <p:spPr>
          <a:xfrm>
            <a:off x="5451454" y="5084528"/>
            <a:ext cx="331980" cy="430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ight Brace 10">
            <a:extLst>
              <a:ext uri="{FF2B5EF4-FFF2-40B4-BE49-F238E27FC236}">
                <a16:creationId xmlns:a16="http://schemas.microsoft.com/office/drawing/2014/main" id="{81F3E927-4A7C-4923-887F-5B76601EBF92}"/>
              </a:ext>
            </a:extLst>
          </p:cNvPr>
          <p:cNvSpPr/>
          <p:nvPr/>
        </p:nvSpPr>
        <p:spPr>
          <a:xfrm rot="5400000">
            <a:off x="5700325" y="-931745"/>
            <a:ext cx="791350" cy="11124716"/>
          </a:xfrm>
          <a:prstGeom prst="rightBrace">
            <a:avLst>
              <a:gd name="adj1" fmla="val 8333"/>
              <a:gd name="adj2" fmla="val 54293"/>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CA"/>
          </a:p>
        </p:txBody>
      </p:sp>
      <p:sp>
        <p:nvSpPr>
          <p:cNvPr id="3" name="TextBox 2">
            <a:extLst>
              <a:ext uri="{FF2B5EF4-FFF2-40B4-BE49-F238E27FC236}">
                <a16:creationId xmlns:a16="http://schemas.microsoft.com/office/drawing/2014/main" id="{3269F201-C763-4A1A-9F8D-EBE547AD30E9}"/>
              </a:ext>
            </a:extLst>
          </p:cNvPr>
          <p:cNvSpPr txBox="1"/>
          <p:nvPr/>
        </p:nvSpPr>
        <p:spPr>
          <a:xfrm>
            <a:off x="10867172" y="6488668"/>
            <a:ext cx="1313180" cy="369332"/>
          </a:xfrm>
          <a:prstGeom prst="rect">
            <a:avLst/>
          </a:prstGeom>
          <a:noFill/>
        </p:spPr>
        <p:txBody>
          <a:bodyPr wrap="none" rtlCol="0">
            <a:spAutoFit/>
          </a:bodyPr>
          <a:lstStyle/>
          <a:p>
            <a:r>
              <a:rPr lang="en-CA" dirty="0"/>
              <a:t>See: [GCN3]</a:t>
            </a:r>
          </a:p>
        </p:txBody>
      </p:sp>
    </p:spTree>
    <p:extLst>
      <p:ext uri="{BB962C8B-B14F-4D97-AF65-F5344CB8AC3E}">
        <p14:creationId xmlns:p14="http://schemas.microsoft.com/office/powerpoint/2010/main" val="138338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animEffect transition="in" filter="fade">
                                      <p:cBhvr>
                                        <p:cTn id="21" dur="500"/>
                                        <p:tgtEl>
                                          <p:spTgt spid="8">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8" end="8"/>
                                            </p:txEl>
                                          </p:spTgt>
                                        </p:tgtEl>
                                        <p:attrNameLst>
                                          <p:attrName>style.visibility</p:attrName>
                                        </p:attrNameLst>
                                      </p:cBhvr>
                                      <p:to>
                                        <p:strVal val="visible"/>
                                      </p:to>
                                    </p:set>
                                    <p:animEffect transition="in" filter="fade">
                                      <p:cBhvr>
                                        <p:cTn id="24"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8061-15A1-43DF-87D6-C7639DA030EC}"/>
              </a:ext>
            </a:extLst>
          </p:cNvPr>
          <p:cNvSpPr>
            <a:spLocks noGrp="1"/>
          </p:cNvSpPr>
          <p:nvPr>
            <p:ph type="ctrTitle"/>
          </p:nvPr>
        </p:nvSpPr>
        <p:spPr/>
        <p:txBody>
          <a:bodyPr/>
          <a:lstStyle/>
          <a:p>
            <a:r>
              <a:rPr lang="en-CA" dirty="0"/>
              <a:t>Part 2</a:t>
            </a:r>
          </a:p>
        </p:txBody>
      </p:sp>
      <p:sp>
        <p:nvSpPr>
          <p:cNvPr id="3" name="Subtitle 2">
            <a:extLst>
              <a:ext uri="{FF2B5EF4-FFF2-40B4-BE49-F238E27FC236}">
                <a16:creationId xmlns:a16="http://schemas.microsoft.com/office/drawing/2014/main" id="{48005DD5-6133-4F17-8413-81D57371836C}"/>
              </a:ext>
            </a:extLst>
          </p:cNvPr>
          <p:cNvSpPr>
            <a:spLocks noGrp="1"/>
          </p:cNvSpPr>
          <p:nvPr>
            <p:ph type="subTitle" idx="1"/>
          </p:nvPr>
        </p:nvSpPr>
        <p:spPr/>
        <p:txBody>
          <a:bodyPr>
            <a:normAutofit/>
          </a:bodyPr>
          <a:lstStyle/>
          <a:p>
            <a:r>
              <a:rPr lang="en-CA" sz="3200" dirty="0"/>
              <a:t>Renderer Design</a:t>
            </a:r>
          </a:p>
        </p:txBody>
      </p:sp>
    </p:spTree>
    <p:extLst>
      <p:ext uri="{BB962C8B-B14F-4D97-AF65-F5344CB8AC3E}">
        <p14:creationId xmlns:p14="http://schemas.microsoft.com/office/powerpoint/2010/main" val="2550931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E989-9369-41FA-8A45-4157BC5B7C17}"/>
              </a:ext>
            </a:extLst>
          </p:cNvPr>
          <p:cNvSpPr>
            <a:spLocks noGrp="1"/>
          </p:cNvSpPr>
          <p:nvPr>
            <p:ph type="title"/>
          </p:nvPr>
        </p:nvSpPr>
        <p:spPr/>
        <p:txBody>
          <a:bodyPr/>
          <a:lstStyle/>
          <a:p>
            <a:r>
              <a:rPr lang="en-CA" dirty="0"/>
              <a:t>Real-Time Renderer Architecture</a:t>
            </a:r>
          </a:p>
        </p:txBody>
      </p:sp>
      <p:sp>
        <p:nvSpPr>
          <p:cNvPr id="65" name="Content Placeholder 64">
            <a:extLst>
              <a:ext uri="{FF2B5EF4-FFF2-40B4-BE49-F238E27FC236}">
                <a16:creationId xmlns:a16="http://schemas.microsoft.com/office/drawing/2014/main" id="{F7EA9841-D4A4-4D9B-AC53-FC0321C54D85}"/>
              </a:ext>
            </a:extLst>
          </p:cNvPr>
          <p:cNvSpPr>
            <a:spLocks noGrp="1"/>
          </p:cNvSpPr>
          <p:nvPr>
            <p:ph idx="1"/>
          </p:nvPr>
        </p:nvSpPr>
        <p:spPr/>
        <p:txBody>
          <a:bodyPr/>
          <a:lstStyle/>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p:txBody>
      </p:sp>
      <p:sp>
        <p:nvSpPr>
          <p:cNvPr id="4" name="Rectangle 3">
            <a:extLst>
              <a:ext uri="{FF2B5EF4-FFF2-40B4-BE49-F238E27FC236}">
                <a16:creationId xmlns:a16="http://schemas.microsoft.com/office/drawing/2014/main" id="{4A0362BF-B7B4-4E6C-A7B0-CF12C3120210}"/>
              </a:ext>
            </a:extLst>
          </p:cNvPr>
          <p:cNvSpPr/>
          <p:nvPr/>
        </p:nvSpPr>
        <p:spPr>
          <a:xfrm>
            <a:off x="2495188" y="2615078"/>
            <a:ext cx="1514293" cy="850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effectLst>
                  <a:outerShdw blurRad="50800" dist="38100" dir="2700000" algn="tl" rotWithShape="0">
                    <a:prstClr val="black">
                      <a:alpha val="40000"/>
                    </a:prstClr>
                  </a:outerShdw>
                </a:effectLst>
              </a:rPr>
              <a:t>Simulation</a:t>
            </a:r>
          </a:p>
        </p:txBody>
      </p:sp>
      <p:cxnSp>
        <p:nvCxnSpPr>
          <p:cNvPr id="11" name="Connector: Curved 10">
            <a:extLst>
              <a:ext uri="{FF2B5EF4-FFF2-40B4-BE49-F238E27FC236}">
                <a16:creationId xmlns:a16="http://schemas.microsoft.com/office/drawing/2014/main" id="{92FA6EDE-0ED7-4208-ADFA-954FB6E11BBA}"/>
              </a:ext>
            </a:extLst>
          </p:cNvPr>
          <p:cNvCxnSpPr>
            <a:cxnSpLocks/>
          </p:cNvCxnSpPr>
          <p:nvPr/>
        </p:nvCxnSpPr>
        <p:spPr>
          <a:xfrm rot="10800000">
            <a:off x="1175765" y="2551013"/>
            <a:ext cx="430989" cy="314508"/>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38727967-20BD-4461-9A87-B59640CBC94A}"/>
              </a:ext>
            </a:extLst>
          </p:cNvPr>
          <p:cNvCxnSpPr>
            <a:cxnSpLocks/>
          </p:cNvCxnSpPr>
          <p:nvPr/>
        </p:nvCxnSpPr>
        <p:spPr>
          <a:xfrm flipV="1">
            <a:off x="1606754" y="2551012"/>
            <a:ext cx="457442" cy="314509"/>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BA205DF9-C554-4BF5-AD9C-5FF9DAF7093D}"/>
              </a:ext>
            </a:extLst>
          </p:cNvPr>
          <p:cNvCxnSpPr>
            <a:cxnSpLocks/>
          </p:cNvCxnSpPr>
          <p:nvPr/>
        </p:nvCxnSpPr>
        <p:spPr>
          <a:xfrm rot="10800000">
            <a:off x="2064199" y="2551013"/>
            <a:ext cx="430989" cy="314508"/>
          </a:xfrm>
          <a:prstGeom prst="curvedConnector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1AF76197-94B6-4D64-A5F4-BA5E3C9B465D}"/>
              </a:ext>
            </a:extLst>
          </p:cNvPr>
          <p:cNvCxnSpPr>
            <a:cxnSpLocks/>
          </p:cNvCxnSpPr>
          <p:nvPr/>
        </p:nvCxnSpPr>
        <p:spPr>
          <a:xfrm flipV="1">
            <a:off x="1030643" y="3075190"/>
            <a:ext cx="366925" cy="28538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71C7F05-9430-402C-BE29-233E6755E45B}"/>
              </a:ext>
            </a:extLst>
          </p:cNvPr>
          <p:cNvCxnSpPr>
            <a:cxnSpLocks/>
          </p:cNvCxnSpPr>
          <p:nvPr/>
        </p:nvCxnSpPr>
        <p:spPr>
          <a:xfrm rot="10800000">
            <a:off x="1397571" y="3075193"/>
            <a:ext cx="363768" cy="28538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C415522-E86A-4EC1-BF7B-D1DB3106F4B3}"/>
              </a:ext>
            </a:extLst>
          </p:cNvPr>
          <p:cNvCxnSpPr>
            <a:cxnSpLocks/>
          </p:cNvCxnSpPr>
          <p:nvPr/>
        </p:nvCxnSpPr>
        <p:spPr>
          <a:xfrm flipV="1">
            <a:off x="1764492" y="3075190"/>
            <a:ext cx="366925" cy="28538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4ADD7EF2-06E9-4C5D-9A69-6F623DC76865}"/>
              </a:ext>
            </a:extLst>
          </p:cNvPr>
          <p:cNvCxnSpPr>
            <a:cxnSpLocks/>
          </p:cNvCxnSpPr>
          <p:nvPr/>
        </p:nvCxnSpPr>
        <p:spPr>
          <a:xfrm rot="10800000">
            <a:off x="2131420" y="3075193"/>
            <a:ext cx="363768" cy="28538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580BD50-2C3D-4428-8C3C-D542C39F3501}"/>
              </a:ext>
            </a:extLst>
          </p:cNvPr>
          <p:cNvSpPr txBox="1"/>
          <p:nvPr/>
        </p:nvSpPr>
        <p:spPr>
          <a:xfrm>
            <a:off x="1030643" y="1789866"/>
            <a:ext cx="1447494" cy="646331"/>
          </a:xfrm>
          <a:prstGeom prst="rect">
            <a:avLst/>
          </a:prstGeom>
          <a:noFill/>
        </p:spPr>
        <p:txBody>
          <a:bodyPr wrap="square" rtlCol="0">
            <a:spAutoFit/>
          </a:bodyPr>
          <a:lstStyle/>
          <a:p>
            <a:r>
              <a:rPr lang="en-CA" dirty="0"/>
              <a:t>Continuous Behaviors</a:t>
            </a:r>
          </a:p>
        </p:txBody>
      </p:sp>
      <p:sp>
        <p:nvSpPr>
          <p:cNvPr id="39" name="TextBox 38">
            <a:extLst>
              <a:ext uri="{FF2B5EF4-FFF2-40B4-BE49-F238E27FC236}">
                <a16:creationId xmlns:a16="http://schemas.microsoft.com/office/drawing/2014/main" id="{6ABB188A-953A-4774-8AAD-03DE65CC9525}"/>
              </a:ext>
            </a:extLst>
          </p:cNvPr>
          <p:cNvSpPr txBox="1"/>
          <p:nvPr/>
        </p:nvSpPr>
        <p:spPr>
          <a:xfrm>
            <a:off x="1051612" y="3529057"/>
            <a:ext cx="1228081" cy="646331"/>
          </a:xfrm>
          <a:prstGeom prst="rect">
            <a:avLst/>
          </a:prstGeom>
          <a:noFill/>
        </p:spPr>
        <p:txBody>
          <a:bodyPr wrap="square" rtlCol="0">
            <a:spAutoFit/>
          </a:bodyPr>
          <a:lstStyle/>
          <a:p>
            <a:r>
              <a:rPr lang="en-CA" dirty="0"/>
              <a:t>Discrete Events</a:t>
            </a:r>
          </a:p>
        </p:txBody>
      </p:sp>
      <p:sp>
        <p:nvSpPr>
          <p:cNvPr id="41" name="Rectangle 40">
            <a:extLst>
              <a:ext uri="{FF2B5EF4-FFF2-40B4-BE49-F238E27FC236}">
                <a16:creationId xmlns:a16="http://schemas.microsoft.com/office/drawing/2014/main" id="{84237DC1-C422-4183-8D2A-7222DDA6BACE}"/>
              </a:ext>
            </a:extLst>
          </p:cNvPr>
          <p:cNvSpPr/>
          <p:nvPr/>
        </p:nvSpPr>
        <p:spPr>
          <a:xfrm>
            <a:off x="4985287" y="2615077"/>
            <a:ext cx="1514293" cy="850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effectLst>
                  <a:outerShdw blurRad="50800" dist="38100" dir="2700000" algn="tl" rotWithShape="0">
                    <a:prstClr val="black">
                      <a:alpha val="40000"/>
                    </a:prstClr>
                  </a:outerShdw>
                </a:effectLst>
              </a:rPr>
              <a:t>Scene</a:t>
            </a:r>
          </a:p>
        </p:txBody>
      </p:sp>
      <p:sp>
        <p:nvSpPr>
          <p:cNvPr id="43" name="Rectangle 42">
            <a:extLst>
              <a:ext uri="{FF2B5EF4-FFF2-40B4-BE49-F238E27FC236}">
                <a16:creationId xmlns:a16="http://schemas.microsoft.com/office/drawing/2014/main" id="{69A4953A-C967-49DF-946E-1F88DC775679}"/>
              </a:ext>
            </a:extLst>
          </p:cNvPr>
          <p:cNvSpPr/>
          <p:nvPr/>
        </p:nvSpPr>
        <p:spPr>
          <a:xfrm>
            <a:off x="7460569" y="2615077"/>
            <a:ext cx="1514293" cy="850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effectLst>
                  <a:outerShdw blurRad="50800" dist="38100" dir="2700000" algn="tl" rotWithShape="0">
                    <a:prstClr val="black">
                      <a:alpha val="40000"/>
                    </a:prstClr>
                  </a:outerShdw>
                </a:effectLst>
              </a:rPr>
              <a:t>Renderer</a:t>
            </a:r>
          </a:p>
        </p:txBody>
      </p:sp>
      <p:sp>
        <p:nvSpPr>
          <p:cNvPr id="51" name="TextBox 50">
            <a:extLst>
              <a:ext uri="{FF2B5EF4-FFF2-40B4-BE49-F238E27FC236}">
                <a16:creationId xmlns:a16="http://schemas.microsoft.com/office/drawing/2014/main" id="{9DF3FC3D-ADAD-4CA7-95C3-58061E16076D}"/>
              </a:ext>
            </a:extLst>
          </p:cNvPr>
          <p:cNvSpPr txBox="1"/>
          <p:nvPr/>
        </p:nvSpPr>
        <p:spPr>
          <a:xfrm>
            <a:off x="9948832" y="3482891"/>
            <a:ext cx="126701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CA" dirty="0"/>
              <a:t>Swap Chain</a:t>
            </a:r>
          </a:p>
        </p:txBody>
      </p:sp>
      <p:sp>
        <p:nvSpPr>
          <p:cNvPr id="52" name="TextBox 51">
            <a:extLst>
              <a:ext uri="{FF2B5EF4-FFF2-40B4-BE49-F238E27FC236}">
                <a16:creationId xmlns:a16="http://schemas.microsoft.com/office/drawing/2014/main" id="{CB50313B-0170-4CB6-981B-0E3B143C879A}"/>
              </a:ext>
            </a:extLst>
          </p:cNvPr>
          <p:cNvSpPr txBox="1"/>
          <p:nvPr/>
        </p:nvSpPr>
        <p:spPr>
          <a:xfrm>
            <a:off x="10154722" y="4359790"/>
            <a:ext cx="85523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CA" dirty="0"/>
              <a:t>Display</a:t>
            </a:r>
          </a:p>
        </p:txBody>
      </p:sp>
      <p:sp>
        <p:nvSpPr>
          <p:cNvPr id="53" name="Rectangle 52">
            <a:extLst>
              <a:ext uri="{FF2B5EF4-FFF2-40B4-BE49-F238E27FC236}">
                <a16:creationId xmlns:a16="http://schemas.microsoft.com/office/drawing/2014/main" id="{F1FA5D7E-94C1-439D-89B2-1CE8BFD11E70}"/>
              </a:ext>
            </a:extLst>
          </p:cNvPr>
          <p:cNvSpPr/>
          <p:nvPr/>
        </p:nvSpPr>
        <p:spPr>
          <a:xfrm>
            <a:off x="2494941" y="3465411"/>
            <a:ext cx="1514293" cy="10928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600" dirty="0"/>
              <a:t>“Game Objects”</a:t>
            </a:r>
          </a:p>
        </p:txBody>
      </p:sp>
      <p:sp>
        <p:nvSpPr>
          <p:cNvPr id="54" name="Rectangle 53">
            <a:extLst>
              <a:ext uri="{FF2B5EF4-FFF2-40B4-BE49-F238E27FC236}">
                <a16:creationId xmlns:a16="http://schemas.microsoft.com/office/drawing/2014/main" id="{638B2485-0DE7-4460-99D3-1CE9906319CA}"/>
              </a:ext>
            </a:extLst>
          </p:cNvPr>
          <p:cNvSpPr/>
          <p:nvPr/>
        </p:nvSpPr>
        <p:spPr>
          <a:xfrm>
            <a:off x="4985040" y="3465410"/>
            <a:ext cx="1514293" cy="13570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600" dirty="0"/>
              <a:t>Geometry</a:t>
            </a:r>
          </a:p>
          <a:p>
            <a:pPr algn="ctr"/>
            <a:r>
              <a:rPr lang="en-CA" sz="1600" dirty="0"/>
              <a:t>Materials</a:t>
            </a:r>
          </a:p>
          <a:p>
            <a:pPr algn="ctr"/>
            <a:r>
              <a:rPr lang="en-CA" sz="1600" dirty="0"/>
              <a:t>Instances</a:t>
            </a:r>
          </a:p>
          <a:p>
            <a:pPr algn="ctr"/>
            <a:r>
              <a:rPr lang="en-CA" sz="1600" dirty="0"/>
              <a:t>Cameras</a:t>
            </a:r>
          </a:p>
          <a:p>
            <a:pPr algn="ctr"/>
            <a:r>
              <a:rPr lang="en-CA" sz="1600" dirty="0"/>
              <a:t>Lights</a:t>
            </a:r>
          </a:p>
        </p:txBody>
      </p:sp>
      <p:sp>
        <p:nvSpPr>
          <p:cNvPr id="57" name="Rectangle 56">
            <a:extLst>
              <a:ext uri="{FF2B5EF4-FFF2-40B4-BE49-F238E27FC236}">
                <a16:creationId xmlns:a16="http://schemas.microsoft.com/office/drawing/2014/main" id="{67505545-E6CB-4C5B-9A09-03B3F542A876}"/>
              </a:ext>
            </a:extLst>
          </p:cNvPr>
          <p:cNvSpPr/>
          <p:nvPr/>
        </p:nvSpPr>
        <p:spPr>
          <a:xfrm>
            <a:off x="7460322" y="3465411"/>
            <a:ext cx="1514293" cy="10928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600" dirty="0"/>
              <a:t>Buffers</a:t>
            </a:r>
          </a:p>
          <a:p>
            <a:pPr algn="ctr"/>
            <a:r>
              <a:rPr lang="en-CA" sz="1600" dirty="0"/>
              <a:t>Textures</a:t>
            </a:r>
          </a:p>
          <a:p>
            <a:pPr algn="ctr"/>
            <a:r>
              <a:rPr lang="en-CA" sz="1600" dirty="0"/>
              <a:t>Shaders</a:t>
            </a:r>
          </a:p>
          <a:p>
            <a:pPr algn="ctr"/>
            <a:r>
              <a:rPr lang="en-CA" sz="1600" dirty="0"/>
              <a:t>Passes</a:t>
            </a:r>
          </a:p>
        </p:txBody>
      </p:sp>
      <p:sp>
        <p:nvSpPr>
          <p:cNvPr id="63" name="Arrow: Curved Down 62">
            <a:extLst>
              <a:ext uri="{FF2B5EF4-FFF2-40B4-BE49-F238E27FC236}">
                <a16:creationId xmlns:a16="http://schemas.microsoft.com/office/drawing/2014/main" id="{07EE3A62-276C-44BA-AD56-BCFCB2DEC74C}"/>
              </a:ext>
            </a:extLst>
          </p:cNvPr>
          <p:cNvSpPr/>
          <p:nvPr/>
        </p:nvSpPr>
        <p:spPr>
          <a:xfrm>
            <a:off x="6227732" y="2039488"/>
            <a:ext cx="1675714" cy="666143"/>
          </a:xfrm>
          <a:prstGeom prst="curved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400" dirty="0">
                <a:solidFill>
                  <a:schemeClr val="tx1"/>
                </a:solidFill>
              </a:rPr>
              <a:t>Render</a:t>
            </a:r>
            <a:endParaRPr lang="en-CA" dirty="0">
              <a:solidFill>
                <a:schemeClr val="tx1"/>
              </a:solidFill>
            </a:endParaRPr>
          </a:p>
        </p:txBody>
      </p:sp>
      <p:sp>
        <p:nvSpPr>
          <p:cNvPr id="64" name="Arrow: Curved Down 63">
            <a:extLst>
              <a:ext uri="{FF2B5EF4-FFF2-40B4-BE49-F238E27FC236}">
                <a16:creationId xmlns:a16="http://schemas.microsoft.com/office/drawing/2014/main" id="{B877191A-29B3-4254-BAE8-70CADD3288AD}"/>
              </a:ext>
            </a:extLst>
          </p:cNvPr>
          <p:cNvSpPr/>
          <p:nvPr/>
        </p:nvSpPr>
        <p:spPr>
          <a:xfrm>
            <a:off x="3750548" y="2042123"/>
            <a:ext cx="1601169" cy="666143"/>
          </a:xfrm>
          <a:prstGeom prst="curved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400" dirty="0">
                <a:solidFill>
                  <a:schemeClr val="tx1"/>
                </a:solidFill>
              </a:rPr>
              <a:t>Update</a:t>
            </a:r>
            <a:endParaRPr lang="en-CA" dirty="0">
              <a:solidFill>
                <a:schemeClr val="tx1"/>
              </a:solidFill>
            </a:endParaRPr>
          </a:p>
        </p:txBody>
      </p:sp>
      <p:sp>
        <p:nvSpPr>
          <p:cNvPr id="67" name="Right Brace 66">
            <a:extLst>
              <a:ext uri="{FF2B5EF4-FFF2-40B4-BE49-F238E27FC236}">
                <a16:creationId xmlns:a16="http://schemas.microsoft.com/office/drawing/2014/main" id="{E40FFA20-81B0-430B-B888-1F911692ED25}"/>
              </a:ext>
            </a:extLst>
          </p:cNvPr>
          <p:cNvSpPr/>
          <p:nvPr/>
        </p:nvSpPr>
        <p:spPr>
          <a:xfrm rot="5400000">
            <a:off x="6441155" y="874799"/>
            <a:ext cx="791350" cy="8804627"/>
          </a:xfrm>
          <a:prstGeom prst="rightBrace">
            <a:avLst>
              <a:gd name="adj1" fmla="val 8333"/>
              <a:gd name="adj2" fmla="val 49893"/>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CA"/>
          </a:p>
        </p:txBody>
      </p:sp>
      <p:sp>
        <p:nvSpPr>
          <p:cNvPr id="68" name="TextBox 67">
            <a:extLst>
              <a:ext uri="{FF2B5EF4-FFF2-40B4-BE49-F238E27FC236}">
                <a16:creationId xmlns:a16="http://schemas.microsoft.com/office/drawing/2014/main" id="{BDCF7DA3-91D3-4812-BF7B-A762D8F7BB97}"/>
              </a:ext>
            </a:extLst>
          </p:cNvPr>
          <p:cNvSpPr txBox="1"/>
          <p:nvPr/>
        </p:nvSpPr>
        <p:spPr>
          <a:xfrm>
            <a:off x="4979375" y="5736553"/>
            <a:ext cx="3706490" cy="461665"/>
          </a:xfrm>
          <a:prstGeom prst="rect">
            <a:avLst/>
          </a:prstGeom>
          <a:noFill/>
        </p:spPr>
        <p:txBody>
          <a:bodyPr wrap="square" rtlCol="0">
            <a:spAutoFit/>
          </a:bodyPr>
          <a:lstStyle/>
          <a:p>
            <a:pPr algn="ctr"/>
            <a:r>
              <a:rPr lang="en-CA" sz="2400" dirty="0"/>
              <a:t>Target: 10-100 milliseconds</a:t>
            </a:r>
          </a:p>
        </p:txBody>
      </p:sp>
      <p:sp>
        <p:nvSpPr>
          <p:cNvPr id="70" name="Arrow: Down 69">
            <a:extLst>
              <a:ext uri="{FF2B5EF4-FFF2-40B4-BE49-F238E27FC236}">
                <a16:creationId xmlns:a16="http://schemas.microsoft.com/office/drawing/2014/main" id="{49971A6B-1B7E-4998-B7DE-8D8928120F0E}"/>
              </a:ext>
            </a:extLst>
          </p:cNvPr>
          <p:cNvSpPr/>
          <p:nvPr/>
        </p:nvSpPr>
        <p:spPr>
          <a:xfrm>
            <a:off x="10414376" y="3863858"/>
            <a:ext cx="335926" cy="484283"/>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CA"/>
          </a:p>
        </p:txBody>
      </p:sp>
      <p:sp>
        <p:nvSpPr>
          <p:cNvPr id="72" name="Rectangle 71">
            <a:extLst>
              <a:ext uri="{FF2B5EF4-FFF2-40B4-BE49-F238E27FC236}">
                <a16:creationId xmlns:a16="http://schemas.microsoft.com/office/drawing/2014/main" id="{534109F9-1014-41B9-A925-6318D226ABB9}"/>
              </a:ext>
            </a:extLst>
          </p:cNvPr>
          <p:cNvSpPr/>
          <p:nvPr/>
        </p:nvSpPr>
        <p:spPr>
          <a:xfrm>
            <a:off x="9925536" y="2615076"/>
            <a:ext cx="1313607" cy="413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effectLst>
                  <a:outerShdw blurRad="50800" dist="38100" dir="2700000" algn="tl" rotWithShape="0">
                    <a:prstClr val="black">
                      <a:alpha val="40000"/>
                    </a:prstClr>
                  </a:outerShdw>
                </a:effectLst>
              </a:rPr>
              <a:t>GPU</a:t>
            </a:r>
          </a:p>
        </p:txBody>
      </p:sp>
      <p:sp>
        <p:nvSpPr>
          <p:cNvPr id="69" name="Arrow: Curved Down 68">
            <a:extLst>
              <a:ext uri="{FF2B5EF4-FFF2-40B4-BE49-F238E27FC236}">
                <a16:creationId xmlns:a16="http://schemas.microsoft.com/office/drawing/2014/main" id="{0DB94EFA-FF3D-4B05-8B1C-E748A5DD62C7}"/>
              </a:ext>
            </a:extLst>
          </p:cNvPr>
          <p:cNvSpPr/>
          <p:nvPr/>
        </p:nvSpPr>
        <p:spPr>
          <a:xfrm>
            <a:off x="8669130" y="2039488"/>
            <a:ext cx="1675714" cy="666143"/>
          </a:xfrm>
          <a:prstGeom prst="curved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CA" sz="2400" dirty="0">
                <a:solidFill>
                  <a:schemeClr val="tx1"/>
                </a:solidFill>
              </a:rPr>
              <a:t>Submit</a:t>
            </a:r>
            <a:endParaRPr lang="en-CA" dirty="0">
              <a:solidFill>
                <a:schemeClr val="tx1"/>
              </a:solidFill>
            </a:endParaRPr>
          </a:p>
        </p:txBody>
      </p:sp>
      <p:sp>
        <p:nvSpPr>
          <p:cNvPr id="73" name="Arrow: Down 72">
            <a:extLst>
              <a:ext uri="{FF2B5EF4-FFF2-40B4-BE49-F238E27FC236}">
                <a16:creationId xmlns:a16="http://schemas.microsoft.com/office/drawing/2014/main" id="{B74928B1-9011-403C-843C-A78817FEDA68}"/>
              </a:ext>
            </a:extLst>
          </p:cNvPr>
          <p:cNvSpPr/>
          <p:nvPr/>
        </p:nvSpPr>
        <p:spPr>
          <a:xfrm>
            <a:off x="10414376" y="3040455"/>
            <a:ext cx="335926" cy="430788"/>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CA" dirty="0"/>
          </a:p>
        </p:txBody>
      </p:sp>
      <p:sp>
        <p:nvSpPr>
          <p:cNvPr id="74" name="TextBox 73">
            <a:extLst>
              <a:ext uri="{FF2B5EF4-FFF2-40B4-BE49-F238E27FC236}">
                <a16:creationId xmlns:a16="http://schemas.microsoft.com/office/drawing/2014/main" id="{F58993CF-3E9A-43E5-A82F-361F31E81A41}"/>
              </a:ext>
            </a:extLst>
          </p:cNvPr>
          <p:cNvSpPr txBox="1"/>
          <p:nvPr/>
        </p:nvSpPr>
        <p:spPr>
          <a:xfrm flipH="1">
            <a:off x="10088421" y="2977744"/>
            <a:ext cx="987836" cy="369332"/>
          </a:xfrm>
          <a:prstGeom prst="rect">
            <a:avLst/>
          </a:prstGeom>
          <a:noFill/>
        </p:spPr>
        <p:txBody>
          <a:bodyPr wrap="square" rtlCol="0">
            <a:spAutoFit/>
          </a:bodyPr>
          <a:lstStyle/>
          <a:p>
            <a:pPr algn="ctr"/>
            <a:r>
              <a:rPr lang="en-CA" dirty="0">
                <a:ln w="0"/>
                <a:effectLst>
                  <a:outerShdw blurRad="38100" dist="19050" dir="2700000" algn="tl" rotWithShape="0">
                    <a:schemeClr val="dk1">
                      <a:alpha val="40000"/>
                    </a:schemeClr>
                  </a:outerShdw>
                </a:effectLst>
              </a:rPr>
              <a:t>Present</a:t>
            </a:r>
          </a:p>
        </p:txBody>
      </p:sp>
      <p:sp>
        <p:nvSpPr>
          <p:cNvPr id="75" name="TextBox 74">
            <a:extLst>
              <a:ext uri="{FF2B5EF4-FFF2-40B4-BE49-F238E27FC236}">
                <a16:creationId xmlns:a16="http://schemas.microsoft.com/office/drawing/2014/main" id="{7572BF90-097A-4890-8863-253E5E27C511}"/>
              </a:ext>
            </a:extLst>
          </p:cNvPr>
          <p:cNvSpPr txBox="1"/>
          <p:nvPr/>
        </p:nvSpPr>
        <p:spPr>
          <a:xfrm flipH="1">
            <a:off x="9964847" y="3829351"/>
            <a:ext cx="1246631" cy="369332"/>
          </a:xfrm>
          <a:prstGeom prst="rect">
            <a:avLst/>
          </a:prstGeom>
          <a:noFill/>
        </p:spPr>
        <p:txBody>
          <a:bodyPr wrap="square" rtlCol="0">
            <a:spAutoFit/>
          </a:bodyPr>
          <a:lstStyle/>
          <a:p>
            <a:pPr algn="ctr"/>
            <a:r>
              <a:rPr lang="en-CA" dirty="0">
                <a:ln w="0"/>
                <a:effectLst>
                  <a:outerShdw blurRad="38100" dist="19050" dir="2700000" algn="tl" rotWithShape="0">
                    <a:schemeClr val="dk1">
                      <a:alpha val="40000"/>
                    </a:schemeClr>
                  </a:outerShdw>
                </a:effectLst>
              </a:rPr>
              <a:t>Composite</a:t>
            </a:r>
          </a:p>
        </p:txBody>
      </p:sp>
    </p:spTree>
    <p:extLst>
      <p:ext uri="{BB962C8B-B14F-4D97-AF65-F5344CB8AC3E}">
        <p14:creationId xmlns:p14="http://schemas.microsoft.com/office/powerpoint/2010/main" val="336503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fade">
                                      <p:cBhvr>
                                        <p:cTn id="58" dur="500"/>
                                        <p:tgtEl>
                                          <p:spTgt spid="6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500"/>
                                        <p:tgtEl>
                                          <p:spTgt spid="5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fade">
                                      <p:cBhvr>
                                        <p:cTn id="67" dur="500"/>
                                        <p:tgtEl>
                                          <p:spTgt spid="7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500"/>
                                        <p:tgtEl>
                                          <p:spTgt spid="7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fade">
                                      <p:cBhvr>
                                        <p:cTn id="73" dur="500"/>
                                        <p:tgtEl>
                                          <p:spTgt spid="7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fade">
                                      <p:cBhvr>
                                        <p:cTn id="76" dur="500"/>
                                        <p:tgtEl>
                                          <p:spTgt spid="7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5"/>
                                        </p:tgtEl>
                                        <p:attrNameLst>
                                          <p:attrName>style.visibility</p:attrName>
                                        </p:attrNameLst>
                                      </p:cBhvr>
                                      <p:to>
                                        <p:strVal val="visible"/>
                                      </p:to>
                                    </p:set>
                                    <p:animEffect transition="in" filter="fade">
                                      <p:cBhvr>
                                        <p:cTn id="79" dur="500"/>
                                        <p:tgtEl>
                                          <p:spTgt spid="7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fade">
                                      <p:cBhvr>
                                        <p:cTn id="8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P spid="43" grpId="0" animBg="1"/>
      <p:bldP spid="51" grpId="0" animBg="1"/>
      <p:bldP spid="52" grpId="0" animBg="1"/>
      <p:bldP spid="54" grpId="0" animBg="1"/>
      <p:bldP spid="57" grpId="0" animBg="1"/>
      <p:bldP spid="63" grpId="0" animBg="1"/>
      <p:bldP spid="64" grpId="0" animBg="1"/>
      <p:bldP spid="67" grpId="0" animBg="1"/>
      <p:bldP spid="68" grpId="0"/>
      <p:bldP spid="70" grpId="0" animBg="1"/>
      <p:bldP spid="72" grpId="0" animBg="1"/>
      <p:bldP spid="69" grpId="0" animBg="1"/>
      <p:bldP spid="73" grpId="0" animBg="1"/>
      <p:bldP spid="74" grpId="0"/>
      <p:bldP spid="7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4F35-DD24-4FB3-861B-4D6D58FA2C1F}"/>
              </a:ext>
            </a:extLst>
          </p:cNvPr>
          <p:cNvSpPr>
            <a:spLocks noGrp="1"/>
          </p:cNvSpPr>
          <p:nvPr>
            <p:ph type="title"/>
          </p:nvPr>
        </p:nvSpPr>
        <p:spPr/>
        <p:txBody>
          <a:bodyPr/>
          <a:lstStyle/>
          <a:p>
            <a:r>
              <a:rPr lang="en-CA" dirty="0"/>
              <a:t>Ring Buffers</a:t>
            </a:r>
          </a:p>
        </p:txBody>
      </p:sp>
      <p:sp>
        <p:nvSpPr>
          <p:cNvPr id="3" name="Text Placeholder 2">
            <a:extLst>
              <a:ext uri="{FF2B5EF4-FFF2-40B4-BE49-F238E27FC236}">
                <a16:creationId xmlns:a16="http://schemas.microsoft.com/office/drawing/2014/main" id="{AA2F3001-8EB8-4FA4-A882-2A16A5C6DC42}"/>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413972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3192-B345-47FC-A77D-6D62B6AA9C86}"/>
              </a:ext>
            </a:extLst>
          </p:cNvPr>
          <p:cNvSpPr>
            <a:spLocks noGrp="1"/>
          </p:cNvSpPr>
          <p:nvPr>
            <p:ph type="title"/>
          </p:nvPr>
        </p:nvSpPr>
        <p:spPr/>
        <p:txBody>
          <a:bodyPr/>
          <a:lstStyle/>
          <a:p>
            <a:r>
              <a:rPr lang="en-CA" dirty="0"/>
              <a:t>Context</a:t>
            </a:r>
          </a:p>
        </p:txBody>
      </p:sp>
      <p:sp>
        <p:nvSpPr>
          <p:cNvPr id="3" name="Content Placeholder 2">
            <a:extLst>
              <a:ext uri="{FF2B5EF4-FFF2-40B4-BE49-F238E27FC236}">
                <a16:creationId xmlns:a16="http://schemas.microsoft.com/office/drawing/2014/main" id="{535F63E7-0531-488E-BDAD-D6EC6B8E6B60}"/>
              </a:ext>
            </a:extLst>
          </p:cNvPr>
          <p:cNvSpPr>
            <a:spLocks noGrp="1"/>
          </p:cNvSpPr>
          <p:nvPr>
            <p:ph idx="1"/>
          </p:nvPr>
        </p:nvSpPr>
        <p:spPr/>
        <p:txBody>
          <a:bodyPr>
            <a:normAutofit/>
          </a:bodyPr>
          <a:lstStyle/>
          <a:p>
            <a:pPr marL="0" indent="0">
              <a:buNone/>
            </a:pPr>
            <a:r>
              <a:rPr lang="en-CA" sz="3200" dirty="0"/>
              <a:t>New Generation of Hardware-Accelerated Graphics APIs</a:t>
            </a:r>
          </a:p>
        </p:txBody>
      </p:sp>
      <p:pic>
        <p:nvPicPr>
          <p:cNvPr id="5" name="Picture 4">
            <a:extLst>
              <a:ext uri="{FF2B5EF4-FFF2-40B4-BE49-F238E27FC236}">
                <a16:creationId xmlns:a16="http://schemas.microsoft.com/office/drawing/2014/main" id="{D04E340E-20D3-4F8D-A54D-CB690B96F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936" y="3372211"/>
            <a:ext cx="3571875" cy="1590675"/>
          </a:xfrm>
          <a:prstGeom prst="rect">
            <a:avLst/>
          </a:prstGeom>
        </p:spPr>
      </p:pic>
      <p:pic>
        <p:nvPicPr>
          <p:cNvPr id="10" name="Picture 9">
            <a:extLst>
              <a:ext uri="{FF2B5EF4-FFF2-40B4-BE49-F238E27FC236}">
                <a16:creationId xmlns:a16="http://schemas.microsoft.com/office/drawing/2014/main" id="{E4FBE97B-5120-4A28-A872-C1947A6247BD}"/>
              </a:ext>
            </a:extLst>
          </p:cNvPr>
          <p:cNvPicPr>
            <a:picLocks noChangeAspect="1"/>
          </p:cNvPicPr>
          <p:nvPr/>
        </p:nvPicPr>
        <p:blipFill>
          <a:blip r:embed="rId4"/>
          <a:stretch>
            <a:fillRect/>
          </a:stretch>
        </p:blipFill>
        <p:spPr>
          <a:xfrm>
            <a:off x="4891586" y="3674223"/>
            <a:ext cx="3397077" cy="1260101"/>
          </a:xfrm>
          <a:prstGeom prst="rect">
            <a:avLst/>
          </a:prstGeom>
        </p:spPr>
      </p:pic>
      <p:pic>
        <p:nvPicPr>
          <p:cNvPr id="14" name="Picture 13">
            <a:extLst>
              <a:ext uri="{FF2B5EF4-FFF2-40B4-BE49-F238E27FC236}">
                <a16:creationId xmlns:a16="http://schemas.microsoft.com/office/drawing/2014/main" id="{17D89D6E-FBC3-46D7-8A9F-1FC10077B0B5}"/>
              </a:ext>
            </a:extLst>
          </p:cNvPr>
          <p:cNvPicPr>
            <a:picLocks noChangeAspect="1"/>
          </p:cNvPicPr>
          <p:nvPr/>
        </p:nvPicPr>
        <p:blipFill>
          <a:blip r:embed="rId5"/>
          <a:stretch>
            <a:fillRect/>
          </a:stretch>
        </p:blipFill>
        <p:spPr>
          <a:xfrm>
            <a:off x="8460973" y="2925918"/>
            <a:ext cx="3009205" cy="2745625"/>
          </a:xfrm>
          <a:prstGeom prst="rect">
            <a:avLst/>
          </a:prstGeom>
        </p:spPr>
      </p:pic>
    </p:spTree>
    <p:extLst>
      <p:ext uri="{BB962C8B-B14F-4D97-AF65-F5344CB8AC3E}">
        <p14:creationId xmlns:p14="http://schemas.microsoft.com/office/powerpoint/2010/main" val="311654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4C59-58FF-4BC9-8AE1-8BED66A2F4AE}"/>
              </a:ext>
            </a:extLst>
          </p:cNvPr>
          <p:cNvSpPr>
            <a:spLocks noGrp="1"/>
          </p:cNvSpPr>
          <p:nvPr>
            <p:ph type="title"/>
          </p:nvPr>
        </p:nvSpPr>
        <p:spPr/>
        <p:txBody>
          <a:bodyPr/>
          <a:lstStyle/>
          <a:p>
            <a:r>
              <a:rPr lang="en-CA" dirty="0"/>
              <a:t>Ring Buffers</a:t>
            </a:r>
          </a:p>
        </p:txBody>
      </p:sp>
      <p:sp>
        <p:nvSpPr>
          <p:cNvPr id="4" name="Rectangle 3">
            <a:extLst>
              <a:ext uri="{FF2B5EF4-FFF2-40B4-BE49-F238E27FC236}">
                <a16:creationId xmlns:a16="http://schemas.microsoft.com/office/drawing/2014/main" id="{AA47A05F-4900-479F-800B-EBF7217E7D2E}"/>
              </a:ext>
            </a:extLst>
          </p:cNvPr>
          <p:cNvSpPr/>
          <p:nvPr/>
        </p:nvSpPr>
        <p:spPr>
          <a:xfrm>
            <a:off x="2584174" y="2149131"/>
            <a:ext cx="6577299" cy="10075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dirty="0"/>
          </a:p>
        </p:txBody>
      </p:sp>
      <p:sp>
        <p:nvSpPr>
          <p:cNvPr id="5" name="Rectangle 4">
            <a:extLst>
              <a:ext uri="{FF2B5EF4-FFF2-40B4-BE49-F238E27FC236}">
                <a16:creationId xmlns:a16="http://schemas.microsoft.com/office/drawing/2014/main" id="{AD4D7155-DE68-4B39-B868-9BCC0A039C87}"/>
              </a:ext>
            </a:extLst>
          </p:cNvPr>
          <p:cNvSpPr/>
          <p:nvPr/>
        </p:nvSpPr>
        <p:spPr>
          <a:xfrm>
            <a:off x="2945823"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6" name="Rectangle 5">
            <a:extLst>
              <a:ext uri="{FF2B5EF4-FFF2-40B4-BE49-F238E27FC236}">
                <a16:creationId xmlns:a16="http://schemas.microsoft.com/office/drawing/2014/main" id="{F1F2B5BA-BA15-4A82-8E27-326C37DF5C89}"/>
              </a:ext>
            </a:extLst>
          </p:cNvPr>
          <p:cNvSpPr/>
          <p:nvPr/>
        </p:nvSpPr>
        <p:spPr>
          <a:xfrm>
            <a:off x="3336531"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17" name="Rectangle 16">
            <a:extLst>
              <a:ext uri="{FF2B5EF4-FFF2-40B4-BE49-F238E27FC236}">
                <a16:creationId xmlns:a16="http://schemas.microsoft.com/office/drawing/2014/main" id="{9F56D22F-3150-44B9-9459-DAA97FD3ED58}"/>
              </a:ext>
            </a:extLst>
          </p:cNvPr>
          <p:cNvSpPr/>
          <p:nvPr/>
        </p:nvSpPr>
        <p:spPr>
          <a:xfrm>
            <a:off x="3729017"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18" name="Rectangle 17">
            <a:extLst>
              <a:ext uri="{FF2B5EF4-FFF2-40B4-BE49-F238E27FC236}">
                <a16:creationId xmlns:a16="http://schemas.microsoft.com/office/drawing/2014/main" id="{F018F979-1172-4A91-82CB-19257F284971}"/>
              </a:ext>
            </a:extLst>
          </p:cNvPr>
          <p:cNvSpPr/>
          <p:nvPr/>
        </p:nvSpPr>
        <p:spPr>
          <a:xfrm>
            <a:off x="4119725"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19" name="Rectangle 18">
            <a:extLst>
              <a:ext uri="{FF2B5EF4-FFF2-40B4-BE49-F238E27FC236}">
                <a16:creationId xmlns:a16="http://schemas.microsoft.com/office/drawing/2014/main" id="{00FE8996-AA66-47C8-972D-83EE6F7906F7}"/>
              </a:ext>
            </a:extLst>
          </p:cNvPr>
          <p:cNvSpPr/>
          <p:nvPr/>
        </p:nvSpPr>
        <p:spPr>
          <a:xfrm>
            <a:off x="4507843"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41" name="Speech Bubble: Rectangle 40">
            <a:extLst>
              <a:ext uri="{FF2B5EF4-FFF2-40B4-BE49-F238E27FC236}">
                <a16:creationId xmlns:a16="http://schemas.microsoft.com/office/drawing/2014/main" id="{11EA3ED3-CE4B-4899-BD27-874388CD37AC}"/>
              </a:ext>
            </a:extLst>
          </p:cNvPr>
          <p:cNvSpPr/>
          <p:nvPr/>
        </p:nvSpPr>
        <p:spPr>
          <a:xfrm>
            <a:off x="2962118" y="2272769"/>
            <a:ext cx="1952728" cy="807720"/>
          </a:xfrm>
          <a:prstGeom prst="wedgeRectCallout">
            <a:avLst>
              <a:gd name="adj1" fmla="val 223457"/>
              <a:gd name="adj2" fmla="val 227000"/>
            </a:avLst>
          </a:prstGeom>
          <a:solidFill>
            <a:schemeClr val="accent2">
              <a:alpha val="2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53FF59F6-9CD9-4B94-B598-7D033AF87F8C}"/>
              </a:ext>
            </a:extLst>
          </p:cNvPr>
          <p:cNvSpPr/>
          <p:nvPr/>
        </p:nvSpPr>
        <p:spPr>
          <a:xfrm>
            <a:off x="4898551"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21" name="Rectangle 20">
            <a:extLst>
              <a:ext uri="{FF2B5EF4-FFF2-40B4-BE49-F238E27FC236}">
                <a16:creationId xmlns:a16="http://schemas.microsoft.com/office/drawing/2014/main" id="{EBAA3285-4A63-427C-BF29-F596D1CBDD03}"/>
              </a:ext>
            </a:extLst>
          </p:cNvPr>
          <p:cNvSpPr/>
          <p:nvPr/>
        </p:nvSpPr>
        <p:spPr>
          <a:xfrm>
            <a:off x="5291037"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22" name="Rectangle 21">
            <a:extLst>
              <a:ext uri="{FF2B5EF4-FFF2-40B4-BE49-F238E27FC236}">
                <a16:creationId xmlns:a16="http://schemas.microsoft.com/office/drawing/2014/main" id="{D05C2CD8-E020-4B3B-A37D-B3F07A9413A6}"/>
              </a:ext>
            </a:extLst>
          </p:cNvPr>
          <p:cNvSpPr/>
          <p:nvPr/>
        </p:nvSpPr>
        <p:spPr>
          <a:xfrm>
            <a:off x="5681745"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23" name="Rectangle 22">
            <a:extLst>
              <a:ext uri="{FF2B5EF4-FFF2-40B4-BE49-F238E27FC236}">
                <a16:creationId xmlns:a16="http://schemas.microsoft.com/office/drawing/2014/main" id="{7E2E6AB8-5B6E-4D62-AF9E-403968C38A0E}"/>
              </a:ext>
            </a:extLst>
          </p:cNvPr>
          <p:cNvSpPr/>
          <p:nvPr/>
        </p:nvSpPr>
        <p:spPr>
          <a:xfrm>
            <a:off x="6074231"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24" name="Rectangle 23">
            <a:extLst>
              <a:ext uri="{FF2B5EF4-FFF2-40B4-BE49-F238E27FC236}">
                <a16:creationId xmlns:a16="http://schemas.microsoft.com/office/drawing/2014/main" id="{B81DE767-42AD-48CB-85A9-B2C204217F6A}"/>
              </a:ext>
            </a:extLst>
          </p:cNvPr>
          <p:cNvSpPr/>
          <p:nvPr/>
        </p:nvSpPr>
        <p:spPr>
          <a:xfrm>
            <a:off x="6464939"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25" name="Rectangle 24">
            <a:extLst>
              <a:ext uri="{FF2B5EF4-FFF2-40B4-BE49-F238E27FC236}">
                <a16:creationId xmlns:a16="http://schemas.microsoft.com/office/drawing/2014/main" id="{E49B6390-003C-4932-98B2-FF2D4D0D11E9}"/>
              </a:ext>
            </a:extLst>
          </p:cNvPr>
          <p:cNvSpPr/>
          <p:nvPr/>
        </p:nvSpPr>
        <p:spPr>
          <a:xfrm>
            <a:off x="6857425"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26" name="Rectangle 25">
            <a:extLst>
              <a:ext uri="{FF2B5EF4-FFF2-40B4-BE49-F238E27FC236}">
                <a16:creationId xmlns:a16="http://schemas.microsoft.com/office/drawing/2014/main" id="{74820CC3-A978-492C-A30F-58980953421B}"/>
              </a:ext>
            </a:extLst>
          </p:cNvPr>
          <p:cNvSpPr/>
          <p:nvPr/>
        </p:nvSpPr>
        <p:spPr>
          <a:xfrm>
            <a:off x="7248133"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27" name="Rectangle 26">
            <a:extLst>
              <a:ext uri="{FF2B5EF4-FFF2-40B4-BE49-F238E27FC236}">
                <a16:creationId xmlns:a16="http://schemas.microsoft.com/office/drawing/2014/main" id="{78C78A3B-B7DF-406E-8869-7EFD1ED9A506}"/>
              </a:ext>
            </a:extLst>
          </p:cNvPr>
          <p:cNvSpPr/>
          <p:nvPr/>
        </p:nvSpPr>
        <p:spPr>
          <a:xfrm>
            <a:off x="7636251"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28" name="Rectangle 27">
            <a:extLst>
              <a:ext uri="{FF2B5EF4-FFF2-40B4-BE49-F238E27FC236}">
                <a16:creationId xmlns:a16="http://schemas.microsoft.com/office/drawing/2014/main" id="{8AB5A89F-2916-41E4-A309-B43B4448BEF7}"/>
              </a:ext>
            </a:extLst>
          </p:cNvPr>
          <p:cNvSpPr/>
          <p:nvPr/>
        </p:nvSpPr>
        <p:spPr>
          <a:xfrm>
            <a:off x="8026959"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29" name="Rectangle 28">
            <a:extLst>
              <a:ext uri="{FF2B5EF4-FFF2-40B4-BE49-F238E27FC236}">
                <a16:creationId xmlns:a16="http://schemas.microsoft.com/office/drawing/2014/main" id="{4DECA676-D3F3-466D-9828-B5645697FE70}"/>
              </a:ext>
            </a:extLst>
          </p:cNvPr>
          <p:cNvSpPr/>
          <p:nvPr/>
        </p:nvSpPr>
        <p:spPr>
          <a:xfrm>
            <a:off x="8419445"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32" name="Rectangle 31">
            <a:extLst>
              <a:ext uri="{FF2B5EF4-FFF2-40B4-BE49-F238E27FC236}">
                <a16:creationId xmlns:a16="http://schemas.microsoft.com/office/drawing/2014/main" id="{3F0B70BC-D9CE-4F69-BB05-6AD607573C13}"/>
              </a:ext>
            </a:extLst>
          </p:cNvPr>
          <p:cNvSpPr/>
          <p:nvPr/>
        </p:nvSpPr>
        <p:spPr>
          <a:xfrm>
            <a:off x="2987826" y="4499429"/>
            <a:ext cx="1698172" cy="119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CPU</a:t>
            </a:r>
          </a:p>
        </p:txBody>
      </p:sp>
      <p:sp>
        <p:nvSpPr>
          <p:cNvPr id="33" name="Rectangle 32">
            <a:extLst>
              <a:ext uri="{FF2B5EF4-FFF2-40B4-BE49-F238E27FC236}">
                <a16:creationId xmlns:a16="http://schemas.microsoft.com/office/drawing/2014/main" id="{F4023C2C-FCEB-401B-A8DB-646F7366537D}"/>
              </a:ext>
            </a:extLst>
          </p:cNvPr>
          <p:cNvSpPr/>
          <p:nvPr/>
        </p:nvSpPr>
        <p:spPr>
          <a:xfrm>
            <a:off x="7459411" y="4499428"/>
            <a:ext cx="1698172" cy="11974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GPU</a:t>
            </a:r>
          </a:p>
        </p:txBody>
      </p:sp>
      <p:sp>
        <p:nvSpPr>
          <p:cNvPr id="34" name="Speech Bubble: Rectangle 33">
            <a:extLst>
              <a:ext uri="{FF2B5EF4-FFF2-40B4-BE49-F238E27FC236}">
                <a16:creationId xmlns:a16="http://schemas.microsoft.com/office/drawing/2014/main" id="{EF9A8FA9-FC6F-482E-A0D0-73E9E0788C65}"/>
              </a:ext>
            </a:extLst>
          </p:cNvPr>
          <p:cNvSpPr/>
          <p:nvPr/>
        </p:nvSpPr>
        <p:spPr>
          <a:xfrm>
            <a:off x="2945823" y="2265680"/>
            <a:ext cx="1952728" cy="807720"/>
          </a:xfrm>
          <a:prstGeom prst="wedgeRectCallout">
            <a:avLst>
              <a:gd name="adj1" fmla="val -6524"/>
              <a:gd name="adj2" fmla="val 224044"/>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a:extLst>
              <a:ext uri="{FF2B5EF4-FFF2-40B4-BE49-F238E27FC236}">
                <a16:creationId xmlns:a16="http://schemas.microsoft.com/office/drawing/2014/main" id="{F5B11BCE-013D-45E0-86F6-B83C6F6D4E48}"/>
              </a:ext>
            </a:extLst>
          </p:cNvPr>
          <p:cNvSpPr/>
          <p:nvPr/>
        </p:nvSpPr>
        <p:spPr>
          <a:xfrm>
            <a:off x="2938878" y="2372394"/>
            <a:ext cx="395076" cy="5785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sp>
        <p:nvSpPr>
          <p:cNvPr id="36" name="Rectangle 35">
            <a:extLst>
              <a:ext uri="{FF2B5EF4-FFF2-40B4-BE49-F238E27FC236}">
                <a16:creationId xmlns:a16="http://schemas.microsoft.com/office/drawing/2014/main" id="{7B6BBF07-F329-4E2A-916E-DB3A654BD1F8}"/>
              </a:ext>
            </a:extLst>
          </p:cNvPr>
          <p:cNvSpPr/>
          <p:nvPr/>
        </p:nvSpPr>
        <p:spPr>
          <a:xfrm>
            <a:off x="3331364" y="2372394"/>
            <a:ext cx="395076" cy="5785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sp>
        <p:nvSpPr>
          <p:cNvPr id="37" name="Rectangle 36">
            <a:extLst>
              <a:ext uri="{FF2B5EF4-FFF2-40B4-BE49-F238E27FC236}">
                <a16:creationId xmlns:a16="http://schemas.microsoft.com/office/drawing/2014/main" id="{787FD189-5F25-4EF0-8DF2-9306FD042E3A}"/>
              </a:ext>
            </a:extLst>
          </p:cNvPr>
          <p:cNvSpPr/>
          <p:nvPr/>
        </p:nvSpPr>
        <p:spPr>
          <a:xfrm>
            <a:off x="3722072" y="2372394"/>
            <a:ext cx="395076" cy="5785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sp>
        <p:nvSpPr>
          <p:cNvPr id="38" name="Rectangle 37">
            <a:extLst>
              <a:ext uri="{FF2B5EF4-FFF2-40B4-BE49-F238E27FC236}">
                <a16:creationId xmlns:a16="http://schemas.microsoft.com/office/drawing/2014/main" id="{AB74B28A-38CE-4746-AF86-F3383B2F3760}"/>
              </a:ext>
            </a:extLst>
          </p:cNvPr>
          <p:cNvSpPr/>
          <p:nvPr/>
        </p:nvSpPr>
        <p:spPr>
          <a:xfrm>
            <a:off x="4114558" y="2372394"/>
            <a:ext cx="395076" cy="5785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sp>
        <p:nvSpPr>
          <p:cNvPr id="39" name="Rectangle 38">
            <a:extLst>
              <a:ext uri="{FF2B5EF4-FFF2-40B4-BE49-F238E27FC236}">
                <a16:creationId xmlns:a16="http://schemas.microsoft.com/office/drawing/2014/main" id="{370F30B6-95AB-4E30-BA6E-AB12C2ED155D}"/>
              </a:ext>
            </a:extLst>
          </p:cNvPr>
          <p:cNvSpPr/>
          <p:nvPr/>
        </p:nvSpPr>
        <p:spPr>
          <a:xfrm>
            <a:off x="4505266" y="2372394"/>
            <a:ext cx="395076" cy="5785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sp>
        <p:nvSpPr>
          <p:cNvPr id="40" name="Speech Bubble: Rectangle 39">
            <a:extLst>
              <a:ext uri="{FF2B5EF4-FFF2-40B4-BE49-F238E27FC236}">
                <a16:creationId xmlns:a16="http://schemas.microsoft.com/office/drawing/2014/main" id="{EA3102AD-22ED-43B8-8960-41D7FA157683}"/>
              </a:ext>
            </a:extLst>
          </p:cNvPr>
          <p:cNvSpPr/>
          <p:nvPr/>
        </p:nvSpPr>
        <p:spPr>
          <a:xfrm>
            <a:off x="4910360" y="2265680"/>
            <a:ext cx="1952728" cy="807720"/>
          </a:xfrm>
          <a:prstGeom prst="wedgeRectCallout">
            <a:avLst>
              <a:gd name="adj1" fmla="val -106003"/>
              <a:gd name="adj2" fmla="val 219140"/>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Speech Bubble: Rectangle 48">
            <a:extLst>
              <a:ext uri="{FF2B5EF4-FFF2-40B4-BE49-F238E27FC236}">
                <a16:creationId xmlns:a16="http://schemas.microsoft.com/office/drawing/2014/main" id="{DA3B7A69-9B4C-4E5D-B202-14565B802A6F}"/>
              </a:ext>
            </a:extLst>
          </p:cNvPr>
          <p:cNvSpPr/>
          <p:nvPr/>
        </p:nvSpPr>
        <p:spPr>
          <a:xfrm>
            <a:off x="4903402" y="2266469"/>
            <a:ext cx="1952728" cy="807720"/>
          </a:xfrm>
          <a:prstGeom prst="wedgeRectCallout">
            <a:avLst>
              <a:gd name="adj1" fmla="val 121728"/>
              <a:gd name="adj2" fmla="val 223413"/>
            </a:avLst>
          </a:prstGeom>
          <a:solidFill>
            <a:schemeClr val="accent2">
              <a:alpha val="2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3" name="Rectangle 42">
            <a:extLst>
              <a:ext uri="{FF2B5EF4-FFF2-40B4-BE49-F238E27FC236}">
                <a16:creationId xmlns:a16="http://schemas.microsoft.com/office/drawing/2014/main" id="{12EE5E3E-7391-4FA4-A661-B6D2893386A0}"/>
              </a:ext>
            </a:extLst>
          </p:cNvPr>
          <p:cNvSpPr/>
          <p:nvPr/>
        </p:nvSpPr>
        <p:spPr>
          <a:xfrm>
            <a:off x="4897256" y="2372394"/>
            <a:ext cx="395076" cy="57852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CA" dirty="0"/>
          </a:p>
        </p:txBody>
      </p:sp>
      <p:sp>
        <p:nvSpPr>
          <p:cNvPr id="44" name="Rectangle 43">
            <a:extLst>
              <a:ext uri="{FF2B5EF4-FFF2-40B4-BE49-F238E27FC236}">
                <a16:creationId xmlns:a16="http://schemas.microsoft.com/office/drawing/2014/main" id="{F35FF887-1253-411C-BBC4-14583BBAE3A5}"/>
              </a:ext>
            </a:extLst>
          </p:cNvPr>
          <p:cNvSpPr/>
          <p:nvPr/>
        </p:nvSpPr>
        <p:spPr>
          <a:xfrm>
            <a:off x="5289742" y="2372394"/>
            <a:ext cx="395076" cy="57852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DE35020B-67A5-472B-803B-CC9E633B6D73}"/>
              </a:ext>
            </a:extLst>
          </p:cNvPr>
          <p:cNvSpPr/>
          <p:nvPr/>
        </p:nvSpPr>
        <p:spPr>
          <a:xfrm>
            <a:off x="5680450" y="2372394"/>
            <a:ext cx="395076" cy="57852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CA" dirty="0"/>
          </a:p>
        </p:txBody>
      </p:sp>
      <p:sp>
        <p:nvSpPr>
          <p:cNvPr id="46" name="Rectangle 45">
            <a:extLst>
              <a:ext uri="{FF2B5EF4-FFF2-40B4-BE49-F238E27FC236}">
                <a16:creationId xmlns:a16="http://schemas.microsoft.com/office/drawing/2014/main" id="{35774ED6-0E07-4055-8023-D492B6476A40}"/>
              </a:ext>
            </a:extLst>
          </p:cNvPr>
          <p:cNvSpPr/>
          <p:nvPr/>
        </p:nvSpPr>
        <p:spPr>
          <a:xfrm>
            <a:off x="6072936" y="2372394"/>
            <a:ext cx="395076" cy="57852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CA" dirty="0"/>
          </a:p>
        </p:txBody>
      </p:sp>
      <p:sp>
        <p:nvSpPr>
          <p:cNvPr id="47" name="Rectangle 46">
            <a:extLst>
              <a:ext uri="{FF2B5EF4-FFF2-40B4-BE49-F238E27FC236}">
                <a16:creationId xmlns:a16="http://schemas.microsoft.com/office/drawing/2014/main" id="{5CBBDE88-AAF9-43AD-A71B-93E4B58EABBA}"/>
              </a:ext>
            </a:extLst>
          </p:cNvPr>
          <p:cNvSpPr/>
          <p:nvPr/>
        </p:nvSpPr>
        <p:spPr>
          <a:xfrm>
            <a:off x="6463644" y="2372394"/>
            <a:ext cx="395076" cy="57852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CA" dirty="0"/>
          </a:p>
        </p:txBody>
      </p:sp>
      <p:sp>
        <p:nvSpPr>
          <p:cNvPr id="48" name="Speech Bubble: Rectangle 47">
            <a:extLst>
              <a:ext uri="{FF2B5EF4-FFF2-40B4-BE49-F238E27FC236}">
                <a16:creationId xmlns:a16="http://schemas.microsoft.com/office/drawing/2014/main" id="{DA18D9D6-EF1B-4522-8243-AE09ED858C7B}"/>
              </a:ext>
            </a:extLst>
          </p:cNvPr>
          <p:cNvSpPr/>
          <p:nvPr/>
        </p:nvSpPr>
        <p:spPr>
          <a:xfrm>
            <a:off x="6849669" y="2258591"/>
            <a:ext cx="1952728" cy="807720"/>
          </a:xfrm>
          <a:prstGeom prst="wedgeRectCallout">
            <a:avLst>
              <a:gd name="adj1" fmla="val -205212"/>
              <a:gd name="adj2" fmla="val 223466"/>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7712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34"/>
                                        </p:tgtEl>
                                      </p:cBhvr>
                                    </p:animEffect>
                                    <p:set>
                                      <p:cBhvr>
                                        <p:cTn id="32" dur="1" fill="hold">
                                          <p:stCondLst>
                                            <p:cond delay="499"/>
                                          </p:stCondLst>
                                        </p:cTn>
                                        <p:tgtEl>
                                          <p:spTgt spid="34"/>
                                        </p:tgtEl>
                                        <p:attrNameLst>
                                          <p:attrName>style.visibility</p:attrName>
                                        </p:attrNameLst>
                                      </p:cBhvr>
                                      <p:to>
                                        <p:strVal val="hidden"/>
                                      </p:to>
                                    </p:se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35"/>
                                        </p:tgtEl>
                                      </p:cBhvr>
                                    </p:animEffect>
                                    <p:set>
                                      <p:cBhvr>
                                        <p:cTn id="45" dur="1" fill="hold">
                                          <p:stCondLst>
                                            <p:cond delay="499"/>
                                          </p:stCondLst>
                                        </p:cTn>
                                        <p:tgtEl>
                                          <p:spTgt spid="35"/>
                                        </p:tgtEl>
                                        <p:attrNameLst>
                                          <p:attrName>style.visibility</p:attrName>
                                        </p:attrNameLst>
                                      </p:cBhvr>
                                      <p:to>
                                        <p:strVal val="hidden"/>
                                      </p:to>
                                    </p:se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childTnLst>
                          </p:cTn>
                        </p:par>
                        <p:par>
                          <p:cTn id="50" fill="hold">
                            <p:stCondLst>
                              <p:cond delay="1000"/>
                            </p:stCondLst>
                            <p:childTnLst>
                              <p:par>
                                <p:cTn id="51" presetID="10" presetClass="exit" presetSubtype="0" fill="hold" grpId="1" nodeType="afterEffect">
                                  <p:stCondLst>
                                    <p:cond delay="0"/>
                                  </p:stCondLst>
                                  <p:childTnLst>
                                    <p:animEffect transition="out" filter="fade">
                                      <p:cBhvr>
                                        <p:cTn id="52" dur="500"/>
                                        <p:tgtEl>
                                          <p:spTgt spid="36"/>
                                        </p:tgtEl>
                                      </p:cBhvr>
                                    </p:animEffect>
                                    <p:set>
                                      <p:cBhvr>
                                        <p:cTn id="53" dur="1" fill="hold">
                                          <p:stCondLst>
                                            <p:cond delay="499"/>
                                          </p:stCondLst>
                                        </p:cTn>
                                        <p:tgtEl>
                                          <p:spTgt spid="36"/>
                                        </p:tgtEl>
                                        <p:attrNameLst>
                                          <p:attrName>style.visibility</p:attrName>
                                        </p:attrNameLst>
                                      </p:cBhvr>
                                      <p:to>
                                        <p:strVal val="hidden"/>
                                      </p:to>
                                    </p:set>
                                  </p:childTnLst>
                                </p:cTn>
                              </p:par>
                            </p:childTnLst>
                          </p:cTn>
                        </p:par>
                        <p:par>
                          <p:cTn id="54" fill="hold">
                            <p:stCondLst>
                              <p:cond delay="1500"/>
                            </p:stCondLst>
                            <p:childTnLst>
                              <p:par>
                                <p:cTn id="55" presetID="10" presetClass="entr" presetSubtype="0" fill="hold" grpId="0" nodeType="after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childTnLst>
                          </p:cTn>
                        </p:par>
                        <p:par>
                          <p:cTn id="58" fill="hold">
                            <p:stCondLst>
                              <p:cond delay="2000"/>
                            </p:stCondLst>
                            <p:childTnLst>
                              <p:par>
                                <p:cTn id="59" presetID="10" presetClass="exit" presetSubtype="0" fill="hold" grpId="1" nodeType="afterEffect">
                                  <p:stCondLst>
                                    <p:cond delay="0"/>
                                  </p:stCondLst>
                                  <p:childTnLst>
                                    <p:animEffect transition="out" filter="fade">
                                      <p:cBhvr>
                                        <p:cTn id="60" dur="500"/>
                                        <p:tgtEl>
                                          <p:spTgt spid="37"/>
                                        </p:tgtEl>
                                      </p:cBhvr>
                                    </p:animEffect>
                                    <p:set>
                                      <p:cBhvr>
                                        <p:cTn id="61" dur="1" fill="hold">
                                          <p:stCondLst>
                                            <p:cond delay="499"/>
                                          </p:stCondLst>
                                        </p:cTn>
                                        <p:tgtEl>
                                          <p:spTgt spid="37"/>
                                        </p:tgtEl>
                                        <p:attrNameLst>
                                          <p:attrName>style.visibility</p:attrName>
                                        </p:attrNameLst>
                                      </p:cBhvr>
                                      <p:to>
                                        <p:strVal val="hidden"/>
                                      </p:to>
                                    </p:set>
                                  </p:childTnLst>
                                </p:cTn>
                              </p:par>
                            </p:childTnLst>
                          </p:cTn>
                        </p:par>
                        <p:par>
                          <p:cTn id="62" fill="hold">
                            <p:stCondLst>
                              <p:cond delay="2500"/>
                            </p:stCondLst>
                            <p:childTnLst>
                              <p:par>
                                <p:cTn id="63" presetID="10" presetClass="exit" presetSubtype="0" fill="hold" grpId="1" nodeType="afterEffect">
                                  <p:stCondLst>
                                    <p:cond delay="0"/>
                                  </p:stCondLst>
                                  <p:childTnLst>
                                    <p:animEffect transition="out" filter="fade">
                                      <p:cBhvr>
                                        <p:cTn id="64" dur="500"/>
                                        <p:tgtEl>
                                          <p:spTgt spid="38"/>
                                        </p:tgtEl>
                                      </p:cBhvr>
                                    </p:animEffect>
                                    <p:set>
                                      <p:cBhvr>
                                        <p:cTn id="65" dur="1" fill="hold">
                                          <p:stCondLst>
                                            <p:cond delay="499"/>
                                          </p:stCondLst>
                                        </p:cTn>
                                        <p:tgtEl>
                                          <p:spTgt spid="38"/>
                                        </p:tgtEl>
                                        <p:attrNameLst>
                                          <p:attrName>style.visibility</p:attrName>
                                        </p:attrNameLst>
                                      </p:cBhvr>
                                      <p:to>
                                        <p:strVal val="hidden"/>
                                      </p:to>
                                    </p:set>
                                  </p:childTnLst>
                                </p:cTn>
                              </p:par>
                            </p:childTnLst>
                          </p:cTn>
                        </p:par>
                        <p:par>
                          <p:cTn id="66" fill="hold">
                            <p:stCondLst>
                              <p:cond delay="3000"/>
                            </p:stCondLst>
                            <p:childTnLst>
                              <p:par>
                                <p:cTn id="67" presetID="10" presetClass="exit" presetSubtype="0" fill="hold" grpId="1" nodeType="afterEffect">
                                  <p:stCondLst>
                                    <p:cond delay="0"/>
                                  </p:stCondLst>
                                  <p:childTnLst>
                                    <p:animEffect transition="out" filter="fade">
                                      <p:cBhvr>
                                        <p:cTn id="68" dur="500"/>
                                        <p:tgtEl>
                                          <p:spTgt spid="39"/>
                                        </p:tgtEl>
                                      </p:cBhvr>
                                    </p:animEffect>
                                    <p:set>
                                      <p:cBhvr>
                                        <p:cTn id="69" dur="1" fill="hold">
                                          <p:stCondLst>
                                            <p:cond delay="499"/>
                                          </p:stCondLst>
                                        </p:cTn>
                                        <p:tgtEl>
                                          <p:spTgt spid="39"/>
                                        </p:tgtEl>
                                        <p:attrNameLst>
                                          <p:attrName>style.visibility</p:attrName>
                                        </p:attrNameLst>
                                      </p:cBhvr>
                                      <p:to>
                                        <p:strVal val="hidden"/>
                                      </p:to>
                                    </p:set>
                                  </p:childTnLst>
                                </p:cTn>
                              </p:par>
                            </p:childTnLst>
                          </p:cTn>
                        </p:par>
                        <p:par>
                          <p:cTn id="70" fill="hold">
                            <p:stCondLst>
                              <p:cond delay="3500"/>
                            </p:stCondLst>
                            <p:childTnLst>
                              <p:par>
                                <p:cTn id="71" presetID="10" presetClass="entr" presetSubtype="0" fill="hold" grpId="0" nodeType="after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childTnLst>
                          </p:cTn>
                        </p:par>
                        <p:par>
                          <p:cTn id="74" fill="hold">
                            <p:stCondLst>
                              <p:cond delay="4000"/>
                            </p:stCondLst>
                            <p:childTnLst>
                              <p:par>
                                <p:cTn id="75" presetID="10" presetClass="entr" presetSubtype="0" fill="hold" grpId="0" nodeType="after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500"/>
                                        <p:tgtEl>
                                          <p:spTgt spid="46"/>
                                        </p:tgtEl>
                                      </p:cBhvr>
                                    </p:animEffect>
                                  </p:childTnLst>
                                </p:cTn>
                              </p:par>
                            </p:childTnLst>
                          </p:cTn>
                        </p:par>
                        <p:par>
                          <p:cTn id="78" fill="hold">
                            <p:stCondLst>
                              <p:cond delay="4500"/>
                            </p:stCondLst>
                            <p:childTnLst>
                              <p:par>
                                <p:cTn id="79" presetID="10" presetClass="entr" presetSubtype="0" fill="hold" grpId="0" nodeType="after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41"/>
                                        </p:tgtEl>
                                      </p:cBhvr>
                                    </p:animEffect>
                                    <p:set>
                                      <p:cBhvr>
                                        <p:cTn id="86" dur="1" fill="hold">
                                          <p:stCondLst>
                                            <p:cond delay="499"/>
                                          </p:stCondLst>
                                        </p:cTn>
                                        <p:tgtEl>
                                          <p:spTgt spid="41"/>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40"/>
                                        </p:tgtEl>
                                      </p:cBhvr>
                                    </p:animEffect>
                                    <p:set>
                                      <p:cBhvr>
                                        <p:cTn id="89" dur="1" fill="hold">
                                          <p:stCondLst>
                                            <p:cond delay="499"/>
                                          </p:stCondLst>
                                        </p:cTn>
                                        <p:tgtEl>
                                          <p:spTgt spid="40"/>
                                        </p:tgtEl>
                                        <p:attrNameLst>
                                          <p:attrName>style.visibility</p:attrName>
                                        </p:attrNameLst>
                                      </p:cBhvr>
                                      <p:to>
                                        <p:strVal val="hidden"/>
                                      </p:to>
                                    </p:set>
                                  </p:childTnLst>
                                </p:cTn>
                              </p:par>
                            </p:childTnLst>
                          </p:cTn>
                        </p:par>
                        <p:par>
                          <p:cTn id="90" fill="hold">
                            <p:stCondLst>
                              <p:cond delay="500"/>
                            </p:stCondLst>
                            <p:childTnLst>
                              <p:par>
                                <p:cTn id="91" presetID="10" presetClass="entr" presetSubtype="0" fill="hold" grpId="0" nodeType="after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fade">
                                      <p:cBhvr>
                                        <p:cTn id="93" dur="500"/>
                                        <p:tgtEl>
                                          <p:spTgt spid="49"/>
                                        </p:tgtEl>
                                      </p:cBhvr>
                                    </p:animEffect>
                                  </p:childTnLst>
                                </p:cTn>
                              </p:par>
                            </p:childTnLst>
                          </p:cTn>
                        </p:par>
                        <p:par>
                          <p:cTn id="94" fill="hold">
                            <p:stCondLst>
                              <p:cond delay="1000"/>
                            </p:stCondLst>
                            <p:childTnLst>
                              <p:par>
                                <p:cTn id="95" presetID="10" presetClass="entr" presetSubtype="0" fill="hold" grpId="0" nodeType="after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9" grpId="0" animBg="1"/>
      <p:bldP spid="43" grpId="0" animBg="1"/>
      <p:bldP spid="44" grpId="0" animBg="1"/>
      <p:bldP spid="45" grpId="0" animBg="1"/>
      <p:bldP spid="46" grpId="0" animBg="1"/>
      <p:bldP spid="47" grpId="0" animBg="1"/>
      <p:bldP spid="4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A3C2-0501-49C1-B4F2-A026A331AAAB}"/>
              </a:ext>
            </a:extLst>
          </p:cNvPr>
          <p:cNvSpPr>
            <a:spLocks noGrp="1"/>
          </p:cNvSpPr>
          <p:nvPr>
            <p:ph type="title"/>
          </p:nvPr>
        </p:nvSpPr>
        <p:spPr/>
        <p:txBody>
          <a:bodyPr/>
          <a:lstStyle/>
          <a:p>
            <a:r>
              <a:rPr lang="en-CA" dirty="0"/>
              <a:t>Ring Buffer API</a:t>
            </a:r>
          </a:p>
        </p:txBody>
      </p:sp>
      <p:sp>
        <p:nvSpPr>
          <p:cNvPr id="3" name="Content Placeholder 2">
            <a:extLst>
              <a:ext uri="{FF2B5EF4-FFF2-40B4-BE49-F238E27FC236}">
                <a16:creationId xmlns:a16="http://schemas.microsoft.com/office/drawing/2014/main" id="{2DDBC3F1-AE3C-48D8-83B5-D8969975BFEB}"/>
              </a:ext>
            </a:extLst>
          </p:cNvPr>
          <p:cNvSpPr>
            <a:spLocks noGrp="1"/>
          </p:cNvSpPr>
          <p:nvPr>
            <p:ph idx="1"/>
          </p:nvPr>
        </p:nvSpPr>
        <p:spPr/>
        <p:txBody>
          <a:bodyPr anchor="ctr">
            <a:normAutofit/>
          </a:bodyPr>
          <a:lstStyle/>
          <a:p>
            <a:pPr marL="0" indent="0">
              <a:buNone/>
            </a:pPr>
            <a:r>
              <a:rPr lang="en-CA" dirty="0">
                <a:solidFill>
                  <a:srgbClr val="0000FF"/>
                </a:solidFill>
                <a:latin typeface="Consolas" panose="020B0609020204030204" pitchFamily="49" charset="0"/>
              </a:rPr>
              <a:t>auto </a:t>
            </a:r>
            <a:r>
              <a:rPr lang="en-CA" dirty="0">
                <a:latin typeface="Consolas" panose="020B0609020204030204" pitchFamily="49" charset="0"/>
              </a:rPr>
              <a:t>[</a:t>
            </a:r>
            <a:r>
              <a:rPr lang="en-CA" dirty="0" err="1">
                <a:latin typeface="Consolas" panose="020B0609020204030204" pitchFamily="49" charset="0"/>
              </a:rPr>
              <a:t>pCPU</a:t>
            </a:r>
            <a:r>
              <a:rPr lang="en-CA" dirty="0">
                <a:latin typeface="Consolas" panose="020B0609020204030204" pitchFamily="49" charset="0"/>
              </a:rPr>
              <a:t>, </a:t>
            </a:r>
            <a:r>
              <a:rPr lang="en-CA" dirty="0" err="1">
                <a:latin typeface="Consolas" panose="020B0609020204030204" pitchFamily="49" charset="0"/>
              </a:rPr>
              <a:t>pGPU</a:t>
            </a:r>
            <a:r>
              <a:rPr lang="en-CA" dirty="0">
                <a:latin typeface="Consolas" panose="020B0609020204030204" pitchFamily="49" charset="0"/>
              </a:rPr>
              <a:t>] = </a:t>
            </a:r>
            <a:r>
              <a:rPr lang="en-CA" dirty="0" err="1">
                <a:latin typeface="Consolas" panose="020B0609020204030204" pitchFamily="49" charset="0"/>
              </a:rPr>
              <a:t>pRing</a:t>
            </a:r>
            <a:r>
              <a:rPr lang="en-CA" dirty="0">
                <a:latin typeface="Consolas" panose="020B0609020204030204" pitchFamily="49" charset="0"/>
              </a:rPr>
              <a:t>-&gt;</a:t>
            </a:r>
            <a:r>
              <a:rPr lang="en-CA" dirty="0" err="1">
                <a:latin typeface="Consolas" panose="020B0609020204030204" pitchFamily="49" charset="0"/>
              </a:rPr>
              <a:t>Alloc</a:t>
            </a:r>
            <a:r>
              <a:rPr lang="en-CA" dirty="0">
                <a:latin typeface="Consolas" panose="020B0609020204030204" pitchFamily="49" charset="0"/>
              </a:rPr>
              <a:t>&lt;</a:t>
            </a:r>
            <a:r>
              <a:rPr lang="en-CA" dirty="0">
                <a:solidFill>
                  <a:srgbClr val="2B91AF"/>
                </a:solidFill>
                <a:latin typeface="Consolas" panose="020B0609020204030204" pitchFamily="49" charset="0"/>
              </a:rPr>
              <a:t>Camera</a:t>
            </a:r>
            <a:r>
              <a:rPr lang="en-CA" dirty="0">
                <a:latin typeface="Consolas" panose="020B0609020204030204" pitchFamily="49" charset="0"/>
              </a:rPr>
              <a:t>&gt;();</a:t>
            </a:r>
          </a:p>
          <a:p>
            <a:pPr marL="0" indent="0">
              <a:buNone/>
            </a:pPr>
            <a:r>
              <a:rPr lang="en-CA" dirty="0">
                <a:latin typeface="Consolas" panose="020B0609020204030204" pitchFamily="49" charset="0"/>
              </a:rPr>
              <a:t>*</a:t>
            </a:r>
            <a:r>
              <a:rPr lang="en-CA" dirty="0" err="1">
                <a:latin typeface="Consolas" panose="020B0609020204030204" pitchFamily="49" charset="0"/>
              </a:rPr>
              <a:t>pCPU</a:t>
            </a:r>
            <a:r>
              <a:rPr lang="en-CA" dirty="0">
                <a:latin typeface="Consolas" panose="020B0609020204030204" pitchFamily="49" charset="0"/>
              </a:rPr>
              <a:t> = camera;</a:t>
            </a:r>
          </a:p>
          <a:p>
            <a:pPr marL="0" indent="0">
              <a:buNone/>
            </a:pPr>
            <a:r>
              <a:rPr lang="en-CA" dirty="0" err="1">
                <a:latin typeface="Consolas" panose="020B0609020204030204" pitchFamily="49" charset="0"/>
              </a:rPr>
              <a:t>pCmdList</a:t>
            </a:r>
            <a:r>
              <a:rPr lang="en-CA" dirty="0">
                <a:latin typeface="Consolas" panose="020B0609020204030204" pitchFamily="49" charset="0"/>
              </a:rPr>
              <a:t>-&gt;</a:t>
            </a:r>
            <a:r>
              <a:rPr lang="en-CA" dirty="0" err="1">
                <a:latin typeface="Consolas" panose="020B0609020204030204" pitchFamily="49" charset="0"/>
              </a:rPr>
              <a:t>SetDrawParam</a:t>
            </a:r>
            <a:r>
              <a:rPr lang="en-CA" dirty="0">
                <a:latin typeface="Consolas" panose="020B0609020204030204" pitchFamily="49" charset="0"/>
              </a:rPr>
              <a:t>(</a:t>
            </a:r>
            <a:r>
              <a:rPr lang="en-CA" dirty="0">
                <a:solidFill>
                  <a:srgbClr val="6F008A"/>
                </a:solidFill>
                <a:latin typeface="Consolas" panose="020B0609020204030204" pitchFamily="49" charset="0"/>
              </a:rPr>
              <a:t>CAMERA_PARAM_IDX</a:t>
            </a:r>
            <a:r>
              <a:rPr lang="en-CA" dirty="0">
                <a:latin typeface="Consolas" panose="020B0609020204030204" pitchFamily="49" charset="0"/>
              </a:rPr>
              <a:t>, </a:t>
            </a:r>
            <a:r>
              <a:rPr lang="en-CA" dirty="0" err="1">
                <a:latin typeface="Consolas" panose="020B0609020204030204" pitchFamily="49" charset="0"/>
              </a:rPr>
              <a:t>pGPU</a:t>
            </a:r>
            <a:r>
              <a:rPr lang="en-CA" dirty="0">
                <a:latin typeface="Consolas" panose="020B0609020204030204" pitchFamily="49" charset="0"/>
              </a:rPr>
              <a:t>);</a:t>
            </a:r>
          </a:p>
          <a:p>
            <a:pPr marL="0" indent="0">
              <a:buNone/>
            </a:pPr>
            <a:endParaRPr lang="en-CA" dirty="0">
              <a:latin typeface="Consolas" panose="020B0609020204030204" pitchFamily="49" charset="0"/>
            </a:endParaRPr>
          </a:p>
          <a:p>
            <a:pPr marL="0" indent="0">
              <a:buNone/>
            </a:pPr>
            <a:r>
              <a:rPr lang="en-CA" dirty="0">
                <a:solidFill>
                  <a:srgbClr val="0000FF"/>
                </a:solidFill>
                <a:latin typeface="Consolas" panose="020B0609020204030204" pitchFamily="49" charset="0"/>
              </a:rPr>
              <a:t>auto </a:t>
            </a:r>
            <a:r>
              <a:rPr lang="en-CA" dirty="0">
                <a:latin typeface="Consolas" panose="020B0609020204030204" pitchFamily="49" charset="0"/>
              </a:rPr>
              <a:t>[</a:t>
            </a:r>
            <a:r>
              <a:rPr lang="en-CA" dirty="0" err="1">
                <a:latin typeface="Consolas" panose="020B0609020204030204" pitchFamily="49" charset="0"/>
              </a:rPr>
              <a:t>pCPU</a:t>
            </a:r>
            <a:r>
              <a:rPr lang="en-CA" dirty="0">
                <a:latin typeface="Consolas" panose="020B0609020204030204" pitchFamily="49" charset="0"/>
              </a:rPr>
              <a:t>, </a:t>
            </a:r>
            <a:r>
              <a:rPr lang="en-CA" dirty="0" err="1">
                <a:latin typeface="Consolas" panose="020B0609020204030204" pitchFamily="49" charset="0"/>
              </a:rPr>
              <a:t>pGPU</a:t>
            </a:r>
            <a:r>
              <a:rPr lang="en-CA" dirty="0">
                <a:latin typeface="Consolas" panose="020B0609020204030204" pitchFamily="49" charset="0"/>
              </a:rPr>
              <a:t>] = </a:t>
            </a:r>
            <a:r>
              <a:rPr lang="en-CA" dirty="0" err="1">
                <a:latin typeface="Consolas" panose="020B0609020204030204" pitchFamily="49" charset="0"/>
              </a:rPr>
              <a:t>pDescriptorRing</a:t>
            </a:r>
            <a:r>
              <a:rPr lang="en-CA" dirty="0">
                <a:latin typeface="Consolas" panose="020B0609020204030204" pitchFamily="49" charset="0"/>
              </a:rPr>
              <a:t>-&gt;</a:t>
            </a:r>
            <a:r>
              <a:rPr lang="en-CA" dirty="0" err="1">
                <a:latin typeface="Consolas" panose="020B0609020204030204" pitchFamily="49" charset="0"/>
              </a:rPr>
              <a:t>Alloc</a:t>
            </a:r>
            <a:r>
              <a:rPr lang="en-CA" dirty="0">
                <a:latin typeface="Consolas" panose="020B0609020204030204" pitchFamily="49" charset="0"/>
              </a:rPr>
              <a:t>(1);</a:t>
            </a:r>
          </a:p>
          <a:p>
            <a:pPr marL="0" indent="0">
              <a:buNone/>
            </a:pPr>
            <a:r>
              <a:rPr lang="en-CA" dirty="0" err="1">
                <a:latin typeface="Consolas" panose="020B0609020204030204" pitchFamily="49" charset="0"/>
              </a:rPr>
              <a:t>WriteDescriptor</a:t>
            </a:r>
            <a:r>
              <a:rPr lang="en-CA" dirty="0">
                <a:latin typeface="Consolas" panose="020B0609020204030204" pitchFamily="49" charset="0"/>
              </a:rPr>
              <a:t>(</a:t>
            </a:r>
            <a:r>
              <a:rPr lang="en-CA" dirty="0" err="1">
                <a:latin typeface="Consolas" panose="020B0609020204030204" pitchFamily="49" charset="0"/>
              </a:rPr>
              <a:t>pCPU</a:t>
            </a:r>
            <a:r>
              <a:rPr lang="en-CA" dirty="0">
                <a:latin typeface="Consolas" panose="020B0609020204030204" pitchFamily="49" charset="0"/>
              </a:rPr>
              <a:t>, </a:t>
            </a:r>
            <a:r>
              <a:rPr lang="en-CA" dirty="0" err="1">
                <a:latin typeface="Consolas" panose="020B0609020204030204" pitchFamily="49" charset="0"/>
              </a:rPr>
              <a:t>desc</a:t>
            </a:r>
            <a:r>
              <a:rPr lang="en-CA" dirty="0">
                <a:latin typeface="Consolas" panose="020B0609020204030204" pitchFamily="49" charset="0"/>
              </a:rPr>
              <a:t>);</a:t>
            </a:r>
          </a:p>
          <a:p>
            <a:pPr marL="0" indent="0">
              <a:buNone/>
            </a:pPr>
            <a:r>
              <a:rPr lang="en-CA" dirty="0" err="1">
                <a:latin typeface="Consolas" panose="020B0609020204030204" pitchFamily="49" charset="0"/>
              </a:rPr>
              <a:t>pCmdList</a:t>
            </a:r>
            <a:r>
              <a:rPr lang="en-CA" dirty="0">
                <a:latin typeface="Consolas" panose="020B0609020204030204" pitchFamily="49" charset="0"/>
              </a:rPr>
              <a:t>-&gt;</a:t>
            </a:r>
            <a:r>
              <a:rPr lang="en-CA" dirty="0" err="1">
                <a:latin typeface="Consolas" panose="020B0609020204030204" pitchFamily="49" charset="0"/>
              </a:rPr>
              <a:t>SetDrawParam</a:t>
            </a:r>
            <a:r>
              <a:rPr lang="en-CA" dirty="0">
                <a:latin typeface="Consolas" panose="020B0609020204030204" pitchFamily="49" charset="0"/>
              </a:rPr>
              <a:t>(</a:t>
            </a:r>
            <a:r>
              <a:rPr lang="en-CA" dirty="0">
                <a:solidFill>
                  <a:srgbClr val="6F008A"/>
                </a:solidFill>
                <a:latin typeface="Consolas" panose="020B0609020204030204" pitchFamily="49" charset="0"/>
              </a:rPr>
              <a:t>TEXTURE_PARAM_IDX</a:t>
            </a:r>
            <a:r>
              <a:rPr lang="en-CA" dirty="0">
                <a:latin typeface="Consolas" panose="020B0609020204030204" pitchFamily="49" charset="0"/>
              </a:rPr>
              <a:t>, </a:t>
            </a:r>
            <a:r>
              <a:rPr lang="en-CA" dirty="0" err="1">
                <a:latin typeface="Consolas" panose="020B0609020204030204" pitchFamily="49" charset="0"/>
              </a:rPr>
              <a:t>pGPU</a:t>
            </a:r>
            <a:r>
              <a:rPr lang="en-CA" dirty="0">
                <a:latin typeface="Consolas" panose="020B0609020204030204" pitchFamily="49" charset="0"/>
              </a:rPr>
              <a:t>);</a:t>
            </a:r>
          </a:p>
          <a:p>
            <a:pPr marL="0" indent="0">
              <a:buNone/>
            </a:pPr>
            <a:endParaRPr lang="en-CA" dirty="0">
              <a:latin typeface="Consolas" panose="020B0609020204030204" pitchFamily="49" charset="0"/>
            </a:endParaRPr>
          </a:p>
        </p:txBody>
      </p:sp>
    </p:spTree>
    <p:extLst>
      <p:ext uri="{BB962C8B-B14F-4D97-AF65-F5344CB8AC3E}">
        <p14:creationId xmlns:p14="http://schemas.microsoft.com/office/powerpoint/2010/main" val="2317397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E33FA325-528A-4851-A8AF-1A364C4BBF61}"/>
              </a:ext>
            </a:extLst>
          </p:cNvPr>
          <p:cNvSpPr/>
          <p:nvPr/>
        </p:nvSpPr>
        <p:spPr>
          <a:xfrm>
            <a:off x="2584174" y="2149131"/>
            <a:ext cx="4632015" cy="10075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CA" dirty="0"/>
          </a:p>
        </p:txBody>
      </p:sp>
      <p:sp>
        <p:nvSpPr>
          <p:cNvPr id="2" name="Title 1">
            <a:extLst>
              <a:ext uri="{FF2B5EF4-FFF2-40B4-BE49-F238E27FC236}">
                <a16:creationId xmlns:a16="http://schemas.microsoft.com/office/drawing/2014/main" id="{61B5F32A-9D92-42F6-AF31-C03A315FCD53}"/>
              </a:ext>
            </a:extLst>
          </p:cNvPr>
          <p:cNvSpPr>
            <a:spLocks noGrp="1"/>
          </p:cNvSpPr>
          <p:nvPr>
            <p:ph type="title"/>
          </p:nvPr>
        </p:nvSpPr>
        <p:spPr>
          <a:xfrm>
            <a:off x="838200" y="365125"/>
            <a:ext cx="10515600" cy="1325563"/>
          </a:xfrm>
        </p:spPr>
        <p:txBody>
          <a:bodyPr/>
          <a:lstStyle/>
          <a:p>
            <a:r>
              <a:rPr lang="en-CA" dirty="0"/>
              <a:t>Ring Buffers: Handling Out-of-Memory</a:t>
            </a:r>
          </a:p>
        </p:txBody>
      </p:sp>
      <p:sp>
        <p:nvSpPr>
          <p:cNvPr id="5" name="Rectangle 4">
            <a:extLst>
              <a:ext uri="{FF2B5EF4-FFF2-40B4-BE49-F238E27FC236}">
                <a16:creationId xmlns:a16="http://schemas.microsoft.com/office/drawing/2014/main" id="{05A06318-8372-409E-96C7-A1F88572E2E7}"/>
              </a:ext>
            </a:extLst>
          </p:cNvPr>
          <p:cNvSpPr/>
          <p:nvPr/>
        </p:nvSpPr>
        <p:spPr>
          <a:xfrm>
            <a:off x="2945823"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6" name="Rectangle 5">
            <a:extLst>
              <a:ext uri="{FF2B5EF4-FFF2-40B4-BE49-F238E27FC236}">
                <a16:creationId xmlns:a16="http://schemas.microsoft.com/office/drawing/2014/main" id="{7C8A0385-9C85-4470-9139-8DD4655CEB82}"/>
              </a:ext>
            </a:extLst>
          </p:cNvPr>
          <p:cNvSpPr/>
          <p:nvPr/>
        </p:nvSpPr>
        <p:spPr>
          <a:xfrm>
            <a:off x="3336531"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7" name="Rectangle 6">
            <a:extLst>
              <a:ext uri="{FF2B5EF4-FFF2-40B4-BE49-F238E27FC236}">
                <a16:creationId xmlns:a16="http://schemas.microsoft.com/office/drawing/2014/main" id="{D5836FD9-DFA3-497A-9DF2-B654DB2CF120}"/>
              </a:ext>
            </a:extLst>
          </p:cNvPr>
          <p:cNvSpPr/>
          <p:nvPr/>
        </p:nvSpPr>
        <p:spPr>
          <a:xfrm>
            <a:off x="3729017"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C05488BE-5174-4385-8B2A-C82F08BB8054}"/>
              </a:ext>
            </a:extLst>
          </p:cNvPr>
          <p:cNvSpPr/>
          <p:nvPr/>
        </p:nvSpPr>
        <p:spPr>
          <a:xfrm>
            <a:off x="4119725"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9" name="Rectangle 8">
            <a:extLst>
              <a:ext uri="{FF2B5EF4-FFF2-40B4-BE49-F238E27FC236}">
                <a16:creationId xmlns:a16="http://schemas.microsoft.com/office/drawing/2014/main" id="{7F9F860F-0FAD-44A1-BBD5-AF9D3536F634}"/>
              </a:ext>
            </a:extLst>
          </p:cNvPr>
          <p:cNvSpPr/>
          <p:nvPr/>
        </p:nvSpPr>
        <p:spPr>
          <a:xfrm>
            <a:off x="4507843"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10" name="Rectangle 9">
            <a:extLst>
              <a:ext uri="{FF2B5EF4-FFF2-40B4-BE49-F238E27FC236}">
                <a16:creationId xmlns:a16="http://schemas.microsoft.com/office/drawing/2014/main" id="{1130D702-7E50-486C-911B-F6DD6044AB47}"/>
              </a:ext>
            </a:extLst>
          </p:cNvPr>
          <p:cNvSpPr/>
          <p:nvPr/>
        </p:nvSpPr>
        <p:spPr>
          <a:xfrm>
            <a:off x="4898551"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11" name="Rectangle 10">
            <a:extLst>
              <a:ext uri="{FF2B5EF4-FFF2-40B4-BE49-F238E27FC236}">
                <a16:creationId xmlns:a16="http://schemas.microsoft.com/office/drawing/2014/main" id="{2F889417-2F0C-4DC7-B8E9-AB24F8701833}"/>
              </a:ext>
            </a:extLst>
          </p:cNvPr>
          <p:cNvSpPr/>
          <p:nvPr/>
        </p:nvSpPr>
        <p:spPr>
          <a:xfrm>
            <a:off x="5291037"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12" name="Rectangle 11">
            <a:extLst>
              <a:ext uri="{FF2B5EF4-FFF2-40B4-BE49-F238E27FC236}">
                <a16:creationId xmlns:a16="http://schemas.microsoft.com/office/drawing/2014/main" id="{E7C73462-2423-4C6A-8AB2-510ECB7E412C}"/>
              </a:ext>
            </a:extLst>
          </p:cNvPr>
          <p:cNvSpPr/>
          <p:nvPr/>
        </p:nvSpPr>
        <p:spPr>
          <a:xfrm>
            <a:off x="5681745"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13" name="Rectangle 12">
            <a:extLst>
              <a:ext uri="{FF2B5EF4-FFF2-40B4-BE49-F238E27FC236}">
                <a16:creationId xmlns:a16="http://schemas.microsoft.com/office/drawing/2014/main" id="{9FE33056-3223-4C89-9DDE-F81B99E23BB5}"/>
              </a:ext>
            </a:extLst>
          </p:cNvPr>
          <p:cNvSpPr/>
          <p:nvPr/>
        </p:nvSpPr>
        <p:spPr>
          <a:xfrm>
            <a:off x="6074231"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14" name="Rectangle 13">
            <a:extLst>
              <a:ext uri="{FF2B5EF4-FFF2-40B4-BE49-F238E27FC236}">
                <a16:creationId xmlns:a16="http://schemas.microsoft.com/office/drawing/2014/main" id="{9C07FC39-B788-4367-A3C6-F2AAEC220B51}"/>
              </a:ext>
            </a:extLst>
          </p:cNvPr>
          <p:cNvSpPr/>
          <p:nvPr/>
        </p:nvSpPr>
        <p:spPr>
          <a:xfrm>
            <a:off x="6464939" y="2372394"/>
            <a:ext cx="395076" cy="5785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dirty="0"/>
          </a:p>
        </p:txBody>
      </p:sp>
      <p:sp>
        <p:nvSpPr>
          <p:cNvPr id="20" name="Speech Bubble: Rectangle 19">
            <a:extLst>
              <a:ext uri="{FF2B5EF4-FFF2-40B4-BE49-F238E27FC236}">
                <a16:creationId xmlns:a16="http://schemas.microsoft.com/office/drawing/2014/main" id="{F9AB2A68-8AFC-458C-B7BD-D0904690390A}"/>
              </a:ext>
            </a:extLst>
          </p:cNvPr>
          <p:cNvSpPr/>
          <p:nvPr/>
        </p:nvSpPr>
        <p:spPr>
          <a:xfrm flipH="1">
            <a:off x="4898546" y="3056845"/>
            <a:ext cx="1962759" cy="852405"/>
          </a:xfrm>
          <a:prstGeom prst="wedgeRectCallout">
            <a:avLst>
              <a:gd name="adj1" fmla="val 104690"/>
              <a:gd name="adj2" fmla="val 119821"/>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52DE4C03-3C9B-4A19-ABAF-6BA36E1EA311}"/>
              </a:ext>
            </a:extLst>
          </p:cNvPr>
          <p:cNvSpPr/>
          <p:nvPr/>
        </p:nvSpPr>
        <p:spPr>
          <a:xfrm>
            <a:off x="2938878" y="2372394"/>
            <a:ext cx="395076" cy="5785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sp>
        <p:nvSpPr>
          <p:cNvPr id="23" name="Rectangle 22">
            <a:extLst>
              <a:ext uri="{FF2B5EF4-FFF2-40B4-BE49-F238E27FC236}">
                <a16:creationId xmlns:a16="http://schemas.microsoft.com/office/drawing/2014/main" id="{014E744B-E984-4152-A7B6-96CB68EB99B3}"/>
              </a:ext>
            </a:extLst>
          </p:cNvPr>
          <p:cNvSpPr/>
          <p:nvPr/>
        </p:nvSpPr>
        <p:spPr>
          <a:xfrm>
            <a:off x="3331364" y="2372394"/>
            <a:ext cx="395076" cy="5785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sp>
        <p:nvSpPr>
          <p:cNvPr id="24" name="Rectangle 23">
            <a:extLst>
              <a:ext uri="{FF2B5EF4-FFF2-40B4-BE49-F238E27FC236}">
                <a16:creationId xmlns:a16="http://schemas.microsoft.com/office/drawing/2014/main" id="{99D099C6-F8ED-4E8B-ABBA-FAA8940F3382}"/>
              </a:ext>
            </a:extLst>
          </p:cNvPr>
          <p:cNvSpPr/>
          <p:nvPr/>
        </p:nvSpPr>
        <p:spPr>
          <a:xfrm>
            <a:off x="3722072" y="2372394"/>
            <a:ext cx="395076" cy="5785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sp>
        <p:nvSpPr>
          <p:cNvPr id="25" name="Rectangle 24">
            <a:extLst>
              <a:ext uri="{FF2B5EF4-FFF2-40B4-BE49-F238E27FC236}">
                <a16:creationId xmlns:a16="http://schemas.microsoft.com/office/drawing/2014/main" id="{C89369C2-98E1-4565-BA0D-5D489FF8F0FE}"/>
              </a:ext>
            </a:extLst>
          </p:cNvPr>
          <p:cNvSpPr/>
          <p:nvPr/>
        </p:nvSpPr>
        <p:spPr>
          <a:xfrm>
            <a:off x="4114558" y="2372394"/>
            <a:ext cx="395076" cy="5785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sp>
        <p:nvSpPr>
          <p:cNvPr id="26" name="Rectangle 25">
            <a:extLst>
              <a:ext uri="{FF2B5EF4-FFF2-40B4-BE49-F238E27FC236}">
                <a16:creationId xmlns:a16="http://schemas.microsoft.com/office/drawing/2014/main" id="{C6CC48DD-AA92-49B0-9F92-9370FEAD0D32}"/>
              </a:ext>
            </a:extLst>
          </p:cNvPr>
          <p:cNvSpPr/>
          <p:nvPr/>
        </p:nvSpPr>
        <p:spPr>
          <a:xfrm>
            <a:off x="4505266" y="2372394"/>
            <a:ext cx="395076" cy="5785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sp>
        <p:nvSpPr>
          <p:cNvPr id="35" name="Speech Bubble: Rectangle 34">
            <a:extLst>
              <a:ext uri="{FF2B5EF4-FFF2-40B4-BE49-F238E27FC236}">
                <a16:creationId xmlns:a16="http://schemas.microsoft.com/office/drawing/2014/main" id="{ACBF168D-B939-4318-8FDB-B28EEDE33D07}"/>
              </a:ext>
            </a:extLst>
          </p:cNvPr>
          <p:cNvSpPr/>
          <p:nvPr/>
        </p:nvSpPr>
        <p:spPr>
          <a:xfrm>
            <a:off x="4903402" y="2266469"/>
            <a:ext cx="1952728" cy="807720"/>
          </a:xfrm>
          <a:prstGeom prst="wedgeRectCallout">
            <a:avLst>
              <a:gd name="adj1" fmla="val 121728"/>
              <a:gd name="adj2" fmla="val 223413"/>
            </a:avLst>
          </a:prstGeom>
          <a:solidFill>
            <a:schemeClr val="accent2">
              <a:alpha val="2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51" name="Speech Bubble: Rectangle 50">
            <a:extLst>
              <a:ext uri="{FF2B5EF4-FFF2-40B4-BE49-F238E27FC236}">
                <a16:creationId xmlns:a16="http://schemas.microsoft.com/office/drawing/2014/main" id="{0F6F7815-9BCD-4A86-8EC1-ECDBF51C1C57}"/>
              </a:ext>
            </a:extLst>
          </p:cNvPr>
          <p:cNvSpPr/>
          <p:nvPr/>
        </p:nvSpPr>
        <p:spPr>
          <a:xfrm flipH="1">
            <a:off x="4904214" y="2259662"/>
            <a:ext cx="1962759" cy="852405"/>
          </a:xfrm>
          <a:prstGeom prst="wedgeRectCallout">
            <a:avLst>
              <a:gd name="adj1" fmla="val 104393"/>
              <a:gd name="adj2" fmla="val 208646"/>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28">
            <a:extLst>
              <a:ext uri="{FF2B5EF4-FFF2-40B4-BE49-F238E27FC236}">
                <a16:creationId xmlns:a16="http://schemas.microsoft.com/office/drawing/2014/main" id="{A83D5010-0F4D-41C2-AD0A-CA7BA78CBC62}"/>
              </a:ext>
            </a:extLst>
          </p:cNvPr>
          <p:cNvSpPr/>
          <p:nvPr/>
        </p:nvSpPr>
        <p:spPr>
          <a:xfrm>
            <a:off x="4897256" y="2372394"/>
            <a:ext cx="395076" cy="57852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CA" dirty="0"/>
          </a:p>
        </p:txBody>
      </p:sp>
      <p:sp>
        <p:nvSpPr>
          <p:cNvPr id="30" name="Rectangle 29">
            <a:extLst>
              <a:ext uri="{FF2B5EF4-FFF2-40B4-BE49-F238E27FC236}">
                <a16:creationId xmlns:a16="http://schemas.microsoft.com/office/drawing/2014/main" id="{96D32A3E-3441-4816-A82B-685767118D1B}"/>
              </a:ext>
            </a:extLst>
          </p:cNvPr>
          <p:cNvSpPr/>
          <p:nvPr/>
        </p:nvSpPr>
        <p:spPr>
          <a:xfrm>
            <a:off x="5289742" y="2372394"/>
            <a:ext cx="395076" cy="57852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CA" dirty="0"/>
          </a:p>
        </p:txBody>
      </p:sp>
      <p:sp>
        <p:nvSpPr>
          <p:cNvPr id="31" name="Rectangle 30">
            <a:extLst>
              <a:ext uri="{FF2B5EF4-FFF2-40B4-BE49-F238E27FC236}">
                <a16:creationId xmlns:a16="http://schemas.microsoft.com/office/drawing/2014/main" id="{542B868F-EB3F-41F7-9E42-4D63CBC06F91}"/>
              </a:ext>
            </a:extLst>
          </p:cNvPr>
          <p:cNvSpPr/>
          <p:nvPr/>
        </p:nvSpPr>
        <p:spPr>
          <a:xfrm>
            <a:off x="5680450" y="2372394"/>
            <a:ext cx="395076" cy="57852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CA" dirty="0"/>
          </a:p>
        </p:txBody>
      </p:sp>
      <p:sp>
        <p:nvSpPr>
          <p:cNvPr id="32" name="Rectangle 31">
            <a:extLst>
              <a:ext uri="{FF2B5EF4-FFF2-40B4-BE49-F238E27FC236}">
                <a16:creationId xmlns:a16="http://schemas.microsoft.com/office/drawing/2014/main" id="{641B3E8D-6DE8-4290-AFDE-FDB183782795}"/>
              </a:ext>
            </a:extLst>
          </p:cNvPr>
          <p:cNvSpPr/>
          <p:nvPr/>
        </p:nvSpPr>
        <p:spPr>
          <a:xfrm>
            <a:off x="6072936" y="2372394"/>
            <a:ext cx="395076" cy="57852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CA" dirty="0"/>
          </a:p>
        </p:txBody>
      </p:sp>
      <p:sp>
        <p:nvSpPr>
          <p:cNvPr id="33" name="Rectangle 32">
            <a:extLst>
              <a:ext uri="{FF2B5EF4-FFF2-40B4-BE49-F238E27FC236}">
                <a16:creationId xmlns:a16="http://schemas.microsoft.com/office/drawing/2014/main" id="{6CE21BCD-859E-4587-B06B-BDC7CFCD8340}"/>
              </a:ext>
            </a:extLst>
          </p:cNvPr>
          <p:cNvSpPr/>
          <p:nvPr/>
        </p:nvSpPr>
        <p:spPr>
          <a:xfrm>
            <a:off x="6463644" y="2372394"/>
            <a:ext cx="395076" cy="57852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CA" dirty="0"/>
          </a:p>
        </p:txBody>
      </p:sp>
      <p:sp>
        <p:nvSpPr>
          <p:cNvPr id="42" name="Rectangle 41">
            <a:extLst>
              <a:ext uri="{FF2B5EF4-FFF2-40B4-BE49-F238E27FC236}">
                <a16:creationId xmlns:a16="http://schemas.microsoft.com/office/drawing/2014/main" id="{91D7365F-9209-4FE6-A478-44A27DD867D6}"/>
              </a:ext>
            </a:extLst>
          </p:cNvPr>
          <p:cNvSpPr/>
          <p:nvPr/>
        </p:nvSpPr>
        <p:spPr>
          <a:xfrm>
            <a:off x="2987826" y="4499429"/>
            <a:ext cx="1698172" cy="119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CPU</a:t>
            </a:r>
          </a:p>
        </p:txBody>
      </p:sp>
      <p:sp>
        <p:nvSpPr>
          <p:cNvPr id="44" name="Rectangle 43">
            <a:extLst>
              <a:ext uri="{FF2B5EF4-FFF2-40B4-BE49-F238E27FC236}">
                <a16:creationId xmlns:a16="http://schemas.microsoft.com/office/drawing/2014/main" id="{1633DDD8-175D-4856-ADF5-DACCDD9F914D}"/>
              </a:ext>
            </a:extLst>
          </p:cNvPr>
          <p:cNvSpPr/>
          <p:nvPr/>
        </p:nvSpPr>
        <p:spPr>
          <a:xfrm>
            <a:off x="7459411" y="4499428"/>
            <a:ext cx="1698172" cy="11974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GPU</a:t>
            </a:r>
          </a:p>
        </p:txBody>
      </p:sp>
      <p:sp>
        <p:nvSpPr>
          <p:cNvPr id="52" name="Speech Bubble: Rectangle 51">
            <a:extLst>
              <a:ext uri="{FF2B5EF4-FFF2-40B4-BE49-F238E27FC236}">
                <a16:creationId xmlns:a16="http://schemas.microsoft.com/office/drawing/2014/main" id="{608547E7-87D8-40E7-84C5-09E2B5A01A9D}"/>
              </a:ext>
            </a:extLst>
          </p:cNvPr>
          <p:cNvSpPr/>
          <p:nvPr/>
        </p:nvSpPr>
        <p:spPr>
          <a:xfrm>
            <a:off x="2952698" y="2249124"/>
            <a:ext cx="1952728" cy="807720"/>
          </a:xfrm>
          <a:prstGeom prst="wedgeRectCallout">
            <a:avLst>
              <a:gd name="adj1" fmla="val 222242"/>
              <a:gd name="adj2" fmla="val 229182"/>
            </a:avLst>
          </a:prstGeom>
          <a:solidFill>
            <a:schemeClr val="accent2">
              <a:alpha val="2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53" name="Rectangle 52">
            <a:extLst>
              <a:ext uri="{FF2B5EF4-FFF2-40B4-BE49-F238E27FC236}">
                <a16:creationId xmlns:a16="http://schemas.microsoft.com/office/drawing/2014/main" id="{17D3E133-6FC1-4841-A121-A676B510007F}"/>
              </a:ext>
            </a:extLst>
          </p:cNvPr>
          <p:cNvSpPr/>
          <p:nvPr/>
        </p:nvSpPr>
        <p:spPr>
          <a:xfrm>
            <a:off x="4906488" y="2368990"/>
            <a:ext cx="395076" cy="5785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54" name="Rectangle 53">
            <a:extLst>
              <a:ext uri="{FF2B5EF4-FFF2-40B4-BE49-F238E27FC236}">
                <a16:creationId xmlns:a16="http://schemas.microsoft.com/office/drawing/2014/main" id="{9A4141AA-627A-47A0-A06B-BECDA5B38628}"/>
              </a:ext>
            </a:extLst>
          </p:cNvPr>
          <p:cNvSpPr/>
          <p:nvPr/>
        </p:nvSpPr>
        <p:spPr>
          <a:xfrm>
            <a:off x="5298974" y="2368990"/>
            <a:ext cx="395076" cy="5785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55" name="Rectangle 54">
            <a:extLst>
              <a:ext uri="{FF2B5EF4-FFF2-40B4-BE49-F238E27FC236}">
                <a16:creationId xmlns:a16="http://schemas.microsoft.com/office/drawing/2014/main" id="{546A7E8C-F2C8-440C-88A1-3E40E05AAB50}"/>
              </a:ext>
            </a:extLst>
          </p:cNvPr>
          <p:cNvSpPr/>
          <p:nvPr/>
        </p:nvSpPr>
        <p:spPr>
          <a:xfrm>
            <a:off x="5689682" y="2368990"/>
            <a:ext cx="395076" cy="5785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56" name="Rectangle 55">
            <a:extLst>
              <a:ext uri="{FF2B5EF4-FFF2-40B4-BE49-F238E27FC236}">
                <a16:creationId xmlns:a16="http://schemas.microsoft.com/office/drawing/2014/main" id="{9A90D3F2-AD59-4684-B487-4F644598023C}"/>
              </a:ext>
            </a:extLst>
          </p:cNvPr>
          <p:cNvSpPr/>
          <p:nvPr/>
        </p:nvSpPr>
        <p:spPr>
          <a:xfrm>
            <a:off x="6082168" y="2368990"/>
            <a:ext cx="395076" cy="5785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57" name="Rectangle 56">
            <a:extLst>
              <a:ext uri="{FF2B5EF4-FFF2-40B4-BE49-F238E27FC236}">
                <a16:creationId xmlns:a16="http://schemas.microsoft.com/office/drawing/2014/main" id="{8348A351-50BA-48C6-BABE-D0FAACC7DA04}"/>
              </a:ext>
            </a:extLst>
          </p:cNvPr>
          <p:cNvSpPr/>
          <p:nvPr/>
        </p:nvSpPr>
        <p:spPr>
          <a:xfrm>
            <a:off x="6472876" y="2368990"/>
            <a:ext cx="395076" cy="5785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pic>
        <p:nvPicPr>
          <p:cNvPr id="36" name="Picture 35">
            <a:extLst>
              <a:ext uri="{FF2B5EF4-FFF2-40B4-BE49-F238E27FC236}">
                <a16:creationId xmlns:a16="http://schemas.microsoft.com/office/drawing/2014/main" id="{FAC9F4C5-62EE-44C0-8DC8-C4AE3ED49A8F}"/>
              </a:ext>
            </a:extLst>
          </p:cNvPr>
          <p:cNvPicPr>
            <a:picLocks noChangeAspect="1"/>
          </p:cNvPicPr>
          <p:nvPr/>
        </p:nvPicPr>
        <p:blipFill>
          <a:blip r:embed="rId3"/>
          <a:stretch>
            <a:fillRect/>
          </a:stretch>
        </p:blipFill>
        <p:spPr>
          <a:xfrm>
            <a:off x="5370006" y="2975065"/>
            <a:ext cx="1015963" cy="1015963"/>
          </a:xfrm>
          <a:prstGeom prst="rect">
            <a:avLst/>
          </a:prstGeom>
        </p:spPr>
      </p:pic>
    </p:spTree>
    <p:extLst>
      <p:ext uri="{BB962C8B-B14F-4D97-AF65-F5344CB8AC3E}">
        <p14:creationId xmlns:p14="http://schemas.microsoft.com/office/powerpoint/2010/main" val="427623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30"/>
                                        </p:tgtEl>
                                      </p:cBhvr>
                                    </p:animEffect>
                                    <p:set>
                                      <p:cBhvr>
                                        <p:cTn id="11" dur="1" fill="hold">
                                          <p:stCondLst>
                                            <p:cond delay="499"/>
                                          </p:stCondLst>
                                        </p:cTn>
                                        <p:tgtEl>
                                          <p:spTgt spid="30"/>
                                        </p:tgtEl>
                                        <p:attrNameLst>
                                          <p:attrName>style.visibility</p:attrName>
                                        </p:attrNameLst>
                                      </p:cBhvr>
                                      <p:to>
                                        <p:strVal val="hidden"/>
                                      </p:to>
                                    </p:set>
                                  </p:childTnLst>
                                </p:cTn>
                              </p:par>
                            </p:childTnLst>
                          </p:cTn>
                        </p:par>
                        <p:par>
                          <p:cTn id="12" fill="hold">
                            <p:stCondLst>
                              <p:cond delay="1000"/>
                            </p:stCondLst>
                            <p:childTnLst>
                              <p:par>
                                <p:cTn id="13" presetID="10" presetClass="exit" presetSubtype="0" fill="hold" grpId="0" nodeType="afterEffect">
                                  <p:stCondLst>
                                    <p:cond delay="0"/>
                                  </p:stCondLst>
                                  <p:childTnLst>
                                    <p:animEffect transition="out" filter="fade">
                                      <p:cBhvr>
                                        <p:cTn id="14" dur="500"/>
                                        <p:tgtEl>
                                          <p:spTgt spid="31"/>
                                        </p:tgtEl>
                                      </p:cBhvr>
                                    </p:animEffect>
                                    <p:set>
                                      <p:cBhvr>
                                        <p:cTn id="15" dur="1" fill="hold">
                                          <p:stCondLst>
                                            <p:cond delay="499"/>
                                          </p:stCondLst>
                                        </p:cTn>
                                        <p:tgtEl>
                                          <p:spTgt spid="31"/>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0" nodeType="afterEffect">
                                  <p:stCondLst>
                                    <p:cond delay="0"/>
                                  </p:stCondLst>
                                  <p:childTnLst>
                                    <p:animEffect transition="out" filter="fade">
                                      <p:cBhvr>
                                        <p:cTn id="18" dur="500"/>
                                        <p:tgtEl>
                                          <p:spTgt spid="32"/>
                                        </p:tgtEl>
                                      </p:cBhvr>
                                    </p:animEffect>
                                    <p:set>
                                      <p:cBhvr>
                                        <p:cTn id="19" dur="1" fill="hold">
                                          <p:stCondLst>
                                            <p:cond delay="499"/>
                                          </p:stCondLst>
                                        </p:cTn>
                                        <p:tgtEl>
                                          <p:spTgt spid="32"/>
                                        </p:tgtEl>
                                        <p:attrNameLst>
                                          <p:attrName>style.visibility</p:attrName>
                                        </p:attrNameLst>
                                      </p:cBhvr>
                                      <p:to>
                                        <p:strVal val="hidden"/>
                                      </p:to>
                                    </p:set>
                                  </p:childTnLst>
                                </p:cTn>
                              </p:par>
                            </p:childTnLst>
                          </p:cTn>
                        </p:par>
                        <p:par>
                          <p:cTn id="20" fill="hold">
                            <p:stCondLst>
                              <p:cond delay="2000"/>
                            </p:stCondLst>
                            <p:childTnLst>
                              <p:par>
                                <p:cTn id="21" presetID="10" presetClass="exit" presetSubtype="0" fill="hold" grpId="0" nodeType="afterEffect">
                                  <p:stCondLst>
                                    <p:cond delay="0"/>
                                  </p:stCondLst>
                                  <p:childTnLst>
                                    <p:animEffect transition="out" filter="fade">
                                      <p:cBhvr>
                                        <p:cTn id="22" dur="500"/>
                                        <p:tgtEl>
                                          <p:spTgt spid="33"/>
                                        </p:tgtEl>
                                      </p:cBhvr>
                                    </p:animEffect>
                                    <p:set>
                                      <p:cBhvr>
                                        <p:cTn id="23" dur="1" fill="hold">
                                          <p:stCondLst>
                                            <p:cond delay="499"/>
                                          </p:stCondLst>
                                        </p:cTn>
                                        <p:tgtEl>
                                          <p:spTgt spid="3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51" grpId="0" animBg="1"/>
      <p:bldP spid="29" grpId="0" animBg="1"/>
      <p:bldP spid="30" grpId="0" animBg="1"/>
      <p:bldP spid="31" grpId="0" animBg="1"/>
      <p:bldP spid="32" grpId="0" animBg="1"/>
      <p:bldP spid="33" grpId="0" animBg="1"/>
      <p:bldP spid="52" grpId="0" animBg="1"/>
      <p:bldP spid="53" grpId="0" animBg="1"/>
      <p:bldP spid="54" grpId="0" animBg="1"/>
      <p:bldP spid="55" grpId="0" animBg="1"/>
      <p:bldP spid="56" grpId="0" animBg="1"/>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74D3B-B827-4CDE-BAEE-F72600081362}"/>
              </a:ext>
            </a:extLst>
          </p:cNvPr>
          <p:cNvSpPr>
            <a:spLocks noGrp="1"/>
          </p:cNvSpPr>
          <p:nvPr>
            <p:ph type="title"/>
          </p:nvPr>
        </p:nvSpPr>
        <p:spPr/>
        <p:txBody>
          <a:bodyPr/>
          <a:lstStyle/>
          <a:p>
            <a:r>
              <a:rPr lang="en-CA" dirty="0"/>
              <a:t>Ring Buffers: Handling Wrap-Around</a:t>
            </a:r>
          </a:p>
        </p:txBody>
      </p:sp>
      <p:sp>
        <p:nvSpPr>
          <p:cNvPr id="3" name="Content Placeholder 2">
            <a:extLst>
              <a:ext uri="{FF2B5EF4-FFF2-40B4-BE49-F238E27FC236}">
                <a16:creationId xmlns:a16="http://schemas.microsoft.com/office/drawing/2014/main" id="{962E5F93-12E3-4F82-8A68-6236F0C16482}"/>
              </a:ext>
            </a:extLst>
          </p:cNvPr>
          <p:cNvSpPr>
            <a:spLocks noGrp="1"/>
          </p:cNvSpPr>
          <p:nvPr>
            <p:ph idx="1"/>
          </p:nvPr>
        </p:nvSpPr>
        <p:spPr/>
        <p:txBody>
          <a:bodyPr>
            <a:normAutofit fontScale="92500" lnSpcReduction="10000"/>
          </a:bodyPr>
          <a:lstStyle/>
          <a:p>
            <a:pPr marL="0" indent="0">
              <a:buNone/>
            </a:pPr>
            <a:r>
              <a:rPr lang="en-CA" sz="3200" dirty="0"/>
              <a:t>Use a monotonic “virtual” offset</a:t>
            </a:r>
          </a:p>
          <a:p>
            <a:r>
              <a:rPr lang="en-CA" dirty="0">
                <a:latin typeface="Consolas" panose="020B0609020204030204" pitchFamily="49" charset="0"/>
              </a:rPr>
              <a:t>data = buffer[</a:t>
            </a:r>
            <a:r>
              <a:rPr lang="en-CA" dirty="0" err="1">
                <a:latin typeface="Consolas" panose="020B0609020204030204" pitchFamily="49" charset="0"/>
              </a:rPr>
              <a:t>virt_offset</a:t>
            </a:r>
            <a:r>
              <a:rPr lang="en-CA" dirty="0">
                <a:latin typeface="Consolas" panose="020B0609020204030204" pitchFamily="49" charset="0"/>
              </a:rPr>
              <a:t> &amp; (</a:t>
            </a:r>
            <a:r>
              <a:rPr lang="en-CA" dirty="0">
                <a:solidFill>
                  <a:srgbClr val="6F008A"/>
                </a:solidFill>
                <a:latin typeface="Consolas" panose="020B0609020204030204" pitchFamily="49" charset="0"/>
              </a:rPr>
              <a:t>RING_SIZE</a:t>
            </a:r>
            <a:r>
              <a:rPr lang="en-CA" dirty="0">
                <a:latin typeface="Consolas" panose="020B0609020204030204" pitchFamily="49" charset="0"/>
              </a:rPr>
              <a:t> - 1)];</a:t>
            </a:r>
          </a:p>
          <a:p>
            <a:r>
              <a:rPr lang="en-CA" dirty="0"/>
              <a:t>(Simpler fences!)</a:t>
            </a:r>
          </a:p>
          <a:p>
            <a:pPr marL="0" indent="0">
              <a:buNone/>
            </a:pPr>
            <a:endParaRPr lang="en-CA" dirty="0"/>
          </a:p>
          <a:p>
            <a:pPr marL="0" indent="0">
              <a:buNone/>
            </a:pPr>
            <a:r>
              <a:rPr lang="en-CA" dirty="0"/>
              <a:t>Consider simply disallowing wrap-around.</a:t>
            </a:r>
          </a:p>
          <a:p>
            <a:r>
              <a:rPr lang="en-CA" dirty="0"/>
              <a:t>(Fixed memory budget per frame.)</a:t>
            </a:r>
          </a:p>
          <a:p>
            <a:endParaRPr lang="en-CA" dirty="0"/>
          </a:p>
          <a:p>
            <a:pPr marL="0" indent="0">
              <a:buNone/>
            </a:pPr>
            <a:r>
              <a:rPr lang="en-CA" dirty="0"/>
              <a:t>Recommended reading:</a:t>
            </a:r>
          </a:p>
          <a:p>
            <a:r>
              <a:rPr lang="en-CA" dirty="0">
                <a:hlinkClick r:id="rId3"/>
              </a:rPr>
              <a:t>https://fgiesen.wordpress.com/2010/12/14/ring-buffers-and-queues/</a:t>
            </a:r>
            <a:endParaRPr lang="en-CA" dirty="0"/>
          </a:p>
          <a:p>
            <a:pPr lvl="1"/>
            <a:endParaRPr lang="en-CA" dirty="0"/>
          </a:p>
        </p:txBody>
      </p:sp>
    </p:spTree>
    <p:extLst>
      <p:ext uri="{BB962C8B-B14F-4D97-AF65-F5344CB8AC3E}">
        <p14:creationId xmlns:p14="http://schemas.microsoft.com/office/powerpoint/2010/main" val="235939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E149-A60C-44DA-B07D-A22ED2225B83}"/>
              </a:ext>
            </a:extLst>
          </p:cNvPr>
          <p:cNvSpPr>
            <a:spLocks noGrp="1"/>
          </p:cNvSpPr>
          <p:nvPr>
            <p:ph type="title"/>
          </p:nvPr>
        </p:nvSpPr>
        <p:spPr>
          <a:xfrm>
            <a:off x="838200" y="306883"/>
            <a:ext cx="10515600" cy="1325563"/>
          </a:xfrm>
        </p:spPr>
        <p:txBody>
          <a:bodyPr/>
          <a:lstStyle/>
          <a:p>
            <a:r>
              <a:rPr lang="en-CA" dirty="0"/>
              <a:t>Ring Buffers: Lock-Free Allocation</a:t>
            </a:r>
          </a:p>
        </p:txBody>
      </p:sp>
      <p:sp>
        <p:nvSpPr>
          <p:cNvPr id="3" name="Content Placeholder 2">
            <a:extLst>
              <a:ext uri="{FF2B5EF4-FFF2-40B4-BE49-F238E27FC236}">
                <a16:creationId xmlns:a16="http://schemas.microsoft.com/office/drawing/2014/main" id="{975F5A59-F4DB-488F-B002-5226D5005D26}"/>
              </a:ext>
            </a:extLst>
          </p:cNvPr>
          <p:cNvSpPr>
            <a:spLocks noGrp="1"/>
          </p:cNvSpPr>
          <p:nvPr>
            <p:ph idx="1"/>
          </p:nvPr>
        </p:nvSpPr>
        <p:spPr>
          <a:xfrm>
            <a:off x="838200" y="1527243"/>
            <a:ext cx="10515600" cy="4902740"/>
          </a:xfrm>
        </p:spPr>
        <p:txBody>
          <a:bodyPr>
            <a:normAutofit fontScale="85000" lnSpcReduction="20000"/>
          </a:bodyPr>
          <a:lstStyle/>
          <a:p>
            <a:pPr marL="0" indent="0">
              <a:buNone/>
            </a:pPr>
            <a:r>
              <a:rPr lang="en-CA" sz="1900" dirty="0" err="1">
                <a:solidFill>
                  <a:srgbClr val="000000"/>
                </a:solidFill>
                <a:latin typeface="Consolas" panose="020B0609020204030204" pitchFamily="49" charset="0"/>
              </a:rPr>
              <a:t>std</a:t>
            </a:r>
            <a:r>
              <a:rPr lang="en-CA" sz="1900" dirty="0">
                <a:solidFill>
                  <a:srgbClr val="000000"/>
                </a:solidFill>
                <a:latin typeface="Consolas" panose="020B0609020204030204" pitchFamily="49" charset="0"/>
              </a:rPr>
              <a:t>::</a:t>
            </a:r>
            <a:r>
              <a:rPr lang="en-CA" sz="1900" dirty="0">
                <a:solidFill>
                  <a:srgbClr val="2B91AF"/>
                </a:solidFill>
                <a:latin typeface="Consolas" panose="020B0609020204030204" pitchFamily="49" charset="0"/>
              </a:rPr>
              <a:t>atomic</a:t>
            </a:r>
            <a:r>
              <a:rPr lang="en-CA" sz="1900" dirty="0">
                <a:solidFill>
                  <a:srgbClr val="000000"/>
                </a:solidFill>
                <a:latin typeface="Consolas" panose="020B0609020204030204" pitchFamily="49" charset="0"/>
              </a:rPr>
              <a:t>&lt;</a:t>
            </a:r>
            <a:r>
              <a:rPr lang="en-CA" sz="1900" dirty="0">
                <a:solidFill>
                  <a:srgbClr val="2B91AF"/>
                </a:solidFill>
                <a:latin typeface="Consolas" panose="020B0609020204030204" pitchFamily="49" charset="0"/>
              </a:rPr>
              <a:t>uint64_t</a:t>
            </a:r>
            <a:r>
              <a:rPr lang="en-CA" sz="1900" dirty="0">
                <a:solidFill>
                  <a:srgbClr val="000000"/>
                </a:solidFill>
                <a:latin typeface="Consolas" panose="020B0609020204030204" pitchFamily="49" charset="0"/>
              </a:rPr>
              <a:t>&gt; offset;</a:t>
            </a:r>
          </a:p>
          <a:p>
            <a:pPr marL="0" indent="0">
              <a:buNone/>
            </a:pPr>
            <a:endParaRPr lang="en-CA" sz="1800" dirty="0">
              <a:latin typeface="Consolas" panose="020B0609020204030204" pitchFamily="49" charset="0"/>
            </a:endParaRPr>
          </a:p>
          <a:p>
            <a:r>
              <a:rPr lang="en-CA" sz="2600" dirty="0"/>
              <a:t>Structured Data (offset is array index.)</a:t>
            </a:r>
          </a:p>
          <a:p>
            <a:pPr marL="0" indent="0">
              <a:buNone/>
            </a:pPr>
            <a:r>
              <a:rPr lang="fr-FR" sz="1800" dirty="0">
                <a:solidFill>
                  <a:srgbClr val="2B91AF"/>
                </a:solidFill>
                <a:latin typeface="Consolas" panose="020B0609020204030204" pitchFamily="49" charset="0"/>
              </a:rPr>
              <a:t>uint64_t</a:t>
            </a:r>
            <a:r>
              <a:rPr lang="fr-FR" sz="1800" dirty="0">
                <a:solidFill>
                  <a:srgbClr val="000000"/>
                </a:solidFill>
                <a:latin typeface="Consolas" panose="020B0609020204030204" pitchFamily="49" charset="0"/>
              </a:rPr>
              <a:t> alloc(</a:t>
            </a:r>
            <a:r>
              <a:rPr lang="fr-FR" sz="1800" dirty="0">
                <a:solidFill>
                  <a:srgbClr val="2B91AF"/>
                </a:solidFill>
                <a:latin typeface="Consolas" panose="020B0609020204030204" pitchFamily="49" charset="0"/>
              </a:rPr>
              <a:t>uint64_t</a:t>
            </a:r>
            <a:r>
              <a:rPr lang="fr-FR" sz="1800" dirty="0">
                <a:solidFill>
                  <a:srgbClr val="000000"/>
                </a:solidFill>
                <a:latin typeface="Consolas" panose="020B0609020204030204" pitchFamily="49" charset="0"/>
              </a:rPr>
              <a:t> </a:t>
            </a:r>
            <a:r>
              <a:rPr lang="fr-FR" sz="1800" dirty="0">
                <a:solidFill>
                  <a:srgbClr val="808080"/>
                </a:solidFill>
                <a:latin typeface="Consolas" panose="020B0609020204030204" pitchFamily="49" charset="0"/>
              </a:rPr>
              <a:t>n</a:t>
            </a:r>
            <a:r>
              <a:rPr lang="fr-FR" sz="1800" dirty="0">
                <a:solidFill>
                  <a:srgbClr val="000000"/>
                </a:solidFill>
                <a:latin typeface="Consolas" panose="020B0609020204030204" pitchFamily="49" charset="0"/>
              </a:rPr>
              <a:t>) {</a:t>
            </a:r>
          </a:p>
          <a:p>
            <a:pPr marL="0" indent="0">
              <a:buNone/>
            </a:pP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return</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offset.fetch_add</a:t>
            </a:r>
            <a:r>
              <a:rPr lang="en-CA" sz="1800" dirty="0">
                <a:solidFill>
                  <a:srgbClr val="000000"/>
                </a:solidFill>
                <a:latin typeface="Consolas" panose="020B0609020204030204" pitchFamily="49" charset="0"/>
              </a:rPr>
              <a:t>(</a:t>
            </a:r>
            <a:r>
              <a:rPr lang="en-CA" sz="1800" dirty="0">
                <a:solidFill>
                  <a:srgbClr val="808080"/>
                </a:solidFill>
                <a:latin typeface="Consolas" panose="020B0609020204030204" pitchFamily="49" charset="0"/>
              </a:rPr>
              <a:t>n</a:t>
            </a:r>
            <a:r>
              <a:rPr lang="en-CA" sz="1800" dirty="0">
                <a:solidFill>
                  <a:srgbClr val="000000"/>
                </a:solidFill>
                <a:latin typeface="Consolas" panose="020B0609020204030204" pitchFamily="49" charset="0"/>
              </a:rPr>
              <a:t>);</a:t>
            </a:r>
          </a:p>
          <a:p>
            <a:pPr marL="0" indent="0">
              <a:buNone/>
            </a:pPr>
            <a:r>
              <a:rPr lang="en-CA" sz="1800" dirty="0">
                <a:solidFill>
                  <a:srgbClr val="000000"/>
                </a:solidFill>
                <a:latin typeface="Consolas" panose="020B0609020204030204" pitchFamily="49" charset="0"/>
              </a:rPr>
              <a:t>}</a:t>
            </a:r>
          </a:p>
          <a:p>
            <a:pPr marL="0" indent="0">
              <a:buNone/>
            </a:pPr>
            <a:endParaRPr lang="en-CA" sz="1800" dirty="0">
              <a:latin typeface="Consolas" panose="020B0609020204030204" pitchFamily="49" charset="0"/>
            </a:endParaRPr>
          </a:p>
          <a:p>
            <a:r>
              <a:rPr lang="en-CA" sz="2600" dirty="0"/>
              <a:t>Raw Data. Over-aligned </a:t>
            </a:r>
            <a:r>
              <a:rPr lang="en-CA" sz="2600"/>
              <a:t>for GPU </a:t>
            </a:r>
            <a:r>
              <a:rPr lang="en-CA" sz="2600" dirty="0"/>
              <a:t>access.</a:t>
            </a:r>
          </a:p>
          <a:p>
            <a:pPr marL="0" indent="0">
              <a:buNone/>
            </a:pPr>
            <a:r>
              <a:rPr lang="en-CA" sz="1800" dirty="0">
                <a:solidFill>
                  <a:srgbClr val="808080"/>
                </a:solidFill>
                <a:latin typeface="Consolas" panose="020B0609020204030204" pitchFamily="49" charset="0"/>
              </a:rPr>
              <a:t>#define</a:t>
            </a:r>
            <a:r>
              <a:rPr lang="en-CA" sz="1800" dirty="0">
                <a:solidFill>
                  <a:srgbClr val="000000"/>
                </a:solidFill>
                <a:latin typeface="Consolas" panose="020B0609020204030204" pitchFamily="49" charset="0"/>
              </a:rPr>
              <a:t> </a:t>
            </a:r>
            <a:r>
              <a:rPr lang="en-CA" sz="1800" dirty="0">
                <a:solidFill>
                  <a:srgbClr val="6F008A"/>
                </a:solidFill>
                <a:latin typeface="Consolas" panose="020B0609020204030204" pitchFamily="49" charset="0"/>
              </a:rPr>
              <a:t>WORST_ALIGNMENT</a:t>
            </a:r>
            <a:r>
              <a:rPr lang="en-CA" sz="1800" dirty="0">
                <a:solidFill>
                  <a:srgbClr val="000000"/>
                </a:solidFill>
                <a:latin typeface="Consolas" panose="020B0609020204030204" pitchFamily="49" charset="0"/>
              </a:rPr>
              <a:t> 512</a:t>
            </a:r>
            <a:endParaRPr lang="fr-FR" sz="1800" dirty="0">
              <a:solidFill>
                <a:srgbClr val="2B91AF"/>
              </a:solidFill>
              <a:latin typeface="Consolas" panose="020B0609020204030204" pitchFamily="49" charset="0"/>
            </a:endParaRPr>
          </a:p>
          <a:p>
            <a:pPr marL="0" indent="0">
              <a:buNone/>
            </a:pPr>
            <a:r>
              <a:rPr lang="fr-FR" sz="1800" dirty="0">
                <a:solidFill>
                  <a:srgbClr val="2B91AF"/>
                </a:solidFill>
                <a:latin typeface="Consolas" panose="020B0609020204030204" pitchFamily="49" charset="0"/>
              </a:rPr>
              <a:t>uint64_t</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aligned_alloc</a:t>
            </a:r>
            <a:r>
              <a:rPr lang="fr-FR" sz="1800" dirty="0">
                <a:solidFill>
                  <a:srgbClr val="000000"/>
                </a:solidFill>
                <a:latin typeface="Consolas" panose="020B0609020204030204" pitchFamily="49" charset="0"/>
              </a:rPr>
              <a:t>(</a:t>
            </a:r>
            <a:r>
              <a:rPr lang="fr-FR" sz="1800" dirty="0">
                <a:solidFill>
                  <a:srgbClr val="2B91AF"/>
                </a:solidFill>
                <a:latin typeface="Consolas" panose="020B0609020204030204" pitchFamily="49" charset="0"/>
              </a:rPr>
              <a:t>uint64_t</a:t>
            </a:r>
            <a:r>
              <a:rPr lang="fr-FR" sz="1800" dirty="0">
                <a:solidFill>
                  <a:srgbClr val="000000"/>
                </a:solidFill>
                <a:latin typeface="Consolas" panose="020B0609020204030204" pitchFamily="49" charset="0"/>
              </a:rPr>
              <a:t> </a:t>
            </a:r>
            <a:r>
              <a:rPr lang="fr-FR" sz="1800" dirty="0" err="1">
                <a:solidFill>
                  <a:srgbClr val="808080"/>
                </a:solidFill>
                <a:latin typeface="Consolas" panose="020B0609020204030204" pitchFamily="49" charset="0"/>
              </a:rPr>
              <a:t>sz</a:t>
            </a:r>
            <a:r>
              <a:rPr lang="fr-FR"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a:t>
            </a:r>
          </a:p>
          <a:p>
            <a:pPr marL="0" indent="0">
              <a:buNone/>
            </a:pPr>
            <a:r>
              <a:rPr lang="fr-FR" sz="1800" dirty="0">
                <a:solidFill>
                  <a:srgbClr val="000000"/>
                </a:solidFill>
                <a:latin typeface="Consolas" panose="020B0609020204030204" pitchFamily="49" charset="0"/>
              </a:rPr>
              <a:t>    </a:t>
            </a:r>
            <a:r>
              <a:rPr lang="en-CA" sz="1800" dirty="0">
                <a:solidFill>
                  <a:srgbClr val="2B91AF"/>
                </a:solidFill>
                <a:latin typeface="Consolas" panose="020B0609020204030204" pitchFamily="49" charset="0"/>
              </a:rPr>
              <a:t>uint64_t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padded_sz</a:t>
            </a:r>
            <a:r>
              <a:rPr lang="en-CA" sz="1800" dirty="0">
                <a:solidFill>
                  <a:srgbClr val="000000"/>
                </a:solidFill>
                <a:latin typeface="Consolas" panose="020B0609020204030204" pitchFamily="49" charset="0"/>
              </a:rPr>
              <a:t> = (</a:t>
            </a:r>
            <a:r>
              <a:rPr lang="fr-FR" sz="1800" dirty="0" err="1">
                <a:solidFill>
                  <a:srgbClr val="808080"/>
                </a:solidFill>
                <a:latin typeface="Consolas" panose="020B0609020204030204" pitchFamily="49" charset="0"/>
              </a:rPr>
              <a:t>sz</a:t>
            </a:r>
            <a:r>
              <a:rPr lang="fr-FR" sz="1800" dirty="0">
                <a:solidFill>
                  <a:srgbClr val="808080"/>
                </a:solidFill>
                <a:latin typeface="Consolas" panose="020B0609020204030204" pitchFamily="49" charset="0"/>
              </a:rPr>
              <a:t> </a:t>
            </a:r>
            <a:r>
              <a:rPr lang="en-CA" sz="1800" dirty="0">
                <a:solidFill>
                  <a:srgbClr val="000000"/>
                </a:solidFill>
                <a:latin typeface="Consolas" panose="020B0609020204030204" pitchFamily="49" charset="0"/>
              </a:rPr>
              <a:t>+ </a:t>
            </a:r>
            <a:r>
              <a:rPr lang="en-CA" sz="1800" dirty="0">
                <a:solidFill>
                  <a:srgbClr val="6F008A"/>
                </a:solidFill>
                <a:latin typeface="Consolas" panose="020B0609020204030204" pitchFamily="49" charset="0"/>
              </a:rPr>
              <a:t>WORST_ALIGNMENT</a:t>
            </a:r>
            <a:r>
              <a:rPr lang="en-CA" sz="1800" dirty="0">
                <a:solidFill>
                  <a:srgbClr val="000000"/>
                </a:solidFill>
                <a:latin typeface="Consolas" panose="020B0609020204030204" pitchFamily="49" charset="0"/>
              </a:rPr>
              <a:t> – 1) &amp; ~(</a:t>
            </a:r>
            <a:r>
              <a:rPr lang="en-CA" sz="1800" dirty="0">
                <a:solidFill>
                  <a:srgbClr val="6F008A"/>
                </a:solidFill>
                <a:latin typeface="Consolas" panose="020B0609020204030204" pitchFamily="49" charset="0"/>
              </a:rPr>
              <a:t>WORST_ALIGNMENT</a:t>
            </a:r>
            <a:r>
              <a:rPr lang="en-CA" sz="1800" dirty="0">
                <a:solidFill>
                  <a:srgbClr val="000000"/>
                </a:solidFill>
                <a:latin typeface="Consolas" panose="020B0609020204030204" pitchFamily="49" charset="0"/>
              </a:rPr>
              <a:t> - 1);</a:t>
            </a:r>
            <a:endParaRPr lang="fr-FR" sz="1800" dirty="0">
              <a:solidFill>
                <a:srgbClr val="000000"/>
              </a:solidFill>
              <a:latin typeface="Consolas" panose="020B0609020204030204" pitchFamily="49" charset="0"/>
            </a:endParaRPr>
          </a:p>
          <a:p>
            <a:pPr marL="0" indent="0">
              <a:buNone/>
            </a:pPr>
            <a:r>
              <a:rPr lang="fr-FR" sz="1800" dirty="0">
                <a:solidFill>
                  <a:srgbClr val="000000"/>
                </a:solidFill>
                <a:latin typeface="Consolas" panose="020B0609020204030204" pitchFamily="49" charset="0"/>
              </a:rPr>
              <a:t>    </a:t>
            </a:r>
            <a:r>
              <a:rPr lang="en-CA" sz="1800" dirty="0">
                <a:solidFill>
                  <a:srgbClr val="2B91AF"/>
                </a:solidFill>
                <a:latin typeface="Consolas" panose="020B0609020204030204" pitchFamily="49" charset="0"/>
              </a:rPr>
              <a:t>uint64_t</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alloced</a:t>
            </a:r>
            <a:r>
              <a:rPr lang="en-CA" sz="1800" dirty="0">
                <a:solidFill>
                  <a:srgbClr val="000000"/>
                </a:solidFill>
                <a:latin typeface="Consolas" panose="020B0609020204030204" pitchFamily="49" charset="0"/>
              </a:rPr>
              <a:t> = </a:t>
            </a:r>
            <a:r>
              <a:rPr lang="en-CA" sz="1800" dirty="0" err="1">
                <a:solidFill>
                  <a:srgbClr val="000000"/>
                </a:solidFill>
                <a:latin typeface="Consolas" panose="020B0609020204030204" pitchFamily="49" charset="0"/>
              </a:rPr>
              <a:t>offset.fetch_add</a:t>
            </a:r>
            <a:r>
              <a:rPr lang="en-CA" sz="1800" dirty="0">
                <a:solidFill>
                  <a:srgbClr val="000000"/>
                </a:solidFill>
                <a:latin typeface="Consolas" panose="020B0609020204030204" pitchFamily="49" charset="0"/>
              </a:rPr>
              <a:t>(</a:t>
            </a:r>
            <a:r>
              <a:rPr lang="en-CA" sz="1800" dirty="0" err="1">
                <a:solidFill>
                  <a:srgbClr val="000000"/>
                </a:solidFill>
                <a:latin typeface="Consolas" panose="020B0609020204030204" pitchFamily="49" charset="0"/>
              </a:rPr>
              <a:t>padded_sz</a:t>
            </a:r>
            <a:r>
              <a:rPr lang="en-CA" sz="1800" dirty="0">
                <a:solidFill>
                  <a:srgbClr val="000000"/>
                </a:solidFill>
                <a:latin typeface="Consolas" panose="020B0609020204030204" pitchFamily="49" charset="0"/>
              </a:rPr>
              <a:t>);</a:t>
            </a:r>
          </a:p>
          <a:p>
            <a:pPr marL="0" indent="0">
              <a:buNone/>
            </a:pPr>
            <a:r>
              <a:rPr lang="en-CA" sz="1800" dirty="0">
                <a:solidFill>
                  <a:srgbClr val="000000"/>
                </a:solidFill>
                <a:latin typeface="Consolas" panose="020B0609020204030204" pitchFamily="49" charset="0"/>
              </a:rPr>
              <a:t>    </a:t>
            </a:r>
            <a:r>
              <a:rPr lang="en-CA" sz="1800" dirty="0">
                <a:solidFill>
                  <a:srgbClr val="6F008A"/>
                </a:solidFill>
                <a:latin typeface="Consolas" panose="020B0609020204030204" pitchFamily="49" charset="0"/>
              </a:rPr>
              <a:t>assert</a:t>
            </a:r>
            <a:r>
              <a:rPr lang="en-CA" sz="1800" dirty="0">
                <a:solidFill>
                  <a:srgbClr val="000000"/>
                </a:solidFill>
                <a:latin typeface="Consolas" panose="020B0609020204030204" pitchFamily="49" charset="0"/>
              </a:rPr>
              <a:t>(</a:t>
            </a:r>
            <a:r>
              <a:rPr lang="en-CA" sz="1800" dirty="0" err="1">
                <a:solidFill>
                  <a:srgbClr val="000000"/>
                </a:solidFill>
                <a:latin typeface="Consolas" panose="020B0609020204030204" pitchFamily="49" charset="0"/>
              </a:rPr>
              <a:t>alloced</a:t>
            </a:r>
            <a:r>
              <a:rPr lang="en-CA" sz="1800" dirty="0">
                <a:solidFill>
                  <a:srgbClr val="000000"/>
                </a:solidFill>
                <a:latin typeface="Consolas" panose="020B0609020204030204" pitchFamily="49" charset="0"/>
              </a:rPr>
              <a:t> + </a:t>
            </a:r>
            <a:r>
              <a:rPr lang="fr-FR" sz="1800" dirty="0" err="1">
                <a:solidFill>
                  <a:srgbClr val="808080"/>
                </a:solidFill>
                <a:latin typeface="Consolas" panose="020B0609020204030204" pitchFamily="49" charset="0"/>
              </a:rPr>
              <a:t>sz</a:t>
            </a:r>
            <a:r>
              <a:rPr lang="en-CA" sz="1800" dirty="0">
                <a:solidFill>
                  <a:srgbClr val="000000"/>
                </a:solidFill>
                <a:latin typeface="Consolas" panose="020B0609020204030204" pitchFamily="49" charset="0"/>
              </a:rPr>
              <a:t> &lt;= </a:t>
            </a:r>
            <a:r>
              <a:rPr lang="en-CA" sz="1800" dirty="0">
                <a:solidFill>
                  <a:srgbClr val="6F008A"/>
                </a:solidFill>
                <a:latin typeface="Consolas" panose="020B0609020204030204" pitchFamily="49" charset="0"/>
              </a:rPr>
              <a:t>RING_SIZE</a:t>
            </a:r>
            <a:r>
              <a:rPr lang="en-CA" sz="1800" dirty="0">
                <a:solidFill>
                  <a:srgbClr val="000000"/>
                </a:solidFill>
                <a:latin typeface="Consolas" panose="020B0609020204030204" pitchFamily="49" charset="0"/>
              </a:rPr>
              <a:t>);</a:t>
            </a:r>
          </a:p>
          <a:p>
            <a:pPr marL="0" indent="0">
              <a:buNone/>
            </a:pPr>
            <a:r>
              <a:rPr lang="en-CA" sz="1800" dirty="0">
                <a:solidFill>
                  <a:srgbClr val="000000"/>
                </a:solidFill>
                <a:latin typeface="Consolas" panose="020B0609020204030204" pitchFamily="49" charset="0"/>
              </a:rPr>
              <a:t>    </a:t>
            </a:r>
            <a:r>
              <a:rPr lang="en-CA" sz="1800" dirty="0">
                <a:solidFill>
                  <a:srgbClr val="0000FF"/>
                </a:solidFill>
                <a:latin typeface="Consolas" panose="020B0609020204030204" pitchFamily="49" charset="0"/>
              </a:rPr>
              <a:t>return</a:t>
            </a:r>
            <a:r>
              <a:rPr lang="en-CA" sz="1800" dirty="0">
                <a:solidFill>
                  <a:srgbClr val="000000"/>
                </a:solidFill>
                <a:latin typeface="Consolas" panose="020B0609020204030204" pitchFamily="49" charset="0"/>
              </a:rPr>
              <a:t> </a:t>
            </a:r>
            <a:r>
              <a:rPr lang="en-CA" sz="1800" dirty="0" err="1">
                <a:solidFill>
                  <a:srgbClr val="000000"/>
                </a:solidFill>
                <a:latin typeface="Consolas" panose="020B0609020204030204" pitchFamily="49" charset="0"/>
              </a:rPr>
              <a:t>alloced</a:t>
            </a:r>
            <a:r>
              <a:rPr lang="en-CA" sz="1800" dirty="0">
                <a:solidFill>
                  <a:srgbClr val="000000"/>
                </a:solidFill>
                <a:latin typeface="Consolas" panose="020B0609020204030204" pitchFamily="49" charset="0"/>
              </a:rPr>
              <a:t>;</a:t>
            </a:r>
          </a:p>
          <a:p>
            <a:pPr marL="0" indent="0">
              <a:buNone/>
            </a:pPr>
            <a:r>
              <a:rPr lang="en-CA" sz="1800" dirty="0">
                <a:solidFill>
                  <a:srgbClr val="000000"/>
                </a:solidFill>
                <a:latin typeface="Consolas" panose="020B0609020204030204" pitchFamily="49" charset="0"/>
              </a:rPr>
              <a:t>}</a:t>
            </a:r>
            <a:endParaRPr lang="en-CA" sz="1800" dirty="0">
              <a:latin typeface="Consolas" panose="020B0609020204030204" pitchFamily="49" charset="0"/>
            </a:endParaRPr>
          </a:p>
        </p:txBody>
      </p:sp>
      <p:sp>
        <p:nvSpPr>
          <p:cNvPr id="23" name="Rectangle 22">
            <a:extLst>
              <a:ext uri="{FF2B5EF4-FFF2-40B4-BE49-F238E27FC236}">
                <a16:creationId xmlns:a16="http://schemas.microsoft.com/office/drawing/2014/main" id="{FDBABB1C-A65A-421C-95B0-7C194C9D1A7E}"/>
              </a:ext>
            </a:extLst>
          </p:cNvPr>
          <p:cNvSpPr/>
          <p:nvPr/>
        </p:nvSpPr>
        <p:spPr>
          <a:xfrm>
            <a:off x="6568328" y="2376274"/>
            <a:ext cx="3996778" cy="711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Align up to GPU requirements</a:t>
            </a:r>
          </a:p>
        </p:txBody>
      </p:sp>
      <p:cxnSp>
        <p:nvCxnSpPr>
          <p:cNvPr id="25" name="Straight Arrow Connector 24">
            <a:extLst>
              <a:ext uri="{FF2B5EF4-FFF2-40B4-BE49-F238E27FC236}">
                <a16:creationId xmlns:a16="http://schemas.microsoft.com/office/drawing/2014/main" id="{ADA91FCF-3E2C-4AB4-B7FD-9CC218A875FB}"/>
              </a:ext>
            </a:extLst>
          </p:cNvPr>
          <p:cNvCxnSpPr>
            <a:cxnSpLocks/>
            <a:stCxn id="23" idx="2"/>
            <a:endCxn id="28" idx="1"/>
          </p:cNvCxnSpPr>
          <p:nvPr/>
        </p:nvCxnSpPr>
        <p:spPr>
          <a:xfrm flipH="1">
            <a:off x="6200492" y="3087661"/>
            <a:ext cx="2366225" cy="1455218"/>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8" name="Right Brace 27">
            <a:extLst>
              <a:ext uri="{FF2B5EF4-FFF2-40B4-BE49-F238E27FC236}">
                <a16:creationId xmlns:a16="http://schemas.microsoft.com/office/drawing/2014/main" id="{A1354115-20C2-47F3-8DEB-1281A20E7E88}"/>
              </a:ext>
            </a:extLst>
          </p:cNvPr>
          <p:cNvSpPr/>
          <p:nvPr/>
        </p:nvSpPr>
        <p:spPr>
          <a:xfrm rot="16200000">
            <a:off x="6060711" y="2081527"/>
            <a:ext cx="279562" cy="5202266"/>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93022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5" end="15"/>
                                            </p:txEl>
                                          </p:spTgt>
                                        </p:tgtEl>
                                        <p:attrNameLst>
                                          <p:attrName>style.visibility</p:attrName>
                                        </p:attrNameLst>
                                      </p:cBhvr>
                                      <p:to>
                                        <p:strVal val="visible"/>
                                      </p:to>
                                    </p:set>
                                    <p:animEffect transition="in" filter="fade">
                                      <p:cBhvr>
                                        <p:cTn id="50" dur="500"/>
                                        <p:tgtEl>
                                          <p:spTgt spid="3">
                                            <p:txEl>
                                              <p:pRg st="15" end="1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E221-F5E5-4EE0-BC2E-0396E7A672AC}"/>
              </a:ext>
            </a:extLst>
          </p:cNvPr>
          <p:cNvSpPr>
            <a:spLocks noGrp="1"/>
          </p:cNvSpPr>
          <p:nvPr>
            <p:ph type="title"/>
          </p:nvPr>
        </p:nvSpPr>
        <p:spPr/>
        <p:txBody>
          <a:bodyPr/>
          <a:lstStyle/>
          <a:p>
            <a:r>
              <a:rPr lang="en-CA" dirty="0"/>
              <a:t>Ring Buffers: Pros &amp; Cons</a:t>
            </a:r>
          </a:p>
        </p:txBody>
      </p:sp>
      <p:sp>
        <p:nvSpPr>
          <p:cNvPr id="3" name="Text Placeholder 2">
            <a:extLst>
              <a:ext uri="{FF2B5EF4-FFF2-40B4-BE49-F238E27FC236}">
                <a16:creationId xmlns:a16="http://schemas.microsoft.com/office/drawing/2014/main" id="{F04ABB1B-E00F-4759-955E-FB75ADB0BDE0}"/>
              </a:ext>
            </a:extLst>
          </p:cNvPr>
          <p:cNvSpPr>
            <a:spLocks noGrp="1"/>
          </p:cNvSpPr>
          <p:nvPr>
            <p:ph type="body" idx="1"/>
          </p:nvPr>
        </p:nvSpPr>
        <p:spPr/>
        <p:txBody>
          <a:bodyPr/>
          <a:lstStyle/>
          <a:p>
            <a:r>
              <a:rPr lang="en-CA" dirty="0"/>
              <a:t>Pros</a:t>
            </a:r>
          </a:p>
        </p:txBody>
      </p:sp>
      <p:sp>
        <p:nvSpPr>
          <p:cNvPr id="4" name="Content Placeholder 3">
            <a:extLst>
              <a:ext uri="{FF2B5EF4-FFF2-40B4-BE49-F238E27FC236}">
                <a16:creationId xmlns:a16="http://schemas.microsoft.com/office/drawing/2014/main" id="{2300C0C9-7F85-42A3-A50A-4090A5D6924A}"/>
              </a:ext>
            </a:extLst>
          </p:cNvPr>
          <p:cNvSpPr>
            <a:spLocks noGrp="1"/>
          </p:cNvSpPr>
          <p:nvPr>
            <p:ph sz="half" idx="2"/>
          </p:nvPr>
        </p:nvSpPr>
        <p:spPr/>
        <p:txBody>
          <a:bodyPr/>
          <a:lstStyle/>
          <a:p>
            <a:r>
              <a:rPr lang="en-CA" dirty="0"/>
              <a:t>Simple memory management</a:t>
            </a:r>
          </a:p>
          <a:p>
            <a:pPr lvl="1"/>
            <a:r>
              <a:rPr lang="en-CA" dirty="0"/>
              <a:t>Dead simple API</a:t>
            </a:r>
          </a:p>
          <a:p>
            <a:pPr lvl="1"/>
            <a:r>
              <a:rPr lang="en-CA" dirty="0"/>
              <a:t>Avoids fragmentation</a:t>
            </a:r>
          </a:p>
          <a:p>
            <a:pPr lvl="1"/>
            <a:endParaRPr lang="en-CA" dirty="0"/>
          </a:p>
          <a:p>
            <a:r>
              <a:rPr lang="en-CA" dirty="0"/>
              <a:t>Powerful building block</a:t>
            </a:r>
          </a:p>
          <a:p>
            <a:pPr lvl="1"/>
            <a:r>
              <a:rPr lang="en-CA" dirty="0"/>
              <a:t>Procedural geometry</a:t>
            </a:r>
          </a:p>
          <a:p>
            <a:pPr lvl="1"/>
            <a:r>
              <a:rPr lang="en-CA" dirty="0"/>
              <a:t>Texture streaming</a:t>
            </a:r>
          </a:p>
          <a:p>
            <a:pPr lvl="1"/>
            <a:r>
              <a:rPr lang="en-CA" dirty="0"/>
              <a:t>“Sprite Batch”</a:t>
            </a:r>
          </a:p>
        </p:txBody>
      </p:sp>
      <p:sp>
        <p:nvSpPr>
          <p:cNvPr id="5" name="Text Placeholder 4">
            <a:extLst>
              <a:ext uri="{FF2B5EF4-FFF2-40B4-BE49-F238E27FC236}">
                <a16:creationId xmlns:a16="http://schemas.microsoft.com/office/drawing/2014/main" id="{2E8EEF6C-8C1C-4C7D-8F2D-02DA438482B2}"/>
              </a:ext>
            </a:extLst>
          </p:cNvPr>
          <p:cNvSpPr>
            <a:spLocks noGrp="1"/>
          </p:cNvSpPr>
          <p:nvPr>
            <p:ph type="body" sz="quarter" idx="3"/>
          </p:nvPr>
        </p:nvSpPr>
        <p:spPr/>
        <p:txBody>
          <a:bodyPr/>
          <a:lstStyle/>
          <a:p>
            <a:r>
              <a:rPr lang="en-CA" dirty="0"/>
              <a:t>Cons</a:t>
            </a:r>
          </a:p>
        </p:txBody>
      </p:sp>
      <p:sp>
        <p:nvSpPr>
          <p:cNvPr id="6" name="Content Placeholder 5">
            <a:extLst>
              <a:ext uri="{FF2B5EF4-FFF2-40B4-BE49-F238E27FC236}">
                <a16:creationId xmlns:a16="http://schemas.microsoft.com/office/drawing/2014/main" id="{F28DEE18-DD6B-4003-A992-4A56B769BBE3}"/>
              </a:ext>
            </a:extLst>
          </p:cNvPr>
          <p:cNvSpPr>
            <a:spLocks noGrp="1"/>
          </p:cNvSpPr>
          <p:nvPr>
            <p:ph sz="quarter" idx="4"/>
          </p:nvPr>
        </p:nvSpPr>
        <p:spPr/>
        <p:txBody>
          <a:bodyPr>
            <a:normAutofit/>
          </a:bodyPr>
          <a:lstStyle/>
          <a:p>
            <a:r>
              <a:rPr lang="en-CA" dirty="0"/>
              <a:t>Memory budget calibration</a:t>
            </a:r>
          </a:p>
          <a:p>
            <a:pPr lvl="1"/>
            <a:r>
              <a:rPr lang="en-CA" dirty="0"/>
              <a:t>Too small: Bad perf or crash</a:t>
            </a:r>
          </a:p>
          <a:p>
            <a:pPr lvl="1"/>
            <a:r>
              <a:rPr lang="en-CA" dirty="0"/>
              <a:t>Too big: Wasted memory</a:t>
            </a:r>
          </a:p>
          <a:p>
            <a:pPr marL="0" indent="0">
              <a:buNone/>
            </a:pPr>
            <a:endParaRPr lang="en-CA" dirty="0"/>
          </a:p>
          <a:p>
            <a:r>
              <a:rPr lang="en-CA" dirty="0"/>
              <a:t>No one-size-fits-all configuration</a:t>
            </a:r>
          </a:p>
          <a:p>
            <a:pPr lvl="1"/>
            <a:r>
              <a:rPr lang="en-CA" dirty="0"/>
              <a:t>System memory? Video memory?</a:t>
            </a:r>
          </a:p>
          <a:p>
            <a:pPr lvl="1"/>
            <a:r>
              <a:rPr lang="en-CA" dirty="0"/>
              <a:t>Cache properties? (WC? WB?)</a:t>
            </a:r>
          </a:p>
          <a:p>
            <a:endParaRPr lang="en-CA" dirty="0"/>
          </a:p>
        </p:txBody>
      </p:sp>
    </p:spTree>
    <p:extLst>
      <p:ext uri="{BB962C8B-B14F-4D97-AF65-F5344CB8AC3E}">
        <p14:creationId xmlns:p14="http://schemas.microsoft.com/office/powerpoint/2010/main" val="1338735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A79A-1912-40BF-BB30-C5EBA30DBD67}"/>
              </a:ext>
            </a:extLst>
          </p:cNvPr>
          <p:cNvSpPr>
            <a:spLocks noGrp="1"/>
          </p:cNvSpPr>
          <p:nvPr>
            <p:ph type="title"/>
          </p:nvPr>
        </p:nvSpPr>
        <p:spPr/>
        <p:txBody>
          <a:bodyPr/>
          <a:lstStyle/>
          <a:p>
            <a:r>
              <a:rPr lang="en-CA" dirty="0"/>
              <a:t>Parallel Command Recording</a:t>
            </a:r>
          </a:p>
        </p:txBody>
      </p:sp>
      <p:sp>
        <p:nvSpPr>
          <p:cNvPr id="3" name="Text Placeholder 2">
            <a:extLst>
              <a:ext uri="{FF2B5EF4-FFF2-40B4-BE49-F238E27FC236}">
                <a16:creationId xmlns:a16="http://schemas.microsoft.com/office/drawing/2014/main" id="{E2EECAF9-6B6C-48F7-BAC8-1A20FDA997EE}"/>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060329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DFBD-6728-45F5-BD9F-80083D582570}"/>
              </a:ext>
            </a:extLst>
          </p:cNvPr>
          <p:cNvSpPr>
            <a:spLocks noGrp="1"/>
          </p:cNvSpPr>
          <p:nvPr>
            <p:ph type="title"/>
          </p:nvPr>
        </p:nvSpPr>
        <p:spPr/>
        <p:txBody>
          <a:bodyPr/>
          <a:lstStyle/>
          <a:p>
            <a:r>
              <a:rPr lang="en-CA" dirty="0"/>
              <a:t>Parallel Command Recording: Big Picture</a:t>
            </a:r>
          </a:p>
        </p:txBody>
      </p:sp>
      <p:sp>
        <p:nvSpPr>
          <p:cNvPr id="5" name="Speech Bubble: Rectangle 4">
            <a:extLst>
              <a:ext uri="{FF2B5EF4-FFF2-40B4-BE49-F238E27FC236}">
                <a16:creationId xmlns:a16="http://schemas.microsoft.com/office/drawing/2014/main" id="{3519ABC9-04D2-4156-83BD-6B7ABBCC5515}"/>
              </a:ext>
            </a:extLst>
          </p:cNvPr>
          <p:cNvSpPr/>
          <p:nvPr/>
        </p:nvSpPr>
        <p:spPr>
          <a:xfrm>
            <a:off x="3838972" y="2200285"/>
            <a:ext cx="2767064" cy="700169"/>
          </a:xfrm>
          <a:prstGeom prst="wedgeRectCallout">
            <a:avLst>
              <a:gd name="adj1" fmla="val -93913"/>
              <a:gd name="adj2" fmla="val 18544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p>
        </p:txBody>
      </p:sp>
      <p:sp>
        <p:nvSpPr>
          <p:cNvPr id="6" name="Rectangle 5">
            <a:extLst>
              <a:ext uri="{FF2B5EF4-FFF2-40B4-BE49-F238E27FC236}">
                <a16:creationId xmlns:a16="http://schemas.microsoft.com/office/drawing/2014/main" id="{C80947DD-1D14-42FA-A9DD-5D47E37F4E46}"/>
              </a:ext>
            </a:extLst>
          </p:cNvPr>
          <p:cNvSpPr/>
          <p:nvPr/>
        </p:nvSpPr>
        <p:spPr>
          <a:xfrm>
            <a:off x="838200" y="2952760"/>
            <a:ext cx="1754562" cy="2087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CPU</a:t>
            </a:r>
          </a:p>
        </p:txBody>
      </p:sp>
      <p:sp>
        <p:nvSpPr>
          <p:cNvPr id="7" name="Rectangle 6">
            <a:extLst>
              <a:ext uri="{FF2B5EF4-FFF2-40B4-BE49-F238E27FC236}">
                <a16:creationId xmlns:a16="http://schemas.microsoft.com/office/drawing/2014/main" id="{2F4E319F-E5A9-46D0-BD3A-C66F092AB6EB}"/>
              </a:ext>
            </a:extLst>
          </p:cNvPr>
          <p:cNvSpPr/>
          <p:nvPr/>
        </p:nvSpPr>
        <p:spPr>
          <a:xfrm>
            <a:off x="3913490" y="2367223"/>
            <a:ext cx="650856" cy="35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cmd</a:t>
            </a:r>
            <a:endParaRPr lang="en-CA" dirty="0"/>
          </a:p>
        </p:txBody>
      </p:sp>
      <p:sp>
        <p:nvSpPr>
          <p:cNvPr id="8" name="Rectangle 7">
            <a:extLst>
              <a:ext uri="{FF2B5EF4-FFF2-40B4-BE49-F238E27FC236}">
                <a16:creationId xmlns:a16="http://schemas.microsoft.com/office/drawing/2014/main" id="{152774F4-2A78-4227-881E-04F1B45F6573}"/>
              </a:ext>
            </a:extLst>
          </p:cNvPr>
          <p:cNvSpPr/>
          <p:nvPr/>
        </p:nvSpPr>
        <p:spPr>
          <a:xfrm>
            <a:off x="4574482" y="2367223"/>
            <a:ext cx="649750" cy="35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cmd</a:t>
            </a:r>
            <a:endParaRPr lang="en-CA" dirty="0"/>
          </a:p>
        </p:txBody>
      </p:sp>
      <p:sp>
        <p:nvSpPr>
          <p:cNvPr id="9" name="Rectangle 8">
            <a:extLst>
              <a:ext uri="{FF2B5EF4-FFF2-40B4-BE49-F238E27FC236}">
                <a16:creationId xmlns:a16="http://schemas.microsoft.com/office/drawing/2014/main" id="{966E1996-D04D-4EC6-AD6C-E60430E85A5F}"/>
              </a:ext>
            </a:extLst>
          </p:cNvPr>
          <p:cNvSpPr/>
          <p:nvPr/>
        </p:nvSpPr>
        <p:spPr>
          <a:xfrm>
            <a:off x="5234921" y="2367223"/>
            <a:ext cx="649750" cy="35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cmd</a:t>
            </a:r>
            <a:endParaRPr lang="en-CA" dirty="0"/>
          </a:p>
        </p:txBody>
      </p:sp>
      <p:sp>
        <p:nvSpPr>
          <p:cNvPr id="10" name="Rectangle 9">
            <a:extLst>
              <a:ext uri="{FF2B5EF4-FFF2-40B4-BE49-F238E27FC236}">
                <a16:creationId xmlns:a16="http://schemas.microsoft.com/office/drawing/2014/main" id="{543A9344-E2E5-4A67-A456-B4A19662B4A2}"/>
              </a:ext>
            </a:extLst>
          </p:cNvPr>
          <p:cNvSpPr/>
          <p:nvPr/>
        </p:nvSpPr>
        <p:spPr>
          <a:xfrm>
            <a:off x="5895302" y="2367223"/>
            <a:ext cx="649750" cy="355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cmd</a:t>
            </a:r>
            <a:endParaRPr lang="en-CA" dirty="0"/>
          </a:p>
        </p:txBody>
      </p:sp>
      <p:sp>
        <p:nvSpPr>
          <p:cNvPr id="11" name="Speech Bubble: Rectangle 10">
            <a:extLst>
              <a:ext uri="{FF2B5EF4-FFF2-40B4-BE49-F238E27FC236}">
                <a16:creationId xmlns:a16="http://schemas.microsoft.com/office/drawing/2014/main" id="{5CFC2BA3-A0E2-4DD0-A6C7-37F5ACB224FE}"/>
              </a:ext>
            </a:extLst>
          </p:cNvPr>
          <p:cNvSpPr/>
          <p:nvPr/>
        </p:nvSpPr>
        <p:spPr>
          <a:xfrm>
            <a:off x="3838972" y="3597069"/>
            <a:ext cx="2767064" cy="669404"/>
          </a:xfrm>
          <a:prstGeom prst="wedgeRectCallout">
            <a:avLst>
              <a:gd name="adj1" fmla="val -94146"/>
              <a:gd name="adj2" fmla="val 316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p>
        </p:txBody>
      </p:sp>
      <p:sp>
        <p:nvSpPr>
          <p:cNvPr id="12" name="Rectangle 11">
            <a:extLst>
              <a:ext uri="{FF2B5EF4-FFF2-40B4-BE49-F238E27FC236}">
                <a16:creationId xmlns:a16="http://schemas.microsoft.com/office/drawing/2014/main" id="{B4ED4C88-769F-48C9-BD86-A613138A616D}"/>
              </a:ext>
            </a:extLst>
          </p:cNvPr>
          <p:cNvSpPr/>
          <p:nvPr/>
        </p:nvSpPr>
        <p:spPr>
          <a:xfrm>
            <a:off x="3913490" y="3764006"/>
            <a:ext cx="650856" cy="3554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t>cmd</a:t>
            </a:r>
            <a:endParaRPr lang="en-CA" dirty="0"/>
          </a:p>
        </p:txBody>
      </p:sp>
      <p:sp>
        <p:nvSpPr>
          <p:cNvPr id="13" name="Rectangle 12">
            <a:extLst>
              <a:ext uri="{FF2B5EF4-FFF2-40B4-BE49-F238E27FC236}">
                <a16:creationId xmlns:a16="http://schemas.microsoft.com/office/drawing/2014/main" id="{4884900E-6618-45CC-A166-9FD17F5BBDEA}"/>
              </a:ext>
            </a:extLst>
          </p:cNvPr>
          <p:cNvSpPr/>
          <p:nvPr/>
        </p:nvSpPr>
        <p:spPr>
          <a:xfrm>
            <a:off x="4574482" y="3764006"/>
            <a:ext cx="649750" cy="3554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t>cmd</a:t>
            </a:r>
            <a:endParaRPr lang="en-CA" dirty="0"/>
          </a:p>
        </p:txBody>
      </p:sp>
      <p:sp>
        <p:nvSpPr>
          <p:cNvPr id="14" name="Rectangle 13">
            <a:extLst>
              <a:ext uri="{FF2B5EF4-FFF2-40B4-BE49-F238E27FC236}">
                <a16:creationId xmlns:a16="http://schemas.microsoft.com/office/drawing/2014/main" id="{AC65EEB8-B8F3-4811-A9F1-6CA242653335}"/>
              </a:ext>
            </a:extLst>
          </p:cNvPr>
          <p:cNvSpPr/>
          <p:nvPr/>
        </p:nvSpPr>
        <p:spPr>
          <a:xfrm>
            <a:off x="5234921" y="3764006"/>
            <a:ext cx="649750" cy="3554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t>cmd</a:t>
            </a:r>
            <a:endParaRPr lang="en-CA" dirty="0"/>
          </a:p>
        </p:txBody>
      </p:sp>
      <p:sp>
        <p:nvSpPr>
          <p:cNvPr id="15" name="Rectangle 14">
            <a:extLst>
              <a:ext uri="{FF2B5EF4-FFF2-40B4-BE49-F238E27FC236}">
                <a16:creationId xmlns:a16="http://schemas.microsoft.com/office/drawing/2014/main" id="{118C1E46-5680-4991-85C1-69FC0B0F1997}"/>
              </a:ext>
            </a:extLst>
          </p:cNvPr>
          <p:cNvSpPr/>
          <p:nvPr/>
        </p:nvSpPr>
        <p:spPr>
          <a:xfrm>
            <a:off x="5895302" y="3764006"/>
            <a:ext cx="649750" cy="3554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err="1"/>
              <a:t>cmd</a:t>
            </a:r>
            <a:endParaRPr lang="en-CA" dirty="0"/>
          </a:p>
        </p:txBody>
      </p:sp>
      <p:sp>
        <p:nvSpPr>
          <p:cNvPr id="16" name="Speech Bubble: Rectangle 15">
            <a:extLst>
              <a:ext uri="{FF2B5EF4-FFF2-40B4-BE49-F238E27FC236}">
                <a16:creationId xmlns:a16="http://schemas.microsoft.com/office/drawing/2014/main" id="{19226A3F-20E0-4B90-98A8-A76CF8576182}"/>
              </a:ext>
            </a:extLst>
          </p:cNvPr>
          <p:cNvSpPr/>
          <p:nvPr/>
        </p:nvSpPr>
        <p:spPr>
          <a:xfrm>
            <a:off x="3838972" y="4992274"/>
            <a:ext cx="2767064" cy="697973"/>
          </a:xfrm>
          <a:prstGeom prst="wedgeRectCallout">
            <a:avLst>
              <a:gd name="adj1" fmla="val -96006"/>
              <a:gd name="adj2" fmla="val -18253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p>
        </p:txBody>
      </p:sp>
      <p:sp>
        <p:nvSpPr>
          <p:cNvPr id="17" name="Rectangle 16">
            <a:extLst>
              <a:ext uri="{FF2B5EF4-FFF2-40B4-BE49-F238E27FC236}">
                <a16:creationId xmlns:a16="http://schemas.microsoft.com/office/drawing/2014/main" id="{4CF537DB-E146-4190-A0DC-02BB459884BA}"/>
              </a:ext>
            </a:extLst>
          </p:cNvPr>
          <p:cNvSpPr/>
          <p:nvPr/>
        </p:nvSpPr>
        <p:spPr>
          <a:xfrm>
            <a:off x="3913490" y="5159212"/>
            <a:ext cx="650856" cy="3554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err="1"/>
              <a:t>cmd</a:t>
            </a:r>
            <a:endParaRPr lang="en-CA" dirty="0"/>
          </a:p>
        </p:txBody>
      </p:sp>
      <p:sp>
        <p:nvSpPr>
          <p:cNvPr id="18" name="Rectangle 17">
            <a:extLst>
              <a:ext uri="{FF2B5EF4-FFF2-40B4-BE49-F238E27FC236}">
                <a16:creationId xmlns:a16="http://schemas.microsoft.com/office/drawing/2014/main" id="{EA29324C-B5A9-4E9E-8606-C00F94D35BF6}"/>
              </a:ext>
            </a:extLst>
          </p:cNvPr>
          <p:cNvSpPr/>
          <p:nvPr/>
        </p:nvSpPr>
        <p:spPr>
          <a:xfrm>
            <a:off x="4574482" y="5159212"/>
            <a:ext cx="649750" cy="3554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err="1"/>
              <a:t>cmd</a:t>
            </a:r>
            <a:endParaRPr lang="en-CA" dirty="0"/>
          </a:p>
        </p:txBody>
      </p:sp>
      <p:sp>
        <p:nvSpPr>
          <p:cNvPr id="19" name="Rectangle 18">
            <a:extLst>
              <a:ext uri="{FF2B5EF4-FFF2-40B4-BE49-F238E27FC236}">
                <a16:creationId xmlns:a16="http://schemas.microsoft.com/office/drawing/2014/main" id="{3A6EC32D-E03B-4F35-8F66-FD97C9BD63FC}"/>
              </a:ext>
            </a:extLst>
          </p:cNvPr>
          <p:cNvSpPr/>
          <p:nvPr/>
        </p:nvSpPr>
        <p:spPr>
          <a:xfrm>
            <a:off x="5234921" y="5159212"/>
            <a:ext cx="649750" cy="3554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err="1"/>
              <a:t>cmd</a:t>
            </a:r>
            <a:endParaRPr lang="en-CA" dirty="0"/>
          </a:p>
        </p:txBody>
      </p:sp>
      <p:sp>
        <p:nvSpPr>
          <p:cNvPr id="20" name="Rectangle 19">
            <a:extLst>
              <a:ext uri="{FF2B5EF4-FFF2-40B4-BE49-F238E27FC236}">
                <a16:creationId xmlns:a16="http://schemas.microsoft.com/office/drawing/2014/main" id="{C3EBA499-0451-4963-B9C2-33FA2CE9E941}"/>
              </a:ext>
            </a:extLst>
          </p:cNvPr>
          <p:cNvSpPr/>
          <p:nvPr/>
        </p:nvSpPr>
        <p:spPr>
          <a:xfrm>
            <a:off x="5895302" y="5159212"/>
            <a:ext cx="649750" cy="3554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err="1"/>
              <a:t>cmd</a:t>
            </a:r>
            <a:endParaRPr lang="en-CA" dirty="0"/>
          </a:p>
        </p:txBody>
      </p:sp>
      <p:sp>
        <p:nvSpPr>
          <p:cNvPr id="22" name="Right Brace 21">
            <a:extLst>
              <a:ext uri="{FF2B5EF4-FFF2-40B4-BE49-F238E27FC236}">
                <a16:creationId xmlns:a16="http://schemas.microsoft.com/office/drawing/2014/main" id="{0C383B30-CD27-42AA-A5D4-170B4C2EB7BF}"/>
              </a:ext>
            </a:extLst>
          </p:cNvPr>
          <p:cNvSpPr/>
          <p:nvPr/>
        </p:nvSpPr>
        <p:spPr>
          <a:xfrm>
            <a:off x="6774287" y="2200285"/>
            <a:ext cx="1223493" cy="3544464"/>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CA"/>
          </a:p>
        </p:txBody>
      </p:sp>
      <p:sp>
        <p:nvSpPr>
          <p:cNvPr id="24" name="Arrow: Right 23">
            <a:extLst>
              <a:ext uri="{FF2B5EF4-FFF2-40B4-BE49-F238E27FC236}">
                <a16:creationId xmlns:a16="http://schemas.microsoft.com/office/drawing/2014/main" id="{0803546A-77C0-46DC-9336-6191BFA40085}"/>
              </a:ext>
            </a:extLst>
          </p:cNvPr>
          <p:cNvSpPr/>
          <p:nvPr/>
        </p:nvSpPr>
        <p:spPr>
          <a:xfrm>
            <a:off x="8079389" y="3597497"/>
            <a:ext cx="1178417" cy="7500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Submit</a:t>
            </a:r>
          </a:p>
        </p:txBody>
      </p:sp>
      <p:sp>
        <p:nvSpPr>
          <p:cNvPr id="25" name="Rectangle 24">
            <a:extLst>
              <a:ext uri="{FF2B5EF4-FFF2-40B4-BE49-F238E27FC236}">
                <a16:creationId xmlns:a16="http://schemas.microsoft.com/office/drawing/2014/main" id="{53861A7B-5A67-4076-A712-0C3BA64AF006}"/>
              </a:ext>
            </a:extLst>
          </p:cNvPr>
          <p:cNvSpPr/>
          <p:nvPr/>
        </p:nvSpPr>
        <p:spPr>
          <a:xfrm>
            <a:off x="9257806" y="2928874"/>
            <a:ext cx="1754562" cy="20872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GPU</a:t>
            </a:r>
          </a:p>
        </p:txBody>
      </p:sp>
      <p:sp>
        <p:nvSpPr>
          <p:cNvPr id="26" name="TextBox 25">
            <a:extLst>
              <a:ext uri="{FF2B5EF4-FFF2-40B4-BE49-F238E27FC236}">
                <a16:creationId xmlns:a16="http://schemas.microsoft.com/office/drawing/2014/main" id="{72DB4196-B691-48B3-B463-AB64FC5E930C}"/>
              </a:ext>
            </a:extLst>
          </p:cNvPr>
          <p:cNvSpPr txBox="1"/>
          <p:nvPr/>
        </p:nvSpPr>
        <p:spPr>
          <a:xfrm>
            <a:off x="4715698" y="1857626"/>
            <a:ext cx="1013611" cy="369332"/>
          </a:xfrm>
          <a:prstGeom prst="rect">
            <a:avLst/>
          </a:prstGeom>
          <a:noFill/>
        </p:spPr>
        <p:txBody>
          <a:bodyPr wrap="none" rtlCol="0">
            <a:spAutoFit/>
          </a:bodyPr>
          <a:lstStyle/>
          <a:p>
            <a:r>
              <a:rPr lang="en-CA" dirty="0"/>
              <a:t>Thread 0</a:t>
            </a:r>
          </a:p>
        </p:txBody>
      </p:sp>
      <p:sp>
        <p:nvSpPr>
          <p:cNvPr id="27" name="TextBox 26">
            <a:extLst>
              <a:ext uri="{FF2B5EF4-FFF2-40B4-BE49-F238E27FC236}">
                <a16:creationId xmlns:a16="http://schemas.microsoft.com/office/drawing/2014/main" id="{B6CF371C-0C40-4207-A51E-ADCFAF10A523}"/>
              </a:ext>
            </a:extLst>
          </p:cNvPr>
          <p:cNvSpPr txBox="1"/>
          <p:nvPr/>
        </p:nvSpPr>
        <p:spPr>
          <a:xfrm>
            <a:off x="4715697" y="3257186"/>
            <a:ext cx="1013611" cy="369332"/>
          </a:xfrm>
          <a:prstGeom prst="rect">
            <a:avLst/>
          </a:prstGeom>
          <a:noFill/>
        </p:spPr>
        <p:txBody>
          <a:bodyPr wrap="none" rtlCol="0">
            <a:spAutoFit/>
          </a:bodyPr>
          <a:lstStyle/>
          <a:p>
            <a:r>
              <a:rPr lang="en-CA" dirty="0"/>
              <a:t>Thread 1</a:t>
            </a:r>
          </a:p>
        </p:txBody>
      </p:sp>
      <p:sp>
        <p:nvSpPr>
          <p:cNvPr id="28" name="TextBox 27">
            <a:extLst>
              <a:ext uri="{FF2B5EF4-FFF2-40B4-BE49-F238E27FC236}">
                <a16:creationId xmlns:a16="http://schemas.microsoft.com/office/drawing/2014/main" id="{B990B665-123D-45AA-A96D-7E8585E7BEF1}"/>
              </a:ext>
            </a:extLst>
          </p:cNvPr>
          <p:cNvSpPr txBox="1"/>
          <p:nvPr/>
        </p:nvSpPr>
        <p:spPr>
          <a:xfrm>
            <a:off x="4699666" y="4622942"/>
            <a:ext cx="1045671" cy="369332"/>
          </a:xfrm>
          <a:prstGeom prst="rect">
            <a:avLst/>
          </a:prstGeom>
          <a:noFill/>
        </p:spPr>
        <p:txBody>
          <a:bodyPr wrap="none" rtlCol="0">
            <a:spAutoFit/>
          </a:bodyPr>
          <a:lstStyle/>
          <a:p>
            <a:r>
              <a:rPr lang="en-CA" dirty="0"/>
              <a:t>Thread N</a:t>
            </a:r>
          </a:p>
        </p:txBody>
      </p:sp>
    </p:spTree>
    <p:extLst>
      <p:ext uri="{BB962C8B-B14F-4D97-AF65-F5344CB8AC3E}">
        <p14:creationId xmlns:p14="http://schemas.microsoft.com/office/powerpoint/2010/main" val="227391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4" grpId="0" animBg="1"/>
      <p:bldP spid="15" grpId="0" animBg="1"/>
      <p:bldP spid="17" grpId="0" animBg="1"/>
      <p:bldP spid="18" grpId="0" animBg="1"/>
      <p:bldP spid="19" grpId="0" animBg="1"/>
      <p:bldP spid="20" grpId="0" animBg="1"/>
      <p:bldP spid="22"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C0BA-7BA5-49F3-9176-367753017235}"/>
              </a:ext>
            </a:extLst>
          </p:cNvPr>
          <p:cNvSpPr>
            <a:spLocks noGrp="1"/>
          </p:cNvSpPr>
          <p:nvPr>
            <p:ph type="title"/>
          </p:nvPr>
        </p:nvSpPr>
        <p:spPr/>
        <p:txBody>
          <a:bodyPr/>
          <a:lstStyle/>
          <a:p>
            <a:r>
              <a:rPr lang="en-CA" dirty="0"/>
              <a:t>Easy Case: Regular Work</a:t>
            </a:r>
          </a:p>
        </p:txBody>
      </p:sp>
      <p:sp>
        <p:nvSpPr>
          <p:cNvPr id="3" name="Content Placeholder 2">
            <a:extLst>
              <a:ext uri="{FF2B5EF4-FFF2-40B4-BE49-F238E27FC236}">
                <a16:creationId xmlns:a16="http://schemas.microsoft.com/office/drawing/2014/main" id="{93D0719E-A6B3-4388-94C4-6675F6D4F189}"/>
              </a:ext>
            </a:extLst>
          </p:cNvPr>
          <p:cNvSpPr>
            <a:spLocks noGrp="1"/>
          </p:cNvSpPr>
          <p:nvPr>
            <p:ph idx="1"/>
          </p:nvPr>
        </p:nvSpPr>
        <p:spPr/>
        <p:txBody>
          <a:bodyPr>
            <a:normAutofit fontScale="85000" lnSpcReduction="20000"/>
          </a:bodyPr>
          <a:lstStyle/>
          <a:p>
            <a:pPr marL="0" indent="0">
              <a:buNone/>
            </a:pPr>
            <a:r>
              <a:rPr lang="en-CA" dirty="0" err="1">
                <a:solidFill>
                  <a:srgbClr val="2B91AF"/>
                </a:solidFill>
                <a:latin typeface="Consolas" panose="020B0609020204030204" pitchFamily="49" charset="0"/>
              </a:rPr>
              <a:t>CmdList</a:t>
            </a:r>
            <a:r>
              <a:rPr lang="en-CA" dirty="0">
                <a:latin typeface="Consolas" panose="020B0609020204030204" pitchFamily="49" charset="0"/>
              </a:rPr>
              <a:t> lists[</a:t>
            </a:r>
            <a:r>
              <a:rPr lang="en-CA" dirty="0">
                <a:solidFill>
                  <a:srgbClr val="6F008A"/>
                </a:solidFill>
                <a:latin typeface="Consolas" panose="020B0609020204030204" pitchFamily="49" charset="0"/>
              </a:rPr>
              <a:t>NUM_JOBS</a:t>
            </a:r>
            <a:r>
              <a:rPr lang="en-CA" dirty="0">
                <a:latin typeface="Consolas" panose="020B0609020204030204" pitchFamily="49" charset="0"/>
              </a:rPr>
              <a:t>];</a:t>
            </a:r>
          </a:p>
          <a:p>
            <a:pPr marL="0" indent="0">
              <a:buNone/>
            </a:pPr>
            <a:r>
              <a:rPr lang="en-CA" dirty="0" err="1">
                <a:solidFill>
                  <a:srgbClr val="0000FF"/>
                </a:solidFill>
                <a:latin typeface="Consolas" panose="020B0609020204030204" pitchFamily="49" charset="0"/>
              </a:rPr>
              <a:t>parallel_for</a:t>
            </a:r>
            <a:r>
              <a:rPr lang="en-CA" dirty="0">
                <a:solidFill>
                  <a:srgbClr val="0000FF"/>
                </a:solidFill>
                <a:latin typeface="Consolas" panose="020B0609020204030204" pitchFamily="49" charset="0"/>
              </a:rPr>
              <a:t> </a:t>
            </a:r>
            <a:r>
              <a:rPr lang="en-CA" dirty="0">
                <a:latin typeface="Consolas" panose="020B0609020204030204" pitchFamily="49" charset="0"/>
              </a:rPr>
              <a:t>(</a:t>
            </a:r>
            <a:r>
              <a:rPr lang="en-CA" dirty="0" err="1">
                <a:latin typeface="Consolas" panose="020B0609020204030204" pitchFamily="49" charset="0"/>
              </a:rPr>
              <a:t>jobID</a:t>
            </a:r>
            <a:r>
              <a:rPr lang="en-CA" dirty="0">
                <a:latin typeface="Consolas" panose="020B0609020204030204" pitchFamily="49" charset="0"/>
              </a:rPr>
              <a:t> = 0 .. </a:t>
            </a:r>
            <a:r>
              <a:rPr lang="en-CA" dirty="0">
                <a:solidFill>
                  <a:srgbClr val="6F008A"/>
                </a:solidFill>
                <a:latin typeface="Consolas" panose="020B0609020204030204" pitchFamily="49" charset="0"/>
              </a:rPr>
              <a:t>NUM_JOBS</a:t>
            </a:r>
            <a:r>
              <a:rPr lang="en-CA" dirty="0">
                <a:latin typeface="Consolas" panose="020B0609020204030204" pitchFamily="49" charset="0"/>
              </a:rPr>
              <a:t>)</a:t>
            </a:r>
          </a:p>
          <a:p>
            <a:pPr marL="0" indent="0">
              <a:buNone/>
            </a:pPr>
            <a:r>
              <a:rPr lang="en-CA" dirty="0">
                <a:latin typeface="Consolas" panose="020B0609020204030204" pitchFamily="49" charset="0"/>
              </a:rPr>
              <a:t>{</a:t>
            </a:r>
          </a:p>
          <a:p>
            <a:pPr marL="0" indent="0">
              <a:buNone/>
            </a:pPr>
            <a:r>
              <a:rPr lang="en-CA" dirty="0">
                <a:latin typeface="Consolas" panose="020B0609020204030204" pitchFamily="49" charset="0"/>
              </a:rPr>
              <a:t>    lists[</a:t>
            </a:r>
            <a:r>
              <a:rPr lang="en-CA" dirty="0" err="1">
                <a:latin typeface="Consolas" panose="020B0609020204030204" pitchFamily="49" charset="0"/>
              </a:rPr>
              <a:t>jobID</a:t>
            </a:r>
            <a:r>
              <a:rPr lang="en-CA" dirty="0">
                <a:latin typeface="Consolas" panose="020B0609020204030204" pitchFamily="49" charset="0"/>
              </a:rPr>
              <a:t>].</a:t>
            </a:r>
            <a:r>
              <a:rPr lang="en-CA" dirty="0" err="1">
                <a:latin typeface="Consolas" panose="020B0609020204030204" pitchFamily="49" charset="0"/>
              </a:rPr>
              <a:t>SetRenderTarget</a:t>
            </a:r>
            <a:r>
              <a:rPr lang="en-CA" dirty="0">
                <a:latin typeface="Consolas" panose="020B0609020204030204" pitchFamily="49" charset="0"/>
              </a:rPr>
              <a:t>(</a:t>
            </a:r>
            <a:r>
              <a:rPr lang="en-CA" dirty="0" err="1">
                <a:latin typeface="Consolas" panose="020B0609020204030204" pitchFamily="49" charset="0"/>
              </a:rPr>
              <a:t>rt</a:t>
            </a:r>
            <a:r>
              <a:rPr lang="en-CA" dirty="0">
                <a:latin typeface="Consolas" panose="020B0609020204030204" pitchFamily="49" charset="0"/>
              </a:rPr>
              <a:t>);</a:t>
            </a:r>
          </a:p>
          <a:p>
            <a:pPr marL="0" indent="0">
              <a:buNone/>
            </a:pPr>
            <a:r>
              <a:rPr lang="en-CA" dirty="0">
                <a:solidFill>
                  <a:srgbClr val="0000FF"/>
                </a:solidFill>
                <a:latin typeface="Consolas" panose="020B0609020204030204" pitchFamily="49" charset="0"/>
              </a:rPr>
              <a:t>    </a:t>
            </a:r>
            <a:r>
              <a:rPr lang="en-CA" dirty="0" err="1">
                <a:solidFill>
                  <a:srgbClr val="0000FF"/>
                </a:solidFill>
                <a:latin typeface="Consolas" panose="020B0609020204030204" pitchFamily="49" charset="0"/>
              </a:rPr>
              <a:t>foreach</a:t>
            </a:r>
            <a:r>
              <a:rPr lang="en-CA" dirty="0">
                <a:latin typeface="Consolas" panose="020B0609020204030204" pitchFamily="49" charset="0"/>
              </a:rPr>
              <a:t> (object </a:t>
            </a:r>
            <a:r>
              <a:rPr lang="en-CA" dirty="0">
                <a:solidFill>
                  <a:srgbClr val="0000FF"/>
                </a:solidFill>
                <a:latin typeface="Consolas" panose="020B0609020204030204" pitchFamily="49" charset="0"/>
              </a:rPr>
              <a:t>in </a:t>
            </a:r>
            <a:r>
              <a:rPr lang="en-CA" dirty="0">
                <a:latin typeface="Consolas" panose="020B0609020204030204" pitchFamily="49" charset="0"/>
              </a:rPr>
              <a:t>job) {</a:t>
            </a:r>
          </a:p>
          <a:p>
            <a:pPr marL="0" indent="0">
              <a:buNone/>
            </a:pPr>
            <a:r>
              <a:rPr lang="en-CA" dirty="0">
                <a:latin typeface="Consolas" panose="020B0609020204030204" pitchFamily="49" charset="0"/>
              </a:rPr>
              <a:t>        lists[</a:t>
            </a:r>
            <a:r>
              <a:rPr lang="en-CA" dirty="0" err="1">
                <a:latin typeface="Consolas" panose="020B0609020204030204" pitchFamily="49" charset="0"/>
              </a:rPr>
              <a:t>jobID</a:t>
            </a:r>
            <a:r>
              <a:rPr lang="en-CA" dirty="0">
                <a:latin typeface="Consolas" panose="020B0609020204030204" pitchFamily="49" charset="0"/>
              </a:rPr>
              <a:t>].</a:t>
            </a:r>
            <a:r>
              <a:rPr lang="en-CA" dirty="0" err="1">
                <a:latin typeface="Consolas" panose="020B0609020204030204" pitchFamily="49" charset="0"/>
              </a:rPr>
              <a:t>SetGeometry</a:t>
            </a:r>
            <a:r>
              <a:rPr lang="en-CA" dirty="0">
                <a:latin typeface="Consolas" panose="020B0609020204030204" pitchFamily="49" charset="0"/>
              </a:rPr>
              <a:t>(</a:t>
            </a:r>
            <a:r>
              <a:rPr lang="en-CA" dirty="0" err="1">
                <a:latin typeface="Consolas" panose="020B0609020204030204" pitchFamily="49" charset="0"/>
              </a:rPr>
              <a:t>object.geometry</a:t>
            </a:r>
            <a:r>
              <a:rPr lang="en-CA" dirty="0">
                <a:latin typeface="Consolas" panose="020B0609020204030204" pitchFamily="49" charset="0"/>
              </a:rPr>
              <a:t>);</a:t>
            </a:r>
          </a:p>
          <a:p>
            <a:pPr marL="0" indent="0">
              <a:buNone/>
            </a:pPr>
            <a:r>
              <a:rPr lang="en-CA" dirty="0">
                <a:latin typeface="Consolas" panose="020B0609020204030204" pitchFamily="49" charset="0"/>
              </a:rPr>
              <a:t>        lists[</a:t>
            </a:r>
            <a:r>
              <a:rPr lang="en-CA" dirty="0" err="1">
                <a:latin typeface="Consolas" panose="020B0609020204030204" pitchFamily="49" charset="0"/>
              </a:rPr>
              <a:t>jobID</a:t>
            </a:r>
            <a:r>
              <a:rPr lang="en-CA" dirty="0">
                <a:latin typeface="Consolas" panose="020B0609020204030204" pitchFamily="49" charset="0"/>
              </a:rPr>
              <a:t>].</a:t>
            </a:r>
            <a:r>
              <a:rPr lang="en-CA" dirty="0" err="1">
                <a:latin typeface="Consolas" panose="020B0609020204030204" pitchFamily="49" charset="0"/>
              </a:rPr>
              <a:t>SetMaterial</a:t>
            </a:r>
            <a:r>
              <a:rPr lang="en-CA" dirty="0">
                <a:latin typeface="Consolas" panose="020B0609020204030204" pitchFamily="49" charset="0"/>
              </a:rPr>
              <a:t>(</a:t>
            </a:r>
            <a:r>
              <a:rPr lang="en-CA" dirty="0" err="1">
                <a:latin typeface="Consolas" panose="020B0609020204030204" pitchFamily="49" charset="0"/>
              </a:rPr>
              <a:t>object.material</a:t>
            </a:r>
            <a:r>
              <a:rPr lang="en-CA" dirty="0">
                <a:latin typeface="Consolas" panose="020B0609020204030204" pitchFamily="49" charset="0"/>
              </a:rPr>
              <a:t>);</a:t>
            </a:r>
          </a:p>
          <a:p>
            <a:pPr marL="0" indent="0">
              <a:buNone/>
            </a:pPr>
            <a:r>
              <a:rPr lang="en-CA" dirty="0">
                <a:latin typeface="Consolas" panose="020B0609020204030204" pitchFamily="49" charset="0"/>
              </a:rPr>
              <a:t>        lists[</a:t>
            </a:r>
            <a:r>
              <a:rPr lang="en-CA" dirty="0" err="1">
                <a:latin typeface="Consolas" panose="020B0609020204030204" pitchFamily="49" charset="0"/>
              </a:rPr>
              <a:t>jobID</a:t>
            </a:r>
            <a:r>
              <a:rPr lang="en-CA" dirty="0">
                <a:latin typeface="Consolas" panose="020B0609020204030204" pitchFamily="49" charset="0"/>
              </a:rPr>
              <a:t>].Draw(</a:t>
            </a:r>
            <a:r>
              <a:rPr lang="en-CA" dirty="0" err="1">
                <a:latin typeface="Consolas" panose="020B0609020204030204" pitchFamily="49" charset="0"/>
              </a:rPr>
              <a:t>object.num_vertices</a:t>
            </a:r>
            <a:r>
              <a:rPr lang="en-CA" dirty="0">
                <a:latin typeface="Consolas" panose="020B0609020204030204" pitchFamily="49" charset="0"/>
              </a:rPr>
              <a:t>);</a:t>
            </a:r>
          </a:p>
          <a:p>
            <a:pPr marL="0" indent="0">
              <a:buNone/>
            </a:pPr>
            <a:r>
              <a:rPr lang="en-CA" dirty="0">
                <a:latin typeface="Consolas" panose="020B0609020204030204" pitchFamily="49" charset="0"/>
              </a:rPr>
              <a:t>    }</a:t>
            </a:r>
          </a:p>
          <a:p>
            <a:pPr marL="0" indent="0">
              <a:buNone/>
            </a:pPr>
            <a:r>
              <a:rPr lang="en-CA" dirty="0">
                <a:latin typeface="Consolas" panose="020B0609020204030204" pitchFamily="49" charset="0"/>
              </a:rPr>
              <a:t>}</a:t>
            </a:r>
          </a:p>
          <a:p>
            <a:pPr marL="0" indent="0">
              <a:buNone/>
            </a:pPr>
            <a:r>
              <a:rPr lang="en-CA" dirty="0">
                <a:latin typeface="Consolas" panose="020B0609020204030204" pitchFamily="49" charset="0"/>
              </a:rPr>
              <a:t>Submit(lists);</a:t>
            </a:r>
          </a:p>
        </p:txBody>
      </p:sp>
    </p:spTree>
    <p:extLst>
      <p:ext uri="{BB962C8B-B14F-4D97-AF65-F5344CB8AC3E}">
        <p14:creationId xmlns:p14="http://schemas.microsoft.com/office/powerpoint/2010/main" val="1494639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A7A1-F45E-41C5-BA28-843401C9610E}"/>
              </a:ext>
            </a:extLst>
          </p:cNvPr>
          <p:cNvSpPr>
            <a:spLocks noGrp="1"/>
          </p:cNvSpPr>
          <p:nvPr>
            <p:ph type="title"/>
          </p:nvPr>
        </p:nvSpPr>
        <p:spPr>
          <a:xfrm>
            <a:off x="838200" y="334851"/>
            <a:ext cx="10842938" cy="1355837"/>
          </a:xfrm>
        </p:spPr>
        <p:txBody>
          <a:bodyPr/>
          <a:lstStyle/>
          <a:p>
            <a:r>
              <a:rPr lang="en-CA" dirty="0"/>
              <a:t>Difficult Case: Irregular Work</a:t>
            </a:r>
          </a:p>
        </p:txBody>
      </p:sp>
      <p:sp>
        <p:nvSpPr>
          <p:cNvPr id="3" name="Content Placeholder 2">
            <a:extLst>
              <a:ext uri="{FF2B5EF4-FFF2-40B4-BE49-F238E27FC236}">
                <a16:creationId xmlns:a16="http://schemas.microsoft.com/office/drawing/2014/main" id="{4FDF818F-4DC6-43A7-BB83-4098BCE65C08}"/>
              </a:ext>
            </a:extLst>
          </p:cNvPr>
          <p:cNvSpPr>
            <a:spLocks noGrp="1"/>
          </p:cNvSpPr>
          <p:nvPr>
            <p:ph idx="1"/>
          </p:nvPr>
        </p:nvSpPr>
        <p:spPr/>
        <p:txBody>
          <a:bodyPr>
            <a:normAutofit lnSpcReduction="10000"/>
          </a:bodyPr>
          <a:lstStyle/>
          <a:p>
            <a:pPr marL="0" indent="0" algn="ctr">
              <a:buNone/>
            </a:pPr>
            <a:r>
              <a:rPr lang="en-CA" sz="2400" dirty="0">
                <a:solidFill>
                  <a:srgbClr val="0000FF"/>
                </a:solidFill>
                <a:latin typeface="Consolas" panose="020B0609020204030204" pitchFamily="49" charset="0"/>
              </a:rPr>
              <a:t>void</a:t>
            </a:r>
            <a:r>
              <a:rPr lang="en-CA" sz="2400" dirty="0">
                <a:solidFill>
                  <a:srgbClr val="000000"/>
                </a:solidFill>
                <a:latin typeface="Consolas" panose="020B0609020204030204" pitchFamily="49" charset="0"/>
              </a:rPr>
              <a:t> </a:t>
            </a:r>
            <a:r>
              <a:rPr lang="en-CA" sz="2400" dirty="0" err="1">
                <a:solidFill>
                  <a:srgbClr val="000000"/>
                </a:solidFill>
                <a:latin typeface="Consolas" panose="020B0609020204030204" pitchFamily="49" charset="0"/>
              </a:rPr>
              <a:t>DrawAll</a:t>
            </a:r>
            <a:r>
              <a:rPr lang="en-CA" sz="2400" dirty="0">
                <a:solidFill>
                  <a:srgbClr val="000000"/>
                </a:solidFill>
                <a:latin typeface="Consolas" panose="020B0609020204030204" pitchFamily="49" charset="0"/>
              </a:rPr>
              <a:t>(</a:t>
            </a:r>
            <a:r>
              <a:rPr lang="en-CA" sz="2400" dirty="0" err="1">
                <a:solidFill>
                  <a:srgbClr val="0000FF"/>
                </a:solidFill>
                <a:latin typeface="Consolas" panose="020B0609020204030204" pitchFamily="49" charset="0"/>
              </a:rPr>
              <a:t>const</a:t>
            </a:r>
            <a:r>
              <a:rPr lang="en-CA" sz="2400" dirty="0">
                <a:solidFill>
                  <a:srgbClr val="000000"/>
                </a:solidFill>
                <a:latin typeface="Consolas" panose="020B0609020204030204" pitchFamily="49" charset="0"/>
              </a:rPr>
              <a:t> </a:t>
            </a:r>
            <a:r>
              <a:rPr lang="en-CA" sz="2400" dirty="0">
                <a:solidFill>
                  <a:srgbClr val="2B91AF"/>
                </a:solidFill>
                <a:latin typeface="Consolas" panose="020B0609020204030204" pitchFamily="49" charset="0"/>
              </a:rPr>
              <a:t>vector</a:t>
            </a:r>
            <a:r>
              <a:rPr lang="en-CA" sz="2400" dirty="0">
                <a:solidFill>
                  <a:srgbClr val="000000"/>
                </a:solidFill>
                <a:latin typeface="Consolas" panose="020B0609020204030204" pitchFamily="49" charset="0"/>
              </a:rPr>
              <a:t>&lt;</a:t>
            </a:r>
            <a:r>
              <a:rPr lang="en-CA" sz="2400" dirty="0">
                <a:solidFill>
                  <a:srgbClr val="2B91AF"/>
                </a:solidFill>
                <a:latin typeface="Consolas" panose="020B0609020204030204" pitchFamily="49" charset="0"/>
              </a:rPr>
              <a:t>Drawable</a:t>
            </a:r>
            <a:r>
              <a:rPr lang="en-CA" sz="2400" dirty="0">
                <a:solidFill>
                  <a:srgbClr val="000000"/>
                </a:solidFill>
                <a:latin typeface="Consolas" panose="020B0609020204030204" pitchFamily="49" charset="0"/>
              </a:rPr>
              <a:t>*&gt;&amp; </a:t>
            </a:r>
            <a:r>
              <a:rPr lang="en-CA" sz="2400" dirty="0" err="1">
                <a:solidFill>
                  <a:srgbClr val="808080"/>
                </a:solidFill>
                <a:latin typeface="Consolas" panose="020B0609020204030204" pitchFamily="49" charset="0"/>
              </a:rPr>
              <a:t>drawables</a:t>
            </a:r>
            <a:r>
              <a:rPr lang="en-CA" sz="2400" dirty="0">
                <a:solidFill>
                  <a:srgbClr val="000000"/>
                </a:solidFill>
                <a:latin typeface="Consolas" panose="020B0609020204030204" pitchFamily="49" charset="0"/>
              </a:rPr>
              <a:t>);</a:t>
            </a:r>
          </a:p>
          <a:p>
            <a:pPr marL="0" indent="0" algn="ctr">
              <a:buNone/>
            </a:pPr>
            <a:endParaRPr lang="en-CA" sz="2400" dirty="0">
              <a:latin typeface="Consolas" panose="020B0609020204030204" pitchFamily="49" charset="0"/>
            </a:endParaRPr>
          </a:p>
          <a:p>
            <a:pPr marL="0" indent="0" algn="ctr">
              <a:buNone/>
            </a:pPr>
            <a:endParaRPr lang="en-CA" sz="2400" dirty="0">
              <a:latin typeface="Consolas" panose="020B0609020204030204" pitchFamily="49" charset="0"/>
            </a:endParaRPr>
          </a:p>
          <a:p>
            <a:pPr marL="0" indent="0" algn="ctr">
              <a:buNone/>
            </a:pPr>
            <a:endParaRPr lang="en-CA" sz="2400" dirty="0">
              <a:latin typeface="Consolas" panose="020B0609020204030204" pitchFamily="49" charset="0"/>
            </a:endParaRPr>
          </a:p>
          <a:p>
            <a:pPr marL="0" indent="0" algn="ctr">
              <a:buNone/>
            </a:pPr>
            <a:endParaRPr lang="en-CA" sz="2400" dirty="0">
              <a:latin typeface="Consolas" panose="020B0609020204030204" pitchFamily="49" charset="0"/>
            </a:endParaRPr>
          </a:p>
          <a:p>
            <a:pPr marL="0" indent="0" algn="ctr">
              <a:buNone/>
            </a:pPr>
            <a:endParaRPr lang="en-CA" sz="2400" dirty="0">
              <a:latin typeface="Consolas" panose="020B0609020204030204" pitchFamily="49" charset="0"/>
            </a:endParaRPr>
          </a:p>
          <a:p>
            <a:pPr marL="0" indent="0" algn="ctr">
              <a:buNone/>
            </a:pPr>
            <a:endParaRPr lang="en-CA" sz="2400" dirty="0">
              <a:latin typeface="Consolas" panose="020B0609020204030204" pitchFamily="49" charset="0"/>
            </a:endParaRPr>
          </a:p>
          <a:p>
            <a:pPr marL="0" indent="0" algn="ctr">
              <a:buNone/>
            </a:pPr>
            <a:endParaRPr lang="en-CA" sz="2400" dirty="0">
              <a:latin typeface="Consolas" panose="020B0609020204030204" pitchFamily="49" charset="0"/>
            </a:endParaRPr>
          </a:p>
          <a:p>
            <a:pPr marL="0" indent="0" algn="ctr">
              <a:buNone/>
            </a:pPr>
            <a:endParaRPr lang="en-CA" sz="2400" dirty="0">
              <a:latin typeface="Consolas" panose="020B0609020204030204" pitchFamily="49" charset="0"/>
            </a:endParaRPr>
          </a:p>
          <a:p>
            <a:pPr marL="0" indent="0" algn="ctr">
              <a:buNone/>
            </a:pPr>
            <a:r>
              <a:rPr lang="en-CA" sz="3200" dirty="0"/>
              <a:t>CPU work varies per object!</a:t>
            </a:r>
          </a:p>
        </p:txBody>
      </p:sp>
      <p:pic>
        <p:nvPicPr>
          <p:cNvPr id="4" name="Picture 3">
            <a:extLst>
              <a:ext uri="{FF2B5EF4-FFF2-40B4-BE49-F238E27FC236}">
                <a16:creationId xmlns:a16="http://schemas.microsoft.com/office/drawing/2014/main" id="{30905343-9EFC-4266-8D72-582DDB631B5D}"/>
              </a:ext>
            </a:extLst>
          </p:cNvPr>
          <p:cNvPicPr>
            <a:picLocks noChangeAspect="1"/>
          </p:cNvPicPr>
          <p:nvPr/>
        </p:nvPicPr>
        <p:blipFill>
          <a:blip r:embed="rId3"/>
          <a:stretch>
            <a:fillRect/>
          </a:stretch>
        </p:blipFill>
        <p:spPr>
          <a:xfrm>
            <a:off x="1188273" y="2806497"/>
            <a:ext cx="2628834" cy="1260710"/>
          </a:xfrm>
          <a:prstGeom prst="rect">
            <a:avLst/>
          </a:prstGeom>
        </p:spPr>
      </p:pic>
      <p:pic>
        <p:nvPicPr>
          <p:cNvPr id="5" name="Picture 4">
            <a:extLst>
              <a:ext uri="{FF2B5EF4-FFF2-40B4-BE49-F238E27FC236}">
                <a16:creationId xmlns:a16="http://schemas.microsoft.com/office/drawing/2014/main" id="{FFE975A4-70E9-412C-BF84-74AE927F7A5C}"/>
              </a:ext>
            </a:extLst>
          </p:cNvPr>
          <p:cNvPicPr>
            <a:picLocks noChangeAspect="1"/>
          </p:cNvPicPr>
          <p:nvPr/>
        </p:nvPicPr>
        <p:blipFill>
          <a:blip r:embed="rId4"/>
          <a:stretch>
            <a:fillRect/>
          </a:stretch>
        </p:blipFill>
        <p:spPr>
          <a:xfrm>
            <a:off x="4568708" y="2341689"/>
            <a:ext cx="2596146" cy="2190325"/>
          </a:xfrm>
          <a:prstGeom prst="rect">
            <a:avLst/>
          </a:prstGeom>
        </p:spPr>
      </p:pic>
      <p:pic>
        <p:nvPicPr>
          <p:cNvPr id="7" name="Picture 6">
            <a:extLst>
              <a:ext uri="{FF2B5EF4-FFF2-40B4-BE49-F238E27FC236}">
                <a16:creationId xmlns:a16="http://schemas.microsoft.com/office/drawing/2014/main" id="{400920BC-6AEE-4AD2-B73C-0EC44EA88AEB}"/>
              </a:ext>
            </a:extLst>
          </p:cNvPr>
          <p:cNvPicPr>
            <a:picLocks noChangeAspect="1"/>
          </p:cNvPicPr>
          <p:nvPr/>
        </p:nvPicPr>
        <p:blipFill>
          <a:blip r:embed="rId5"/>
          <a:stretch>
            <a:fillRect/>
          </a:stretch>
        </p:blipFill>
        <p:spPr>
          <a:xfrm>
            <a:off x="8745931" y="2439460"/>
            <a:ext cx="1713480" cy="1741755"/>
          </a:xfrm>
          <a:prstGeom prst="rect">
            <a:avLst/>
          </a:prstGeom>
        </p:spPr>
      </p:pic>
      <p:sp>
        <p:nvSpPr>
          <p:cNvPr id="14" name="TextBox 13">
            <a:extLst>
              <a:ext uri="{FF2B5EF4-FFF2-40B4-BE49-F238E27FC236}">
                <a16:creationId xmlns:a16="http://schemas.microsoft.com/office/drawing/2014/main" id="{C3252D41-277E-4C32-B476-D5A4A2EE266E}"/>
              </a:ext>
            </a:extLst>
          </p:cNvPr>
          <p:cNvSpPr txBox="1"/>
          <p:nvPr/>
        </p:nvSpPr>
        <p:spPr>
          <a:xfrm>
            <a:off x="695678" y="4266975"/>
            <a:ext cx="3730508" cy="369332"/>
          </a:xfrm>
          <a:prstGeom prst="rect">
            <a:avLst/>
          </a:prstGeom>
          <a:noFill/>
        </p:spPr>
        <p:txBody>
          <a:bodyPr wrap="none" rtlCol="0">
            <a:spAutoFit/>
          </a:bodyPr>
          <a:lstStyle/>
          <a:p>
            <a:r>
              <a:rPr lang="en-CA" dirty="0">
                <a:solidFill>
                  <a:srgbClr val="0000FF"/>
                </a:solidFill>
                <a:latin typeface="Consolas" panose="020B0609020204030204" pitchFamily="49" charset="0"/>
              </a:rPr>
              <a:t>class</a:t>
            </a:r>
            <a:r>
              <a:rPr lang="en-CA" dirty="0">
                <a:solidFill>
                  <a:srgbClr val="000000"/>
                </a:solidFill>
                <a:latin typeface="Consolas" panose="020B0609020204030204" pitchFamily="49" charset="0"/>
              </a:rPr>
              <a:t> </a:t>
            </a:r>
            <a:r>
              <a:rPr lang="en-CA" dirty="0">
                <a:solidFill>
                  <a:srgbClr val="2B91AF"/>
                </a:solidFill>
                <a:latin typeface="Consolas" panose="020B0609020204030204" pitchFamily="49" charset="0"/>
              </a:rPr>
              <a:t>Blob</a:t>
            </a:r>
            <a:r>
              <a:rPr lang="en-CA" dirty="0">
                <a:solidFill>
                  <a:srgbClr val="000000"/>
                </a:solidFill>
                <a:latin typeface="Consolas" panose="020B0609020204030204" pitchFamily="49" charset="0"/>
              </a:rPr>
              <a:t> : </a:t>
            </a:r>
            <a:r>
              <a:rPr lang="en-CA" dirty="0">
                <a:solidFill>
                  <a:srgbClr val="0000FF"/>
                </a:solidFill>
                <a:latin typeface="Consolas" panose="020B0609020204030204" pitchFamily="49" charset="0"/>
              </a:rPr>
              <a:t>public</a:t>
            </a:r>
            <a:r>
              <a:rPr lang="en-CA" dirty="0">
                <a:solidFill>
                  <a:srgbClr val="000000"/>
                </a:solidFill>
                <a:latin typeface="Consolas" panose="020B0609020204030204" pitchFamily="49" charset="0"/>
              </a:rPr>
              <a:t> </a:t>
            </a:r>
            <a:r>
              <a:rPr lang="en-CA" dirty="0">
                <a:solidFill>
                  <a:srgbClr val="2B91AF"/>
                </a:solidFill>
                <a:latin typeface="Consolas" panose="020B0609020204030204" pitchFamily="49" charset="0"/>
              </a:rPr>
              <a:t>Drawable</a:t>
            </a:r>
            <a:endParaRPr lang="en-CA" dirty="0"/>
          </a:p>
        </p:txBody>
      </p:sp>
      <p:sp>
        <p:nvSpPr>
          <p:cNvPr id="15" name="TextBox 14">
            <a:extLst>
              <a:ext uri="{FF2B5EF4-FFF2-40B4-BE49-F238E27FC236}">
                <a16:creationId xmlns:a16="http://schemas.microsoft.com/office/drawing/2014/main" id="{76386E89-5F00-4BC1-88F4-8FBC02942156}"/>
              </a:ext>
            </a:extLst>
          </p:cNvPr>
          <p:cNvSpPr txBox="1"/>
          <p:nvPr/>
        </p:nvSpPr>
        <p:spPr>
          <a:xfrm>
            <a:off x="3946855" y="4763346"/>
            <a:ext cx="3983783" cy="369332"/>
          </a:xfrm>
          <a:prstGeom prst="rect">
            <a:avLst/>
          </a:prstGeom>
          <a:noFill/>
        </p:spPr>
        <p:txBody>
          <a:bodyPr wrap="none" rtlCol="0">
            <a:spAutoFit/>
          </a:bodyPr>
          <a:lstStyle/>
          <a:p>
            <a:r>
              <a:rPr lang="en-CA" dirty="0">
                <a:solidFill>
                  <a:srgbClr val="0000FF"/>
                </a:solidFill>
                <a:latin typeface="Consolas" panose="020B0609020204030204" pitchFamily="49" charset="0"/>
              </a:rPr>
              <a:t>class</a:t>
            </a:r>
            <a:r>
              <a:rPr lang="en-CA" dirty="0">
                <a:solidFill>
                  <a:srgbClr val="000000"/>
                </a:solidFill>
                <a:latin typeface="Consolas" panose="020B0609020204030204" pitchFamily="49" charset="0"/>
              </a:rPr>
              <a:t> </a:t>
            </a:r>
            <a:r>
              <a:rPr lang="en-CA" dirty="0" err="1">
                <a:solidFill>
                  <a:srgbClr val="2B91AF"/>
                </a:solidFill>
                <a:latin typeface="Consolas" panose="020B0609020204030204" pitchFamily="49" charset="0"/>
              </a:rPr>
              <a:t>Subdiv</a:t>
            </a:r>
            <a:r>
              <a:rPr lang="en-CA" dirty="0">
                <a:solidFill>
                  <a:srgbClr val="000000"/>
                </a:solidFill>
                <a:latin typeface="Consolas" panose="020B0609020204030204" pitchFamily="49" charset="0"/>
              </a:rPr>
              <a:t> : </a:t>
            </a:r>
            <a:r>
              <a:rPr lang="en-CA" dirty="0">
                <a:solidFill>
                  <a:srgbClr val="0000FF"/>
                </a:solidFill>
                <a:latin typeface="Consolas" panose="020B0609020204030204" pitchFamily="49" charset="0"/>
              </a:rPr>
              <a:t>public</a:t>
            </a:r>
            <a:r>
              <a:rPr lang="en-CA" dirty="0">
                <a:solidFill>
                  <a:srgbClr val="000000"/>
                </a:solidFill>
                <a:latin typeface="Consolas" panose="020B0609020204030204" pitchFamily="49" charset="0"/>
              </a:rPr>
              <a:t> </a:t>
            </a:r>
            <a:r>
              <a:rPr lang="en-CA" dirty="0">
                <a:solidFill>
                  <a:srgbClr val="2B91AF"/>
                </a:solidFill>
                <a:latin typeface="Consolas" panose="020B0609020204030204" pitchFamily="49" charset="0"/>
              </a:rPr>
              <a:t>Drawable</a:t>
            </a:r>
            <a:endParaRPr lang="en-CA" dirty="0">
              <a:solidFill>
                <a:srgbClr val="000000"/>
              </a:solidFill>
              <a:latin typeface="Consolas" panose="020B0609020204030204" pitchFamily="49" charset="0"/>
            </a:endParaRPr>
          </a:p>
        </p:txBody>
      </p:sp>
      <p:sp>
        <p:nvSpPr>
          <p:cNvPr id="16" name="TextBox 15">
            <a:extLst>
              <a:ext uri="{FF2B5EF4-FFF2-40B4-BE49-F238E27FC236}">
                <a16:creationId xmlns:a16="http://schemas.microsoft.com/office/drawing/2014/main" id="{748F8366-C954-497C-896C-0288389521F5}"/>
              </a:ext>
            </a:extLst>
          </p:cNvPr>
          <p:cNvSpPr txBox="1"/>
          <p:nvPr/>
        </p:nvSpPr>
        <p:spPr>
          <a:xfrm>
            <a:off x="7420823" y="4271764"/>
            <a:ext cx="4363695" cy="369332"/>
          </a:xfrm>
          <a:prstGeom prst="rect">
            <a:avLst/>
          </a:prstGeom>
          <a:noFill/>
        </p:spPr>
        <p:txBody>
          <a:bodyPr wrap="none" rtlCol="0">
            <a:spAutoFit/>
          </a:bodyPr>
          <a:lstStyle/>
          <a:p>
            <a:r>
              <a:rPr lang="en-CA" dirty="0">
                <a:solidFill>
                  <a:srgbClr val="0000FF"/>
                </a:solidFill>
                <a:latin typeface="Consolas" panose="020B0609020204030204" pitchFamily="49" charset="0"/>
              </a:rPr>
              <a:t>class</a:t>
            </a:r>
            <a:r>
              <a:rPr lang="en-CA" dirty="0">
                <a:solidFill>
                  <a:srgbClr val="000000"/>
                </a:solidFill>
                <a:latin typeface="Consolas" panose="020B0609020204030204" pitchFamily="49" charset="0"/>
              </a:rPr>
              <a:t> </a:t>
            </a:r>
            <a:r>
              <a:rPr lang="en-CA" dirty="0">
                <a:solidFill>
                  <a:srgbClr val="2B91AF"/>
                </a:solidFill>
                <a:latin typeface="Consolas" panose="020B0609020204030204" pitchFamily="49" charset="0"/>
              </a:rPr>
              <a:t>Particles</a:t>
            </a:r>
            <a:r>
              <a:rPr lang="en-CA" dirty="0">
                <a:solidFill>
                  <a:srgbClr val="000000"/>
                </a:solidFill>
                <a:latin typeface="Consolas" panose="020B0609020204030204" pitchFamily="49" charset="0"/>
              </a:rPr>
              <a:t> : </a:t>
            </a:r>
            <a:r>
              <a:rPr lang="en-CA" dirty="0">
                <a:solidFill>
                  <a:srgbClr val="0000FF"/>
                </a:solidFill>
                <a:latin typeface="Consolas" panose="020B0609020204030204" pitchFamily="49" charset="0"/>
              </a:rPr>
              <a:t>public</a:t>
            </a:r>
            <a:r>
              <a:rPr lang="en-CA" dirty="0">
                <a:solidFill>
                  <a:srgbClr val="000000"/>
                </a:solidFill>
                <a:latin typeface="Consolas" panose="020B0609020204030204" pitchFamily="49" charset="0"/>
              </a:rPr>
              <a:t> </a:t>
            </a:r>
            <a:r>
              <a:rPr lang="en-CA" dirty="0">
                <a:solidFill>
                  <a:srgbClr val="2B91AF"/>
                </a:solidFill>
                <a:latin typeface="Consolas" panose="020B0609020204030204" pitchFamily="49" charset="0"/>
              </a:rPr>
              <a:t>Drawable</a:t>
            </a:r>
            <a:endParaRPr lang="en-CA" dirty="0"/>
          </a:p>
        </p:txBody>
      </p:sp>
      <p:sp>
        <p:nvSpPr>
          <p:cNvPr id="6" name="TextBox 5">
            <a:extLst>
              <a:ext uri="{FF2B5EF4-FFF2-40B4-BE49-F238E27FC236}">
                <a16:creationId xmlns:a16="http://schemas.microsoft.com/office/drawing/2014/main" id="{8BB79B23-0273-4ADB-988C-1F2462DADFA2}"/>
              </a:ext>
            </a:extLst>
          </p:cNvPr>
          <p:cNvSpPr txBox="1"/>
          <p:nvPr/>
        </p:nvSpPr>
        <p:spPr>
          <a:xfrm>
            <a:off x="10384360" y="6488668"/>
            <a:ext cx="1810752" cy="369332"/>
          </a:xfrm>
          <a:prstGeom prst="rect">
            <a:avLst/>
          </a:prstGeom>
          <a:noFill/>
        </p:spPr>
        <p:txBody>
          <a:bodyPr wrap="none" rtlCol="0">
            <a:spAutoFit/>
          </a:bodyPr>
          <a:lstStyle/>
          <a:p>
            <a:r>
              <a:rPr lang="en-CA" dirty="0"/>
              <a:t>Images: [RTR ‘08]</a:t>
            </a:r>
          </a:p>
        </p:txBody>
      </p:sp>
    </p:spTree>
    <p:extLst>
      <p:ext uri="{BB962C8B-B14F-4D97-AF65-F5344CB8AC3E}">
        <p14:creationId xmlns:p14="http://schemas.microsoft.com/office/powerpoint/2010/main" val="291911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3F9B-5C82-4173-9658-75CA8806E47A}"/>
              </a:ext>
            </a:extLst>
          </p:cNvPr>
          <p:cNvSpPr>
            <a:spLocks noGrp="1"/>
          </p:cNvSpPr>
          <p:nvPr>
            <p:ph type="title"/>
          </p:nvPr>
        </p:nvSpPr>
        <p:spPr/>
        <p:txBody>
          <a:bodyPr/>
          <a:lstStyle/>
          <a:p>
            <a:r>
              <a:rPr lang="en-CA" dirty="0"/>
              <a:t>Context</a:t>
            </a:r>
          </a:p>
        </p:txBody>
      </p:sp>
      <p:sp>
        <p:nvSpPr>
          <p:cNvPr id="3" name="Content Placeholder 2">
            <a:extLst>
              <a:ext uri="{FF2B5EF4-FFF2-40B4-BE49-F238E27FC236}">
                <a16:creationId xmlns:a16="http://schemas.microsoft.com/office/drawing/2014/main" id="{020A4DF4-3838-42C4-8C7F-1E23068AE147}"/>
              </a:ext>
            </a:extLst>
          </p:cNvPr>
          <p:cNvSpPr>
            <a:spLocks noGrp="1"/>
          </p:cNvSpPr>
          <p:nvPr>
            <p:ph idx="1"/>
          </p:nvPr>
        </p:nvSpPr>
        <p:spPr/>
        <p:txBody>
          <a:bodyPr>
            <a:normAutofit/>
          </a:bodyPr>
          <a:lstStyle/>
          <a:p>
            <a:pPr marL="0" indent="0">
              <a:buNone/>
            </a:pPr>
            <a:endParaRPr lang="en-CA" sz="4400" dirty="0"/>
          </a:p>
          <a:p>
            <a:pPr marL="0" indent="0" algn="ctr">
              <a:buNone/>
            </a:pPr>
            <a:r>
              <a:rPr lang="en-CA" sz="4400" dirty="0"/>
              <a:t>The rules have changed.</a:t>
            </a:r>
          </a:p>
          <a:p>
            <a:pPr marL="0" indent="0" algn="ctr">
              <a:buNone/>
            </a:pPr>
            <a:endParaRPr lang="en-CA" sz="4400" dirty="0"/>
          </a:p>
          <a:p>
            <a:pPr marL="0" indent="0" algn="ctr">
              <a:buNone/>
            </a:pPr>
            <a:r>
              <a:rPr lang="en-CA" sz="4400" dirty="0"/>
              <a:t>Let’s rethink programming with GPUs.</a:t>
            </a:r>
          </a:p>
          <a:p>
            <a:pPr marL="0" indent="0">
              <a:buNone/>
            </a:pPr>
            <a:endParaRPr lang="en-CA" sz="4400" dirty="0"/>
          </a:p>
        </p:txBody>
      </p:sp>
    </p:spTree>
    <p:extLst>
      <p:ext uri="{BB962C8B-B14F-4D97-AF65-F5344CB8AC3E}">
        <p14:creationId xmlns:p14="http://schemas.microsoft.com/office/powerpoint/2010/main" val="673472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D9C9-0CA3-48D6-8FB1-7FDF336D2A06}"/>
              </a:ext>
            </a:extLst>
          </p:cNvPr>
          <p:cNvSpPr>
            <a:spLocks noGrp="1"/>
          </p:cNvSpPr>
          <p:nvPr>
            <p:ph type="title"/>
          </p:nvPr>
        </p:nvSpPr>
        <p:spPr/>
        <p:txBody>
          <a:bodyPr/>
          <a:lstStyle/>
          <a:p>
            <a:r>
              <a:rPr lang="en-CA" dirty="0"/>
              <a:t>Irregular Work: Basic Fork/Join Solution</a:t>
            </a:r>
          </a:p>
        </p:txBody>
      </p:sp>
      <p:sp>
        <p:nvSpPr>
          <p:cNvPr id="3" name="Content Placeholder 2">
            <a:extLst>
              <a:ext uri="{FF2B5EF4-FFF2-40B4-BE49-F238E27FC236}">
                <a16:creationId xmlns:a16="http://schemas.microsoft.com/office/drawing/2014/main" id="{5B37FFE8-EDA8-4BFD-8CCD-4F6D29867A82}"/>
              </a:ext>
            </a:extLst>
          </p:cNvPr>
          <p:cNvSpPr>
            <a:spLocks noGrp="1"/>
          </p:cNvSpPr>
          <p:nvPr>
            <p:ph idx="1"/>
          </p:nvPr>
        </p:nvSpPr>
        <p:spPr>
          <a:xfrm>
            <a:off x="820728" y="1825625"/>
            <a:ext cx="10515600" cy="4351338"/>
          </a:xfrm>
        </p:spPr>
        <p:txBody>
          <a:bodyPr>
            <a:normAutofit fontScale="92500" lnSpcReduction="20000"/>
          </a:bodyPr>
          <a:lstStyle/>
          <a:p>
            <a:pPr marL="0" indent="0">
              <a:buNone/>
            </a:pPr>
            <a:r>
              <a:rPr lang="en-CA" sz="2000" dirty="0">
                <a:solidFill>
                  <a:srgbClr val="0000FF"/>
                </a:solidFill>
                <a:latin typeface="Consolas" panose="020B0609020204030204" pitchFamily="49" charset="0"/>
              </a:rPr>
              <a:t>void</a:t>
            </a:r>
            <a:r>
              <a:rPr lang="en-CA" sz="2000" dirty="0">
                <a:latin typeface="Consolas" panose="020B0609020204030204" pitchFamily="49" charset="0"/>
              </a:rPr>
              <a:t> </a:t>
            </a:r>
            <a:r>
              <a:rPr lang="en-CA" sz="2000" dirty="0" err="1">
                <a:latin typeface="Consolas" panose="020B0609020204030204" pitchFamily="49" charset="0"/>
              </a:rPr>
              <a:t>draw_par</a:t>
            </a:r>
            <a:r>
              <a:rPr lang="en-CA" sz="2000" dirty="0">
                <a:latin typeface="Consolas" panose="020B0609020204030204" pitchFamily="49" charset="0"/>
              </a:rPr>
              <a:t>(</a:t>
            </a:r>
            <a:r>
              <a:rPr lang="en-CA" sz="2000" dirty="0" err="1">
                <a:latin typeface="Consolas" panose="020B0609020204030204" pitchFamily="49" charset="0"/>
              </a:rPr>
              <a:t>cmdlist</a:t>
            </a:r>
            <a:r>
              <a:rPr lang="en-CA" sz="2000" dirty="0">
                <a:latin typeface="Consolas" panose="020B0609020204030204" pitchFamily="49" charset="0"/>
              </a:rPr>
              <a:t>, </a:t>
            </a:r>
            <a:r>
              <a:rPr lang="en-CA" sz="2000" dirty="0" err="1">
                <a:latin typeface="Consolas" panose="020B0609020204030204" pitchFamily="49" charset="0"/>
              </a:rPr>
              <a:t>drawables</a:t>
            </a:r>
            <a:r>
              <a:rPr lang="en-CA" sz="2000" dirty="0">
                <a:latin typeface="Consolas" panose="020B0609020204030204" pitchFamily="49" charset="0"/>
              </a:rPr>
              <a:t>) {</a:t>
            </a:r>
          </a:p>
          <a:p>
            <a:pPr marL="0" indent="0">
              <a:buNone/>
            </a:pPr>
            <a:r>
              <a:rPr lang="en-CA" sz="2000" dirty="0">
                <a:latin typeface="Consolas" panose="020B0609020204030204" pitchFamily="49" charset="0"/>
              </a:rPr>
              <a:t>  </a:t>
            </a:r>
            <a:r>
              <a:rPr lang="en-CA" sz="2000" dirty="0">
                <a:solidFill>
                  <a:srgbClr val="0000FF"/>
                </a:solidFill>
                <a:latin typeface="Consolas" panose="020B0609020204030204" pitchFamily="49" charset="0"/>
              </a:rPr>
              <a:t>if</a:t>
            </a:r>
            <a:r>
              <a:rPr lang="en-CA" sz="2000" dirty="0">
                <a:latin typeface="Consolas" panose="020B0609020204030204" pitchFamily="49" charset="0"/>
              </a:rPr>
              <a:t> (</a:t>
            </a:r>
            <a:r>
              <a:rPr lang="en-CA" sz="2000" dirty="0" err="1">
                <a:latin typeface="Consolas" panose="020B0609020204030204" pitchFamily="49" charset="0"/>
              </a:rPr>
              <a:t>drawables.cost</a:t>
            </a:r>
            <a:r>
              <a:rPr lang="en-CA" sz="2000" dirty="0">
                <a:latin typeface="Consolas" panose="020B0609020204030204" pitchFamily="49" charset="0"/>
              </a:rPr>
              <a:t>() &lt; </a:t>
            </a:r>
            <a:r>
              <a:rPr lang="en-CA" sz="2000" dirty="0">
                <a:solidFill>
                  <a:srgbClr val="6F008A"/>
                </a:solidFill>
                <a:latin typeface="Consolas" panose="020B0609020204030204" pitchFamily="49" charset="0"/>
              </a:rPr>
              <a:t>WORTH_SPLITTING</a:t>
            </a:r>
            <a:r>
              <a:rPr lang="en-CA" sz="2000" dirty="0">
                <a:latin typeface="Consolas" panose="020B0609020204030204" pitchFamily="49" charset="0"/>
              </a:rPr>
              <a:t>) {</a:t>
            </a:r>
          </a:p>
          <a:p>
            <a:pPr marL="0" indent="0">
              <a:buNone/>
            </a:pPr>
            <a:r>
              <a:rPr lang="en-CA" sz="2000" dirty="0">
                <a:latin typeface="Consolas" panose="020B0609020204030204" pitchFamily="49" charset="0"/>
              </a:rPr>
              <a:t>    </a:t>
            </a:r>
            <a:r>
              <a:rPr lang="en-CA" sz="2000" b="1" dirty="0" err="1">
                <a:latin typeface="Consolas" panose="020B0609020204030204" pitchFamily="49" charset="0"/>
              </a:rPr>
              <a:t>draw_seq</a:t>
            </a:r>
            <a:r>
              <a:rPr lang="en-CA" sz="2000" dirty="0">
                <a:latin typeface="Consolas" panose="020B0609020204030204" pitchFamily="49" charset="0"/>
              </a:rPr>
              <a:t>(</a:t>
            </a:r>
            <a:r>
              <a:rPr lang="en-CA" sz="2000" dirty="0" err="1">
                <a:latin typeface="Consolas" panose="020B0609020204030204" pitchFamily="49" charset="0"/>
              </a:rPr>
              <a:t>cmdlist</a:t>
            </a:r>
            <a:r>
              <a:rPr lang="en-CA" sz="2000" dirty="0">
                <a:latin typeface="Consolas" panose="020B0609020204030204" pitchFamily="49" charset="0"/>
              </a:rPr>
              <a:t>, </a:t>
            </a:r>
            <a:r>
              <a:rPr lang="en-CA" sz="2000" dirty="0" err="1">
                <a:latin typeface="Consolas" panose="020B0609020204030204" pitchFamily="49" charset="0"/>
              </a:rPr>
              <a:t>drawables</a:t>
            </a:r>
            <a:r>
              <a:rPr lang="en-CA" sz="2000" dirty="0">
                <a:latin typeface="Consolas" panose="020B0609020204030204" pitchFamily="49" charset="0"/>
              </a:rPr>
              <a:t>);</a:t>
            </a:r>
          </a:p>
          <a:p>
            <a:pPr marL="0" indent="0">
              <a:buNone/>
            </a:pPr>
            <a:r>
              <a:rPr lang="en-CA" sz="2000" dirty="0">
                <a:latin typeface="Consolas" panose="020B0609020204030204" pitchFamily="49" charset="0"/>
              </a:rPr>
              <a:t>  } </a:t>
            </a:r>
            <a:r>
              <a:rPr lang="en-CA" sz="2000" dirty="0">
                <a:solidFill>
                  <a:srgbClr val="0000FF"/>
                </a:solidFill>
                <a:latin typeface="Consolas" panose="020B0609020204030204" pitchFamily="49" charset="0"/>
              </a:rPr>
              <a:t>else</a:t>
            </a:r>
            <a:r>
              <a:rPr lang="en-CA" sz="2000" dirty="0">
                <a:latin typeface="Consolas" panose="020B0609020204030204" pitchFamily="49" charset="0"/>
              </a:rPr>
              <a:t> {</a:t>
            </a:r>
          </a:p>
          <a:p>
            <a:pPr marL="0" indent="0">
              <a:buNone/>
            </a:pPr>
            <a:r>
              <a:rPr lang="en-CA" sz="2000" dirty="0">
                <a:latin typeface="Consolas" panose="020B0609020204030204" pitchFamily="49" charset="0"/>
              </a:rPr>
              <a:t>    </a:t>
            </a:r>
            <a:r>
              <a:rPr lang="en-CA" sz="2000" dirty="0">
                <a:solidFill>
                  <a:srgbClr val="0000FF"/>
                </a:solidFill>
                <a:latin typeface="Consolas" panose="020B0609020204030204" pitchFamily="49" charset="0"/>
              </a:rPr>
              <a:t>auto </a:t>
            </a:r>
            <a:r>
              <a:rPr lang="en-CA" sz="2000" dirty="0">
                <a:latin typeface="Consolas" panose="020B0609020204030204" pitchFamily="49" charset="0"/>
              </a:rPr>
              <a:t>[left, right] = </a:t>
            </a:r>
            <a:r>
              <a:rPr lang="en-CA" sz="2000" dirty="0" err="1">
                <a:latin typeface="Consolas" panose="020B0609020204030204" pitchFamily="49" charset="0"/>
              </a:rPr>
              <a:t>drawables.split</a:t>
            </a:r>
            <a:r>
              <a:rPr lang="en-CA" sz="2000" dirty="0">
                <a:latin typeface="Consolas" panose="020B0609020204030204" pitchFamily="49" charset="0"/>
              </a:rPr>
              <a:t>();</a:t>
            </a:r>
          </a:p>
          <a:p>
            <a:pPr marL="0" indent="0">
              <a:buNone/>
            </a:pPr>
            <a:r>
              <a:rPr lang="en-CA" sz="2000" dirty="0">
                <a:latin typeface="Consolas" panose="020B0609020204030204" pitchFamily="49" charset="0"/>
              </a:rPr>
              <a:t>    </a:t>
            </a:r>
            <a:r>
              <a:rPr lang="en-CA" sz="2000" dirty="0">
                <a:solidFill>
                  <a:srgbClr val="0000FF"/>
                </a:solidFill>
                <a:latin typeface="Consolas" panose="020B0609020204030204" pitchFamily="49" charset="0"/>
              </a:rPr>
              <a:t>spawn</a:t>
            </a:r>
            <a:r>
              <a:rPr lang="en-CA" sz="2000" dirty="0">
                <a:latin typeface="Consolas" panose="020B0609020204030204" pitchFamily="49" charset="0"/>
              </a:rPr>
              <a:t> </a:t>
            </a:r>
            <a:r>
              <a:rPr lang="en-CA" sz="2000" dirty="0" err="1">
                <a:latin typeface="Consolas" panose="020B0609020204030204" pitchFamily="49" charset="0"/>
              </a:rPr>
              <a:t>draw_par</a:t>
            </a:r>
            <a:r>
              <a:rPr lang="en-CA" sz="2000" dirty="0">
                <a:latin typeface="Consolas" panose="020B0609020204030204" pitchFamily="49" charset="0"/>
              </a:rPr>
              <a:t>(</a:t>
            </a:r>
            <a:r>
              <a:rPr lang="en-CA" sz="2000" dirty="0" err="1">
                <a:latin typeface="Consolas" panose="020B0609020204030204" pitchFamily="49" charset="0"/>
              </a:rPr>
              <a:t>cmdlist</a:t>
            </a:r>
            <a:r>
              <a:rPr lang="en-CA" sz="2000" dirty="0">
                <a:latin typeface="Consolas" panose="020B0609020204030204" pitchFamily="49" charset="0"/>
              </a:rPr>
              <a:t>,       left );</a:t>
            </a:r>
          </a:p>
          <a:p>
            <a:pPr marL="0" indent="0">
              <a:buNone/>
            </a:pPr>
            <a:r>
              <a:rPr lang="en-CA" sz="2000" dirty="0">
                <a:latin typeface="Consolas" panose="020B0609020204030204" pitchFamily="49" charset="0"/>
              </a:rPr>
              <a:t>    </a:t>
            </a:r>
            <a:r>
              <a:rPr lang="en-CA" sz="2000" dirty="0">
                <a:solidFill>
                  <a:srgbClr val="0000FF"/>
                </a:solidFill>
                <a:latin typeface="Consolas" panose="020B0609020204030204" pitchFamily="49" charset="0"/>
              </a:rPr>
              <a:t>spawn</a:t>
            </a:r>
            <a:r>
              <a:rPr lang="en-CA" sz="2000" dirty="0">
                <a:latin typeface="Consolas" panose="020B0609020204030204" pitchFamily="49" charset="0"/>
              </a:rPr>
              <a:t> </a:t>
            </a:r>
            <a:r>
              <a:rPr lang="en-CA" sz="2000" dirty="0" err="1">
                <a:latin typeface="Consolas" panose="020B0609020204030204" pitchFamily="49" charset="0"/>
              </a:rPr>
              <a:t>draw_par</a:t>
            </a:r>
            <a:r>
              <a:rPr lang="en-CA" sz="2000" dirty="0">
                <a:latin typeface="Consolas" panose="020B0609020204030204" pitchFamily="49" charset="0"/>
              </a:rPr>
              <a:t>(</a:t>
            </a:r>
            <a:r>
              <a:rPr lang="en-CA" sz="2000" dirty="0">
                <a:solidFill>
                  <a:srgbClr val="0000FF"/>
                </a:solidFill>
                <a:latin typeface="Consolas" panose="020B0609020204030204" pitchFamily="49" charset="0"/>
              </a:rPr>
              <a:t>new </a:t>
            </a:r>
            <a:r>
              <a:rPr lang="en-CA" sz="2000" dirty="0" err="1">
                <a:latin typeface="Consolas" panose="020B0609020204030204" pitchFamily="49" charset="0"/>
              </a:rPr>
              <a:t>CmdList</a:t>
            </a:r>
            <a:r>
              <a:rPr lang="en-CA" sz="2000" dirty="0">
                <a:latin typeface="Consolas" panose="020B0609020204030204" pitchFamily="49" charset="0"/>
              </a:rPr>
              <a:t>(), right);</a:t>
            </a:r>
          </a:p>
          <a:p>
            <a:pPr marL="0" indent="0">
              <a:buNone/>
            </a:pPr>
            <a:r>
              <a:rPr lang="en-CA" sz="2000" dirty="0">
                <a:latin typeface="Consolas" panose="020B0609020204030204" pitchFamily="49" charset="0"/>
              </a:rPr>
              <a:t>    </a:t>
            </a:r>
            <a:r>
              <a:rPr lang="en-CA" sz="2000" dirty="0">
                <a:solidFill>
                  <a:srgbClr val="0000FF"/>
                </a:solidFill>
                <a:latin typeface="Consolas" panose="020B0609020204030204" pitchFamily="49" charset="0"/>
              </a:rPr>
              <a:t>sync</a:t>
            </a:r>
            <a:r>
              <a:rPr lang="en-CA" sz="2000" dirty="0">
                <a:latin typeface="Consolas" panose="020B0609020204030204" pitchFamily="49" charset="0"/>
              </a:rPr>
              <a:t>;</a:t>
            </a:r>
          </a:p>
          <a:p>
            <a:pPr marL="0" indent="0">
              <a:buNone/>
            </a:pPr>
            <a:r>
              <a:rPr lang="en-CA" sz="2000" dirty="0">
                <a:latin typeface="Consolas" panose="020B0609020204030204" pitchFamily="49" charset="0"/>
              </a:rPr>
              <a:t>  }</a:t>
            </a:r>
          </a:p>
          <a:p>
            <a:pPr marL="0" indent="0">
              <a:buNone/>
            </a:pPr>
            <a:r>
              <a:rPr lang="en-CA" sz="2000" dirty="0">
                <a:latin typeface="Consolas" panose="020B0609020204030204" pitchFamily="49" charset="0"/>
              </a:rPr>
              <a:t>}</a:t>
            </a:r>
          </a:p>
          <a:p>
            <a:pPr marL="0" indent="0">
              <a:buNone/>
            </a:pPr>
            <a:r>
              <a:rPr lang="en-CA" sz="2000" dirty="0" err="1">
                <a:latin typeface="Consolas" panose="020B0609020204030204" pitchFamily="49" charset="0"/>
              </a:rPr>
              <a:t>draw_par</a:t>
            </a:r>
            <a:r>
              <a:rPr lang="en-CA" sz="2000" dirty="0">
                <a:latin typeface="Consolas" panose="020B0609020204030204" pitchFamily="49" charset="0"/>
              </a:rPr>
              <a:t>(</a:t>
            </a:r>
            <a:r>
              <a:rPr lang="en-CA" sz="2000" dirty="0">
                <a:solidFill>
                  <a:srgbClr val="0000FF"/>
                </a:solidFill>
                <a:latin typeface="Consolas" panose="020B0609020204030204" pitchFamily="49" charset="0"/>
              </a:rPr>
              <a:t>new</a:t>
            </a:r>
            <a:r>
              <a:rPr lang="en-CA" sz="2000" dirty="0">
                <a:latin typeface="Consolas" panose="020B0609020204030204" pitchFamily="49" charset="0"/>
              </a:rPr>
              <a:t> </a:t>
            </a:r>
            <a:r>
              <a:rPr lang="en-CA" sz="2000" dirty="0" err="1">
                <a:latin typeface="Consolas" panose="020B0609020204030204" pitchFamily="49" charset="0"/>
              </a:rPr>
              <a:t>CmdList</a:t>
            </a:r>
            <a:r>
              <a:rPr lang="en-CA" sz="2000" dirty="0">
                <a:latin typeface="Consolas" panose="020B0609020204030204" pitchFamily="49" charset="0"/>
              </a:rPr>
              <a:t>(), </a:t>
            </a:r>
            <a:r>
              <a:rPr lang="en-CA" sz="2000" dirty="0" err="1">
                <a:latin typeface="Consolas" panose="020B0609020204030204" pitchFamily="49" charset="0"/>
              </a:rPr>
              <a:t>all_drawables</a:t>
            </a:r>
            <a:r>
              <a:rPr lang="en-CA" sz="2000" dirty="0">
                <a:latin typeface="Consolas" panose="020B0609020204030204" pitchFamily="49" charset="0"/>
              </a:rPr>
              <a:t>);</a:t>
            </a:r>
          </a:p>
          <a:p>
            <a:pPr marL="0" indent="0">
              <a:buNone/>
            </a:pPr>
            <a:endParaRPr lang="en-CA" sz="2000" dirty="0">
              <a:latin typeface="Consolas" panose="020B0609020204030204" pitchFamily="49" charset="0"/>
            </a:endParaRPr>
          </a:p>
          <a:p>
            <a:pPr marL="0" indent="0">
              <a:buNone/>
            </a:pPr>
            <a:r>
              <a:rPr lang="en-CA" sz="2000" b="1" dirty="0"/>
              <a:t>See: [</a:t>
            </a:r>
            <a:r>
              <a:rPr lang="en-CA" sz="2000" b="1" dirty="0" err="1"/>
              <a:t>CppCon</a:t>
            </a:r>
            <a:r>
              <a:rPr lang="en-CA" sz="2000" b="1" dirty="0"/>
              <a:t> 2015: Pablo Halpern “Work Stealing”]</a:t>
            </a:r>
          </a:p>
          <a:p>
            <a:pPr marL="0" indent="0">
              <a:buNone/>
            </a:pPr>
            <a:endParaRPr lang="en-CA" sz="2000" dirty="0">
              <a:latin typeface="Consolas" panose="020B0609020204030204" pitchFamily="49" charset="0"/>
            </a:endParaRPr>
          </a:p>
        </p:txBody>
      </p:sp>
      <p:sp>
        <p:nvSpPr>
          <p:cNvPr id="4" name="Rectangle 3">
            <a:extLst>
              <a:ext uri="{FF2B5EF4-FFF2-40B4-BE49-F238E27FC236}">
                <a16:creationId xmlns:a16="http://schemas.microsoft.com/office/drawing/2014/main" id="{5376C1AA-1EB5-4C67-8E72-2E282DBEF600}"/>
              </a:ext>
            </a:extLst>
          </p:cNvPr>
          <p:cNvSpPr/>
          <p:nvPr/>
        </p:nvSpPr>
        <p:spPr>
          <a:xfrm>
            <a:off x="8059799" y="1803862"/>
            <a:ext cx="2515209" cy="860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5" name="Cube 4">
            <a:extLst>
              <a:ext uri="{FF2B5EF4-FFF2-40B4-BE49-F238E27FC236}">
                <a16:creationId xmlns:a16="http://schemas.microsoft.com/office/drawing/2014/main" id="{2307699C-8368-45EF-B210-9165EF9DE218}"/>
              </a:ext>
            </a:extLst>
          </p:cNvPr>
          <p:cNvSpPr/>
          <p:nvPr/>
        </p:nvSpPr>
        <p:spPr>
          <a:xfrm>
            <a:off x="8221697" y="2022070"/>
            <a:ext cx="436418" cy="42394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Cloud 5">
            <a:extLst>
              <a:ext uri="{FF2B5EF4-FFF2-40B4-BE49-F238E27FC236}">
                <a16:creationId xmlns:a16="http://schemas.microsoft.com/office/drawing/2014/main" id="{2B256137-45C3-4B48-8872-6342CAFF3FAF}"/>
              </a:ext>
            </a:extLst>
          </p:cNvPr>
          <p:cNvSpPr/>
          <p:nvPr/>
        </p:nvSpPr>
        <p:spPr>
          <a:xfrm>
            <a:off x="8796836" y="2059477"/>
            <a:ext cx="520389" cy="34913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7" name="Heart 6">
            <a:extLst>
              <a:ext uri="{FF2B5EF4-FFF2-40B4-BE49-F238E27FC236}">
                <a16:creationId xmlns:a16="http://schemas.microsoft.com/office/drawing/2014/main" id="{B3609B59-D880-4CE5-A4D1-B48A5FA4F331}"/>
              </a:ext>
            </a:extLst>
          </p:cNvPr>
          <p:cNvSpPr/>
          <p:nvPr/>
        </p:nvSpPr>
        <p:spPr>
          <a:xfrm>
            <a:off x="9460241" y="2040039"/>
            <a:ext cx="423949" cy="423949"/>
          </a:xfrm>
          <a:prstGeom prst="hear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5" name="Cylinder 14">
            <a:extLst>
              <a:ext uri="{FF2B5EF4-FFF2-40B4-BE49-F238E27FC236}">
                <a16:creationId xmlns:a16="http://schemas.microsoft.com/office/drawing/2014/main" id="{371D36CD-1008-41D5-8F4A-55A61A243F07}"/>
              </a:ext>
            </a:extLst>
          </p:cNvPr>
          <p:cNvSpPr/>
          <p:nvPr/>
        </p:nvSpPr>
        <p:spPr>
          <a:xfrm>
            <a:off x="10029241" y="1963880"/>
            <a:ext cx="369916" cy="540327"/>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980427DB-0F4F-4193-A68A-F399C9764770}"/>
              </a:ext>
            </a:extLst>
          </p:cNvPr>
          <p:cNvSpPr/>
          <p:nvPr/>
        </p:nvSpPr>
        <p:spPr>
          <a:xfrm>
            <a:off x="7388909" y="2919844"/>
            <a:ext cx="1406821" cy="860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25" name="Cube 24">
            <a:extLst>
              <a:ext uri="{FF2B5EF4-FFF2-40B4-BE49-F238E27FC236}">
                <a16:creationId xmlns:a16="http://schemas.microsoft.com/office/drawing/2014/main" id="{B5CBA6BE-3944-4C7D-A18B-9F4C637CEF1C}"/>
              </a:ext>
            </a:extLst>
          </p:cNvPr>
          <p:cNvSpPr/>
          <p:nvPr/>
        </p:nvSpPr>
        <p:spPr>
          <a:xfrm>
            <a:off x="7562587" y="3138052"/>
            <a:ext cx="436418" cy="42394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Cloud 26">
            <a:extLst>
              <a:ext uri="{FF2B5EF4-FFF2-40B4-BE49-F238E27FC236}">
                <a16:creationId xmlns:a16="http://schemas.microsoft.com/office/drawing/2014/main" id="{831F7AC7-6F48-403C-9274-7D84B72A13AE}"/>
              </a:ext>
            </a:extLst>
          </p:cNvPr>
          <p:cNvSpPr/>
          <p:nvPr/>
        </p:nvSpPr>
        <p:spPr>
          <a:xfrm>
            <a:off x="8137726" y="3175459"/>
            <a:ext cx="520389" cy="34913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81CDB95F-1A35-4F53-9929-F32266C9B969}"/>
              </a:ext>
            </a:extLst>
          </p:cNvPr>
          <p:cNvSpPr/>
          <p:nvPr/>
        </p:nvSpPr>
        <p:spPr>
          <a:xfrm>
            <a:off x="9820427" y="2935306"/>
            <a:ext cx="1277455" cy="860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33" name="Heart 32">
            <a:extLst>
              <a:ext uri="{FF2B5EF4-FFF2-40B4-BE49-F238E27FC236}">
                <a16:creationId xmlns:a16="http://schemas.microsoft.com/office/drawing/2014/main" id="{3D3C96F5-6CE0-4944-BBB3-4B91A566C50F}"/>
              </a:ext>
            </a:extLst>
          </p:cNvPr>
          <p:cNvSpPr/>
          <p:nvPr/>
        </p:nvSpPr>
        <p:spPr>
          <a:xfrm>
            <a:off x="9964481" y="3171483"/>
            <a:ext cx="423949" cy="423949"/>
          </a:xfrm>
          <a:prstGeom prst="hear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34" name="Cylinder 33">
            <a:extLst>
              <a:ext uri="{FF2B5EF4-FFF2-40B4-BE49-F238E27FC236}">
                <a16:creationId xmlns:a16="http://schemas.microsoft.com/office/drawing/2014/main" id="{5C8EEB02-A656-4C5C-A6A8-D4E88FED7240}"/>
              </a:ext>
            </a:extLst>
          </p:cNvPr>
          <p:cNvSpPr/>
          <p:nvPr/>
        </p:nvSpPr>
        <p:spPr>
          <a:xfrm>
            <a:off x="10533481" y="3095324"/>
            <a:ext cx="369916" cy="540327"/>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10A24CBD-C84F-4B78-9988-132947714C75}"/>
              </a:ext>
            </a:extLst>
          </p:cNvPr>
          <p:cNvSpPr/>
          <p:nvPr/>
        </p:nvSpPr>
        <p:spPr>
          <a:xfrm>
            <a:off x="7170700" y="4068894"/>
            <a:ext cx="786657" cy="860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42" name="Cube 41">
            <a:extLst>
              <a:ext uri="{FF2B5EF4-FFF2-40B4-BE49-F238E27FC236}">
                <a16:creationId xmlns:a16="http://schemas.microsoft.com/office/drawing/2014/main" id="{7A05EDEC-DEBD-4C33-81FA-F15A44CB858C}"/>
              </a:ext>
            </a:extLst>
          </p:cNvPr>
          <p:cNvSpPr/>
          <p:nvPr/>
        </p:nvSpPr>
        <p:spPr>
          <a:xfrm>
            <a:off x="7344378" y="4287102"/>
            <a:ext cx="436418" cy="42394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Rectangle 43">
            <a:extLst>
              <a:ext uri="{FF2B5EF4-FFF2-40B4-BE49-F238E27FC236}">
                <a16:creationId xmlns:a16="http://schemas.microsoft.com/office/drawing/2014/main" id="{F0C09229-5C32-4D2E-9B4A-FA3D79947F77}"/>
              </a:ext>
            </a:extLst>
          </p:cNvPr>
          <p:cNvSpPr/>
          <p:nvPr/>
        </p:nvSpPr>
        <p:spPr>
          <a:xfrm>
            <a:off x="8234576" y="4068894"/>
            <a:ext cx="798021" cy="8603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46" name="Cloud 45">
            <a:extLst>
              <a:ext uri="{FF2B5EF4-FFF2-40B4-BE49-F238E27FC236}">
                <a16:creationId xmlns:a16="http://schemas.microsoft.com/office/drawing/2014/main" id="{0AD5DACD-1577-4810-8372-4C9CCEA5EC80}"/>
              </a:ext>
            </a:extLst>
          </p:cNvPr>
          <p:cNvSpPr/>
          <p:nvPr/>
        </p:nvSpPr>
        <p:spPr>
          <a:xfrm>
            <a:off x="8369187" y="4324509"/>
            <a:ext cx="520389" cy="34913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597EC2FA-8C2B-4AAA-937A-9E843B23CA60}"/>
              </a:ext>
            </a:extLst>
          </p:cNvPr>
          <p:cNvSpPr/>
          <p:nvPr/>
        </p:nvSpPr>
        <p:spPr>
          <a:xfrm rot="8755187">
            <a:off x="8223690" y="2635248"/>
            <a:ext cx="770995"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Arrow: Right 47">
            <a:extLst>
              <a:ext uri="{FF2B5EF4-FFF2-40B4-BE49-F238E27FC236}">
                <a16:creationId xmlns:a16="http://schemas.microsoft.com/office/drawing/2014/main" id="{A3FF60A9-39A6-444C-ABF7-ED6ABF16D480}"/>
              </a:ext>
            </a:extLst>
          </p:cNvPr>
          <p:cNvSpPr/>
          <p:nvPr/>
        </p:nvSpPr>
        <p:spPr>
          <a:xfrm rot="3953338">
            <a:off x="8171675" y="3836274"/>
            <a:ext cx="535501" cy="176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Arrow: Right 48">
            <a:extLst>
              <a:ext uri="{FF2B5EF4-FFF2-40B4-BE49-F238E27FC236}">
                <a16:creationId xmlns:a16="http://schemas.microsoft.com/office/drawing/2014/main" id="{B5C46D1D-1446-4701-BF1F-3B06F16489A2}"/>
              </a:ext>
            </a:extLst>
          </p:cNvPr>
          <p:cNvSpPr/>
          <p:nvPr/>
        </p:nvSpPr>
        <p:spPr>
          <a:xfrm rot="7150356">
            <a:off x="7496907" y="3854536"/>
            <a:ext cx="535501" cy="176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Arrow: Right 49">
            <a:extLst>
              <a:ext uri="{FF2B5EF4-FFF2-40B4-BE49-F238E27FC236}">
                <a16:creationId xmlns:a16="http://schemas.microsoft.com/office/drawing/2014/main" id="{F96D8EF4-E33E-4FFC-AFE7-F735A62CA572}"/>
              </a:ext>
            </a:extLst>
          </p:cNvPr>
          <p:cNvSpPr/>
          <p:nvPr/>
        </p:nvSpPr>
        <p:spPr>
          <a:xfrm rot="2535386">
            <a:off x="9573456" y="2679744"/>
            <a:ext cx="770995"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CE5EB306-E4DB-4D5D-95BE-64FD2E8AEA26}"/>
              </a:ext>
            </a:extLst>
          </p:cNvPr>
          <p:cNvSpPr/>
          <p:nvPr/>
        </p:nvSpPr>
        <p:spPr>
          <a:xfrm>
            <a:off x="8902656" y="1383726"/>
            <a:ext cx="829138" cy="523220"/>
          </a:xfrm>
          <a:prstGeom prst="rect">
            <a:avLst/>
          </a:prstGeom>
          <a:noFill/>
        </p:spPr>
        <p:txBody>
          <a:bodyPr wrap="non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Task</a:t>
            </a:r>
            <a:endParaRPr lang="en-US" sz="2800" b="1" dirty="0">
              <a:ln w="9525">
                <a:solidFill>
                  <a:schemeClr val="bg1"/>
                </a:solidFill>
                <a:prstDash val="solid"/>
              </a:ln>
              <a:effectLst>
                <a:outerShdw blurRad="12700" dist="38100" dir="2700000" algn="tl" rotWithShape="0">
                  <a:schemeClr val="bg1">
                    <a:lumMod val="50000"/>
                  </a:schemeClr>
                </a:outerShdw>
              </a:effectLst>
            </a:endParaRPr>
          </a:p>
        </p:txBody>
      </p:sp>
      <p:sp>
        <p:nvSpPr>
          <p:cNvPr id="53" name="Rectangle 52">
            <a:extLst>
              <a:ext uri="{FF2B5EF4-FFF2-40B4-BE49-F238E27FC236}">
                <a16:creationId xmlns:a16="http://schemas.microsoft.com/office/drawing/2014/main" id="{378D5679-1F02-4E89-8207-EDD31F80FF32}"/>
              </a:ext>
            </a:extLst>
          </p:cNvPr>
          <p:cNvSpPr/>
          <p:nvPr/>
        </p:nvSpPr>
        <p:spPr>
          <a:xfrm>
            <a:off x="7439587" y="2593601"/>
            <a:ext cx="644535" cy="400110"/>
          </a:xfrm>
          <a:prstGeom prst="rect">
            <a:avLst/>
          </a:prstGeom>
          <a:noFill/>
        </p:spPr>
        <p:txBody>
          <a:bodyPr wrap="none" lIns="91440" tIns="45720" rIns="91440" bIns="45720">
            <a:spAutoFit/>
          </a:bodyPr>
          <a:lstStyle/>
          <a:p>
            <a:pPr algn="ctr"/>
            <a:r>
              <a:rPr lang="en-US" sz="2000" b="1" dirty="0">
                <a:ln w="9525">
                  <a:solidFill>
                    <a:schemeClr val="bg1"/>
                  </a:solidFill>
                  <a:prstDash val="solid"/>
                </a:ln>
                <a:solidFill>
                  <a:schemeClr val="tx1">
                    <a:lumMod val="85000"/>
                    <a:lumOff val="15000"/>
                  </a:schemeClr>
                </a:solidFill>
                <a:effectLst>
                  <a:outerShdw dist="38100" dir="2700000" algn="bl" rotWithShape="0">
                    <a:schemeClr val="accent5"/>
                  </a:outerShdw>
                </a:effectLst>
              </a:rPr>
              <a:t>Task</a:t>
            </a:r>
            <a:endParaRPr lang="en-US" sz="2000" b="1" dirty="0">
              <a:ln w="9525">
                <a:solidFill>
                  <a:schemeClr val="bg1"/>
                </a:solidFill>
                <a:prstDash val="solid"/>
              </a:ln>
              <a:effectLst>
                <a:outerShdw blurRad="12700" dist="38100" dir="2700000" algn="tl" rotWithShape="0">
                  <a:schemeClr val="bg1">
                    <a:lumMod val="50000"/>
                  </a:schemeClr>
                </a:outerShdw>
              </a:effectLst>
            </a:endParaRPr>
          </a:p>
        </p:txBody>
      </p:sp>
      <p:sp>
        <p:nvSpPr>
          <p:cNvPr id="54" name="Rectangle 53">
            <a:extLst>
              <a:ext uri="{FF2B5EF4-FFF2-40B4-BE49-F238E27FC236}">
                <a16:creationId xmlns:a16="http://schemas.microsoft.com/office/drawing/2014/main" id="{54975AE5-DA31-4B68-8A0C-6167A2AEC843}"/>
              </a:ext>
            </a:extLst>
          </p:cNvPr>
          <p:cNvSpPr/>
          <p:nvPr/>
        </p:nvSpPr>
        <p:spPr>
          <a:xfrm>
            <a:off x="10432586" y="2600639"/>
            <a:ext cx="644535" cy="400110"/>
          </a:xfrm>
          <a:prstGeom prst="rect">
            <a:avLst/>
          </a:prstGeom>
          <a:noFill/>
        </p:spPr>
        <p:txBody>
          <a:bodyPr wrap="none" lIns="91440" tIns="45720" rIns="91440" bIns="45720">
            <a:spAutoFit/>
          </a:bodyPr>
          <a:lstStyle/>
          <a:p>
            <a:pPr algn="ctr"/>
            <a:r>
              <a:rPr lang="en-US" sz="2000" b="1" dirty="0">
                <a:ln w="9525">
                  <a:solidFill>
                    <a:schemeClr val="bg1"/>
                  </a:solidFill>
                  <a:prstDash val="solid"/>
                </a:ln>
                <a:solidFill>
                  <a:schemeClr val="tx1">
                    <a:lumMod val="85000"/>
                    <a:lumOff val="15000"/>
                  </a:schemeClr>
                </a:solidFill>
                <a:effectLst>
                  <a:outerShdw dist="38100" dir="2700000" algn="bl" rotWithShape="0">
                    <a:schemeClr val="accent5"/>
                  </a:outerShdw>
                </a:effectLst>
              </a:rPr>
              <a:t>Task</a:t>
            </a:r>
            <a:endParaRPr lang="en-US" sz="2000" b="1" dirty="0">
              <a:ln w="9525">
                <a:solidFill>
                  <a:schemeClr val="bg1"/>
                </a:solidFill>
                <a:prstDash val="solid"/>
              </a:ln>
              <a:effectLst>
                <a:outerShdw blurRad="12700" dist="38100" dir="2700000" algn="tl" rotWithShape="0">
                  <a:schemeClr val="bg1">
                    <a:lumMod val="50000"/>
                  </a:schemeClr>
                </a:outerShdw>
              </a:effectLst>
            </a:endParaRPr>
          </a:p>
        </p:txBody>
      </p:sp>
      <p:sp>
        <p:nvSpPr>
          <p:cNvPr id="55" name="Rectangle 54">
            <a:extLst>
              <a:ext uri="{FF2B5EF4-FFF2-40B4-BE49-F238E27FC236}">
                <a16:creationId xmlns:a16="http://schemas.microsoft.com/office/drawing/2014/main" id="{C26035FB-1D1F-4D87-82EB-3F9EED4611F7}"/>
              </a:ext>
            </a:extLst>
          </p:cNvPr>
          <p:cNvSpPr/>
          <p:nvPr/>
        </p:nvSpPr>
        <p:spPr>
          <a:xfrm>
            <a:off x="7088550" y="3804207"/>
            <a:ext cx="550664" cy="338554"/>
          </a:xfrm>
          <a:prstGeom prst="rect">
            <a:avLst/>
          </a:prstGeom>
          <a:noFill/>
        </p:spPr>
        <p:txBody>
          <a:bodyPr wrap="none" lIns="91440" tIns="45720" rIns="91440" bIns="45720">
            <a:spAutoFit/>
          </a:bodyPr>
          <a:lstStyle/>
          <a:p>
            <a:pPr algn="ctr"/>
            <a:r>
              <a:rPr lang="en-US" sz="1600" b="1" dirty="0">
                <a:ln w="3175">
                  <a:solidFill>
                    <a:schemeClr val="bg1"/>
                  </a:solidFill>
                  <a:prstDash val="solid"/>
                </a:ln>
                <a:solidFill>
                  <a:schemeClr val="tx1">
                    <a:lumMod val="85000"/>
                    <a:lumOff val="15000"/>
                  </a:schemeClr>
                </a:solidFill>
                <a:effectLst>
                  <a:outerShdw dist="38100" dir="2700000" algn="bl" rotWithShape="0">
                    <a:schemeClr val="accent5"/>
                  </a:outerShdw>
                </a:effectLst>
              </a:rPr>
              <a:t>Task</a:t>
            </a:r>
            <a:endParaRPr lang="en-US" sz="1600" b="1" dirty="0">
              <a:ln w="3175">
                <a:solidFill>
                  <a:schemeClr val="bg1"/>
                </a:solidFill>
                <a:prstDash val="solid"/>
              </a:ln>
              <a:effectLst>
                <a:outerShdw blurRad="12700" dist="38100" dir="2700000" algn="tl" rotWithShape="0">
                  <a:schemeClr val="bg1">
                    <a:lumMod val="50000"/>
                  </a:schemeClr>
                </a:outerShdw>
              </a:effectLst>
            </a:endParaRPr>
          </a:p>
        </p:txBody>
      </p:sp>
      <p:sp>
        <p:nvSpPr>
          <p:cNvPr id="56" name="Rectangle 55">
            <a:extLst>
              <a:ext uri="{FF2B5EF4-FFF2-40B4-BE49-F238E27FC236}">
                <a16:creationId xmlns:a16="http://schemas.microsoft.com/office/drawing/2014/main" id="{A44376AF-0F77-4253-B7E7-CF5A82B9AEA2}"/>
              </a:ext>
            </a:extLst>
          </p:cNvPr>
          <p:cNvSpPr/>
          <p:nvPr/>
        </p:nvSpPr>
        <p:spPr>
          <a:xfrm>
            <a:off x="8518297" y="3803784"/>
            <a:ext cx="550664" cy="338554"/>
          </a:xfrm>
          <a:prstGeom prst="rect">
            <a:avLst/>
          </a:prstGeom>
          <a:noFill/>
        </p:spPr>
        <p:txBody>
          <a:bodyPr wrap="none" lIns="91440" tIns="45720" rIns="91440" bIns="45720">
            <a:spAutoFit/>
          </a:bodyPr>
          <a:lstStyle/>
          <a:p>
            <a:pPr algn="ctr"/>
            <a:r>
              <a:rPr lang="en-US" sz="1600" b="1" dirty="0">
                <a:ln w="3175">
                  <a:solidFill>
                    <a:schemeClr val="bg1"/>
                  </a:solidFill>
                  <a:prstDash val="solid"/>
                </a:ln>
                <a:solidFill>
                  <a:schemeClr val="tx1">
                    <a:lumMod val="85000"/>
                    <a:lumOff val="15000"/>
                  </a:schemeClr>
                </a:solidFill>
                <a:effectLst>
                  <a:outerShdw dist="38100" dir="2700000" algn="bl" rotWithShape="0">
                    <a:schemeClr val="accent5"/>
                  </a:outerShdw>
                </a:effectLst>
              </a:rPr>
              <a:t>Task</a:t>
            </a:r>
            <a:endParaRPr lang="en-US" sz="1600" b="1" dirty="0">
              <a:ln w="3175">
                <a:solidFill>
                  <a:schemeClr val="bg1"/>
                </a:solidFill>
                <a:prstDash val="solid"/>
              </a:ln>
              <a:effectLst>
                <a:outerShdw blurRad="12700" dist="38100" dir="2700000" algn="tl" rotWithShape="0">
                  <a:schemeClr val="bg1">
                    <a:lumMod val="50000"/>
                  </a:schemeClr>
                </a:outerShdw>
              </a:effectLst>
            </a:endParaRPr>
          </a:p>
        </p:txBody>
      </p:sp>
      <p:sp>
        <p:nvSpPr>
          <p:cNvPr id="59" name="TextBox 58">
            <a:extLst>
              <a:ext uri="{FF2B5EF4-FFF2-40B4-BE49-F238E27FC236}">
                <a16:creationId xmlns:a16="http://schemas.microsoft.com/office/drawing/2014/main" id="{654BB812-49C8-4717-9AE2-47DC6D3168B9}"/>
              </a:ext>
            </a:extLst>
          </p:cNvPr>
          <p:cNvSpPr txBox="1"/>
          <p:nvPr/>
        </p:nvSpPr>
        <p:spPr>
          <a:xfrm>
            <a:off x="9860272" y="3769239"/>
            <a:ext cx="1197764" cy="369332"/>
          </a:xfrm>
          <a:prstGeom prst="rect">
            <a:avLst/>
          </a:prstGeom>
          <a:noFill/>
        </p:spPr>
        <p:txBody>
          <a:bodyPr wrap="none" rtlCol="0">
            <a:spAutoFit/>
          </a:bodyPr>
          <a:lstStyle/>
          <a:p>
            <a:r>
              <a:rPr lang="en-CA" dirty="0" err="1">
                <a:latin typeface="Consolas" panose="020B0609020204030204" pitchFamily="49" charset="0"/>
              </a:rPr>
              <a:t>draw_seq</a:t>
            </a:r>
            <a:endParaRPr lang="en-CA" dirty="0">
              <a:latin typeface="Consolas" panose="020B0609020204030204" pitchFamily="49" charset="0"/>
            </a:endParaRPr>
          </a:p>
        </p:txBody>
      </p:sp>
      <p:sp>
        <p:nvSpPr>
          <p:cNvPr id="60" name="TextBox 59">
            <a:extLst>
              <a:ext uri="{FF2B5EF4-FFF2-40B4-BE49-F238E27FC236}">
                <a16:creationId xmlns:a16="http://schemas.microsoft.com/office/drawing/2014/main" id="{FBF8B5E9-1381-4425-B741-D54515787D26}"/>
              </a:ext>
            </a:extLst>
          </p:cNvPr>
          <p:cNvSpPr txBox="1"/>
          <p:nvPr/>
        </p:nvSpPr>
        <p:spPr>
          <a:xfrm>
            <a:off x="7124893" y="4916949"/>
            <a:ext cx="864339" cy="276999"/>
          </a:xfrm>
          <a:prstGeom prst="rect">
            <a:avLst/>
          </a:prstGeom>
          <a:noFill/>
        </p:spPr>
        <p:txBody>
          <a:bodyPr wrap="none" rtlCol="0">
            <a:spAutoFit/>
          </a:bodyPr>
          <a:lstStyle/>
          <a:p>
            <a:r>
              <a:rPr lang="en-CA" sz="1200" dirty="0" err="1">
                <a:latin typeface="Consolas" panose="020B0609020204030204" pitchFamily="49" charset="0"/>
              </a:rPr>
              <a:t>draw_seq</a:t>
            </a:r>
            <a:endParaRPr lang="en-CA" sz="1200" dirty="0">
              <a:latin typeface="Consolas" panose="020B0609020204030204" pitchFamily="49" charset="0"/>
            </a:endParaRPr>
          </a:p>
        </p:txBody>
      </p:sp>
      <p:sp>
        <p:nvSpPr>
          <p:cNvPr id="61" name="TextBox 60">
            <a:extLst>
              <a:ext uri="{FF2B5EF4-FFF2-40B4-BE49-F238E27FC236}">
                <a16:creationId xmlns:a16="http://schemas.microsoft.com/office/drawing/2014/main" id="{8347362A-F72B-4B8B-BEDE-616C85BB29FE}"/>
              </a:ext>
            </a:extLst>
          </p:cNvPr>
          <p:cNvSpPr txBox="1"/>
          <p:nvPr/>
        </p:nvSpPr>
        <p:spPr>
          <a:xfrm>
            <a:off x="8204622" y="4921298"/>
            <a:ext cx="864339" cy="276999"/>
          </a:xfrm>
          <a:prstGeom prst="rect">
            <a:avLst/>
          </a:prstGeom>
          <a:noFill/>
        </p:spPr>
        <p:txBody>
          <a:bodyPr wrap="none" rtlCol="0">
            <a:spAutoFit/>
          </a:bodyPr>
          <a:lstStyle/>
          <a:p>
            <a:r>
              <a:rPr lang="en-CA" sz="1200" dirty="0" err="1">
                <a:latin typeface="Consolas" panose="020B0609020204030204" pitchFamily="49" charset="0"/>
              </a:rPr>
              <a:t>draw_seq</a:t>
            </a:r>
            <a:endParaRPr lang="en-CA" sz="1200" dirty="0">
              <a:latin typeface="Consolas" panose="020B0609020204030204" pitchFamily="49" charset="0"/>
            </a:endParaRPr>
          </a:p>
        </p:txBody>
      </p:sp>
      <p:sp>
        <p:nvSpPr>
          <p:cNvPr id="62" name="Arrow: Right 61">
            <a:extLst>
              <a:ext uri="{FF2B5EF4-FFF2-40B4-BE49-F238E27FC236}">
                <a16:creationId xmlns:a16="http://schemas.microsoft.com/office/drawing/2014/main" id="{B2F45072-B206-4BB5-AB3B-79B51451EBB8}"/>
              </a:ext>
            </a:extLst>
          </p:cNvPr>
          <p:cNvSpPr/>
          <p:nvPr/>
        </p:nvSpPr>
        <p:spPr>
          <a:xfrm>
            <a:off x="7096252" y="5215711"/>
            <a:ext cx="921619" cy="518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err="1"/>
              <a:t>CmdList</a:t>
            </a:r>
            <a:r>
              <a:rPr lang="en-CA" sz="1200" dirty="0"/>
              <a:t> 1</a:t>
            </a:r>
          </a:p>
        </p:txBody>
      </p:sp>
      <p:sp>
        <p:nvSpPr>
          <p:cNvPr id="63" name="Arrow: Right 62">
            <a:extLst>
              <a:ext uri="{FF2B5EF4-FFF2-40B4-BE49-F238E27FC236}">
                <a16:creationId xmlns:a16="http://schemas.microsoft.com/office/drawing/2014/main" id="{8FE41FF7-55EB-4FE2-8031-6A31ACFB76A1}"/>
              </a:ext>
            </a:extLst>
          </p:cNvPr>
          <p:cNvSpPr/>
          <p:nvPr/>
        </p:nvSpPr>
        <p:spPr>
          <a:xfrm>
            <a:off x="8234576" y="5215710"/>
            <a:ext cx="921619" cy="518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err="1"/>
              <a:t>CmdList</a:t>
            </a:r>
            <a:r>
              <a:rPr lang="en-CA" sz="1200" dirty="0"/>
              <a:t> 2</a:t>
            </a:r>
          </a:p>
        </p:txBody>
      </p:sp>
      <p:sp>
        <p:nvSpPr>
          <p:cNvPr id="64" name="Arrow: Right 63">
            <a:extLst>
              <a:ext uri="{FF2B5EF4-FFF2-40B4-BE49-F238E27FC236}">
                <a16:creationId xmlns:a16="http://schemas.microsoft.com/office/drawing/2014/main" id="{43D59A20-8EE9-4D31-A687-3164A57995F0}"/>
              </a:ext>
            </a:extLst>
          </p:cNvPr>
          <p:cNvSpPr/>
          <p:nvPr/>
        </p:nvSpPr>
        <p:spPr>
          <a:xfrm>
            <a:off x="9998344" y="4184011"/>
            <a:ext cx="921619" cy="518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err="1"/>
              <a:t>CmdList</a:t>
            </a:r>
            <a:r>
              <a:rPr lang="en-CA" sz="1200" dirty="0"/>
              <a:t> 3</a:t>
            </a:r>
          </a:p>
        </p:txBody>
      </p:sp>
    </p:spTree>
    <p:extLst>
      <p:ext uri="{BB962C8B-B14F-4D97-AF65-F5344CB8AC3E}">
        <p14:creationId xmlns:p14="http://schemas.microsoft.com/office/powerpoint/2010/main" val="3843502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4BFE5-0F5B-4B76-B4A3-8CB286CA9E33}"/>
              </a:ext>
            </a:extLst>
          </p:cNvPr>
          <p:cNvSpPr>
            <a:spLocks noGrp="1"/>
          </p:cNvSpPr>
          <p:nvPr>
            <p:ph type="title"/>
          </p:nvPr>
        </p:nvSpPr>
        <p:spPr/>
        <p:txBody>
          <a:bodyPr/>
          <a:lstStyle/>
          <a:p>
            <a:r>
              <a:rPr lang="en-CA" dirty="0"/>
              <a:t>Irregular Work: </a:t>
            </a:r>
            <a:r>
              <a:rPr lang="en-CA" dirty="0" err="1"/>
              <a:t>Hyperobject</a:t>
            </a:r>
            <a:r>
              <a:rPr lang="en-CA" dirty="0"/>
              <a:t> Optimization</a:t>
            </a:r>
          </a:p>
        </p:txBody>
      </p:sp>
      <p:sp>
        <p:nvSpPr>
          <p:cNvPr id="3" name="Content Placeholder 2">
            <a:extLst>
              <a:ext uri="{FF2B5EF4-FFF2-40B4-BE49-F238E27FC236}">
                <a16:creationId xmlns:a16="http://schemas.microsoft.com/office/drawing/2014/main" id="{FF21A119-D4EA-42E7-8B85-AABDE8433FBF}"/>
              </a:ext>
            </a:extLst>
          </p:cNvPr>
          <p:cNvSpPr>
            <a:spLocks noGrp="1"/>
          </p:cNvSpPr>
          <p:nvPr>
            <p:ph idx="1"/>
          </p:nvPr>
        </p:nvSpPr>
        <p:spPr>
          <a:xfrm>
            <a:off x="838200" y="1825625"/>
            <a:ext cx="10515600" cy="4351338"/>
          </a:xfrm>
        </p:spPr>
        <p:txBody>
          <a:bodyPr>
            <a:normAutofit fontScale="77500" lnSpcReduction="20000"/>
          </a:bodyPr>
          <a:lstStyle/>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r>
              <a:rPr lang="en-CA" dirty="0"/>
              <a:t>Key Idea: Steal Parent Task &amp; Keep Your List</a:t>
            </a:r>
          </a:p>
          <a:p>
            <a:r>
              <a:rPr lang="en-CA" dirty="0"/>
              <a:t>See: “Reducers and Other </a:t>
            </a:r>
            <a:r>
              <a:rPr lang="en-CA" dirty="0" err="1"/>
              <a:t>Cilk</a:t>
            </a:r>
            <a:r>
              <a:rPr lang="en-CA" dirty="0"/>
              <a:t>++ </a:t>
            </a:r>
            <a:r>
              <a:rPr lang="en-CA" dirty="0" err="1"/>
              <a:t>Hyperobjects</a:t>
            </a:r>
            <a:r>
              <a:rPr lang="en-CA" dirty="0"/>
              <a:t>”</a:t>
            </a:r>
          </a:p>
          <a:p>
            <a:r>
              <a:rPr lang="en-CA" dirty="0"/>
              <a:t>Keeps draw order intact! (Important!)</a:t>
            </a:r>
          </a:p>
        </p:txBody>
      </p:sp>
      <p:sp>
        <p:nvSpPr>
          <p:cNvPr id="55" name="Arrow: Right 54">
            <a:extLst>
              <a:ext uri="{FF2B5EF4-FFF2-40B4-BE49-F238E27FC236}">
                <a16:creationId xmlns:a16="http://schemas.microsoft.com/office/drawing/2014/main" id="{FB9F3DFB-3985-40CD-AA47-10EB3F4867F4}"/>
              </a:ext>
            </a:extLst>
          </p:cNvPr>
          <p:cNvSpPr/>
          <p:nvPr/>
        </p:nvSpPr>
        <p:spPr>
          <a:xfrm>
            <a:off x="4680304" y="2061803"/>
            <a:ext cx="2425925" cy="148232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sz="2400" dirty="0"/>
              <a:t>Command List </a:t>
            </a:r>
            <a:r>
              <a:rPr lang="en-CA" sz="2400" dirty="0" err="1"/>
              <a:t>Hyperobject</a:t>
            </a:r>
            <a:endParaRPr lang="en-CA" sz="2400" dirty="0"/>
          </a:p>
        </p:txBody>
      </p:sp>
      <p:sp>
        <p:nvSpPr>
          <p:cNvPr id="59" name="TextBox 58">
            <a:extLst>
              <a:ext uri="{FF2B5EF4-FFF2-40B4-BE49-F238E27FC236}">
                <a16:creationId xmlns:a16="http://schemas.microsoft.com/office/drawing/2014/main" id="{7BB77149-1E07-4B75-9001-76AD336A8B81}"/>
              </a:ext>
            </a:extLst>
          </p:cNvPr>
          <p:cNvSpPr txBox="1"/>
          <p:nvPr/>
        </p:nvSpPr>
        <p:spPr>
          <a:xfrm>
            <a:off x="10503717" y="6488668"/>
            <a:ext cx="1688283" cy="369332"/>
          </a:xfrm>
          <a:prstGeom prst="rect">
            <a:avLst/>
          </a:prstGeom>
          <a:noFill/>
        </p:spPr>
        <p:txBody>
          <a:bodyPr wrap="none" rtlCol="0">
            <a:spAutoFit/>
          </a:bodyPr>
          <a:lstStyle/>
          <a:p>
            <a:r>
              <a:rPr lang="en-CA" dirty="0"/>
              <a:t>See: [Hyper ‘09]</a:t>
            </a:r>
          </a:p>
        </p:txBody>
      </p:sp>
      <p:sp>
        <p:nvSpPr>
          <p:cNvPr id="60" name="Rectangle 59">
            <a:extLst>
              <a:ext uri="{FF2B5EF4-FFF2-40B4-BE49-F238E27FC236}">
                <a16:creationId xmlns:a16="http://schemas.microsoft.com/office/drawing/2014/main" id="{6558123E-4836-4689-BA53-77E1AB1AD18F}"/>
              </a:ext>
            </a:extLst>
          </p:cNvPr>
          <p:cNvSpPr/>
          <p:nvPr/>
        </p:nvSpPr>
        <p:spPr>
          <a:xfrm>
            <a:off x="1400189" y="3585397"/>
            <a:ext cx="704729" cy="390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CPU0</a:t>
            </a:r>
          </a:p>
        </p:txBody>
      </p:sp>
      <p:sp>
        <p:nvSpPr>
          <p:cNvPr id="61" name="Rectangle 60">
            <a:extLst>
              <a:ext uri="{FF2B5EF4-FFF2-40B4-BE49-F238E27FC236}">
                <a16:creationId xmlns:a16="http://schemas.microsoft.com/office/drawing/2014/main" id="{7CBB746D-2368-4F98-9826-220E48A4E441}"/>
              </a:ext>
            </a:extLst>
          </p:cNvPr>
          <p:cNvSpPr/>
          <p:nvPr/>
        </p:nvSpPr>
        <p:spPr>
          <a:xfrm>
            <a:off x="2522299" y="3600667"/>
            <a:ext cx="704729" cy="390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CPU0</a:t>
            </a:r>
          </a:p>
        </p:txBody>
      </p:sp>
      <p:sp>
        <p:nvSpPr>
          <p:cNvPr id="58" name="Callout: Up Arrow 57">
            <a:extLst>
              <a:ext uri="{FF2B5EF4-FFF2-40B4-BE49-F238E27FC236}">
                <a16:creationId xmlns:a16="http://schemas.microsoft.com/office/drawing/2014/main" id="{85DAD013-3BAE-48C6-9DC5-FF5EF2644433}"/>
              </a:ext>
            </a:extLst>
          </p:cNvPr>
          <p:cNvSpPr/>
          <p:nvPr/>
        </p:nvSpPr>
        <p:spPr>
          <a:xfrm>
            <a:off x="1752584" y="4103255"/>
            <a:ext cx="2244157" cy="64869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Why not reuse list 1?</a:t>
            </a:r>
            <a:endParaRPr lang="en-CA" dirty="0">
              <a:sym typeface="Wingdings" panose="05000000000000000000" pitchFamily="2" charset="2"/>
            </a:endParaRPr>
          </a:p>
        </p:txBody>
      </p:sp>
      <p:sp>
        <p:nvSpPr>
          <p:cNvPr id="31" name="Rectangle 30">
            <a:extLst>
              <a:ext uri="{FF2B5EF4-FFF2-40B4-BE49-F238E27FC236}">
                <a16:creationId xmlns:a16="http://schemas.microsoft.com/office/drawing/2014/main" id="{C89F2B01-FC17-412A-B2BB-8DECAB1C0D7D}"/>
              </a:ext>
            </a:extLst>
          </p:cNvPr>
          <p:cNvSpPr/>
          <p:nvPr/>
        </p:nvSpPr>
        <p:spPr>
          <a:xfrm>
            <a:off x="1816682" y="1617005"/>
            <a:ext cx="1034729" cy="6328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32" name="Cube 31">
            <a:extLst>
              <a:ext uri="{FF2B5EF4-FFF2-40B4-BE49-F238E27FC236}">
                <a16:creationId xmlns:a16="http://schemas.microsoft.com/office/drawing/2014/main" id="{ACD449E0-4D09-4CE4-967D-34326973F95D}"/>
              </a:ext>
            </a:extLst>
          </p:cNvPr>
          <p:cNvSpPr/>
          <p:nvPr/>
        </p:nvSpPr>
        <p:spPr>
          <a:xfrm>
            <a:off x="1944423" y="1777498"/>
            <a:ext cx="320989" cy="31181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Cloud 32">
            <a:extLst>
              <a:ext uri="{FF2B5EF4-FFF2-40B4-BE49-F238E27FC236}">
                <a16:creationId xmlns:a16="http://schemas.microsoft.com/office/drawing/2014/main" id="{0BB040DC-5F72-40C3-8217-033CA296A5B2}"/>
              </a:ext>
            </a:extLst>
          </p:cNvPr>
          <p:cNvSpPr/>
          <p:nvPr/>
        </p:nvSpPr>
        <p:spPr>
          <a:xfrm>
            <a:off x="2367443" y="1805012"/>
            <a:ext cx="382751" cy="256791"/>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130CD6D9-3CE4-40C1-9395-48F916BCE6C9}"/>
              </a:ext>
            </a:extLst>
          </p:cNvPr>
          <p:cNvSpPr/>
          <p:nvPr/>
        </p:nvSpPr>
        <p:spPr>
          <a:xfrm>
            <a:off x="1656410" y="2476149"/>
            <a:ext cx="578593" cy="6328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42" name="Cube 41">
            <a:extLst>
              <a:ext uri="{FF2B5EF4-FFF2-40B4-BE49-F238E27FC236}">
                <a16:creationId xmlns:a16="http://schemas.microsoft.com/office/drawing/2014/main" id="{383FFB15-0595-4057-92B1-7E577A7475F3}"/>
              </a:ext>
            </a:extLst>
          </p:cNvPr>
          <p:cNvSpPr/>
          <p:nvPr/>
        </p:nvSpPr>
        <p:spPr>
          <a:xfrm>
            <a:off x="1783929" y="2622635"/>
            <a:ext cx="320989" cy="31181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Rectangle 43">
            <a:extLst>
              <a:ext uri="{FF2B5EF4-FFF2-40B4-BE49-F238E27FC236}">
                <a16:creationId xmlns:a16="http://schemas.microsoft.com/office/drawing/2014/main" id="{C9CD320A-A8CF-4D47-9802-1CCF462D6ED8}"/>
              </a:ext>
            </a:extLst>
          </p:cNvPr>
          <p:cNvSpPr/>
          <p:nvPr/>
        </p:nvSpPr>
        <p:spPr>
          <a:xfrm>
            <a:off x="2535113" y="2478577"/>
            <a:ext cx="586951" cy="6328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45" name="Cloud 44">
            <a:extLst>
              <a:ext uri="{FF2B5EF4-FFF2-40B4-BE49-F238E27FC236}">
                <a16:creationId xmlns:a16="http://schemas.microsoft.com/office/drawing/2014/main" id="{044C36BD-48A4-407A-8800-954D4EDC88DF}"/>
              </a:ext>
            </a:extLst>
          </p:cNvPr>
          <p:cNvSpPr/>
          <p:nvPr/>
        </p:nvSpPr>
        <p:spPr>
          <a:xfrm>
            <a:off x="2634121" y="2666584"/>
            <a:ext cx="382751" cy="256791"/>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54" name="Arrow: Right 53">
            <a:extLst>
              <a:ext uri="{FF2B5EF4-FFF2-40B4-BE49-F238E27FC236}">
                <a16:creationId xmlns:a16="http://schemas.microsoft.com/office/drawing/2014/main" id="{0C8B29BA-9502-4FA0-82B6-CFEC70DFD614}"/>
              </a:ext>
            </a:extLst>
          </p:cNvPr>
          <p:cNvSpPr/>
          <p:nvPr/>
        </p:nvSpPr>
        <p:spPr>
          <a:xfrm rot="3415623">
            <a:off x="2478555" y="2299265"/>
            <a:ext cx="393866" cy="129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5" name="Arrow: Right 64">
            <a:extLst>
              <a:ext uri="{FF2B5EF4-FFF2-40B4-BE49-F238E27FC236}">
                <a16:creationId xmlns:a16="http://schemas.microsoft.com/office/drawing/2014/main" id="{335378C1-5360-4BD2-94D0-2714F1F25075}"/>
              </a:ext>
            </a:extLst>
          </p:cNvPr>
          <p:cNvSpPr/>
          <p:nvPr/>
        </p:nvSpPr>
        <p:spPr>
          <a:xfrm rot="7150356">
            <a:off x="1896115" y="2304479"/>
            <a:ext cx="393866" cy="129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Arrow: Right 69">
            <a:extLst>
              <a:ext uri="{FF2B5EF4-FFF2-40B4-BE49-F238E27FC236}">
                <a16:creationId xmlns:a16="http://schemas.microsoft.com/office/drawing/2014/main" id="{C7A319E9-1BF4-4EDB-B395-09A5C0F99B68}"/>
              </a:ext>
            </a:extLst>
          </p:cNvPr>
          <p:cNvSpPr/>
          <p:nvPr/>
        </p:nvSpPr>
        <p:spPr>
          <a:xfrm>
            <a:off x="1299738" y="3165140"/>
            <a:ext cx="1010986" cy="381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err="1"/>
              <a:t>CmdList</a:t>
            </a:r>
            <a:r>
              <a:rPr lang="en-CA" sz="1200" dirty="0"/>
              <a:t> 1</a:t>
            </a:r>
          </a:p>
        </p:txBody>
      </p:sp>
      <p:sp>
        <p:nvSpPr>
          <p:cNvPr id="72" name="Arrow: Right 71">
            <a:extLst>
              <a:ext uri="{FF2B5EF4-FFF2-40B4-BE49-F238E27FC236}">
                <a16:creationId xmlns:a16="http://schemas.microsoft.com/office/drawing/2014/main" id="{46F3EFEE-93BB-471F-A842-3B9702E705FF}"/>
              </a:ext>
            </a:extLst>
          </p:cNvPr>
          <p:cNvSpPr/>
          <p:nvPr/>
        </p:nvSpPr>
        <p:spPr>
          <a:xfrm>
            <a:off x="2472798" y="3162690"/>
            <a:ext cx="1010986" cy="381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err="1"/>
              <a:t>CmdList</a:t>
            </a:r>
            <a:r>
              <a:rPr lang="en-CA" sz="1200" dirty="0"/>
              <a:t> 2</a:t>
            </a:r>
          </a:p>
        </p:txBody>
      </p:sp>
      <p:sp>
        <p:nvSpPr>
          <p:cNvPr id="73" name="Rectangle 72">
            <a:extLst>
              <a:ext uri="{FF2B5EF4-FFF2-40B4-BE49-F238E27FC236}">
                <a16:creationId xmlns:a16="http://schemas.microsoft.com/office/drawing/2014/main" id="{DDAE0A8E-71EC-4FF8-A915-1D08A9F64AA0}"/>
              </a:ext>
            </a:extLst>
          </p:cNvPr>
          <p:cNvSpPr/>
          <p:nvPr/>
        </p:nvSpPr>
        <p:spPr>
          <a:xfrm>
            <a:off x="8800373" y="3711735"/>
            <a:ext cx="704729" cy="390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CPU0</a:t>
            </a:r>
          </a:p>
        </p:txBody>
      </p:sp>
      <p:sp>
        <p:nvSpPr>
          <p:cNvPr id="75" name="Rectangle 74">
            <a:extLst>
              <a:ext uri="{FF2B5EF4-FFF2-40B4-BE49-F238E27FC236}">
                <a16:creationId xmlns:a16="http://schemas.microsoft.com/office/drawing/2014/main" id="{C333DFA4-D01D-4624-94E2-7FB96C97386D}"/>
              </a:ext>
            </a:extLst>
          </p:cNvPr>
          <p:cNvSpPr/>
          <p:nvPr/>
        </p:nvSpPr>
        <p:spPr>
          <a:xfrm>
            <a:off x="8629518" y="1690688"/>
            <a:ext cx="1034729" cy="6328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76" name="Cube 75">
            <a:extLst>
              <a:ext uri="{FF2B5EF4-FFF2-40B4-BE49-F238E27FC236}">
                <a16:creationId xmlns:a16="http://schemas.microsoft.com/office/drawing/2014/main" id="{32A4BD26-30FE-42B3-B462-FC08F9A90D09}"/>
              </a:ext>
            </a:extLst>
          </p:cNvPr>
          <p:cNvSpPr/>
          <p:nvPr/>
        </p:nvSpPr>
        <p:spPr>
          <a:xfrm>
            <a:off x="8757259" y="1851181"/>
            <a:ext cx="320989" cy="31181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 name="Cloud 76">
            <a:extLst>
              <a:ext uri="{FF2B5EF4-FFF2-40B4-BE49-F238E27FC236}">
                <a16:creationId xmlns:a16="http://schemas.microsoft.com/office/drawing/2014/main" id="{508B6012-0C85-4741-AB5C-88A1816A7896}"/>
              </a:ext>
            </a:extLst>
          </p:cNvPr>
          <p:cNvSpPr/>
          <p:nvPr/>
        </p:nvSpPr>
        <p:spPr>
          <a:xfrm>
            <a:off x="9180279" y="1878695"/>
            <a:ext cx="382751" cy="256791"/>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78" name="Rectangle 77">
            <a:extLst>
              <a:ext uri="{FF2B5EF4-FFF2-40B4-BE49-F238E27FC236}">
                <a16:creationId xmlns:a16="http://schemas.microsoft.com/office/drawing/2014/main" id="{9EF7115B-F2D1-4A11-ACFF-4328F944F00C}"/>
              </a:ext>
            </a:extLst>
          </p:cNvPr>
          <p:cNvSpPr/>
          <p:nvPr/>
        </p:nvSpPr>
        <p:spPr>
          <a:xfrm>
            <a:off x="8469246" y="2549832"/>
            <a:ext cx="578593" cy="6328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79" name="Cube 78">
            <a:extLst>
              <a:ext uri="{FF2B5EF4-FFF2-40B4-BE49-F238E27FC236}">
                <a16:creationId xmlns:a16="http://schemas.microsoft.com/office/drawing/2014/main" id="{D5031367-7AB5-43A2-8F66-9F7DEE857BF0}"/>
              </a:ext>
            </a:extLst>
          </p:cNvPr>
          <p:cNvSpPr/>
          <p:nvPr/>
        </p:nvSpPr>
        <p:spPr>
          <a:xfrm>
            <a:off x="8596765" y="2696318"/>
            <a:ext cx="320989" cy="31181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0" name="Rectangle 79">
            <a:extLst>
              <a:ext uri="{FF2B5EF4-FFF2-40B4-BE49-F238E27FC236}">
                <a16:creationId xmlns:a16="http://schemas.microsoft.com/office/drawing/2014/main" id="{F66D3069-A95B-4D51-BAA2-24DE9532CAEA}"/>
              </a:ext>
            </a:extLst>
          </p:cNvPr>
          <p:cNvSpPr/>
          <p:nvPr/>
        </p:nvSpPr>
        <p:spPr>
          <a:xfrm>
            <a:off x="9347949" y="2552260"/>
            <a:ext cx="586951" cy="6328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81" name="Arrow: Right 80">
            <a:extLst>
              <a:ext uri="{FF2B5EF4-FFF2-40B4-BE49-F238E27FC236}">
                <a16:creationId xmlns:a16="http://schemas.microsoft.com/office/drawing/2014/main" id="{71D11AF0-36D5-4837-96B9-CE036F552A42}"/>
              </a:ext>
            </a:extLst>
          </p:cNvPr>
          <p:cNvSpPr/>
          <p:nvPr/>
        </p:nvSpPr>
        <p:spPr>
          <a:xfrm rot="3415623">
            <a:off x="9291391" y="2372948"/>
            <a:ext cx="393866" cy="129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Arrow: Right 81">
            <a:extLst>
              <a:ext uri="{FF2B5EF4-FFF2-40B4-BE49-F238E27FC236}">
                <a16:creationId xmlns:a16="http://schemas.microsoft.com/office/drawing/2014/main" id="{77B9BE22-93A2-4D04-931F-0D478FD9177A}"/>
              </a:ext>
            </a:extLst>
          </p:cNvPr>
          <p:cNvSpPr/>
          <p:nvPr/>
        </p:nvSpPr>
        <p:spPr>
          <a:xfrm rot="7150356">
            <a:off x="8708951" y="2378162"/>
            <a:ext cx="393866" cy="129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3" name="Cloud 82">
            <a:extLst>
              <a:ext uri="{FF2B5EF4-FFF2-40B4-BE49-F238E27FC236}">
                <a16:creationId xmlns:a16="http://schemas.microsoft.com/office/drawing/2014/main" id="{F20C1B9A-6E43-4424-86CE-49F4735FE6A1}"/>
              </a:ext>
            </a:extLst>
          </p:cNvPr>
          <p:cNvSpPr/>
          <p:nvPr/>
        </p:nvSpPr>
        <p:spPr>
          <a:xfrm>
            <a:off x="9426058" y="2751345"/>
            <a:ext cx="382751" cy="256791"/>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84" name="Arrow: Right 83">
            <a:extLst>
              <a:ext uri="{FF2B5EF4-FFF2-40B4-BE49-F238E27FC236}">
                <a16:creationId xmlns:a16="http://schemas.microsoft.com/office/drawing/2014/main" id="{7523CCDC-6D58-4497-BB9E-0F5DDF11A730}"/>
              </a:ext>
            </a:extLst>
          </p:cNvPr>
          <p:cNvSpPr/>
          <p:nvPr/>
        </p:nvSpPr>
        <p:spPr>
          <a:xfrm>
            <a:off x="8185138" y="3249889"/>
            <a:ext cx="2042615" cy="381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err="1"/>
              <a:t>CmdList</a:t>
            </a:r>
            <a:r>
              <a:rPr lang="en-CA" sz="1200" dirty="0"/>
              <a:t> 1</a:t>
            </a:r>
          </a:p>
        </p:txBody>
      </p:sp>
    </p:spTree>
    <p:extLst>
      <p:ext uri="{BB962C8B-B14F-4D97-AF65-F5344CB8AC3E}">
        <p14:creationId xmlns:p14="http://schemas.microsoft.com/office/powerpoint/2010/main" val="333038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500"/>
                                        <p:tgtEl>
                                          <p:spTgt spid="5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500"/>
                                        <p:tgtEl>
                                          <p:spTgt spid="7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fade">
                                      <p:cBhvr>
                                        <p:cTn id="42" dur="500"/>
                                        <p:tgtEl>
                                          <p:spTgt spid="8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500"/>
                                        <p:tgtEl>
                                          <p:spTgt spid="8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fade">
                                      <p:cBhvr>
                                        <p:cTn id="51" dur="500"/>
                                        <p:tgtEl>
                                          <p:spTgt spid="8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500"/>
                                        <p:tgtEl>
                                          <p:spTgt spid="8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500"/>
                                        <p:tgtEl>
                                          <p:spTgt spid="3">
                                            <p:txEl>
                                              <p:pRg st="9" end="9"/>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500"/>
                                        <p:tgtEl>
                                          <p:spTgt spid="5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5" grpId="0" animBg="1"/>
      <p:bldP spid="59" grpId="0"/>
      <p:bldP spid="60" grpId="0" animBg="1"/>
      <p:bldP spid="61" grpId="0" animBg="1"/>
      <p:bldP spid="58" grpId="0" animBg="1"/>
      <p:bldP spid="73"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4C833-CD23-4421-A283-882C21A18AB4}"/>
              </a:ext>
            </a:extLst>
          </p:cNvPr>
          <p:cNvSpPr>
            <a:spLocks noGrp="1"/>
          </p:cNvSpPr>
          <p:nvPr>
            <p:ph type="title"/>
          </p:nvPr>
        </p:nvSpPr>
        <p:spPr/>
        <p:txBody>
          <a:bodyPr/>
          <a:lstStyle/>
          <a:p>
            <a:r>
              <a:rPr lang="en-CA" dirty="0"/>
              <a:t>Scheduling GPU Work &amp; Memory</a:t>
            </a:r>
          </a:p>
        </p:txBody>
      </p:sp>
      <p:sp>
        <p:nvSpPr>
          <p:cNvPr id="3" name="Text Placeholder 2">
            <a:extLst>
              <a:ext uri="{FF2B5EF4-FFF2-40B4-BE49-F238E27FC236}">
                <a16:creationId xmlns:a16="http://schemas.microsoft.com/office/drawing/2014/main" id="{903482E3-4BFD-4C63-8649-7A5D0B2DE41F}"/>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84662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4B74-1DD0-4B22-A46E-8ABE0BDB333D}"/>
              </a:ext>
            </a:extLst>
          </p:cNvPr>
          <p:cNvSpPr>
            <a:spLocks noGrp="1"/>
          </p:cNvSpPr>
          <p:nvPr>
            <p:ph type="title"/>
          </p:nvPr>
        </p:nvSpPr>
        <p:spPr/>
        <p:txBody>
          <a:bodyPr/>
          <a:lstStyle/>
          <a:p>
            <a:r>
              <a:rPr lang="en-CA" dirty="0"/>
              <a:t>Scheduling: Big Picture</a:t>
            </a:r>
          </a:p>
        </p:txBody>
      </p:sp>
      <p:sp>
        <p:nvSpPr>
          <p:cNvPr id="3" name="Content Placeholder 2">
            <a:extLst>
              <a:ext uri="{FF2B5EF4-FFF2-40B4-BE49-F238E27FC236}">
                <a16:creationId xmlns:a16="http://schemas.microsoft.com/office/drawing/2014/main" id="{FFF4C663-0863-4D89-A2D7-9F45C4C72864}"/>
              </a:ext>
            </a:extLst>
          </p:cNvPr>
          <p:cNvSpPr>
            <a:spLocks noGrp="1"/>
          </p:cNvSpPr>
          <p:nvPr>
            <p:ph idx="1"/>
          </p:nvPr>
        </p:nvSpPr>
        <p:spPr>
          <a:xfrm>
            <a:off x="838200" y="1825624"/>
            <a:ext cx="10515600" cy="4561215"/>
          </a:xfrm>
        </p:spPr>
        <p:txBody>
          <a:bodyPr>
            <a:normAutofit fontScale="92500" lnSpcReduction="10000"/>
          </a:bodyPr>
          <a:lstStyle/>
          <a:p>
            <a:endParaRPr lang="en-CA" dirty="0"/>
          </a:p>
          <a:p>
            <a:endParaRPr lang="en-CA" dirty="0"/>
          </a:p>
          <a:p>
            <a:endParaRPr lang="en-CA" dirty="0"/>
          </a:p>
          <a:p>
            <a:endParaRPr lang="en-CA" dirty="0"/>
          </a:p>
          <a:p>
            <a:endParaRPr lang="en-CA" dirty="0"/>
          </a:p>
          <a:p>
            <a:endParaRPr lang="en-CA" dirty="0"/>
          </a:p>
          <a:p>
            <a:pPr marL="0" indent="0">
              <a:buNone/>
            </a:pPr>
            <a:r>
              <a:rPr lang="en-CA" dirty="0"/>
              <a:t>Duties:</a:t>
            </a:r>
          </a:p>
          <a:p>
            <a:r>
              <a:rPr lang="en-CA" dirty="0"/>
              <a:t>Submit work in valid (&amp; efficient) order</a:t>
            </a:r>
          </a:p>
          <a:p>
            <a:r>
              <a:rPr lang="en-CA" dirty="0"/>
              <a:t>Manage object allocation, lifetime</a:t>
            </a:r>
          </a:p>
          <a:p>
            <a:r>
              <a:rPr lang="en-CA" dirty="0"/>
              <a:t>Respect dynamic nature of real-time rendering</a:t>
            </a:r>
          </a:p>
        </p:txBody>
      </p:sp>
      <p:sp>
        <p:nvSpPr>
          <p:cNvPr id="4" name="Rectangle 3">
            <a:extLst>
              <a:ext uri="{FF2B5EF4-FFF2-40B4-BE49-F238E27FC236}">
                <a16:creationId xmlns:a16="http://schemas.microsoft.com/office/drawing/2014/main" id="{1288BF1A-724B-4BAB-8FC5-9B29A741033D}"/>
              </a:ext>
            </a:extLst>
          </p:cNvPr>
          <p:cNvSpPr/>
          <p:nvPr/>
        </p:nvSpPr>
        <p:spPr>
          <a:xfrm>
            <a:off x="838200" y="1690688"/>
            <a:ext cx="1304622" cy="6814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Texture 1</a:t>
            </a:r>
          </a:p>
        </p:txBody>
      </p:sp>
      <p:sp>
        <p:nvSpPr>
          <p:cNvPr id="5" name="Rectangle 4">
            <a:extLst>
              <a:ext uri="{FF2B5EF4-FFF2-40B4-BE49-F238E27FC236}">
                <a16:creationId xmlns:a16="http://schemas.microsoft.com/office/drawing/2014/main" id="{877823DA-EF98-4369-9628-BBF3132E1482}"/>
              </a:ext>
            </a:extLst>
          </p:cNvPr>
          <p:cNvSpPr/>
          <p:nvPr/>
        </p:nvSpPr>
        <p:spPr>
          <a:xfrm>
            <a:off x="838200" y="2565289"/>
            <a:ext cx="1304622" cy="6814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Buffer 1</a:t>
            </a:r>
          </a:p>
        </p:txBody>
      </p:sp>
      <p:sp>
        <p:nvSpPr>
          <p:cNvPr id="6" name="Rectangle 5">
            <a:extLst>
              <a:ext uri="{FF2B5EF4-FFF2-40B4-BE49-F238E27FC236}">
                <a16:creationId xmlns:a16="http://schemas.microsoft.com/office/drawing/2014/main" id="{35503D9B-DFFB-479E-9F7B-FED13E1CE6C3}"/>
              </a:ext>
            </a:extLst>
          </p:cNvPr>
          <p:cNvSpPr/>
          <p:nvPr/>
        </p:nvSpPr>
        <p:spPr>
          <a:xfrm>
            <a:off x="2580851" y="1836293"/>
            <a:ext cx="1921016" cy="1239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Pass 1</a:t>
            </a:r>
          </a:p>
        </p:txBody>
      </p:sp>
      <p:cxnSp>
        <p:nvCxnSpPr>
          <p:cNvPr id="8" name="Straight Arrow Connector 7">
            <a:extLst>
              <a:ext uri="{FF2B5EF4-FFF2-40B4-BE49-F238E27FC236}">
                <a16:creationId xmlns:a16="http://schemas.microsoft.com/office/drawing/2014/main" id="{90AA9983-C7CE-41E8-9129-83F96DB0D47B}"/>
              </a:ext>
            </a:extLst>
          </p:cNvPr>
          <p:cNvCxnSpPr>
            <a:cxnSpLocks/>
            <a:stCxn id="4" idx="3"/>
          </p:cNvCxnSpPr>
          <p:nvPr/>
        </p:nvCxnSpPr>
        <p:spPr>
          <a:xfrm>
            <a:off x="2142822" y="2031404"/>
            <a:ext cx="4431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2560ED7-9BB2-4578-9BB6-04C9CC5C4CD2}"/>
              </a:ext>
            </a:extLst>
          </p:cNvPr>
          <p:cNvCxnSpPr>
            <a:cxnSpLocks/>
            <a:stCxn id="5" idx="3"/>
          </p:cNvCxnSpPr>
          <p:nvPr/>
        </p:nvCxnSpPr>
        <p:spPr>
          <a:xfrm>
            <a:off x="2142822" y="2906005"/>
            <a:ext cx="4431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ectangle 10">
            <a:extLst>
              <a:ext uri="{FF2B5EF4-FFF2-40B4-BE49-F238E27FC236}">
                <a16:creationId xmlns:a16="http://schemas.microsoft.com/office/drawing/2014/main" id="{0F5CBA9E-AF27-4A1E-8ED9-DEF9BC6EB31E}"/>
              </a:ext>
            </a:extLst>
          </p:cNvPr>
          <p:cNvSpPr/>
          <p:nvPr/>
        </p:nvSpPr>
        <p:spPr>
          <a:xfrm>
            <a:off x="7200658" y="2456085"/>
            <a:ext cx="1921016" cy="1239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Pass 2</a:t>
            </a:r>
          </a:p>
        </p:txBody>
      </p:sp>
      <p:cxnSp>
        <p:nvCxnSpPr>
          <p:cNvPr id="12" name="Straight Arrow Connector 11">
            <a:extLst>
              <a:ext uri="{FF2B5EF4-FFF2-40B4-BE49-F238E27FC236}">
                <a16:creationId xmlns:a16="http://schemas.microsoft.com/office/drawing/2014/main" id="{D9B55E51-AF4C-4395-B688-4C84F6348C0D}"/>
              </a:ext>
            </a:extLst>
          </p:cNvPr>
          <p:cNvCxnSpPr>
            <a:cxnSpLocks/>
            <a:stCxn id="6" idx="3"/>
            <a:endCxn id="34" idx="1"/>
          </p:cNvCxnSpPr>
          <p:nvPr/>
        </p:nvCxnSpPr>
        <p:spPr>
          <a:xfrm>
            <a:off x="4501867" y="2456085"/>
            <a:ext cx="51253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BAAE3A24-480C-49A5-A118-132351CAEAE1}"/>
              </a:ext>
            </a:extLst>
          </p:cNvPr>
          <p:cNvCxnSpPr>
            <a:cxnSpLocks/>
            <a:stCxn id="11" idx="3"/>
            <a:endCxn id="24" idx="1"/>
          </p:cNvCxnSpPr>
          <p:nvPr/>
        </p:nvCxnSpPr>
        <p:spPr>
          <a:xfrm>
            <a:off x="9121674" y="3075877"/>
            <a:ext cx="64430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Rectangle 18">
            <a:extLst>
              <a:ext uri="{FF2B5EF4-FFF2-40B4-BE49-F238E27FC236}">
                <a16:creationId xmlns:a16="http://schemas.microsoft.com/office/drawing/2014/main" id="{620B659C-D9A1-4630-A876-DDCF28A7D615}"/>
              </a:ext>
            </a:extLst>
          </p:cNvPr>
          <p:cNvSpPr/>
          <p:nvPr/>
        </p:nvSpPr>
        <p:spPr>
          <a:xfrm>
            <a:off x="5028836" y="3354953"/>
            <a:ext cx="1304622" cy="6814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Buffer 2</a:t>
            </a:r>
          </a:p>
        </p:txBody>
      </p:sp>
      <p:cxnSp>
        <p:nvCxnSpPr>
          <p:cNvPr id="20" name="Straight Arrow Connector 19">
            <a:extLst>
              <a:ext uri="{FF2B5EF4-FFF2-40B4-BE49-F238E27FC236}">
                <a16:creationId xmlns:a16="http://schemas.microsoft.com/office/drawing/2014/main" id="{8DDC8960-364A-40DC-8366-A6F39BF55691}"/>
              </a:ext>
            </a:extLst>
          </p:cNvPr>
          <p:cNvCxnSpPr>
            <a:cxnSpLocks/>
            <a:stCxn id="19" idx="3"/>
          </p:cNvCxnSpPr>
          <p:nvPr/>
        </p:nvCxnSpPr>
        <p:spPr>
          <a:xfrm flipV="1">
            <a:off x="6333458" y="3354953"/>
            <a:ext cx="881639" cy="3407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Rectangle 23">
            <a:extLst>
              <a:ext uri="{FF2B5EF4-FFF2-40B4-BE49-F238E27FC236}">
                <a16:creationId xmlns:a16="http://schemas.microsoft.com/office/drawing/2014/main" id="{3D29E9BB-285C-457C-9F13-07F039979801}"/>
              </a:ext>
            </a:extLst>
          </p:cNvPr>
          <p:cNvSpPr/>
          <p:nvPr/>
        </p:nvSpPr>
        <p:spPr>
          <a:xfrm>
            <a:off x="9765976" y="2735161"/>
            <a:ext cx="1304622" cy="6814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Output Image</a:t>
            </a:r>
          </a:p>
        </p:txBody>
      </p:sp>
      <p:sp>
        <p:nvSpPr>
          <p:cNvPr id="34" name="Rectangle 33">
            <a:extLst>
              <a:ext uri="{FF2B5EF4-FFF2-40B4-BE49-F238E27FC236}">
                <a16:creationId xmlns:a16="http://schemas.microsoft.com/office/drawing/2014/main" id="{1F8CDB2E-3824-4896-9556-3C4C235E45F4}"/>
              </a:ext>
            </a:extLst>
          </p:cNvPr>
          <p:cNvSpPr/>
          <p:nvPr/>
        </p:nvSpPr>
        <p:spPr>
          <a:xfrm>
            <a:off x="5014397" y="2115369"/>
            <a:ext cx="1304622" cy="6814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Texture 2</a:t>
            </a:r>
          </a:p>
        </p:txBody>
      </p:sp>
      <p:cxnSp>
        <p:nvCxnSpPr>
          <p:cNvPr id="38" name="Straight Arrow Connector 37">
            <a:extLst>
              <a:ext uri="{FF2B5EF4-FFF2-40B4-BE49-F238E27FC236}">
                <a16:creationId xmlns:a16="http://schemas.microsoft.com/office/drawing/2014/main" id="{5615E4AE-DE99-4BB1-8481-0070946B7A0D}"/>
              </a:ext>
            </a:extLst>
          </p:cNvPr>
          <p:cNvCxnSpPr>
            <a:cxnSpLocks/>
            <a:stCxn id="34" idx="3"/>
          </p:cNvCxnSpPr>
          <p:nvPr/>
        </p:nvCxnSpPr>
        <p:spPr>
          <a:xfrm>
            <a:off x="6319019" y="2456085"/>
            <a:ext cx="881639" cy="23147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9" name="Isosceles Triangle 48">
            <a:extLst>
              <a:ext uri="{FF2B5EF4-FFF2-40B4-BE49-F238E27FC236}">
                <a16:creationId xmlns:a16="http://schemas.microsoft.com/office/drawing/2014/main" id="{04292289-8605-4BA7-8465-E741E7A909C0}"/>
              </a:ext>
            </a:extLst>
          </p:cNvPr>
          <p:cNvSpPr/>
          <p:nvPr/>
        </p:nvSpPr>
        <p:spPr>
          <a:xfrm rot="5400000">
            <a:off x="2903685" y="2958821"/>
            <a:ext cx="1275346" cy="1921016"/>
          </a:xfrm>
          <a:prstGeom prst="triangle">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50" name="Straight Arrow Connector 49">
            <a:extLst>
              <a:ext uri="{FF2B5EF4-FFF2-40B4-BE49-F238E27FC236}">
                <a16:creationId xmlns:a16="http://schemas.microsoft.com/office/drawing/2014/main" id="{E832D41A-7869-479B-89E8-B2D607350195}"/>
              </a:ext>
            </a:extLst>
          </p:cNvPr>
          <p:cNvCxnSpPr>
            <a:cxnSpLocks/>
            <a:stCxn id="49" idx="0"/>
            <a:endCxn id="19" idx="1"/>
          </p:cNvCxnSpPr>
          <p:nvPr/>
        </p:nvCxnSpPr>
        <p:spPr>
          <a:xfrm flipV="1">
            <a:off x="4501866" y="3695669"/>
            <a:ext cx="526970" cy="2236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BB452255-3470-4CF0-BF44-0D140B7025B3}"/>
              </a:ext>
            </a:extLst>
          </p:cNvPr>
          <p:cNvSpPr/>
          <p:nvPr/>
        </p:nvSpPr>
        <p:spPr>
          <a:xfrm>
            <a:off x="2580850" y="3726143"/>
            <a:ext cx="1534267" cy="369332"/>
          </a:xfrm>
          <a:prstGeom prst="rect">
            <a:avLst/>
          </a:prstGeom>
        </p:spPr>
        <p:txBody>
          <a:bodyPr wrap="none">
            <a:spAutoFit/>
          </a:bodyPr>
          <a:lstStyle/>
          <a:p>
            <a:pPr algn="ctr"/>
            <a:r>
              <a:rPr lang="en-CA" dirty="0">
                <a:solidFill>
                  <a:schemeClr val="bg1"/>
                </a:solidFill>
              </a:rPr>
              <a:t>(Other Passes)</a:t>
            </a:r>
          </a:p>
        </p:txBody>
      </p:sp>
    </p:spTree>
    <p:extLst>
      <p:ext uri="{BB962C8B-B14F-4D97-AF65-F5344CB8AC3E}">
        <p14:creationId xmlns:p14="http://schemas.microsoft.com/office/powerpoint/2010/main" val="3009665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C93E-1746-49E7-B5D1-9149EA4CADBA}"/>
              </a:ext>
            </a:extLst>
          </p:cNvPr>
          <p:cNvSpPr>
            <a:spLocks noGrp="1"/>
          </p:cNvSpPr>
          <p:nvPr>
            <p:ph type="title"/>
          </p:nvPr>
        </p:nvSpPr>
        <p:spPr/>
        <p:txBody>
          <a:bodyPr/>
          <a:lstStyle/>
          <a:p>
            <a:r>
              <a:rPr lang="en-CA" dirty="0"/>
              <a:t>Scheduling: Classic Multi-Pass Approach</a:t>
            </a:r>
          </a:p>
        </p:txBody>
      </p:sp>
      <p:sp>
        <p:nvSpPr>
          <p:cNvPr id="3" name="Content Placeholder 2">
            <a:extLst>
              <a:ext uri="{FF2B5EF4-FFF2-40B4-BE49-F238E27FC236}">
                <a16:creationId xmlns:a16="http://schemas.microsoft.com/office/drawing/2014/main" id="{B121F8E9-BEF9-4203-9AFA-F15838256718}"/>
              </a:ext>
            </a:extLst>
          </p:cNvPr>
          <p:cNvSpPr>
            <a:spLocks noGrp="1"/>
          </p:cNvSpPr>
          <p:nvPr>
            <p:ph idx="1"/>
          </p:nvPr>
        </p:nvSpPr>
        <p:spPr>
          <a:xfrm>
            <a:off x="838200" y="1614790"/>
            <a:ext cx="10515600" cy="5019473"/>
          </a:xfrm>
        </p:spPr>
        <p:txBody>
          <a:bodyPr>
            <a:normAutofit fontScale="62500" lnSpcReduction="20000"/>
          </a:bodyPr>
          <a:lstStyle/>
          <a:p>
            <a:pPr marL="0" indent="0">
              <a:buNone/>
            </a:pPr>
            <a:r>
              <a:rPr lang="en-CA" dirty="0" err="1">
                <a:latin typeface="Consolas" panose="020B0609020204030204" pitchFamily="49" charset="0"/>
              </a:rPr>
              <a:t>SetRenderTargetsAndDepth</a:t>
            </a:r>
            <a:r>
              <a:rPr lang="en-CA" dirty="0">
                <a:latin typeface="Consolas" panose="020B0609020204030204" pitchFamily="49" charset="0"/>
              </a:rPr>
              <a:t>(</a:t>
            </a:r>
            <a:r>
              <a:rPr lang="en-CA" dirty="0" err="1">
                <a:solidFill>
                  <a:srgbClr val="0000FF"/>
                </a:solidFill>
                <a:latin typeface="Consolas" panose="020B0609020204030204" pitchFamily="49" charset="0"/>
              </a:rPr>
              <a:t>nullptr</a:t>
            </a:r>
            <a:r>
              <a:rPr lang="en-CA" dirty="0">
                <a:latin typeface="Consolas" panose="020B0609020204030204" pitchFamily="49" charset="0"/>
              </a:rPr>
              <a:t>, </a:t>
            </a:r>
            <a:r>
              <a:rPr lang="en-CA" b="1" dirty="0" err="1">
                <a:latin typeface="Consolas" panose="020B0609020204030204" pitchFamily="49" charset="0"/>
              </a:rPr>
              <a:t>shadowMap</a:t>
            </a:r>
            <a:r>
              <a:rPr lang="en-CA" dirty="0">
                <a:latin typeface="Consolas" panose="020B0609020204030204" pitchFamily="49" charset="0"/>
              </a:rPr>
              <a:t>);</a:t>
            </a:r>
          </a:p>
          <a:p>
            <a:pPr marL="0" indent="0">
              <a:buNone/>
            </a:pPr>
            <a:r>
              <a:rPr lang="en-CA" dirty="0" err="1">
                <a:latin typeface="Consolas" panose="020B0609020204030204" pitchFamily="49" charset="0"/>
              </a:rPr>
              <a:t>SetPipeline</a:t>
            </a:r>
            <a:r>
              <a:rPr lang="en-CA" dirty="0">
                <a:latin typeface="Consolas" panose="020B0609020204030204" pitchFamily="49" charset="0"/>
              </a:rPr>
              <a:t>(</a:t>
            </a:r>
            <a:r>
              <a:rPr lang="en-CA" dirty="0" err="1">
                <a:latin typeface="Consolas" panose="020B0609020204030204" pitchFamily="49" charset="0"/>
              </a:rPr>
              <a:t>shadowPipeline</a:t>
            </a:r>
            <a:r>
              <a:rPr lang="en-CA" dirty="0">
                <a:latin typeface="Consolas" panose="020B0609020204030204" pitchFamily="49" charset="0"/>
              </a:rPr>
              <a:t>);</a:t>
            </a:r>
          </a:p>
          <a:p>
            <a:pPr marL="0" indent="0">
              <a:buNone/>
            </a:pPr>
            <a:r>
              <a:rPr lang="en-CA" dirty="0" err="1">
                <a:solidFill>
                  <a:srgbClr val="0000FF"/>
                </a:solidFill>
                <a:latin typeface="Consolas" panose="020B0609020204030204" pitchFamily="49" charset="0"/>
              </a:rPr>
              <a:t>foreach</a:t>
            </a:r>
            <a:r>
              <a:rPr lang="en-CA" dirty="0">
                <a:latin typeface="Consolas" panose="020B0609020204030204" pitchFamily="49" charset="0"/>
              </a:rPr>
              <a:t> (object </a:t>
            </a:r>
            <a:r>
              <a:rPr lang="en-CA" dirty="0">
                <a:solidFill>
                  <a:srgbClr val="0000FF"/>
                </a:solidFill>
                <a:latin typeface="Consolas" panose="020B0609020204030204" pitchFamily="49" charset="0"/>
              </a:rPr>
              <a:t>in</a:t>
            </a:r>
            <a:r>
              <a:rPr lang="en-CA" dirty="0">
                <a:latin typeface="Consolas" panose="020B0609020204030204" pitchFamily="49" charset="0"/>
              </a:rPr>
              <a:t> scene) {</a:t>
            </a:r>
          </a:p>
          <a:p>
            <a:pPr marL="0" indent="0">
              <a:buNone/>
            </a:pPr>
            <a:r>
              <a:rPr lang="en-CA" dirty="0">
                <a:latin typeface="Consolas" panose="020B0609020204030204" pitchFamily="49" charset="0"/>
              </a:rPr>
              <a:t>    </a:t>
            </a:r>
            <a:r>
              <a:rPr lang="en-CA" dirty="0" err="1">
                <a:latin typeface="Consolas" panose="020B0609020204030204" pitchFamily="49" charset="0"/>
              </a:rPr>
              <a:t>SetGeometry</a:t>
            </a:r>
            <a:r>
              <a:rPr lang="en-CA" dirty="0">
                <a:latin typeface="Consolas" panose="020B0609020204030204" pitchFamily="49" charset="0"/>
              </a:rPr>
              <a:t>(</a:t>
            </a:r>
            <a:r>
              <a:rPr lang="en-CA" dirty="0" err="1">
                <a:latin typeface="Consolas" panose="020B0609020204030204" pitchFamily="49" charset="0"/>
              </a:rPr>
              <a:t>object.geometry</a:t>
            </a:r>
            <a:r>
              <a:rPr lang="en-CA" dirty="0">
                <a:latin typeface="Consolas" panose="020B0609020204030204" pitchFamily="49" charset="0"/>
              </a:rPr>
              <a:t>);</a:t>
            </a:r>
          </a:p>
          <a:p>
            <a:pPr marL="0" indent="0">
              <a:buNone/>
            </a:pPr>
            <a:r>
              <a:rPr lang="en-CA" dirty="0">
                <a:latin typeface="Consolas" panose="020B0609020204030204" pitchFamily="49" charset="0"/>
              </a:rPr>
              <a:t>    Draw(</a:t>
            </a:r>
            <a:r>
              <a:rPr lang="en-CA" dirty="0" err="1">
                <a:latin typeface="Consolas" panose="020B0609020204030204" pitchFamily="49" charset="0"/>
              </a:rPr>
              <a:t>object.num_vertices</a:t>
            </a:r>
            <a:r>
              <a:rPr lang="en-CA" dirty="0">
                <a:latin typeface="Consolas" panose="020B0609020204030204" pitchFamily="49" charset="0"/>
              </a:rPr>
              <a:t>);</a:t>
            </a:r>
          </a:p>
          <a:p>
            <a:pPr marL="0" indent="0">
              <a:buNone/>
            </a:pPr>
            <a:r>
              <a:rPr lang="en-CA" dirty="0">
                <a:latin typeface="Consolas" panose="020B0609020204030204" pitchFamily="49" charset="0"/>
              </a:rPr>
              <a:t>}</a:t>
            </a:r>
          </a:p>
          <a:p>
            <a:pPr marL="0" indent="0">
              <a:buNone/>
            </a:pPr>
            <a:endParaRPr lang="en-CA" dirty="0">
              <a:latin typeface="Consolas" panose="020B0609020204030204" pitchFamily="49" charset="0"/>
            </a:endParaRPr>
          </a:p>
          <a:p>
            <a:pPr marL="0" indent="0">
              <a:buNone/>
            </a:pPr>
            <a:r>
              <a:rPr lang="en-CA" dirty="0" err="1">
                <a:latin typeface="Consolas" panose="020B0609020204030204" pitchFamily="49" charset="0"/>
              </a:rPr>
              <a:t>SetRenderTargetsAndDepth</a:t>
            </a:r>
            <a:r>
              <a:rPr lang="en-CA" dirty="0">
                <a:latin typeface="Consolas" panose="020B0609020204030204" pitchFamily="49" charset="0"/>
              </a:rPr>
              <a:t>(</a:t>
            </a:r>
            <a:r>
              <a:rPr lang="en-CA" dirty="0" err="1">
                <a:latin typeface="Consolas" panose="020B0609020204030204" pitchFamily="49" charset="0"/>
              </a:rPr>
              <a:t>backbuffer</a:t>
            </a:r>
            <a:r>
              <a:rPr lang="en-CA" dirty="0">
                <a:latin typeface="Consolas" panose="020B0609020204030204" pitchFamily="49" charset="0"/>
              </a:rPr>
              <a:t>, </a:t>
            </a:r>
            <a:r>
              <a:rPr lang="en-CA" dirty="0" err="1">
                <a:latin typeface="Consolas" panose="020B0609020204030204" pitchFamily="49" charset="0"/>
              </a:rPr>
              <a:t>depthbuffer</a:t>
            </a:r>
            <a:r>
              <a:rPr lang="en-CA" dirty="0">
                <a:latin typeface="Consolas" panose="020B0609020204030204" pitchFamily="49" charset="0"/>
              </a:rPr>
              <a:t>);</a:t>
            </a:r>
          </a:p>
          <a:p>
            <a:pPr marL="0" indent="0">
              <a:buNone/>
            </a:pPr>
            <a:r>
              <a:rPr lang="en-CA" dirty="0" err="1">
                <a:latin typeface="Consolas" panose="020B0609020204030204" pitchFamily="49" charset="0"/>
              </a:rPr>
              <a:t>SetPipeline</a:t>
            </a:r>
            <a:r>
              <a:rPr lang="en-CA" dirty="0">
                <a:latin typeface="Consolas" panose="020B0609020204030204" pitchFamily="49" charset="0"/>
              </a:rPr>
              <a:t>(</a:t>
            </a:r>
            <a:r>
              <a:rPr lang="en-CA" dirty="0" err="1">
                <a:latin typeface="Consolas" panose="020B0609020204030204" pitchFamily="49" charset="0"/>
              </a:rPr>
              <a:t>scenePipeline</a:t>
            </a:r>
            <a:r>
              <a:rPr lang="en-CA" dirty="0">
                <a:latin typeface="Consolas" panose="020B0609020204030204" pitchFamily="49" charset="0"/>
              </a:rPr>
              <a:t>);</a:t>
            </a:r>
          </a:p>
          <a:p>
            <a:pPr marL="0" indent="0">
              <a:buNone/>
            </a:pPr>
            <a:r>
              <a:rPr lang="en-CA" dirty="0" err="1">
                <a:latin typeface="Consolas" panose="020B0609020204030204" pitchFamily="49" charset="0"/>
              </a:rPr>
              <a:t>SetParam</a:t>
            </a:r>
            <a:r>
              <a:rPr lang="en-CA" dirty="0">
                <a:latin typeface="Consolas" panose="020B0609020204030204" pitchFamily="49" charset="0"/>
              </a:rPr>
              <a:t>(</a:t>
            </a:r>
            <a:r>
              <a:rPr lang="en-CA" dirty="0">
                <a:solidFill>
                  <a:srgbClr val="6F008A"/>
                </a:solidFill>
                <a:latin typeface="Consolas" panose="020B0609020204030204" pitchFamily="49" charset="0"/>
              </a:rPr>
              <a:t>SHADOW_MAP_IDX</a:t>
            </a:r>
            <a:r>
              <a:rPr lang="en-CA" dirty="0">
                <a:latin typeface="Consolas" panose="020B0609020204030204" pitchFamily="49" charset="0"/>
              </a:rPr>
              <a:t>, </a:t>
            </a:r>
            <a:r>
              <a:rPr lang="en-CA" b="1" dirty="0" err="1">
                <a:latin typeface="Consolas" panose="020B0609020204030204" pitchFamily="49" charset="0"/>
              </a:rPr>
              <a:t>shadowMap</a:t>
            </a:r>
            <a:r>
              <a:rPr lang="en-CA" dirty="0">
                <a:latin typeface="Consolas" panose="020B0609020204030204" pitchFamily="49" charset="0"/>
              </a:rPr>
              <a:t>);</a:t>
            </a:r>
          </a:p>
          <a:p>
            <a:pPr marL="0" indent="0">
              <a:buNone/>
            </a:pPr>
            <a:r>
              <a:rPr lang="en-CA" dirty="0" err="1">
                <a:solidFill>
                  <a:srgbClr val="0000FF"/>
                </a:solidFill>
                <a:latin typeface="Consolas" panose="020B0609020204030204" pitchFamily="49" charset="0"/>
              </a:rPr>
              <a:t>foreach</a:t>
            </a:r>
            <a:r>
              <a:rPr lang="en-CA" dirty="0">
                <a:latin typeface="Consolas" panose="020B0609020204030204" pitchFamily="49" charset="0"/>
              </a:rPr>
              <a:t> (object </a:t>
            </a:r>
            <a:r>
              <a:rPr lang="en-CA" dirty="0">
                <a:solidFill>
                  <a:srgbClr val="0000FF"/>
                </a:solidFill>
                <a:latin typeface="Consolas" panose="020B0609020204030204" pitchFamily="49" charset="0"/>
              </a:rPr>
              <a:t>in</a:t>
            </a:r>
            <a:r>
              <a:rPr lang="en-CA" dirty="0">
                <a:latin typeface="Consolas" panose="020B0609020204030204" pitchFamily="49" charset="0"/>
              </a:rPr>
              <a:t> scene) {</a:t>
            </a:r>
          </a:p>
          <a:p>
            <a:pPr marL="0" indent="0">
              <a:buNone/>
            </a:pPr>
            <a:r>
              <a:rPr lang="en-CA" dirty="0">
                <a:latin typeface="Consolas" panose="020B0609020204030204" pitchFamily="49" charset="0"/>
              </a:rPr>
              <a:t>    </a:t>
            </a:r>
            <a:r>
              <a:rPr lang="en-CA" dirty="0" err="1">
                <a:latin typeface="Consolas" panose="020B0609020204030204" pitchFamily="49" charset="0"/>
              </a:rPr>
              <a:t>SetGeometry</a:t>
            </a:r>
            <a:r>
              <a:rPr lang="en-CA" dirty="0">
                <a:latin typeface="Consolas" panose="020B0609020204030204" pitchFamily="49" charset="0"/>
              </a:rPr>
              <a:t>(</a:t>
            </a:r>
            <a:r>
              <a:rPr lang="en-CA" dirty="0" err="1">
                <a:latin typeface="Consolas" panose="020B0609020204030204" pitchFamily="49" charset="0"/>
              </a:rPr>
              <a:t>object.geometry</a:t>
            </a:r>
            <a:r>
              <a:rPr lang="en-CA" dirty="0">
                <a:latin typeface="Consolas" panose="020B0609020204030204" pitchFamily="49" charset="0"/>
              </a:rPr>
              <a:t>);</a:t>
            </a:r>
          </a:p>
          <a:p>
            <a:pPr marL="0" indent="0">
              <a:buNone/>
            </a:pPr>
            <a:r>
              <a:rPr lang="en-CA" dirty="0">
                <a:latin typeface="Consolas" panose="020B0609020204030204" pitchFamily="49" charset="0"/>
              </a:rPr>
              <a:t>    </a:t>
            </a:r>
            <a:r>
              <a:rPr lang="en-CA" dirty="0" err="1">
                <a:latin typeface="Consolas" panose="020B0609020204030204" pitchFamily="49" charset="0"/>
              </a:rPr>
              <a:t>SetMaterial</a:t>
            </a:r>
            <a:r>
              <a:rPr lang="en-CA" dirty="0">
                <a:latin typeface="Consolas" panose="020B0609020204030204" pitchFamily="49" charset="0"/>
              </a:rPr>
              <a:t>(</a:t>
            </a:r>
            <a:r>
              <a:rPr lang="en-CA" dirty="0" err="1">
                <a:latin typeface="Consolas" panose="020B0609020204030204" pitchFamily="49" charset="0"/>
              </a:rPr>
              <a:t>object.material</a:t>
            </a:r>
            <a:r>
              <a:rPr lang="en-CA" dirty="0">
                <a:latin typeface="Consolas" panose="020B0609020204030204" pitchFamily="49" charset="0"/>
              </a:rPr>
              <a:t>);</a:t>
            </a:r>
          </a:p>
          <a:p>
            <a:pPr marL="0" indent="0">
              <a:buNone/>
            </a:pPr>
            <a:r>
              <a:rPr lang="en-CA" dirty="0">
                <a:latin typeface="Consolas" panose="020B0609020204030204" pitchFamily="49" charset="0"/>
              </a:rPr>
              <a:t>    Draw(</a:t>
            </a:r>
            <a:r>
              <a:rPr lang="en-CA" dirty="0" err="1">
                <a:latin typeface="Consolas" panose="020B0609020204030204" pitchFamily="49" charset="0"/>
              </a:rPr>
              <a:t>object.num_vertices</a:t>
            </a:r>
            <a:r>
              <a:rPr lang="en-CA" dirty="0">
                <a:latin typeface="Consolas" panose="020B0609020204030204" pitchFamily="49" charset="0"/>
              </a:rPr>
              <a:t>);</a:t>
            </a:r>
          </a:p>
          <a:p>
            <a:pPr marL="0" indent="0">
              <a:buNone/>
            </a:pPr>
            <a:r>
              <a:rPr lang="en-CA" dirty="0">
                <a:latin typeface="Consolas" panose="020B0609020204030204" pitchFamily="49" charset="0"/>
              </a:rPr>
              <a:t>}</a:t>
            </a:r>
          </a:p>
        </p:txBody>
      </p:sp>
      <p:sp>
        <p:nvSpPr>
          <p:cNvPr id="4" name="Speech Bubble: Oval 3">
            <a:extLst>
              <a:ext uri="{FF2B5EF4-FFF2-40B4-BE49-F238E27FC236}">
                <a16:creationId xmlns:a16="http://schemas.microsoft.com/office/drawing/2014/main" id="{CAA46B17-7EF6-48E4-B002-6EA625083227}"/>
              </a:ext>
            </a:extLst>
          </p:cNvPr>
          <p:cNvSpPr/>
          <p:nvPr/>
        </p:nvSpPr>
        <p:spPr>
          <a:xfrm>
            <a:off x="6945252" y="4753483"/>
            <a:ext cx="4795365" cy="1485189"/>
          </a:xfrm>
          <a:prstGeom prst="wedgeEllipseCallout">
            <a:avLst>
              <a:gd name="adj1" fmla="val 49144"/>
              <a:gd name="adj2" fmla="val 66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GL/D3D11 users: Consider this style.</a:t>
            </a:r>
          </a:p>
        </p:txBody>
      </p:sp>
      <p:sp>
        <p:nvSpPr>
          <p:cNvPr id="9" name="Arrow: Curved Left 8">
            <a:extLst>
              <a:ext uri="{FF2B5EF4-FFF2-40B4-BE49-F238E27FC236}">
                <a16:creationId xmlns:a16="http://schemas.microsoft.com/office/drawing/2014/main" id="{B7BC8B41-0C2B-41D5-9AC9-082A805E8DD0}"/>
              </a:ext>
            </a:extLst>
          </p:cNvPr>
          <p:cNvSpPr/>
          <p:nvPr/>
        </p:nvSpPr>
        <p:spPr>
          <a:xfrm rot="1417225">
            <a:off x="5957256" y="1894672"/>
            <a:ext cx="1772038" cy="360520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0" name="TextBox 9">
            <a:extLst>
              <a:ext uri="{FF2B5EF4-FFF2-40B4-BE49-F238E27FC236}">
                <a16:creationId xmlns:a16="http://schemas.microsoft.com/office/drawing/2014/main" id="{DC71D3F0-200C-49C1-B245-BF55BC1362DC}"/>
              </a:ext>
            </a:extLst>
          </p:cNvPr>
          <p:cNvSpPr txBox="1"/>
          <p:nvPr/>
        </p:nvSpPr>
        <p:spPr>
          <a:xfrm>
            <a:off x="7878555" y="2543303"/>
            <a:ext cx="3787704" cy="1200329"/>
          </a:xfrm>
          <a:prstGeom prst="rect">
            <a:avLst/>
          </a:prstGeom>
          <a:noFill/>
        </p:spPr>
        <p:txBody>
          <a:bodyPr wrap="none" rtlCol="0">
            <a:spAutoFit/>
          </a:bodyPr>
          <a:lstStyle/>
          <a:p>
            <a:pPr algn="ctr"/>
            <a:r>
              <a:rPr lang="en-CA" sz="2400" dirty="0"/>
              <a:t>Depth Buffer (Read/Write)</a:t>
            </a:r>
          </a:p>
          <a:p>
            <a:pPr algn="ctr"/>
            <a:r>
              <a:rPr lang="en-CA" sz="2400" dirty="0"/>
              <a:t>To</a:t>
            </a:r>
          </a:p>
          <a:p>
            <a:pPr algn="ctr"/>
            <a:r>
              <a:rPr lang="en-CA" sz="2400" dirty="0"/>
              <a:t>Sampled Texture (Read Only)</a:t>
            </a:r>
          </a:p>
        </p:txBody>
      </p:sp>
    </p:spTree>
    <p:extLst>
      <p:ext uri="{BB962C8B-B14F-4D97-AF65-F5344CB8AC3E}">
        <p14:creationId xmlns:p14="http://schemas.microsoft.com/office/powerpoint/2010/main" val="34779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B000-94B0-4E17-A967-4EAEE0A040FD}"/>
              </a:ext>
            </a:extLst>
          </p:cNvPr>
          <p:cNvSpPr>
            <a:spLocks noGrp="1"/>
          </p:cNvSpPr>
          <p:nvPr>
            <p:ph type="title"/>
          </p:nvPr>
        </p:nvSpPr>
        <p:spPr/>
        <p:txBody>
          <a:bodyPr/>
          <a:lstStyle/>
          <a:p>
            <a:r>
              <a:rPr lang="en-CA" dirty="0"/>
              <a:t>Scheduling: Previous Work</a:t>
            </a:r>
          </a:p>
        </p:txBody>
      </p:sp>
      <p:sp>
        <p:nvSpPr>
          <p:cNvPr id="3" name="Content Placeholder 2">
            <a:extLst>
              <a:ext uri="{FF2B5EF4-FFF2-40B4-BE49-F238E27FC236}">
                <a16:creationId xmlns:a16="http://schemas.microsoft.com/office/drawing/2014/main" id="{F80355C4-70B8-4B3F-B662-B2F96F3629CF}"/>
              </a:ext>
            </a:extLst>
          </p:cNvPr>
          <p:cNvSpPr>
            <a:spLocks noGrp="1"/>
          </p:cNvSpPr>
          <p:nvPr>
            <p:ph idx="1"/>
          </p:nvPr>
        </p:nvSpPr>
        <p:spPr/>
        <p:txBody>
          <a:bodyPr>
            <a:normAutofit/>
          </a:bodyPr>
          <a:lstStyle/>
          <a:p>
            <a:pPr marL="0" indent="0">
              <a:buNone/>
            </a:pPr>
            <a:r>
              <a:rPr lang="en-CA" sz="2400" b="1" dirty="0"/>
              <a:t>“</a:t>
            </a:r>
            <a:r>
              <a:rPr lang="en-CA" sz="2400" b="1" dirty="0" err="1"/>
              <a:t>FrameGraph</a:t>
            </a:r>
            <a:r>
              <a:rPr lang="en-CA" sz="2400" b="1" dirty="0"/>
              <a:t>: Extensible Rendering Architecture in Frostbite”</a:t>
            </a:r>
          </a:p>
          <a:p>
            <a:pPr marL="0" indent="0">
              <a:buNone/>
            </a:pPr>
            <a:r>
              <a:rPr lang="en-CA" sz="2400" dirty="0"/>
              <a:t>Author: </a:t>
            </a:r>
            <a:r>
              <a:rPr lang="en-CA" sz="2400" dirty="0" err="1"/>
              <a:t>Yuriy</a:t>
            </a:r>
            <a:r>
              <a:rPr lang="en-CA" sz="2400" dirty="0"/>
              <a:t> O’Donnell</a:t>
            </a:r>
          </a:p>
          <a:p>
            <a:r>
              <a:rPr lang="en-CA" sz="2000" dirty="0">
                <a:hlinkClick r:id="rId3"/>
              </a:rPr>
              <a:t>https://www.ea.com/frostbite/news/framegraph-extensible-rendering-architecture-in-frostbite</a:t>
            </a:r>
            <a:endParaRPr lang="en-CA" sz="2000" dirty="0"/>
          </a:p>
          <a:p>
            <a:pPr marL="0" indent="0">
              <a:buNone/>
            </a:pPr>
            <a:endParaRPr lang="en-CA" sz="2400" dirty="0"/>
          </a:p>
          <a:p>
            <a:pPr marL="0" indent="0">
              <a:buNone/>
            </a:pPr>
            <a:r>
              <a:rPr lang="en-CA" sz="2400" b="1" dirty="0"/>
              <a:t>“Render graphs and </a:t>
            </a:r>
            <a:r>
              <a:rPr lang="en-CA" sz="2400" b="1" dirty="0" err="1"/>
              <a:t>Vulkan</a:t>
            </a:r>
            <a:r>
              <a:rPr lang="en-CA" sz="2400" b="1" dirty="0"/>
              <a:t> – a deep dive”</a:t>
            </a:r>
          </a:p>
          <a:p>
            <a:pPr marL="0" indent="0">
              <a:buNone/>
            </a:pPr>
            <a:r>
              <a:rPr lang="en-CA" sz="2400" dirty="0"/>
              <a:t>Author: Hans-Kristian </a:t>
            </a:r>
            <a:r>
              <a:rPr lang="en-CA" sz="2400" dirty="0" err="1"/>
              <a:t>Arntzen</a:t>
            </a:r>
            <a:endParaRPr lang="en-CA" sz="2400" dirty="0"/>
          </a:p>
          <a:p>
            <a:r>
              <a:rPr lang="en-CA" sz="2000" dirty="0">
                <a:hlinkClick r:id="rId4"/>
              </a:rPr>
              <a:t>http://themaister.net/blog/2017/08/15/render-graphs-and-vulkan-a-deep-dive/</a:t>
            </a:r>
            <a:endParaRPr lang="en-CA" sz="2000" dirty="0"/>
          </a:p>
          <a:p>
            <a:pPr marL="0" indent="0">
              <a:buNone/>
            </a:pPr>
            <a:endParaRPr lang="en-CA" sz="2400" dirty="0"/>
          </a:p>
          <a:p>
            <a:pPr marL="0" indent="0">
              <a:buNone/>
            </a:pPr>
            <a:r>
              <a:rPr lang="en-CA" sz="3600" dirty="0"/>
              <a:t>Today: Summary</a:t>
            </a:r>
          </a:p>
        </p:txBody>
      </p:sp>
    </p:spTree>
    <p:extLst>
      <p:ext uri="{BB962C8B-B14F-4D97-AF65-F5344CB8AC3E}">
        <p14:creationId xmlns:p14="http://schemas.microsoft.com/office/powerpoint/2010/main" val="1427991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AF43-3345-4C00-B537-227EC98954EC}"/>
              </a:ext>
            </a:extLst>
          </p:cNvPr>
          <p:cNvSpPr>
            <a:spLocks noGrp="1"/>
          </p:cNvSpPr>
          <p:nvPr>
            <p:ph type="title"/>
          </p:nvPr>
        </p:nvSpPr>
        <p:spPr/>
        <p:txBody>
          <a:bodyPr/>
          <a:lstStyle/>
          <a:p>
            <a:r>
              <a:rPr lang="en-CA" dirty="0"/>
              <a:t>Work Submission</a:t>
            </a:r>
          </a:p>
        </p:txBody>
      </p:sp>
      <p:sp>
        <p:nvSpPr>
          <p:cNvPr id="3" name="Content Placeholder 2">
            <a:extLst>
              <a:ext uri="{FF2B5EF4-FFF2-40B4-BE49-F238E27FC236}">
                <a16:creationId xmlns:a16="http://schemas.microsoft.com/office/drawing/2014/main" id="{F056C1E2-9FD9-4632-9A46-108D4A24EFB3}"/>
              </a:ext>
            </a:extLst>
          </p:cNvPr>
          <p:cNvSpPr>
            <a:spLocks noGrp="1"/>
          </p:cNvSpPr>
          <p:nvPr>
            <p:ph idx="1"/>
          </p:nvPr>
        </p:nvSpPr>
        <p:spPr>
          <a:xfrm>
            <a:off x="838200" y="1499906"/>
            <a:ext cx="10515600" cy="4928815"/>
          </a:xfrm>
        </p:spPr>
        <p:txBody>
          <a:bodyPr>
            <a:noAutofit/>
          </a:bodyPr>
          <a:lstStyle/>
          <a:p>
            <a:r>
              <a:rPr lang="en-CA" sz="2400" dirty="0"/>
              <a:t>Compiler-like optimizations</a:t>
            </a:r>
          </a:p>
          <a:p>
            <a:pPr lvl="1"/>
            <a:r>
              <a:rPr lang="en-CA" sz="2000" dirty="0" err="1"/>
              <a:t>Eg</a:t>
            </a:r>
            <a:r>
              <a:rPr lang="en-CA" sz="2000" dirty="0"/>
              <a:t>: Dead Code Elimination</a:t>
            </a:r>
          </a:p>
          <a:p>
            <a:endParaRPr lang="en-CA" sz="2400" dirty="0"/>
          </a:p>
          <a:p>
            <a:r>
              <a:rPr lang="en-CA" sz="2400" dirty="0"/>
              <a:t>Data hazard handling</a:t>
            </a:r>
          </a:p>
          <a:p>
            <a:pPr lvl="1"/>
            <a:r>
              <a:rPr lang="en-CA" sz="2000" dirty="0"/>
              <a:t>Insert memory barriers, pipeline barriers.</a:t>
            </a:r>
          </a:p>
          <a:p>
            <a:endParaRPr lang="en-CA" sz="2400" dirty="0"/>
          </a:p>
          <a:p>
            <a:r>
              <a:rPr lang="en-CA" sz="2400" dirty="0"/>
              <a:t>Inter-pass latency management</a:t>
            </a:r>
          </a:p>
          <a:p>
            <a:pPr lvl="1"/>
            <a:r>
              <a:rPr lang="en-CA" sz="2000" dirty="0"/>
              <a:t>Cache coherency vs. latency hiding?</a:t>
            </a:r>
          </a:p>
          <a:p>
            <a:pPr lvl="1"/>
            <a:r>
              <a:rPr lang="en-CA" sz="2000" dirty="0"/>
              <a:t>Low vs high watermark?</a:t>
            </a:r>
          </a:p>
          <a:p>
            <a:pPr marL="0" indent="0">
              <a:buNone/>
            </a:pPr>
            <a:endParaRPr lang="en-CA" sz="2400" dirty="0"/>
          </a:p>
          <a:p>
            <a:r>
              <a:rPr lang="en-CA" sz="2400" dirty="0"/>
              <a:t>Invoking command list recording</a:t>
            </a:r>
          </a:p>
          <a:p>
            <a:pPr lvl="1"/>
            <a:r>
              <a:rPr lang="en-CA" sz="2000" dirty="0" err="1"/>
              <a:t>eg</a:t>
            </a:r>
            <a:r>
              <a:rPr lang="en-CA" sz="2000" dirty="0"/>
              <a:t>. </a:t>
            </a:r>
            <a:r>
              <a:rPr lang="en-CA" sz="2000" dirty="0" err="1">
                <a:latin typeface="Consolas" panose="020B0609020204030204" pitchFamily="49" charset="0"/>
              </a:rPr>
              <a:t>IRenderPass</a:t>
            </a:r>
            <a:r>
              <a:rPr lang="en-CA" sz="2000" dirty="0">
                <a:latin typeface="Consolas" panose="020B0609020204030204" pitchFamily="49" charset="0"/>
              </a:rPr>
              <a:t>::Record()</a:t>
            </a:r>
          </a:p>
        </p:txBody>
      </p:sp>
      <p:sp>
        <p:nvSpPr>
          <p:cNvPr id="5" name="Rectangle 4">
            <a:extLst>
              <a:ext uri="{FF2B5EF4-FFF2-40B4-BE49-F238E27FC236}">
                <a16:creationId xmlns:a16="http://schemas.microsoft.com/office/drawing/2014/main" id="{81FC6D69-F259-4F2B-B18B-BE76C26E9D98}"/>
              </a:ext>
            </a:extLst>
          </p:cNvPr>
          <p:cNvSpPr/>
          <p:nvPr/>
        </p:nvSpPr>
        <p:spPr>
          <a:xfrm>
            <a:off x="8226172" y="1842190"/>
            <a:ext cx="1060891" cy="684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Pass 2</a:t>
            </a:r>
          </a:p>
        </p:txBody>
      </p:sp>
      <p:cxnSp>
        <p:nvCxnSpPr>
          <p:cNvPr id="7" name="Straight Arrow Connector 6">
            <a:extLst>
              <a:ext uri="{FF2B5EF4-FFF2-40B4-BE49-F238E27FC236}">
                <a16:creationId xmlns:a16="http://schemas.microsoft.com/office/drawing/2014/main" id="{5CB979DB-3077-4F50-82AE-79C6AE3FDBEC}"/>
              </a:ext>
            </a:extLst>
          </p:cNvPr>
          <p:cNvCxnSpPr>
            <a:cxnSpLocks/>
            <a:stCxn id="5" idx="3"/>
            <a:endCxn id="10" idx="1"/>
          </p:cNvCxnSpPr>
          <p:nvPr/>
        </p:nvCxnSpPr>
        <p:spPr>
          <a:xfrm>
            <a:off x="9287062" y="2184473"/>
            <a:ext cx="35581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08B29170-31DC-436D-8CD2-B206C053AB21}"/>
              </a:ext>
            </a:extLst>
          </p:cNvPr>
          <p:cNvSpPr/>
          <p:nvPr/>
        </p:nvSpPr>
        <p:spPr>
          <a:xfrm>
            <a:off x="7018798" y="2190981"/>
            <a:ext cx="720484" cy="3763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err="1"/>
              <a:t>Buf</a:t>
            </a:r>
            <a:endParaRPr lang="en-CA" dirty="0"/>
          </a:p>
        </p:txBody>
      </p:sp>
      <p:cxnSp>
        <p:nvCxnSpPr>
          <p:cNvPr id="9" name="Straight Arrow Connector 8">
            <a:extLst>
              <a:ext uri="{FF2B5EF4-FFF2-40B4-BE49-F238E27FC236}">
                <a16:creationId xmlns:a16="http://schemas.microsoft.com/office/drawing/2014/main" id="{7C65D883-F8F9-4DBB-BFE7-2148FE2874F1}"/>
              </a:ext>
            </a:extLst>
          </p:cNvPr>
          <p:cNvCxnSpPr>
            <a:cxnSpLocks/>
            <a:stCxn id="8" idx="3"/>
            <a:endCxn id="5" idx="1"/>
          </p:cNvCxnSpPr>
          <p:nvPr/>
        </p:nvCxnSpPr>
        <p:spPr>
          <a:xfrm flipV="1">
            <a:off x="7739282" y="2184474"/>
            <a:ext cx="486890" cy="1946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B7AE50C9-587C-4404-A3A8-DFA575DC98B9}"/>
              </a:ext>
            </a:extLst>
          </p:cNvPr>
          <p:cNvSpPr/>
          <p:nvPr/>
        </p:nvSpPr>
        <p:spPr>
          <a:xfrm>
            <a:off x="9642882" y="1996311"/>
            <a:ext cx="720484" cy="3763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Out</a:t>
            </a:r>
          </a:p>
        </p:txBody>
      </p:sp>
      <p:grpSp>
        <p:nvGrpSpPr>
          <p:cNvPr id="20" name="Group 19">
            <a:extLst>
              <a:ext uri="{FF2B5EF4-FFF2-40B4-BE49-F238E27FC236}">
                <a16:creationId xmlns:a16="http://schemas.microsoft.com/office/drawing/2014/main" id="{A28586F0-D169-45C7-B0DA-EBA4AA5B1E9C}"/>
              </a:ext>
            </a:extLst>
          </p:cNvPr>
          <p:cNvGrpSpPr/>
          <p:nvPr/>
        </p:nvGrpSpPr>
        <p:grpSpPr>
          <a:xfrm>
            <a:off x="5674858" y="1499906"/>
            <a:ext cx="2064423" cy="684567"/>
            <a:chOff x="5674858" y="1499906"/>
            <a:chExt cx="2064423" cy="684567"/>
          </a:xfrm>
        </p:grpSpPr>
        <p:sp>
          <p:nvSpPr>
            <p:cNvPr id="4" name="Rectangle 3">
              <a:extLst>
                <a:ext uri="{FF2B5EF4-FFF2-40B4-BE49-F238E27FC236}">
                  <a16:creationId xmlns:a16="http://schemas.microsoft.com/office/drawing/2014/main" id="{938D41A2-F0B6-46D9-B907-B4F2237B8357}"/>
                </a:ext>
              </a:extLst>
            </p:cNvPr>
            <p:cNvSpPr/>
            <p:nvPr/>
          </p:nvSpPr>
          <p:spPr>
            <a:xfrm>
              <a:off x="5674858" y="1499906"/>
              <a:ext cx="1060891" cy="684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Pass 1</a:t>
              </a:r>
            </a:p>
          </p:txBody>
        </p:sp>
        <p:cxnSp>
          <p:nvCxnSpPr>
            <p:cNvPr id="6" name="Straight Arrow Connector 5">
              <a:extLst>
                <a:ext uri="{FF2B5EF4-FFF2-40B4-BE49-F238E27FC236}">
                  <a16:creationId xmlns:a16="http://schemas.microsoft.com/office/drawing/2014/main" id="{5099F29A-63CE-41F9-B128-831D4519D243}"/>
                </a:ext>
              </a:extLst>
            </p:cNvPr>
            <p:cNvCxnSpPr>
              <a:cxnSpLocks/>
              <a:stCxn id="4" idx="3"/>
              <a:endCxn id="11" idx="1"/>
            </p:cNvCxnSpPr>
            <p:nvPr/>
          </p:nvCxnSpPr>
          <p:spPr>
            <a:xfrm>
              <a:off x="6735749" y="1842190"/>
              <a:ext cx="28304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Rectangle 10">
              <a:extLst>
                <a:ext uri="{FF2B5EF4-FFF2-40B4-BE49-F238E27FC236}">
                  <a16:creationId xmlns:a16="http://schemas.microsoft.com/office/drawing/2014/main" id="{5C59883F-BFEC-474E-B198-DB4D198E3170}"/>
                </a:ext>
              </a:extLst>
            </p:cNvPr>
            <p:cNvSpPr/>
            <p:nvPr/>
          </p:nvSpPr>
          <p:spPr>
            <a:xfrm>
              <a:off x="7018797" y="1654027"/>
              <a:ext cx="720484" cy="3763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err="1"/>
                <a:t>Tex</a:t>
              </a:r>
              <a:endParaRPr lang="en-CA" dirty="0"/>
            </a:p>
          </p:txBody>
        </p:sp>
        <p:cxnSp>
          <p:nvCxnSpPr>
            <p:cNvPr id="16" name="Straight Arrow Connector 15">
              <a:extLst>
                <a:ext uri="{FF2B5EF4-FFF2-40B4-BE49-F238E27FC236}">
                  <a16:creationId xmlns:a16="http://schemas.microsoft.com/office/drawing/2014/main" id="{1E301EAD-DE37-4A39-896A-8BC499334A28}"/>
                </a:ext>
              </a:extLst>
            </p:cNvPr>
            <p:cNvCxnSpPr>
              <a:cxnSpLocks/>
            </p:cNvCxnSpPr>
            <p:nvPr/>
          </p:nvCxnSpPr>
          <p:spPr>
            <a:xfrm>
              <a:off x="6735749" y="1842189"/>
              <a:ext cx="28304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21" name="Rectangle 20">
            <a:extLst>
              <a:ext uri="{FF2B5EF4-FFF2-40B4-BE49-F238E27FC236}">
                <a16:creationId xmlns:a16="http://schemas.microsoft.com/office/drawing/2014/main" id="{0E484032-2F03-4B88-B593-61F3C1175451}"/>
              </a:ext>
            </a:extLst>
          </p:cNvPr>
          <p:cNvSpPr/>
          <p:nvPr/>
        </p:nvSpPr>
        <p:spPr>
          <a:xfrm>
            <a:off x="6847898" y="2924866"/>
            <a:ext cx="940738" cy="607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Writer</a:t>
            </a:r>
          </a:p>
        </p:txBody>
      </p:sp>
      <p:sp>
        <p:nvSpPr>
          <p:cNvPr id="22" name="Rectangle 21">
            <a:extLst>
              <a:ext uri="{FF2B5EF4-FFF2-40B4-BE49-F238E27FC236}">
                <a16:creationId xmlns:a16="http://schemas.microsoft.com/office/drawing/2014/main" id="{F4D61223-8B71-49B8-B89A-33239A7EE76B}"/>
              </a:ext>
            </a:extLst>
          </p:cNvPr>
          <p:cNvSpPr/>
          <p:nvPr/>
        </p:nvSpPr>
        <p:spPr>
          <a:xfrm>
            <a:off x="9067809" y="2924865"/>
            <a:ext cx="940738" cy="607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Reader</a:t>
            </a:r>
          </a:p>
        </p:txBody>
      </p:sp>
      <p:cxnSp>
        <p:nvCxnSpPr>
          <p:cNvPr id="23" name="Straight Arrow Connector 22">
            <a:extLst>
              <a:ext uri="{FF2B5EF4-FFF2-40B4-BE49-F238E27FC236}">
                <a16:creationId xmlns:a16="http://schemas.microsoft.com/office/drawing/2014/main" id="{B088BF3C-6244-4C9E-80A1-F68BA094F5B6}"/>
              </a:ext>
            </a:extLst>
          </p:cNvPr>
          <p:cNvCxnSpPr>
            <a:cxnSpLocks/>
            <a:stCxn id="21" idx="3"/>
            <a:endCxn id="24" idx="1"/>
          </p:cNvCxnSpPr>
          <p:nvPr/>
        </p:nvCxnSpPr>
        <p:spPr>
          <a:xfrm flipV="1">
            <a:off x="7788636" y="3159721"/>
            <a:ext cx="320144" cy="686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Rectangle 23">
            <a:extLst>
              <a:ext uri="{FF2B5EF4-FFF2-40B4-BE49-F238E27FC236}">
                <a16:creationId xmlns:a16="http://schemas.microsoft.com/office/drawing/2014/main" id="{6CBF502A-81CF-4954-8AAC-E9B9FEB1E82F}"/>
              </a:ext>
            </a:extLst>
          </p:cNvPr>
          <p:cNvSpPr/>
          <p:nvPr/>
        </p:nvSpPr>
        <p:spPr>
          <a:xfrm>
            <a:off x="8108780" y="2992869"/>
            <a:ext cx="638885" cy="3337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err="1"/>
              <a:t>Tex</a:t>
            </a:r>
            <a:endParaRPr lang="en-CA" dirty="0"/>
          </a:p>
        </p:txBody>
      </p:sp>
      <p:cxnSp>
        <p:nvCxnSpPr>
          <p:cNvPr id="25" name="Straight Arrow Connector 24">
            <a:extLst>
              <a:ext uri="{FF2B5EF4-FFF2-40B4-BE49-F238E27FC236}">
                <a16:creationId xmlns:a16="http://schemas.microsoft.com/office/drawing/2014/main" id="{6D4908DE-20BD-4312-849C-214AB13201B9}"/>
              </a:ext>
            </a:extLst>
          </p:cNvPr>
          <p:cNvCxnSpPr>
            <a:cxnSpLocks/>
            <a:stCxn id="24" idx="3"/>
            <a:endCxn id="22" idx="1"/>
          </p:cNvCxnSpPr>
          <p:nvPr/>
        </p:nvCxnSpPr>
        <p:spPr>
          <a:xfrm>
            <a:off x="8747665" y="3159721"/>
            <a:ext cx="320144" cy="686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Callout: Up Arrow 39">
            <a:extLst>
              <a:ext uri="{FF2B5EF4-FFF2-40B4-BE49-F238E27FC236}">
                <a16:creationId xmlns:a16="http://schemas.microsoft.com/office/drawing/2014/main" id="{AD0640AF-1C6B-47FC-AD63-BC23EC91E960}"/>
              </a:ext>
            </a:extLst>
          </p:cNvPr>
          <p:cNvSpPr/>
          <p:nvPr/>
        </p:nvSpPr>
        <p:spPr>
          <a:xfrm>
            <a:off x="7224459" y="3319255"/>
            <a:ext cx="3364433" cy="612899"/>
          </a:xfrm>
          <a:prstGeom prst="upArrowCallout">
            <a:avLst>
              <a:gd name="adj1" fmla="val 11046"/>
              <a:gd name="adj2" fmla="val 13372"/>
              <a:gd name="adj3" fmla="val 25000"/>
              <a:gd name="adj4" fmla="val 4063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RAW Hazard! Barrier Needed.</a:t>
            </a:r>
          </a:p>
        </p:txBody>
      </p:sp>
      <p:cxnSp>
        <p:nvCxnSpPr>
          <p:cNvPr id="42" name="Straight Connector 41">
            <a:extLst>
              <a:ext uri="{FF2B5EF4-FFF2-40B4-BE49-F238E27FC236}">
                <a16:creationId xmlns:a16="http://schemas.microsoft.com/office/drawing/2014/main" id="{B5CFD11F-648A-4CA0-9B12-B4111D154813}"/>
              </a:ext>
            </a:extLst>
          </p:cNvPr>
          <p:cNvCxnSpPr>
            <a:cxnSpLocks/>
          </p:cNvCxnSpPr>
          <p:nvPr/>
        </p:nvCxnSpPr>
        <p:spPr>
          <a:xfrm>
            <a:off x="5772586" y="2729240"/>
            <a:ext cx="5581214" cy="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43FB19AF-06F5-4379-B4D7-4A26057E9B94}"/>
              </a:ext>
            </a:extLst>
          </p:cNvPr>
          <p:cNvCxnSpPr>
            <a:cxnSpLocks/>
          </p:cNvCxnSpPr>
          <p:nvPr/>
        </p:nvCxnSpPr>
        <p:spPr>
          <a:xfrm>
            <a:off x="5772586" y="4054306"/>
            <a:ext cx="5581214" cy="0"/>
          </a:xfrm>
          <a:prstGeom prst="line">
            <a:avLst/>
          </a:prstGeom>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C5091633-1E5D-42F7-AD0B-8831222AEB4B}"/>
              </a:ext>
            </a:extLst>
          </p:cNvPr>
          <p:cNvSpPr/>
          <p:nvPr/>
        </p:nvSpPr>
        <p:spPr>
          <a:xfrm>
            <a:off x="5648259" y="4222994"/>
            <a:ext cx="491042" cy="250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51" name="Rectangle 50">
            <a:extLst>
              <a:ext uri="{FF2B5EF4-FFF2-40B4-BE49-F238E27FC236}">
                <a16:creationId xmlns:a16="http://schemas.microsoft.com/office/drawing/2014/main" id="{37AD2BDF-5703-4013-A20A-1EB781654AF8}"/>
              </a:ext>
            </a:extLst>
          </p:cNvPr>
          <p:cNvSpPr/>
          <p:nvPr/>
        </p:nvSpPr>
        <p:spPr>
          <a:xfrm>
            <a:off x="6405034" y="4222994"/>
            <a:ext cx="491042" cy="250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B</a:t>
            </a:r>
          </a:p>
        </p:txBody>
      </p:sp>
      <p:cxnSp>
        <p:nvCxnSpPr>
          <p:cNvPr id="52" name="Straight Arrow Connector 51">
            <a:extLst>
              <a:ext uri="{FF2B5EF4-FFF2-40B4-BE49-F238E27FC236}">
                <a16:creationId xmlns:a16="http://schemas.microsoft.com/office/drawing/2014/main" id="{E80209EC-6D87-41C2-A4E6-E8D9A3328602}"/>
              </a:ext>
            </a:extLst>
          </p:cNvPr>
          <p:cNvCxnSpPr>
            <a:cxnSpLocks/>
            <a:stCxn id="46" idx="3"/>
            <a:endCxn id="51" idx="1"/>
          </p:cNvCxnSpPr>
          <p:nvPr/>
        </p:nvCxnSpPr>
        <p:spPr>
          <a:xfrm>
            <a:off x="6139301" y="4348078"/>
            <a:ext cx="26573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8" name="Rectangle 57">
            <a:extLst>
              <a:ext uri="{FF2B5EF4-FFF2-40B4-BE49-F238E27FC236}">
                <a16:creationId xmlns:a16="http://schemas.microsoft.com/office/drawing/2014/main" id="{B239CC8D-AD3D-4EEF-B9AA-F3B8D92C2A7B}"/>
              </a:ext>
            </a:extLst>
          </p:cNvPr>
          <p:cNvSpPr/>
          <p:nvPr/>
        </p:nvSpPr>
        <p:spPr>
          <a:xfrm>
            <a:off x="6896076" y="4631861"/>
            <a:ext cx="491042" cy="250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t>
            </a:r>
          </a:p>
        </p:txBody>
      </p:sp>
      <p:sp>
        <p:nvSpPr>
          <p:cNvPr id="59" name="Rectangle 58">
            <a:extLst>
              <a:ext uri="{FF2B5EF4-FFF2-40B4-BE49-F238E27FC236}">
                <a16:creationId xmlns:a16="http://schemas.microsoft.com/office/drawing/2014/main" id="{E763B50C-20DA-45D4-A779-F66D1B3DD2D3}"/>
              </a:ext>
            </a:extLst>
          </p:cNvPr>
          <p:cNvSpPr/>
          <p:nvPr/>
        </p:nvSpPr>
        <p:spPr>
          <a:xfrm>
            <a:off x="7652851" y="4631861"/>
            <a:ext cx="491042" cy="250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
            </a:r>
          </a:p>
        </p:txBody>
      </p:sp>
      <p:cxnSp>
        <p:nvCxnSpPr>
          <p:cNvPr id="60" name="Straight Arrow Connector 59">
            <a:extLst>
              <a:ext uri="{FF2B5EF4-FFF2-40B4-BE49-F238E27FC236}">
                <a16:creationId xmlns:a16="http://schemas.microsoft.com/office/drawing/2014/main" id="{D0BF41EF-48DD-4FA9-9805-A834CDCB35DB}"/>
              </a:ext>
            </a:extLst>
          </p:cNvPr>
          <p:cNvCxnSpPr>
            <a:cxnSpLocks/>
            <a:stCxn id="58" idx="3"/>
            <a:endCxn id="59" idx="1"/>
          </p:cNvCxnSpPr>
          <p:nvPr/>
        </p:nvCxnSpPr>
        <p:spPr>
          <a:xfrm>
            <a:off x="7387118" y="4756945"/>
            <a:ext cx="26573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1" name="Rectangle 60">
            <a:extLst>
              <a:ext uri="{FF2B5EF4-FFF2-40B4-BE49-F238E27FC236}">
                <a16:creationId xmlns:a16="http://schemas.microsoft.com/office/drawing/2014/main" id="{3CEB3219-FD4B-4DF2-8EBD-9C5576A6F9DA}"/>
              </a:ext>
            </a:extLst>
          </p:cNvPr>
          <p:cNvSpPr/>
          <p:nvPr/>
        </p:nvSpPr>
        <p:spPr>
          <a:xfrm>
            <a:off x="9202082" y="4211393"/>
            <a:ext cx="491042" cy="250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a:t>
            </a:r>
          </a:p>
        </p:txBody>
      </p:sp>
      <p:sp>
        <p:nvSpPr>
          <p:cNvPr id="62" name="Rectangle 61">
            <a:extLst>
              <a:ext uri="{FF2B5EF4-FFF2-40B4-BE49-F238E27FC236}">
                <a16:creationId xmlns:a16="http://schemas.microsoft.com/office/drawing/2014/main" id="{EF8D294C-C4ED-4B86-A2F2-4DD6204DFA2D}"/>
              </a:ext>
            </a:extLst>
          </p:cNvPr>
          <p:cNvSpPr/>
          <p:nvPr/>
        </p:nvSpPr>
        <p:spPr>
          <a:xfrm>
            <a:off x="10754826" y="4206586"/>
            <a:ext cx="491042" cy="250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B</a:t>
            </a:r>
          </a:p>
        </p:txBody>
      </p:sp>
      <p:cxnSp>
        <p:nvCxnSpPr>
          <p:cNvPr id="63" name="Straight Arrow Connector 62">
            <a:extLst>
              <a:ext uri="{FF2B5EF4-FFF2-40B4-BE49-F238E27FC236}">
                <a16:creationId xmlns:a16="http://schemas.microsoft.com/office/drawing/2014/main" id="{FF738F9D-7609-4EFE-9599-6DE168C5980A}"/>
              </a:ext>
            </a:extLst>
          </p:cNvPr>
          <p:cNvCxnSpPr>
            <a:cxnSpLocks/>
            <a:stCxn id="61" idx="3"/>
            <a:endCxn id="62" idx="1"/>
          </p:cNvCxnSpPr>
          <p:nvPr/>
        </p:nvCxnSpPr>
        <p:spPr>
          <a:xfrm flipV="1">
            <a:off x="9693124" y="4331670"/>
            <a:ext cx="1061702" cy="480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4" name="Rectangle 63">
            <a:extLst>
              <a:ext uri="{FF2B5EF4-FFF2-40B4-BE49-F238E27FC236}">
                <a16:creationId xmlns:a16="http://schemas.microsoft.com/office/drawing/2014/main" id="{6E5E05D7-BA1C-4B78-9D23-9BB5D552B01E}"/>
              </a:ext>
            </a:extLst>
          </p:cNvPr>
          <p:cNvSpPr/>
          <p:nvPr/>
        </p:nvSpPr>
        <p:spPr>
          <a:xfrm>
            <a:off x="9202082" y="4631861"/>
            <a:ext cx="491042" cy="250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t>
            </a:r>
          </a:p>
        </p:txBody>
      </p:sp>
      <p:sp>
        <p:nvSpPr>
          <p:cNvPr id="65" name="Rectangle 64">
            <a:extLst>
              <a:ext uri="{FF2B5EF4-FFF2-40B4-BE49-F238E27FC236}">
                <a16:creationId xmlns:a16="http://schemas.microsoft.com/office/drawing/2014/main" id="{BF1D7739-5EED-4AF1-80CF-7193D3933F6B}"/>
              </a:ext>
            </a:extLst>
          </p:cNvPr>
          <p:cNvSpPr/>
          <p:nvPr/>
        </p:nvSpPr>
        <p:spPr>
          <a:xfrm>
            <a:off x="10064050" y="4627053"/>
            <a:ext cx="491042" cy="250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
            </a:r>
          </a:p>
        </p:txBody>
      </p:sp>
      <p:cxnSp>
        <p:nvCxnSpPr>
          <p:cNvPr id="66" name="Straight Arrow Connector 65">
            <a:extLst>
              <a:ext uri="{FF2B5EF4-FFF2-40B4-BE49-F238E27FC236}">
                <a16:creationId xmlns:a16="http://schemas.microsoft.com/office/drawing/2014/main" id="{EB60D145-BBB3-4768-9557-C67750110B61}"/>
              </a:ext>
            </a:extLst>
          </p:cNvPr>
          <p:cNvCxnSpPr>
            <a:cxnSpLocks/>
            <a:stCxn id="64" idx="3"/>
            <a:endCxn id="65" idx="1"/>
          </p:cNvCxnSpPr>
          <p:nvPr/>
        </p:nvCxnSpPr>
        <p:spPr>
          <a:xfrm flipV="1">
            <a:off x="9693124" y="4752137"/>
            <a:ext cx="370926" cy="48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3" name="Rectangle 72">
            <a:extLst>
              <a:ext uri="{FF2B5EF4-FFF2-40B4-BE49-F238E27FC236}">
                <a16:creationId xmlns:a16="http://schemas.microsoft.com/office/drawing/2014/main" id="{2B9A256B-66AC-4A9D-8286-202A16039964}"/>
              </a:ext>
            </a:extLst>
          </p:cNvPr>
          <p:cNvSpPr/>
          <p:nvPr/>
        </p:nvSpPr>
        <p:spPr>
          <a:xfrm>
            <a:off x="8249188" y="3971747"/>
            <a:ext cx="76514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vs</a:t>
            </a:r>
          </a:p>
        </p:txBody>
      </p:sp>
      <p:cxnSp>
        <p:nvCxnSpPr>
          <p:cNvPr id="74" name="Straight Connector 73">
            <a:extLst>
              <a:ext uri="{FF2B5EF4-FFF2-40B4-BE49-F238E27FC236}">
                <a16:creationId xmlns:a16="http://schemas.microsoft.com/office/drawing/2014/main" id="{8763BBB8-9325-4730-A59C-A591A056AC15}"/>
              </a:ext>
            </a:extLst>
          </p:cNvPr>
          <p:cNvCxnSpPr>
            <a:cxnSpLocks/>
          </p:cNvCxnSpPr>
          <p:nvPr/>
        </p:nvCxnSpPr>
        <p:spPr>
          <a:xfrm>
            <a:off x="5772586" y="5086206"/>
            <a:ext cx="5581214" cy="0"/>
          </a:xfrm>
          <a:prstGeom prst="line">
            <a:avLst/>
          </a:prstGeom>
        </p:spPr>
        <p:style>
          <a:lnRef idx="3">
            <a:schemeClr val="dk1"/>
          </a:lnRef>
          <a:fillRef idx="0">
            <a:schemeClr val="dk1"/>
          </a:fillRef>
          <a:effectRef idx="2">
            <a:schemeClr val="dk1"/>
          </a:effectRef>
          <a:fontRef idx="minor">
            <a:schemeClr val="tx1"/>
          </a:fontRef>
        </p:style>
      </p:cxnSp>
      <p:sp>
        <p:nvSpPr>
          <p:cNvPr id="75" name="Rectangle 74">
            <a:extLst>
              <a:ext uri="{FF2B5EF4-FFF2-40B4-BE49-F238E27FC236}">
                <a16:creationId xmlns:a16="http://schemas.microsoft.com/office/drawing/2014/main" id="{5461969C-D236-491C-B9A9-42E12FA47378}"/>
              </a:ext>
            </a:extLst>
          </p:cNvPr>
          <p:cNvSpPr/>
          <p:nvPr/>
        </p:nvSpPr>
        <p:spPr>
          <a:xfrm>
            <a:off x="7424166" y="5303651"/>
            <a:ext cx="719727" cy="43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t>
            </a:r>
          </a:p>
        </p:txBody>
      </p:sp>
      <p:sp>
        <p:nvSpPr>
          <p:cNvPr id="76" name="Rectangle 75">
            <a:extLst>
              <a:ext uri="{FF2B5EF4-FFF2-40B4-BE49-F238E27FC236}">
                <a16:creationId xmlns:a16="http://schemas.microsoft.com/office/drawing/2014/main" id="{11DC2EF8-1692-4FF5-A175-F405A0AFF883}"/>
              </a:ext>
            </a:extLst>
          </p:cNvPr>
          <p:cNvSpPr/>
          <p:nvPr/>
        </p:nvSpPr>
        <p:spPr>
          <a:xfrm>
            <a:off x="8807474" y="5303650"/>
            <a:ext cx="719727" cy="43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
            </a:r>
          </a:p>
        </p:txBody>
      </p:sp>
      <p:cxnSp>
        <p:nvCxnSpPr>
          <p:cNvPr id="77" name="Straight Arrow Connector 76">
            <a:extLst>
              <a:ext uri="{FF2B5EF4-FFF2-40B4-BE49-F238E27FC236}">
                <a16:creationId xmlns:a16="http://schemas.microsoft.com/office/drawing/2014/main" id="{50EEA338-5A29-4EB5-B580-54C050941387}"/>
              </a:ext>
            </a:extLst>
          </p:cNvPr>
          <p:cNvCxnSpPr>
            <a:cxnSpLocks/>
            <a:stCxn id="75" idx="3"/>
            <a:endCxn id="76" idx="1"/>
          </p:cNvCxnSpPr>
          <p:nvPr/>
        </p:nvCxnSpPr>
        <p:spPr>
          <a:xfrm flipV="1">
            <a:off x="8143893" y="5519722"/>
            <a:ext cx="663581"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9" name="Scroll: Vertical 78">
            <a:extLst>
              <a:ext uri="{FF2B5EF4-FFF2-40B4-BE49-F238E27FC236}">
                <a16:creationId xmlns:a16="http://schemas.microsoft.com/office/drawing/2014/main" id="{1D1DE415-F114-492B-BE96-19917D811515}"/>
              </a:ext>
            </a:extLst>
          </p:cNvPr>
          <p:cNvSpPr/>
          <p:nvPr/>
        </p:nvSpPr>
        <p:spPr>
          <a:xfrm>
            <a:off x="7397646" y="5916685"/>
            <a:ext cx="784077" cy="488138"/>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A" dirty="0">
                <a:latin typeface="Consolas" panose="020B0609020204030204" pitchFamily="49" charset="0"/>
              </a:rPr>
              <a:t>C()</a:t>
            </a:r>
            <a:endParaRPr lang="en-CA" dirty="0">
              <a:latin typeface="Consolas" panose="020B0609020204030204" pitchFamily="49" charset="0"/>
            </a:endParaRPr>
          </a:p>
        </p:txBody>
      </p:sp>
      <p:sp>
        <p:nvSpPr>
          <p:cNvPr id="80" name="Scroll: Vertical 79">
            <a:extLst>
              <a:ext uri="{FF2B5EF4-FFF2-40B4-BE49-F238E27FC236}">
                <a16:creationId xmlns:a16="http://schemas.microsoft.com/office/drawing/2014/main" id="{20E5A5C2-8E47-4B09-A5BE-319F864C8E13}"/>
              </a:ext>
            </a:extLst>
          </p:cNvPr>
          <p:cNvSpPr/>
          <p:nvPr/>
        </p:nvSpPr>
        <p:spPr>
          <a:xfrm>
            <a:off x="8775298" y="5921195"/>
            <a:ext cx="784077" cy="488138"/>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A" dirty="0">
                <a:latin typeface="Consolas" panose="020B0609020204030204" pitchFamily="49" charset="0"/>
              </a:rPr>
              <a:t>D()</a:t>
            </a:r>
            <a:endParaRPr lang="en-CA" dirty="0">
              <a:latin typeface="Consolas" panose="020B0609020204030204" pitchFamily="49" charset="0"/>
            </a:endParaRPr>
          </a:p>
        </p:txBody>
      </p:sp>
    </p:spTree>
    <p:extLst>
      <p:ext uri="{BB962C8B-B14F-4D97-AF65-F5344CB8AC3E}">
        <p14:creationId xmlns:p14="http://schemas.microsoft.com/office/powerpoint/2010/main" val="337578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45" presetClass="exit" presetSubtype="0" fill="hold" nodeType="clickEffect">
                                  <p:stCondLst>
                                    <p:cond delay="0"/>
                                  </p:stCondLst>
                                  <p:childTnLst>
                                    <p:animEffect transition="out" filter="fade">
                                      <p:cBhvr>
                                        <p:cTn id="36" dur="2000"/>
                                        <p:tgtEl>
                                          <p:spTgt spid="20"/>
                                        </p:tgtEl>
                                      </p:cBhvr>
                                    </p:animEffect>
                                    <p:anim calcmode="lin" valueType="num">
                                      <p:cBhvr>
                                        <p:cTn id="37" dur="200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8" dur="2000"/>
                                        <p:tgtEl>
                                          <p:spTgt spid="20"/>
                                        </p:tgtEl>
                                        <p:attrNameLst>
                                          <p:attrName>ppt_h</p:attrName>
                                        </p:attrNameLst>
                                      </p:cBhvr>
                                      <p:tavLst>
                                        <p:tav tm="0">
                                          <p:val>
                                            <p:strVal val="ppt_h"/>
                                          </p:val>
                                        </p:tav>
                                        <p:tav tm="100000">
                                          <p:val>
                                            <p:strVal val="ppt_h"/>
                                          </p:val>
                                        </p:tav>
                                      </p:tavLst>
                                    </p:anim>
                                    <p:set>
                                      <p:cBhvr>
                                        <p:cTn id="39" dur="1" fill="hold">
                                          <p:stCondLst>
                                            <p:cond delay="1999"/>
                                          </p:stCondLst>
                                        </p:cTn>
                                        <p:tgtEl>
                                          <p:spTgt spid="2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500"/>
                                        <p:tgtEl>
                                          <p:spTgt spid="3">
                                            <p:txEl>
                                              <p:pRg st="4" end="4"/>
                                            </p:txEl>
                                          </p:spTgt>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ntr" presetSubtype="0"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6" end="6"/>
                                            </p:txEl>
                                          </p:spTgt>
                                        </p:tgtEl>
                                        <p:attrNameLst>
                                          <p:attrName>style.visibility</p:attrName>
                                        </p:attrNameLst>
                                      </p:cBhvr>
                                      <p:to>
                                        <p:strVal val="visible"/>
                                      </p:to>
                                    </p:set>
                                    <p:animEffect transition="in" filter="fade">
                                      <p:cBhvr>
                                        <p:cTn id="76" dur="500"/>
                                        <p:tgtEl>
                                          <p:spTgt spid="3">
                                            <p:txEl>
                                              <p:pRg st="6" end="6"/>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animEffect transition="in" filter="fade">
                                      <p:cBhvr>
                                        <p:cTn id="79" dur="500"/>
                                        <p:tgtEl>
                                          <p:spTgt spid="3">
                                            <p:txEl>
                                              <p:pRg st="7" end="7"/>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8" end="8"/>
                                            </p:txEl>
                                          </p:spTgt>
                                        </p:tgtEl>
                                        <p:attrNameLst>
                                          <p:attrName>style.visibility</p:attrName>
                                        </p:attrNameLst>
                                      </p:cBhvr>
                                      <p:to>
                                        <p:strVal val="visible"/>
                                      </p:to>
                                    </p:set>
                                    <p:animEffect transition="in" filter="fade">
                                      <p:cBhvr>
                                        <p:cTn id="82" dur="500"/>
                                        <p:tgtEl>
                                          <p:spTgt spid="3">
                                            <p:txEl>
                                              <p:pRg st="8" end="8"/>
                                            </p:txEl>
                                          </p:spTgt>
                                        </p:tgtEl>
                                      </p:cBhvr>
                                    </p:animEffect>
                                  </p:childTnLst>
                                </p:cTn>
                              </p:par>
                            </p:childTnLst>
                          </p:cTn>
                        </p:par>
                        <p:par>
                          <p:cTn id="83" fill="hold">
                            <p:stCondLst>
                              <p:cond delay="500"/>
                            </p:stCondLst>
                            <p:childTnLst>
                              <p:par>
                                <p:cTn id="84" presetID="10" presetClass="entr" presetSubtype="0" fill="hold" nodeType="afterEffect">
                                  <p:stCondLst>
                                    <p:cond delay="0"/>
                                  </p:stCondLst>
                                  <p:childTnLst>
                                    <p:set>
                                      <p:cBhvr>
                                        <p:cTn id="85" dur="1" fill="hold">
                                          <p:stCondLst>
                                            <p:cond delay="0"/>
                                          </p:stCondLst>
                                        </p:cTn>
                                        <p:tgtEl>
                                          <p:spTgt spid="74"/>
                                        </p:tgtEl>
                                        <p:attrNameLst>
                                          <p:attrName>style.visibility</p:attrName>
                                        </p:attrNameLst>
                                      </p:cBhvr>
                                      <p:to>
                                        <p:strVal val="visible"/>
                                      </p:to>
                                    </p:set>
                                    <p:animEffect transition="in" filter="fade">
                                      <p:cBhvr>
                                        <p:cTn id="86" dur="500"/>
                                        <p:tgtEl>
                                          <p:spTgt spid="7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500"/>
                                        <p:tgtEl>
                                          <p:spTgt spid="4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par>
                                <p:cTn id="93" presetID="10" presetClass="entr" presetSubtype="0" fill="hold" nodeType="with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fade">
                                      <p:cBhvr>
                                        <p:cTn id="95" dur="500"/>
                                        <p:tgtEl>
                                          <p:spTgt spid="5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8"/>
                                        </p:tgtEl>
                                        <p:attrNameLst>
                                          <p:attrName>style.visibility</p:attrName>
                                        </p:attrNameLst>
                                      </p:cBhvr>
                                      <p:to>
                                        <p:strVal val="visible"/>
                                      </p:to>
                                    </p:set>
                                    <p:animEffect transition="in" filter="fade">
                                      <p:cBhvr>
                                        <p:cTn id="98" dur="500"/>
                                        <p:tgtEl>
                                          <p:spTgt spid="58"/>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fade">
                                      <p:cBhvr>
                                        <p:cTn id="101" dur="500"/>
                                        <p:tgtEl>
                                          <p:spTgt spid="59"/>
                                        </p:tgtEl>
                                      </p:cBhvr>
                                    </p:animEffect>
                                  </p:childTnLst>
                                </p:cTn>
                              </p:par>
                              <p:par>
                                <p:cTn id="102" presetID="10" presetClass="entr" presetSubtype="0" fill="hold"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fade">
                                      <p:cBhvr>
                                        <p:cTn id="104" dur="500"/>
                                        <p:tgtEl>
                                          <p:spTgt spid="60"/>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fade">
                                      <p:cBhvr>
                                        <p:cTn id="107" dur="500"/>
                                        <p:tgtEl>
                                          <p:spTgt spid="6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fade">
                                      <p:cBhvr>
                                        <p:cTn id="110" dur="500"/>
                                        <p:tgtEl>
                                          <p:spTgt spid="62"/>
                                        </p:tgtEl>
                                      </p:cBhvr>
                                    </p:animEffect>
                                  </p:childTnLst>
                                </p:cTn>
                              </p:par>
                              <p:par>
                                <p:cTn id="111" presetID="10" presetClass="entr" presetSubtype="0" fill="hold" nodeType="with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fade">
                                      <p:cBhvr>
                                        <p:cTn id="113" dur="500"/>
                                        <p:tgtEl>
                                          <p:spTgt spid="63"/>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fade">
                                      <p:cBhvr>
                                        <p:cTn id="116" dur="500"/>
                                        <p:tgtEl>
                                          <p:spTgt spid="6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5"/>
                                        </p:tgtEl>
                                        <p:attrNameLst>
                                          <p:attrName>style.visibility</p:attrName>
                                        </p:attrNameLst>
                                      </p:cBhvr>
                                      <p:to>
                                        <p:strVal val="visible"/>
                                      </p:to>
                                    </p:set>
                                    <p:animEffect transition="in" filter="fade">
                                      <p:cBhvr>
                                        <p:cTn id="119" dur="500"/>
                                        <p:tgtEl>
                                          <p:spTgt spid="65"/>
                                        </p:tgtEl>
                                      </p:cBhvr>
                                    </p:animEffect>
                                  </p:childTnLst>
                                </p:cTn>
                              </p:par>
                              <p:par>
                                <p:cTn id="120" presetID="10" presetClass="entr" presetSubtype="0" fill="hold" nodeType="withEffect">
                                  <p:stCondLst>
                                    <p:cond delay="0"/>
                                  </p:stCondLst>
                                  <p:childTnLst>
                                    <p:set>
                                      <p:cBhvr>
                                        <p:cTn id="121" dur="1" fill="hold">
                                          <p:stCondLst>
                                            <p:cond delay="0"/>
                                          </p:stCondLst>
                                        </p:cTn>
                                        <p:tgtEl>
                                          <p:spTgt spid="66"/>
                                        </p:tgtEl>
                                        <p:attrNameLst>
                                          <p:attrName>style.visibility</p:attrName>
                                        </p:attrNameLst>
                                      </p:cBhvr>
                                      <p:to>
                                        <p:strVal val="visible"/>
                                      </p:to>
                                    </p:set>
                                    <p:animEffect transition="in" filter="fade">
                                      <p:cBhvr>
                                        <p:cTn id="122" dur="500"/>
                                        <p:tgtEl>
                                          <p:spTgt spid="66"/>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gtEl>
                                        <p:attrNameLst>
                                          <p:attrName>style.visibility</p:attrName>
                                        </p:attrNameLst>
                                      </p:cBhvr>
                                      <p:to>
                                        <p:strVal val="visible"/>
                                      </p:to>
                                    </p:set>
                                    <p:animEffect transition="in" filter="fade">
                                      <p:cBhvr>
                                        <p:cTn id="125" dur="500"/>
                                        <p:tgtEl>
                                          <p:spTgt spid="73"/>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3">
                                            <p:txEl>
                                              <p:pRg st="10" end="10"/>
                                            </p:txEl>
                                          </p:spTgt>
                                        </p:tgtEl>
                                        <p:attrNameLst>
                                          <p:attrName>style.visibility</p:attrName>
                                        </p:attrNameLst>
                                      </p:cBhvr>
                                      <p:to>
                                        <p:strVal val="visible"/>
                                      </p:to>
                                    </p:set>
                                    <p:animEffect transition="in" filter="fade">
                                      <p:cBhvr>
                                        <p:cTn id="130" dur="500"/>
                                        <p:tgtEl>
                                          <p:spTgt spid="3">
                                            <p:txEl>
                                              <p:pRg st="10" end="10"/>
                                            </p:txEl>
                                          </p:spTgt>
                                        </p:tgtEl>
                                      </p:cBhvr>
                                    </p:animEffect>
                                  </p:childTnLst>
                                </p:cTn>
                              </p:par>
                              <p:par>
                                <p:cTn id="131" presetID="10" presetClass="entr" presetSubtype="0" fill="hold" nodeType="withEffect">
                                  <p:stCondLst>
                                    <p:cond delay="0"/>
                                  </p:stCondLst>
                                  <p:childTnLst>
                                    <p:set>
                                      <p:cBhvr>
                                        <p:cTn id="132" dur="1" fill="hold">
                                          <p:stCondLst>
                                            <p:cond delay="0"/>
                                          </p:stCondLst>
                                        </p:cTn>
                                        <p:tgtEl>
                                          <p:spTgt spid="3">
                                            <p:txEl>
                                              <p:pRg st="11" end="11"/>
                                            </p:txEl>
                                          </p:spTgt>
                                        </p:tgtEl>
                                        <p:attrNameLst>
                                          <p:attrName>style.visibility</p:attrName>
                                        </p:attrNameLst>
                                      </p:cBhvr>
                                      <p:to>
                                        <p:strVal val="visible"/>
                                      </p:to>
                                    </p:set>
                                    <p:animEffect transition="in" filter="fade">
                                      <p:cBhvr>
                                        <p:cTn id="133" dur="500"/>
                                        <p:tgtEl>
                                          <p:spTgt spid="3">
                                            <p:txEl>
                                              <p:pRg st="11" end="11"/>
                                            </p:txEl>
                                          </p:spTgt>
                                        </p:tgtEl>
                                      </p:cBhvr>
                                    </p:animEffect>
                                  </p:childTnLst>
                                </p:cTn>
                              </p:par>
                            </p:childTnLst>
                          </p:cTn>
                        </p:par>
                        <p:par>
                          <p:cTn id="134" fill="hold">
                            <p:stCondLst>
                              <p:cond delay="500"/>
                            </p:stCondLst>
                            <p:childTnLst>
                              <p:par>
                                <p:cTn id="135" presetID="10" presetClass="entr" presetSubtype="0" fill="hold" grpId="0" nodeType="afterEffect">
                                  <p:stCondLst>
                                    <p:cond delay="0"/>
                                  </p:stCondLst>
                                  <p:childTnLst>
                                    <p:set>
                                      <p:cBhvr>
                                        <p:cTn id="136" dur="1" fill="hold">
                                          <p:stCondLst>
                                            <p:cond delay="0"/>
                                          </p:stCondLst>
                                        </p:cTn>
                                        <p:tgtEl>
                                          <p:spTgt spid="75"/>
                                        </p:tgtEl>
                                        <p:attrNameLst>
                                          <p:attrName>style.visibility</p:attrName>
                                        </p:attrNameLst>
                                      </p:cBhvr>
                                      <p:to>
                                        <p:strVal val="visible"/>
                                      </p:to>
                                    </p:set>
                                    <p:animEffect transition="in" filter="fade">
                                      <p:cBhvr>
                                        <p:cTn id="137" dur="500"/>
                                        <p:tgtEl>
                                          <p:spTgt spid="75"/>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76"/>
                                        </p:tgtEl>
                                        <p:attrNameLst>
                                          <p:attrName>style.visibility</p:attrName>
                                        </p:attrNameLst>
                                      </p:cBhvr>
                                      <p:to>
                                        <p:strVal val="visible"/>
                                      </p:to>
                                    </p:set>
                                    <p:animEffect transition="in" filter="fade">
                                      <p:cBhvr>
                                        <p:cTn id="140" dur="500"/>
                                        <p:tgtEl>
                                          <p:spTgt spid="76"/>
                                        </p:tgtEl>
                                      </p:cBhvr>
                                    </p:animEffect>
                                  </p:childTnLst>
                                </p:cTn>
                              </p:par>
                              <p:par>
                                <p:cTn id="141" presetID="10" presetClass="entr" presetSubtype="0" fill="hold" nodeType="with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fade">
                                      <p:cBhvr>
                                        <p:cTn id="143" dur="500"/>
                                        <p:tgtEl>
                                          <p:spTgt spid="77"/>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9"/>
                                        </p:tgtEl>
                                        <p:attrNameLst>
                                          <p:attrName>style.visibility</p:attrName>
                                        </p:attrNameLst>
                                      </p:cBhvr>
                                      <p:to>
                                        <p:strVal val="visible"/>
                                      </p:to>
                                    </p:set>
                                    <p:animEffect transition="in" filter="fade">
                                      <p:cBhvr>
                                        <p:cTn id="146" dur="500"/>
                                        <p:tgtEl>
                                          <p:spTgt spid="79"/>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21" grpId="0" animBg="1"/>
      <p:bldP spid="22" grpId="0" animBg="1"/>
      <p:bldP spid="24" grpId="0" animBg="1"/>
      <p:bldP spid="40" grpId="0" animBg="1"/>
      <p:bldP spid="46" grpId="0" animBg="1"/>
      <p:bldP spid="51" grpId="0" animBg="1"/>
      <p:bldP spid="58" grpId="0" animBg="1"/>
      <p:bldP spid="59" grpId="0" animBg="1"/>
      <p:bldP spid="61" grpId="0" animBg="1"/>
      <p:bldP spid="62" grpId="0" animBg="1"/>
      <p:bldP spid="64" grpId="0" animBg="1"/>
      <p:bldP spid="65" grpId="0" animBg="1"/>
      <p:bldP spid="73" grpId="0"/>
      <p:bldP spid="75" grpId="0" animBg="1"/>
      <p:bldP spid="76" grpId="0" animBg="1"/>
      <p:bldP spid="79" grpId="0" animBg="1"/>
      <p:bldP spid="8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311A-A68D-4EC7-A0E8-36D819CB9FC1}"/>
              </a:ext>
            </a:extLst>
          </p:cNvPr>
          <p:cNvSpPr>
            <a:spLocks noGrp="1"/>
          </p:cNvSpPr>
          <p:nvPr>
            <p:ph type="title"/>
          </p:nvPr>
        </p:nvSpPr>
        <p:spPr/>
        <p:txBody>
          <a:bodyPr/>
          <a:lstStyle/>
          <a:p>
            <a:r>
              <a:rPr lang="en-CA" dirty="0"/>
              <a:t>“List Scheduling” Approach</a:t>
            </a:r>
          </a:p>
        </p:txBody>
      </p:sp>
      <p:sp>
        <p:nvSpPr>
          <p:cNvPr id="32" name="Content Placeholder 31">
            <a:extLst>
              <a:ext uri="{FF2B5EF4-FFF2-40B4-BE49-F238E27FC236}">
                <a16:creationId xmlns:a16="http://schemas.microsoft.com/office/drawing/2014/main" id="{29404C81-BDB0-4885-901E-93D88588B63E}"/>
              </a:ext>
            </a:extLst>
          </p:cNvPr>
          <p:cNvSpPr>
            <a:spLocks noGrp="1"/>
          </p:cNvSpPr>
          <p:nvPr>
            <p:ph idx="1"/>
          </p:nvPr>
        </p:nvSpPr>
        <p:spPr>
          <a:xfrm>
            <a:off x="838200" y="1665084"/>
            <a:ext cx="10515600" cy="4351338"/>
          </a:xfrm>
        </p:spPr>
        <p:txBody>
          <a:bodyPr>
            <a:normAutofit/>
          </a:bodyPr>
          <a:lstStyle/>
          <a:p>
            <a:pPr marL="514350" indent="-514350">
              <a:buFont typeface="+mj-lt"/>
              <a:buAutoNum type="arabicPeriod"/>
            </a:pPr>
            <a:r>
              <a:rPr lang="en-CA" dirty="0"/>
              <a:t>Assign priorities to tasks. (Heuristic)</a:t>
            </a:r>
          </a:p>
          <a:p>
            <a:pPr marL="514350" indent="-514350">
              <a:buFont typeface="+mj-lt"/>
              <a:buAutoNum type="arabicPeriod"/>
            </a:pPr>
            <a:r>
              <a:rPr lang="en-CA" dirty="0"/>
              <a:t>Run highest priority runnable task.</a:t>
            </a:r>
          </a:p>
          <a:p>
            <a:pPr marL="514350" indent="-514350">
              <a:buFont typeface="+mj-lt"/>
              <a:buAutoNum type="arabicPeriod"/>
            </a:pPr>
            <a:r>
              <a:rPr lang="en-CA" dirty="0"/>
              <a:t>Repeat (2) until done.</a:t>
            </a:r>
          </a:p>
          <a:p>
            <a:endParaRPr lang="en-CA" dirty="0"/>
          </a:p>
        </p:txBody>
      </p:sp>
      <p:sp>
        <p:nvSpPr>
          <p:cNvPr id="171" name="Rectangle 170">
            <a:extLst>
              <a:ext uri="{FF2B5EF4-FFF2-40B4-BE49-F238E27FC236}">
                <a16:creationId xmlns:a16="http://schemas.microsoft.com/office/drawing/2014/main" id="{E7DFE48A-DEC6-46B6-97C7-2CD622CCD88D}"/>
              </a:ext>
            </a:extLst>
          </p:cNvPr>
          <p:cNvSpPr/>
          <p:nvPr/>
        </p:nvSpPr>
        <p:spPr>
          <a:xfrm>
            <a:off x="1291910" y="3719553"/>
            <a:ext cx="949645" cy="857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Pass A</a:t>
            </a:r>
          </a:p>
        </p:txBody>
      </p:sp>
      <p:cxnSp>
        <p:nvCxnSpPr>
          <p:cNvPr id="175" name="Straight Arrow Connector 174">
            <a:extLst>
              <a:ext uri="{FF2B5EF4-FFF2-40B4-BE49-F238E27FC236}">
                <a16:creationId xmlns:a16="http://schemas.microsoft.com/office/drawing/2014/main" id="{62A15072-2521-430D-9E33-104291B0B3AB}"/>
              </a:ext>
            </a:extLst>
          </p:cNvPr>
          <p:cNvCxnSpPr>
            <a:cxnSpLocks/>
            <a:stCxn id="171" idx="3"/>
            <a:endCxn id="176" idx="1"/>
          </p:cNvCxnSpPr>
          <p:nvPr/>
        </p:nvCxnSpPr>
        <p:spPr>
          <a:xfrm>
            <a:off x="2241555" y="4148445"/>
            <a:ext cx="872077"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76" name="Rectangle 175">
            <a:extLst>
              <a:ext uri="{FF2B5EF4-FFF2-40B4-BE49-F238E27FC236}">
                <a16:creationId xmlns:a16="http://schemas.microsoft.com/office/drawing/2014/main" id="{9E5926AD-A61B-4C03-9482-9F7B370EBD61}"/>
              </a:ext>
            </a:extLst>
          </p:cNvPr>
          <p:cNvSpPr/>
          <p:nvPr/>
        </p:nvSpPr>
        <p:spPr>
          <a:xfrm>
            <a:off x="3113632" y="3719553"/>
            <a:ext cx="938118" cy="857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Pass C</a:t>
            </a:r>
          </a:p>
        </p:txBody>
      </p:sp>
      <p:sp>
        <p:nvSpPr>
          <p:cNvPr id="201" name="Rectangle 200">
            <a:extLst>
              <a:ext uri="{FF2B5EF4-FFF2-40B4-BE49-F238E27FC236}">
                <a16:creationId xmlns:a16="http://schemas.microsoft.com/office/drawing/2014/main" id="{9EC34911-0F6C-405D-9BF3-A763C3AC0AC2}"/>
              </a:ext>
            </a:extLst>
          </p:cNvPr>
          <p:cNvSpPr/>
          <p:nvPr/>
        </p:nvSpPr>
        <p:spPr>
          <a:xfrm>
            <a:off x="4635056" y="4189758"/>
            <a:ext cx="938118" cy="857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Pass E</a:t>
            </a:r>
          </a:p>
        </p:txBody>
      </p:sp>
      <p:cxnSp>
        <p:nvCxnSpPr>
          <p:cNvPr id="202" name="Straight Arrow Connector 201">
            <a:extLst>
              <a:ext uri="{FF2B5EF4-FFF2-40B4-BE49-F238E27FC236}">
                <a16:creationId xmlns:a16="http://schemas.microsoft.com/office/drawing/2014/main" id="{F9CBA2D0-A694-45D8-92FA-633A58AC6EC7}"/>
              </a:ext>
            </a:extLst>
          </p:cNvPr>
          <p:cNvCxnSpPr>
            <a:cxnSpLocks/>
            <a:stCxn id="176" idx="3"/>
            <a:endCxn id="201" idx="1"/>
          </p:cNvCxnSpPr>
          <p:nvPr/>
        </p:nvCxnSpPr>
        <p:spPr>
          <a:xfrm>
            <a:off x="4051750" y="4148445"/>
            <a:ext cx="583306" cy="470205"/>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06" name="Rectangle 205">
            <a:extLst>
              <a:ext uri="{FF2B5EF4-FFF2-40B4-BE49-F238E27FC236}">
                <a16:creationId xmlns:a16="http://schemas.microsoft.com/office/drawing/2014/main" id="{0797156C-2B47-45FF-A82D-7B9FC5D8CBB7}"/>
              </a:ext>
            </a:extLst>
          </p:cNvPr>
          <p:cNvSpPr/>
          <p:nvPr/>
        </p:nvSpPr>
        <p:spPr>
          <a:xfrm>
            <a:off x="3113632" y="4824065"/>
            <a:ext cx="938118" cy="857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Pass D</a:t>
            </a:r>
          </a:p>
        </p:txBody>
      </p:sp>
      <p:cxnSp>
        <p:nvCxnSpPr>
          <p:cNvPr id="207" name="Straight Arrow Connector 206">
            <a:extLst>
              <a:ext uri="{FF2B5EF4-FFF2-40B4-BE49-F238E27FC236}">
                <a16:creationId xmlns:a16="http://schemas.microsoft.com/office/drawing/2014/main" id="{86214545-9B9C-4C4F-8645-A8096A9B675A}"/>
              </a:ext>
            </a:extLst>
          </p:cNvPr>
          <p:cNvCxnSpPr>
            <a:cxnSpLocks/>
            <a:stCxn id="206" idx="3"/>
            <a:endCxn id="201" idx="1"/>
          </p:cNvCxnSpPr>
          <p:nvPr/>
        </p:nvCxnSpPr>
        <p:spPr>
          <a:xfrm flipV="1">
            <a:off x="4051750" y="4618650"/>
            <a:ext cx="583306" cy="634307"/>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33" name="Rectangle 232">
            <a:extLst>
              <a:ext uri="{FF2B5EF4-FFF2-40B4-BE49-F238E27FC236}">
                <a16:creationId xmlns:a16="http://schemas.microsoft.com/office/drawing/2014/main" id="{A14688E7-BE0A-4D70-86F8-E1F9CCDA57BB}"/>
              </a:ext>
            </a:extLst>
          </p:cNvPr>
          <p:cNvSpPr/>
          <p:nvPr/>
        </p:nvSpPr>
        <p:spPr>
          <a:xfrm>
            <a:off x="1297673" y="4824065"/>
            <a:ext cx="938118" cy="857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Pass B</a:t>
            </a:r>
          </a:p>
        </p:txBody>
      </p:sp>
      <p:cxnSp>
        <p:nvCxnSpPr>
          <p:cNvPr id="234" name="Straight Arrow Connector 233">
            <a:extLst>
              <a:ext uri="{FF2B5EF4-FFF2-40B4-BE49-F238E27FC236}">
                <a16:creationId xmlns:a16="http://schemas.microsoft.com/office/drawing/2014/main" id="{B870E04B-4AFA-4E33-9621-E6717E84D74E}"/>
              </a:ext>
            </a:extLst>
          </p:cNvPr>
          <p:cNvCxnSpPr>
            <a:cxnSpLocks/>
            <a:stCxn id="233" idx="3"/>
            <a:endCxn id="206" idx="1"/>
          </p:cNvCxnSpPr>
          <p:nvPr/>
        </p:nvCxnSpPr>
        <p:spPr>
          <a:xfrm>
            <a:off x="2235791" y="5252957"/>
            <a:ext cx="877841"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42" name="Rectangle 241">
            <a:extLst>
              <a:ext uri="{FF2B5EF4-FFF2-40B4-BE49-F238E27FC236}">
                <a16:creationId xmlns:a16="http://schemas.microsoft.com/office/drawing/2014/main" id="{F10D51D3-AFE6-458E-8827-BFD6D9F1BB8A}"/>
              </a:ext>
            </a:extLst>
          </p:cNvPr>
          <p:cNvSpPr/>
          <p:nvPr/>
        </p:nvSpPr>
        <p:spPr>
          <a:xfrm>
            <a:off x="7273792" y="4465041"/>
            <a:ext cx="503153" cy="47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A</a:t>
            </a:r>
          </a:p>
        </p:txBody>
      </p:sp>
      <p:sp>
        <p:nvSpPr>
          <p:cNvPr id="243" name="Rectangle 242">
            <a:extLst>
              <a:ext uri="{FF2B5EF4-FFF2-40B4-BE49-F238E27FC236}">
                <a16:creationId xmlns:a16="http://schemas.microsoft.com/office/drawing/2014/main" id="{82D492C9-72A1-4181-A43E-8FC6119655FC}"/>
              </a:ext>
            </a:extLst>
          </p:cNvPr>
          <p:cNvSpPr/>
          <p:nvPr/>
        </p:nvSpPr>
        <p:spPr>
          <a:xfrm>
            <a:off x="7776945" y="4465041"/>
            <a:ext cx="503153" cy="47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C</a:t>
            </a:r>
          </a:p>
        </p:txBody>
      </p:sp>
      <p:sp>
        <p:nvSpPr>
          <p:cNvPr id="244" name="Rectangle 243">
            <a:extLst>
              <a:ext uri="{FF2B5EF4-FFF2-40B4-BE49-F238E27FC236}">
                <a16:creationId xmlns:a16="http://schemas.microsoft.com/office/drawing/2014/main" id="{62FF7CFA-EB97-4994-8A43-F66EB8882110}"/>
              </a:ext>
            </a:extLst>
          </p:cNvPr>
          <p:cNvSpPr/>
          <p:nvPr/>
        </p:nvSpPr>
        <p:spPr>
          <a:xfrm>
            <a:off x="8280098" y="4465041"/>
            <a:ext cx="503153" cy="47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B</a:t>
            </a:r>
          </a:p>
        </p:txBody>
      </p:sp>
      <p:sp>
        <p:nvSpPr>
          <p:cNvPr id="245" name="Rectangle 244">
            <a:extLst>
              <a:ext uri="{FF2B5EF4-FFF2-40B4-BE49-F238E27FC236}">
                <a16:creationId xmlns:a16="http://schemas.microsoft.com/office/drawing/2014/main" id="{C0ADB74F-8499-4EF1-9342-464277E978E6}"/>
              </a:ext>
            </a:extLst>
          </p:cNvPr>
          <p:cNvSpPr/>
          <p:nvPr/>
        </p:nvSpPr>
        <p:spPr>
          <a:xfrm>
            <a:off x="8785523" y="4465041"/>
            <a:ext cx="503153" cy="47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D</a:t>
            </a:r>
          </a:p>
        </p:txBody>
      </p:sp>
      <p:sp>
        <p:nvSpPr>
          <p:cNvPr id="246" name="Rectangle 245">
            <a:extLst>
              <a:ext uri="{FF2B5EF4-FFF2-40B4-BE49-F238E27FC236}">
                <a16:creationId xmlns:a16="http://schemas.microsoft.com/office/drawing/2014/main" id="{F0823F4D-31BD-4CBD-80F2-BF6E059A26F5}"/>
              </a:ext>
            </a:extLst>
          </p:cNvPr>
          <p:cNvSpPr/>
          <p:nvPr/>
        </p:nvSpPr>
        <p:spPr>
          <a:xfrm>
            <a:off x="9286404" y="4465041"/>
            <a:ext cx="503153" cy="470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E</a:t>
            </a:r>
          </a:p>
        </p:txBody>
      </p:sp>
      <p:sp>
        <p:nvSpPr>
          <p:cNvPr id="247" name="TextBox 246">
            <a:extLst>
              <a:ext uri="{FF2B5EF4-FFF2-40B4-BE49-F238E27FC236}">
                <a16:creationId xmlns:a16="http://schemas.microsoft.com/office/drawing/2014/main" id="{7C1D7048-7D66-4EB2-8B2D-EBDA77136FFB}"/>
              </a:ext>
            </a:extLst>
          </p:cNvPr>
          <p:cNvSpPr txBox="1"/>
          <p:nvPr/>
        </p:nvSpPr>
        <p:spPr>
          <a:xfrm flipH="1">
            <a:off x="7179153" y="3719553"/>
            <a:ext cx="2201890" cy="584775"/>
          </a:xfrm>
          <a:prstGeom prst="rect">
            <a:avLst/>
          </a:prstGeom>
          <a:noFill/>
        </p:spPr>
        <p:txBody>
          <a:bodyPr wrap="square" rtlCol="0">
            <a:spAutoFit/>
          </a:bodyPr>
          <a:lstStyle/>
          <a:p>
            <a:r>
              <a:rPr lang="en-CA" sz="3200" dirty="0"/>
              <a:t>Schedule:</a:t>
            </a:r>
          </a:p>
        </p:txBody>
      </p:sp>
    </p:spTree>
    <p:extLst>
      <p:ext uri="{BB962C8B-B14F-4D97-AF65-F5344CB8AC3E}">
        <p14:creationId xmlns:p14="http://schemas.microsoft.com/office/powerpoint/2010/main" val="293782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171"/>
                                        </p:tgtEl>
                                        <p:attrNameLst>
                                          <p:attrName>style.color</p:attrName>
                                        </p:attrNameLst>
                                      </p:cBhvr>
                                      <p:by>
                                        <p:hsl h="7200000" s="0" l="0"/>
                                      </p:by>
                                    </p:animClr>
                                    <p:animClr clrSpc="hsl" dir="cw">
                                      <p:cBhvr>
                                        <p:cTn id="7" dur="500" fill="hold"/>
                                        <p:tgtEl>
                                          <p:spTgt spid="171"/>
                                        </p:tgtEl>
                                        <p:attrNameLst>
                                          <p:attrName>fillcolor</p:attrName>
                                        </p:attrNameLst>
                                      </p:cBhvr>
                                      <p:by>
                                        <p:hsl h="7200000" s="0" l="0"/>
                                      </p:by>
                                    </p:animClr>
                                    <p:animClr clrSpc="hsl" dir="cw">
                                      <p:cBhvr>
                                        <p:cTn id="8" dur="500" fill="hold"/>
                                        <p:tgtEl>
                                          <p:spTgt spid="171"/>
                                        </p:tgtEl>
                                        <p:attrNameLst>
                                          <p:attrName>stroke.color</p:attrName>
                                        </p:attrNameLst>
                                      </p:cBhvr>
                                      <p:by>
                                        <p:hsl h="7200000" s="0" l="0"/>
                                      </p:by>
                                    </p:animClr>
                                    <p:set>
                                      <p:cBhvr>
                                        <p:cTn id="9" dur="500" fill="hold"/>
                                        <p:tgtEl>
                                          <p:spTgt spid="171"/>
                                        </p:tgtEl>
                                        <p:attrNameLst>
                                          <p:attrName>fill.type</p:attrName>
                                        </p:attrNameLst>
                                      </p:cBhvr>
                                      <p:to>
                                        <p:strVal val="solid"/>
                                      </p:to>
                                    </p:set>
                                  </p:childTnLst>
                                </p:cTn>
                              </p:par>
                              <p:par>
                                <p:cTn id="10" presetID="10" presetClass="entr" presetSubtype="0" fill="hold" grpId="0" nodeType="withEffect">
                                  <p:stCondLst>
                                    <p:cond delay="0"/>
                                  </p:stCondLst>
                                  <p:childTnLst>
                                    <p:set>
                                      <p:cBhvr>
                                        <p:cTn id="11" dur="1" fill="hold">
                                          <p:stCondLst>
                                            <p:cond delay="0"/>
                                          </p:stCondLst>
                                        </p:cTn>
                                        <p:tgtEl>
                                          <p:spTgt spid="242"/>
                                        </p:tgtEl>
                                        <p:attrNameLst>
                                          <p:attrName>style.visibility</p:attrName>
                                        </p:attrNameLst>
                                      </p:cBhvr>
                                      <p:to>
                                        <p:strVal val="visible"/>
                                      </p:to>
                                    </p:set>
                                    <p:animEffect transition="in" filter="fade">
                                      <p:cBhvr>
                                        <p:cTn id="12" dur="500"/>
                                        <p:tgtEl>
                                          <p:spTgt spid="24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mph" presetSubtype="0" fill="hold" grpId="0" nodeType="clickEffect">
                                  <p:stCondLst>
                                    <p:cond delay="0"/>
                                  </p:stCondLst>
                                  <p:childTnLst>
                                    <p:animClr clrSpc="hsl" dir="cw">
                                      <p:cBhvr override="childStyle">
                                        <p:cTn id="16" dur="500" fill="hold"/>
                                        <p:tgtEl>
                                          <p:spTgt spid="176"/>
                                        </p:tgtEl>
                                        <p:attrNameLst>
                                          <p:attrName>style.color</p:attrName>
                                        </p:attrNameLst>
                                      </p:cBhvr>
                                      <p:by>
                                        <p:hsl h="7200000" s="0" l="0"/>
                                      </p:by>
                                    </p:animClr>
                                    <p:animClr clrSpc="hsl" dir="cw">
                                      <p:cBhvr>
                                        <p:cTn id="17" dur="500" fill="hold"/>
                                        <p:tgtEl>
                                          <p:spTgt spid="176"/>
                                        </p:tgtEl>
                                        <p:attrNameLst>
                                          <p:attrName>fillcolor</p:attrName>
                                        </p:attrNameLst>
                                      </p:cBhvr>
                                      <p:by>
                                        <p:hsl h="7200000" s="0" l="0"/>
                                      </p:by>
                                    </p:animClr>
                                    <p:animClr clrSpc="hsl" dir="cw">
                                      <p:cBhvr>
                                        <p:cTn id="18" dur="500" fill="hold"/>
                                        <p:tgtEl>
                                          <p:spTgt spid="176"/>
                                        </p:tgtEl>
                                        <p:attrNameLst>
                                          <p:attrName>stroke.color</p:attrName>
                                        </p:attrNameLst>
                                      </p:cBhvr>
                                      <p:by>
                                        <p:hsl h="7200000" s="0" l="0"/>
                                      </p:by>
                                    </p:animClr>
                                    <p:set>
                                      <p:cBhvr>
                                        <p:cTn id="19" dur="500" fill="hold"/>
                                        <p:tgtEl>
                                          <p:spTgt spid="176"/>
                                        </p:tgtEl>
                                        <p:attrNameLst>
                                          <p:attrName>fill.type</p:attrName>
                                        </p:attrNameLst>
                                      </p:cBhvr>
                                      <p:to>
                                        <p:strVal val="solid"/>
                                      </p:to>
                                    </p:set>
                                  </p:childTnLst>
                                </p:cTn>
                              </p:par>
                              <p:par>
                                <p:cTn id="20" presetID="10" presetClass="entr" presetSubtype="0" fill="hold" grpId="0" nodeType="with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fad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mph" presetSubtype="0" fill="hold" grpId="0" nodeType="clickEffect">
                                  <p:stCondLst>
                                    <p:cond delay="0"/>
                                  </p:stCondLst>
                                  <p:childTnLst>
                                    <p:animClr clrSpc="hsl" dir="cw">
                                      <p:cBhvr override="childStyle">
                                        <p:cTn id="26" dur="500" fill="hold"/>
                                        <p:tgtEl>
                                          <p:spTgt spid="233"/>
                                        </p:tgtEl>
                                        <p:attrNameLst>
                                          <p:attrName>style.color</p:attrName>
                                        </p:attrNameLst>
                                      </p:cBhvr>
                                      <p:by>
                                        <p:hsl h="7200000" s="0" l="0"/>
                                      </p:by>
                                    </p:animClr>
                                    <p:animClr clrSpc="hsl" dir="cw">
                                      <p:cBhvr>
                                        <p:cTn id="27" dur="500" fill="hold"/>
                                        <p:tgtEl>
                                          <p:spTgt spid="233"/>
                                        </p:tgtEl>
                                        <p:attrNameLst>
                                          <p:attrName>fillcolor</p:attrName>
                                        </p:attrNameLst>
                                      </p:cBhvr>
                                      <p:by>
                                        <p:hsl h="7200000" s="0" l="0"/>
                                      </p:by>
                                    </p:animClr>
                                    <p:animClr clrSpc="hsl" dir="cw">
                                      <p:cBhvr>
                                        <p:cTn id="28" dur="500" fill="hold"/>
                                        <p:tgtEl>
                                          <p:spTgt spid="233"/>
                                        </p:tgtEl>
                                        <p:attrNameLst>
                                          <p:attrName>stroke.color</p:attrName>
                                        </p:attrNameLst>
                                      </p:cBhvr>
                                      <p:by>
                                        <p:hsl h="7200000" s="0" l="0"/>
                                      </p:by>
                                    </p:animClr>
                                    <p:set>
                                      <p:cBhvr>
                                        <p:cTn id="29" dur="500" fill="hold"/>
                                        <p:tgtEl>
                                          <p:spTgt spid="233"/>
                                        </p:tgtEl>
                                        <p:attrNameLst>
                                          <p:attrName>fill.type</p:attrName>
                                        </p:attrNameLst>
                                      </p:cBhvr>
                                      <p:to>
                                        <p:strVal val="solid"/>
                                      </p:to>
                                    </p:set>
                                  </p:childTnLst>
                                </p:cTn>
                              </p:par>
                              <p:par>
                                <p:cTn id="30" presetID="10" presetClass="entr" presetSubtype="0" fill="hold" grpId="0" nodeType="withEffect">
                                  <p:stCondLst>
                                    <p:cond delay="0"/>
                                  </p:stCondLst>
                                  <p:childTnLst>
                                    <p:set>
                                      <p:cBhvr>
                                        <p:cTn id="31" dur="1" fill="hold">
                                          <p:stCondLst>
                                            <p:cond delay="0"/>
                                          </p:stCondLst>
                                        </p:cTn>
                                        <p:tgtEl>
                                          <p:spTgt spid="244"/>
                                        </p:tgtEl>
                                        <p:attrNameLst>
                                          <p:attrName>style.visibility</p:attrName>
                                        </p:attrNameLst>
                                      </p:cBhvr>
                                      <p:to>
                                        <p:strVal val="visible"/>
                                      </p:to>
                                    </p:set>
                                    <p:animEffect transition="in" filter="fade">
                                      <p:cBhvr>
                                        <p:cTn id="32" dur="500"/>
                                        <p:tgtEl>
                                          <p:spTgt spid="244"/>
                                        </p:tgtEl>
                                      </p:cBhvr>
                                    </p:animEffect>
                                  </p:childTnLst>
                                </p:cTn>
                              </p:par>
                            </p:childTnLst>
                          </p:cTn>
                        </p:par>
                        <p:par>
                          <p:cTn id="33" fill="hold">
                            <p:stCondLst>
                              <p:cond delay="500"/>
                            </p:stCondLst>
                            <p:childTnLst>
                              <p:par>
                                <p:cTn id="34" presetID="21" presetClass="emph" presetSubtype="0" fill="hold" grpId="0" nodeType="afterEffect">
                                  <p:stCondLst>
                                    <p:cond delay="0"/>
                                  </p:stCondLst>
                                  <p:childTnLst>
                                    <p:animClr clrSpc="hsl" dir="cw">
                                      <p:cBhvr override="childStyle">
                                        <p:cTn id="35" dur="500" fill="hold"/>
                                        <p:tgtEl>
                                          <p:spTgt spid="206"/>
                                        </p:tgtEl>
                                        <p:attrNameLst>
                                          <p:attrName>style.color</p:attrName>
                                        </p:attrNameLst>
                                      </p:cBhvr>
                                      <p:by>
                                        <p:hsl h="7200000" s="0" l="0"/>
                                      </p:by>
                                    </p:animClr>
                                    <p:animClr clrSpc="hsl" dir="cw">
                                      <p:cBhvr>
                                        <p:cTn id="36" dur="500" fill="hold"/>
                                        <p:tgtEl>
                                          <p:spTgt spid="206"/>
                                        </p:tgtEl>
                                        <p:attrNameLst>
                                          <p:attrName>fillcolor</p:attrName>
                                        </p:attrNameLst>
                                      </p:cBhvr>
                                      <p:by>
                                        <p:hsl h="7200000" s="0" l="0"/>
                                      </p:by>
                                    </p:animClr>
                                    <p:animClr clrSpc="hsl" dir="cw">
                                      <p:cBhvr>
                                        <p:cTn id="37" dur="500" fill="hold"/>
                                        <p:tgtEl>
                                          <p:spTgt spid="206"/>
                                        </p:tgtEl>
                                        <p:attrNameLst>
                                          <p:attrName>stroke.color</p:attrName>
                                        </p:attrNameLst>
                                      </p:cBhvr>
                                      <p:by>
                                        <p:hsl h="7200000" s="0" l="0"/>
                                      </p:by>
                                    </p:animClr>
                                    <p:set>
                                      <p:cBhvr>
                                        <p:cTn id="38" dur="500" fill="hold"/>
                                        <p:tgtEl>
                                          <p:spTgt spid="206"/>
                                        </p:tgtEl>
                                        <p:attrNameLst>
                                          <p:attrName>fill.type</p:attrName>
                                        </p:attrNameLst>
                                      </p:cBhvr>
                                      <p:to>
                                        <p:strVal val="solid"/>
                                      </p:to>
                                    </p:set>
                                  </p:childTnLst>
                                </p:cTn>
                              </p:par>
                              <p:par>
                                <p:cTn id="39" presetID="10" presetClass="entr" presetSubtype="0" fill="hold" grpId="0" nodeType="withEffect">
                                  <p:stCondLst>
                                    <p:cond delay="0"/>
                                  </p:stCondLst>
                                  <p:childTnLst>
                                    <p:set>
                                      <p:cBhvr>
                                        <p:cTn id="40" dur="1" fill="hold">
                                          <p:stCondLst>
                                            <p:cond delay="0"/>
                                          </p:stCondLst>
                                        </p:cTn>
                                        <p:tgtEl>
                                          <p:spTgt spid="245"/>
                                        </p:tgtEl>
                                        <p:attrNameLst>
                                          <p:attrName>style.visibility</p:attrName>
                                        </p:attrNameLst>
                                      </p:cBhvr>
                                      <p:to>
                                        <p:strVal val="visible"/>
                                      </p:to>
                                    </p:set>
                                    <p:animEffect transition="in" filter="fade">
                                      <p:cBhvr>
                                        <p:cTn id="41" dur="500"/>
                                        <p:tgtEl>
                                          <p:spTgt spid="245"/>
                                        </p:tgtEl>
                                      </p:cBhvr>
                                    </p:animEffect>
                                  </p:childTnLst>
                                </p:cTn>
                              </p:par>
                            </p:childTnLst>
                          </p:cTn>
                        </p:par>
                        <p:par>
                          <p:cTn id="42" fill="hold">
                            <p:stCondLst>
                              <p:cond delay="1000"/>
                            </p:stCondLst>
                            <p:childTnLst>
                              <p:par>
                                <p:cTn id="43" presetID="21" presetClass="emph" presetSubtype="0" fill="hold" grpId="0" nodeType="afterEffect">
                                  <p:stCondLst>
                                    <p:cond delay="0"/>
                                  </p:stCondLst>
                                  <p:childTnLst>
                                    <p:animClr clrSpc="hsl" dir="cw">
                                      <p:cBhvr override="childStyle">
                                        <p:cTn id="44" dur="500" fill="hold"/>
                                        <p:tgtEl>
                                          <p:spTgt spid="201"/>
                                        </p:tgtEl>
                                        <p:attrNameLst>
                                          <p:attrName>style.color</p:attrName>
                                        </p:attrNameLst>
                                      </p:cBhvr>
                                      <p:by>
                                        <p:hsl h="7200000" s="0" l="0"/>
                                      </p:by>
                                    </p:animClr>
                                    <p:animClr clrSpc="hsl" dir="cw">
                                      <p:cBhvr>
                                        <p:cTn id="45" dur="500" fill="hold"/>
                                        <p:tgtEl>
                                          <p:spTgt spid="201"/>
                                        </p:tgtEl>
                                        <p:attrNameLst>
                                          <p:attrName>fillcolor</p:attrName>
                                        </p:attrNameLst>
                                      </p:cBhvr>
                                      <p:by>
                                        <p:hsl h="7200000" s="0" l="0"/>
                                      </p:by>
                                    </p:animClr>
                                    <p:animClr clrSpc="hsl" dir="cw">
                                      <p:cBhvr>
                                        <p:cTn id="46" dur="500" fill="hold"/>
                                        <p:tgtEl>
                                          <p:spTgt spid="201"/>
                                        </p:tgtEl>
                                        <p:attrNameLst>
                                          <p:attrName>stroke.color</p:attrName>
                                        </p:attrNameLst>
                                      </p:cBhvr>
                                      <p:by>
                                        <p:hsl h="7200000" s="0" l="0"/>
                                      </p:by>
                                    </p:animClr>
                                    <p:set>
                                      <p:cBhvr>
                                        <p:cTn id="47" dur="500" fill="hold"/>
                                        <p:tgtEl>
                                          <p:spTgt spid="201"/>
                                        </p:tgtEl>
                                        <p:attrNameLst>
                                          <p:attrName>fill.type</p:attrName>
                                        </p:attrNameLst>
                                      </p:cBhvr>
                                      <p:to>
                                        <p:strVal val="solid"/>
                                      </p:to>
                                    </p:set>
                                  </p:childTnLst>
                                </p:cTn>
                              </p:par>
                              <p:par>
                                <p:cTn id="48" presetID="10" presetClass="entr" presetSubtype="0" fill="hold" grpId="0" nodeType="withEffect">
                                  <p:stCondLst>
                                    <p:cond delay="0"/>
                                  </p:stCondLst>
                                  <p:childTnLst>
                                    <p:set>
                                      <p:cBhvr>
                                        <p:cTn id="49" dur="1" fill="hold">
                                          <p:stCondLst>
                                            <p:cond delay="0"/>
                                          </p:stCondLst>
                                        </p:cTn>
                                        <p:tgtEl>
                                          <p:spTgt spid="246"/>
                                        </p:tgtEl>
                                        <p:attrNameLst>
                                          <p:attrName>style.visibility</p:attrName>
                                        </p:attrNameLst>
                                      </p:cBhvr>
                                      <p:to>
                                        <p:strVal val="visible"/>
                                      </p:to>
                                    </p:set>
                                    <p:animEffect transition="in" filter="fade">
                                      <p:cBhvr>
                                        <p:cTn id="50"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6" grpId="0" animBg="1"/>
      <p:bldP spid="201" grpId="0" animBg="1"/>
      <p:bldP spid="206" grpId="0" animBg="1"/>
      <p:bldP spid="233" grpId="0" animBg="1"/>
      <p:bldP spid="242" grpId="0" animBg="1"/>
      <p:bldP spid="243" grpId="0" animBg="1"/>
      <p:bldP spid="244" grpId="0" animBg="1"/>
      <p:bldP spid="245" grpId="0" animBg="1"/>
      <p:bldP spid="24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311A-A68D-4EC7-A0E8-36D819CB9FC1}"/>
              </a:ext>
            </a:extLst>
          </p:cNvPr>
          <p:cNvSpPr>
            <a:spLocks noGrp="1"/>
          </p:cNvSpPr>
          <p:nvPr>
            <p:ph type="title"/>
          </p:nvPr>
        </p:nvSpPr>
        <p:spPr>
          <a:xfrm>
            <a:off x="838200" y="365125"/>
            <a:ext cx="10515600" cy="1325563"/>
          </a:xfrm>
        </p:spPr>
        <p:txBody>
          <a:bodyPr/>
          <a:lstStyle/>
          <a:p>
            <a:r>
              <a:rPr lang="en-CA" dirty="0"/>
              <a:t>Memory and Object Lifetime</a:t>
            </a:r>
          </a:p>
        </p:txBody>
      </p:sp>
      <p:sp>
        <p:nvSpPr>
          <p:cNvPr id="46" name="Rectangle 45">
            <a:extLst>
              <a:ext uri="{FF2B5EF4-FFF2-40B4-BE49-F238E27FC236}">
                <a16:creationId xmlns:a16="http://schemas.microsoft.com/office/drawing/2014/main" id="{D1C1EC5B-2F4E-48A0-80F8-B54AC4A52742}"/>
              </a:ext>
            </a:extLst>
          </p:cNvPr>
          <p:cNvSpPr/>
          <p:nvPr/>
        </p:nvSpPr>
        <p:spPr>
          <a:xfrm>
            <a:off x="5954377" y="3666305"/>
            <a:ext cx="913150" cy="71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Run</a:t>
            </a:r>
            <a:br>
              <a:rPr lang="en-CA" sz="2400" dirty="0"/>
            </a:br>
            <a:r>
              <a:rPr lang="en-CA" sz="2400" dirty="0"/>
              <a:t>A</a:t>
            </a:r>
          </a:p>
        </p:txBody>
      </p:sp>
      <p:sp>
        <p:nvSpPr>
          <p:cNvPr id="50" name="Rectangle 49">
            <a:extLst>
              <a:ext uri="{FF2B5EF4-FFF2-40B4-BE49-F238E27FC236}">
                <a16:creationId xmlns:a16="http://schemas.microsoft.com/office/drawing/2014/main" id="{AD8CA473-9415-45E5-950D-D0FAE80CEF55}"/>
              </a:ext>
            </a:extLst>
          </p:cNvPr>
          <p:cNvSpPr/>
          <p:nvPr/>
        </p:nvSpPr>
        <p:spPr>
          <a:xfrm>
            <a:off x="4038801" y="3667780"/>
            <a:ext cx="957788" cy="7106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New T1</a:t>
            </a:r>
          </a:p>
        </p:txBody>
      </p:sp>
      <p:sp>
        <p:nvSpPr>
          <p:cNvPr id="140" name="Rectangle 139">
            <a:extLst>
              <a:ext uri="{FF2B5EF4-FFF2-40B4-BE49-F238E27FC236}">
                <a16:creationId xmlns:a16="http://schemas.microsoft.com/office/drawing/2014/main" id="{ADC0C35E-21AC-4BBF-8372-98735B997997}"/>
              </a:ext>
            </a:extLst>
          </p:cNvPr>
          <p:cNvSpPr/>
          <p:nvPr/>
        </p:nvSpPr>
        <p:spPr>
          <a:xfrm>
            <a:off x="4996589" y="3667779"/>
            <a:ext cx="957788" cy="7106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New T2</a:t>
            </a:r>
          </a:p>
        </p:txBody>
      </p:sp>
      <p:sp>
        <p:nvSpPr>
          <p:cNvPr id="141" name="Rectangle 140">
            <a:extLst>
              <a:ext uri="{FF2B5EF4-FFF2-40B4-BE49-F238E27FC236}">
                <a16:creationId xmlns:a16="http://schemas.microsoft.com/office/drawing/2014/main" id="{73D83788-576C-4640-8737-3447AB44832E}"/>
              </a:ext>
            </a:extLst>
          </p:cNvPr>
          <p:cNvSpPr/>
          <p:nvPr/>
        </p:nvSpPr>
        <p:spPr>
          <a:xfrm>
            <a:off x="6867527" y="3667779"/>
            <a:ext cx="957788" cy="7106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Del T1</a:t>
            </a:r>
          </a:p>
        </p:txBody>
      </p:sp>
      <p:sp>
        <p:nvSpPr>
          <p:cNvPr id="142" name="Rectangle 141">
            <a:extLst>
              <a:ext uri="{FF2B5EF4-FFF2-40B4-BE49-F238E27FC236}">
                <a16:creationId xmlns:a16="http://schemas.microsoft.com/office/drawing/2014/main" id="{3E316E36-C2DB-4C14-AAF0-EACF427306EB}"/>
              </a:ext>
            </a:extLst>
          </p:cNvPr>
          <p:cNvSpPr/>
          <p:nvPr/>
        </p:nvSpPr>
        <p:spPr>
          <a:xfrm>
            <a:off x="8757791" y="3666304"/>
            <a:ext cx="913150" cy="71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Run</a:t>
            </a:r>
            <a:br>
              <a:rPr lang="en-CA" sz="2400" dirty="0"/>
            </a:br>
            <a:r>
              <a:rPr lang="en-CA" sz="2400" dirty="0"/>
              <a:t>B</a:t>
            </a:r>
          </a:p>
        </p:txBody>
      </p:sp>
      <p:sp>
        <p:nvSpPr>
          <p:cNvPr id="143" name="Rectangle 142">
            <a:extLst>
              <a:ext uri="{FF2B5EF4-FFF2-40B4-BE49-F238E27FC236}">
                <a16:creationId xmlns:a16="http://schemas.microsoft.com/office/drawing/2014/main" id="{7D750A4E-62E8-4B1C-BB00-FD12BF189BB9}"/>
              </a:ext>
            </a:extLst>
          </p:cNvPr>
          <p:cNvSpPr/>
          <p:nvPr/>
        </p:nvSpPr>
        <p:spPr>
          <a:xfrm>
            <a:off x="9670941" y="3667778"/>
            <a:ext cx="957788" cy="7106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Del T2</a:t>
            </a:r>
          </a:p>
        </p:txBody>
      </p:sp>
      <p:sp>
        <p:nvSpPr>
          <p:cNvPr id="144" name="Rectangle 143">
            <a:extLst>
              <a:ext uri="{FF2B5EF4-FFF2-40B4-BE49-F238E27FC236}">
                <a16:creationId xmlns:a16="http://schemas.microsoft.com/office/drawing/2014/main" id="{C646437E-54E6-4A79-BA31-65E0CEA314B4}"/>
              </a:ext>
            </a:extLst>
          </p:cNvPr>
          <p:cNvSpPr/>
          <p:nvPr/>
        </p:nvSpPr>
        <p:spPr>
          <a:xfrm>
            <a:off x="7825315" y="3667778"/>
            <a:ext cx="957788" cy="7106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New Out</a:t>
            </a:r>
          </a:p>
        </p:txBody>
      </p:sp>
      <p:sp>
        <p:nvSpPr>
          <p:cNvPr id="145" name="TextBox 144">
            <a:extLst>
              <a:ext uri="{FF2B5EF4-FFF2-40B4-BE49-F238E27FC236}">
                <a16:creationId xmlns:a16="http://schemas.microsoft.com/office/drawing/2014/main" id="{734EE8FB-F30E-4F97-95F9-F012C1131127}"/>
              </a:ext>
            </a:extLst>
          </p:cNvPr>
          <p:cNvSpPr txBox="1"/>
          <p:nvPr/>
        </p:nvSpPr>
        <p:spPr>
          <a:xfrm>
            <a:off x="1050419" y="3728469"/>
            <a:ext cx="2988382" cy="523220"/>
          </a:xfrm>
          <a:prstGeom prst="rect">
            <a:avLst/>
          </a:prstGeom>
          <a:noFill/>
        </p:spPr>
        <p:txBody>
          <a:bodyPr wrap="none" rtlCol="0">
            <a:spAutoFit/>
          </a:bodyPr>
          <a:lstStyle/>
          <a:p>
            <a:r>
              <a:rPr lang="en-CA" sz="2800" dirty="0"/>
              <a:t>Potential Schedule:</a:t>
            </a:r>
          </a:p>
        </p:txBody>
      </p:sp>
      <p:sp>
        <p:nvSpPr>
          <p:cNvPr id="146" name="Rectangle 145">
            <a:extLst>
              <a:ext uri="{FF2B5EF4-FFF2-40B4-BE49-F238E27FC236}">
                <a16:creationId xmlns:a16="http://schemas.microsoft.com/office/drawing/2014/main" id="{FCCFA83D-EE96-436D-B39E-70BDDDD4478C}"/>
              </a:ext>
            </a:extLst>
          </p:cNvPr>
          <p:cNvSpPr/>
          <p:nvPr/>
        </p:nvSpPr>
        <p:spPr>
          <a:xfrm>
            <a:off x="5006252" y="4627660"/>
            <a:ext cx="913150" cy="71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Run</a:t>
            </a:r>
            <a:br>
              <a:rPr lang="en-CA" sz="2400" dirty="0"/>
            </a:br>
            <a:r>
              <a:rPr lang="en-CA" sz="2400" dirty="0"/>
              <a:t>A</a:t>
            </a:r>
          </a:p>
        </p:txBody>
      </p:sp>
      <p:sp>
        <p:nvSpPr>
          <p:cNvPr id="147" name="Rectangle 146">
            <a:extLst>
              <a:ext uri="{FF2B5EF4-FFF2-40B4-BE49-F238E27FC236}">
                <a16:creationId xmlns:a16="http://schemas.microsoft.com/office/drawing/2014/main" id="{03F43A2F-9C74-4042-A37E-12C501F88B1D}"/>
              </a:ext>
            </a:extLst>
          </p:cNvPr>
          <p:cNvSpPr/>
          <p:nvPr/>
        </p:nvSpPr>
        <p:spPr>
          <a:xfrm>
            <a:off x="4038801" y="4629136"/>
            <a:ext cx="957788" cy="7106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New T1</a:t>
            </a:r>
          </a:p>
        </p:txBody>
      </p:sp>
      <p:sp>
        <p:nvSpPr>
          <p:cNvPr id="150" name="Rectangle 149">
            <a:extLst>
              <a:ext uri="{FF2B5EF4-FFF2-40B4-BE49-F238E27FC236}">
                <a16:creationId xmlns:a16="http://schemas.microsoft.com/office/drawing/2014/main" id="{CECA2B1B-5A1F-4677-BC06-0914EDE44E75}"/>
              </a:ext>
            </a:extLst>
          </p:cNvPr>
          <p:cNvSpPr/>
          <p:nvPr/>
        </p:nvSpPr>
        <p:spPr>
          <a:xfrm>
            <a:off x="6892840" y="4627659"/>
            <a:ext cx="913150" cy="71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Run</a:t>
            </a:r>
            <a:br>
              <a:rPr lang="en-CA" sz="2400" dirty="0"/>
            </a:br>
            <a:r>
              <a:rPr lang="en-CA" sz="2400" dirty="0"/>
              <a:t>B</a:t>
            </a:r>
          </a:p>
        </p:txBody>
      </p:sp>
      <p:sp>
        <p:nvSpPr>
          <p:cNvPr id="151" name="Rectangle 150">
            <a:extLst>
              <a:ext uri="{FF2B5EF4-FFF2-40B4-BE49-F238E27FC236}">
                <a16:creationId xmlns:a16="http://schemas.microsoft.com/office/drawing/2014/main" id="{CCD995E4-021C-4C9E-9A88-CB7A5EBA906C}"/>
              </a:ext>
            </a:extLst>
          </p:cNvPr>
          <p:cNvSpPr/>
          <p:nvPr/>
        </p:nvSpPr>
        <p:spPr>
          <a:xfrm>
            <a:off x="7813815" y="4629133"/>
            <a:ext cx="957788" cy="7106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Del T1</a:t>
            </a:r>
          </a:p>
        </p:txBody>
      </p:sp>
      <p:sp>
        <p:nvSpPr>
          <p:cNvPr id="152" name="Rectangle 151">
            <a:extLst>
              <a:ext uri="{FF2B5EF4-FFF2-40B4-BE49-F238E27FC236}">
                <a16:creationId xmlns:a16="http://schemas.microsoft.com/office/drawing/2014/main" id="{753219A4-4BEF-4F0C-BF93-FB4B75B576DC}"/>
              </a:ext>
            </a:extLst>
          </p:cNvPr>
          <p:cNvSpPr/>
          <p:nvPr/>
        </p:nvSpPr>
        <p:spPr>
          <a:xfrm>
            <a:off x="5927227" y="4629134"/>
            <a:ext cx="957788" cy="7106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New Out</a:t>
            </a:r>
          </a:p>
        </p:txBody>
      </p:sp>
      <p:sp>
        <p:nvSpPr>
          <p:cNvPr id="160" name="TextBox 159">
            <a:extLst>
              <a:ext uri="{FF2B5EF4-FFF2-40B4-BE49-F238E27FC236}">
                <a16:creationId xmlns:a16="http://schemas.microsoft.com/office/drawing/2014/main" id="{B2288FB7-D06F-4B3A-9405-E3FC1FBAE0E9}"/>
              </a:ext>
            </a:extLst>
          </p:cNvPr>
          <p:cNvSpPr txBox="1"/>
          <p:nvPr/>
        </p:nvSpPr>
        <p:spPr>
          <a:xfrm>
            <a:off x="1174608" y="4712465"/>
            <a:ext cx="2837956" cy="523220"/>
          </a:xfrm>
          <a:prstGeom prst="rect">
            <a:avLst/>
          </a:prstGeom>
          <a:noFill/>
        </p:spPr>
        <p:txBody>
          <a:bodyPr wrap="none" rtlCol="0">
            <a:spAutoFit/>
          </a:bodyPr>
          <a:lstStyle/>
          <a:p>
            <a:r>
              <a:rPr lang="en-CA" sz="2800" dirty="0"/>
              <a:t>If T2 can reuse T1:</a:t>
            </a:r>
          </a:p>
        </p:txBody>
      </p:sp>
      <p:sp>
        <p:nvSpPr>
          <p:cNvPr id="161" name="Rectangle 160">
            <a:extLst>
              <a:ext uri="{FF2B5EF4-FFF2-40B4-BE49-F238E27FC236}">
                <a16:creationId xmlns:a16="http://schemas.microsoft.com/office/drawing/2014/main" id="{3B58DE6E-518F-44C3-83A6-C3C1AE0E8865}"/>
              </a:ext>
            </a:extLst>
          </p:cNvPr>
          <p:cNvSpPr/>
          <p:nvPr/>
        </p:nvSpPr>
        <p:spPr>
          <a:xfrm>
            <a:off x="7284991" y="5859676"/>
            <a:ext cx="3858749" cy="369332"/>
          </a:xfrm>
          <a:prstGeom prst="rect">
            <a:avLst/>
          </a:prstGeom>
        </p:spPr>
        <p:txBody>
          <a:bodyPr wrap="none">
            <a:spAutoFit/>
          </a:bodyPr>
          <a:lstStyle/>
          <a:p>
            <a:r>
              <a:rPr lang="en-CA" dirty="0"/>
              <a:t>See: D3D12 </a:t>
            </a:r>
            <a:r>
              <a:rPr lang="en-CA" dirty="0" err="1">
                <a:latin typeface="Consolas" panose="020B0609020204030204" pitchFamily="49" charset="0"/>
              </a:rPr>
              <a:t>CreatePlacedResource</a:t>
            </a:r>
            <a:endParaRPr lang="en-CA" dirty="0"/>
          </a:p>
        </p:txBody>
      </p:sp>
      <p:sp>
        <p:nvSpPr>
          <p:cNvPr id="171" name="Rectangle 170">
            <a:extLst>
              <a:ext uri="{FF2B5EF4-FFF2-40B4-BE49-F238E27FC236}">
                <a16:creationId xmlns:a16="http://schemas.microsoft.com/office/drawing/2014/main" id="{E7DFE48A-DEC6-46B6-97C7-2CD622CCD88D}"/>
              </a:ext>
            </a:extLst>
          </p:cNvPr>
          <p:cNvSpPr/>
          <p:nvPr/>
        </p:nvSpPr>
        <p:spPr>
          <a:xfrm>
            <a:off x="3628406" y="2056191"/>
            <a:ext cx="949645" cy="857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Pass A</a:t>
            </a:r>
          </a:p>
        </p:txBody>
      </p:sp>
      <p:cxnSp>
        <p:nvCxnSpPr>
          <p:cNvPr id="172" name="Straight Arrow Connector 171">
            <a:extLst>
              <a:ext uri="{FF2B5EF4-FFF2-40B4-BE49-F238E27FC236}">
                <a16:creationId xmlns:a16="http://schemas.microsoft.com/office/drawing/2014/main" id="{14358BA3-E449-4929-8898-E0B39CC3C4C8}"/>
              </a:ext>
            </a:extLst>
          </p:cNvPr>
          <p:cNvCxnSpPr>
            <a:cxnSpLocks/>
            <a:stCxn id="174" idx="3"/>
            <a:endCxn id="171" idx="1"/>
          </p:cNvCxnSpPr>
          <p:nvPr/>
        </p:nvCxnSpPr>
        <p:spPr>
          <a:xfrm>
            <a:off x="2910952" y="2485083"/>
            <a:ext cx="717454"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73" name="Rectangle 172">
            <a:extLst>
              <a:ext uri="{FF2B5EF4-FFF2-40B4-BE49-F238E27FC236}">
                <a16:creationId xmlns:a16="http://schemas.microsoft.com/office/drawing/2014/main" id="{D9DC91CD-208C-401A-BB3F-CC444F4A1D6B}"/>
              </a:ext>
            </a:extLst>
          </p:cNvPr>
          <p:cNvSpPr/>
          <p:nvPr/>
        </p:nvSpPr>
        <p:spPr>
          <a:xfrm>
            <a:off x="8382681" y="2249309"/>
            <a:ext cx="1073776" cy="4715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800" dirty="0"/>
              <a:t>Out</a:t>
            </a:r>
          </a:p>
        </p:txBody>
      </p:sp>
      <p:sp>
        <p:nvSpPr>
          <p:cNvPr id="174" name="Rectangle 173">
            <a:extLst>
              <a:ext uri="{FF2B5EF4-FFF2-40B4-BE49-F238E27FC236}">
                <a16:creationId xmlns:a16="http://schemas.microsoft.com/office/drawing/2014/main" id="{DDA2E5C6-4FE3-4452-A156-B80A956556F2}"/>
              </a:ext>
            </a:extLst>
          </p:cNvPr>
          <p:cNvSpPr/>
          <p:nvPr/>
        </p:nvSpPr>
        <p:spPr>
          <a:xfrm>
            <a:off x="2214373" y="2249309"/>
            <a:ext cx="696579" cy="4715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800" dirty="0"/>
              <a:t>T1</a:t>
            </a:r>
          </a:p>
        </p:txBody>
      </p:sp>
      <p:cxnSp>
        <p:nvCxnSpPr>
          <p:cNvPr id="175" name="Straight Arrow Connector 174">
            <a:extLst>
              <a:ext uri="{FF2B5EF4-FFF2-40B4-BE49-F238E27FC236}">
                <a16:creationId xmlns:a16="http://schemas.microsoft.com/office/drawing/2014/main" id="{62A15072-2521-430D-9E33-104291B0B3AB}"/>
              </a:ext>
            </a:extLst>
          </p:cNvPr>
          <p:cNvCxnSpPr>
            <a:cxnSpLocks/>
            <a:stCxn id="171" idx="3"/>
            <a:endCxn id="178" idx="1"/>
          </p:cNvCxnSpPr>
          <p:nvPr/>
        </p:nvCxnSpPr>
        <p:spPr>
          <a:xfrm flipV="1">
            <a:off x="4578051" y="2485082"/>
            <a:ext cx="598954" cy="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76" name="Rectangle 175">
            <a:extLst>
              <a:ext uri="{FF2B5EF4-FFF2-40B4-BE49-F238E27FC236}">
                <a16:creationId xmlns:a16="http://schemas.microsoft.com/office/drawing/2014/main" id="{9E5926AD-A61B-4C03-9482-9F7B370EBD61}"/>
              </a:ext>
            </a:extLst>
          </p:cNvPr>
          <p:cNvSpPr/>
          <p:nvPr/>
        </p:nvSpPr>
        <p:spPr>
          <a:xfrm>
            <a:off x="6717426" y="2056191"/>
            <a:ext cx="938118" cy="857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Pass B</a:t>
            </a:r>
          </a:p>
        </p:txBody>
      </p:sp>
      <p:cxnSp>
        <p:nvCxnSpPr>
          <p:cNvPr id="177" name="Straight Arrow Connector 176">
            <a:extLst>
              <a:ext uri="{FF2B5EF4-FFF2-40B4-BE49-F238E27FC236}">
                <a16:creationId xmlns:a16="http://schemas.microsoft.com/office/drawing/2014/main" id="{7968F966-4C34-48B8-A178-B6EA47EFF13F}"/>
              </a:ext>
            </a:extLst>
          </p:cNvPr>
          <p:cNvCxnSpPr>
            <a:cxnSpLocks/>
            <a:stCxn id="176" idx="3"/>
            <a:endCxn id="173" idx="1"/>
          </p:cNvCxnSpPr>
          <p:nvPr/>
        </p:nvCxnSpPr>
        <p:spPr>
          <a:xfrm>
            <a:off x="7655544" y="2485083"/>
            <a:ext cx="727137"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78" name="Rectangle 177">
            <a:extLst>
              <a:ext uri="{FF2B5EF4-FFF2-40B4-BE49-F238E27FC236}">
                <a16:creationId xmlns:a16="http://schemas.microsoft.com/office/drawing/2014/main" id="{47C92EF4-6BD5-470A-B52B-E60E4DBC2B4D}"/>
              </a:ext>
            </a:extLst>
          </p:cNvPr>
          <p:cNvSpPr/>
          <p:nvPr/>
        </p:nvSpPr>
        <p:spPr>
          <a:xfrm>
            <a:off x="5177005" y="2249308"/>
            <a:ext cx="696579" cy="4715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800" dirty="0"/>
              <a:t>T2</a:t>
            </a:r>
          </a:p>
        </p:txBody>
      </p:sp>
      <p:cxnSp>
        <p:nvCxnSpPr>
          <p:cNvPr id="179" name="Straight Arrow Connector 178">
            <a:extLst>
              <a:ext uri="{FF2B5EF4-FFF2-40B4-BE49-F238E27FC236}">
                <a16:creationId xmlns:a16="http://schemas.microsoft.com/office/drawing/2014/main" id="{F2158907-CCB0-41B8-AFC5-2FABD4A3D17B}"/>
              </a:ext>
            </a:extLst>
          </p:cNvPr>
          <p:cNvCxnSpPr>
            <a:cxnSpLocks/>
            <a:stCxn id="178" idx="3"/>
            <a:endCxn id="176" idx="1"/>
          </p:cNvCxnSpPr>
          <p:nvPr/>
        </p:nvCxnSpPr>
        <p:spPr>
          <a:xfrm>
            <a:off x="5873584" y="2485082"/>
            <a:ext cx="843842" cy="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481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fade">
                                      <p:cBhvr>
                                        <p:cTn id="15" dur="500"/>
                                        <p:tgtEl>
                                          <p:spTgt spid="1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1"/>
                                        </p:tgtEl>
                                        <p:attrNameLst>
                                          <p:attrName>style.visibility</p:attrName>
                                        </p:attrNameLst>
                                      </p:cBhvr>
                                      <p:to>
                                        <p:strVal val="visible"/>
                                      </p:to>
                                    </p:set>
                                    <p:animEffect transition="in" filter="fade">
                                      <p:cBhvr>
                                        <p:cTn id="23" dur="500"/>
                                        <p:tgtEl>
                                          <p:spTgt spid="14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4"/>
                                        </p:tgtEl>
                                        <p:attrNameLst>
                                          <p:attrName>style.visibility</p:attrName>
                                        </p:attrNameLst>
                                      </p:cBhvr>
                                      <p:to>
                                        <p:strVal val="visible"/>
                                      </p:to>
                                    </p:set>
                                    <p:animEffect transition="in" filter="fade">
                                      <p:cBhvr>
                                        <p:cTn id="27" dur="500"/>
                                        <p:tgtEl>
                                          <p:spTgt spid="14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2"/>
                                        </p:tgtEl>
                                        <p:attrNameLst>
                                          <p:attrName>style.visibility</p:attrName>
                                        </p:attrNameLst>
                                      </p:cBhvr>
                                      <p:to>
                                        <p:strVal val="visible"/>
                                      </p:to>
                                    </p:set>
                                    <p:animEffect transition="in" filter="fade">
                                      <p:cBhvr>
                                        <p:cTn id="31" dur="500"/>
                                        <p:tgtEl>
                                          <p:spTgt spid="14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3"/>
                                        </p:tgtEl>
                                        <p:attrNameLst>
                                          <p:attrName>style.visibility</p:attrName>
                                        </p:attrNameLst>
                                      </p:cBhvr>
                                      <p:to>
                                        <p:strVal val="visible"/>
                                      </p:to>
                                    </p:set>
                                    <p:animEffect transition="in" filter="fade">
                                      <p:cBhvr>
                                        <p:cTn id="35" dur="500"/>
                                        <p:tgtEl>
                                          <p:spTgt spid="14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0"/>
                                        </p:tgtEl>
                                        <p:attrNameLst>
                                          <p:attrName>style.visibility</p:attrName>
                                        </p:attrNameLst>
                                      </p:cBhvr>
                                      <p:to>
                                        <p:strVal val="visible"/>
                                      </p:to>
                                    </p:set>
                                    <p:animEffect transition="in" filter="fade">
                                      <p:cBhvr>
                                        <p:cTn id="40" dur="500"/>
                                        <p:tgtEl>
                                          <p:spTgt spid="160"/>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47"/>
                                        </p:tgtEl>
                                        <p:attrNameLst>
                                          <p:attrName>style.visibility</p:attrName>
                                        </p:attrNameLst>
                                      </p:cBhvr>
                                      <p:to>
                                        <p:strVal val="visible"/>
                                      </p:to>
                                    </p:set>
                                    <p:animEffect transition="in" filter="fade">
                                      <p:cBhvr>
                                        <p:cTn id="44" dur="500"/>
                                        <p:tgtEl>
                                          <p:spTgt spid="147"/>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146"/>
                                        </p:tgtEl>
                                        <p:attrNameLst>
                                          <p:attrName>style.visibility</p:attrName>
                                        </p:attrNameLst>
                                      </p:cBhvr>
                                      <p:to>
                                        <p:strVal val="visible"/>
                                      </p:to>
                                    </p:set>
                                    <p:animEffect transition="in" filter="fade">
                                      <p:cBhvr>
                                        <p:cTn id="48" dur="500"/>
                                        <p:tgtEl>
                                          <p:spTgt spid="146"/>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152"/>
                                        </p:tgtEl>
                                        <p:attrNameLst>
                                          <p:attrName>style.visibility</p:attrName>
                                        </p:attrNameLst>
                                      </p:cBhvr>
                                      <p:to>
                                        <p:strVal val="visible"/>
                                      </p:to>
                                    </p:set>
                                    <p:animEffect transition="in" filter="fade">
                                      <p:cBhvr>
                                        <p:cTn id="52" dur="500"/>
                                        <p:tgtEl>
                                          <p:spTgt spid="152"/>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150"/>
                                        </p:tgtEl>
                                        <p:attrNameLst>
                                          <p:attrName>style.visibility</p:attrName>
                                        </p:attrNameLst>
                                      </p:cBhvr>
                                      <p:to>
                                        <p:strVal val="visible"/>
                                      </p:to>
                                    </p:set>
                                    <p:animEffect transition="in" filter="fade">
                                      <p:cBhvr>
                                        <p:cTn id="56" dur="500"/>
                                        <p:tgtEl>
                                          <p:spTgt spid="150"/>
                                        </p:tgtEl>
                                      </p:cBhvr>
                                    </p:animEffect>
                                  </p:childTnLst>
                                </p:cTn>
                              </p:par>
                            </p:childTnLst>
                          </p:cTn>
                        </p:par>
                        <p:par>
                          <p:cTn id="57" fill="hold">
                            <p:stCondLst>
                              <p:cond delay="2500"/>
                            </p:stCondLst>
                            <p:childTnLst>
                              <p:par>
                                <p:cTn id="58" presetID="10" presetClass="entr" presetSubtype="0" fill="hold" grpId="0" nodeType="afterEffect">
                                  <p:stCondLst>
                                    <p:cond delay="0"/>
                                  </p:stCondLst>
                                  <p:childTnLst>
                                    <p:set>
                                      <p:cBhvr>
                                        <p:cTn id="59" dur="1" fill="hold">
                                          <p:stCondLst>
                                            <p:cond delay="0"/>
                                          </p:stCondLst>
                                        </p:cTn>
                                        <p:tgtEl>
                                          <p:spTgt spid="151"/>
                                        </p:tgtEl>
                                        <p:attrNameLst>
                                          <p:attrName>style.visibility</p:attrName>
                                        </p:attrNameLst>
                                      </p:cBhvr>
                                      <p:to>
                                        <p:strVal val="visible"/>
                                      </p:to>
                                    </p:set>
                                    <p:animEffect transition="in" filter="fade">
                                      <p:cBhvr>
                                        <p:cTn id="60" dur="500"/>
                                        <p:tgtEl>
                                          <p:spTgt spid="15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61"/>
                                        </p:tgtEl>
                                        <p:attrNameLst>
                                          <p:attrName>style.visibility</p:attrName>
                                        </p:attrNameLst>
                                      </p:cBhvr>
                                      <p:to>
                                        <p:strVal val="visible"/>
                                      </p:to>
                                    </p:set>
                                    <p:animEffect transition="in" filter="fade">
                                      <p:cBhvr>
                                        <p:cTn id="65"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0" grpId="0" animBg="1"/>
      <p:bldP spid="140" grpId="0" animBg="1"/>
      <p:bldP spid="141" grpId="0" animBg="1"/>
      <p:bldP spid="142" grpId="0" animBg="1"/>
      <p:bldP spid="143" grpId="0" animBg="1"/>
      <p:bldP spid="144" grpId="0" animBg="1"/>
      <p:bldP spid="145" grpId="0"/>
      <p:bldP spid="146" grpId="0" animBg="1"/>
      <p:bldP spid="147" grpId="0" animBg="1"/>
      <p:bldP spid="150" grpId="0" animBg="1"/>
      <p:bldP spid="151" grpId="0" animBg="1"/>
      <p:bldP spid="152" grpId="0" animBg="1"/>
      <p:bldP spid="160" grpId="0"/>
      <p:bldP spid="16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55FA-927B-4BDB-AFDB-4641DEED603A}"/>
              </a:ext>
            </a:extLst>
          </p:cNvPr>
          <p:cNvSpPr>
            <a:spLocks noGrp="1"/>
          </p:cNvSpPr>
          <p:nvPr>
            <p:ph type="title"/>
          </p:nvPr>
        </p:nvSpPr>
        <p:spPr/>
        <p:txBody>
          <a:bodyPr/>
          <a:lstStyle/>
          <a:p>
            <a:r>
              <a:rPr lang="en-CA" dirty="0"/>
              <a:t>In Summary</a:t>
            </a:r>
          </a:p>
        </p:txBody>
      </p:sp>
      <p:sp>
        <p:nvSpPr>
          <p:cNvPr id="3" name="Text Placeholder 2">
            <a:extLst>
              <a:ext uri="{FF2B5EF4-FFF2-40B4-BE49-F238E27FC236}">
                <a16:creationId xmlns:a16="http://schemas.microsoft.com/office/drawing/2014/main" id="{1A74677E-1CE9-4068-9481-E9E11DDA6B38}"/>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13978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EE7F-4FE7-493E-ADC4-1E0DD6BB0FE9}"/>
              </a:ext>
            </a:extLst>
          </p:cNvPr>
          <p:cNvSpPr>
            <a:spLocks noGrp="1"/>
          </p:cNvSpPr>
          <p:nvPr>
            <p:ph type="title"/>
          </p:nvPr>
        </p:nvSpPr>
        <p:spPr>
          <a:xfrm>
            <a:off x="838199" y="365125"/>
            <a:ext cx="10811675" cy="1325563"/>
          </a:xfrm>
        </p:spPr>
        <p:txBody>
          <a:bodyPr/>
          <a:lstStyle/>
          <a:p>
            <a:r>
              <a:rPr lang="en-CA" dirty="0"/>
              <a:t>Motivation: Generic Domain-Specific Solutions</a:t>
            </a:r>
          </a:p>
        </p:txBody>
      </p:sp>
      <p:pic>
        <p:nvPicPr>
          <p:cNvPr id="5" name="Content Placeholder 4">
            <a:extLst>
              <a:ext uri="{FF2B5EF4-FFF2-40B4-BE49-F238E27FC236}">
                <a16:creationId xmlns:a16="http://schemas.microsoft.com/office/drawing/2014/main" id="{9AF08A99-65DC-4FA9-AA0F-EFC4E4978C40}"/>
              </a:ext>
            </a:extLst>
          </p:cNvPr>
          <p:cNvPicPr>
            <a:picLocks noGrp="1" noChangeAspect="1"/>
          </p:cNvPicPr>
          <p:nvPr>
            <p:ph idx="1"/>
          </p:nvPr>
        </p:nvPicPr>
        <p:blipFill>
          <a:blip r:embed="rId3"/>
          <a:stretch>
            <a:fillRect/>
          </a:stretch>
        </p:blipFill>
        <p:spPr>
          <a:xfrm>
            <a:off x="1688716" y="1769366"/>
            <a:ext cx="3391835" cy="25024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C6F58E9F-21B9-4195-9F65-C8B9F183D69D}"/>
              </a:ext>
            </a:extLst>
          </p:cNvPr>
          <p:cNvPicPr>
            <a:picLocks noChangeAspect="1"/>
          </p:cNvPicPr>
          <p:nvPr/>
        </p:nvPicPr>
        <p:blipFill>
          <a:blip r:embed="rId4"/>
          <a:stretch>
            <a:fillRect/>
          </a:stretch>
        </p:blipFill>
        <p:spPr>
          <a:xfrm>
            <a:off x="5950716" y="1881833"/>
            <a:ext cx="5863384" cy="3159236"/>
          </a:xfrm>
          <a:prstGeom prst="rect">
            <a:avLst/>
          </a:prstGeom>
        </p:spPr>
      </p:pic>
      <p:sp>
        <p:nvSpPr>
          <p:cNvPr id="7" name="TextBox 6">
            <a:extLst>
              <a:ext uri="{FF2B5EF4-FFF2-40B4-BE49-F238E27FC236}">
                <a16:creationId xmlns:a16="http://schemas.microsoft.com/office/drawing/2014/main" id="{0743E513-FB4A-43AE-AE38-D141C0ADA402}"/>
              </a:ext>
            </a:extLst>
          </p:cNvPr>
          <p:cNvSpPr txBox="1"/>
          <p:nvPr/>
        </p:nvSpPr>
        <p:spPr>
          <a:xfrm>
            <a:off x="7468367" y="5047548"/>
            <a:ext cx="2828082" cy="369332"/>
          </a:xfrm>
          <a:prstGeom prst="rect">
            <a:avLst/>
          </a:prstGeom>
          <a:noFill/>
        </p:spPr>
        <p:txBody>
          <a:bodyPr wrap="none" rtlCol="0">
            <a:spAutoFit/>
          </a:bodyPr>
          <a:lstStyle/>
          <a:p>
            <a:r>
              <a:rPr lang="en-CA" dirty="0"/>
              <a:t>Figure from [Laine et al. ‘13]</a:t>
            </a:r>
          </a:p>
        </p:txBody>
      </p:sp>
      <p:pic>
        <p:nvPicPr>
          <p:cNvPr id="11" name="Picture 10">
            <a:extLst>
              <a:ext uri="{FF2B5EF4-FFF2-40B4-BE49-F238E27FC236}">
                <a16:creationId xmlns:a16="http://schemas.microsoft.com/office/drawing/2014/main" id="{319C6BCE-99DF-43B8-B4D8-DC1DA96B5E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112" y="3760341"/>
            <a:ext cx="2661784" cy="19939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A5149DAB-BAD0-4518-A986-33604D684D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5528" y="4565945"/>
            <a:ext cx="2368556" cy="18276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34557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7AB58804-9184-4127-AC3A-B28191C09729}"/>
              </a:ext>
            </a:extLst>
          </p:cNvPr>
          <p:cNvPicPr>
            <a:picLocks noChangeAspect="1"/>
          </p:cNvPicPr>
          <p:nvPr/>
        </p:nvPicPr>
        <p:blipFill>
          <a:blip r:embed="rId3"/>
          <a:stretch>
            <a:fillRect/>
          </a:stretch>
        </p:blipFill>
        <p:spPr>
          <a:xfrm>
            <a:off x="9022884" y="4056382"/>
            <a:ext cx="921964" cy="921964"/>
          </a:xfrm>
          <a:prstGeom prst="rect">
            <a:avLst/>
          </a:prstGeom>
        </p:spPr>
      </p:pic>
      <p:pic>
        <p:nvPicPr>
          <p:cNvPr id="23" name="Picture 22">
            <a:extLst>
              <a:ext uri="{FF2B5EF4-FFF2-40B4-BE49-F238E27FC236}">
                <a16:creationId xmlns:a16="http://schemas.microsoft.com/office/drawing/2014/main" id="{710E78A7-CAF9-4F20-A26E-1325088D5567}"/>
              </a:ext>
            </a:extLst>
          </p:cNvPr>
          <p:cNvPicPr>
            <a:picLocks noChangeAspect="1"/>
          </p:cNvPicPr>
          <p:nvPr/>
        </p:nvPicPr>
        <p:blipFill>
          <a:blip r:embed="rId4"/>
          <a:stretch>
            <a:fillRect/>
          </a:stretch>
        </p:blipFill>
        <p:spPr>
          <a:xfrm>
            <a:off x="9159124" y="3750524"/>
            <a:ext cx="926970" cy="926970"/>
          </a:xfrm>
          <a:prstGeom prst="rect">
            <a:avLst/>
          </a:prstGeom>
        </p:spPr>
      </p:pic>
      <p:pic>
        <p:nvPicPr>
          <p:cNvPr id="24" name="Picture 23">
            <a:extLst>
              <a:ext uri="{FF2B5EF4-FFF2-40B4-BE49-F238E27FC236}">
                <a16:creationId xmlns:a16="http://schemas.microsoft.com/office/drawing/2014/main" id="{95ED4277-049E-4171-B4EC-39EA86FC0B1D}"/>
              </a:ext>
            </a:extLst>
          </p:cNvPr>
          <p:cNvPicPr>
            <a:picLocks noChangeAspect="1"/>
          </p:cNvPicPr>
          <p:nvPr/>
        </p:nvPicPr>
        <p:blipFill>
          <a:blip r:embed="rId4"/>
          <a:stretch>
            <a:fillRect/>
          </a:stretch>
        </p:blipFill>
        <p:spPr>
          <a:xfrm>
            <a:off x="8407878" y="3737954"/>
            <a:ext cx="926970" cy="926970"/>
          </a:xfrm>
          <a:prstGeom prst="rect">
            <a:avLst/>
          </a:prstGeom>
        </p:spPr>
      </p:pic>
      <p:pic>
        <p:nvPicPr>
          <p:cNvPr id="25" name="Picture 24">
            <a:extLst>
              <a:ext uri="{FF2B5EF4-FFF2-40B4-BE49-F238E27FC236}">
                <a16:creationId xmlns:a16="http://schemas.microsoft.com/office/drawing/2014/main" id="{72CD8B8B-8C5D-487C-B41E-7BFC71BBA3DD}"/>
              </a:ext>
            </a:extLst>
          </p:cNvPr>
          <p:cNvPicPr>
            <a:picLocks noChangeAspect="1"/>
          </p:cNvPicPr>
          <p:nvPr/>
        </p:nvPicPr>
        <p:blipFill>
          <a:blip r:embed="rId3"/>
          <a:stretch>
            <a:fillRect/>
          </a:stretch>
        </p:blipFill>
        <p:spPr>
          <a:xfrm>
            <a:off x="8297077" y="4052517"/>
            <a:ext cx="921964" cy="921964"/>
          </a:xfrm>
          <a:prstGeom prst="rect">
            <a:avLst/>
          </a:prstGeom>
        </p:spPr>
      </p:pic>
      <p:pic>
        <p:nvPicPr>
          <p:cNvPr id="26" name="Picture 25">
            <a:extLst>
              <a:ext uri="{FF2B5EF4-FFF2-40B4-BE49-F238E27FC236}">
                <a16:creationId xmlns:a16="http://schemas.microsoft.com/office/drawing/2014/main" id="{EF9C5099-BD08-47F2-88B9-97FBE0731D9A}"/>
              </a:ext>
            </a:extLst>
          </p:cNvPr>
          <p:cNvPicPr>
            <a:picLocks noChangeAspect="1"/>
          </p:cNvPicPr>
          <p:nvPr/>
        </p:nvPicPr>
        <p:blipFill>
          <a:blip r:embed="rId3"/>
          <a:stretch>
            <a:fillRect/>
          </a:stretch>
        </p:blipFill>
        <p:spPr>
          <a:xfrm>
            <a:off x="7558406" y="4052517"/>
            <a:ext cx="921964" cy="921964"/>
          </a:xfrm>
          <a:prstGeom prst="rect">
            <a:avLst/>
          </a:prstGeom>
        </p:spPr>
      </p:pic>
      <p:pic>
        <p:nvPicPr>
          <p:cNvPr id="27" name="Picture 26">
            <a:extLst>
              <a:ext uri="{FF2B5EF4-FFF2-40B4-BE49-F238E27FC236}">
                <a16:creationId xmlns:a16="http://schemas.microsoft.com/office/drawing/2014/main" id="{2A189D47-A87A-4910-9543-084C58696AD1}"/>
              </a:ext>
            </a:extLst>
          </p:cNvPr>
          <p:cNvPicPr>
            <a:picLocks noChangeAspect="1"/>
          </p:cNvPicPr>
          <p:nvPr/>
        </p:nvPicPr>
        <p:blipFill>
          <a:blip r:embed="rId4"/>
          <a:stretch>
            <a:fillRect/>
          </a:stretch>
        </p:blipFill>
        <p:spPr>
          <a:xfrm>
            <a:off x="7676357" y="3737954"/>
            <a:ext cx="926970" cy="926970"/>
          </a:xfrm>
          <a:prstGeom prst="rect">
            <a:avLst/>
          </a:prstGeom>
        </p:spPr>
      </p:pic>
      <p:sp>
        <p:nvSpPr>
          <p:cNvPr id="2" name="Title 1">
            <a:extLst>
              <a:ext uri="{FF2B5EF4-FFF2-40B4-BE49-F238E27FC236}">
                <a16:creationId xmlns:a16="http://schemas.microsoft.com/office/drawing/2014/main" id="{088F52AF-5A68-4EE4-A1D6-EAD32EBEB2F1}"/>
              </a:ext>
            </a:extLst>
          </p:cNvPr>
          <p:cNvSpPr>
            <a:spLocks noGrp="1"/>
          </p:cNvSpPr>
          <p:nvPr>
            <p:ph type="title"/>
          </p:nvPr>
        </p:nvSpPr>
        <p:spPr/>
        <p:txBody>
          <a:bodyPr/>
          <a:lstStyle/>
          <a:p>
            <a:r>
              <a:rPr lang="en-CA" dirty="0"/>
              <a:t>In Summary</a:t>
            </a:r>
          </a:p>
        </p:txBody>
      </p:sp>
      <p:sp>
        <p:nvSpPr>
          <p:cNvPr id="3" name="Content Placeholder 2">
            <a:extLst>
              <a:ext uri="{FF2B5EF4-FFF2-40B4-BE49-F238E27FC236}">
                <a16:creationId xmlns:a16="http://schemas.microsoft.com/office/drawing/2014/main" id="{817E7C07-BAFB-4DB0-8C21-5351DB1C5BB0}"/>
              </a:ext>
            </a:extLst>
          </p:cNvPr>
          <p:cNvSpPr>
            <a:spLocks noGrp="1"/>
          </p:cNvSpPr>
          <p:nvPr>
            <p:ph idx="1"/>
          </p:nvPr>
        </p:nvSpPr>
        <p:spPr>
          <a:xfrm>
            <a:off x="838200" y="1825625"/>
            <a:ext cx="10515600" cy="4693838"/>
          </a:xfrm>
        </p:spPr>
        <p:txBody>
          <a:bodyPr>
            <a:normAutofit fontScale="92500" lnSpcReduction="20000"/>
          </a:bodyPr>
          <a:lstStyle/>
          <a:p>
            <a:pPr marL="0" indent="0">
              <a:buNone/>
            </a:pPr>
            <a:r>
              <a:rPr lang="en-CA" sz="4300" b="1" dirty="0"/>
              <a:t>Part 1</a:t>
            </a:r>
          </a:p>
          <a:p>
            <a:pPr marL="0" indent="0">
              <a:buNone/>
            </a:pPr>
            <a:endParaRPr lang="en-CA" sz="2200" dirty="0"/>
          </a:p>
          <a:p>
            <a:pPr marL="0" indent="0">
              <a:buNone/>
            </a:pPr>
            <a:r>
              <a:rPr lang="en-CA" dirty="0"/>
              <a:t>Memory Management</a:t>
            </a:r>
          </a:p>
          <a:p>
            <a:pPr lvl="1"/>
            <a:r>
              <a:rPr lang="en-CA" dirty="0"/>
              <a:t>System Memory, Video Memory</a:t>
            </a:r>
          </a:p>
          <a:p>
            <a:pPr lvl="1"/>
            <a:r>
              <a:rPr lang="en-CA" dirty="0"/>
              <a:t>Virtual Memory between them</a:t>
            </a:r>
          </a:p>
          <a:p>
            <a:pPr lvl="1"/>
            <a:endParaRPr lang="en-CA" dirty="0"/>
          </a:p>
          <a:p>
            <a:pPr marL="0" indent="0">
              <a:buNone/>
            </a:pPr>
            <a:r>
              <a:rPr lang="en-CA" dirty="0"/>
              <a:t>Command Lists</a:t>
            </a:r>
          </a:p>
          <a:p>
            <a:pPr lvl="1"/>
            <a:r>
              <a:rPr lang="en-CA" dirty="0"/>
              <a:t>CPU builds schedule for GPU to consume</a:t>
            </a:r>
          </a:p>
          <a:p>
            <a:pPr lvl="1"/>
            <a:r>
              <a:rPr lang="fr-CA" dirty="0" err="1"/>
              <a:t>Synchronize</a:t>
            </a:r>
            <a:r>
              <a:rPr lang="fr-CA" dirty="0"/>
              <a:t> </a:t>
            </a:r>
            <a:r>
              <a:rPr lang="fr-CA" dirty="0" err="1"/>
              <a:t>with</a:t>
            </a:r>
            <a:r>
              <a:rPr lang="fr-CA" dirty="0"/>
              <a:t> </a:t>
            </a:r>
            <a:r>
              <a:rPr lang="fr-CA" dirty="0" err="1"/>
              <a:t>fences</a:t>
            </a:r>
            <a:endParaRPr lang="en-CA" dirty="0"/>
          </a:p>
          <a:p>
            <a:pPr marL="457200" lvl="1" indent="0">
              <a:buNone/>
            </a:pPr>
            <a:endParaRPr lang="en-CA" dirty="0"/>
          </a:p>
          <a:p>
            <a:pPr marL="0" indent="0">
              <a:buNone/>
            </a:pPr>
            <a:r>
              <a:rPr lang="en-CA" dirty="0"/>
              <a:t>Descriptors</a:t>
            </a:r>
          </a:p>
          <a:p>
            <a:pPr lvl="1"/>
            <a:r>
              <a:rPr lang="en-CA" dirty="0"/>
              <a:t>Address + metadata</a:t>
            </a:r>
          </a:p>
          <a:p>
            <a:pPr lvl="1"/>
            <a:r>
              <a:rPr lang="en-CA" dirty="0"/>
              <a:t>HW-friendly GPU object reference</a:t>
            </a:r>
          </a:p>
          <a:p>
            <a:pPr lvl="1"/>
            <a:endParaRPr lang="en-CA" dirty="0"/>
          </a:p>
        </p:txBody>
      </p:sp>
      <p:sp>
        <p:nvSpPr>
          <p:cNvPr id="4" name="Rectangle 3">
            <a:extLst>
              <a:ext uri="{FF2B5EF4-FFF2-40B4-BE49-F238E27FC236}">
                <a16:creationId xmlns:a16="http://schemas.microsoft.com/office/drawing/2014/main" id="{A6FC930F-0A38-482E-B30D-8E932D16A8A0}"/>
              </a:ext>
            </a:extLst>
          </p:cNvPr>
          <p:cNvSpPr/>
          <p:nvPr/>
        </p:nvSpPr>
        <p:spPr>
          <a:xfrm>
            <a:off x="6787903" y="2799041"/>
            <a:ext cx="985364" cy="781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CPU Memory</a:t>
            </a:r>
          </a:p>
        </p:txBody>
      </p:sp>
      <p:sp>
        <p:nvSpPr>
          <p:cNvPr id="5" name="Rectangle 4">
            <a:extLst>
              <a:ext uri="{FF2B5EF4-FFF2-40B4-BE49-F238E27FC236}">
                <a16:creationId xmlns:a16="http://schemas.microsoft.com/office/drawing/2014/main" id="{38E6EDAF-351A-4748-BA6A-CE3FC1361E69}"/>
              </a:ext>
            </a:extLst>
          </p:cNvPr>
          <p:cNvSpPr/>
          <p:nvPr/>
        </p:nvSpPr>
        <p:spPr>
          <a:xfrm>
            <a:off x="8874968" y="2799041"/>
            <a:ext cx="985364" cy="781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GPU Memory</a:t>
            </a:r>
          </a:p>
        </p:txBody>
      </p:sp>
      <p:sp>
        <p:nvSpPr>
          <p:cNvPr id="6" name="Arrow: Left-Right 5">
            <a:extLst>
              <a:ext uri="{FF2B5EF4-FFF2-40B4-BE49-F238E27FC236}">
                <a16:creationId xmlns:a16="http://schemas.microsoft.com/office/drawing/2014/main" id="{D4AF8965-14F4-4B52-8F1D-5878F8909D0A}"/>
              </a:ext>
            </a:extLst>
          </p:cNvPr>
          <p:cNvSpPr/>
          <p:nvPr/>
        </p:nvSpPr>
        <p:spPr>
          <a:xfrm>
            <a:off x="7773267" y="2987504"/>
            <a:ext cx="1101701" cy="404849"/>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pic>
        <p:nvPicPr>
          <p:cNvPr id="8" name="Picture 7">
            <a:extLst>
              <a:ext uri="{FF2B5EF4-FFF2-40B4-BE49-F238E27FC236}">
                <a16:creationId xmlns:a16="http://schemas.microsoft.com/office/drawing/2014/main" id="{E62AD951-D789-41BE-8D23-E93A07D069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787903" y="3920091"/>
            <a:ext cx="1077461" cy="1077461"/>
          </a:xfrm>
          <a:prstGeom prst="rect">
            <a:avLst/>
          </a:prstGeom>
        </p:spPr>
      </p:pic>
      <p:sp>
        <p:nvSpPr>
          <p:cNvPr id="12" name="Rectangle 11">
            <a:extLst>
              <a:ext uri="{FF2B5EF4-FFF2-40B4-BE49-F238E27FC236}">
                <a16:creationId xmlns:a16="http://schemas.microsoft.com/office/drawing/2014/main" id="{0190991C-00AC-4098-9410-B01DCAEB0496}"/>
              </a:ext>
            </a:extLst>
          </p:cNvPr>
          <p:cNvSpPr/>
          <p:nvPr/>
        </p:nvSpPr>
        <p:spPr>
          <a:xfrm>
            <a:off x="6787903" y="5372319"/>
            <a:ext cx="949682" cy="8794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Texture</a:t>
            </a:r>
          </a:p>
        </p:txBody>
      </p:sp>
      <p:sp>
        <p:nvSpPr>
          <p:cNvPr id="13" name="Rectangle 12">
            <a:extLst>
              <a:ext uri="{FF2B5EF4-FFF2-40B4-BE49-F238E27FC236}">
                <a16:creationId xmlns:a16="http://schemas.microsoft.com/office/drawing/2014/main" id="{8A380B6A-326B-4C78-BB62-A2EB4DBB6398}"/>
              </a:ext>
            </a:extLst>
          </p:cNvPr>
          <p:cNvSpPr/>
          <p:nvPr/>
        </p:nvSpPr>
        <p:spPr>
          <a:xfrm>
            <a:off x="8442157" y="5372319"/>
            <a:ext cx="2034716" cy="5959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dirty="0" err="1"/>
              <a:t>Ptr</a:t>
            </a:r>
            <a:r>
              <a:rPr lang="en-CA" dirty="0"/>
              <a:t> &amp; Meta</a:t>
            </a:r>
            <a:br>
              <a:rPr lang="en-CA" dirty="0"/>
            </a:br>
            <a:r>
              <a:rPr lang="en-CA" dirty="0"/>
              <a:t>(</a:t>
            </a:r>
            <a:r>
              <a:rPr lang="en-CA" dirty="0">
                <a:latin typeface="Consolas" panose="020B0609020204030204" pitchFamily="49" charset="0"/>
              </a:rPr>
              <a:t>hundreds</a:t>
            </a:r>
            <a:r>
              <a:rPr lang="en-CA" dirty="0"/>
              <a:t> of bits)</a:t>
            </a:r>
          </a:p>
        </p:txBody>
      </p:sp>
      <p:cxnSp>
        <p:nvCxnSpPr>
          <p:cNvPr id="15" name="Straight Arrow Connector 14">
            <a:extLst>
              <a:ext uri="{FF2B5EF4-FFF2-40B4-BE49-F238E27FC236}">
                <a16:creationId xmlns:a16="http://schemas.microsoft.com/office/drawing/2014/main" id="{E72CBA24-3F2C-4C4D-BAF9-646C5B8FC407}"/>
              </a:ext>
            </a:extLst>
          </p:cNvPr>
          <p:cNvCxnSpPr>
            <a:cxnSpLocks/>
            <a:stCxn id="13" idx="1"/>
            <a:endCxn id="12" idx="3"/>
          </p:cNvCxnSpPr>
          <p:nvPr/>
        </p:nvCxnSpPr>
        <p:spPr>
          <a:xfrm flipH="1">
            <a:off x="7737585" y="5670287"/>
            <a:ext cx="704572" cy="1417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6369308-D87F-4EE1-A798-E38E20E776B7}"/>
              </a:ext>
            </a:extLst>
          </p:cNvPr>
          <p:cNvCxnSpPr>
            <a:cxnSpLocks/>
          </p:cNvCxnSpPr>
          <p:nvPr/>
        </p:nvCxnSpPr>
        <p:spPr>
          <a:xfrm>
            <a:off x="5772586" y="3783243"/>
            <a:ext cx="5581214"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80B8EA18-EC49-45EA-85F6-AAB9B8F1A9C2}"/>
              </a:ext>
            </a:extLst>
          </p:cNvPr>
          <p:cNvCxnSpPr>
            <a:cxnSpLocks/>
          </p:cNvCxnSpPr>
          <p:nvPr/>
        </p:nvCxnSpPr>
        <p:spPr>
          <a:xfrm>
            <a:off x="5772586" y="5115288"/>
            <a:ext cx="5581214"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F2D0B71-7ACE-4CAB-B598-FB84F91C4BBB}"/>
              </a:ext>
            </a:extLst>
          </p:cNvPr>
          <p:cNvSpPr txBox="1"/>
          <p:nvPr/>
        </p:nvSpPr>
        <p:spPr>
          <a:xfrm>
            <a:off x="7991869" y="3919831"/>
            <a:ext cx="301686" cy="369332"/>
          </a:xfrm>
          <a:prstGeom prst="rect">
            <a:avLst/>
          </a:prstGeom>
          <a:noFill/>
        </p:spPr>
        <p:txBody>
          <a:bodyPr wrap="none" rtlCol="0">
            <a:spAutoFit/>
          </a:bodyPr>
          <a:lstStyle/>
          <a:p>
            <a:r>
              <a:rPr lang="en-CA" dirty="0"/>
              <a:t>1</a:t>
            </a:r>
          </a:p>
        </p:txBody>
      </p:sp>
      <p:sp>
        <p:nvSpPr>
          <p:cNvPr id="20" name="TextBox 19">
            <a:extLst>
              <a:ext uri="{FF2B5EF4-FFF2-40B4-BE49-F238E27FC236}">
                <a16:creationId xmlns:a16="http://schemas.microsoft.com/office/drawing/2014/main" id="{6E419752-639C-4368-88A0-466ED5914457}"/>
              </a:ext>
            </a:extLst>
          </p:cNvPr>
          <p:cNvSpPr txBox="1"/>
          <p:nvPr/>
        </p:nvSpPr>
        <p:spPr>
          <a:xfrm>
            <a:off x="8726284" y="3919831"/>
            <a:ext cx="301686" cy="369332"/>
          </a:xfrm>
          <a:prstGeom prst="rect">
            <a:avLst/>
          </a:prstGeom>
          <a:noFill/>
        </p:spPr>
        <p:txBody>
          <a:bodyPr wrap="none" rtlCol="0">
            <a:spAutoFit/>
          </a:bodyPr>
          <a:lstStyle/>
          <a:p>
            <a:r>
              <a:rPr lang="en-CA" dirty="0"/>
              <a:t>2</a:t>
            </a:r>
          </a:p>
        </p:txBody>
      </p:sp>
      <p:sp>
        <p:nvSpPr>
          <p:cNvPr id="21" name="TextBox 20">
            <a:extLst>
              <a:ext uri="{FF2B5EF4-FFF2-40B4-BE49-F238E27FC236}">
                <a16:creationId xmlns:a16="http://schemas.microsoft.com/office/drawing/2014/main" id="{E13732C2-FDDA-4C37-BBEF-4E1AC5B4D444}"/>
              </a:ext>
            </a:extLst>
          </p:cNvPr>
          <p:cNvSpPr txBox="1"/>
          <p:nvPr/>
        </p:nvSpPr>
        <p:spPr>
          <a:xfrm>
            <a:off x="9489005" y="3909774"/>
            <a:ext cx="301686" cy="369332"/>
          </a:xfrm>
          <a:prstGeom prst="rect">
            <a:avLst/>
          </a:prstGeom>
          <a:noFill/>
        </p:spPr>
        <p:txBody>
          <a:bodyPr wrap="none" rtlCol="0">
            <a:spAutoFit/>
          </a:bodyPr>
          <a:lstStyle/>
          <a:p>
            <a:r>
              <a:rPr lang="en-CA" dirty="0"/>
              <a:t>3</a:t>
            </a:r>
          </a:p>
        </p:txBody>
      </p:sp>
    </p:spTree>
    <p:extLst>
      <p:ext uri="{BB962C8B-B14F-4D97-AF65-F5344CB8AC3E}">
        <p14:creationId xmlns:p14="http://schemas.microsoft.com/office/powerpoint/2010/main" val="37969401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52AF-5A68-4EE4-A1D6-EAD32EBEB2F1}"/>
              </a:ext>
            </a:extLst>
          </p:cNvPr>
          <p:cNvSpPr>
            <a:spLocks noGrp="1"/>
          </p:cNvSpPr>
          <p:nvPr>
            <p:ph type="title"/>
          </p:nvPr>
        </p:nvSpPr>
        <p:spPr/>
        <p:txBody>
          <a:bodyPr/>
          <a:lstStyle/>
          <a:p>
            <a:r>
              <a:rPr lang="en-CA" dirty="0"/>
              <a:t>In Summary</a:t>
            </a:r>
          </a:p>
        </p:txBody>
      </p:sp>
      <p:sp>
        <p:nvSpPr>
          <p:cNvPr id="3" name="Content Placeholder 2">
            <a:extLst>
              <a:ext uri="{FF2B5EF4-FFF2-40B4-BE49-F238E27FC236}">
                <a16:creationId xmlns:a16="http://schemas.microsoft.com/office/drawing/2014/main" id="{817E7C07-BAFB-4DB0-8C21-5351DB1C5BB0}"/>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CA" sz="4300" b="1" dirty="0"/>
              <a:t>Part 2</a:t>
            </a:r>
          </a:p>
          <a:p>
            <a:pPr marL="0" indent="0">
              <a:buNone/>
            </a:pPr>
            <a:endParaRPr lang="en-CA" sz="2000" dirty="0"/>
          </a:p>
          <a:p>
            <a:pPr marL="0" indent="0">
              <a:buNone/>
            </a:pPr>
            <a:r>
              <a:rPr lang="en-CA" dirty="0"/>
              <a:t>Ring Buffers</a:t>
            </a:r>
          </a:p>
          <a:p>
            <a:pPr lvl="1"/>
            <a:r>
              <a:rPr lang="en-CA" dirty="0"/>
              <a:t>CPU-&gt;GPU streaming primitive</a:t>
            </a:r>
          </a:p>
          <a:p>
            <a:pPr lvl="1"/>
            <a:endParaRPr lang="en-CA" dirty="0"/>
          </a:p>
          <a:p>
            <a:pPr marL="0" indent="0">
              <a:buNone/>
            </a:pPr>
            <a:r>
              <a:rPr lang="en-CA" dirty="0"/>
              <a:t>Parallel Command Recording</a:t>
            </a:r>
          </a:p>
          <a:p>
            <a:pPr lvl="1"/>
            <a:r>
              <a:rPr lang="en-CA" dirty="0"/>
              <a:t>Task-parallelizing command recording</a:t>
            </a:r>
          </a:p>
          <a:p>
            <a:pPr lvl="1"/>
            <a:r>
              <a:rPr lang="fr-CA" dirty="0"/>
              <a:t>R</a:t>
            </a:r>
            <a:r>
              <a:rPr lang="en-CA" dirty="0" err="1"/>
              <a:t>egular</a:t>
            </a:r>
            <a:r>
              <a:rPr lang="en-CA" dirty="0"/>
              <a:t> vs. Irregular cases</a:t>
            </a:r>
          </a:p>
          <a:p>
            <a:pPr marL="457200" lvl="1" indent="0">
              <a:buNone/>
            </a:pPr>
            <a:endParaRPr lang="en-CA" dirty="0"/>
          </a:p>
          <a:p>
            <a:pPr marL="0" indent="0">
              <a:buNone/>
            </a:pPr>
            <a:r>
              <a:rPr lang="en-CA" dirty="0"/>
              <a:t>Scheduling Work &amp; Memory</a:t>
            </a:r>
          </a:p>
          <a:p>
            <a:pPr lvl="1"/>
            <a:r>
              <a:rPr lang="fr-CA" dirty="0" err="1"/>
              <a:t>Optimize</a:t>
            </a:r>
            <a:r>
              <a:rPr lang="fr-CA" dirty="0"/>
              <a:t> frame </a:t>
            </a:r>
            <a:r>
              <a:rPr lang="fr-CA" dirty="0" err="1"/>
              <a:t>globally</a:t>
            </a:r>
            <a:endParaRPr lang="fr-CA" dirty="0"/>
          </a:p>
          <a:p>
            <a:pPr lvl="1"/>
            <a:r>
              <a:rPr lang="fr-CA" dirty="0"/>
              <a:t>Manage memory &amp; </a:t>
            </a:r>
            <a:r>
              <a:rPr lang="fr-CA" dirty="0" err="1"/>
              <a:t>object</a:t>
            </a:r>
            <a:r>
              <a:rPr lang="fr-CA" dirty="0"/>
              <a:t> </a:t>
            </a:r>
            <a:r>
              <a:rPr lang="fr-CA" dirty="0" err="1"/>
              <a:t>lifetime</a:t>
            </a:r>
            <a:endParaRPr lang="en-CA" dirty="0"/>
          </a:p>
        </p:txBody>
      </p:sp>
      <p:sp>
        <p:nvSpPr>
          <p:cNvPr id="4" name="Rectangle 3">
            <a:extLst>
              <a:ext uri="{FF2B5EF4-FFF2-40B4-BE49-F238E27FC236}">
                <a16:creationId xmlns:a16="http://schemas.microsoft.com/office/drawing/2014/main" id="{BDA99546-7371-4D2B-86FB-BFF52561D614}"/>
              </a:ext>
            </a:extLst>
          </p:cNvPr>
          <p:cNvSpPr/>
          <p:nvPr/>
        </p:nvSpPr>
        <p:spPr>
          <a:xfrm>
            <a:off x="6785001" y="2707601"/>
            <a:ext cx="3490077" cy="593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C31AEAF6-C2A0-4C43-985E-7EA853A23707}"/>
              </a:ext>
            </a:extLst>
          </p:cNvPr>
          <p:cNvSpPr/>
          <p:nvPr/>
        </p:nvSpPr>
        <p:spPr>
          <a:xfrm>
            <a:off x="6982772" y="2833989"/>
            <a:ext cx="255939" cy="340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1EACC651-E33D-4DDF-80E1-6A338EC5D643}"/>
              </a:ext>
            </a:extLst>
          </p:cNvPr>
          <p:cNvSpPr/>
          <p:nvPr/>
        </p:nvSpPr>
        <p:spPr>
          <a:xfrm>
            <a:off x="7238711" y="2833989"/>
            <a:ext cx="255939" cy="340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D59AA0E3-1E53-44E1-BABE-5CBB35DCEA8B}"/>
              </a:ext>
            </a:extLst>
          </p:cNvPr>
          <p:cNvSpPr/>
          <p:nvPr/>
        </p:nvSpPr>
        <p:spPr>
          <a:xfrm>
            <a:off x="7494650" y="2833989"/>
            <a:ext cx="255939" cy="340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FC48748E-1636-4F62-AA68-BEEE8382EBAC}"/>
              </a:ext>
            </a:extLst>
          </p:cNvPr>
          <p:cNvSpPr/>
          <p:nvPr/>
        </p:nvSpPr>
        <p:spPr>
          <a:xfrm>
            <a:off x="7750589" y="2833989"/>
            <a:ext cx="255939" cy="340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35BD35F9-F338-4FE1-9435-4EF92B715A30}"/>
              </a:ext>
            </a:extLst>
          </p:cNvPr>
          <p:cNvSpPr/>
          <p:nvPr/>
        </p:nvSpPr>
        <p:spPr>
          <a:xfrm>
            <a:off x="8006528" y="2833989"/>
            <a:ext cx="255939" cy="340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0D6C02C4-BE35-4E95-B0F2-26BBC2DA5998}"/>
              </a:ext>
            </a:extLst>
          </p:cNvPr>
          <p:cNvSpPr/>
          <p:nvPr/>
        </p:nvSpPr>
        <p:spPr>
          <a:xfrm>
            <a:off x="8262467" y="2833989"/>
            <a:ext cx="255939" cy="340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99D71F9A-9187-42A2-B075-4879C3814906}"/>
              </a:ext>
            </a:extLst>
          </p:cNvPr>
          <p:cNvSpPr/>
          <p:nvPr/>
        </p:nvSpPr>
        <p:spPr>
          <a:xfrm>
            <a:off x="8518406" y="2833989"/>
            <a:ext cx="255939" cy="340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5E1EDD53-99BB-42A5-9C6B-7B87B72B0693}"/>
              </a:ext>
            </a:extLst>
          </p:cNvPr>
          <p:cNvSpPr/>
          <p:nvPr/>
        </p:nvSpPr>
        <p:spPr>
          <a:xfrm>
            <a:off x="8774345" y="2833989"/>
            <a:ext cx="255939" cy="340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D2598EF2-0751-4B89-9692-F5790FD9F68B}"/>
              </a:ext>
            </a:extLst>
          </p:cNvPr>
          <p:cNvSpPr/>
          <p:nvPr/>
        </p:nvSpPr>
        <p:spPr>
          <a:xfrm>
            <a:off x="9030284" y="2833989"/>
            <a:ext cx="255939" cy="340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6F7C90C1-6A3F-4FB7-A6A4-D3EF71A2911B}"/>
              </a:ext>
            </a:extLst>
          </p:cNvPr>
          <p:cNvSpPr/>
          <p:nvPr/>
        </p:nvSpPr>
        <p:spPr>
          <a:xfrm>
            <a:off x="9286223" y="2833989"/>
            <a:ext cx="255939" cy="340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A084BEA4-18E5-4FC2-B9E0-BB3305526344}"/>
              </a:ext>
            </a:extLst>
          </p:cNvPr>
          <p:cNvSpPr/>
          <p:nvPr/>
        </p:nvSpPr>
        <p:spPr>
          <a:xfrm>
            <a:off x="9542162" y="2833989"/>
            <a:ext cx="255939" cy="340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15AFDC6C-8DA5-418B-B732-834B6AC277C6}"/>
              </a:ext>
            </a:extLst>
          </p:cNvPr>
          <p:cNvSpPr/>
          <p:nvPr/>
        </p:nvSpPr>
        <p:spPr>
          <a:xfrm>
            <a:off x="9798101" y="2833989"/>
            <a:ext cx="255939" cy="340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AB0B1FBD-AA9E-4717-9BE5-302CEAEC12A5}"/>
              </a:ext>
            </a:extLst>
          </p:cNvPr>
          <p:cNvSpPr/>
          <p:nvPr/>
        </p:nvSpPr>
        <p:spPr>
          <a:xfrm>
            <a:off x="6405708" y="3875000"/>
            <a:ext cx="985364" cy="781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CPU</a:t>
            </a:r>
          </a:p>
        </p:txBody>
      </p:sp>
      <p:sp>
        <p:nvSpPr>
          <p:cNvPr id="18" name="Rectangle 17">
            <a:extLst>
              <a:ext uri="{FF2B5EF4-FFF2-40B4-BE49-F238E27FC236}">
                <a16:creationId xmlns:a16="http://schemas.microsoft.com/office/drawing/2014/main" id="{D1254B74-52E4-4AA7-BE89-9639A8AAF73D}"/>
              </a:ext>
            </a:extLst>
          </p:cNvPr>
          <p:cNvSpPr/>
          <p:nvPr/>
        </p:nvSpPr>
        <p:spPr>
          <a:xfrm>
            <a:off x="9945555" y="3876668"/>
            <a:ext cx="985364" cy="781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GPU</a:t>
            </a:r>
          </a:p>
        </p:txBody>
      </p:sp>
      <p:sp>
        <p:nvSpPr>
          <p:cNvPr id="20" name="Rectangle 19">
            <a:extLst>
              <a:ext uri="{FF2B5EF4-FFF2-40B4-BE49-F238E27FC236}">
                <a16:creationId xmlns:a16="http://schemas.microsoft.com/office/drawing/2014/main" id="{9F987EC4-6566-406B-B716-6CD55D348684}"/>
              </a:ext>
            </a:extLst>
          </p:cNvPr>
          <p:cNvSpPr/>
          <p:nvPr/>
        </p:nvSpPr>
        <p:spPr>
          <a:xfrm>
            <a:off x="8006528" y="3725934"/>
            <a:ext cx="1128456" cy="29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Cmds</a:t>
            </a:r>
            <a:endParaRPr lang="en-CA" dirty="0"/>
          </a:p>
        </p:txBody>
      </p:sp>
      <p:sp>
        <p:nvSpPr>
          <p:cNvPr id="21" name="Rectangle 20">
            <a:extLst>
              <a:ext uri="{FF2B5EF4-FFF2-40B4-BE49-F238E27FC236}">
                <a16:creationId xmlns:a16="http://schemas.microsoft.com/office/drawing/2014/main" id="{5B1F2A9A-023C-429B-93CB-F7330BCF7DCC}"/>
              </a:ext>
            </a:extLst>
          </p:cNvPr>
          <p:cNvSpPr/>
          <p:nvPr/>
        </p:nvSpPr>
        <p:spPr>
          <a:xfrm>
            <a:off x="8007109" y="4115501"/>
            <a:ext cx="1128456" cy="29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Cmds</a:t>
            </a:r>
            <a:endParaRPr lang="en-CA" dirty="0"/>
          </a:p>
        </p:txBody>
      </p:sp>
      <p:sp>
        <p:nvSpPr>
          <p:cNvPr id="22" name="Rectangle 21">
            <a:extLst>
              <a:ext uri="{FF2B5EF4-FFF2-40B4-BE49-F238E27FC236}">
                <a16:creationId xmlns:a16="http://schemas.microsoft.com/office/drawing/2014/main" id="{CE4B54FE-7A46-43A4-8046-0C9664014172}"/>
              </a:ext>
            </a:extLst>
          </p:cNvPr>
          <p:cNvSpPr/>
          <p:nvPr/>
        </p:nvSpPr>
        <p:spPr>
          <a:xfrm>
            <a:off x="8000128" y="4516939"/>
            <a:ext cx="1128456" cy="298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Cmds</a:t>
            </a:r>
            <a:endParaRPr lang="en-CA" dirty="0"/>
          </a:p>
        </p:txBody>
      </p:sp>
      <p:sp>
        <p:nvSpPr>
          <p:cNvPr id="23" name="Arrow: Right 22">
            <a:extLst>
              <a:ext uri="{FF2B5EF4-FFF2-40B4-BE49-F238E27FC236}">
                <a16:creationId xmlns:a16="http://schemas.microsoft.com/office/drawing/2014/main" id="{BF5E408B-1394-4386-87B6-9542DCF6B85C}"/>
              </a:ext>
            </a:extLst>
          </p:cNvPr>
          <p:cNvSpPr/>
          <p:nvPr/>
        </p:nvSpPr>
        <p:spPr>
          <a:xfrm>
            <a:off x="9275459" y="3943597"/>
            <a:ext cx="574700" cy="641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ight Brace 23">
            <a:extLst>
              <a:ext uri="{FF2B5EF4-FFF2-40B4-BE49-F238E27FC236}">
                <a16:creationId xmlns:a16="http://schemas.microsoft.com/office/drawing/2014/main" id="{20DA2788-AFEE-463C-A505-A520712D9564}"/>
              </a:ext>
            </a:extLst>
          </p:cNvPr>
          <p:cNvSpPr/>
          <p:nvPr/>
        </p:nvSpPr>
        <p:spPr>
          <a:xfrm rot="10800000">
            <a:off x="7531548" y="3735161"/>
            <a:ext cx="441860" cy="107991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5" name="Rectangle 24">
            <a:extLst>
              <a:ext uri="{FF2B5EF4-FFF2-40B4-BE49-F238E27FC236}">
                <a16:creationId xmlns:a16="http://schemas.microsoft.com/office/drawing/2014/main" id="{5B883446-DD27-4ED0-95FA-72DA566FC257}"/>
              </a:ext>
            </a:extLst>
          </p:cNvPr>
          <p:cNvSpPr/>
          <p:nvPr/>
        </p:nvSpPr>
        <p:spPr>
          <a:xfrm>
            <a:off x="8006528" y="2611509"/>
            <a:ext cx="1023756" cy="78945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Rectangle 25">
            <a:extLst>
              <a:ext uri="{FF2B5EF4-FFF2-40B4-BE49-F238E27FC236}">
                <a16:creationId xmlns:a16="http://schemas.microsoft.com/office/drawing/2014/main" id="{487F2599-FA55-4163-9144-D05866456109}"/>
              </a:ext>
            </a:extLst>
          </p:cNvPr>
          <p:cNvSpPr/>
          <p:nvPr/>
        </p:nvSpPr>
        <p:spPr>
          <a:xfrm>
            <a:off x="6982772" y="2609532"/>
            <a:ext cx="1023756" cy="789450"/>
          </a:xfrm>
          <a:prstGeom prst="rect">
            <a:avLst/>
          </a:prstGeom>
          <a:solidFill>
            <a:schemeClr val="accent2">
              <a:alpha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27" name="Rectangle 26">
            <a:extLst>
              <a:ext uri="{FF2B5EF4-FFF2-40B4-BE49-F238E27FC236}">
                <a16:creationId xmlns:a16="http://schemas.microsoft.com/office/drawing/2014/main" id="{97D4635C-7CD6-4027-BE71-1626CE4A96D8}"/>
              </a:ext>
            </a:extLst>
          </p:cNvPr>
          <p:cNvSpPr/>
          <p:nvPr/>
        </p:nvSpPr>
        <p:spPr>
          <a:xfrm>
            <a:off x="9030284" y="2609532"/>
            <a:ext cx="1023756" cy="789450"/>
          </a:xfrm>
          <a:prstGeom prst="rect">
            <a:avLst/>
          </a:prstGeom>
          <a:solidFill>
            <a:schemeClr val="accent6">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8" name="Rectangle 37">
            <a:extLst>
              <a:ext uri="{FF2B5EF4-FFF2-40B4-BE49-F238E27FC236}">
                <a16:creationId xmlns:a16="http://schemas.microsoft.com/office/drawing/2014/main" id="{33A3BE98-A2CD-42A1-ABA3-BA199CD085C3}"/>
              </a:ext>
            </a:extLst>
          </p:cNvPr>
          <p:cNvSpPr/>
          <p:nvPr/>
        </p:nvSpPr>
        <p:spPr>
          <a:xfrm>
            <a:off x="8858107" y="5418957"/>
            <a:ext cx="1060891" cy="684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Pass 2</a:t>
            </a:r>
          </a:p>
        </p:txBody>
      </p:sp>
      <p:cxnSp>
        <p:nvCxnSpPr>
          <p:cNvPr id="39" name="Straight Arrow Connector 38">
            <a:extLst>
              <a:ext uri="{FF2B5EF4-FFF2-40B4-BE49-F238E27FC236}">
                <a16:creationId xmlns:a16="http://schemas.microsoft.com/office/drawing/2014/main" id="{B69C16B8-61AE-47CE-8198-30D1BECC0F86}"/>
              </a:ext>
            </a:extLst>
          </p:cNvPr>
          <p:cNvCxnSpPr>
            <a:cxnSpLocks/>
            <a:stCxn id="38" idx="3"/>
            <a:endCxn id="42" idx="1"/>
          </p:cNvCxnSpPr>
          <p:nvPr/>
        </p:nvCxnSpPr>
        <p:spPr>
          <a:xfrm>
            <a:off x="9918997" y="5761240"/>
            <a:ext cx="35581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Rectangle 39">
            <a:extLst>
              <a:ext uri="{FF2B5EF4-FFF2-40B4-BE49-F238E27FC236}">
                <a16:creationId xmlns:a16="http://schemas.microsoft.com/office/drawing/2014/main" id="{26424004-FFCA-47C3-AD49-846206E59CD5}"/>
              </a:ext>
            </a:extLst>
          </p:cNvPr>
          <p:cNvSpPr/>
          <p:nvPr/>
        </p:nvSpPr>
        <p:spPr>
          <a:xfrm>
            <a:off x="7650733" y="5767748"/>
            <a:ext cx="720484" cy="3763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err="1"/>
              <a:t>Buf</a:t>
            </a:r>
            <a:endParaRPr lang="en-CA" dirty="0"/>
          </a:p>
        </p:txBody>
      </p:sp>
      <p:cxnSp>
        <p:nvCxnSpPr>
          <p:cNvPr id="41" name="Straight Arrow Connector 40">
            <a:extLst>
              <a:ext uri="{FF2B5EF4-FFF2-40B4-BE49-F238E27FC236}">
                <a16:creationId xmlns:a16="http://schemas.microsoft.com/office/drawing/2014/main" id="{A8F92A25-D95F-4A60-8FE1-CDA706F9DBE6}"/>
              </a:ext>
            </a:extLst>
          </p:cNvPr>
          <p:cNvCxnSpPr>
            <a:cxnSpLocks/>
            <a:stCxn id="40" idx="3"/>
            <a:endCxn id="38" idx="1"/>
          </p:cNvCxnSpPr>
          <p:nvPr/>
        </p:nvCxnSpPr>
        <p:spPr>
          <a:xfrm flipV="1">
            <a:off x="8371217" y="5761241"/>
            <a:ext cx="486890" cy="1946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2" name="Rectangle 41">
            <a:extLst>
              <a:ext uri="{FF2B5EF4-FFF2-40B4-BE49-F238E27FC236}">
                <a16:creationId xmlns:a16="http://schemas.microsoft.com/office/drawing/2014/main" id="{7F79EB2E-FB18-4F31-B22B-1D958C680FF1}"/>
              </a:ext>
            </a:extLst>
          </p:cNvPr>
          <p:cNvSpPr/>
          <p:nvPr/>
        </p:nvSpPr>
        <p:spPr>
          <a:xfrm>
            <a:off x="10274817" y="5573078"/>
            <a:ext cx="720484" cy="3763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Out</a:t>
            </a:r>
          </a:p>
        </p:txBody>
      </p:sp>
      <p:grpSp>
        <p:nvGrpSpPr>
          <p:cNvPr id="43" name="Group 42">
            <a:extLst>
              <a:ext uri="{FF2B5EF4-FFF2-40B4-BE49-F238E27FC236}">
                <a16:creationId xmlns:a16="http://schemas.microsoft.com/office/drawing/2014/main" id="{99A4F42F-83D5-4ED7-AB16-4A3CE03D08CE}"/>
              </a:ext>
            </a:extLst>
          </p:cNvPr>
          <p:cNvGrpSpPr/>
          <p:nvPr/>
        </p:nvGrpSpPr>
        <p:grpSpPr>
          <a:xfrm>
            <a:off x="6306793" y="5076673"/>
            <a:ext cx="2064423" cy="684567"/>
            <a:chOff x="5674858" y="1499906"/>
            <a:chExt cx="2064423" cy="684567"/>
          </a:xfrm>
        </p:grpSpPr>
        <p:sp>
          <p:nvSpPr>
            <p:cNvPr id="44" name="Rectangle 43">
              <a:extLst>
                <a:ext uri="{FF2B5EF4-FFF2-40B4-BE49-F238E27FC236}">
                  <a16:creationId xmlns:a16="http://schemas.microsoft.com/office/drawing/2014/main" id="{83D7E457-AB1D-4DB4-BD55-EE32E19EAF1A}"/>
                </a:ext>
              </a:extLst>
            </p:cNvPr>
            <p:cNvSpPr/>
            <p:nvPr/>
          </p:nvSpPr>
          <p:spPr>
            <a:xfrm>
              <a:off x="5674858" y="1499906"/>
              <a:ext cx="1060891" cy="684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Pass 1</a:t>
              </a:r>
            </a:p>
          </p:txBody>
        </p:sp>
        <p:cxnSp>
          <p:nvCxnSpPr>
            <p:cNvPr id="45" name="Straight Arrow Connector 44">
              <a:extLst>
                <a:ext uri="{FF2B5EF4-FFF2-40B4-BE49-F238E27FC236}">
                  <a16:creationId xmlns:a16="http://schemas.microsoft.com/office/drawing/2014/main" id="{82FE6B38-10B6-48AF-A024-EF3494F46B65}"/>
                </a:ext>
              </a:extLst>
            </p:cNvPr>
            <p:cNvCxnSpPr>
              <a:cxnSpLocks/>
              <a:stCxn id="44" idx="3"/>
              <a:endCxn id="46" idx="1"/>
            </p:cNvCxnSpPr>
            <p:nvPr/>
          </p:nvCxnSpPr>
          <p:spPr>
            <a:xfrm>
              <a:off x="6735749" y="1842190"/>
              <a:ext cx="28304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6" name="Rectangle 45">
              <a:extLst>
                <a:ext uri="{FF2B5EF4-FFF2-40B4-BE49-F238E27FC236}">
                  <a16:creationId xmlns:a16="http://schemas.microsoft.com/office/drawing/2014/main" id="{2102FCD9-864A-407F-B447-783C4EB62E14}"/>
                </a:ext>
              </a:extLst>
            </p:cNvPr>
            <p:cNvSpPr/>
            <p:nvPr/>
          </p:nvSpPr>
          <p:spPr>
            <a:xfrm>
              <a:off x="7018797" y="1654027"/>
              <a:ext cx="720484" cy="3763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err="1"/>
                <a:t>Tex</a:t>
              </a:r>
              <a:endParaRPr lang="en-CA" dirty="0"/>
            </a:p>
          </p:txBody>
        </p:sp>
        <p:cxnSp>
          <p:nvCxnSpPr>
            <p:cNvPr id="47" name="Straight Arrow Connector 46">
              <a:extLst>
                <a:ext uri="{FF2B5EF4-FFF2-40B4-BE49-F238E27FC236}">
                  <a16:creationId xmlns:a16="http://schemas.microsoft.com/office/drawing/2014/main" id="{CBF25994-80E5-4DA2-9E25-F76572710971}"/>
                </a:ext>
              </a:extLst>
            </p:cNvPr>
            <p:cNvCxnSpPr>
              <a:cxnSpLocks/>
            </p:cNvCxnSpPr>
            <p:nvPr/>
          </p:nvCxnSpPr>
          <p:spPr>
            <a:xfrm>
              <a:off x="6735749" y="1842189"/>
              <a:ext cx="28304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cxnSp>
        <p:nvCxnSpPr>
          <p:cNvPr id="48" name="Straight Arrow Connector 47">
            <a:extLst>
              <a:ext uri="{FF2B5EF4-FFF2-40B4-BE49-F238E27FC236}">
                <a16:creationId xmlns:a16="http://schemas.microsoft.com/office/drawing/2014/main" id="{E2854A8B-B28A-4F65-858C-0F0A566A32E8}"/>
              </a:ext>
            </a:extLst>
          </p:cNvPr>
          <p:cNvCxnSpPr>
            <a:cxnSpLocks/>
            <a:stCxn id="46" idx="3"/>
            <a:endCxn id="38" idx="1"/>
          </p:cNvCxnSpPr>
          <p:nvPr/>
        </p:nvCxnSpPr>
        <p:spPr>
          <a:xfrm>
            <a:off x="8371216" y="5418957"/>
            <a:ext cx="486891" cy="3422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E3B6F93B-19E6-4BC5-94EC-33D1A591C1B1}"/>
              </a:ext>
            </a:extLst>
          </p:cNvPr>
          <p:cNvCxnSpPr>
            <a:cxnSpLocks/>
          </p:cNvCxnSpPr>
          <p:nvPr/>
        </p:nvCxnSpPr>
        <p:spPr>
          <a:xfrm>
            <a:off x="5849368" y="3537775"/>
            <a:ext cx="5581214"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8FCC235E-C1FB-4AC5-B67F-B3B60F687CDF}"/>
              </a:ext>
            </a:extLst>
          </p:cNvPr>
          <p:cNvCxnSpPr>
            <a:cxnSpLocks/>
          </p:cNvCxnSpPr>
          <p:nvPr/>
        </p:nvCxnSpPr>
        <p:spPr>
          <a:xfrm>
            <a:off x="5849368" y="4947765"/>
            <a:ext cx="558121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99510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85B3-664E-43A2-B748-631F4DD00420}"/>
              </a:ext>
            </a:extLst>
          </p:cNvPr>
          <p:cNvSpPr>
            <a:spLocks noGrp="1"/>
          </p:cNvSpPr>
          <p:nvPr>
            <p:ph type="title"/>
          </p:nvPr>
        </p:nvSpPr>
        <p:spPr/>
        <p:txBody>
          <a:bodyPr/>
          <a:lstStyle/>
          <a:p>
            <a:r>
              <a:rPr lang="en-CA" dirty="0"/>
              <a:t>Acknowledgements</a:t>
            </a:r>
          </a:p>
        </p:txBody>
      </p:sp>
      <p:sp>
        <p:nvSpPr>
          <p:cNvPr id="3" name="Content Placeholder 2">
            <a:extLst>
              <a:ext uri="{FF2B5EF4-FFF2-40B4-BE49-F238E27FC236}">
                <a16:creationId xmlns:a16="http://schemas.microsoft.com/office/drawing/2014/main" id="{7B799187-D270-4C4E-9896-DC5072A3B581}"/>
              </a:ext>
            </a:extLst>
          </p:cNvPr>
          <p:cNvSpPr>
            <a:spLocks noGrp="1"/>
          </p:cNvSpPr>
          <p:nvPr>
            <p:ph idx="1"/>
          </p:nvPr>
        </p:nvSpPr>
        <p:spPr>
          <a:xfrm>
            <a:off x="838200" y="1628515"/>
            <a:ext cx="10515600" cy="4351338"/>
          </a:xfrm>
        </p:spPr>
        <p:txBody>
          <a:bodyPr>
            <a:normAutofit/>
          </a:bodyPr>
          <a:lstStyle/>
          <a:p>
            <a:pPr marL="0" indent="0">
              <a:buNone/>
            </a:pPr>
            <a:r>
              <a:rPr lang="en-CA" sz="2400" dirty="0"/>
              <a:t>Thank you for early feedback on this presentation!</a:t>
            </a:r>
          </a:p>
          <a:p>
            <a:r>
              <a:rPr lang="en-CA" sz="2400" dirty="0"/>
              <a:t>Scott Wardle (EA)</a:t>
            </a:r>
          </a:p>
          <a:p>
            <a:r>
              <a:rPr lang="en-CA" sz="2400" dirty="0"/>
              <a:t>Mauricio </a:t>
            </a:r>
            <a:r>
              <a:rPr lang="en-CA" sz="2400" dirty="0" err="1"/>
              <a:t>Rovira</a:t>
            </a:r>
            <a:r>
              <a:rPr lang="en-CA" sz="2400" dirty="0"/>
              <a:t> (GFX @ </a:t>
            </a:r>
            <a:r>
              <a:rPr lang="en-CA" sz="2400" dirty="0" err="1"/>
              <a:t>UVic</a:t>
            </a:r>
            <a:r>
              <a:rPr lang="en-CA" sz="2400" dirty="0"/>
              <a:t>)</a:t>
            </a:r>
          </a:p>
          <a:p>
            <a:pPr marL="0" indent="0">
              <a:lnSpc>
                <a:spcPct val="100000"/>
              </a:lnSpc>
              <a:spcBef>
                <a:spcPts val="0"/>
              </a:spcBef>
              <a:buNone/>
            </a:pPr>
            <a:endParaRPr lang="en-CA" sz="2400" dirty="0"/>
          </a:p>
          <a:p>
            <a:pPr marL="0" indent="0">
              <a:buNone/>
            </a:pPr>
            <a:r>
              <a:rPr lang="en-CA" sz="2400" dirty="0"/>
              <a:t>Thank you for answering various questions and sharing inspiring ideas!</a:t>
            </a:r>
          </a:p>
        </p:txBody>
      </p:sp>
      <p:sp>
        <p:nvSpPr>
          <p:cNvPr id="4" name="Rectangle 3">
            <a:extLst>
              <a:ext uri="{FF2B5EF4-FFF2-40B4-BE49-F238E27FC236}">
                <a16:creationId xmlns:a16="http://schemas.microsoft.com/office/drawing/2014/main" id="{616391FD-5E23-4A71-BDC6-9328DD232DB9}"/>
              </a:ext>
            </a:extLst>
          </p:cNvPr>
          <p:cNvSpPr/>
          <p:nvPr/>
        </p:nvSpPr>
        <p:spPr>
          <a:xfrm>
            <a:off x="838200" y="3964728"/>
            <a:ext cx="10331207" cy="1938992"/>
          </a:xfrm>
          <a:prstGeom prst="rect">
            <a:avLst/>
          </a:prstGeom>
        </p:spPr>
        <p:txBody>
          <a:bodyPr wrap="square" numCol="2">
            <a:spAutoFit/>
          </a:bodyPr>
          <a:lstStyle/>
          <a:p>
            <a:pPr marL="285750" indent="-285750">
              <a:buFont typeface="Arial" panose="020B0604020202020204" pitchFamily="34" charset="0"/>
              <a:buChar char="•"/>
            </a:pPr>
            <a:r>
              <a:rPr lang="en-CA" sz="2400" dirty="0"/>
              <a:t>Dave </a:t>
            </a:r>
            <a:r>
              <a:rPr lang="en-CA" sz="2400" dirty="0" err="1"/>
              <a:t>Oldcorn</a:t>
            </a:r>
            <a:r>
              <a:rPr lang="en-CA" sz="2400" dirty="0"/>
              <a:t> (AMD)</a:t>
            </a:r>
          </a:p>
          <a:p>
            <a:pPr marL="285750" indent="-285750">
              <a:buFont typeface="Arial" panose="020B0604020202020204" pitchFamily="34" charset="0"/>
              <a:buChar char="•"/>
            </a:pPr>
            <a:r>
              <a:rPr lang="en-CA" sz="2400" dirty="0" err="1"/>
              <a:t>Yuriy</a:t>
            </a:r>
            <a:r>
              <a:rPr lang="en-CA" sz="2400" dirty="0"/>
              <a:t> O’Donnell (EA)</a:t>
            </a:r>
          </a:p>
          <a:p>
            <a:pPr marL="285750" indent="-285750">
              <a:buFont typeface="Arial" panose="020B0604020202020204" pitchFamily="34" charset="0"/>
              <a:buChar char="•"/>
            </a:pPr>
            <a:r>
              <a:rPr lang="en-CA" sz="2400" dirty="0"/>
              <a:t>Hans-Kristian </a:t>
            </a:r>
            <a:r>
              <a:rPr lang="en-CA" sz="2400" dirty="0" err="1"/>
              <a:t>Arntzen</a:t>
            </a:r>
            <a:r>
              <a:rPr lang="en-CA" sz="2400" dirty="0"/>
              <a:t> (ARM)</a:t>
            </a:r>
          </a:p>
          <a:p>
            <a:pPr marL="285750" indent="-285750">
              <a:buFont typeface="Arial" panose="020B0604020202020204" pitchFamily="34" charset="0"/>
              <a:buChar char="•"/>
            </a:pPr>
            <a:r>
              <a:rPr lang="en-CA" sz="2400" dirty="0"/>
              <a:t>Andrew Lauritzen (EA SEED)</a:t>
            </a:r>
          </a:p>
          <a:p>
            <a:pPr marL="285750" indent="-285750">
              <a:buFont typeface="Arial" panose="020B0604020202020204" pitchFamily="34" charset="0"/>
              <a:buChar char="•"/>
            </a:pPr>
            <a:r>
              <a:rPr lang="en-CA" sz="2400" dirty="0"/>
              <a:t>Jason </a:t>
            </a:r>
            <a:r>
              <a:rPr lang="en-CA" sz="2400" dirty="0" err="1"/>
              <a:t>Ekstrand</a:t>
            </a:r>
            <a:r>
              <a:rPr lang="en-CA" sz="2400" dirty="0"/>
              <a:t> (Intel)</a:t>
            </a:r>
          </a:p>
          <a:p>
            <a:pPr marL="285750" indent="-285750">
              <a:buFont typeface="Arial" panose="020B0604020202020204" pitchFamily="34" charset="0"/>
              <a:buChar char="•"/>
            </a:pPr>
            <a:r>
              <a:rPr lang="en-CA" sz="2400" dirty="0"/>
              <a:t>Darrel </a:t>
            </a:r>
            <a:r>
              <a:rPr lang="en-CA" sz="2400" dirty="0" err="1"/>
              <a:t>Palke</a:t>
            </a:r>
            <a:r>
              <a:rPr lang="en-CA" sz="2400" dirty="0"/>
              <a:t> (Intel)</a:t>
            </a:r>
          </a:p>
          <a:p>
            <a:pPr marL="285750" indent="-285750">
              <a:buFont typeface="Arial" panose="020B0604020202020204" pitchFamily="34" charset="0"/>
              <a:buChar char="•"/>
            </a:pPr>
            <a:r>
              <a:rPr lang="en-CA" sz="2400" dirty="0"/>
              <a:t>Joshua </a:t>
            </a:r>
            <a:r>
              <a:rPr lang="en-CA" sz="2400" dirty="0" err="1"/>
              <a:t>Barczak</a:t>
            </a:r>
            <a:r>
              <a:rPr lang="en-CA" sz="2400" dirty="0"/>
              <a:t> (</a:t>
            </a:r>
            <a:r>
              <a:rPr lang="en-CA" sz="2400" dirty="0" err="1"/>
              <a:t>Firaxis</a:t>
            </a:r>
            <a:r>
              <a:rPr lang="en-CA" sz="2400" dirty="0"/>
              <a:t> Games)</a:t>
            </a:r>
          </a:p>
          <a:p>
            <a:pPr marL="285750" indent="-285750">
              <a:buFont typeface="Arial" panose="020B0604020202020204" pitchFamily="34" charset="0"/>
              <a:buChar char="•"/>
            </a:pPr>
            <a:r>
              <a:rPr lang="en-CA" sz="2400" dirty="0" err="1"/>
              <a:t>Matthäus</a:t>
            </a:r>
            <a:r>
              <a:rPr lang="en-CA" sz="2400" dirty="0"/>
              <a:t> </a:t>
            </a:r>
            <a:r>
              <a:rPr lang="en-CA" sz="2400" dirty="0" err="1"/>
              <a:t>Chajdas</a:t>
            </a:r>
            <a:r>
              <a:rPr lang="en-CA" sz="2400" dirty="0"/>
              <a:t> (AMD)</a:t>
            </a:r>
          </a:p>
          <a:p>
            <a:pPr marL="285750" indent="-285750">
              <a:buFont typeface="Arial" panose="020B0604020202020204" pitchFamily="34" charset="0"/>
              <a:buChar char="•"/>
            </a:pPr>
            <a:r>
              <a:rPr lang="en-CA" sz="2400" dirty="0"/>
              <a:t>Matt </a:t>
            </a:r>
            <a:r>
              <a:rPr lang="en-CA" sz="2400" dirty="0" err="1"/>
              <a:t>Pettineo</a:t>
            </a:r>
            <a:r>
              <a:rPr lang="en-CA" sz="2400" dirty="0"/>
              <a:t> (Ready at Dawn)</a:t>
            </a:r>
          </a:p>
        </p:txBody>
      </p:sp>
    </p:spTree>
    <p:extLst>
      <p:ext uri="{BB962C8B-B14F-4D97-AF65-F5344CB8AC3E}">
        <p14:creationId xmlns:p14="http://schemas.microsoft.com/office/powerpoint/2010/main" val="383492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3CDA-E937-47DA-9B21-337D69AF5C21}"/>
              </a:ext>
            </a:extLst>
          </p:cNvPr>
          <p:cNvSpPr>
            <a:spLocks noGrp="1"/>
          </p:cNvSpPr>
          <p:nvPr>
            <p:ph type="title"/>
          </p:nvPr>
        </p:nvSpPr>
        <p:spPr>
          <a:xfrm>
            <a:off x="838200" y="306935"/>
            <a:ext cx="10515600" cy="1325563"/>
          </a:xfrm>
        </p:spPr>
        <p:txBody>
          <a:bodyPr/>
          <a:lstStyle/>
          <a:p>
            <a:r>
              <a:rPr lang="en-CA" dirty="0"/>
              <a:t>References</a:t>
            </a:r>
          </a:p>
        </p:txBody>
      </p:sp>
      <p:sp>
        <p:nvSpPr>
          <p:cNvPr id="3" name="Content Placeholder 2">
            <a:extLst>
              <a:ext uri="{FF2B5EF4-FFF2-40B4-BE49-F238E27FC236}">
                <a16:creationId xmlns:a16="http://schemas.microsoft.com/office/drawing/2014/main" id="{3A1FD900-367F-4535-909C-FB02723448A9}"/>
              </a:ext>
            </a:extLst>
          </p:cNvPr>
          <p:cNvSpPr>
            <a:spLocks noGrp="1"/>
          </p:cNvSpPr>
          <p:nvPr>
            <p:ph idx="1"/>
          </p:nvPr>
        </p:nvSpPr>
        <p:spPr>
          <a:xfrm>
            <a:off x="471055" y="1438101"/>
            <a:ext cx="11720945" cy="5137266"/>
          </a:xfrm>
        </p:spPr>
        <p:txBody>
          <a:bodyPr numCol="2">
            <a:normAutofit lnSpcReduction="10000"/>
          </a:bodyPr>
          <a:lstStyle/>
          <a:p>
            <a:pPr marL="0" indent="0">
              <a:lnSpc>
                <a:spcPct val="120000"/>
              </a:lnSpc>
              <a:spcBef>
                <a:spcPts val="0"/>
              </a:spcBef>
              <a:buNone/>
            </a:pPr>
            <a:r>
              <a:rPr lang="en-CA" sz="1600" dirty="0"/>
              <a:t>[Laine et al. ‘13] </a:t>
            </a:r>
            <a:r>
              <a:rPr lang="en-CA" sz="1600" dirty="0">
                <a:hlinkClick r:id="rId3"/>
              </a:rPr>
              <a:t>http://research.nvidia.com/publication/megakernels-considered-harmful-wavefront-path-tracing-gpus</a:t>
            </a:r>
            <a:endParaRPr lang="en-CA" sz="1600" dirty="0"/>
          </a:p>
          <a:p>
            <a:pPr marL="0" indent="0">
              <a:lnSpc>
                <a:spcPct val="120000"/>
              </a:lnSpc>
              <a:spcBef>
                <a:spcPts val="0"/>
              </a:spcBef>
              <a:buNone/>
            </a:pPr>
            <a:r>
              <a:rPr lang="en-CA" sz="1600" dirty="0"/>
              <a:t>“</a:t>
            </a:r>
            <a:r>
              <a:rPr lang="en-CA" sz="1600" dirty="0" err="1"/>
              <a:t>Megakernels</a:t>
            </a:r>
            <a:r>
              <a:rPr lang="en-CA" sz="1600" dirty="0"/>
              <a:t> Considered Harmful: </a:t>
            </a:r>
            <a:r>
              <a:rPr lang="en-CA" sz="1600" dirty="0" err="1"/>
              <a:t>Wavefront</a:t>
            </a:r>
            <a:r>
              <a:rPr lang="en-CA" sz="1600" dirty="0"/>
              <a:t> Path Tracing on GPUs”</a:t>
            </a:r>
          </a:p>
          <a:p>
            <a:pPr marL="0" indent="0">
              <a:lnSpc>
                <a:spcPct val="120000"/>
              </a:lnSpc>
              <a:spcBef>
                <a:spcPts val="0"/>
              </a:spcBef>
              <a:buNone/>
            </a:pPr>
            <a:r>
              <a:rPr lang="en-CA" sz="1600" dirty="0"/>
              <a:t>Authors: </a:t>
            </a:r>
            <a:r>
              <a:rPr lang="en-CA" sz="1600" dirty="0" err="1"/>
              <a:t>Samuli</a:t>
            </a:r>
            <a:r>
              <a:rPr lang="en-CA" sz="1600" dirty="0"/>
              <a:t> Laine, </a:t>
            </a:r>
            <a:r>
              <a:rPr lang="en-CA" sz="1600" dirty="0" err="1"/>
              <a:t>Tero</a:t>
            </a:r>
            <a:r>
              <a:rPr lang="en-CA" sz="1600" dirty="0"/>
              <a:t> </a:t>
            </a:r>
            <a:r>
              <a:rPr lang="en-CA" sz="1600" dirty="0" err="1"/>
              <a:t>Karras</a:t>
            </a:r>
            <a:r>
              <a:rPr lang="en-CA" sz="1600" dirty="0"/>
              <a:t>, Timo </a:t>
            </a:r>
            <a:r>
              <a:rPr lang="en-CA" sz="1600" dirty="0" err="1"/>
              <a:t>Aila</a:t>
            </a:r>
            <a:endParaRPr lang="en-CA" sz="1600" dirty="0"/>
          </a:p>
          <a:p>
            <a:pPr marL="0" indent="0">
              <a:lnSpc>
                <a:spcPct val="120000"/>
              </a:lnSpc>
              <a:spcBef>
                <a:spcPts val="0"/>
              </a:spcBef>
              <a:buNone/>
            </a:pPr>
            <a:endParaRPr lang="en-CA" sz="1600" dirty="0"/>
          </a:p>
          <a:p>
            <a:pPr marL="0" indent="0">
              <a:lnSpc>
                <a:spcPct val="120000"/>
              </a:lnSpc>
              <a:spcBef>
                <a:spcPts val="0"/>
              </a:spcBef>
              <a:buNone/>
            </a:pPr>
            <a:r>
              <a:rPr lang="en-CA" sz="1600" dirty="0"/>
              <a:t>[WDDM2] </a:t>
            </a:r>
            <a:r>
              <a:rPr lang="en-CA" sz="1600" dirty="0">
                <a:hlinkClick r:id="rId4"/>
              </a:rPr>
              <a:t>https://docs.microsoft.com/en-us/windows-hardware/drivers/display/wddm-2-0-and-windows-10</a:t>
            </a:r>
            <a:endParaRPr lang="en-CA" sz="1600" dirty="0"/>
          </a:p>
          <a:p>
            <a:pPr marL="0" indent="0">
              <a:lnSpc>
                <a:spcPct val="120000"/>
              </a:lnSpc>
              <a:spcBef>
                <a:spcPts val="0"/>
              </a:spcBef>
              <a:buNone/>
            </a:pPr>
            <a:r>
              <a:rPr lang="en-CA" sz="1600" dirty="0"/>
              <a:t>[D3D12 CL] </a:t>
            </a:r>
            <a:r>
              <a:rPr lang="en-CA" sz="1600" dirty="0">
                <a:hlinkClick r:id="rId5"/>
              </a:rPr>
              <a:t>https://msdn.microsoft.com/en-us/library/windows/desktop/dn903537(v=vs.85).aspx</a:t>
            </a:r>
            <a:endParaRPr lang="en-CA" sz="1600" dirty="0"/>
          </a:p>
          <a:p>
            <a:pPr marL="0" indent="0">
              <a:lnSpc>
                <a:spcPct val="120000"/>
              </a:lnSpc>
              <a:spcBef>
                <a:spcPts val="0"/>
              </a:spcBef>
              <a:buNone/>
            </a:pPr>
            <a:r>
              <a:rPr lang="en-CA" sz="1600" dirty="0"/>
              <a:t>[GCN3] </a:t>
            </a:r>
            <a:r>
              <a:rPr lang="en-CA" sz="1600" dirty="0">
                <a:hlinkClick r:id="rId6"/>
              </a:rPr>
              <a:t>http://gpuopen.com/compute-product/amd-gcn3-isa-architecture-manual/</a:t>
            </a:r>
            <a:endParaRPr lang="en-CA" sz="1600" dirty="0"/>
          </a:p>
          <a:p>
            <a:pPr marL="0" indent="0">
              <a:lnSpc>
                <a:spcPct val="120000"/>
              </a:lnSpc>
              <a:spcBef>
                <a:spcPts val="0"/>
              </a:spcBef>
              <a:buNone/>
            </a:pPr>
            <a:endParaRPr lang="en-CA" sz="1600" dirty="0"/>
          </a:p>
          <a:p>
            <a:pPr marL="0" indent="0">
              <a:lnSpc>
                <a:spcPct val="120000"/>
              </a:lnSpc>
              <a:spcBef>
                <a:spcPts val="0"/>
              </a:spcBef>
              <a:buNone/>
            </a:pPr>
            <a:r>
              <a:rPr lang="en-CA" sz="1600" dirty="0"/>
              <a:t>[</a:t>
            </a:r>
            <a:r>
              <a:rPr lang="en-CA" sz="1600" dirty="0" err="1"/>
              <a:t>RingBuffersAndQueues</a:t>
            </a:r>
            <a:r>
              <a:rPr lang="en-CA" sz="1600" dirty="0"/>
              <a:t>] </a:t>
            </a:r>
            <a:r>
              <a:rPr lang="en-CA" sz="1600" dirty="0">
                <a:hlinkClick r:id="rId7"/>
              </a:rPr>
              <a:t>https://fgiesen.wordpress.com/2010/12/14/ring-buffers-and-queues/</a:t>
            </a:r>
            <a:endParaRPr lang="en-CA" sz="1600" dirty="0"/>
          </a:p>
          <a:p>
            <a:pPr marL="0" indent="0">
              <a:lnSpc>
                <a:spcPct val="120000"/>
              </a:lnSpc>
              <a:spcBef>
                <a:spcPts val="0"/>
              </a:spcBef>
              <a:buNone/>
            </a:pPr>
            <a:r>
              <a:rPr lang="en-CA" sz="1600" dirty="0"/>
              <a:t>Author: Fabian </a:t>
            </a:r>
            <a:r>
              <a:rPr lang="en-CA" sz="1600" dirty="0" err="1"/>
              <a:t>Giesen</a:t>
            </a:r>
            <a:endParaRPr lang="en-CA" sz="1600" dirty="0"/>
          </a:p>
          <a:p>
            <a:pPr marL="0" indent="0">
              <a:lnSpc>
                <a:spcPct val="120000"/>
              </a:lnSpc>
              <a:spcBef>
                <a:spcPts val="0"/>
              </a:spcBef>
              <a:buNone/>
            </a:pPr>
            <a:endParaRPr lang="en-CA" sz="1600" dirty="0"/>
          </a:p>
          <a:p>
            <a:pPr marL="0" indent="0">
              <a:lnSpc>
                <a:spcPct val="120000"/>
              </a:lnSpc>
              <a:spcBef>
                <a:spcPts val="0"/>
              </a:spcBef>
              <a:buNone/>
            </a:pPr>
            <a:r>
              <a:rPr lang="en-CA" sz="1600" dirty="0"/>
              <a:t>[Work Stealing] </a:t>
            </a:r>
            <a:r>
              <a:rPr lang="en-CA" sz="1600" dirty="0">
                <a:hlinkClick r:id="rId8"/>
              </a:rPr>
              <a:t>https://www.youtube.com/watch?v=iLHNF7SgVN4</a:t>
            </a:r>
            <a:endParaRPr lang="en-CA" sz="1600" dirty="0"/>
          </a:p>
          <a:p>
            <a:pPr marL="0" indent="0">
              <a:lnSpc>
                <a:spcPct val="120000"/>
              </a:lnSpc>
              <a:spcBef>
                <a:spcPts val="0"/>
              </a:spcBef>
              <a:buNone/>
            </a:pPr>
            <a:r>
              <a:rPr lang="en-CA" sz="1600" dirty="0" err="1"/>
              <a:t>CppCon</a:t>
            </a:r>
            <a:r>
              <a:rPr lang="en-CA" sz="1600" dirty="0"/>
              <a:t> 2015: Pablo Halpern “Work Stealing”</a:t>
            </a:r>
          </a:p>
          <a:p>
            <a:pPr marL="0" indent="0">
              <a:lnSpc>
                <a:spcPct val="120000"/>
              </a:lnSpc>
              <a:spcBef>
                <a:spcPts val="0"/>
              </a:spcBef>
              <a:buNone/>
            </a:pPr>
            <a:endParaRPr lang="en-CA" sz="1600" dirty="0"/>
          </a:p>
          <a:p>
            <a:pPr marL="0" indent="0">
              <a:lnSpc>
                <a:spcPct val="120000"/>
              </a:lnSpc>
              <a:spcBef>
                <a:spcPts val="0"/>
              </a:spcBef>
              <a:buNone/>
            </a:pPr>
            <a:r>
              <a:rPr lang="en-CA" sz="1600" dirty="0"/>
              <a:t>[Hyper ‘09] </a:t>
            </a:r>
            <a:r>
              <a:rPr lang="en-CA" sz="1600" dirty="0">
                <a:hlinkClick r:id="rId9"/>
              </a:rPr>
              <a:t>http://www.fftw.org/~athena/papers/hyper.pdf</a:t>
            </a:r>
            <a:endParaRPr lang="en-CA" sz="1600" dirty="0"/>
          </a:p>
          <a:p>
            <a:pPr marL="0" indent="0">
              <a:lnSpc>
                <a:spcPct val="120000"/>
              </a:lnSpc>
              <a:spcBef>
                <a:spcPts val="0"/>
              </a:spcBef>
              <a:buNone/>
            </a:pPr>
            <a:r>
              <a:rPr lang="en-CA" sz="1600" dirty="0"/>
              <a:t>“Reducers and Other </a:t>
            </a:r>
            <a:r>
              <a:rPr lang="en-CA" sz="1600" dirty="0" err="1"/>
              <a:t>Cilk</a:t>
            </a:r>
            <a:r>
              <a:rPr lang="en-CA" sz="1600" dirty="0"/>
              <a:t>++ </a:t>
            </a:r>
            <a:r>
              <a:rPr lang="en-CA" sz="1600" dirty="0" err="1"/>
              <a:t>Hyperobjects</a:t>
            </a:r>
            <a:r>
              <a:rPr lang="en-CA" sz="1600" dirty="0"/>
              <a:t>”</a:t>
            </a:r>
          </a:p>
          <a:p>
            <a:pPr marL="0" indent="0">
              <a:lnSpc>
                <a:spcPct val="120000"/>
              </a:lnSpc>
              <a:spcBef>
                <a:spcPts val="0"/>
              </a:spcBef>
              <a:buNone/>
            </a:pPr>
            <a:r>
              <a:rPr lang="en-CA" sz="1600" dirty="0"/>
              <a:t>Authors: </a:t>
            </a:r>
            <a:r>
              <a:rPr lang="en-CA" sz="1600" dirty="0" err="1"/>
              <a:t>Frigo</a:t>
            </a:r>
            <a:r>
              <a:rPr lang="en-CA" sz="1600" dirty="0"/>
              <a:t>, Halpern, </a:t>
            </a:r>
            <a:r>
              <a:rPr lang="en-CA" sz="1600" dirty="0" err="1"/>
              <a:t>Leiserson</a:t>
            </a:r>
            <a:r>
              <a:rPr lang="en-CA" sz="1600" dirty="0"/>
              <a:t>, Lewin-Berlin</a:t>
            </a:r>
          </a:p>
          <a:p>
            <a:pPr marL="0" indent="0">
              <a:lnSpc>
                <a:spcPct val="120000"/>
              </a:lnSpc>
              <a:buNone/>
            </a:pPr>
            <a:r>
              <a:rPr lang="en-CA" sz="1600" dirty="0"/>
              <a:t>[RTR ‘08] </a:t>
            </a:r>
            <a:r>
              <a:rPr lang="en-CA" sz="1600" dirty="0">
                <a:hlinkClick r:id="rId10"/>
              </a:rPr>
              <a:t>http://www.realtimerendering.com/</a:t>
            </a:r>
            <a:endParaRPr lang="en-CA" sz="1600" dirty="0"/>
          </a:p>
          <a:p>
            <a:pPr marL="0" indent="0">
              <a:lnSpc>
                <a:spcPct val="120000"/>
              </a:lnSpc>
              <a:spcBef>
                <a:spcPts val="0"/>
              </a:spcBef>
              <a:buNone/>
            </a:pPr>
            <a:r>
              <a:rPr lang="en-CA" sz="1600" dirty="0"/>
              <a:t>“Real-Time Rendering” , Third Edition.</a:t>
            </a:r>
          </a:p>
          <a:p>
            <a:pPr marL="0" indent="0">
              <a:lnSpc>
                <a:spcPct val="120000"/>
              </a:lnSpc>
              <a:spcBef>
                <a:spcPts val="0"/>
              </a:spcBef>
              <a:buNone/>
            </a:pPr>
            <a:r>
              <a:rPr lang="en-CA" sz="1600" dirty="0"/>
              <a:t>Authors: </a:t>
            </a:r>
            <a:r>
              <a:rPr lang="en-CA" sz="1600" dirty="0" err="1"/>
              <a:t>Akenine</a:t>
            </a:r>
            <a:r>
              <a:rPr lang="en-CA" sz="1600" dirty="0"/>
              <a:t>-Moller, Haines, and Hoffman. </a:t>
            </a:r>
          </a:p>
          <a:p>
            <a:pPr marL="0" indent="0">
              <a:lnSpc>
                <a:spcPct val="120000"/>
              </a:lnSpc>
              <a:spcBef>
                <a:spcPts val="0"/>
              </a:spcBef>
              <a:buNone/>
            </a:pPr>
            <a:endParaRPr lang="en-CA" sz="1600" dirty="0"/>
          </a:p>
          <a:p>
            <a:pPr marL="0" indent="0">
              <a:lnSpc>
                <a:spcPct val="120000"/>
              </a:lnSpc>
              <a:spcBef>
                <a:spcPts val="0"/>
              </a:spcBef>
              <a:buNone/>
            </a:pPr>
            <a:r>
              <a:rPr lang="en-CA" sz="1600" dirty="0"/>
              <a:t>[</a:t>
            </a:r>
            <a:r>
              <a:rPr lang="en-CA" sz="1600" dirty="0" err="1"/>
              <a:t>FrameGraph</a:t>
            </a:r>
            <a:r>
              <a:rPr lang="en-CA" sz="1600" dirty="0"/>
              <a:t>] </a:t>
            </a:r>
            <a:r>
              <a:rPr lang="en-CA" sz="1600" dirty="0">
                <a:hlinkClick r:id="rId11"/>
              </a:rPr>
              <a:t>http://www.frostbite.com/2017/03/framegraph-extensible-rendering-architecture-in-frostbite/</a:t>
            </a:r>
            <a:endParaRPr lang="en-CA" sz="1600" dirty="0"/>
          </a:p>
          <a:p>
            <a:pPr marL="0" indent="0">
              <a:lnSpc>
                <a:spcPct val="120000"/>
              </a:lnSpc>
              <a:spcBef>
                <a:spcPts val="0"/>
              </a:spcBef>
              <a:buNone/>
            </a:pPr>
            <a:r>
              <a:rPr lang="en-CA" sz="1600" dirty="0"/>
              <a:t>“</a:t>
            </a:r>
            <a:r>
              <a:rPr lang="en-CA" sz="1600" dirty="0" err="1"/>
              <a:t>FrameGraph</a:t>
            </a:r>
            <a:r>
              <a:rPr lang="en-CA" sz="1600" dirty="0"/>
              <a:t>: Extensible Rendering Architecture in Frostbite”</a:t>
            </a:r>
          </a:p>
          <a:p>
            <a:pPr marL="0" indent="0">
              <a:lnSpc>
                <a:spcPct val="120000"/>
              </a:lnSpc>
              <a:spcBef>
                <a:spcPts val="0"/>
              </a:spcBef>
              <a:buNone/>
            </a:pPr>
            <a:r>
              <a:rPr lang="en-CA" sz="1600" dirty="0"/>
              <a:t>Author: </a:t>
            </a:r>
            <a:r>
              <a:rPr lang="en-CA" sz="1600" dirty="0" err="1"/>
              <a:t>Yuriy</a:t>
            </a:r>
            <a:r>
              <a:rPr lang="en-CA" sz="1600" dirty="0"/>
              <a:t> O’Donnell</a:t>
            </a:r>
          </a:p>
          <a:p>
            <a:pPr marL="0" indent="0">
              <a:lnSpc>
                <a:spcPct val="120000"/>
              </a:lnSpc>
              <a:spcBef>
                <a:spcPts val="0"/>
              </a:spcBef>
              <a:buNone/>
            </a:pPr>
            <a:endParaRPr lang="en-CA" sz="1600" dirty="0"/>
          </a:p>
          <a:p>
            <a:pPr marL="0" indent="0">
              <a:lnSpc>
                <a:spcPct val="120000"/>
              </a:lnSpc>
              <a:spcBef>
                <a:spcPts val="0"/>
              </a:spcBef>
              <a:buNone/>
            </a:pPr>
            <a:r>
              <a:rPr lang="en-CA" sz="1600" dirty="0"/>
              <a:t>[</a:t>
            </a:r>
            <a:r>
              <a:rPr lang="en-CA" sz="1600" dirty="0" err="1"/>
              <a:t>RenderGraphs</a:t>
            </a:r>
            <a:r>
              <a:rPr lang="en-CA" sz="1600" dirty="0"/>
              <a:t>] </a:t>
            </a:r>
            <a:r>
              <a:rPr lang="en-CA" sz="1600" dirty="0">
                <a:hlinkClick r:id="rId12"/>
              </a:rPr>
              <a:t>http://themaister.net/blog/2017/08/15/render-graphs-and-vulkan-a-deep-dive/</a:t>
            </a:r>
            <a:endParaRPr lang="en-CA" sz="1600" dirty="0"/>
          </a:p>
          <a:p>
            <a:pPr marL="0" indent="0">
              <a:lnSpc>
                <a:spcPct val="120000"/>
              </a:lnSpc>
              <a:spcBef>
                <a:spcPts val="0"/>
              </a:spcBef>
              <a:buNone/>
            </a:pPr>
            <a:r>
              <a:rPr lang="en-CA" sz="1600" dirty="0"/>
              <a:t>“Render graphs and </a:t>
            </a:r>
            <a:r>
              <a:rPr lang="en-CA" sz="1600" dirty="0" err="1"/>
              <a:t>Vulkan</a:t>
            </a:r>
            <a:r>
              <a:rPr lang="en-CA" sz="1600" dirty="0"/>
              <a:t> – a deep dive”</a:t>
            </a:r>
          </a:p>
          <a:p>
            <a:pPr marL="0" indent="0">
              <a:lnSpc>
                <a:spcPct val="120000"/>
              </a:lnSpc>
              <a:spcBef>
                <a:spcPts val="0"/>
              </a:spcBef>
              <a:buNone/>
            </a:pPr>
            <a:r>
              <a:rPr lang="en-CA" sz="1600" dirty="0"/>
              <a:t>Author: Hans-Kristian </a:t>
            </a:r>
            <a:r>
              <a:rPr lang="en-CA" sz="1600" dirty="0" err="1"/>
              <a:t>Arntzen</a:t>
            </a:r>
            <a:endParaRPr lang="en-CA" sz="1600" dirty="0"/>
          </a:p>
        </p:txBody>
      </p:sp>
    </p:spTree>
    <p:extLst>
      <p:ext uri="{BB962C8B-B14F-4D97-AF65-F5344CB8AC3E}">
        <p14:creationId xmlns:p14="http://schemas.microsoft.com/office/powerpoint/2010/main" val="4291359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82B5FF-E627-4574-B324-39EC795F7671}"/>
              </a:ext>
            </a:extLst>
          </p:cNvPr>
          <p:cNvSpPr>
            <a:spLocks noGrp="1"/>
          </p:cNvSpPr>
          <p:nvPr>
            <p:ph type="ctrTitle"/>
          </p:nvPr>
        </p:nvSpPr>
        <p:spPr/>
        <p:txBody>
          <a:bodyPr/>
          <a:lstStyle/>
          <a:p>
            <a:r>
              <a:rPr lang="en-CA" dirty="0"/>
              <a:t>The End.</a:t>
            </a:r>
          </a:p>
        </p:txBody>
      </p:sp>
      <p:sp>
        <p:nvSpPr>
          <p:cNvPr id="5" name="Subtitle 4">
            <a:extLst>
              <a:ext uri="{FF2B5EF4-FFF2-40B4-BE49-F238E27FC236}">
                <a16:creationId xmlns:a16="http://schemas.microsoft.com/office/drawing/2014/main" id="{004CF3DC-D894-402B-9EAE-35AC71157F49}"/>
              </a:ext>
            </a:extLst>
          </p:cNvPr>
          <p:cNvSpPr>
            <a:spLocks noGrp="1"/>
          </p:cNvSpPr>
          <p:nvPr>
            <p:ph type="subTitle" idx="1"/>
          </p:nvPr>
        </p:nvSpPr>
        <p:spPr/>
        <p:txBody>
          <a:bodyPr/>
          <a:lstStyle/>
          <a:p>
            <a:r>
              <a:rPr lang="en-CA" dirty="0"/>
              <a:t>Thank you!</a:t>
            </a:r>
          </a:p>
          <a:p>
            <a:r>
              <a:rPr lang="en-CA" dirty="0"/>
              <a:t>Questions? Comments?</a:t>
            </a:r>
          </a:p>
        </p:txBody>
      </p:sp>
    </p:spTree>
    <p:extLst>
      <p:ext uri="{BB962C8B-B14F-4D97-AF65-F5344CB8AC3E}">
        <p14:creationId xmlns:p14="http://schemas.microsoft.com/office/powerpoint/2010/main" val="52403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D827-2F96-4654-8099-684B2F2C12D6}"/>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1E43AADA-B658-4C46-B744-A6FD7E01EBC1}"/>
              </a:ext>
            </a:extLst>
          </p:cNvPr>
          <p:cNvSpPr>
            <a:spLocks noGrp="1"/>
          </p:cNvSpPr>
          <p:nvPr>
            <p:ph idx="1"/>
          </p:nvPr>
        </p:nvSpPr>
        <p:spPr/>
        <p:txBody>
          <a:bodyPr>
            <a:normAutofit lnSpcReduction="10000"/>
          </a:bodyPr>
          <a:lstStyle/>
          <a:p>
            <a:pPr marL="0" indent="0">
              <a:buNone/>
            </a:pPr>
            <a:r>
              <a:rPr lang="en-CA" sz="3200" b="1" dirty="0"/>
              <a:t>Part 1: GPU Programming Basics</a:t>
            </a:r>
          </a:p>
          <a:p>
            <a:r>
              <a:rPr lang="en-CA" dirty="0"/>
              <a:t>Memory Management</a:t>
            </a:r>
          </a:p>
          <a:p>
            <a:r>
              <a:rPr lang="en-CA" dirty="0"/>
              <a:t>Command Lists</a:t>
            </a:r>
          </a:p>
          <a:p>
            <a:r>
              <a:rPr lang="en-CA" dirty="0"/>
              <a:t>Descriptors</a:t>
            </a:r>
          </a:p>
          <a:p>
            <a:endParaRPr lang="en-CA" dirty="0"/>
          </a:p>
          <a:p>
            <a:pPr marL="0" indent="0">
              <a:buNone/>
            </a:pPr>
            <a:r>
              <a:rPr lang="en-CA" sz="3200" b="1" dirty="0"/>
              <a:t>Part 2: Renderer Design</a:t>
            </a:r>
          </a:p>
          <a:p>
            <a:r>
              <a:rPr lang="en-CA" dirty="0"/>
              <a:t>Ring Buffers</a:t>
            </a:r>
          </a:p>
          <a:p>
            <a:r>
              <a:rPr lang="en-CA" dirty="0"/>
              <a:t>Parallel Command Recording</a:t>
            </a:r>
          </a:p>
          <a:p>
            <a:r>
              <a:rPr lang="en-CA" dirty="0"/>
              <a:t>Scheduling GPU Work &amp; Memory</a:t>
            </a:r>
          </a:p>
          <a:p>
            <a:endParaRPr lang="en-CA" dirty="0"/>
          </a:p>
        </p:txBody>
      </p:sp>
    </p:spTree>
    <p:extLst>
      <p:ext uri="{BB962C8B-B14F-4D97-AF65-F5344CB8AC3E}">
        <p14:creationId xmlns:p14="http://schemas.microsoft.com/office/powerpoint/2010/main" val="405121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8061-15A1-43DF-87D6-C7639DA030EC}"/>
              </a:ext>
            </a:extLst>
          </p:cNvPr>
          <p:cNvSpPr>
            <a:spLocks noGrp="1"/>
          </p:cNvSpPr>
          <p:nvPr>
            <p:ph type="ctrTitle"/>
          </p:nvPr>
        </p:nvSpPr>
        <p:spPr/>
        <p:txBody>
          <a:bodyPr/>
          <a:lstStyle/>
          <a:p>
            <a:r>
              <a:rPr lang="en-CA" dirty="0"/>
              <a:t>Part 1</a:t>
            </a:r>
          </a:p>
        </p:txBody>
      </p:sp>
      <p:sp>
        <p:nvSpPr>
          <p:cNvPr id="3" name="Subtitle 2">
            <a:extLst>
              <a:ext uri="{FF2B5EF4-FFF2-40B4-BE49-F238E27FC236}">
                <a16:creationId xmlns:a16="http://schemas.microsoft.com/office/drawing/2014/main" id="{48005DD5-6133-4F17-8413-81D57371836C}"/>
              </a:ext>
            </a:extLst>
          </p:cNvPr>
          <p:cNvSpPr>
            <a:spLocks noGrp="1"/>
          </p:cNvSpPr>
          <p:nvPr>
            <p:ph type="subTitle" idx="1"/>
          </p:nvPr>
        </p:nvSpPr>
        <p:spPr/>
        <p:txBody>
          <a:bodyPr>
            <a:normAutofit/>
          </a:bodyPr>
          <a:lstStyle/>
          <a:p>
            <a:r>
              <a:rPr lang="en-CA" sz="3200" dirty="0"/>
              <a:t>GPU Programming Basics</a:t>
            </a:r>
          </a:p>
        </p:txBody>
      </p:sp>
    </p:spTree>
    <p:extLst>
      <p:ext uri="{BB962C8B-B14F-4D97-AF65-F5344CB8AC3E}">
        <p14:creationId xmlns:p14="http://schemas.microsoft.com/office/powerpoint/2010/main" val="3624953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B7BD-97FD-4D45-8F58-22229FA4C3AB}"/>
              </a:ext>
            </a:extLst>
          </p:cNvPr>
          <p:cNvSpPr>
            <a:spLocks noGrp="1"/>
          </p:cNvSpPr>
          <p:nvPr>
            <p:ph type="title"/>
          </p:nvPr>
        </p:nvSpPr>
        <p:spPr>
          <a:xfrm>
            <a:off x="831850" y="1709738"/>
            <a:ext cx="10515600" cy="2852737"/>
          </a:xfrm>
        </p:spPr>
        <p:txBody>
          <a:bodyPr/>
          <a:lstStyle/>
          <a:p>
            <a:r>
              <a:rPr lang="en-CA" dirty="0"/>
              <a:t>Memory Management</a:t>
            </a:r>
          </a:p>
        </p:txBody>
      </p:sp>
      <p:sp>
        <p:nvSpPr>
          <p:cNvPr id="3" name="Text Placeholder 2">
            <a:extLst>
              <a:ext uri="{FF2B5EF4-FFF2-40B4-BE49-F238E27FC236}">
                <a16:creationId xmlns:a16="http://schemas.microsoft.com/office/drawing/2014/main" id="{22C3B811-8F80-463B-951C-9C7A910A3173}"/>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831365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ED91-E0BB-4E77-98BB-6598F0BA8373}"/>
              </a:ext>
            </a:extLst>
          </p:cNvPr>
          <p:cNvSpPr>
            <a:spLocks noGrp="1"/>
          </p:cNvSpPr>
          <p:nvPr>
            <p:ph type="title"/>
          </p:nvPr>
        </p:nvSpPr>
        <p:spPr/>
        <p:txBody>
          <a:bodyPr/>
          <a:lstStyle/>
          <a:p>
            <a:r>
              <a:rPr lang="en-CA" dirty="0"/>
              <a:t>Discrete Video Memory Management</a:t>
            </a:r>
          </a:p>
        </p:txBody>
      </p:sp>
      <p:sp>
        <p:nvSpPr>
          <p:cNvPr id="4" name="Rectangle 3">
            <a:extLst>
              <a:ext uri="{FF2B5EF4-FFF2-40B4-BE49-F238E27FC236}">
                <a16:creationId xmlns:a16="http://schemas.microsoft.com/office/drawing/2014/main" id="{8DD80EC0-3687-4E32-88B3-96D61D69B0B9}"/>
              </a:ext>
            </a:extLst>
          </p:cNvPr>
          <p:cNvSpPr/>
          <p:nvPr/>
        </p:nvSpPr>
        <p:spPr>
          <a:xfrm>
            <a:off x="3569238" y="1620384"/>
            <a:ext cx="1390997" cy="756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CPU</a:t>
            </a:r>
          </a:p>
        </p:txBody>
      </p:sp>
      <p:sp>
        <p:nvSpPr>
          <p:cNvPr id="5" name="Rectangle 4">
            <a:extLst>
              <a:ext uri="{FF2B5EF4-FFF2-40B4-BE49-F238E27FC236}">
                <a16:creationId xmlns:a16="http://schemas.microsoft.com/office/drawing/2014/main" id="{14CAAB38-75F9-4246-88DD-1FFA70333051}"/>
              </a:ext>
            </a:extLst>
          </p:cNvPr>
          <p:cNvSpPr/>
          <p:nvPr/>
        </p:nvSpPr>
        <p:spPr>
          <a:xfrm>
            <a:off x="3569238" y="4450438"/>
            <a:ext cx="1390997" cy="1905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Rectangle 6">
            <a:extLst>
              <a:ext uri="{FF2B5EF4-FFF2-40B4-BE49-F238E27FC236}">
                <a16:creationId xmlns:a16="http://schemas.microsoft.com/office/drawing/2014/main" id="{A458B737-3715-4A1E-98FD-030219776623}"/>
              </a:ext>
            </a:extLst>
          </p:cNvPr>
          <p:cNvSpPr/>
          <p:nvPr/>
        </p:nvSpPr>
        <p:spPr>
          <a:xfrm>
            <a:off x="7807155" y="1614786"/>
            <a:ext cx="1390997" cy="7567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GPU</a:t>
            </a:r>
          </a:p>
        </p:txBody>
      </p:sp>
      <p:sp>
        <p:nvSpPr>
          <p:cNvPr id="9" name="Rectangle 8">
            <a:extLst>
              <a:ext uri="{FF2B5EF4-FFF2-40B4-BE49-F238E27FC236}">
                <a16:creationId xmlns:a16="http://schemas.microsoft.com/office/drawing/2014/main" id="{89014709-1E31-4CC1-B860-7FEFABD4FBE6}"/>
              </a:ext>
            </a:extLst>
          </p:cNvPr>
          <p:cNvSpPr/>
          <p:nvPr/>
        </p:nvSpPr>
        <p:spPr>
          <a:xfrm>
            <a:off x="9051907" y="4475711"/>
            <a:ext cx="1390997" cy="19059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4" name="Rectangle 13">
            <a:extLst>
              <a:ext uri="{FF2B5EF4-FFF2-40B4-BE49-F238E27FC236}">
                <a16:creationId xmlns:a16="http://schemas.microsoft.com/office/drawing/2014/main" id="{B201AD37-C9D3-4621-93A1-80D8E744C6A9}"/>
              </a:ext>
            </a:extLst>
          </p:cNvPr>
          <p:cNvSpPr/>
          <p:nvPr/>
        </p:nvSpPr>
        <p:spPr>
          <a:xfrm>
            <a:off x="3569238" y="2902686"/>
            <a:ext cx="1390997" cy="127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21" name="Straight Connector 20">
            <a:extLst>
              <a:ext uri="{FF2B5EF4-FFF2-40B4-BE49-F238E27FC236}">
                <a16:creationId xmlns:a16="http://schemas.microsoft.com/office/drawing/2014/main" id="{67F5409D-5FDA-4213-A442-A610C3E7A2A5}"/>
              </a:ext>
            </a:extLst>
          </p:cNvPr>
          <p:cNvCxnSpPr/>
          <p:nvPr/>
        </p:nvCxnSpPr>
        <p:spPr>
          <a:xfrm flipH="1">
            <a:off x="2381681" y="3072770"/>
            <a:ext cx="118755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a:extLst>
              <a:ext uri="{FF2B5EF4-FFF2-40B4-BE49-F238E27FC236}">
                <a16:creationId xmlns:a16="http://schemas.microsoft.com/office/drawing/2014/main" id="{F6278B3E-3BDD-4BE7-8B08-E79925FFE92B}"/>
              </a:ext>
            </a:extLst>
          </p:cNvPr>
          <p:cNvCxnSpPr>
            <a:cxnSpLocks/>
          </p:cNvCxnSpPr>
          <p:nvPr/>
        </p:nvCxnSpPr>
        <p:spPr>
          <a:xfrm>
            <a:off x="2381681" y="3071579"/>
            <a:ext cx="28547" cy="1630051"/>
          </a:xfrm>
          <a:prstGeom prst="line">
            <a:avLst/>
          </a:prstGeom>
          <a:ln>
            <a:tailEnd type="none"/>
          </a:ln>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4B16F108-7CE9-4148-8894-43E161C6F623}"/>
              </a:ext>
            </a:extLst>
          </p:cNvPr>
          <p:cNvCxnSpPr>
            <a:cxnSpLocks/>
          </p:cNvCxnSpPr>
          <p:nvPr/>
        </p:nvCxnSpPr>
        <p:spPr>
          <a:xfrm>
            <a:off x="2410228" y="4701630"/>
            <a:ext cx="1187557" cy="0"/>
          </a:xfrm>
          <a:prstGeom prst="line">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30" name="Straight Connector 29">
            <a:extLst>
              <a:ext uri="{FF2B5EF4-FFF2-40B4-BE49-F238E27FC236}">
                <a16:creationId xmlns:a16="http://schemas.microsoft.com/office/drawing/2014/main" id="{E1EA10C6-6385-4281-96B6-857929CD75BD}"/>
              </a:ext>
            </a:extLst>
          </p:cNvPr>
          <p:cNvCxnSpPr>
            <a:cxnSpLocks/>
          </p:cNvCxnSpPr>
          <p:nvPr/>
        </p:nvCxnSpPr>
        <p:spPr>
          <a:xfrm flipH="1">
            <a:off x="2249160" y="3196125"/>
            <a:ext cx="1320078" cy="726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89FE66CE-E567-44E0-BBBA-C89C5DEE782C}"/>
              </a:ext>
            </a:extLst>
          </p:cNvPr>
          <p:cNvCxnSpPr>
            <a:cxnSpLocks/>
          </p:cNvCxnSpPr>
          <p:nvPr/>
        </p:nvCxnSpPr>
        <p:spPr>
          <a:xfrm>
            <a:off x="2249159" y="3187128"/>
            <a:ext cx="28547" cy="2371582"/>
          </a:xfrm>
          <a:prstGeom prst="line">
            <a:avLst/>
          </a:prstGeom>
          <a:ln>
            <a:tailEnd type="none"/>
          </a:ln>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4D89303D-DA64-49DB-9C3B-70F373096396}"/>
              </a:ext>
            </a:extLst>
          </p:cNvPr>
          <p:cNvCxnSpPr>
            <a:cxnSpLocks/>
          </p:cNvCxnSpPr>
          <p:nvPr/>
        </p:nvCxnSpPr>
        <p:spPr>
          <a:xfrm>
            <a:off x="2277706" y="5574067"/>
            <a:ext cx="1320079" cy="0"/>
          </a:xfrm>
          <a:prstGeom prst="line">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57" name="Rectangle 56">
            <a:extLst>
              <a:ext uri="{FF2B5EF4-FFF2-40B4-BE49-F238E27FC236}">
                <a16:creationId xmlns:a16="http://schemas.microsoft.com/office/drawing/2014/main" id="{FAB55252-3CDF-467B-A814-40E924CDB234}"/>
              </a:ext>
            </a:extLst>
          </p:cNvPr>
          <p:cNvSpPr/>
          <p:nvPr/>
        </p:nvSpPr>
        <p:spPr>
          <a:xfrm>
            <a:off x="3569237" y="4643427"/>
            <a:ext cx="1390998" cy="1164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60" name="Rectangle 59">
            <a:extLst>
              <a:ext uri="{FF2B5EF4-FFF2-40B4-BE49-F238E27FC236}">
                <a16:creationId xmlns:a16="http://schemas.microsoft.com/office/drawing/2014/main" id="{54D24A3D-F75B-40EF-B6FF-18B8245D2383}"/>
              </a:ext>
            </a:extLst>
          </p:cNvPr>
          <p:cNvSpPr/>
          <p:nvPr/>
        </p:nvSpPr>
        <p:spPr>
          <a:xfrm>
            <a:off x="3569237" y="5500507"/>
            <a:ext cx="1390998" cy="1164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58" name="Rectangle 57">
            <a:extLst>
              <a:ext uri="{FF2B5EF4-FFF2-40B4-BE49-F238E27FC236}">
                <a16:creationId xmlns:a16="http://schemas.microsoft.com/office/drawing/2014/main" id="{D2C08A82-BE73-4E5F-9359-C188238D23DE}"/>
              </a:ext>
            </a:extLst>
          </p:cNvPr>
          <p:cNvSpPr/>
          <p:nvPr/>
        </p:nvSpPr>
        <p:spPr>
          <a:xfrm>
            <a:off x="3620882" y="5568987"/>
            <a:ext cx="1316255" cy="830997"/>
          </a:xfrm>
          <a:prstGeom prst="rect">
            <a:avLst/>
          </a:prstGeom>
          <a:effectLst>
            <a:outerShdw blurRad="50800" dist="38100" dir="2700000" algn="tl" rotWithShape="0">
              <a:prstClr val="black">
                <a:alpha val="40000"/>
              </a:prstClr>
            </a:outerShdw>
          </a:effectLst>
        </p:spPr>
        <p:txBody>
          <a:bodyPr wrap="square">
            <a:spAutoFit/>
          </a:bodyPr>
          <a:lstStyle/>
          <a:p>
            <a:pPr algn="ctr"/>
            <a:r>
              <a:rPr lang="en-CA" sz="2400" dirty="0">
                <a:ln>
                  <a:solidFill>
                    <a:schemeClr val="tx1"/>
                  </a:solidFill>
                </a:ln>
                <a:solidFill>
                  <a:schemeClr val="bg1"/>
                </a:solidFill>
              </a:rPr>
              <a:t>System Memory</a:t>
            </a:r>
          </a:p>
        </p:txBody>
      </p:sp>
      <p:sp>
        <p:nvSpPr>
          <p:cNvPr id="63" name="Rectangle 62">
            <a:extLst>
              <a:ext uri="{FF2B5EF4-FFF2-40B4-BE49-F238E27FC236}">
                <a16:creationId xmlns:a16="http://schemas.microsoft.com/office/drawing/2014/main" id="{5FF2ACE4-1AB6-4440-BBCB-F77AF1E1BEC5}"/>
              </a:ext>
            </a:extLst>
          </p:cNvPr>
          <p:cNvSpPr/>
          <p:nvPr/>
        </p:nvSpPr>
        <p:spPr>
          <a:xfrm>
            <a:off x="3569237" y="3013376"/>
            <a:ext cx="1390998" cy="1164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64" name="Rectangle 63">
            <a:extLst>
              <a:ext uri="{FF2B5EF4-FFF2-40B4-BE49-F238E27FC236}">
                <a16:creationId xmlns:a16="http://schemas.microsoft.com/office/drawing/2014/main" id="{6F51A159-F411-4492-BF58-48DE37913538}"/>
              </a:ext>
            </a:extLst>
          </p:cNvPr>
          <p:cNvSpPr/>
          <p:nvPr/>
        </p:nvSpPr>
        <p:spPr>
          <a:xfrm>
            <a:off x="3569237" y="3136225"/>
            <a:ext cx="1390998" cy="1164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62" name="Rectangle 61">
            <a:extLst>
              <a:ext uri="{FF2B5EF4-FFF2-40B4-BE49-F238E27FC236}">
                <a16:creationId xmlns:a16="http://schemas.microsoft.com/office/drawing/2014/main" id="{ECF14868-FF7B-4E26-B352-C126A504DFB1}"/>
              </a:ext>
            </a:extLst>
          </p:cNvPr>
          <p:cNvSpPr/>
          <p:nvPr/>
        </p:nvSpPr>
        <p:spPr>
          <a:xfrm>
            <a:off x="3796779" y="3729894"/>
            <a:ext cx="968535" cy="523220"/>
          </a:xfrm>
          <a:prstGeom prst="rect">
            <a:avLst/>
          </a:prstGeom>
          <a:effectLst>
            <a:outerShdw blurRad="50800" dist="38100" dir="2700000" algn="tl" rotWithShape="0">
              <a:prstClr val="black">
                <a:alpha val="40000"/>
              </a:prstClr>
            </a:outerShdw>
          </a:effectLst>
        </p:spPr>
        <p:txBody>
          <a:bodyPr wrap="none">
            <a:spAutoFit/>
          </a:bodyPr>
          <a:lstStyle/>
          <a:p>
            <a:pPr algn="ctr"/>
            <a:r>
              <a:rPr lang="en-CA" sz="2800" dirty="0" err="1">
                <a:ln>
                  <a:solidFill>
                    <a:schemeClr val="tx1"/>
                  </a:solidFill>
                </a:ln>
                <a:solidFill>
                  <a:schemeClr val="bg1"/>
                </a:solidFill>
              </a:rPr>
              <a:t>Mmu</a:t>
            </a:r>
            <a:endParaRPr lang="en-CA" sz="2400" dirty="0">
              <a:ln>
                <a:solidFill>
                  <a:schemeClr val="tx1"/>
                </a:solidFill>
              </a:ln>
              <a:solidFill>
                <a:schemeClr val="bg1"/>
              </a:solidFill>
            </a:endParaRPr>
          </a:p>
        </p:txBody>
      </p:sp>
      <p:sp>
        <p:nvSpPr>
          <p:cNvPr id="69" name="Rectangle 68">
            <a:extLst>
              <a:ext uri="{FF2B5EF4-FFF2-40B4-BE49-F238E27FC236}">
                <a16:creationId xmlns:a16="http://schemas.microsoft.com/office/drawing/2014/main" id="{3C7D9A3C-8388-46D7-A14B-AF5CB719ACDE}"/>
              </a:ext>
            </a:extLst>
          </p:cNvPr>
          <p:cNvSpPr/>
          <p:nvPr/>
        </p:nvSpPr>
        <p:spPr>
          <a:xfrm>
            <a:off x="566961" y="2642525"/>
            <a:ext cx="1117600" cy="170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74" name="Straight Arrow Connector 73">
            <a:extLst>
              <a:ext uri="{FF2B5EF4-FFF2-40B4-BE49-F238E27FC236}">
                <a16:creationId xmlns:a16="http://schemas.microsoft.com/office/drawing/2014/main" id="{626CAF7A-C5E7-4D8A-BABA-9AA5DE8ACD01}"/>
              </a:ext>
            </a:extLst>
          </p:cNvPr>
          <p:cNvCxnSpPr>
            <a:cxnSpLocks/>
          </p:cNvCxnSpPr>
          <p:nvPr/>
        </p:nvCxnSpPr>
        <p:spPr>
          <a:xfrm flipH="1">
            <a:off x="1684562" y="3203387"/>
            <a:ext cx="564597" cy="0"/>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79" name="Straight Arrow Connector 78">
            <a:extLst>
              <a:ext uri="{FF2B5EF4-FFF2-40B4-BE49-F238E27FC236}">
                <a16:creationId xmlns:a16="http://schemas.microsoft.com/office/drawing/2014/main" id="{8DB79E64-7587-4C3D-AD45-11A4B343C66D}"/>
              </a:ext>
            </a:extLst>
          </p:cNvPr>
          <p:cNvCxnSpPr>
            <a:cxnSpLocks/>
          </p:cNvCxnSpPr>
          <p:nvPr/>
        </p:nvCxnSpPr>
        <p:spPr>
          <a:xfrm flipH="1" flipV="1">
            <a:off x="1684562" y="3062449"/>
            <a:ext cx="697119" cy="9130"/>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82" name="Rectangle 81">
            <a:extLst>
              <a:ext uri="{FF2B5EF4-FFF2-40B4-BE49-F238E27FC236}">
                <a16:creationId xmlns:a16="http://schemas.microsoft.com/office/drawing/2014/main" id="{68CD4074-E50E-4433-9EE0-D68404CD05D1}"/>
              </a:ext>
            </a:extLst>
          </p:cNvPr>
          <p:cNvSpPr/>
          <p:nvPr/>
        </p:nvSpPr>
        <p:spPr>
          <a:xfrm>
            <a:off x="565121" y="3004246"/>
            <a:ext cx="1124202" cy="11640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83" name="Rectangle 82">
            <a:extLst>
              <a:ext uri="{FF2B5EF4-FFF2-40B4-BE49-F238E27FC236}">
                <a16:creationId xmlns:a16="http://schemas.microsoft.com/office/drawing/2014/main" id="{1E10D83F-F9BC-40A5-A507-A41E85215F78}"/>
              </a:ext>
            </a:extLst>
          </p:cNvPr>
          <p:cNvSpPr/>
          <p:nvPr/>
        </p:nvSpPr>
        <p:spPr>
          <a:xfrm>
            <a:off x="565647" y="3136225"/>
            <a:ext cx="1124202" cy="11640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81" name="Rectangle 80">
            <a:extLst>
              <a:ext uri="{FF2B5EF4-FFF2-40B4-BE49-F238E27FC236}">
                <a16:creationId xmlns:a16="http://schemas.microsoft.com/office/drawing/2014/main" id="{5A7E3605-C37E-475D-BE06-3044D2E98877}"/>
              </a:ext>
            </a:extLst>
          </p:cNvPr>
          <p:cNvSpPr/>
          <p:nvPr/>
        </p:nvSpPr>
        <p:spPr>
          <a:xfrm>
            <a:off x="572092" y="3555514"/>
            <a:ext cx="1119070" cy="830997"/>
          </a:xfrm>
          <a:prstGeom prst="rect">
            <a:avLst/>
          </a:prstGeom>
        </p:spPr>
        <p:txBody>
          <a:bodyPr wrap="square">
            <a:spAutoFit/>
          </a:bodyPr>
          <a:lstStyle/>
          <a:p>
            <a:pPr algn="ctr"/>
            <a:r>
              <a:rPr lang="en-CA" sz="2400" dirty="0">
                <a:ln>
                  <a:solidFill>
                    <a:schemeClr val="tx1"/>
                  </a:solidFill>
                </a:ln>
                <a:solidFill>
                  <a:schemeClr val="bg1"/>
                </a:solidFill>
                <a:effectLst>
                  <a:outerShdw blurRad="50800" dist="38100" dir="2700000" algn="tl" rotWithShape="0">
                    <a:prstClr val="black">
                      <a:alpha val="40000"/>
                    </a:prstClr>
                  </a:outerShdw>
                </a:effectLst>
              </a:rPr>
              <a:t>File System</a:t>
            </a:r>
          </a:p>
        </p:txBody>
      </p:sp>
      <p:sp>
        <p:nvSpPr>
          <p:cNvPr id="35" name="Rectangle 34">
            <a:extLst>
              <a:ext uri="{FF2B5EF4-FFF2-40B4-BE49-F238E27FC236}">
                <a16:creationId xmlns:a16="http://schemas.microsoft.com/office/drawing/2014/main" id="{F889165E-6689-43FA-921E-F3B322EADBD4}"/>
              </a:ext>
            </a:extLst>
          </p:cNvPr>
          <p:cNvSpPr/>
          <p:nvPr/>
        </p:nvSpPr>
        <p:spPr>
          <a:xfrm>
            <a:off x="6839962" y="2916576"/>
            <a:ext cx="3325385" cy="13722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78" name="Rectangle 77">
            <a:extLst>
              <a:ext uri="{FF2B5EF4-FFF2-40B4-BE49-F238E27FC236}">
                <a16:creationId xmlns:a16="http://schemas.microsoft.com/office/drawing/2014/main" id="{8BC5CFE2-CCEC-4FF5-80D4-C8602BCF04C2}"/>
              </a:ext>
            </a:extLst>
          </p:cNvPr>
          <p:cNvSpPr/>
          <p:nvPr/>
        </p:nvSpPr>
        <p:spPr>
          <a:xfrm>
            <a:off x="8745240" y="3024589"/>
            <a:ext cx="1390997" cy="9135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dirty="0"/>
          </a:p>
        </p:txBody>
      </p:sp>
      <p:cxnSp>
        <p:nvCxnSpPr>
          <p:cNvPr id="40" name="Straight Connector 39">
            <a:extLst>
              <a:ext uri="{FF2B5EF4-FFF2-40B4-BE49-F238E27FC236}">
                <a16:creationId xmlns:a16="http://schemas.microsoft.com/office/drawing/2014/main" id="{3209F145-347A-468C-B867-7CE4F95BFF84}"/>
              </a:ext>
            </a:extLst>
          </p:cNvPr>
          <p:cNvCxnSpPr>
            <a:cxnSpLocks/>
          </p:cNvCxnSpPr>
          <p:nvPr/>
        </p:nvCxnSpPr>
        <p:spPr>
          <a:xfrm>
            <a:off x="10146341" y="3456436"/>
            <a:ext cx="1311631" cy="7262"/>
          </a:xfrm>
          <a:prstGeom prst="line">
            <a:avLst/>
          </a:prstGeom>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D45C93C6-11DC-48D7-AFA8-D4938C34A392}"/>
              </a:ext>
            </a:extLst>
          </p:cNvPr>
          <p:cNvCxnSpPr>
            <a:cxnSpLocks/>
          </p:cNvCxnSpPr>
          <p:nvPr/>
        </p:nvCxnSpPr>
        <p:spPr>
          <a:xfrm flipH="1">
            <a:off x="11429609" y="3463698"/>
            <a:ext cx="28364" cy="2105290"/>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017D6619-1D49-4998-96C3-BB7ADF841F72}"/>
              </a:ext>
            </a:extLst>
          </p:cNvPr>
          <p:cNvCxnSpPr>
            <a:cxnSpLocks/>
            <a:endCxn id="48" idx="1"/>
          </p:cNvCxnSpPr>
          <p:nvPr/>
        </p:nvCxnSpPr>
        <p:spPr>
          <a:xfrm flipH="1">
            <a:off x="10434004" y="5584345"/>
            <a:ext cx="995606" cy="9915"/>
          </a:xfrm>
          <a:prstGeom prst="line">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43" name="Straight Connector 42">
            <a:extLst>
              <a:ext uri="{FF2B5EF4-FFF2-40B4-BE49-F238E27FC236}">
                <a16:creationId xmlns:a16="http://schemas.microsoft.com/office/drawing/2014/main" id="{ECC9E892-6A7E-4385-8CCF-92CD69E64EAA}"/>
              </a:ext>
            </a:extLst>
          </p:cNvPr>
          <p:cNvCxnSpPr>
            <a:cxnSpLocks/>
          </p:cNvCxnSpPr>
          <p:nvPr/>
        </p:nvCxnSpPr>
        <p:spPr>
          <a:xfrm>
            <a:off x="10146342" y="3575742"/>
            <a:ext cx="74576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D2B8184E-49D2-4915-8DB8-5AB7F1318AB5}"/>
              </a:ext>
            </a:extLst>
          </p:cNvPr>
          <p:cNvCxnSpPr>
            <a:cxnSpLocks/>
          </p:cNvCxnSpPr>
          <p:nvPr/>
        </p:nvCxnSpPr>
        <p:spPr>
          <a:xfrm flipH="1">
            <a:off x="10892105" y="3575742"/>
            <a:ext cx="0" cy="1406717"/>
          </a:xfrm>
          <a:prstGeom prst="line">
            <a:avLst/>
          </a:prstGeom>
        </p:spPr>
        <p:style>
          <a:lnRef idx="3">
            <a:schemeClr val="accent1"/>
          </a:lnRef>
          <a:fillRef idx="0">
            <a:schemeClr val="accent1"/>
          </a:fillRef>
          <a:effectRef idx="2">
            <a:schemeClr val="accent1"/>
          </a:effectRef>
          <a:fontRef idx="minor">
            <a:schemeClr val="tx1"/>
          </a:fontRef>
        </p:style>
      </p:cxnSp>
      <p:cxnSp>
        <p:nvCxnSpPr>
          <p:cNvPr id="45" name="Straight Connector 44">
            <a:extLst>
              <a:ext uri="{FF2B5EF4-FFF2-40B4-BE49-F238E27FC236}">
                <a16:creationId xmlns:a16="http://schemas.microsoft.com/office/drawing/2014/main" id="{3F0F3CCC-5C1C-454D-9129-019A6C54BDEA}"/>
              </a:ext>
            </a:extLst>
          </p:cNvPr>
          <p:cNvCxnSpPr>
            <a:cxnSpLocks/>
            <a:endCxn id="47" idx="1"/>
          </p:cNvCxnSpPr>
          <p:nvPr/>
        </p:nvCxnSpPr>
        <p:spPr>
          <a:xfrm flipH="1" flipV="1">
            <a:off x="10434004" y="4974113"/>
            <a:ext cx="469740" cy="1871"/>
          </a:xfrm>
          <a:prstGeom prst="line">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47" name="Rectangle 46">
            <a:extLst>
              <a:ext uri="{FF2B5EF4-FFF2-40B4-BE49-F238E27FC236}">
                <a16:creationId xmlns:a16="http://schemas.microsoft.com/office/drawing/2014/main" id="{C711FEF7-8C0E-4923-8D18-24AB7AFCDF43}"/>
              </a:ext>
            </a:extLst>
          </p:cNvPr>
          <p:cNvSpPr/>
          <p:nvPr/>
        </p:nvSpPr>
        <p:spPr>
          <a:xfrm flipH="1">
            <a:off x="9051907" y="4915910"/>
            <a:ext cx="1382097" cy="1164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48" name="Rectangle 47">
            <a:extLst>
              <a:ext uri="{FF2B5EF4-FFF2-40B4-BE49-F238E27FC236}">
                <a16:creationId xmlns:a16="http://schemas.microsoft.com/office/drawing/2014/main" id="{B9BDE46E-E51D-4521-B485-811991776776}"/>
              </a:ext>
            </a:extLst>
          </p:cNvPr>
          <p:cNvSpPr/>
          <p:nvPr/>
        </p:nvSpPr>
        <p:spPr>
          <a:xfrm flipH="1">
            <a:off x="9051907" y="5536057"/>
            <a:ext cx="1382097" cy="1164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50" name="Rectangle 49">
            <a:extLst>
              <a:ext uri="{FF2B5EF4-FFF2-40B4-BE49-F238E27FC236}">
                <a16:creationId xmlns:a16="http://schemas.microsoft.com/office/drawing/2014/main" id="{92163A0A-9480-49F5-975B-1DA715295A32}"/>
              </a:ext>
            </a:extLst>
          </p:cNvPr>
          <p:cNvSpPr/>
          <p:nvPr/>
        </p:nvSpPr>
        <p:spPr>
          <a:xfrm flipH="1">
            <a:off x="8764245" y="3396536"/>
            <a:ext cx="1382097" cy="1164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1153672C-73E9-4BDB-84C0-35E08CCF76FA}"/>
              </a:ext>
            </a:extLst>
          </p:cNvPr>
          <p:cNvSpPr/>
          <p:nvPr/>
        </p:nvSpPr>
        <p:spPr>
          <a:xfrm flipH="1">
            <a:off x="8764245" y="3519385"/>
            <a:ext cx="1382097" cy="1164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F59D4E68-4781-40DA-8E9D-F0359C71225A}"/>
              </a:ext>
            </a:extLst>
          </p:cNvPr>
          <p:cNvSpPr/>
          <p:nvPr/>
        </p:nvSpPr>
        <p:spPr>
          <a:xfrm>
            <a:off x="9001057" y="5594259"/>
            <a:ext cx="1513336" cy="830997"/>
          </a:xfrm>
          <a:prstGeom prst="rect">
            <a:avLst/>
          </a:prstGeom>
        </p:spPr>
        <p:txBody>
          <a:bodyPr wrap="square">
            <a:spAutoFit/>
          </a:bodyPr>
          <a:lstStyle/>
          <a:p>
            <a:pPr algn="ctr"/>
            <a:r>
              <a:rPr lang="en-CA" sz="2400" dirty="0">
                <a:ln>
                  <a:solidFill>
                    <a:schemeClr val="tx1"/>
                  </a:solidFill>
                </a:ln>
                <a:solidFill>
                  <a:schemeClr val="bg1"/>
                </a:solidFill>
                <a:effectLst>
                  <a:outerShdw blurRad="50800" dist="38100" dir="2700000" algn="tl" rotWithShape="0">
                    <a:prstClr val="black">
                      <a:alpha val="40000"/>
                    </a:prstClr>
                  </a:outerShdw>
                </a:effectLst>
              </a:rPr>
              <a:t>Video Memory</a:t>
            </a:r>
          </a:p>
        </p:txBody>
      </p:sp>
      <p:sp>
        <p:nvSpPr>
          <p:cNvPr id="66" name="Rectangle 65">
            <a:extLst>
              <a:ext uri="{FF2B5EF4-FFF2-40B4-BE49-F238E27FC236}">
                <a16:creationId xmlns:a16="http://schemas.microsoft.com/office/drawing/2014/main" id="{8FF62BC7-5B43-4C2A-8B4B-D09AA2F9D3EC}"/>
              </a:ext>
            </a:extLst>
          </p:cNvPr>
          <p:cNvSpPr/>
          <p:nvPr/>
        </p:nvSpPr>
        <p:spPr>
          <a:xfrm>
            <a:off x="6900717" y="3025428"/>
            <a:ext cx="1390997" cy="90445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dirty="0"/>
          </a:p>
        </p:txBody>
      </p:sp>
      <p:sp>
        <p:nvSpPr>
          <p:cNvPr id="67" name="Rectangle 66">
            <a:extLst>
              <a:ext uri="{FF2B5EF4-FFF2-40B4-BE49-F238E27FC236}">
                <a16:creationId xmlns:a16="http://schemas.microsoft.com/office/drawing/2014/main" id="{06B481DB-95EC-4894-B309-307B39AEDF5E}"/>
              </a:ext>
            </a:extLst>
          </p:cNvPr>
          <p:cNvSpPr/>
          <p:nvPr/>
        </p:nvSpPr>
        <p:spPr>
          <a:xfrm>
            <a:off x="6898878" y="3128925"/>
            <a:ext cx="1390998" cy="116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8" name="Rectangle 67">
            <a:extLst>
              <a:ext uri="{FF2B5EF4-FFF2-40B4-BE49-F238E27FC236}">
                <a16:creationId xmlns:a16="http://schemas.microsoft.com/office/drawing/2014/main" id="{79F039BC-41F5-4E73-826E-D32AC48BE217}"/>
              </a:ext>
            </a:extLst>
          </p:cNvPr>
          <p:cNvSpPr/>
          <p:nvPr/>
        </p:nvSpPr>
        <p:spPr>
          <a:xfrm>
            <a:off x="6898878" y="3251774"/>
            <a:ext cx="1390998" cy="116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2EB022AC-9A09-42A0-BD6C-09BB9F9EFE81}"/>
              </a:ext>
            </a:extLst>
          </p:cNvPr>
          <p:cNvSpPr/>
          <p:nvPr/>
        </p:nvSpPr>
        <p:spPr>
          <a:xfrm>
            <a:off x="6947466" y="3537058"/>
            <a:ext cx="1307537" cy="461665"/>
          </a:xfrm>
          <a:prstGeom prst="rect">
            <a:avLst/>
          </a:prstGeom>
        </p:spPr>
        <p:txBody>
          <a:bodyPr wrap="none">
            <a:spAutoFit/>
          </a:bodyPr>
          <a:lstStyle/>
          <a:p>
            <a:pPr algn="ctr"/>
            <a:r>
              <a:rPr lang="en-CA" sz="2400" dirty="0">
                <a:ln>
                  <a:solidFill>
                    <a:schemeClr val="tx1"/>
                  </a:solidFill>
                </a:ln>
                <a:solidFill>
                  <a:schemeClr val="bg1"/>
                </a:solidFill>
                <a:effectLst>
                  <a:outerShdw blurRad="50800" dist="38100" dir="2700000" algn="tl" rotWithShape="0">
                    <a:prstClr val="black">
                      <a:alpha val="40000"/>
                    </a:prstClr>
                  </a:outerShdw>
                </a:effectLst>
              </a:rPr>
              <a:t>Aperture</a:t>
            </a:r>
          </a:p>
        </p:txBody>
      </p:sp>
      <p:sp>
        <p:nvSpPr>
          <p:cNvPr id="73" name="Rectangle 72">
            <a:extLst>
              <a:ext uri="{FF2B5EF4-FFF2-40B4-BE49-F238E27FC236}">
                <a16:creationId xmlns:a16="http://schemas.microsoft.com/office/drawing/2014/main" id="{0F8768E2-4035-4A2A-99EA-24D203470C13}"/>
              </a:ext>
            </a:extLst>
          </p:cNvPr>
          <p:cNvSpPr/>
          <p:nvPr/>
        </p:nvSpPr>
        <p:spPr>
          <a:xfrm>
            <a:off x="9055891" y="3562341"/>
            <a:ext cx="821700" cy="461665"/>
          </a:xfrm>
          <a:prstGeom prst="rect">
            <a:avLst/>
          </a:prstGeom>
        </p:spPr>
        <p:txBody>
          <a:bodyPr wrap="none">
            <a:spAutoFit/>
          </a:bodyPr>
          <a:lstStyle/>
          <a:p>
            <a:pPr algn="ctr"/>
            <a:r>
              <a:rPr lang="en-CA" sz="2400" dirty="0">
                <a:ln>
                  <a:solidFill>
                    <a:schemeClr val="tx1"/>
                  </a:solidFill>
                </a:ln>
                <a:solidFill>
                  <a:schemeClr val="bg1"/>
                </a:solidFill>
                <a:effectLst>
                  <a:outerShdw blurRad="50800" dist="38100" dir="2700000" algn="tl" rotWithShape="0">
                    <a:prstClr val="black">
                      <a:alpha val="40000"/>
                    </a:prstClr>
                  </a:outerShdw>
                </a:effectLst>
              </a:rPr>
              <a:t>Local</a:t>
            </a:r>
          </a:p>
        </p:txBody>
      </p:sp>
      <p:sp>
        <p:nvSpPr>
          <p:cNvPr id="76" name="Rectangle 75">
            <a:extLst>
              <a:ext uri="{FF2B5EF4-FFF2-40B4-BE49-F238E27FC236}">
                <a16:creationId xmlns:a16="http://schemas.microsoft.com/office/drawing/2014/main" id="{06EA8DB2-C7F5-4296-97CB-633668F9965C}"/>
              </a:ext>
            </a:extLst>
          </p:cNvPr>
          <p:cNvSpPr/>
          <p:nvPr/>
        </p:nvSpPr>
        <p:spPr>
          <a:xfrm>
            <a:off x="3567399" y="4464487"/>
            <a:ext cx="1390998" cy="116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7" name="Rectangle 76">
            <a:extLst>
              <a:ext uri="{FF2B5EF4-FFF2-40B4-BE49-F238E27FC236}">
                <a16:creationId xmlns:a16="http://schemas.microsoft.com/office/drawing/2014/main" id="{F5C81B3E-A0A3-4EFC-B080-8810E832F894}"/>
              </a:ext>
            </a:extLst>
          </p:cNvPr>
          <p:cNvSpPr/>
          <p:nvPr/>
        </p:nvSpPr>
        <p:spPr>
          <a:xfrm>
            <a:off x="3567399" y="5099659"/>
            <a:ext cx="1390998" cy="116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34" name="Connector: Elbow 33">
            <a:extLst>
              <a:ext uri="{FF2B5EF4-FFF2-40B4-BE49-F238E27FC236}">
                <a16:creationId xmlns:a16="http://schemas.microsoft.com/office/drawing/2014/main" id="{62E12F2F-3112-4DF9-B3B6-1D7FCE87A70F}"/>
              </a:ext>
            </a:extLst>
          </p:cNvPr>
          <p:cNvCxnSpPr>
            <a:stCxn id="67" idx="1"/>
            <a:endCxn id="76" idx="3"/>
          </p:cNvCxnSpPr>
          <p:nvPr/>
        </p:nvCxnSpPr>
        <p:spPr>
          <a:xfrm rot="10800000" flipV="1">
            <a:off x="4958398" y="3187128"/>
            <a:ext cx="1940481" cy="1335562"/>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Connector: Elbow 55">
            <a:extLst>
              <a:ext uri="{FF2B5EF4-FFF2-40B4-BE49-F238E27FC236}">
                <a16:creationId xmlns:a16="http://schemas.microsoft.com/office/drawing/2014/main" id="{2730B739-C4AA-4B2C-AF58-6CD7CD0537CC}"/>
              </a:ext>
            </a:extLst>
          </p:cNvPr>
          <p:cNvCxnSpPr>
            <a:stCxn id="68" idx="1"/>
            <a:endCxn id="77" idx="3"/>
          </p:cNvCxnSpPr>
          <p:nvPr/>
        </p:nvCxnSpPr>
        <p:spPr>
          <a:xfrm rot="10800000" flipV="1">
            <a:off x="4958398" y="3309976"/>
            <a:ext cx="1940481" cy="1847885"/>
          </a:xfrm>
          <a:prstGeom prst="bentConnector3">
            <a:avLst>
              <a:gd name="adj1" fmla="val 36163"/>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Rectangle 22">
            <a:extLst>
              <a:ext uri="{FF2B5EF4-FFF2-40B4-BE49-F238E27FC236}">
                <a16:creationId xmlns:a16="http://schemas.microsoft.com/office/drawing/2014/main" id="{33B042FC-A0D1-437C-A9B1-19BAD0707BBB}"/>
              </a:ext>
            </a:extLst>
          </p:cNvPr>
          <p:cNvSpPr/>
          <p:nvPr/>
        </p:nvSpPr>
        <p:spPr>
          <a:xfrm>
            <a:off x="8019769" y="3853437"/>
            <a:ext cx="968535" cy="523220"/>
          </a:xfrm>
          <a:prstGeom prst="rect">
            <a:avLst/>
          </a:prstGeom>
        </p:spPr>
        <p:txBody>
          <a:bodyPr wrap="none">
            <a:spAutoFit/>
          </a:bodyPr>
          <a:lstStyle/>
          <a:p>
            <a:pPr algn="ctr"/>
            <a:r>
              <a:rPr lang="en-CA" sz="2800" dirty="0" err="1">
                <a:ln>
                  <a:solidFill>
                    <a:schemeClr val="tx1"/>
                  </a:solidFill>
                </a:ln>
                <a:solidFill>
                  <a:schemeClr val="bg1"/>
                </a:solidFill>
                <a:effectLst>
                  <a:outerShdw blurRad="50800" dist="38100" dir="2700000" algn="tl" rotWithShape="0">
                    <a:prstClr val="black">
                      <a:alpha val="40000"/>
                    </a:prstClr>
                  </a:outerShdw>
                </a:effectLst>
              </a:rPr>
              <a:t>Mmu</a:t>
            </a:r>
            <a:endParaRPr lang="en-CA" sz="2400" dirty="0">
              <a:ln>
                <a:solidFill>
                  <a:schemeClr val="tx1"/>
                </a:solidFill>
              </a:ln>
              <a:solidFill>
                <a:schemeClr val="bg1"/>
              </a:solidFill>
              <a:effectLst>
                <a:outerShdw blurRad="50800" dist="38100" dir="2700000" algn="tl" rotWithShape="0">
                  <a:prstClr val="black">
                    <a:alpha val="40000"/>
                  </a:prstClr>
                </a:outerShdw>
              </a:effectLst>
            </a:endParaRPr>
          </a:p>
        </p:txBody>
      </p:sp>
      <p:sp>
        <p:nvSpPr>
          <p:cNvPr id="88" name="Rectangle 87">
            <a:extLst>
              <a:ext uri="{FF2B5EF4-FFF2-40B4-BE49-F238E27FC236}">
                <a16:creationId xmlns:a16="http://schemas.microsoft.com/office/drawing/2014/main" id="{FA685CE6-8501-4BE7-B44E-9B810875A434}"/>
              </a:ext>
            </a:extLst>
          </p:cNvPr>
          <p:cNvSpPr/>
          <p:nvPr/>
        </p:nvSpPr>
        <p:spPr>
          <a:xfrm>
            <a:off x="6386513" y="4501182"/>
            <a:ext cx="1901465" cy="7734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89" name="Rectangle 88">
            <a:extLst>
              <a:ext uri="{FF2B5EF4-FFF2-40B4-BE49-F238E27FC236}">
                <a16:creationId xmlns:a16="http://schemas.microsoft.com/office/drawing/2014/main" id="{47F21BB0-1C06-45FF-B0E1-04B9F876C571}"/>
              </a:ext>
            </a:extLst>
          </p:cNvPr>
          <p:cNvSpPr/>
          <p:nvPr/>
        </p:nvSpPr>
        <p:spPr>
          <a:xfrm>
            <a:off x="3567399" y="3580176"/>
            <a:ext cx="1390998" cy="116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90" name="Rectangle 89">
            <a:extLst>
              <a:ext uri="{FF2B5EF4-FFF2-40B4-BE49-F238E27FC236}">
                <a16:creationId xmlns:a16="http://schemas.microsoft.com/office/drawing/2014/main" id="{47F4F490-AA6C-4437-B63F-F88BDE81933B}"/>
              </a:ext>
            </a:extLst>
          </p:cNvPr>
          <p:cNvSpPr/>
          <p:nvPr/>
        </p:nvSpPr>
        <p:spPr>
          <a:xfrm>
            <a:off x="3567414" y="3703025"/>
            <a:ext cx="1390998" cy="116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94" name="Straight Connector 93">
            <a:extLst>
              <a:ext uri="{FF2B5EF4-FFF2-40B4-BE49-F238E27FC236}">
                <a16:creationId xmlns:a16="http://schemas.microsoft.com/office/drawing/2014/main" id="{E9CB13B3-BDFE-40D0-A9A6-22ACA6B346D6}"/>
              </a:ext>
            </a:extLst>
          </p:cNvPr>
          <p:cNvCxnSpPr>
            <a:cxnSpLocks/>
          </p:cNvCxnSpPr>
          <p:nvPr/>
        </p:nvCxnSpPr>
        <p:spPr>
          <a:xfrm flipH="1">
            <a:off x="2671986" y="3635790"/>
            <a:ext cx="895413"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5" name="Straight Connector 94">
            <a:extLst>
              <a:ext uri="{FF2B5EF4-FFF2-40B4-BE49-F238E27FC236}">
                <a16:creationId xmlns:a16="http://schemas.microsoft.com/office/drawing/2014/main" id="{A28448DB-8128-4B07-A7D5-462A19638357}"/>
              </a:ext>
            </a:extLst>
          </p:cNvPr>
          <p:cNvCxnSpPr>
            <a:cxnSpLocks/>
          </p:cNvCxnSpPr>
          <p:nvPr/>
        </p:nvCxnSpPr>
        <p:spPr>
          <a:xfrm>
            <a:off x="2676458" y="3635790"/>
            <a:ext cx="7077" cy="870275"/>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6" name="Straight Connector 95">
            <a:extLst>
              <a:ext uri="{FF2B5EF4-FFF2-40B4-BE49-F238E27FC236}">
                <a16:creationId xmlns:a16="http://schemas.microsoft.com/office/drawing/2014/main" id="{CD660410-747E-4B25-AC3F-FEBC64948A0C}"/>
              </a:ext>
            </a:extLst>
          </p:cNvPr>
          <p:cNvCxnSpPr>
            <a:cxnSpLocks/>
            <a:endCxn id="76" idx="1"/>
          </p:cNvCxnSpPr>
          <p:nvPr/>
        </p:nvCxnSpPr>
        <p:spPr>
          <a:xfrm>
            <a:off x="2676457" y="4504814"/>
            <a:ext cx="890942" cy="17876"/>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04" name="Straight Connector 103">
            <a:extLst>
              <a:ext uri="{FF2B5EF4-FFF2-40B4-BE49-F238E27FC236}">
                <a16:creationId xmlns:a16="http://schemas.microsoft.com/office/drawing/2014/main" id="{A48E098F-054A-4EF8-8C99-56DE3B96A485}"/>
              </a:ext>
            </a:extLst>
          </p:cNvPr>
          <p:cNvCxnSpPr>
            <a:cxnSpLocks/>
          </p:cNvCxnSpPr>
          <p:nvPr/>
        </p:nvCxnSpPr>
        <p:spPr>
          <a:xfrm flipH="1">
            <a:off x="2892908" y="3761228"/>
            <a:ext cx="672654" cy="6661"/>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5" name="Straight Connector 104">
            <a:extLst>
              <a:ext uri="{FF2B5EF4-FFF2-40B4-BE49-F238E27FC236}">
                <a16:creationId xmlns:a16="http://schemas.microsoft.com/office/drawing/2014/main" id="{2D8CDD87-62DA-478B-A1B9-D4E4B8C80340}"/>
              </a:ext>
            </a:extLst>
          </p:cNvPr>
          <p:cNvCxnSpPr>
            <a:cxnSpLocks/>
          </p:cNvCxnSpPr>
          <p:nvPr/>
        </p:nvCxnSpPr>
        <p:spPr>
          <a:xfrm>
            <a:off x="2909199" y="3767889"/>
            <a:ext cx="0" cy="138996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6" name="Straight Connector 105">
            <a:extLst>
              <a:ext uri="{FF2B5EF4-FFF2-40B4-BE49-F238E27FC236}">
                <a16:creationId xmlns:a16="http://schemas.microsoft.com/office/drawing/2014/main" id="{6F68519F-351D-477A-A6B1-7D9A48245F9A}"/>
              </a:ext>
            </a:extLst>
          </p:cNvPr>
          <p:cNvCxnSpPr>
            <a:cxnSpLocks/>
          </p:cNvCxnSpPr>
          <p:nvPr/>
        </p:nvCxnSpPr>
        <p:spPr>
          <a:xfrm>
            <a:off x="2909199" y="5150333"/>
            <a:ext cx="656362" cy="15033"/>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119" name="Rectangle 118">
            <a:extLst>
              <a:ext uri="{FF2B5EF4-FFF2-40B4-BE49-F238E27FC236}">
                <a16:creationId xmlns:a16="http://schemas.microsoft.com/office/drawing/2014/main" id="{0D844B9E-9164-4112-809F-ACBF9EAC4AF4}"/>
              </a:ext>
            </a:extLst>
          </p:cNvPr>
          <p:cNvSpPr/>
          <p:nvPr/>
        </p:nvSpPr>
        <p:spPr>
          <a:xfrm>
            <a:off x="3569283" y="3299088"/>
            <a:ext cx="1390998" cy="116406"/>
          </a:xfrm>
          <a:prstGeom prst="rect">
            <a:avLst/>
          </a:prstGeom>
          <a:solidFill>
            <a:srgbClr val="7030A0"/>
          </a:solidFill>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20" name="Rectangle 119">
            <a:extLst>
              <a:ext uri="{FF2B5EF4-FFF2-40B4-BE49-F238E27FC236}">
                <a16:creationId xmlns:a16="http://schemas.microsoft.com/office/drawing/2014/main" id="{F302A964-7163-42A2-92E7-0AAC787DF63F}"/>
              </a:ext>
            </a:extLst>
          </p:cNvPr>
          <p:cNvSpPr/>
          <p:nvPr/>
        </p:nvSpPr>
        <p:spPr>
          <a:xfrm>
            <a:off x="3569298" y="3421937"/>
            <a:ext cx="1390998" cy="116406"/>
          </a:xfrm>
          <a:prstGeom prst="rect">
            <a:avLst/>
          </a:prstGeom>
          <a:solidFill>
            <a:srgbClr val="7030A0"/>
          </a:solidFill>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21" name="Rectangle 120">
            <a:extLst>
              <a:ext uri="{FF2B5EF4-FFF2-40B4-BE49-F238E27FC236}">
                <a16:creationId xmlns:a16="http://schemas.microsoft.com/office/drawing/2014/main" id="{3F26FF5C-C3B6-435F-9999-E413C122EC21}"/>
              </a:ext>
            </a:extLst>
          </p:cNvPr>
          <p:cNvSpPr/>
          <p:nvPr/>
        </p:nvSpPr>
        <p:spPr>
          <a:xfrm>
            <a:off x="6356659" y="4469440"/>
            <a:ext cx="1963115" cy="830997"/>
          </a:xfrm>
          <a:prstGeom prst="rect">
            <a:avLst/>
          </a:prstGeom>
        </p:spPr>
        <p:txBody>
          <a:bodyPr wrap="square">
            <a:spAutoFit/>
          </a:bodyPr>
          <a:lstStyle/>
          <a:p>
            <a:pPr algn="ctr"/>
            <a:r>
              <a:rPr lang="en-CA" sz="2400" dirty="0">
                <a:ln>
                  <a:solidFill>
                    <a:schemeClr val="tx1"/>
                  </a:solidFill>
                </a:ln>
                <a:solidFill>
                  <a:schemeClr val="bg1"/>
                </a:solidFill>
                <a:effectLst>
                  <a:outerShdw blurRad="50800" dist="38100" dir="2700000" algn="tl" rotWithShape="0">
                    <a:prstClr val="black">
                      <a:alpha val="40000"/>
                    </a:prstClr>
                  </a:outerShdw>
                </a:effectLst>
              </a:rPr>
              <a:t>Host Aperture (PCI-e BAR)</a:t>
            </a:r>
          </a:p>
        </p:txBody>
      </p:sp>
      <p:sp>
        <p:nvSpPr>
          <p:cNvPr id="124" name="Rectangle 123">
            <a:extLst>
              <a:ext uri="{FF2B5EF4-FFF2-40B4-BE49-F238E27FC236}">
                <a16:creationId xmlns:a16="http://schemas.microsoft.com/office/drawing/2014/main" id="{F4E4F71E-8CCE-42E3-B676-BCBAFCC378C2}"/>
              </a:ext>
            </a:extLst>
          </p:cNvPr>
          <p:cNvSpPr/>
          <p:nvPr/>
        </p:nvSpPr>
        <p:spPr>
          <a:xfrm>
            <a:off x="9052455" y="4596239"/>
            <a:ext cx="1390998" cy="116406"/>
          </a:xfrm>
          <a:prstGeom prst="rect">
            <a:avLst/>
          </a:prstGeom>
          <a:solidFill>
            <a:srgbClr val="7030A0"/>
          </a:solidFill>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25" name="Rectangle 124">
            <a:extLst>
              <a:ext uri="{FF2B5EF4-FFF2-40B4-BE49-F238E27FC236}">
                <a16:creationId xmlns:a16="http://schemas.microsoft.com/office/drawing/2014/main" id="{0ECF996E-DBB5-4294-8C22-7C7B2EE284DD}"/>
              </a:ext>
            </a:extLst>
          </p:cNvPr>
          <p:cNvSpPr/>
          <p:nvPr/>
        </p:nvSpPr>
        <p:spPr>
          <a:xfrm>
            <a:off x="9052949" y="5223365"/>
            <a:ext cx="1390998" cy="116406"/>
          </a:xfrm>
          <a:prstGeom prst="rect">
            <a:avLst/>
          </a:prstGeom>
          <a:solidFill>
            <a:srgbClr val="7030A0"/>
          </a:solidFill>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27" name="Connector: Elbow 126">
            <a:extLst>
              <a:ext uri="{FF2B5EF4-FFF2-40B4-BE49-F238E27FC236}">
                <a16:creationId xmlns:a16="http://schemas.microsoft.com/office/drawing/2014/main" id="{80D8D424-CC08-42D2-9FB9-210C9809C43C}"/>
              </a:ext>
            </a:extLst>
          </p:cNvPr>
          <p:cNvCxnSpPr>
            <a:cxnSpLocks/>
            <a:stCxn id="119" idx="3"/>
          </p:cNvCxnSpPr>
          <p:nvPr/>
        </p:nvCxnSpPr>
        <p:spPr>
          <a:xfrm>
            <a:off x="4960281" y="3357291"/>
            <a:ext cx="1416127" cy="1344339"/>
          </a:xfrm>
          <a:prstGeom prst="bentConnector3">
            <a:avLst>
              <a:gd name="adj1" fmla="val 50000"/>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130" name="Connector: Elbow 129">
            <a:extLst>
              <a:ext uri="{FF2B5EF4-FFF2-40B4-BE49-F238E27FC236}">
                <a16:creationId xmlns:a16="http://schemas.microsoft.com/office/drawing/2014/main" id="{BB0C7AF6-21D6-4869-9596-D10127E30CE1}"/>
              </a:ext>
            </a:extLst>
          </p:cNvPr>
          <p:cNvCxnSpPr>
            <a:cxnSpLocks/>
          </p:cNvCxnSpPr>
          <p:nvPr/>
        </p:nvCxnSpPr>
        <p:spPr>
          <a:xfrm>
            <a:off x="4798372" y="3480140"/>
            <a:ext cx="1593796" cy="1588313"/>
          </a:xfrm>
          <a:prstGeom prst="bentConnector3">
            <a:avLst>
              <a:gd name="adj1" fmla="val 33715"/>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133" name="Connector: Elbow 132">
            <a:extLst>
              <a:ext uri="{FF2B5EF4-FFF2-40B4-BE49-F238E27FC236}">
                <a16:creationId xmlns:a16="http://schemas.microsoft.com/office/drawing/2014/main" id="{2534F431-038F-49C5-8963-81CA1BF8669F}"/>
              </a:ext>
            </a:extLst>
          </p:cNvPr>
          <p:cNvCxnSpPr>
            <a:cxnSpLocks/>
            <a:endCxn id="124" idx="1"/>
          </p:cNvCxnSpPr>
          <p:nvPr/>
        </p:nvCxnSpPr>
        <p:spPr>
          <a:xfrm flipV="1">
            <a:off x="8287978" y="4654442"/>
            <a:ext cx="764477" cy="62406"/>
          </a:xfrm>
          <a:prstGeom prst="bentConnector3">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135" name="Connector: Elbow 134">
            <a:extLst>
              <a:ext uri="{FF2B5EF4-FFF2-40B4-BE49-F238E27FC236}">
                <a16:creationId xmlns:a16="http://schemas.microsoft.com/office/drawing/2014/main" id="{C67048F9-5D2F-4602-A5AD-206D16D83E8C}"/>
              </a:ext>
            </a:extLst>
          </p:cNvPr>
          <p:cNvCxnSpPr>
            <a:cxnSpLocks/>
            <a:endCxn id="125" idx="1"/>
          </p:cNvCxnSpPr>
          <p:nvPr/>
        </p:nvCxnSpPr>
        <p:spPr>
          <a:xfrm>
            <a:off x="8289021" y="5088230"/>
            <a:ext cx="763928" cy="193338"/>
          </a:xfrm>
          <a:prstGeom prst="bentConnector3">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sp>
        <p:nvSpPr>
          <p:cNvPr id="136" name="Rectangle 135">
            <a:extLst>
              <a:ext uri="{FF2B5EF4-FFF2-40B4-BE49-F238E27FC236}">
                <a16:creationId xmlns:a16="http://schemas.microsoft.com/office/drawing/2014/main" id="{546D53E0-4D8F-4ED4-B11A-F46AEC1E3086}"/>
              </a:ext>
            </a:extLst>
          </p:cNvPr>
          <p:cNvSpPr/>
          <p:nvPr/>
        </p:nvSpPr>
        <p:spPr>
          <a:xfrm>
            <a:off x="6535321" y="5594653"/>
            <a:ext cx="1392837" cy="7734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137" name="Rectangle 136">
            <a:extLst>
              <a:ext uri="{FF2B5EF4-FFF2-40B4-BE49-F238E27FC236}">
                <a16:creationId xmlns:a16="http://schemas.microsoft.com/office/drawing/2014/main" id="{3065E6FB-F310-446D-812E-32540E1D01F5}"/>
              </a:ext>
            </a:extLst>
          </p:cNvPr>
          <p:cNvSpPr/>
          <p:nvPr/>
        </p:nvSpPr>
        <p:spPr>
          <a:xfrm>
            <a:off x="6449126" y="5554591"/>
            <a:ext cx="1565226" cy="830997"/>
          </a:xfrm>
          <a:prstGeom prst="rect">
            <a:avLst/>
          </a:prstGeom>
        </p:spPr>
        <p:txBody>
          <a:bodyPr wrap="square">
            <a:spAutoFit/>
          </a:bodyPr>
          <a:lstStyle/>
          <a:p>
            <a:pPr algn="ctr"/>
            <a:r>
              <a:rPr lang="en-CA" sz="2400" dirty="0">
                <a:ln>
                  <a:solidFill>
                    <a:schemeClr val="tx1"/>
                  </a:solidFill>
                </a:ln>
                <a:solidFill>
                  <a:schemeClr val="bg1"/>
                </a:solidFill>
                <a:effectLst>
                  <a:outerShdw blurRad="50800" dist="38100" dir="2700000" algn="tl" rotWithShape="0">
                    <a:prstClr val="black">
                      <a:alpha val="40000"/>
                    </a:prstClr>
                  </a:outerShdw>
                </a:effectLst>
              </a:rPr>
              <a:t>GPU DMA Engines</a:t>
            </a:r>
          </a:p>
        </p:txBody>
      </p:sp>
      <p:sp>
        <p:nvSpPr>
          <p:cNvPr id="138" name="Arrow: Left-Right 137">
            <a:extLst>
              <a:ext uri="{FF2B5EF4-FFF2-40B4-BE49-F238E27FC236}">
                <a16:creationId xmlns:a16="http://schemas.microsoft.com/office/drawing/2014/main" id="{CA017D37-8BB8-4A82-A39E-ACF025C95390}"/>
              </a:ext>
            </a:extLst>
          </p:cNvPr>
          <p:cNvSpPr/>
          <p:nvPr/>
        </p:nvSpPr>
        <p:spPr>
          <a:xfrm>
            <a:off x="4983331" y="5819779"/>
            <a:ext cx="1544991" cy="352425"/>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
        <p:nvSpPr>
          <p:cNvPr id="139" name="Arrow: Left-Right 138">
            <a:extLst>
              <a:ext uri="{FF2B5EF4-FFF2-40B4-BE49-F238E27FC236}">
                <a16:creationId xmlns:a16="http://schemas.microsoft.com/office/drawing/2014/main" id="{D46FAFE7-96F5-4871-939B-C5CA2F732510}"/>
              </a:ext>
            </a:extLst>
          </p:cNvPr>
          <p:cNvSpPr/>
          <p:nvPr/>
        </p:nvSpPr>
        <p:spPr>
          <a:xfrm>
            <a:off x="7928158" y="5819780"/>
            <a:ext cx="1116751" cy="352425"/>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A"/>
          </a:p>
        </p:txBody>
      </p:sp>
      <p:sp>
        <p:nvSpPr>
          <p:cNvPr id="75" name="Rectangle 74">
            <a:extLst>
              <a:ext uri="{FF2B5EF4-FFF2-40B4-BE49-F238E27FC236}">
                <a16:creationId xmlns:a16="http://schemas.microsoft.com/office/drawing/2014/main" id="{4FF625F7-B910-4FAF-B3BB-3BC6CF6C1F9C}"/>
              </a:ext>
            </a:extLst>
          </p:cNvPr>
          <p:cNvSpPr/>
          <p:nvPr/>
        </p:nvSpPr>
        <p:spPr>
          <a:xfrm>
            <a:off x="8755328" y="3100239"/>
            <a:ext cx="1390998" cy="116406"/>
          </a:xfrm>
          <a:prstGeom prst="rect">
            <a:avLst/>
          </a:prstGeom>
          <a:solidFill>
            <a:srgbClr val="7030A0"/>
          </a:solidFill>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80" name="Rectangle 79">
            <a:extLst>
              <a:ext uri="{FF2B5EF4-FFF2-40B4-BE49-F238E27FC236}">
                <a16:creationId xmlns:a16="http://schemas.microsoft.com/office/drawing/2014/main" id="{227B1C96-0FB0-4559-9A01-FF7CD07A9D42}"/>
              </a:ext>
            </a:extLst>
          </p:cNvPr>
          <p:cNvSpPr/>
          <p:nvPr/>
        </p:nvSpPr>
        <p:spPr>
          <a:xfrm>
            <a:off x="8755343" y="3223088"/>
            <a:ext cx="1390998" cy="116406"/>
          </a:xfrm>
          <a:prstGeom prst="rect">
            <a:avLst/>
          </a:prstGeom>
          <a:solidFill>
            <a:srgbClr val="7030A0"/>
          </a:solidFill>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84" name="Straight Connector 83">
            <a:extLst>
              <a:ext uri="{FF2B5EF4-FFF2-40B4-BE49-F238E27FC236}">
                <a16:creationId xmlns:a16="http://schemas.microsoft.com/office/drawing/2014/main" id="{AF6F64AF-A65D-447F-B6FF-5F72AD83024B}"/>
              </a:ext>
            </a:extLst>
          </p:cNvPr>
          <p:cNvCxnSpPr>
            <a:cxnSpLocks/>
          </p:cNvCxnSpPr>
          <p:nvPr/>
        </p:nvCxnSpPr>
        <p:spPr>
          <a:xfrm>
            <a:off x="10146342" y="3165815"/>
            <a:ext cx="1047121"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85" name="Straight Connector 84">
            <a:extLst>
              <a:ext uri="{FF2B5EF4-FFF2-40B4-BE49-F238E27FC236}">
                <a16:creationId xmlns:a16="http://schemas.microsoft.com/office/drawing/2014/main" id="{96ADC2E2-05D9-4E34-A05B-DD87103ABE83}"/>
              </a:ext>
            </a:extLst>
          </p:cNvPr>
          <p:cNvCxnSpPr>
            <a:cxnSpLocks/>
          </p:cNvCxnSpPr>
          <p:nvPr/>
        </p:nvCxnSpPr>
        <p:spPr>
          <a:xfrm>
            <a:off x="11175037" y="3165815"/>
            <a:ext cx="0" cy="1486233"/>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86" name="Straight Connector 85">
            <a:extLst>
              <a:ext uri="{FF2B5EF4-FFF2-40B4-BE49-F238E27FC236}">
                <a16:creationId xmlns:a16="http://schemas.microsoft.com/office/drawing/2014/main" id="{474B3AFE-E878-48A6-9D1A-862990A30982}"/>
              </a:ext>
            </a:extLst>
          </p:cNvPr>
          <p:cNvCxnSpPr>
            <a:cxnSpLocks/>
            <a:endCxn id="124" idx="3"/>
          </p:cNvCxnSpPr>
          <p:nvPr/>
        </p:nvCxnSpPr>
        <p:spPr>
          <a:xfrm flipH="1">
            <a:off x="10443453" y="4647556"/>
            <a:ext cx="731586" cy="6886"/>
          </a:xfrm>
          <a:prstGeom prst="line">
            <a:avLst/>
          </a:prstGeom>
          <a:ln>
            <a:solidFill>
              <a:srgbClr val="7030A0"/>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87" name="Straight Connector 86">
            <a:extLst>
              <a:ext uri="{FF2B5EF4-FFF2-40B4-BE49-F238E27FC236}">
                <a16:creationId xmlns:a16="http://schemas.microsoft.com/office/drawing/2014/main" id="{F0BCE733-A092-4170-B6AC-290D16A6D137}"/>
              </a:ext>
            </a:extLst>
          </p:cNvPr>
          <p:cNvCxnSpPr>
            <a:cxnSpLocks/>
          </p:cNvCxnSpPr>
          <p:nvPr/>
        </p:nvCxnSpPr>
        <p:spPr>
          <a:xfrm>
            <a:off x="10146326" y="3269265"/>
            <a:ext cx="1181111"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91" name="Straight Connector 90">
            <a:extLst>
              <a:ext uri="{FF2B5EF4-FFF2-40B4-BE49-F238E27FC236}">
                <a16:creationId xmlns:a16="http://schemas.microsoft.com/office/drawing/2014/main" id="{5A29F9EC-A3FC-4A8A-8AEA-2EF0AC82CCED}"/>
              </a:ext>
            </a:extLst>
          </p:cNvPr>
          <p:cNvCxnSpPr>
            <a:cxnSpLocks/>
          </p:cNvCxnSpPr>
          <p:nvPr/>
        </p:nvCxnSpPr>
        <p:spPr>
          <a:xfrm>
            <a:off x="11327437" y="3269265"/>
            <a:ext cx="0" cy="2005355"/>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92" name="Straight Connector 91">
            <a:extLst>
              <a:ext uri="{FF2B5EF4-FFF2-40B4-BE49-F238E27FC236}">
                <a16:creationId xmlns:a16="http://schemas.microsoft.com/office/drawing/2014/main" id="{7D4517AE-36C0-4CEF-83C2-84EBA70CDC76}"/>
              </a:ext>
            </a:extLst>
          </p:cNvPr>
          <p:cNvCxnSpPr>
            <a:cxnSpLocks/>
            <a:endCxn id="125" idx="3"/>
          </p:cNvCxnSpPr>
          <p:nvPr/>
        </p:nvCxnSpPr>
        <p:spPr>
          <a:xfrm flipH="1">
            <a:off x="10443947" y="5281568"/>
            <a:ext cx="893184" cy="0"/>
          </a:xfrm>
          <a:prstGeom prst="line">
            <a:avLst/>
          </a:prstGeom>
          <a:ln>
            <a:solidFill>
              <a:srgbClr val="7030A0"/>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0E4A9757-6C38-4493-99EF-6FEA8B85551F}"/>
              </a:ext>
            </a:extLst>
          </p:cNvPr>
          <p:cNvSpPr txBox="1"/>
          <p:nvPr/>
        </p:nvSpPr>
        <p:spPr>
          <a:xfrm>
            <a:off x="10609247" y="6491500"/>
            <a:ext cx="1582484" cy="369332"/>
          </a:xfrm>
          <a:prstGeom prst="rect">
            <a:avLst/>
          </a:prstGeom>
          <a:noFill/>
        </p:spPr>
        <p:txBody>
          <a:bodyPr wrap="none" rtlCol="0">
            <a:spAutoFit/>
          </a:bodyPr>
          <a:lstStyle/>
          <a:p>
            <a:r>
              <a:rPr lang="en-CA" dirty="0"/>
              <a:t>See: [WDDM2]</a:t>
            </a:r>
          </a:p>
        </p:txBody>
      </p:sp>
    </p:spTree>
    <p:extLst>
      <p:ext uri="{BB962C8B-B14F-4D97-AF65-F5344CB8AC3E}">
        <p14:creationId xmlns:p14="http://schemas.microsoft.com/office/powerpoint/2010/main" val="426779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fade">
                                      <p:cBhvr>
                                        <p:cTn id="53" dur="500"/>
                                        <p:tgtEl>
                                          <p:spTgt spid="6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2"/>
                                        </p:tgtEl>
                                        <p:attrNameLst>
                                          <p:attrName>style.visibility</p:attrName>
                                        </p:attrNameLst>
                                      </p:cBhvr>
                                      <p:to>
                                        <p:strVal val="visible"/>
                                      </p:to>
                                    </p:set>
                                    <p:animEffect transition="in" filter="fade">
                                      <p:cBhvr>
                                        <p:cTn id="58" dur="500"/>
                                        <p:tgtEl>
                                          <p:spTgt spid="8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fade">
                                      <p:cBhvr>
                                        <p:cTn id="61" dur="500"/>
                                        <p:tgtEl>
                                          <p:spTgt spid="8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1"/>
                                        </p:tgtEl>
                                        <p:attrNameLst>
                                          <p:attrName>style.visibility</p:attrName>
                                        </p:attrNameLst>
                                      </p:cBhvr>
                                      <p:to>
                                        <p:strVal val="visible"/>
                                      </p:to>
                                    </p:set>
                                    <p:animEffect transition="in" filter="fade">
                                      <p:cBhvr>
                                        <p:cTn id="64" dur="500"/>
                                        <p:tgtEl>
                                          <p:spTgt spid="81"/>
                                        </p:tgtEl>
                                      </p:cBhvr>
                                    </p:animEffect>
                                  </p:childTnLst>
                                </p:cTn>
                              </p:par>
                              <p:par>
                                <p:cTn id="65" presetID="10"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fade">
                                      <p:cBhvr>
                                        <p:cTn id="67" dur="500"/>
                                        <p:tgtEl>
                                          <p:spTgt spid="79"/>
                                        </p:tgtEl>
                                      </p:cBhvr>
                                    </p:animEffect>
                                  </p:childTnLst>
                                </p:cTn>
                              </p:par>
                              <p:par>
                                <p:cTn id="68" presetID="10" presetClass="entr" presetSubtype="0" fill="hold" nodeType="with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fade">
                                      <p:cBhvr>
                                        <p:cTn id="70" dur="500"/>
                                        <p:tgtEl>
                                          <p:spTgt spid="7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fad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fade">
                                      <p:cBhvr>
                                        <p:cTn id="78" dur="500"/>
                                        <p:tgtEl>
                                          <p:spTgt spid="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500"/>
                                        <p:tgtEl>
                                          <p:spTgt spid="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500"/>
                                        <p:tgtEl>
                                          <p:spTgt spid="2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fade">
                                      <p:cBhvr>
                                        <p:cTn id="89" dur="500"/>
                                        <p:tgtEl>
                                          <p:spTgt spid="3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5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fade">
                                      <p:cBhvr>
                                        <p:cTn id="97" dur="500"/>
                                        <p:tgtEl>
                                          <p:spTgt spid="7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8"/>
                                        </p:tgtEl>
                                        <p:attrNameLst>
                                          <p:attrName>style.visibility</p:attrName>
                                        </p:attrNameLst>
                                      </p:cBhvr>
                                      <p:to>
                                        <p:strVal val="visible"/>
                                      </p:to>
                                    </p:set>
                                    <p:animEffect transition="in" filter="fade">
                                      <p:cBhvr>
                                        <p:cTn id="100" dur="500"/>
                                        <p:tgtEl>
                                          <p:spTgt spid="78"/>
                                        </p:tgtEl>
                                      </p:cBhvr>
                                    </p:animEffect>
                                  </p:childTnLst>
                                </p:cTn>
                              </p:par>
                              <p:par>
                                <p:cTn id="101" presetID="10"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fade">
                                      <p:cBhvr>
                                        <p:cTn id="103" dur="500"/>
                                        <p:tgtEl>
                                          <p:spTgt spid="43"/>
                                        </p:tgtEl>
                                      </p:cBhvr>
                                    </p:animEffect>
                                  </p:childTnLst>
                                </p:cTn>
                              </p:par>
                              <p:par>
                                <p:cTn id="104" presetID="10" presetClass="entr" presetSubtype="0"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fade">
                                      <p:cBhvr>
                                        <p:cTn id="106" dur="500"/>
                                        <p:tgtEl>
                                          <p:spTgt spid="44"/>
                                        </p:tgtEl>
                                      </p:cBhvr>
                                    </p:animEffect>
                                  </p:childTnLst>
                                </p:cTn>
                              </p:par>
                              <p:par>
                                <p:cTn id="107" presetID="10" presetClass="entr" presetSubtype="0" fill="hold" nodeType="with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fade">
                                      <p:cBhvr>
                                        <p:cTn id="109" dur="500"/>
                                        <p:tgtEl>
                                          <p:spTgt spid="45"/>
                                        </p:tgtEl>
                                      </p:cBhvr>
                                    </p:animEffect>
                                  </p:childTnLst>
                                </p:cTn>
                              </p:par>
                              <p:par>
                                <p:cTn id="110" presetID="10" presetClass="entr" presetSubtype="0" fill="hold" nodeType="with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fade">
                                      <p:cBhvr>
                                        <p:cTn id="112" dur="500"/>
                                        <p:tgtEl>
                                          <p:spTgt spid="41"/>
                                        </p:tgtEl>
                                      </p:cBhvr>
                                    </p:animEffect>
                                  </p:childTnLst>
                                </p:cTn>
                              </p:par>
                              <p:par>
                                <p:cTn id="113" presetID="10" presetClass="entr" presetSubtype="0" fill="hold"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fade">
                                      <p:cBhvr>
                                        <p:cTn id="115" dur="500"/>
                                        <p:tgtEl>
                                          <p:spTgt spid="40"/>
                                        </p:tgtEl>
                                      </p:cBhvr>
                                    </p:animEffect>
                                  </p:childTnLst>
                                </p:cTn>
                              </p:par>
                              <p:par>
                                <p:cTn id="116" presetID="10" presetClass="entr" presetSubtype="0" fill="hold"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fade">
                                      <p:cBhvr>
                                        <p:cTn id="118" dur="500"/>
                                        <p:tgtEl>
                                          <p:spTgt spid="4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fade">
                                      <p:cBhvr>
                                        <p:cTn id="121" dur="500"/>
                                        <p:tgtEl>
                                          <p:spTgt spid="4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fade">
                                      <p:cBhvr>
                                        <p:cTn id="124" dur="500"/>
                                        <p:tgtEl>
                                          <p:spTgt spid="4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2"/>
                                        </p:tgtEl>
                                        <p:attrNameLst>
                                          <p:attrName>style.visibility</p:attrName>
                                        </p:attrNameLst>
                                      </p:cBhvr>
                                      <p:to>
                                        <p:strVal val="visible"/>
                                      </p:to>
                                    </p:set>
                                    <p:animEffect transition="in" filter="fade">
                                      <p:cBhvr>
                                        <p:cTn id="127" dur="500"/>
                                        <p:tgtEl>
                                          <p:spTgt spid="52"/>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0"/>
                                        </p:tgtEl>
                                        <p:attrNameLst>
                                          <p:attrName>style.visibility</p:attrName>
                                        </p:attrNameLst>
                                      </p:cBhvr>
                                      <p:to>
                                        <p:strVal val="visible"/>
                                      </p:to>
                                    </p:set>
                                    <p:animEffect transition="in" filter="fade">
                                      <p:cBhvr>
                                        <p:cTn id="130" dur="500"/>
                                        <p:tgtEl>
                                          <p:spTgt spid="50"/>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66"/>
                                        </p:tgtEl>
                                        <p:attrNameLst>
                                          <p:attrName>style.visibility</p:attrName>
                                        </p:attrNameLst>
                                      </p:cBhvr>
                                      <p:to>
                                        <p:strVal val="visible"/>
                                      </p:to>
                                    </p:set>
                                    <p:animEffect transition="in" filter="fade">
                                      <p:cBhvr>
                                        <p:cTn id="135" dur="500"/>
                                        <p:tgtEl>
                                          <p:spTgt spid="6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67"/>
                                        </p:tgtEl>
                                        <p:attrNameLst>
                                          <p:attrName>style.visibility</p:attrName>
                                        </p:attrNameLst>
                                      </p:cBhvr>
                                      <p:to>
                                        <p:strVal val="visible"/>
                                      </p:to>
                                    </p:set>
                                    <p:animEffect transition="in" filter="fade">
                                      <p:cBhvr>
                                        <p:cTn id="138" dur="500"/>
                                        <p:tgtEl>
                                          <p:spTgt spid="67"/>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68"/>
                                        </p:tgtEl>
                                        <p:attrNameLst>
                                          <p:attrName>style.visibility</p:attrName>
                                        </p:attrNameLst>
                                      </p:cBhvr>
                                      <p:to>
                                        <p:strVal val="visible"/>
                                      </p:to>
                                    </p:set>
                                    <p:animEffect transition="in" filter="fade">
                                      <p:cBhvr>
                                        <p:cTn id="141" dur="500"/>
                                        <p:tgtEl>
                                          <p:spTgt spid="6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76"/>
                                        </p:tgtEl>
                                        <p:attrNameLst>
                                          <p:attrName>style.visibility</p:attrName>
                                        </p:attrNameLst>
                                      </p:cBhvr>
                                      <p:to>
                                        <p:strVal val="visible"/>
                                      </p:to>
                                    </p:set>
                                    <p:animEffect transition="in" filter="fade">
                                      <p:cBhvr>
                                        <p:cTn id="144" dur="500"/>
                                        <p:tgtEl>
                                          <p:spTgt spid="76"/>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animEffect transition="in" filter="fade">
                                      <p:cBhvr>
                                        <p:cTn id="147" dur="500"/>
                                        <p:tgtEl>
                                          <p:spTgt spid="77"/>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24"/>
                                        </p:tgtEl>
                                        <p:attrNameLst>
                                          <p:attrName>style.visibility</p:attrName>
                                        </p:attrNameLst>
                                      </p:cBhvr>
                                      <p:to>
                                        <p:strVal val="visible"/>
                                      </p:to>
                                    </p:set>
                                    <p:animEffect transition="in" filter="fade">
                                      <p:cBhvr>
                                        <p:cTn id="150" dur="500"/>
                                        <p:tgtEl>
                                          <p:spTgt spid="24"/>
                                        </p:tgtEl>
                                      </p:cBhvr>
                                    </p:animEffect>
                                  </p:childTnLst>
                                </p:cTn>
                              </p:par>
                              <p:par>
                                <p:cTn id="151" presetID="10" presetClass="entr" presetSubtype="0" fill="hold" nodeType="withEffect">
                                  <p:stCondLst>
                                    <p:cond delay="0"/>
                                  </p:stCondLst>
                                  <p:childTnLst>
                                    <p:set>
                                      <p:cBhvr>
                                        <p:cTn id="152" dur="1" fill="hold">
                                          <p:stCondLst>
                                            <p:cond delay="0"/>
                                          </p:stCondLst>
                                        </p:cTn>
                                        <p:tgtEl>
                                          <p:spTgt spid="56"/>
                                        </p:tgtEl>
                                        <p:attrNameLst>
                                          <p:attrName>style.visibility</p:attrName>
                                        </p:attrNameLst>
                                      </p:cBhvr>
                                      <p:to>
                                        <p:strVal val="visible"/>
                                      </p:to>
                                    </p:set>
                                    <p:animEffect transition="in" filter="fade">
                                      <p:cBhvr>
                                        <p:cTn id="153" dur="500"/>
                                        <p:tgtEl>
                                          <p:spTgt spid="56"/>
                                        </p:tgtEl>
                                      </p:cBhvr>
                                    </p:animEffect>
                                  </p:childTnLst>
                                </p:cTn>
                              </p:par>
                              <p:par>
                                <p:cTn id="154" presetID="10" presetClass="entr" presetSubtype="0" fill="hold" nodeType="withEffect">
                                  <p:stCondLst>
                                    <p:cond delay="0"/>
                                  </p:stCondLst>
                                  <p:childTnLst>
                                    <p:set>
                                      <p:cBhvr>
                                        <p:cTn id="155" dur="1" fill="hold">
                                          <p:stCondLst>
                                            <p:cond delay="0"/>
                                          </p:stCondLst>
                                        </p:cTn>
                                        <p:tgtEl>
                                          <p:spTgt spid="34"/>
                                        </p:tgtEl>
                                        <p:attrNameLst>
                                          <p:attrName>style.visibility</p:attrName>
                                        </p:attrNameLst>
                                      </p:cBhvr>
                                      <p:to>
                                        <p:strVal val="visible"/>
                                      </p:to>
                                    </p:set>
                                    <p:animEffect transition="in" filter="fade">
                                      <p:cBhvr>
                                        <p:cTn id="156" dur="500"/>
                                        <p:tgtEl>
                                          <p:spTgt spid="34"/>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89"/>
                                        </p:tgtEl>
                                        <p:attrNameLst>
                                          <p:attrName>style.visibility</p:attrName>
                                        </p:attrNameLst>
                                      </p:cBhvr>
                                      <p:to>
                                        <p:strVal val="visible"/>
                                      </p:to>
                                    </p:set>
                                    <p:animEffect transition="in" filter="fade">
                                      <p:cBhvr>
                                        <p:cTn id="159" dur="500"/>
                                        <p:tgtEl>
                                          <p:spTgt spid="89"/>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90"/>
                                        </p:tgtEl>
                                        <p:attrNameLst>
                                          <p:attrName>style.visibility</p:attrName>
                                        </p:attrNameLst>
                                      </p:cBhvr>
                                      <p:to>
                                        <p:strVal val="visible"/>
                                      </p:to>
                                    </p:set>
                                    <p:animEffect transition="in" filter="fade">
                                      <p:cBhvr>
                                        <p:cTn id="162" dur="500"/>
                                        <p:tgtEl>
                                          <p:spTgt spid="90"/>
                                        </p:tgtEl>
                                      </p:cBhvr>
                                    </p:animEffect>
                                  </p:childTnLst>
                                </p:cTn>
                              </p:par>
                              <p:par>
                                <p:cTn id="163" presetID="10" presetClass="entr" presetSubtype="0" fill="hold" nodeType="withEffect">
                                  <p:stCondLst>
                                    <p:cond delay="0"/>
                                  </p:stCondLst>
                                  <p:childTnLst>
                                    <p:set>
                                      <p:cBhvr>
                                        <p:cTn id="164" dur="1" fill="hold">
                                          <p:stCondLst>
                                            <p:cond delay="0"/>
                                          </p:stCondLst>
                                        </p:cTn>
                                        <p:tgtEl>
                                          <p:spTgt spid="105"/>
                                        </p:tgtEl>
                                        <p:attrNameLst>
                                          <p:attrName>style.visibility</p:attrName>
                                        </p:attrNameLst>
                                      </p:cBhvr>
                                      <p:to>
                                        <p:strVal val="visible"/>
                                      </p:to>
                                    </p:set>
                                    <p:animEffect transition="in" filter="fade">
                                      <p:cBhvr>
                                        <p:cTn id="165" dur="500"/>
                                        <p:tgtEl>
                                          <p:spTgt spid="105"/>
                                        </p:tgtEl>
                                      </p:cBhvr>
                                    </p:animEffect>
                                  </p:childTnLst>
                                </p:cTn>
                              </p:par>
                              <p:par>
                                <p:cTn id="166" presetID="10" presetClass="entr" presetSubtype="0" fill="hold" nodeType="withEffect">
                                  <p:stCondLst>
                                    <p:cond delay="0"/>
                                  </p:stCondLst>
                                  <p:childTnLst>
                                    <p:set>
                                      <p:cBhvr>
                                        <p:cTn id="167" dur="1" fill="hold">
                                          <p:stCondLst>
                                            <p:cond delay="0"/>
                                          </p:stCondLst>
                                        </p:cTn>
                                        <p:tgtEl>
                                          <p:spTgt spid="95"/>
                                        </p:tgtEl>
                                        <p:attrNameLst>
                                          <p:attrName>style.visibility</p:attrName>
                                        </p:attrNameLst>
                                      </p:cBhvr>
                                      <p:to>
                                        <p:strVal val="visible"/>
                                      </p:to>
                                    </p:set>
                                    <p:animEffect transition="in" filter="fade">
                                      <p:cBhvr>
                                        <p:cTn id="168" dur="500"/>
                                        <p:tgtEl>
                                          <p:spTgt spid="95"/>
                                        </p:tgtEl>
                                      </p:cBhvr>
                                    </p:animEffect>
                                  </p:childTnLst>
                                </p:cTn>
                              </p:par>
                              <p:par>
                                <p:cTn id="169" presetID="10" presetClass="entr" presetSubtype="0" fill="hold" nodeType="withEffect">
                                  <p:stCondLst>
                                    <p:cond delay="0"/>
                                  </p:stCondLst>
                                  <p:childTnLst>
                                    <p:set>
                                      <p:cBhvr>
                                        <p:cTn id="170" dur="1" fill="hold">
                                          <p:stCondLst>
                                            <p:cond delay="0"/>
                                          </p:stCondLst>
                                        </p:cTn>
                                        <p:tgtEl>
                                          <p:spTgt spid="96"/>
                                        </p:tgtEl>
                                        <p:attrNameLst>
                                          <p:attrName>style.visibility</p:attrName>
                                        </p:attrNameLst>
                                      </p:cBhvr>
                                      <p:to>
                                        <p:strVal val="visible"/>
                                      </p:to>
                                    </p:set>
                                    <p:animEffect transition="in" filter="fade">
                                      <p:cBhvr>
                                        <p:cTn id="171" dur="500"/>
                                        <p:tgtEl>
                                          <p:spTgt spid="96"/>
                                        </p:tgtEl>
                                      </p:cBhvr>
                                    </p:animEffect>
                                  </p:childTnLst>
                                </p:cTn>
                              </p:par>
                              <p:par>
                                <p:cTn id="172" presetID="10" presetClass="entr" presetSubtype="0" fill="hold" nodeType="withEffect">
                                  <p:stCondLst>
                                    <p:cond delay="0"/>
                                  </p:stCondLst>
                                  <p:childTnLst>
                                    <p:set>
                                      <p:cBhvr>
                                        <p:cTn id="173" dur="1" fill="hold">
                                          <p:stCondLst>
                                            <p:cond delay="0"/>
                                          </p:stCondLst>
                                        </p:cTn>
                                        <p:tgtEl>
                                          <p:spTgt spid="106"/>
                                        </p:tgtEl>
                                        <p:attrNameLst>
                                          <p:attrName>style.visibility</p:attrName>
                                        </p:attrNameLst>
                                      </p:cBhvr>
                                      <p:to>
                                        <p:strVal val="visible"/>
                                      </p:to>
                                    </p:set>
                                    <p:animEffect transition="in" filter="fade">
                                      <p:cBhvr>
                                        <p:cTn id="174" dur="500"/>
                                        <p:tgtEl>
                                          <p:spTgt spid="106"/>
                                        </p:tgtEl>
                                      </p:cBhvr>
                                    </p:animEffect>
                                  </p:childTnLst>
                                </p:cTn>
                              </p:par>
                              <p:par>
                                <p:cTn id="175" presetID="10" presetClass="entr" presetSubtype="0" fill="hold" nodeType="withEffect">
                                  <p:stCondLst>
                                    <p:cond delay="0"/>
                                  </p:stCondLst>
                                  <p:childTnLst>
                                    <p:set>
                                      <p:cBhvr>
                                        <p:cTn id="176" dur="1" fill="hold">
                                          <p:stCondLst>
                                            <p:cond delay="0"/>
                                          </p:stCondLst>
                                        </p:cTn>
                                        <p:tgtEl>
                                          <p:spTgt spid="104"/>
                                        </p:tgtEl>
                                        <p:attrNameLst>
                                          <p:attrName>style.visibility</p:attrName>
                                        </p:attrNameLst>
                                      </p:cBhvr>
                                      <p:to>
                                        <p:strVal val="visible"/>
                                      </p:to>
                                    </p:set>
                                    <p:animEffect transition="in" filter="fade">
                                      <p:cBhvr>
                                        <p:cTn id="177" dur="500"/>
                                        <p:tgtEl>
                                          <p:spTgt spid="104"/>
                                        </p:tgtEl>
                                      </p:cBhvr>
                                    </p:animEffect>
                                  </p:childTnLst>
                                </p:cTn>
                              </p:par>
                              <p:par>
                                <p:cTn id="178" presetID="10" presetClass="entr" presetSubtype="0" fill="hold" nodeType="withEffect">
                                  <p:stCondLst>
                                    <p:cond delay="0"/>
                                  </p:stCondLst>
                                  <p:childTnLst>
                                    <p:set>
                                      <p:cBhvr>
                                        <p:cTn id="179" dur="1" fill="hold">
                                          <p:stCondLst>
                                            <p:cond delay="0"/>
                                          </p:stCondLst>
                                        </p:cTn>
                                        <p:tgtEl>
                                          <p:spTgt spid="94"/>
                                        </p:tgtEl>
                                        <p:attrNameLst>
                                          <p:attrName>style.visibility</p:attrName>
                                        </p:attrNameLst>
                                      </p:cBhvr>
                                      <p:to>
                                        <p:strVal val="visible"/>
                                      </p:to>
                                    </p:set>
                                    <p:animEffect transition="in" filter="fade">
                                      <p:cBhvr>
                                        <p:cTn id="180" dur="500"/>
                                        <p:tgtEl>
                                          <p:spTgt spid="94"/>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88"/>
                                        </p:tgtEl>
                                        <p:attrNameLst>
                                          <p:attrName>style.visibility</p:attrName>
                                        </p:attrNameLst>
                                      </p:cBhvr>
                                      <p:to>
                                        <p:strVal val="visible"/>
                                      </p:to>
                                    </p:set>
                                    <p:animEffect transition="in" filter="fade">
                                      <p:cBhvr>
                                        <p:cTn id="185" dur="500"/>
                                        <p:tgtEl>
                                          <p:spTgt spid="88"/>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19"/>
                                        </p:tgtEl>
                                        <p:attrNameLst>
                                          <p:attrName>style.visibility</p:attrName>
                                        </p:attrNameLst>
                                      </p:cBhvr>
                                      <p:to>
                                        <p:strVal val="visible"/>
                                      </p:to>
                                    </p:set>
                                    <p:animEffect transition="in" filter="fade">
                                      <p:cBhvr>
                                        <p:cTn id="188" dur="500"/>
                                        <p:tgtEl>
                                          <p:spTgt spid="119"/>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20"/>
                                        </p:tgtEl>
                                        <p:attrNameLst>
                                          <p:attrName>style.visibility</p:attrName>
                                        </p:attrNameLst>
                                      </p:cBhvr>
                                      <p:to>
                                        <p:strVal val="visible"/>
                                      </p:to>
                                    </p:set>
                                    <p:animEffect transition="in" filter="fade">
                                      <p:cBhvr>
                                        <p:cTn id="191" dur="500"/>
                                        <p:tgtEl>
                                          <p:spTgt spid="120"/>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24"/>
                                        </p:tgtEl>
                                        <p:attrNameLst>
                                          <p:attrName>style.visibility</p:attrName>
                                        </p:attrNameLst>
                                      </p:cBhvr>
                                      <p:to>
                                        <p:strVal val="visible"/>
                                      </p:to>
                                    </p:set>
                                    <p:animEffect transition="in" filter="fade">
                                      <p:cBhvr>
                                        <p:cTn id="194" dur="500"/>
                                        <p:tgtEl>
                                          <p:spTgt spid="124"/>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125"/>
                                        </p:tgtEl>
                                        <p:attrNameLst>
                                          <p:attrName>style.visibility</p:attrName>
                                        </p:attrNameLst>
                                      </p:cBhvr>
                                      <p:to>
                                        <p:strVal val="visible"/>
                                      </p:to>
                                    </p:set>
                                    <p:animEffect transition="in" filter="fade">
                                      <p:cBhvr>
                                        <p:cTn id="197" dur="500"/>
                                        <p:tgtEl>
                                          <p:spTgt spid="125"/>
                                        </p:tgtEl>
                                      </p:cBhvr>
                                    </p:animEffect>
                                  </p:childTnLst>
                                </p:cTn>
                              </p:par>
                              <p:par>
                                <p:cTn id="198" presetID="10" presetClass="entr" presetSubtype="0" fill="hold" nodeType="withEffect">
                                  <p:stCondLst>
                                    <p:cond delay="0"/>
                                  </p:stCondLst>
                                  <p:childTnLst>
                                    <p:set>
                                      <p:cBhvr>
                                        <p:cTn id="199" dur="1" fill="hold">
                                          <p:stCondLst>
                                            <p:cond delay="0"/>
                                          </p:stCondLst>
                                        </p:cTn>
                                        <p:tgtEl>
                                          <p:spTgt spid="130"/>
                                        </p:tgtEl>
                                        <p:attrNameLst>
                                          <p:attrName>style.visibility</p:attrName>
                                        </p:attrNameLst>
                                      </p:cBhvr>
                                      <p:to>
                                        <p:strVal val="visible"/>
                                      </p:to>
                                    </p:set>
                                    <p:animEffect transition="in" filter="fade">
                                      <p:cBhvr>
                                        <p:cTn id="200" dur="500"/>
                                        <p:tgtEl>
                                          <p:spTgt spid="130"/>
                                        </p:tgtEl>
                                      </p:cBhvr>
                                    </p:animEffect>
                                  </p:childTnLst>
                                </p:cTn>
                              </p:par>
                              <p:par>
                                <p:cTn id="201" presetID="10" presetClass="entr" presetSubtype="0" fill="hold" nodeType="withEffect">
                                  <p:stCondLst>
                                    <p:cond delay="0"/>
                                  </p:stCondLst>
                                  <p:childTnLst>
                                    <p:set>
                                      <p:cBhvr>
                                        <p:cTn id="202" dur="1" fill="hold">
                                          <p:stCondLst>
                                            <p:cond delay="0"/>
                                          </p:stCondLst>
                                        </p:cTn>
                                        <p:tgtEl>
                                          <p:spTgt spid="127"/>
                                        </p:tgtEl>
                                        <p:attrNameLst>
                                          <p:attrName>style.visibility</p:attrName>
                                        </p:attrNameLst>
                                      </p:cBhvr>
                                      <p:to>
                                        <p:strVal val="visible"/>
                                      </p:to>
                                    </p:set>
                                    <p:animEffect transition="in" filter="fade">
                                      <p:cBhvr>
                                        <p:cTn id="203" dur="500"/>
                                        <p:tgtEl>
                                          <p:spTgt spid="127"/>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121"/>
                                        </p:tgtEl>
                                        <p:attrNameLst>
                                          <p:attrName>style.visibility</p:attrName>
                                        </p:attrNameLst>
                                      </p:cBhvr>
                                      <p:to>
                                        <p:strVal val="visible"/>
                                      </p:to>
                                    </p:set>
                                    <p:animEffect transition="in" filter="fade">
                                      <p:cBhvr>
                                        <p:cTn id="206" dur="500"/>
                                        <p:tgtEl>
                                          <p:spTgt spid="121"/>
                                        </p:tgtEl>
                                      </p:cBhvr>
                                    </p:animEffect>
                                  </p:childTnLst>
                                </p:cTn>
                              </p:par>
                              <p:par>
                                <p:cTn id="207" presetID="10" presetClass="entr" presetSubtype="0" fill="hold" nodeType="withEffect">
                                  <p:stCondLst>
                                    <p:cond delay="0"/>
                                  </p:stCondLst>
                                  <p:childTnLst>
                                    <p:set>
                                      <p:cBhvr>
                                        <p:cTn id="208" dur="1" fill="hold">
                                          <p:stCondLst>
                                            <p:cond delay="0"/>
                                          </p:stCondLst>
                                        </p:cTn>
                                        <p:tgtEl>
                                          <p:spTgt spid="133"/>
                                        </p:tgtEl>
                                        <p:attrNameLst>
                                          <p:attrName>style.visibility</p:attrName>
                                        </p:attrNameLst>
                                      </p:cBhvr>
                                      <p:to>
                                        <p:strVal val="visible"/>
                                      </p:to>
                                    </p:set>
                                    <p:animEffect transition="in" filter="fade">
                                      <p:cBhvr>
                                        <p:cTn id="209" dur="500"/>
                                        <p:tgtEl>
                                          <p:spTgt spid="133"/>
                                        </p:tgtEl>
                                      </p:cBhvr>
                                    </p:animEffect>
                                  </p:childTnLst>
                                </p:cTn>
                              </p:par>
                              <p:par>
                                <p:cTn id="210" presetID="10" presetClass="entr" presetSubtype="0" fill="hold" nodeType="withEffect">
                                  <p:stCondLst>
                                    <p:cond delay="0"/>
                                  </p:stCondLst>
                                  <p:childTnLst>
                                    <p:set>
                                      <p:cBhvr>
                                        <p:cTn id="211" dur="1" fill="hold">
                                          <p:stCondLst>
                                            <p:cond delay="0"/>
                                          </p:stCondLst>
                                        </p:cTn>
                                        <p:tgtEl>
                                          <p:spTgt spid="135"/>
                                        </p:tgtEl>
                                        <p:attrNameLst>
                                          <p:attrName>style.visibility</p:attrName>
                                        </p:attrNameLst>
                                      </p:cBhvr>
                                      <p:to>
                                        <p:strVal val="visible"/>
                                      </p:to>
                                    </p:set>
                                    <p:animEffect transition="in" filter="fade">
                                      <p:cBhvr>
                                        <p:cTn id="212" dur="500"/>
                                        <p:tgtEl>
                                          <p:spTgt spid="135"/>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75"/>
                                        </p:tgtEl>
                                        <p:attrNameLst>
                                          <p:attrName>style.visibility</p:attrName>
                                        </p:attrNameLst>
                                      </p:cBhvr>
                                      <p:to>
                                        <p:strVal val="visible"/>
                                      </p:to>
                                    </p:set>
                                    <p:animEffect transition="in" filter="fade">
                                      <p:cBhvr>
                                        <p:cTn id="215" dur="500"/>
                                        <p:tgtEl>
                                          <p:spTgt spid="75"/>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80"/>
                                        </p:tgtEl>
                                        <p:attrNameLst>
                                          <p:attrName>style.visibility</p:attrName>
                                        </p:attrNameLst>
                                      </p:cBhvr>
                                      <p:to>
                                        <p:strVal val="visible"/>
                                      </p:to>
                                    </p:set>
                                    <p:animEffect transition="in" filter="fade">
                                      <p:cBhvr>
                                        <p:cTn id="218" dur="500"/>
                                        <p:tgtEl>
                                          <p:spTgt spid="80"/>
                                        </p:tgtEl>
                                      </p:cBhvr>
                                    </p:animEffect>
                                  </p:childTnLst>
                                </p:cTn>
                              </p:par>
                              <p:par>
                                <p:cTn id="219" presetID="10" presetClass="entr" presetSubtype="0" fill="hold" nodeType="withEffect">
                                  <p:stCondLst>
                                    <p:cond delay="0"/>
                                  </p:stCondLst>
                                  <p:childTnLst>
                                    <p:set>
                                      <p:cBhvr>
                                        <p:cTn id="220" dur="1" fill="hold">
                                          <p:stCondLst>
                                            <p:cond delay="0"/>
                                          </p:stCondLst>
                                        </p:cTn>
                                        <p:tgtEl>
                                          <p:spTgt spid="84"/>
                                        </p:tgtEl>
                                        <p:attrNameLst>
                                          <p:attrName>style.visibility</p:attrName>
                                        </p:attrNameLst>
                                      </p:cBhvr>
                                      <p:to>
                                        <p:strVal val="visible"/>
                                      </p:to>
                                    </p:set>
                                    <p:animEffect transition="in" filter="fade">
                                      <p:cBhvr>
                                        <p:cTn id="221" dur="500"/>
                                        <p:tgtEl>
                                          <p:spTgt spid="84"/>
                                        </p:tgtEl>
                                      </p:cBhvr>
                                    </p:animEffect>
                                  </p:childTnLst>
                                </p:cTn>
                              </p:par>
                              <p:par>
                                <p:cTn id="222" presetID="10" presetClass="entr" presetSubtype="0" fill="hold" nodeType="withEffect">
                                  <p:stCondLst>
                                    <p:cond delay="0"/>
                                  </p:stCondLst>
                                  <p:childTnLst>
                                    <p:set>
                                      <p:cBhvr>
                                        <p:cTn id="223" dur="1" fill="hold">
                                          <p:stCondLst>
                                            <p:cond delay="0"/>
                                          </p:stCondLst>
                                        </p:cTn>
                                        <p:tgtEl>
                                          <p:spTgt spid="85"/>
                                        </p:tgtEl>
                                        <p:attrNameLst>
                                          <p:attrName>style.visibility</p:attrName>
                                        </p:attrNameLst>
                                      </p:cBhvr>
                                      <p:to>
                                        <p:strVal val="visible"/>
                                      </p:to>
                                    </p:set>
                                    <p:animEffect transition="in" filter="fade">
                                      <p:cBhvr>
                                        <p:cTn id="224" dur="500"/>
                                        <p:tgtEl>
                                          <p:spTgt spid="85"/>
                                        </p:tgtEl>
                                      </p:cBhvr>
                                    </p:animEffect>
                                  </p:childTnLst>
                                </p:cTn>
                              </p:par>
                              <p:par>
                                <p:cTn id="225" presetID="10" presetClass="entr" presetSubtype="0" fill="hold" nodeType="withEffect">
                                  <p:stCondLst>
                                    <p:cond delay="0"/>
                                  </p:stCondLst>
                                  <p:childTnLst>
                                    <p:set>
                                      <p:cBhvr>
                                        <p:cTn id="226" dur="1" fill="hold">
                                          <p:stCondLst>
                                            <p:cond delay="0"/>
                                          </p:stCondLst>
                                        </p:cTn>
                                        <p:tgtEl>
                                          <p:spTgt spid="86"/>
                                        </p:tgtEl>
                                        <p:attrNameLst>
                                          <p:attrName>style.visibility</p:attrName>
                                        </p:attrNameLst>
                                      </p:cBhvr>
                                      <p:to>
                                        <p:strVal val="visible"/>
                                      </p:to>
                                    </p:set>
                                    <p:animEffect transition="in" filter="fade">
                                      <p:cBhvr>
                                        <p:cTn id="227" dur="500"/>
                                        <p:tgtEl>
                                          <p:spTgt spid="86"/>
                                        </p:tgtEl>
                                      </p:cBhvr>
                                    </p:animEffect>
                                  </p:childTnLst>
                                </p:cTn>
                              </p:par>
                              <p:par>
                                <p:cTn id="228" presetID="10" presetClass="entr" presetSubtype="0" fill="hold" nodeType="withEffect">
                                  <p:stCondLst>
                                    <p:cond delay="0"/>
                                  </p:stCondLst>
                                  <p:childTnLst>
                                    <p:set>
                                      <p:cBhvr>
                                        <p:cTn id="229" dur="1" fill="hold">
                                          <p:stCondLst>
                                            <p:cond delay="0"/>
                                          </p:stCondLst>
                                        </p:cTn>
                                        <p:tgtEl>
                                          <p:spTgt spid="87"/>
                                        </p:tgtEl>
                                        <p:attrNameLst>
                                          <p:attrName>style.visibility</p:attrName>
                                        </p:attrNameLst>
                                      </p:cBhvr>
                                      <p:to>
                                        <p:strVal val="visible"/>
                                      </p:to>
                                    </p:set>
                                    <p:animEffect transition="in" filter="fade">
                                      <p:cBhvr>
                                        <p:cTn id="230" dur="500"/>
                                        <p:tgtEl>
                                          <p:spTgt spid="87"/>
                                        </p:tgtEl>
                                      </p:cBhvr>
                                    </p:animEffect>
                                  </p:childTnLst>
                                </p:cTn>
                              </p:par>
                              <p:par>
                                <p:cTn id="231" presetID="10" presetClass="entr" presetSubtype="0" fill="hold" nodeType="withEffect">
                                  <p:stCondLst>
                                    <p:cond delay="0"/>
                                  </p:stCondLst>
                                  <p:childTnLst>
                                    <p:set>
                                      <p:cBhvr>
                                        <p:cTn id="232" dur="1" fill="hold">
                                          <p:stCondLst>
                                            <p:cond delay="0"/>
                                          </p:stCondLst>
                                        </p:cTn>
                                        <p:tgtEl>
                                          <p:spTgt spid="91"/>
                                        </p:tgtEl>
                                        <p:attrNameLst>
                                          <p:attrName>style.visibility</p:attrName>
                                        </p:attrNameLst>
                                      </p:cBhvr>
                                      <p:to>
                                        <p:strVal val="visible"/>
                                      </p:to>
                                    </p:set>
                                    <p:animEffect transition="in" filter="fade">
                                      <p:cBhvr>
                                        <p:cTn id="233" dur="500"/>
                                        <p:tgtEl>
                                          <p:spTgt spid="91"/>
                                        </p:tgtEl>
                                      </p:cBhvr>
                                    </p:animEffect>
                                  </p:childTnLst>
                                </p:cTn>
                              </p:par>
                              <p:par>
                                <p:cTn id="234" presetID="10" presetClass="entr" presetSubtype="0" fill="hold" nodeType="withEffect">
                                  <p:stCondLst>
                                    <p:cond delay="0"/>
                                  </p:stCondLst>
                                  <p:childTnLst>
                                    <p:set>
                                      <p:cBhvr>
                                        <p:cTn id="235" dur="1" fill="hold">
                                          <p:stCondLst>
                                            <p:cond delay="0"/>
                                          </p:stCondLst>
                                        </p:cTn>
                                        <p:tgtEl>
                                          <p:spTgt spid="92"/>
                                        </p:tgtEl>
                                        <p:attrNameLst>
                                          <p:attrName>style.visibility</p:attrName>
                                        </p:attrNameLst>
                                      </p:cBhvr>
                                      <p:to>
                                        <p:strVal val="visible"/>
                                      </p:to>
                                    </p:set>
                                    <p:animEffect transition="in" filter="fade">
                                      <p:cBhvr>
                                        <p:cTn id="236" dur="500"/>
                                        <p:tgtEl>
                                          <p:spTgt spid="92"/>
                                        </p:tgtEl>
                                      </p:cBhvr>
                                    </p:animEffect>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grpId="0" nodeType="clickEffect">
                                  <p:stCondLst>
                                    <p:cond delay="0"/>
                                  </p:stCondLst>
                                  <p:childTnLst>
                                    <p:set>
                                      <p:cBhvr>
                                        <p:cTn id="240" dur="1" fill="hold">
                                          <p:stCondLst>
                                            <p:cond delay="0"/>
                                          </p:stCondLst>
                                        </p:cTn>
                                        <p:tgtEl>
                                          <p:spTgt spid="136"/>
                                        </p:tgtEl>
                                        <p:attrNameLst>
                                          <p:attrName>style.visibility</p:attrName>
                                        </p:attrNameLst>
                                      </p:cBhvr>
                                      <p:to>
                                        <p:strVal val="visible"/>
                                      </p:to>
                                    </p:set>
                                    <p:animEffect transition="in" filter="fade">
                                      <p:cBhvr>
                                        <p:cTn id="241" dur="500"/>
                                        <p:tgtEl>
                                          <p:spTgt spid="136"/>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37"/>
                                        </p:tgtEl>
                                        <p:attrNameLst>
                                          <p:attrName>style.visibility</p:attrName>
                                        </p:attrNameLst>
                                      </p:cBhvr>
                                      <p:to>
                                        <p:strVal val="visible"/>
                                      </p:to>
                                    </p:set>
                                    <p:animEffect transition="in" filter="fade">
                                      <p:cBhvr>
                                        <p:cTn id="244" dur="500"/>
                                        <p:tgtEl>
                                          <p:spTgt spid="137"/>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38"/>
                                        </p:tgtEl>
                                        <p:attrNameLst>
                                          <p:attrName>style.visibility</p:attrName>
                                        </p:attrNameLst>
                                      </p:cBhvr>
                                      <p:to>
                                        <p:strVal val="visible"/>
                                      </p:to>
                                    </p:set>
                                    <p:animEffect transition="in" filter="fade">
                                      <p:cBhvr>
                                        <p:cTn id="247" dur="500"/>
                                        <p:tgtEl>
                                          <p:spTgt spid="138"/>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39"/>
                                        </p:tgtEl>
                                        <p:attrNameLst>
                                          <p:attrName>style.visibility</p:attrName>
                                        </p:attrNameLst>
                                      </p:cBhvr>
                                      <p:to>
                                        <p:strVal val="visible"/>
                                      </p:to>
                                    </p:set>
                                    <p:animEffect transition="in" filter="fade">
                                      <p:cBhvr>
                                        <p:cTn id="250"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4" grpId="0" animBg="1"/>
      <p:bldP spid="57" grpId="0" animBg="1"/>
      <p:bldP spid="60" grpId="0" animBg="1"/>
      <p:bldP spid="58" grpId="0"/>
      <p:bldP spid="63" grpId="0" animBg="1"/>
      <p:bldP spid="64" grpId="0" animBg="1"/>
      <p:bldP spid="62" grpId="0"/>
      <p:bldP spid="69" grpId="0" animBg="1"/>
      <p:bldP spid="82" grpId="0" animBg="1"/>
      <p:bldP spid="83" grpId="0" animBg="1"/>
      <p:bldP spid="81" grpId="0"/>
      <p:bldP spid="35" grpId="0" animBg="1"/>
      <p:bldP spid="78" grpId="0" animBg="1"/>
      <p:bldP spid="47" grpId="0" animBg="1"/>
      <p:bldP spid="48" grpId="0" animBg="1"/>
      <p:bldP spid="50" grpId="0" animBg="1"/>
      <p:bldP spid="52" grpId="0" animBg="1"/>
      <p:bldP spid="20" grpId="0"/>
      <p:bldP spid="66" grpId="0" animBg="1"/>
      <p:bldP spid="67" grpId="0" animBg="1"/>
      <p:bldP spid="68" grpId="0" animBg="1"/>
      <p:bldP spid="24" grpId="0"/>
      <p:bldP spid="73" grpId="0"/>
      <p:bldP spid="76" grpId="0" animBg="1"/>
      <p:bldP spid="77" grpId="0" animBg="1"/>
      <p:bldP spid="23" grpId="0"/>
      <p:bldP spid="88" grpId="0" animBg="1"/>
      <p:bldP spid="89" grpId="0" animBg="1"/>
      <p:bldP spid="90" grpId="0" animBg="1"/>
      <p:bldP spid="119" grpId="0" animBg="1"/>
      <p:bldP spid="120" grpId="0" animBg="1"/>
      <p:bldP spid="121" grpId="0"/>
      <p:bldP spid="124" grpId="0" animBg="1"/>
      <p:bldP spid="125" grpId="0" animBg="1"/>
      <p:bldP spid="136" grpId="0" animBg="1"/>
      <p:bldP spid="137" grpId="0"/>
      <p:bldP spid="138" grpId="0" animBg="1"/>
      <p:bldP spid="139" grpId="0" animBg="1"/>
      <p:bldP spid="75" grpId="0" animBg="1"/>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21D7-EBF4-4728-8880-193605B37044}"/>
              </a:ext>
            </a:extLst>
          </p:cNvPr>
          <p:cNvSpPr>
            <a:spLocks noGrp="1"/>
          </p:cNvSpPr>
          <p:nvPr>
            <p:ph type="title"/>
          </p:nvPr>
        </p:nvSpPr>
        <p:spPr/>
        <p:txBody>
          <a:bodyPr/>
          <a:lstStyle/>
          <a:p>
            <a:r>
              <a:rPr lang="en-CA" dirty="0"/>
              <a:t>Integrated Video Memory Management</a:t>
            </a:r>
          </a:p>
        </p:txBody>
      </p:sp>
      <p:sp>
        <p:nvSpPr>
          <p:cNvPr id="4" name="Rectangle 3">
            <a:extLst>
              <a:ext uri="{FF2B5EF4-FFF2-40B4-BE49-F238E27FC236}">
                <a16:creationId xmlns:a16="http://schemas.microsoft.com/office/drawing/2014/main" id="{5569691A-863A-433C-BE4B-1F96B1339B26}"/>
              </a:ext>
            </a:extLst>
          </p:cNvPr>
          <p:cNvSpPr/>
          <p:nvPr/>
        </p:nvSpPr>
        <p:spPr>
          <a:xfrm>
            <a:off x="3410488" y="1620384"/>
            <a:ext cx="2035541" cy="756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CPU</a:t>
            </a:r>
          </a:p>
        </p:txBody>
      </p:sp>
      <p:sp>
        <p:nvSpPr>
          <p:cNvPr id="5" name="Rectangle 4">
            <a:extLst>
              <a:ext uri="{FF2B5EF4-FFF2-40B4-BE49-F238E27FC236}">
                <a16:creationId xmlns:a16="http://schemas.microsoft.com/office/drawing/2014/main" id="{716290FA-FD57-4173-AEB9-8E3264085D4B}"/>
              </a:ext>
            </a:extLst>
          </p:cNvPr>
          <p:cNvSpPr/>
          <p:nvPr/>
        </p:nvSpPr>
        <p:spPr>
          <a:xfrm>
            <a:off x="3569238" y="4450438"/>
            <a:ext cx="1390997" cy="1905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Rectangle 5">
            <a:extLst>
              <a:ext uri="{FF2B5EF4-FFF2-40B4-BE49-F238E27FC236}">
                <a16:creationId xmlns:a16="http://schemas.microsoft.com/office/drawing/2014/main" id="{48B4AD38-4523-466D-BC33-776F28C2627F}"/>
              </a:ext>
            </a:extLst>
          </p:cNvPr>
          <p:cNvSpPr/>
          <p:nvPr/>
        </p:nvSpPr>
        <p:spPr>
          <a:xfrm>
            <a:off x="5446030" y="1619807"/>
            <a:ext cx="2086494" cy="7567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a:t>GPU</a:t>
            </a:r>
          </a:p>
        </p:txBody>
      </p:sp>
      <p:sp>
        <p:nvSpPr>
          <p:cNvPr id="8" name="Rectangle 7">
            <a:extLst>
              <a:ext uri="{FF2B5EF4-FFF2-40B4-BE49-F238E27FC236}">
                <a16:creationId xmlns:a16="http://schemas.microsoft.com/office/drawing/2014/main" id="{CE381302-869A-45C0-B4DF-727B15A31891}"/>
              </a:ext>
            </a:extLst>
          </p:cNvPr>
          <p:cNvSpPr/>
          <p:nvPr/>
        </p:nvSpPr>
        <p:spPr>
          <a:xfrm>
            <a:off x="3569238" y="2902686"/>
            <a:ext cx="1390997" cy="127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9" name="Straight Connector 8">
            <a:extLst>
              <a:ext uri="{FF2B5EF4-FFF2-40B4-BE49-F238E27FC236}">
                <a16:creationId xmlns:a16="http://schemas.microsoft.com/office/drawing/2014/main" id="{49DEB22A-7F4A-4412-A1A2-E85FB464D02B}"/>
              </a:ext>
            </a:extLst>
          </p:cNvPr>
          <p:cNvCxnSpPr/>
          <p:nvPr/>
        </p:nvCxnSpPr>
        <p:spPr>
          <a:xfrm flipH="1">
            <a:off x="2381681" y="3072770"/>
            <a:ext cx="118755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D022AE9B-28C9-4C0A-9D03-A97438EB3803}"/>
              </a:ext>
            </a:extLst>
          </p:cNvPr>
          <p:cNvCxnSpPr>
            <a:cxnSpLocks/>
          </p:cNvCxnSpPr>
          <p:nvPr/>
        </p:nvCxnSpPr>
        <p:spPr>
          <a:xfrm>
            <a:off x="2381681" y="3071579"/>
            <a:ext cx="28547" cy="1630051"/>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6E866800-6F6C-4E76-8E27-F775C8972E44}"/>
              </a:ext>
            </a:extLst>
          </p:cNvPr>
          <p:cNvCxnSpPr>
            <a:cxnSpLocks/>
          </p:cNvCxnSpPr>
          <p:nvPr/>
        </p:nvCxnSpPr>
        <p:spPr>
          <a:xfrm>
            <a:off x="2410228" y="4701630"/>
            <a:ext cx="1187557" cy="0"/>
          </a:xfrm>
          <a:prstGeom prst="line">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CD7F9B10-7A82-430F-9F21-6FE7A5A61596}"/>
              </a:ext>
            </a:extLst>
          </p:cNvPr>
          <p:cNvCxnSpPr>
            <a:cxnSpLocks/>
          </p:cNvCxnSpPr>
          <p:nvPr/>
        </p:nvCxnSpPr>
        <p:spPr>
          <a:xfrm flipH="1">
            <a:off x="2249160" y="3196125"/>
            <a:ext cx="1320078" cy="726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5BAA3A6D-0721-4739-AB99-1FE25EFF25CB}"/>
              </a:ext>
            </a:extLst>
          </p:cNvPr>
          <p:cNvCxnSpPr>
            <a:cxnSpLocks/>
          </p:cNvCxnSpPr>
          <p:nvPr/>
        </p:nvCxnSpPr>
        <p:spPr>
          <a:xfrm>
            <a:off x="2249159" y="3187128"/>
            <a:ext cx="28547" cy="2371582"/>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D14EB91E-2326-424C-8E46-B3B21583F6F0}"/>
              </a:ext>
            </a:extLst>
          </p:cNvPr>
          <p:cNvCxnSpPr>
            <a:cxnSpLocks/>
          </p:cNvCxnSpPr>
          <p:nvPr/>
        </p:nvCxnSpPr>
        <p:spPr>
          <a:xfrm>
            <a:off x="2277706" y="5574067"/>
            <a:ext cx="1320079" cy="0"/>
          </a:xfrm>
          <a:prstGeom prst="line">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56DA16C0-34B5-408C-ACBB-F0B2C164685B}"/>
              </a:ext>
            </a:extLst>
          </p:cNvPr>
          <p:cNvSpPr/>
          <p:nvPr/>
        </p:nvSpPr>
        <p:spPr>
          <a:xfrm>
            <a:off x="3569237" y="4643427"/>
            <a:ext cx="1390998" cy="1164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BFE9664E-FC53-4AB6-9C5D-9EB87F3ADD56}"/>
              </a:ext>
            </a:extLst>
          </p:cNvPr>
          <p:cNvSpPr/>
          <p:nvPr/>
        </p:nvSpPr>
        <p:spPr>
          <a:xfrm>
            <a:off x="3569237" y="5500507"/>
            <a:ext cx="1390998" cy="1164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722642BF-15C0-4FF8-9D7B-3264AF85FF01}"/>
              </a:ext>
            </a:extLst>
          </p:cNvPr>
          <p:cNvSpPr/>
          <p:nvPr/>
        </p:nvSpPr>
        <p:spPr>
          <a:xfrm>
            <a:off x="3620882" y="5568987"/>
            <a:ext cx="1316255" cy="830997"/>
          </a:xfrm>
          <a:prstGeom prst="rect">
            <a:avLst/>
          </a:prstGeom>
          <a:effectLst>
            <a:outerShdw blurRad="50800" dist="38100" dir="2700000" algn="tl" rotWithShape="0">
              <a:prstClr val="black">
                <a:alpha val="40000"/>
              </a:prstClr>
            </a:outerShdw>
          </a:effectLst>
        </p:spPr>
        <p:txBody>
          <a:bodyPr wrap="square">
            <a:spAutoFit/>
          </a:bodyPr>
          <a:lstStyle/>
          <a:p>
            <a:pPr algn="ctr"/>
            <a:r>
              <a:rPr lang="en-CA" sz="2400" dirty="0">
                <a:ln>
                  <a:solidFill>
                    <a:schemeClr val="tx1"/>
                  </a:solidFill>
                </a:ln>
                <a:solidFill>
                  <a:schemeClr val="bg1"/>
                </a:solidFill>
              </a:rPr>
              <a:t>System Memory</a:t>
            </a:r>
          </a:p>
        </p:txBody>
      </p:sp>
      <p:sp>
        <p:nvSpPr>
          <p:cNvPr id="18" name="Rectangle 17">
            <a:extLst>
              <a:ext uri="{FF2B5EF4-FFF2-40B4-BE49-F238E27FC236}">
                <a16:creationId xmlns:a16="http://schemas.microsoft.com/office/drawing/2014/main" id="{8E2EFED4-42EE-4A29-A3AF-BE4163DB507E}"/>
              </a:ext>
            </a:extLst>
          </p:cNvPr>
          <p:cNvSpPr/>
          <p:nvPr/>
        </p:nvSpPr>
        <p:spPr>
          <a:xfrm>
            <a:off x="3569237" y="3013376"/>
            <a:ext cx="1390998" cy="1164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71DF6051-0C4E-4B6F-916A-C21DEE473CF7}"/>
              </a:ext>
            </a:extLst>
          </p:cNvPr>
          <p:cNvSpPr/>
          <p:nvPr/>
        </p:nvSpPr>
        <p:spPr>
          <a:xfrm>
            <a:off x="3569237" y="3136225"/>
            <a:ext cx="1390998" cy="1164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82CA422E-3E79-4A16-A914-AABC3738E0E6}"/>
              </a:ext>
            </a:extLst>
          </p:cNvPr>
          <p:cNvSpPr/>
          <p:nvPr/>
        </p:nvSpPr>
        <p:spPr>
          <a:xfrm>
            <a:off x="3796779" y="3729894"/>
            <a:ext cx="968535" cy="523220"/>
          </a:xfrm>
          <a:prstGeom prst="rect">
            <a:avLst/>
          </a:prstGeom>
          <a:effectLst>
            <a:outerShdw blurRad="50800" dist="38100" dir="2700000" algn="tl" rotWithShape="0">
              <a:prstClr val="black">
                <a:alpha val="40000"/>
              </a:prstClr>
            </a:outerShdw>
          </a:effectLst>
        </p:spPr>
        <p:txBody>
          <a:bodyPr wrap="none">
            <a:spAutoFit/>
          </a:bodyPr>
          <a:lstStyle/>
          <a:p>
            <a:pPr algn="ctr"/>
            <a:r>
              <a:rPr lang="en-CA" sz="2800" dirty="0" err="1">
                <a:ln>
                  <a:solidFill>
                    <a:schemeClr val="tx1"/>
                  </a:solidFill>
                </a:ln>
                <a:solidFill>
                  <a:schemeClr val="bg1"/>
                </a:solidFill>
              </a:rPr>
              <a:t>Mmu</a:t>
            </a:r>
            <a:endParaRPr lang="en-CA" sz="2400" dirty="0">
              <a:ln>
                <a:solidFill>
                  <a:schemeClr val="tx1"/>
                </a:solidFill>
              </a:ln>
              <a:solidFill>
                <a:schemeClr val="bg1"/>
              </a:solidFill>
            </a:endParaRPr>
          </a:p>
        </p:txBody>
      </p:sp>
      <p:sp>
        <p:nvSpPr>
          <p:cNvPr id="21" name="Rectangle 20">
            <a:extLst>
              <a:ext uri="{FF2B5EF4-FFF2-40B4-BE49-F238E27FC236}">
                <a16:creationId xmlns:a16="http://schemas.microsoft.com/office/drawing/2014/main" id="{E148121D-C1F6-4640-8A22-505E41D976D6}"/>
              </a:ext>
            </a:extLst>
          </p:cNvPr>
          <p:cNvSpPr/>
          <p:nvPr/>
        </p:nvSpPr>
        <p:spPr>
          <a:xfrm>
            <a:off x="566961" y="2642525"/>
            <a:ext cx="1117600" cy="170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22" name="Straight Arrow Connector 21">
            <a:extLst>
              <a:ext uri="{FF2B5EF4-FFF2-40B4-BE49-F238E27FC236}">
                <a16:creationId xmlns:a16="http://schemas.microsoft.com/office/drawing/2014/main" id="{3A839038-787E-4A09-BEDD-41230FDCDF1B}"/>
              </a:ext>
            </a:extLst>
          </p:cNvPr>
          <p:cNvCxnSpPr>
            <a:cxnSpLocks/>
          </p:cNvCxnSpPr>
          <p:nvPr/>
        </p:nvCxnSpPr>
        <p:spPr>
          <a:xfrm flipH="1">
            <a:off x="1684562" y="3203387"/>
            <a:ext cx="564597" cy="0"/>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F5F06B34-1583-46F6-82A4-F148F5271916}"/>
              </a:ext>
            </a:extLst>
          </p:cNvPr>
          <p:cNvCxnSpPr>
            <a:cxnSpLocks/>
          </p:cNvCxnSpPr>
          <p:nvPr/>
        </p:nvCxnSpPr>
        <p:spPr>
          <a:xfrm flipH="1" flipV="1">
            <a:off x="1684562" y="3062449"/>
            <a:ext cx="697119" cy="9130"/>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24" name="Rectangle 23">
            <a:extLst>
              <a:ext uri="{FF2B5EF4-FFF2-40B4-BE49-F238E27FC236}">
                <a16:creationId xmlns:a16="http://schemas.microsoft.com/office/drawing/2014/main" id="{F1AC80C8-C6E5-42AA-9A12-88A15F495613}"/>
              </a:ext>
            </a:extLst>
          </p:cNvPr>
          <p:cNvSpPr/>
          <p:nvPr/>
        </p:nvSpPr>
        <p:spPr>
          <a:xfrm>
            <a:off x="565121" y="3004246"/>
            <a:ext cx="1124202" cy="11640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25" name="Rectangle 24">
            <a:extLst>
              <a:ext uri="{FF2B5EF4-FFF2-40B4-BE49-F238E27FC236}">
                <a16:creationId xmlns:a16="http://schemas.microsoft.com/office/drawing/2014/main" id="{8FB34184-EEAC-41CA-BA5D-76DE2167BE72}"/>
              </a:ext>
            </a:extLst>
          </p:cNvPr>
          <p:cNvSpPr/>
          <p:nvPr/>
        </p:nvSpPr>
        <p:spPr>
          <a:xfrm>
            <a:off x="565647" y="3136225"/>
            <a:ext cx="1124202" cy="11640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26" name="Rectangle 25">
            <a:extLst>
              <a:ext uri="{FF2B5EF4-FFF2-40B4-BE49-F238E27FC236}">
                <a16:creationId xmlns:a16="http://schemas.microsoft.com/office/drawing/2014/main" id="{F82BC5DF-3E70-4A99-AB11-897BAC904A56}"/>
              </a:ext>
            </a:extLst>
          </p:cNvPr>
          <p:cNvSpPr/>
          <p:nvPr/>
        </p:nvSpPr>
        <p:spPr>
          <a:xfrm>
            <a:off x="572092" y="3583224"/>
            <a:ext cx="1119070" cy="830997"/>
          </a:xfrm>
          <a:prstGeom prst="rect">
            <a:avLst/>
          </a:prstGeom>
        </p:spPr>
        <p:txBody>
          <a:bodyPr wrap="square">
            <a:spAutoFit/>
          </a:bodyPr>
          <a:lstStyle/>
          <a:p>
            <a:pPr algn="ctr"/>
            <a:r>
              <a:rPr lang="en-CA" sz="2400" dirty="0">
                <a:ln>
                  <a:solidFill>
                    <a:schemeClr val="tx1"/>
                  </a:solidFill>
                </a:ln>
                <a:solidFill>
                  <a:schemeClr val="bg1"/>
                </a:solidFill>
              </a:rPr>
              <a:t>File System</a:t>
            </a:r>
          </a:p>
        </p:txBody>
      </p:sp>
      <p:sp>
        <p:nvSpPr>
          <p:cNvPr id="77" name="Rectangle 76">
            <a:extLst>
              <a:ext uri="{FF2B5EF4-FFF2-40B4-BE49-F238E27FC236}">
                <a16:creationId xmlns:a16="http://schemas.microsoft.com/office/drawing/2014/main" id="{486150AF-6DA6-4109-8379-D642A106B986}"/>
              </a:ext>
            </a:extLst>
          </p:cNvPr>
          <p:cNvSpPr/>
          <p:nvPr/>
        </p:nvSpPr>
        <p:spPr>
          <a:xfrm>
            <a:off x="3571077" y="3409592"/>
            <a:ext cx="1390998" cy="116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8" name="Rectangle 77">
            <a:extLst>
              <a:ext uri="{FF2B5EF4-FFF2-40B4-BE49-F238E27FC236}">
                <a16:creationId xmlns:a16="http://schemas.microsoft.com/office/drawing/2014/main" id="{73659474-3649-4C8A-9F0B-EAAE6D5B2ED3}"/>
              </a:ext>
            </a:extLst>
          </p:cNvPr>
          <p:cNvSpPr/>
          <p:nvPr/>
        </p:nvSpPr>
        <p:spPr>
          <a:xfrm>
            <a:off x="3571077" y="3532441"/>
            <a:ext cx="1390998" cy="116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9" name="Rectangle 78">
            <a:extLst>
              <a:ext uri="{FF2B5EF4-FFF2-40B4-BE49-F238E27FC236}">
                <a16:creationId xmlns:a16="http://schemas.microsoft.com/office/drawing/2014/main" id="{0B050D95-A413-4940-80EB-FE9CD0509070}"/>
              </a:ext>
            </a:extLst>
          </p:cNvPr>
          <p:cNvSpPr/>
          <p:nvPr/>
        </p:nvSpPr>
        <p:spPr>
          <a:xfrm>
            <a:off x="3569237" y="4889183"/>
            <a:ext cx="1390998" cy="116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80" name="Rectangle 79">
            <a:extLst>
              <a:ext uri="{FF2B5EF4-FFF2-40B4-BE49-F238E27FC236}">
                <a16:creationId xmlns:a16="http://schemas.microsoft.com/office/drawing/2014/main" id="{5902E257-0DA0-4ABE-8CA9-CB300ECB5CAA}"/>
              </a:ext>
            </a:extLst>
          </p:cNvPr>
          <p:cNvSpPr/>
          <p:nvPr/>
        </p:nvSpPr>
        <p:spPr>
          <a:xfrm>
            <a:off x="3569237" y="5251345"/>
            <a:ext cx="1390998" cy="116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82" name="Straight Connector 81">
            <a:extLst>
              <a:ext uri="{FF2B5EF4-FFF2-40B4-BE49-F238E27FC236}">
                <a16:creationId xmlns:a16="http://schemas.microsoft.com/office/drawing/2014/main" id="{B8A6FCD1-E679-4E71-85B1-4E693E7C7772}"/>
              </a:ext>
            </a:extLst>
          </p:cNvPr>
          <p:cNvCxnSpPr>
            <a:cxnSpLocks/>
          </p:cNvCxnSpPr>
          <p:nvPr/>
        </p:nvCxnSpPr>
        <p:spPr>
          <a:xfrm flipH="1">
            <a:off x="2586633" y="3479351"/>
            <a:ext cx="98260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3" name="Straight Connector 82">
            <a:extLst>
              <a:ext uri="{FF2B5EF4-FFF2-40B4-BE49-F238E27FC236}">
                <a16:creationId xmlns:a16="http://schemas.microsoft.com/office/drawing/2014/main" id="{A90BB2C7-82A2-41A6-B3AD-9C2F89D4B42F}"/>
              </a:ext>
            </a:extLst>
          </p:cNvPr>
          <p:cNvCxnSpPr>
            <a:cxnSpLocks/>
          </p:cNvCxnSpPr>
          <p:nvPr/>
        </p:nvCxnSpPr>
        <p:spPr>
          <a:xfrm>
            <a:off x="2586633" y="3479351"/>
            <a:ext cx="0" cy="1482204"/>
          </a:xfrm>
          <a:prstGeom prst="line">
            <a:avLst/>
          </a:prstGeom>
        </p:spPr>
        <p:style>
          <a:lnRef idx="3">
            <a:schemeClr val="accent2"/>
          </a:lnRef>
          <a:fillRef idx="0">
            <a:schemeClr val="accent2"/>
          </a:fillRef>
          <a:effectRef idx="2">
            <a:schemeClr val="accent2"/>
          </a:effectRef>
          <a:fontRef idx="minor">
            <a:schemeClr val="tx1"/>
          </a:fontRef>
        </p:style>
      </p:cxnSp>
      <p:cxnSp>
        <p:nvCxnSpPr>
          <p:cNvPr id="84" name="Straight Connector 83">
            <a:extLst>
              <a:ext uri="{FF2B5EF4-FFF2-40B4-BE49-F238E27FC236}">
                <a16:creationId xmlns:a16="http://schemas.microsoft.com/office/drawing/2014/main" id="{3B7A0123-268B-446E-BB4D-E00DD5C03133}"/>
              </a:ext>
            </a:extLst>
          </p:cNvPr>
          <p:cNvCxnSpPr>
            <a:cxnSpLocks/>
            <a:endCxn id="79" idx="1"/>
          </p:cNvCxnSpPr>
          <p:nvPr/>
        </p:nvCxnSpPr>
        <p:spPr>
          <a:xfrm flipV="1">
            <a:off x="2586633" y="4947386"/>
            <a:ext cx="982604" cy="14170"/>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89" name="Straight Connector 88">
            <a:extLst>
              <a:ext uri="{FF2B5EF4-FFF2-40B4-BE49-F238E27FC236}">
                <a16:creationId xmlns:a16="http://schemas.microsoft.com/office/drawing/2014/main" id="{484E088D-4679-4CDA-9322-8ADE9B9742E0}"/>
              </a:ext>
            </a:extLst>
          </p:cNvPr>
          <p:cNvCxnSpPr>
            <a:cxnSpLocks/>
            <a:stCxn id="78" idx="1"/>
          </p:cNvCxnSpPr>
          <p:nvPr/>
        </p:nvCxnSpPr>
        <p:spPr>
          <a:xfrm flipH="1">
            <a:off x="2769007" y="3590644"/>
            <a:ext cx="802070" cy="8914"/>
          </a:xfrm>
          <a:prstGeom prst="line">
            <a:avLst/>
          </a:prstGeom>
        </p:spPr>
        <p:style>
          <a:lnRef idx="3">
            <a:schemeClr val="accent2"/>
          </a:lnRef>
          <a:fillRef idx="0">
            <a:schemeClr val="accent2"/>
          </a:fillRef>
          <a:effectRef idx="2">
            <a:schemeClr val="accent2"/>
          </a:effectRef>
          <a:fontRef idx="minor">
            <a:schemeClr val="tx1"/>
          </a:fontRef>
        </p:style>
      </p:cxnSp>
      <p:cxnSp>
        <p:nvCxnSpPr>
          <p:cNvPr id="90" name="Straight Connector 89">
            <a:extLst>
              <a:ext uri="{FF2B5EF4-FFF2-40B4-BE49-F238E27FC236}">
                <a16:creationId xmlns:a16="http://schemas.microsoft.com/office/drawing/2014/main" id="{BE4F2636-B15D-435A-A9E9-2A82920FE8DE}"/>
              </a:ext>
            </a:extLst>
          </p:cNvPr>
          <p:cNvCxnSpPr>
            <a:cxnSpLocks/>
          </p:cNvCxnSpPr>
          <p:nvPr/>
        </p:nvCxnSpPr>
        <p:spPr>
          <a:xfrm>
            <a:off x="2769007" y="3599558"/>
            <a:ext cx="0" cy="1700010"/>
          </a:xfrm>
          <a:prstGeom prst="line">
            <a:avLst/>
          </a:prstGeom>
        </p:spPr>
        <p:style>
          <a:lnRef idx="3">
            <a:schemeClr val="accent2"/>
          </a:lnRef>
          <a:fillRef idx="0">
            <a:schemeClr val="accent2"/>
          </a:fillRef>
          <a:effectRef idx="2">
            <a:schemeClr val="accent2"/>
          </a:effectRef>
          <a:fontRef idx="minor">
            <a:schemeClr val="tx1"/>
          </a:fontRef>
        </p:style>
      </p:cxnSp>
      <p:cxnSp>
        <p:nvCxnSpPr>
          <p:cNvPr id="91" name="Straight Connector 90">
            <a:extLst>
              <a:ext uri="{FF2B5EF4-FFF2-40B4-BE49-F238E27FC236}">
                <a16:creationId xmlns:a16="http://schemas.microsoft.com/office/drawing/2014/main" id="{08E928D7-45D1-46EA-B769-2028CCBC0DA2}"/>
              </a:ext>
            </a:extLst>
          </p:cNvPr>
          <p:cNvCxnSpPr>
            <a:cxnSpLocks/>
          </p:cNvCxnSpPr>
          <p:nvPr/>
        </p:nvCxnSpPr>
        <p:spPr>
          <a:xfrm>
            <a:off x="2769007" y="5299568"/>
            <a:ext cx="800230" cy="9980"/>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36" name="Rectangle 35">
            <a:extLst>
              <a:ext uri="{FF2B5EF4-FFF2-40B4-BE49-F238E27FC236}">
                <a16:creationId xmlns:a16="http://schemas.microsoft.com/office/drawing/2014/main" id="{AF46ACDE-6237-4284-BA8B-15FD36753D05}"/>
              </a:ext>
            </a:extLst>
          </p:cNvPr>
          <p:cNvSpPr/>
          <p:nvPr/>
        </p:nvSpPr>
        <p:spPr>
          <a:xfrm>
            <a:off x="5952528" y="2904766"/>
            <a:ext cx="1390997" cy="12773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dirty="0"/>
          </a:p>
        </p:txBody>
      </p:sp>
      <p:sp>
        <p:nvSpPr>
          <p:cNvPr id="37" name="Rectangle 36">
            <a:extLst>
              <a:ext uri="{FF2B5EF4-FFF2-40B4-BE49-F238E27FC236}">
                <a16:creationId xmlns:a16="http://schemas.microsoft.com/office/drawing/2014/main" id="{03A3ABFF-E94C-4666-9B49-6A3ADDD5F27D}"/>
              </a:ext>
            </a:extLst>
          </p:cNvPr>
          <p:cNvSpPr/>
          <p:nvPr/>
        </p:nvSpPr>
        <p:spPr>
          <a:xfrm>
            <a:off x="6163758" y="3737112"/>
            <a:ext cx="968535" cy="523220"/>
          </a:xfrm>
          <a:prstGeom prst="rect">
            <a:avLst/>
          </a:prstGeom>
          <a:effectLst>
            <a:outerShdw blurRad="50800" dist="38100" dir="2700000" algn="tl" rotWithShape="0">
              <a:prstClr val="black">
                <a:alpha val="40000"/>
              </a:prstClr>
            </a:outerShdw>
          </a:effectLst>
        </p:spPr>
        <p:txBody>
          <a:bodyPr wrap="none">
            <a:spAutoFit/>
          </a:bodyPr>
          <a:lstStyle/>
          <a:p>
            <a:pPr algn="ctr"/>
            <a:r>
              <a:rPr lang="en-CA" sz="2800" dirty="0" err="1">
                <a:ln>
                  <a:solidFill>
                    <a:schemeClr val="tx1"/>
                  </a:solidFill>
                </a:ln>
                <a:solidFill>
                  <a:schemeClr val="bg1"/>
                </a:solidFill>
              </a:rPr>
              <a:t>Mmu</a:t>
            </a:r>
            <a:endParaRPr lang="en-CA" sz="2400" dirty="0">
              <a:ln>
                <a:solidFill>
                  <a:schemeClr val="tx1"/>
                </a:solidFill>
              </a:ln>
              <a:solidFill>
                <a:schemeClr val="bg1"/>
              </a:solidFill>
            </a:endParaRPr>
          </a:p>
        </p:txBody>
      </p:sp>
      <p:cxnSp>
        <p:nvCxnSpPr>
          <p:cNvPr id="29" name="Connector: Elbow 28">
            <a:extLst>
              <a:ext uri="{FF2B5EF4-FFF2-40B4-BE49-F238E27FC236}">
                <a16:creationId xmlns:a16="http://schemas.microsoft.com/office/drawing/2014/main" id="{7954E8B3-C1B0-47BB-BF0C-C4326EED19B5}"/>
              </a:ext>
            </a:extLst>
          </p:cNvPr>
          <p:cNvCxnSpPr>
            <a:cxnSpLocks/>
            <a:stCxn id="44" idx="1"/>
            <a:endCxn id="79" idx="3"/>
          </p:cNvCxnSpPr>
          <p:nvPr/>
        </p:nvCxnSpPr>
        <p:spPr>
          <a:xfrm rot="10800000" flipV="1">
            <a:off x="4960236" y="3446086"/>
            <a:ext cx="992293" cy="1501299"/>
          </a:xfrm>
          <a:prstGeom prst="bentConnector3">
            <a:avLst>
              <a:gd name="adj1" fmla="val 50000"/>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44" name="Rectangle 43">
            <a:extLst>
              <a:ext uri="{FF2B5EF4-FFF2-40B4-BE49-F238E27FC236}">
                <a16:creationId xmlns:a16="http://schemas.microsoft.com/office/drawing/2014/main" id="{62796C15-07E1-42F8-B635-A5BB983AA762}"/>
              </a:ext>
            </a:extLst>
          </p:cNvPr>
          <p:cNvSpPr/>
          <p:nvPr/>
        </p:nvSpPr>
        <p:spPr>
          <a:xfrm>
            <a:off x="5952528" y="3387884"/>
            <a:ext cx="1390998" cy="116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45" name="Rectangle 44">
            <a:extLst>
              <a:ext uri="{FF2B5EF4-FFF2-40B4-BE49-F238E27FC236}">
                <a16:creationId xmlns:a16="http://schemas.microsoft.com/office/drawing/2014/main" id="{8F0D33E0-9BAC-4DD6-9740-8E2EBE60BA07}"/>
              </a:ext>
            </a:extLst>
          </p:cNvPr>
          <p:cNvSpPr/>
          <p:nvPr/>
        </p:nvSpPr>
        <p:spPr>
          <a:xfrm>
            <a:off x="5952528" y="3510733"/>
            <a:ext cx="1390998" cy="1164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48" name="Connector: Elbow 47">
            <a:extLst>
              <a:ext uri="{FF2B5EF4-FFF2-40B4-BE49-F238E27FC236}">
                <a16:creationId xmlns:a16="http://schemas.microsoft.com/office/drawing/2014/main" id="{33040E92-375A-4124-A92F-BA76898D69F3}"/>
              </a:ext>
            </a:extLst>
          </p:cNvPr>
          <p:cNvCxnSpPr>
            <a:cxnSpLocks/>
            <a:stCxn id="45" idx="1"/>
            <a:endCxn id="80" idx="3"/>
          </p:cNvCxnSpPr>
          <p:nvPr/>
        </p:nvCxnSpPr>
        <p:spPr>
          <a:xfrm rot="10800000" flipV="1">
            <a:off x="4960236" y="3568936"/>
            <a:ext cx="992293" cy="1740612"/>
          </a:xfrm>
          <a:prstGeom prst="bentConnector3">
            <a:avLst>
              <a:gd name="adj1" fmla="val 27102"/>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41" name="TextBox 40">
            <a:extLst>
              <a:ext uri="{FF2B5EF4-FFF2-40B4-BE49-F238E27FC236}">
                <a16:creationId xmlns:a16="http://schemas.microsoft.com/office/drawing/2014/main" id="{61033F29-7F19-4530-885F-5E3D9E30F2AE}"/>
              </a:ext>
            </a:extLst>
          </p:cNvPr>
          <p:cNvSpPr txBox="1"/>
          <p:nvPr/>
        </p:nvSpPr>
        <p:spPr>
          <a:xfrm>
            <a:off x="10609247" y="6491500"/>
            <a:ext cx="1582484" cy="369332"/>
          </a:xfrm>
          <a:prstGeom prst="rect">
            <a:avLst/>
          </a:prstGeom>
          <a:noFill/>
        </p:spPr>
        <p:txBody>
          <a:bodyPr wrap="none" rtlCol="0">
            <a:spAutoFit/>
          </a:bodyPr>
          <a:lstStyle/>
          <a:p>
            <a:r>
              <a:rPr lang="en-CA" dirty="0"/>
              <a:t>See: [WDDM2]</a:t>
            </a:r>
          </a:p>
        </p:txBody>
      </p:sp>
    </p:spTree>
    <p:extLst>
      <p:ext uri="{BB962C8B-B14F-4D97-AF65-F5344CB8AC3E}">
        <p14:creationId xmlns:p14="http://schemas.microsoft.com/office/powerpoint/2010/main" val="61222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par>
                                <p:cTn id="11" presetID="10" presetClass="entr" presetSubtype="0"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par>
                                <p:cTn id="14" presetID="10" presetClass="entr" presetSubtype="0" fill="hold"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fade">
                                      <p:cBhvr>
                                        <p:cTn id="16" dur="500"/>
                                        <p:tgtEl>
                                          <p:spTgt spid="82"/>
                                        </p:tgtEl>
                                      </p:cBhvr>
                                    </p:animEffect>
                                  </p:childTnLst>
                                </p:cTn>
                              </p:par>
                              <p:par>
                                <p:cTn id="17" presetID="10"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fade">
                                      <p:cBhvr>
                                        <p:cTn id="19" dur="500"/>
                                        <p:tgtEl>
                                          <p:spTgt spid="83"/>
                                        </p:tgtEl>
                                      </p:cBhvr>
                                    </p:animEffect>
                                  </p:childTnLst>
                                </p:cTn>
                              </p:par>
                              <p:par>
                                <p:cTn id="20" presetID="10" presetClass="entr" presetSubtype="0" fill="hold"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childTnLst>
                                </p:cTn>
                              </p:par>
                              <p:par>
                                <p:cTn id="23" presetID="10"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fade">
                                      <p:cBhvr>
                                        <p:cTn id="25" dur="500"/>
                                        <p:tgtEl>
                                          <p:spTgt spid="84"/>
                                        </p:tgtEl>
                                      </p:cBhvr>
                                    </p:animEffect>
                                  </p:childTnLst>
                                </p:cTn>
                              </p:par>
                              <p:par>
                                <p:cTn id="26" presetID="10" presetClass="entr" presetSubtype="0" fill="hold" nodeType="with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fade">
                                      <p:cBhvr>
                                        <p:cTn id="28" dur="500"/>
                                        <p:tgtEl>
                                          <p:spTgt spid="9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fade">
                                      <p:cBhvr>
                                        <p:cTn id="34" dur="500"/>
                                        <p:tgtEl>
                                          <p:spTgt spid="7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par>
                                <p:cTn id="41" presetID="10"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80" grpId="0" animBg="1"/>
      <p:bldP spid="44" grpId="0" animBg="1"/>
      <p:bldP spid="4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10415</TotalTime>
  <Words>8788</Words>
  <Application>Microsoft Office PowerPoint</Application>
  <PresentationFormat>Widescreen</PresentationFormat>
  <Paragraphs>758</Paragraphs>
  <Slides>44</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游ゴシック</vt:lpstr>
      <vt:lpstr>Arial</vt:lpstr>
      <vt:lpstr>Calibri</vt:lpstr>
      <vt:lpstr>Calibri Light</vt:lpstr>
      <vt:lpstr>Consolas</vt:lpstr>
      <vt:lpstr>Wingdings</vt:lpstr>
      <vt:lpstr>Office Theme</vt:lpstr>
      <vt:lpstr>Design Patterns for Low-Level Real-Time Rendering</vt:lpstr>
      <vt:lpstr>Context</vt:lpstr>
      <vt:lpstr>Context</vt:lpstr>
      <vt:lpstr>Motivation: Generic Domain-Specific Solutions</vt:lpstr>
      <vt:lpstr>Overview</vt:lpstr>
      <vt:lpstr>Part 1</vt:lpstr>
      <vt:lpstr>Memory Management</vt:lpstr>
      <vt:lpstr>Discrete Video Memory Management</vt:lpstr>
      <vt:lpstr>Integrated Video Memory Management</vt:lpstr>
      <vt:lpstr>Command Lists</vt:lpstr>
      <vt:lpstr>Command Lists – Big Picture</vt:lpstr>
      <vt:lpstr>Command Lists</vt:lpstr>
      <vt:lpstr>A Taste of Commands</vt:lpstr>
      <vt:lpstr>Note on Indirection</vt:lpstr>
      <vt:lpstr>Descriptors</vt:lpstr>
      <vt:lpstr>Descriptors</vt:lpstr>
      <vt:lpstr>Part 2</vt:lpstr>
      <vt:lpstr>Real-Time Renderer Architecture</vt:lpstr>
      <vt:lpstr>Ring Buffers</vt:lpstr>
      <vt:lpstr>Ring Buffers</vt:lpstr>
      <vt:lpstr>Ring Buffer API</vt:lpstr>
      <vt:lpstr>Ring Buffers: Handling Out-of-Memory</vt:lpstr>
      <vt:lpstr>Ring Buffers: Handling Wrap-Around</vt:lpstr>
      <vt:lpstr>Ring Buffers: Lock-Free Allocation</vt:lpstr>
      <vt:lpstr>Ring Buffers: Pros &amp; Cons</vt:lpstr>
      <vt:lpstr>Parallel Command Recording</vt:lpstr>
      <vt:lpstr>Parallel Command Recording: Big Picture</vt:lpstr>
      <vt:lpstr>Easy Case: Regular Work</vt:lpstr>
      <vt:lpstr>Difficult Case: Irregular Work</vt:lpstr>
      <vt:lpstr>Irregular Work: Basic Fork/Join Solution</vt:lpstr>
      <vt:lpstr>Irregular Work: Hyperobject Optimization</vt:lpstr>
      <vt:lpstr>Scheduling GPU Work &amp; Memory</vt:lpstr>
      <vt:lpstr>Scheduling: Big Picture</vt:lpstr>
      <vt:lpstr>Scheduling: Classic Multi-Pass Approach</vt:lpstr>
      <vt:lpstr>Scheduling: Previous Work</vt:lpstr>
      <vt:lpstr>Work Submission</vt:lpstr>
      <vt:lpstr>“List Scheduling” Approach</vt:lpstr>
      <vt:lpstr>Memory and Object Lifetime</vt:lpstr>
      <vt:lpstr>In Summary</vt:lpstr>
      <vt:lpstr>In Summary</vt:lpstr>
      <vt:lpstr>In Summary</vt:lpstr>
      <vt:lpstr>Acknowledgements</vt:lpstr>
      <vt:lpstr>References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Low-Level Real-Time Rendering</dc:title>
  <dc:creator>Nicolas Guillemot</dc:creator>
  <cp:lastModifiedBy>Nicolas Guillemot</cp:lastModifiedBy>
  <cp:revision>3</cp:revision>
  <dcterms:created xsi:type="dcterms:W3CDTF">2017-08-20T19:10:52Z</dcterms:created>
  <dcterms:modified xsi:type="dcterms:W3CDTF">2017-09-27T14:44:29Z</dcterms:modified>
</cp:coreProperties>
</file>