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C4BB-6DD2-4CF8-A6A1-D8F47B28F5B3}" type="datetimeFigureOut">
              <a:rPr lang="en-US" smtClean="0"/>
              <a:t>12/30/2011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BCF6-0275-409F-A45E-1BFC90F4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05835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http://www.math.com/tables/integrals/tableof.htm</a:t>
            </a:r>
            <a:endParaRPr lang="en-US" sz="1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5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A Arefe</dc:creator>
  <cp:lastModifiedBy>C A Arefe</cp:lastModifiedBy>
  <cp:revision>1</cp:revision>
  <dcterms:created xsi:type="dcterms:W3CDTF">2011-12-30T16:37:52Z</dcterms:created>
  <dcterms:modified xsi:type="dcterms:W3CDTF">2011-12-30T16:38:37Z</dcterms:modified>
</cp:coreProperties>
</file>