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  <a:srgbClr val="EC732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ECA3-EAF0-4AF7-A299-E67082940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5F343-815F-4B38-A938-3A208EABA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0E0C2-88C2-4DA4-B560-05D9B33F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A482-CF37-4333-971A-F4FE10B5F95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F25F4-7692-48D7-94E1-EDD39856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9E2DB-B643-4864-8B86-C9B3E640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8C2-8BD0-4C21-A2EE-6056EE09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5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1024-FF20-436F-956E-ECAA83A5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6B4BC-C717-46FF-911D-76530BD1D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DBFB7-C9BE-45A5-899A-E84C7BE4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A482-CF37-4333-971A-F4FE10B5F95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973E9-A82B-4CBE-8B69-957E24BC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385D3-8B5A-4B65-A320-640DD53A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8C2-8BD0-4C21-A2EE-6056EE09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5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A1C14-7D43-49E0-840E-4D9AAC7DF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EAB25-BEC0-440C-A259-6825E6674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0A7CB-772D-4081-B8D0-C8AAFEEA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A482-CF37-4333-971A-F4FE10B5F95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CC3D-535E-44B8-851B-D985E695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20517-CADD-4F9A-9BB0-57DA294C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8C2-8BD0-4C21-A2EE-6056EE09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BC69-188D-4F38-B332-DB070B09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121B-4F22-4CCD-A3BE-B8A68CAB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BB50B-FAB2-4DEF-98A9-57014EE0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A482-CF37-4333-971A-F4FE10B5F95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2584B-A4E6-4872-80AD-806DFE47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0FC39-5341-483D-B0AE-55AEA8B7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8C2-8BD0-4C21-A2EE-6056EE09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2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D79D-9CEA-4BD7-A63C-9DC48E57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7875C-7BF5-474E-9AD9-20E963779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63FBB-8EA9-4A7A-B6B0-EB5E2BAF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A482-CF37-4333-971A-F4FE10B5F95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DF7C4-9794-4D0A-8B5B-34061F16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B96D1-84A4-4AB3-85A5-543F47CA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8C2-8BD0-4C21-A2EE-6056EE09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3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040A-4A6B-42F8-9388-6AC839BE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DA96-017C-495B-9168-45F0FF992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D7BB6-06E9-44AC-A76F-C923E65BB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46071-BB07-46F4-9A8C-4CCA8C1E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A482-CF37-4333-971A-F4FE10B5F95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AE549-EF6F-4A68-950F-34A26C3A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AB419-9DE4-4A27-BFDA-47AEB3A9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8C2-8BD0-4C21-A2EE-6056EE09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6ADE-428F-4083-B3EE-36BE4FF3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6178-5B67-4C46-B86C-A7471AA4F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A02D0-82B0-4E3C-997B-AA9CCA68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E80EB-A55B-4282-901A-4A04929CB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FB02D-4E97-4B0C-B436-B9A741247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1662B-BB04-42AF-9DED-84A32D47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A482-CF37-4333-971A-F4FE10B5F95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28C0F-6E6B-4EB0-86F4-8CF93630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C6D14-26E4-456F-8026-EC69AFEB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8C2-8BD0-4C21-A2EE-6056EE09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8FD9-4157-49CC-A723-5CC1357C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491BA-708A-4C53-88B0-7CBEC46D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A482-CF37-4333-971A-F4FE10B5F95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7F76F-7300-4069-8EC0-090F6130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C92D6-33EE-4482-B09A-223B5C37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8C2-8BD0-4C21-A2EE-6056EE09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1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8272E-9DEE-4CAE-A689-A7198792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A482-CF37-4333-971A-F4FE10B5F95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E4AF4-B444-4645-BF8F-25D2A621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22866-B2C4-4AE0-94AE-8D813ED7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8C2-8BD0-4C21-A2EE-6056EE09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5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A9FD-F20B-4365-A29E-5C8BF0EB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B214-B0A3-4FC6-BF7A-455087137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6B066-C600-4823-B122-4DF61F665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B58B7-21FD-41F8-9494-34184A34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A482-CF37-4333-971A-F4FE10B5F95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6427-5EA7-43AF-A0F5-3CB4A720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5D311-83F0-4F90-A288-DB562420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8C2-8BD0-4C21-A2EE-6056EE09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0AC7-F1A8-4F09-9DB2-9B8E06E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4A939-E612-4048-8E8F-C780AE6BA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3CD98-E202-4FD1-B375-1EC004F71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E29D2-F07C-4A4B-A1E4-FEB2B206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A482-CF37-4333-971A-F4FE10B5F95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B404F-9DD1-49A4-9169-8C2BAFC7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24A53-A12D-473E-A994-FE5A5A0D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8C2-8BD0-4C21-A2EE-6056EE09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3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8893F-3009-4C05-B34E-9182B2BC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EB318-3ACC-4DA5-BF67-B641D7530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5E12-BB37-46EB-A3E4-EC8B6D867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0A482-CF37-4333-971A-F4FE10B5F95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7BCB2-4D45-4499-AFC2-E4B829DD4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41AD6-D892-4F0F-9757-7FAEE90F8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C38C2-8BD0-4C21-A2EE-6056EE09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7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F44572-A54B-49A9-A5A4-701DD6306619}"/>
              </a:ext>
            </a:extLst>
          </p:cNvPr>
          <p:cNvSpPr/>
          <p:nvPr/>
        </p:nvSpPr>
        <p:spPr>
          <a:xfrm>
            <a:off x="4379741" y="910880"/>
            <a:ext cx="3432517" cy="5036233"/>
          </a:xfrm>
          <a:prstGeom prst="roundRect">
            <a:avLst/>
          </a:prstGeom>
          <a:solidFill>
            <a:srgbClr val="FF3399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MODEL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9C6C644F-992A-45C9-9C1F-94DCFD31F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605" y="2649411"/>
            <a:ext cx="1451317" cy="145131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998292-17E4-40BF-B53B-E19E21498BF0}"/>
              </a:ext>
            </a:extLst>
          </p:cNvPr>
          <p:cNvCxnSpPr/>
          <p:nvPr/>
        </p:nvCxnSpPr>
        <p:spPr>
          <a:xfrm>
            <a:off x="2110154" y="3428998"/>
            <a:ext cx="1842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0A614E9-2ED6-425F-9E1A-C98B88C620E1}"/>
              </a:ext>
            </a:extLst>
          </p:cNvPr>
          <p:cNvSpPr/>
          <p:nvPr/>
        </p:nvSpPr>
        <p:spPr>
          <a:xfrm>
            <a:off x="10236590" y="2595484"/>
            <a:ext cx="1376290" cy="1559172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DCF1D-EB10-411D-8A18-788E8A8F7EC0}"/>
              </a:ext>
            </a:extLst>
          </p:cNvPr>
          <p:cNvCxnSpPr/>
          <p:nvPr/>
        </p:nvCxnSpPr>
        <p:spPr>
          <a:xfrm>
            <a:off x="8102991" y="3439547"/>
            <a:ext cx="1842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9B3ED2-F23E-4C11-A6AC-1BF9261B2AD1}"/>
              </a:ext>
            </a:extLst>
          </p:cNvPr>
          <p:cNvSpPr txBox="1"/>
          <p:nvPr/>
        </p:nvSpPr>
        <p:spPr>
          <a:xfrm>
            <a:off x="10353822" y="3190404"/>
            <a:ext cx="137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BD6E3-373C-4A63-9EC8-75D3CC8A5B8E}"/>
              </a:ext>
            </a:extLst>
          </p:cNvPr>
          <p:cNvSpPr txBox="1"/>
          <p:nvPr/>
        </p:nvSpPr>
        <p:spPr>
          <a:xfrm>
            <a:off x="2600177" y="3063249"/>
            <a:ext cx="1842867" cy="37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39F0C1-ED7C-485D-910A-8ED4E445A238}"/>
              </a:ext>
            </a:extLst>
          </p:cNvPr>
          <p:cNvSpPr txBox="1"/>
          <p:nvPr/>
        </p:nvSpPr>
        <p:spPr>
          <a:xfrm>
            <a:off x="8510955" y="3073808"/>
            <a:ext cx="1842867" cy="37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8510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C16DCC9-3A18-4448-908B-DDC8A4675A6D}"/>
              </a:ext>
            </a:extLst>
          </p:cNvPr>
          <p:cNvGrpSpPr/>
          <p:nvPr/>
        </p:nvGrpSpPr>
        <p:grpSpPr>
          <a:xfrm>
            <a:off x="499402" y="482985"/>
            <a:ext cx="1579100" cy="965987"/>
            <a:chOff x="541605" y="2649410"/>
            <a:chExt cx="2518117" cy="1451318"/>
          </a:xfrm>
        </p:grpSpPr>
        <p:pic>
          <p:nvPicPr>
            <p:cNvPr id="4" name="Graphic 3" descr="User with solid fill">
              <a:extLst>
                <a:ext uri="{FF2B5EF4-FFF2-40B4-BE49-F238E27FC236}">
                  <a16:creationId xmlns:a16="http://schemas.microsoft.com/office/drawing/2014/main" id="{74330198-072A-456E-BAA0-C894E0C14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05" y="2649411"/>
              <a:ext cx="1451317" cy="1451317"/>
            </a:xfrm>
            <a:prstGeom prst="rect">
              <a:avLst/>
            </a:prstGeom>
          </p:spPr>
        </p:pic>
        <p:pic>
          <p:nvPicPr>
            <p:cNvPr id="5" name="Graphic 4" descr="User with solid fill">
              <a:extLst>
                <a:ext uri="{FF2B5EF4-FFF2-40B4-BE49-F238E27FC236}">
                  <a16:creationId xmlns:a16="http://schemas.microsoft.com/office/drawing/2014/main" id="{DBBE6545-3F51-4B6E-8935-C6AD1A472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08405" y="2649410"/>
              <a:ext cx="1451317" cy="145131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C9F38C-D02B-4E95-9F92-1C0540725946}"/>
              </a:ext>
            </a:extLst>
          </p:cNvPr>
          <p:cNvGrpSpPr/>
          <p:nvPr/>
        </p:nvGrpSpPr>
        <p:grpSpPr>
          <a:xfrm>
            <a:off x="3006460" y="482985"/>
            <a:ext cx="1579100" cy="965987"/>
            <a:chOff x="541605" y="2649410"/>
            <a:chExt cx="2518117" cy="1451318"/>
          </a:xfrm>
        </p:grpSpPr>
        <p:pic>
          <p:nvPicPr>
            <p:cNvPr id="14" name="Graphic 13" descr="User with solid fill">
              <a:extLst>
                <a:ext uri="{FF2B5EF4-FFF2-40B4-BE49-F238E27FC236}">
                  <a16:creationId xmlns:a16="http://schemas.microsoft.com/office/drawing/2014/main" id="{CE7B07BE-E141-42E3-B898-32F214618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05" y="2649411"/>
              <a:ext cx="1451317" cy="1451317"/>
            </a:xfrm>
            <a:prstGeom prst="rect">
              <a:avLst/>
            </a:prstGeom>
          </p:spPr>
        </p:pic>
        <p:pic>
          <p:nvPicPr>
            <p:cNvPr id="15" name="Graphic 14" descr="User with solid fill">
              <a:extLst>
                <a:ext uri="{FF2B5EF4-FFF2-40B4-BE49-F238E27FC236}">
                  <a16:creationId xmlns:a16="http://schemas.microsoft.com/office/drawing/2014/main" id="{7BD5855E-BB0A-4384-9F2B-380E50BBF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08405" y="2649410"/>
              <a:ext cx="1451317" cy="145131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58A45-DB2D-44AE-A675-3BD77340BEAC}"/>
              </a:ext>
            </a:extLst>
          </p:cNvPr>
          <p:cNvGrpSpPr/>
          <p:nvPr/>
        </p:nvGrpSpPr>
        <p:grpSpPr>
          <a:xfrm>
            <a:off x="6443788" y="464224"/>
            <a:ext cx="1579100" cy="965987"/>
            <a:chOff x="541605" y="2649410"/>
            <a:chExt cx="2518117" cy="1451318"/>
          </a:xfrm>
        </p:grpSpPr>
        <p:pic>
          <p:nvPicPr>
            <p:cNvPr id="17" name="Graphic 16" descr="User with solid fill">
              <a:extLst>
                <a:ext uri="{FF2B5EF4-FFF2-40B4-BE49-F238E27FC236}">
                  <a16:creationId xmlns:a16="http://schemas.microsoft.com/office/drawing/2014/main" id="{ED87CFA8-25A6-40DB-90F2-DBA2D86F0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05" y="2649411"/>
              <a:ext cx="1451317" cy="1451317"/>
            </a:xfrm>
            <a:prstGeom prst="rect">
              <a:avLst/>
            </a:prstGeom>
          </p:spPr>
        </p:pic>
        <p:pic>
          <p:nvPicPr>
            <p:cNvPr id="18" name="Graphic 17" descr="User with solid fill">
              <a:extLst>
                <a:ext uri="{FF2B5EF4-FFF2-40B4-BE49-F238E27FC236}">
                  <a16:creationId xmlns:a16="http://schemas.microsoft.com/office/drawing/2014/main" id="{396A2B1A-CD52-4BF6-9884-2EC573E9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08405" y="2649410"/>
              <a:ext cx="1451317" cy="1451317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567206-6A09-4EDD-93DD-6DFA6FCDF2A4}"/>
              </a:ext>
            </a:extLst>
          </p:cNvPr>
          <p:cNvGrpSpPr/>
          <p:nvPr/>
        </p:nvGrpSpPr>
        <p:grpSpPr>
          <a:xfrm>
            <a:off x="9146931" y="426709"/>
            <a:ext cx="1579100" cy="965987"/>
            <a:chOff x="541605" y="2649410"/>
            <a:chExt cx="2518117" cy="1451318"/>
          </a:xfrm>
        </p:grpSpPr>
        <p:pic>
          <p:nvPicPr>
            <p:cNvPr id="20" name="Graphic 19" descr="User with solid fill">
              <a:extLst>
                <a:ext uri="{FF2B5EF4-FFF2-40B4-BE49-F238E27FC236}">
                  <a16:creationId xmlns:a16="http://schemas.microsoft.com/office/drawing/2014/main" id="{9734E7E3-F723-480A-84D1-6190B5AF3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05" y="2649411"/>
              <a:ext cx="1451317" cy="1451317"/>
            </a:xfrm>
            <a:prstGeom prst="rect">
              <a:avLst/>
            </a:prstGeom>
          </p:spPr>
        </p:pic>
        <p:pic>
          <p:nvPicPr>
            <p:cNvPr id="21" name="Graphic 20" descr="User with solid fill">
              <a:extLst>
                <a:ext uri="{FF2B5EF4-FFF2-40B4-BE49-F238E27FC236}">
                  <a16:creationId xmlns:a16="http://schemas.microsoft.com/office/drawing/2014/main" id="{2930F0C7-D089-464D-9589-9EAC3FC99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08405" y="2649410"/>
              <a:ext cx="1451317" cy="1451317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4A6E57E-86A5-4B36-BD02-8CD63C04CA12}"/>
              </a:ext>
            </a:extLst>
          </p:cNvPr>
          <p:cNvSpPr/>
          <p:nvPr/>
        </p:nvSpPr>
        <p:spPr>
          <a:xfrm>
            <a:off x="633816" y="2058569"/>
            <a:ext cx="1294227" cy="6752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CBE4B6-02BE-40C2-9C62-94FCA0223F64}"/>
              </a:ext>
            </a:extLst>
          </p:cNvPr>
          <p:cNvSpPr/>
          <p:nvPr/>
        </p:nvSpPr>
        <p:spPr>
          <a:xfrm>
            <a:off x="3166001" y="2058569"/>
            <a:ext cx="1294227" cy="675250"/>
          </a:xfrm>
          <a:prstGeom prst="rect">
            <a:avLst/>
          </a:prstGeom>
          <a:solidFill>
            <a:srgbClr val="EC73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80F7E5-3522-4F02-A0CA-FA7111BB78AC}"/>
              </a:ext>
            </a:extLst>
          </p:cNvPr>
          <p:cNvSpPr/>
          <p:nvPr/>
        </p:nvSpPr>
        <p:spPr>
          <a:xfrm>
            <a:off x="6592269" y="2058569"/>
            <a:ext cx="1294227" cy="675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3C1BC3-FA42-4170-90EA-9840B17C5AE4}"/>
              </a:ext>
            </a:extLst>
          </p:cNvPr>
          <p:cNvSpPr/>
          <p:nvPr/>
        </p:nvSpPr>
        <p:spPr>
          <a:xfrm>
            <a:off x="9307334" y="2058569"/>
            <a:ext cx="1294227" cy="675250"/>
          </a:xfrm>
          <a:prstGeom prst="rect">
            <a:avLst/>
          </a:prstGeom>
          <a:solidFill>
            <a:srgbClr val="FFD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34F02E-4409-4A54-BB19-A28366F389D2}"/>
              </a:ext>
            </a:extLst>
          </p:cNvPr>
          <p:cNvCxnSpPr/>
          <p:nvPr/>
        </p:nvCxnSpPr>
        <p:spPr>
          <a:xfrm>
            <a:off x="1280929" y="2897945"/>
            <a:ext cx="0" cy="1026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637768-3B12-4C15-9B19-F25BEBA20596}"/>
              </a:ext>
            </a:extLst>
          </p:cNvPr>
          <p:cNvCxnSpPr/>
          <p:nvPr/>
        </p:nvCxnSpPr>
        <p:spPr>
          <a:xfrm>
            <a:off x="3813114" y="2897945"/>
            <a:ext cx="0" cy="1026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F65C43-9FD9-43EF-A9D1-08D92E085D9F}"/>
              </a:ext>
            </a:extLst>
          </p:cNvPr>
          <p:cNvCxnSpPr/>
          <p:nvPr/>
        </p:nvCxnSpPr>
        <p:spPr>
          <a:xfrm>
            <a:off x="7239382" y="2897944"/>
            <a:ext cx="0" cy="1026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704A5F-0FBA-408C-B340-FBE0DB5DADAF}"/>
              </a:ext>
            </a:extLst>
          </p:cNvPr>
          <p:cNvCxnSpPr/>
          <p:nvPr/>
        </p:nvCxnSpPr>
        <p:spPr>
          <a:xfrm>
            <a:off x="9954447" y="2897943"/>
            <a:ext cx="0" cy="1026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867286-491B-4B48-ACB0-C6B9DF9C5600}"/>
              </a:ext>
            </a:extLst>
          </p:cNvPr>
          <p:cNvCxnSpPr/>
          <p:nvPr/>
        </p:nvCxnSpPr>
        <p:spPr>
          <a:xfrm>
            <a:off x="1280929" y="3924885"/>
            <a:ext cx="8673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1451A30-1956-427C-A5F3-AAFA1910E423}"/>
              </a:ext>
            </a:extLst>
          </p:cNvPr>
          <p:cNvCxnSpPr>
            <a:cxnSpLocks/>
          </p:cNvCxnSpPr>
          <p:nvPr/>
        </p:nvCxnSpPr>
        <p:spPr>
          <a:xfrm>
            <a:off x="5500468" y="3924884"/>
            <a:ext cx="0" cy="101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8F26EFC-6932-450B-BDEC-CE4EEBB561EF}"/>
              </a:ext>
            </a:extLst>
          </p:cNvPr>
          <p:cNvSpPr/>
          <p:nvPr/>
        </p:nvSpPr>
        <p:spPr>
          <a:xfrm>
            <a:off x="4208007" y="5087815"/>
            <a:ext cx="2690838" cy="1176999"/>
          </a:xfrm>
          <a:prstGeom prst="roundRect">
            <a:avLst/>
          </a:prstGeom>
          <a:solidFill>
            <a:srgbClr val="FF3399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16313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916291907144</dc:creator>
  <cp:lastModifiedBy>916291907144</cp:lastModifiedBy>
  <cp:revision>3</cp:revision>
  <dcterms:created xsi:type="dcterms:W3CDTF">2023-07-06T13:43:22Z</dcterms:created>
  <dcterms:modified xsi:type="dcterms:W3CDTF">2023-07-06T14:04:03Z</dcterms:modified>
</cp:coreProperties>
</file>