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689F028-AE34-476C-9B0C-E4422CC947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t="-30908" b="-5686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460115"/>
            <a:ext cx="162306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Gamified Learning Management System (LMS)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D0DBD-A899-32E3-7A40-0585F542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5" y="8420100"/>
            <a:ext cx="8229600" cy="1143000"/>
          </a:xfrm>
        </p:spPr>
        <p:txBody>
          <a:bodyPr/>
          <a:lstStyle/>
          <a:p>
            <a:r>
              <a:rPr lang="en-US" dirty="0"/>
              <a:t>- GAME CHANGERS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74879"/>
            <a:ext cx="56007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Characteristics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68838"/>
            <a:ext cx="8772168" cy="36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1615" lvl="1" indent="-440808">
              <a:lnSpc>
                <a:spcPts val="5716"/>
              </a:lnSpc>
              <a:buFont typeface="Arial"/>
              <a:buChar char="•"/>
            </a:pPr>
            <a:r>
              <a:rPr lang="en-US" sz="4083" dirty="0">
                <a:solidFill>
                  <a:srgbClr val="FFFFFF"/>
                </a:solidFill>
                <a:latin typeface="Canva Sans"/>
              </a:rPr>
              <a:t>Introduction</a:t>
            </a:r>
          </a:p>
          <a:p>
            <a:pPr marL="881615" lvl="1" indent="-440808">
              <a:lnSpc>
                <a:spcPts val="5716"/>
              </a:lnSpc>
              <a:buFont typeface="Arial"/>
              <a:buChar char="•"/>
            </a:pPr>
            <a:r>
              <a:rPr lang="en-US" sz="4083" dirty="0">
                <a:solidFill>
                  <a:srgbClr val="FFFFFF"/>
                </a:solidFill>
                <a:latin typeface="Canva Sans"/>
              </a:rPr>
              <a:t>Preferences/Modes</a:t>
            </a:r>
          </a:p>
          <a:p>
            <a:pPr marL="881615" lvl="1" indent="-440808">
              <a:lnSpc>
                <a:spcPts val="5716"/>
              </a:lnSpc>
              <a:buFont typeface="Arial"/>
              <a:buChar char="•"/>
            </a:pPr>
            <a:r>
              <a:rPr lang="en-US" sz="4083" dirty="0">
                <a:solidFill>
                  <a:srgbClr val="FFFFFF"/>
                </a:solidFill>
                <a:latin typeface="Canva Sans"/>
              </a:rPr>
              <a:t>Points System and level system</a:t>
            </a:r>
          </a:p>
          <a:p>
            <a:pPr marL="881615" lvl="1" indent="-440808">
              <a:lnSpc>
                <a:spcPts val="5716"/>
              </a:lnSpc>
              <a:buFont typeface="Arial"/>
              <a:buChar char="•"/>
            </a:pPr>
            <a:r>
              <a:rPr lang="en-US" sz="4083" dirty="0" err="1">
                <a:solidFill>
                  <a:srgbClr val="FFFFFF"/>
                </a:solidFill>
                <a:latin typeface="Canva Sans"/>
              </a:rPr>
              <a:t>LeaderBoard</a:t>
            </a:r>
            <a:r>
              <a:rPr lang="en-US" sz="4083" dirty="0">
                <a:solidFill>
                  <a:srgbClr val="FFFFFF"/>
                </a:solidFill>
                <a:latin typeface="Canva Sans"/>
              </a:rPr>
              <a:t> System</a:t>
            </a:r>
          </a:p>
          <a:p>
            <a:pPr marL="881615" lvl="1" indent="-440808">
              <a:lnSpc>
                <a:spcPts val="5716"/>
              </a:lnSpc>
              <a:buFont typeface="Arial"/>
              <a:buChar char="•"/>
            </a:pPr>
            <a:r>
              <a:rPr lang="en-US" sz="4083" dirty="0">
                <a:solidFill>
                  <a:srgbClr val="FFFFFF"/>
                </a:solidFill>
                <a:latin typeface="Canva Sans"/>
              </a:rPr>
              <a:t>Special Rewards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410337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51097"/>
            <a:ext cx="15435262" cy="796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It is a gamified Learning Management System(LMS).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It is a single player suited game.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The user or player should Register with a Unique User Id along with Email and Password.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Each preferred mode have the different levels of Questions.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Based on this the leader board is formed and special rewards (Badges) 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        are allotted.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55161" y="3141097"/>
            <a:ext cx="5341188" cy="618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8718" lvl="1" indent="-571500">
              <a:lnSpc>
                <a:spcPts val="5410"/>
              </a:lnSpc>
              <a:buFont typeface="Arial" panose="020B0604020202020204" pitchFamily="34" charset="0"/>
              <a:buChar char="•"/>
            </a:pPr>
            <a:r>
              <a:rPr lang="en-US" sz="3864" dirty="0">
                <a:solidFill>
                  <a:srgbClr val="FFFFFF"/>
                </a:solidFill>
                <a:latin typeface="Canva Sans"/>
              </a:rPr>
              <a:t>HTML/CSS</a:t>
            </a:r>
          </a:p>
          <a:p>
            <a:pPr marL="417218" lvl="1">
              <a:lnSpc>
                <a:spcPts val="5410"/>
              </a:lnSpc>
            </a:pPr>
            <a:endParaRPr lang="en-US" sz="3864" dirty="0">
              <a:solidFill>
                <a:srgbClr val="FFFFFF"/>
              </a:solidFill>
              <a:latin typeface="Canva Sans"/>
            </a:endParaRPr>
          </a:p>
          <a:p>
            <a:pPr marL="988718" lvl="1" indent="-571500">
              <a:lnSpc>
                <a:spcPts val="5410"/>
              </a:lnSpc>
              <a:buFont typeface="Arial" panose="020B0604020202020204" pitchFamily="34" charset="0"/>
              <a:buChar char="•"/>
            </a:pPr>
            <a:r>
              <a:rPr lang="en-US" sz="3864" dirty="0">
                <a:solidFill>
                  <a:srgbClr val="FFFFFF"/>
                </a:solidFill>
                <a:latin typeface="Canva Sans"/>
              </a:rPr>
              <a:t>Java Script</a:t>
            </a:r>
          </a:p>
          <a:p>
            <a:pPr marL="417218" lvl="1">
              <a:lnSpc>
                <a:spcPts val="5410"/>
              </a:lnSpc>
            </a:pPr>
            <a:endParaRPr lang="en-US" sz="3864" dirty="0">
              <a:solidFill>
                <a:srgbClr val="FFFFFF"/>
              </a:solidFill>
              <a:latin typeface="Canva Sans"/>
            </a:endParaRPr>
          </a:p>
          <a:p>
            <a:pPr marL="988718" lvl="1" indent="-571500">
              <a:lnSpc>
                <a:spcPts val="5410"/>
              </a:lnSpc>
              <a:buFont typeface="Arial" panose="020B0604020202020204" pitchFamily="34" charset="0"/>
              <a:buChar char="•"/>
            </a:pPr>
            <a:r>
              <a:rPr lang="en-US" sz="3864" dirty="0">
                <a:solidFill>
                  <a:srgbClr val="FFFFFF"/>
                </a:solidFill>
                <a:latin typeface="Canva Sans"/>
              </a:rPr>
              <a:t>C Programming</a:t>
            </a:r>
          </a:p>
          <a:p>
            <a:pPr marL="417218" lvl="1">
              <a:lnSpc>
                <a:spcPts val="5410"/>
              </a:lnSpc>
            </a:pPr>
            <a:endParaRPr lang="en-US" sz="3864" dirty="0">
              <a:solidFill>
                <a:srgbClr val="FFFFFF"/>
              </a:solidFill>
              <a:latin typeface="Canva Sans"/>
            </a:endParaRPr>
          </a:p>
          <a:p>
            <a:pPr marL="834436" lvl="1" indent="-417218">
              <a:lnSpc>
                <a:spcPts val="5410"/>
              </a:lnSpc>
              <a:buFont typeface="Arial"/>
              <a:buChar char="•"/>
            </a:pPr>
            <a:r>
              <a:rPr lang="en-US" sz="3864" dirty="0">
                <a:solidFill>
                  <a:srgbClr val="FFFFFF"/>
                </a:solidFill>
                <a:latin typeface="Canva Sans"/>
              </a:rPr>
              <a:t>Python</a:t>
            </a:r>
          </a:p>
          <a:p>
            <a:pPr>
              <a:lnSpc>
                <a:spcPts val="5410"/>
              </a:lnSpc>
            </a:pPr>
            <a:endParaRPr lang="en-US" sz="3864" dirty="0">
              <a:solidFill>
                <a:srgbClr val="FFFFFF"/>
              </a:solidFill>
              <a:latin typeface="Canva Sans"/>
            </a:endParaRPr>
          </a:p>
          <a:p>
            <a:pPr marL="834436" lvl="1" indent="-417218">
              <a:lnSpc>
                <a:spcPts val="5410"/>
              </a:lnSpc>
              <a:buFont typeface="Arial"/>
              <a:buChar char="•"/>
            </a:pPr>
            <a:r>
              <a:rPr lang="en-US" sz="3864" dirty="0">
                <a:solidFill>
                  <a:srgbClr val="FFFFFF"/>
                </a:solidFill>
                <a:latin typeface="Canva Sans"/>
              </a:rPr>
              <a:t>Java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1932" y="876300"/>
            <a:ext cx="10120767" cy="128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31"/>
              </a:lnSpc>
              <a:spcBef>
                <a:spcPct val="0"/>
              </a:spcBef>
            </a:pPr>
            <a:r>
              <a:rPr lang="en-US" sz="7451">
                <a:solidFill>
                  <a:srgbClr val="FFFFFF"/>
                </a:solidFill>
                <a:latin typeface="Canva Sans Bold"/>
              </a:rPr>
              <a:t>Preferences/Modes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398704" y="933450"/>
            <a:ext cx="117170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Points And Level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167405"/>
            <a:ext cx="12453462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Each correct Answer receives a total of 50 points.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A daily bonus of 10 points is added for logging in.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For every 500 points a level increases.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Gets bonus of 100 points for reaching all 5 multiple levels</a:t>
            </a:r>
          </a:p>
          <a:p>
            <a:pPr marL="367029" lvl="1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The points helps in unlocking new courses.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04912" y="1028700"/>
            <a:ext cx="4454388" cy="2672633"/>
          </a:xfrm>
          <a:custGeom>
            <a:avLst/>
            <a:gdLst/>
            <a:ahLst/>
            <a:cxnLst/>
            <a:rect l="l" t="t" r="r" b="b"/>
            <a:pathLst>
              <a:path w="4454388" h="2672633">
                <a:moveTo>
                  <a:pt x="0" y="0"/>
                </a:moveTo>
                <a:lnTo>
                  <a:pt x="4454388" y="0"/>
                </a:lnTo>
                <a:lnTo>
                  <a:pt x="4454388" y="2672633"/>
                </a:lnTo>
                <a:lnTo>
                  <a:pt x="0" y="2672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705172"/>
            <a:ext cx="12816235" cy="5033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9106" lvl="1" indent="-344553">
              <a:lnSpc>
                <a:spcPts val="4468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Canva Sans"/>
              </a:rPr>
              <a:t>All the players with most amount of points get in the</a:t>
            </a:r>
          </a:p>
          <a:p>
            <a:pPr>
              <a:lnSpc>
                <a:spcPts val="4468"/>
              </a:lnSpc>
            </a:pPr>
            <a:r>
              <a:rPr lang="en-US" sz="3191">
                <a:solidFill>
                  <a:srgbClr val="FFFFFF"/>
                </a:solidFill>
                <a:latin typeface="Canva Sans"/>
              </a:rPr>
              <a:t>     leader board of top 10.</a:t>
            </a:r>
          </a:p>
          <a:p>
            <a:pPr>
              <a:lnSpc>
                <a:spcPts val="4468"/>
              </a:lnSpc>
            </a:pPr>
            <a:endParaRPr lang="en-US" sz="3191">
              <a:solidFill>
                <a:srgbClr val="FFFFFF"/>
              </a:solidFill>
              <a:latin typeface="Canva Sans"/>
            </a:endParaRPr>
          </a:p>
          <a:p>
            <a:pPr marL="689106" lvl="1" indent="-344553" algn="just">
              <a:lnSpc>
                <a:spcPts val="4468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Canva Sans"/>
              </a:rPr>
              <a:t>The leader board will update by every 24 hours .</a:t>
            </a:r>
          </a:p>
          <a:p>
            <a:pPr algn="just">
              <a:lnSpc>
                <a:spcPts val="4468"/>
              </a:lnSpc>
            </a:pPr>
            <a:endParaRPr lang="en-US" sz="3191">
              <a:solidFill>
                <a:srgbClr val="FFFFFF"/>
              </a:solidFill>
              <a:latin typeface="Canva Sans"/>
            </a:endParaRPr>
          </a:p>
          <a:p>
            <a:pPr marL="689106" lvl="1" indent="-344553" algn="just">
              <a:lnSpc>
                <a:spcPts val="4468"/>
              </a:lnSpc>
              <a:buFont typeface="Arial"/>
              <a:buChar char="•"/>
            </a:pPr>
            <a:r>
              <a:rPr lang="en-US" sz="3191">
                <a:solidFill>
                  <a:srgbClr val="FFFFFF"/>
                </a:solidFill>
                <a:latin typeface="Canva Sans"/>
              </a:rPr>
              <a:t>The Player with highest points on leader board gets a 100 points daily.</a:t>
            </a:r>
          </a:p>
          <a:p>
            <a:pPr algn="ctr">
              <a:lnSpc>
                <a:spcPts val="4468"/>
              </a:lnSpc>
            </a:pPr>
            <a:endParaRPr lang="en-US" sz="3191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4468"/>
              </a:lnSpc>
            </a:pPr>
            <a:endParaRPr lang="en-US" sz="3191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086673"/>
            <a:ext cx="4750699" cy="97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8"/>
              </a:lnSpc>
            </a:pPr>
            <a:r>
              <a:rPr lang="en-US" sz="5684">
                <a:solidFill>
                  <a:srgbClr val="FFFFFF"/>
                </a:solidFill>
                <a:latin typeface="Canva Sans Bold"/>
              </a:rPr>
              <a:t>LeaderBoard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061835" y="6630259"/>
            <a:ext cx="2164331" cy="2334672"/>
          </a:xfrm>
          <a:custGeom>
            <a:avLst/>
            <a:gdLst/>
            <a:ahLst/>
            <a:cxnLst/>
            <a:rect l="l" t="t" r="r" b="b"/>
            <a:pathLst>
              <a:path w="2164331" h="2334672">
                <a:moveTo>
                  <a:pt x="0" y="0"/>
                </a:moveTo>
                <a:lnTo>
                  <a:pt x="2164330" y="0"/>
                </a:lnTo>
                <a:lnTo>
                  <a:pt x="2164330" y="2334672"/>
                </a:lnTo>
                <a:lnTo>
                  <a:pt x="0" y="233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08052" y="6630259"/>
            <a:ext cx="2040844" cy="2262368"/>
          </a:xfrm>
          <a:custGeom>
            <a:avLst/>
            <a:gdLst/>
            <a:ahLst/>
            <a:cxnLst/>
            <a:rect l="l" t="t" r="r" b="b"/>
            <a:pathLst>
              <a:path w="2040844" h="2262368">
                <a:moveTo>
                  <a:pt x="0" y="0"/>
                </a:moveTo>
                <a:lnTo>
                  <a:pt x="2040844" y="0"/>
                </a:lnTo>
                <a:lnTo>
                  <a:pt x="2040844" y="2262368"/>
                </a:lnTo>
                <a:lnTo>
                  <a:pt x="0" y="2262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6264586"/>
            <a:ext cx="2993714" cy="2993714"/>
          </a:xfrm>
          <a:custGeom>
            <a:avLst/>
            <a:gdLst/>
            <a:ahLst/>
            <a:cxnLst/>
            <a:rect l="l" t="t" r="r" b="b"/>
            <a:pathLst>
              <a:path w="2993714" h="2993714">
                <a:moveTo>
                  <a:pt x="0" y="0"/>
                </a:moveTo>
                <a:lnTo>
                  <a:pt x="2993714" y="0"/>
                </a:lnTo>
                <a:lnTo>
                  <a:pt x="2993714" y="2993714"/>
                </a:lnTo>
                <a:lnTo>
                  <a:pt x="0" y="29937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556857"/>
            <a:ext cx="15724109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For certain number of correct answers players recevies a special badges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10 correctly solved questions = Bronze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30 correctly solved questions = Silver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50 correctly solved questions = Gold-II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75 correctly solved questions = Gold-I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100+ correctly solved questions = Diamond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204165"/>
            <a:ext cx="7033135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Special Rewards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63448" y="3438045"/>
            <a:ext cx="11315938" cy="2571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38"/>
              </a:lnSpc>
              <a:spcBef>
                <a:spcPct val="0"/>
              </a:spcBef>
            </a:pPr>
            <a:r>
              <a:rPr lang="en-US" sz="15027">
                <a:solidFill>
                  <a:srgbClr val="FFFFFF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242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Canva Sans</vt:lpstr>
      <vt:lpstr>Canva Sans Bold</vt:lpstr>
      <vt:lpstr>Office Theme</vt:lpstr>
      <vt:lpstr>- GAME CHANGERS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kothapalli latish</cp:lastModifiedBy>
  <cp:revision>4</cp:revision>
  <dcterms:created xsi:type="dcterms:W3CDTF">2006-08-16T00:00:00Z</dcterms:created>
  <dcterms:modified xsi:type="dcterms:W3CDTF">2023-12-17T10:48:46Z</dcterms:modified>
  <dc:identifier>DAF3IqCuIyY</dc:identifier>
</cp:coreProperties>
</file>