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A89D8-8C65-4FD8-A365-102B60D34F1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54A7AA-1CDC-446E-9D11-41629362AF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pgBadger</a:t>
          </a:r>
          <a:r>
            <a:rPr lang="en-US" b="0" i="0" dirty="0"/>
            <a:t> is a PostgreSQL log analyzer built for speed providing fully detailed reports based on your PostgreSQL log files. </a:t>
          </a:r>
          <a:endParaRPr lang="en-US" dirty="0"/>
        </a:p>
      </dgm:t>
    </dgm:pt>
    <dgm:pt modelId="{63587597-0E36-4C0E-A7C9-1FC14093948E}" type="parTrans" cxnId="{7B70179C-886C-4B15-AA40-1B3FF8E3C39A}">
      <dgm:prSet/>
      <dgm:spPr/>
      <dgm:t>
        <a:bodyPr/>
        <a:lstStyle/>
        <a:p>
          <a:endParaRPr lang="en-US"/>
        </a:p>
      </dgm:t>
    </dgm:pt>
    <dgm:pt modelId="{DEF728D3-0972-455C-B31B-E35C5A77BD21}" type="sibTrans" cxnId="{7B70179C-886C-4B15-AA40-1B3FF8E3C3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511E45-E8E6-4CF6-9319-55161EDC33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Perl  based script </a:t>
          </a:r>
          <a:r>
            <a:rPr lang="en-US" b="0" i="0" dirty="0"/>
            <a:t>and uses a JavaScript library (flotr2) to draw graphs</a:t>
          </a:r>
          <a:endParaRPr lang="en-US" dirty="0"/>
        </a:p>
      </dgm:t>
    </dgm:pt>
    <dgm:pt modelId="{738FF039-2BD1-4352-8429-FE2C99531D66}" type="parTrans" cxnId="{37CE60F0-EBF3-4719-81EF-41C6FE40B5B1}">
      <dgm:prSet/>
      <dgm:spPr/>
      <dgm:t>
        <a:bodyPr/>
        <a:lstStyle/>
        <a:p>
          <a:endParaRPr lang="en-US"/>
        </a:p>
      </dgm:t>
    </dgm:pt>
    <dgm:pt modelId="{0EBA71E0-07A1-4F07-98B2-98F71539B6E8}" type="sibTrans" cxnId="{37CE60F0-EBF3-4719-81EF-41C6FE40B5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EAB121-1264-4213-B689-5080DFBA95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pgBadger is able to autodetect your log file format (syslog, stderr, csvlog or jsonlog).</a:t>
          </a:r>
          <a:endParaRPr lang="en-US"/>
        </a:p>
      </dgm:t>
    </dgm:pt>
    <dgm:pt modelId="{12FAA827-4A20-4DC9-ACAA-C44DA13A07B1}" type="parTrans" cxnId="{E3D045D3-F6EB-44E6-A9A8-926DBE1F483E}">
      <dgm:prSet/>
      <dgm:spPr/>
      <dgm:t>
        <a:bodyPr/>
        <a:lstStyle/>
        <a:p>
          <a:endParaRPr lang="en-US"/>
        </a:p>
      </dgm:t>
    </dgm:pt>
    <dgm:pt modelId="{CA8DC2AB-467E-40E9-8332-940E143BCB0C}" type="sibTrans" cxnId="{E3D045D3-F6EB-44E6-A9A8-926DBE1F48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C51051-9AB1-43BB-8ACE-3C4D20071D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 err="1"/>
            <a:t>pgBadger</a:t>
          </a:r>
          <a:r>
            <a:rPr lang="en-US" b="0" i="0" dirty="0"/>
            <a:t> supports any custom format set in the </a:t>
          </a:r>
          <a:r>
            <a:rPr lang="en-US" b="0" i="0" dirty="0" err="1"/>
            <a:t>log_line_prefix</a:t>
          </a:r>
          <a:r>
            <a:rPr lang="en-US" b="0" i="0" dirty="0"/>
            <a:t> directive of your </a:t>
          </a:r>
          <a:r>
            <a:rPr lang="en-US" b="0" i="0" dirty="0" err="1"/>
            <a:t>postgresql.conf</a:t>
          </a:r>
          <a:r>
            <a:rPr lang="en-US" b="0" i="0" dirty="0"/>
            <a:t> file as long as it at least specifies the %t and %p patterns.</a:t>
          </a:r>
          <a:endParaRPr lang="en-US" dirty="0"/>
        </a:p>
      </dgm:t>
    </dgm:pt>
    <dgm:pt modelId="{CE345B22-B3A8-4F42-ADC8-328D73EAC399}" type="parTrans" cxnId="{9DB76880-A395-44A6-B846-FCFCB7D1AE61}">
      <dgm:prSet/>
      <dgm:spPr/>
      <dgm:t>
        <a:bodyPr/>
        <a:lstStyle/>
        <a:p>
          <a:endParaRPr lang="en-US"/>
        </a:p>
      </dgm:t>
    </dgm:pt>
    <dgm:pt modelId="{1DCB8B92-B01E-426C-8456-FD466A21B6E1}" type="sibTrans" cxnId="{9DB76880-A395-44A6-B846-FCFCB7D1AE61}">
      <dgm:prSet/>
      <dgm:spPr/>
      <dgm:t>
        <a:bodyPr/>
        <a:lstStyle/>
        <a:p>
          <a:endParaRPr lang="en-US"/>
        </a:p>
      </dgm:t>
    </dgm:pt>
    <dgm:pt modelId="{CB723859-CA4C-4C37-A2A1-2CB092E1B5EB}" type="pres">
      <dgm:prSet presAssocID="{722A89D8-8C65-4FD8-A365-102B60D34F1D}" presName="root" presStyleCnt="0">
        <dgm:presLayoutVars>
          <dgm:dir/>
          <dgm:resizeHandles val="exact"/>
        </dgm:presLayoutVars>
      </dgm:prSet>
      <dgm:spPr/>
    </dgm:pt>
    <dgm:pt modelId="{1748F7B0-8B89-44F3-A301-9CE7157E40C9}" type="pres">
      <dgm:prSet presAssocID="{722A89D8-8C65-4FD8-A365-102B60D34F1D}" presName="container" presStyleCnt="0">
        <dgm:presLayoutVars>
          <dgm:dir/>
          <dgm:resizeHandles val="exact"/>
        </dgm:presLayoutVars>
      </dgm:prSet>
      <dgm:spPr/>
    </dgm:pt>
    <dgm:pt modelId="{B5F76288-39F8-4247-A9D8-CD7F6D6AFA4A}" type="pres">
      <dgm:prSet presAssocID="{0C54A7AA-1CDC-446E-9D11-41629362AF70}" presName="compNode" presStyleCnt="0"/>
      <dgm:spPr/>
    </dgm:pt>
    <dgm:pt modelId="{2CED0A6A-84A2-4CAF-8E79-6B7E65B4F592}" type="pres">
      <dgm:prSet presAssocID="{0C54A7AA-1CDC-446E-9D11-41629362AF70}" presName="iconBgRect" presStyleLbl="bgShp" presStyleIdx="0" presStyleCnt="4"/>
      <dgm:spPr/>
    </dgm:pt>
    <dgm:pt modelId="{01147F32-0366-435D-ACDB-F51729B7D76D}" type="pres">
      <dgm:prSet presAssocID="{0C54A7AA-1CDC-446E-9D11-41629362AF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488DB2-65CA-4ABD-A022-CA96EB0DC01D}" type="pres">
      <dgm:prSet presAssocID="{0C54A7AA-1CDC-446E-9D11-41629362AF70}" presName="spaceRect" presStyleCnt="0"/>
      <dgm:spPr/>
    </dgm:pt>
    <dgm:pt modelId="{B7ED8244-F415-4002-B22C-BB44C90A1251}" type="pres">
      <dgm:prSet presAssocID="{0C54A7AA-1CDC-446E-9D11-41629362AF70}" presName="textRect" presStyleLbl="revTx" presStyleIdx="0" presStyleCnt="4">
        <dgm:presLayoutVars>
          <dgm:chMax val="1"/>
          <dgm:chPref val="1"/>
        </dgm:presLayoutVars>
      </dgm:prSet>
      <dgm:spPr/>
    </dgm:pt>
    <dgm:pt modelId="{AAB0B4FE-EB43-42E2-A67D-24741E06F96D}" type="pres">
      <dgm:prSet presAssocID="{DEF728D3-0972-455C-B31B-E35C5A77BD21}" presName="sibTrans" presStyleLbl="sibTrans2D1" presStyleIdx="0" presStyleCnt="0"/>
      <dgm:spPr/>
    </dgm:pt>
    <dgm:pt modelId="{6019A564-2ED7-4553-B362-132E2C65F240}" type="pres">
      <dgm:prSet presAssocID="{19511E45-E8E6-4CF6-9319-55161EDC33F6}" presName="compNode" presStyleCnt="0"/>
      <dgm:spPr/>
    </dgm:pt>
    <dgm:pt modelId="{9F76F6C9-D892-4188-9716-9E94FE1DCE6D}" type="pres">
      <dgm:prSet presAssocID="{19511E45-E8E6-4CF6-9319-55161EDC33F6}" presName="iconBgRect" presStyleLbl="bgShp" presStyleIdx="1" presStyleCnt="4"/>
      <dgm:spPr/>
    </dgm:pt>
    <dgm:pt modelId="{2BF1BE84-D3E0-424C-A6C1-B41B316F260E}" type="pres">
      <dgm:prSet presAssocID="{19511E45-E8E6-4CF6-9319-55161EDC33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9C4DE88-222E-4DCD-9BCB-70121BAEB77F}" type="pres">
      <dgm:prSet presAssocID="{19511E45-E8E6-4CF6-9319-55161EDC33F6}" presName="spaceRect" presStyleCnt="0"/>
      <dgm:spPr/>
    </dgm:pt>
    <dgm:pt modelId="{132FDE4A-FCBA-4771-B116-A2AF3A9963B0}" type="pres">
      <dgm:prSet presAssocID="{19511E45-E8E6-4CF6-9319-55161EDC33F6}" presName="textRect" presStyleLbl="revTx" presStyleIdx="1" presStyleCnt="4" custScaleY="41623" custLinFactNeighborX="261" custLinFactNeighborY="-5820">
        <dgm:presLayoutVars>
          <dgm:chMax val="1"/>
          <dgm:chPref val="1"/>
        </dgm:presLayoutVars>
      </dgm:prSet>
      <dgm:spPr/>
    </dgm:pt>
    <dgm:pt modelId="{8BADBBE1-2A49-4AFA-A13C-46A340FC9573}" type="pres">
      <dgm:prSet presAssocID="{0EBA71E0-07A1-4F07-98B2-98F71539B6E8}" presName="sibTrans" presStyleLbl="sibTrans2D1" presStyleIdx="0" presStyleCnt="0"/>
      <dgm:spPr/>
    </dgm:pt>
    <dgm:pt modelId="{5C6CB02A-6BE2-4B65-8CEC-A47A489E1A2D}" type="pres">
      <dgm:prSet presAssocID="{05EAB121-1264-4213-B689-5080DFBA95CD}" presName="compNode" presStyleCnt="0"/>
      <dgm:spPr/>
    </dgm:pt>
    <dgm:pt modelId="{3CE7509E-967C-48E5-9267-8D1CABD0C6F6}" type="pres">
      <dgm:prSet presAssocID="{05EAB121-1264-4213-B689-5080DFBA95CD}" presName="iconBgRect" presStyleLbl="bgShp" presStyleIdx="2" presStyleCnt="4"/>
      <dgm:spPr/>
    </dgm:pt>
    <dgm:pt modelId="{330A3DCD-7EA2-40AA-9333-E7FBA32C31A3}" type="pres">
      <dgm:prSet presAssocID="{05EAB121-1264-4213-B689-5080DFBA95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137F24D-5C2B-47F3-9019-AB2BAF41AFF3}" type="pres">
      <dgm:prSet presAssocID="{05EAB121-1264-4213-B689-5080DFBA95CD}" presName="spaceRect" presStyleCnt="0"/>
      <dgm:spPr/>
    </dgm:pt>
    <dgm:pt modelId="{1D1B8CEE-517E-4A6C-892A-69B95AEB62CE}" type="pres">
      <dgm:prSet presAssocID="{05EAB121-1264-4213-B689-5080DFBA95CD}" presName="textRect" presStyleLbl="revTx" presStyleIdx="2" presStyleCnt="4">
        <dgm:presLayoutVars>
          <dgm:chMax val="1"/>
          <dgm:chPref val="1"/>
        </dgm:presLayoutVars>
      </dgm:prSet>
      <dgm:spPr/>
    </dgm:pt>
    <dgm:pt modelId="{B5807D34-19F1-4986-B6E8-B9B09E150589}" type="pres">
      <dgm:prSet presAssocID="{CA8DC2AB-467E-40E9-8332-940E143BCB0C}" presName="sibTrans" presStyleLbl="sibTrans2D1" presStyleIdx="0" presStyleCnt="0"/>
      <dgm:spPr/>
    </dgm:pt>
    <dgm:pt modelId="{DE930CE4-583E-4BD6-A033-B1C6E74D8018}" type="pres">
      <dgm:prSet presAssocID="{9EC51051-9AB1-43BB-8ACE-3C4D20071D3C}" presName="compNode" presStyleCnt="0"/>
      <dgm:spPr/>
    </dgm:pt>
    <dgm:pt modelId="{D048CC99-3CC8-432D-B742-02514FC356A0}" type="pres">
      <dgm:prSet presAssocID="{9EC51051-9AB1-43BB-8ACE-3C4D20071D3C}" presName="iconBgRect" presStyleLbl="bgShp" presStyleIdx="3" presStyleCnt="4"/>
      <dgm:spPr/>
    </dgm:pt>
    <dgm:pt modelId="{C7CD24C6-A819-4576-AAA3-D19AF964BD45}" type="pres">
      <dgm:prSet presAssocID="{9EC51051-9AB1-43BB-8ACE-3C4D20071D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24F185D-F160-44D0-BF4D-221AA923C545}" type="pres">
      <dgm:prSet presAssocID="{9EC51051-9AB1-43BB-8ACE-3C4D20071D3C}" presName="spaceRect" presStyleCnt="0"/>
      <dgm:spPr/>
    </dgm:pt>
    <dgm:pt modelId="{97A1AC5C-8367-42E4-A60F-A491826597A0}" type="pres">
      <dgm:prSet presAssocID="{9EC51051-9AB1-43BB-8ACE-3C4D20071D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6E1E1C-43A1-4AF7-A7D0-F05AFFFC4CBB}" type="presOf" srcId="{DEF728D3-0972-455C-B31B-E35C5A77BD21}" destId="{AAB0B4FE-EB43-42E2-A67D-24741E06F96D}" srcOrd="0" destOrd="0" presId="urn:microsoft.com/office/officeart/2018/2/layout/IconCircleList"/>
    <dgm:cxn modelId="{F5C58B3C-F661-49A7-AC89-F577F9AA3F24}" type="presOf" srcId="{19511E45-E8E6-4CF6-9319-55161EDC33F6}" destId="{132FDE4A-FCBA-4771-B116-A2AF3A9963B0}" srcOrd="0" destOrd="0" presId="urn:microsoft.com/office/officeart/2018/2/layout/IconCircleList"/>
    <dgm:cxn modelId="{9DB76880-A395-44A6-B846-FCFCB7D1AE61}" srcId="{722A89D8-8C65-4FD8-A365-102B60D34F1D}" destId="{9EC51051-9AB1-43BB-8ACE-3C4D20071D3C}" srcOrd="3" destOrd="0" parTransId="{CE345B22-B3A8-4F42-ADC8-328D73EAC399}" sibTransId="{1DCB8B92-B01E-426C-8456-FD466A21B6E1}"/>
    <dgm:cxn modelId="{51800984-C5F9-4FC3-91A5-32E673443838}" type="presOf" srcId="{05EAB121-1264-4213-B689-5080DFBA95CD}" destId="{1D1B8CEE-517E-4A6C-892A-69B95AEB62CE}" srcOrd="0" destOrd="0" presId="urn:microsoft.com/office/officeart/2018/2/layout/IconCircleList"/>
    <dgm:cxn modelId="{78C7A98A-CBA6-4D92-945B-FE65CAF8FF41}" type="presOf" srcId="{722A89D8-8C65-4FD8-A365-102B60D34F1D}" destId="{CB723859-CA4C-4C37-A2A1-2CB092E1B5EB}" srcOrd="0" destOrd="0" presId="urn:microsoft.com/office/officeart/2018/2/layout/IconCircleList"/>
    <dgm:cxn modelId="{7B70179C-886C-4B15-AA40-1B3FF8E3C39A}" srcId="{722A89D8-8C65-4FD8-A365-102B60D34F1D}" destId="{0C54A7AA-1CDC-446E-9D11-41629362AF70}" srcOrd="0" destOrd="0" parTransId="{63587597-0E36-4C0E-A7C9-1FC14093948E}" sibTransId="{DEF728D3-0972-455C-B31B-E35C5A77BD21}"/>
    <dgm:cxn modelId="{4B750EAC-6099-4362-A596-0418A8F07326}" type="presOf" srcId="{CA8DC2AB-467E-40E9-8332-940E143BCB0C}" destId="{B5807D34-19F1-4986-B6E8-B9B09E150589}" srcOrd="0" destOrd="0" presId="urn:microsoft.com/office/officeart/2018/2/layout/IconCircleList"/>
    <dgm:cxn modelId="{C2D7D8B1-4434-4B8C-87A6-63F5FDBA9518}" type="presOf" srcId="{0C54A7AA-1CDC-446E-9D11-41629362AF70}" destId="{B7ED8244-F415-4002-B22C-BB44C90A1251}" srcOrd="0" destOrd="0" presId="urn:microsoft.com/office/officeart/2018/2/layout/IconCircleList"/>
    <dgm:cxn modelId="{E35A3EC1-2C88-48F8-8197-C25912675077}" type="presOf" srcId="{0EBA71E0-07A1-4F07-98B2-98F71539B6E8}" destId="{8BADBBE1-2A49-4AFA-A13C-46A340FC9573}" srcOrd="0" destOrd="0" presId="urn:microsoft.com/office/officeart/2018/2/layout/IconCircleList"/>
    <dgm:cxn modelId="{E3D045D3-F6EB-44E6-A9A8-926DBE1F483E}" srcId="{722A89D8-8C65-4FD8-A365-102B60D34F1D}" destId="{05EAB121-1264-4213-B689-5080DFBA95CD}" srcOrd="2" destOrd="0" parTransId="{12FAA827-4A20-4DC9-ACAA-C44DA13A07B1}" sibTransId="{CA8DC2AB-467E-40E9-8332-940E143BCB0C}"/>
    <dgm:cxn modelId="{0863E5D4-3F8D-4F26-B857-666CFE52DDCF}" type="presOf" srcId="{9EC51051-9AB1-43BB-8ACE-3C4D20071D3C}" destId="{97A1AC5C-8367-42E4-A60F-A491826597A0}" srcOrd="0" destOrd="0" presId="urn:microsoft.com/office/officeart/2018/2/layout/IconCircleList"/>
    <dgm:cxn modelId="{37CE60F0-EBF3-4719-81EF-41C6FE40B5B1}" srcId="{722A89D8-8C65-4FD8-A365-102B60D34F1D}" destId="{19511E45-E8E6-4CF6-9319-55161EDC33F6}" srcOrd="1" destOrd="0" parTransId="{738FF039-2BD1-4352-8429-FE2C99531D66}" sibTransId="{0EBA71E0-07A1-4F07-98B2-98F71539B6E8}"/>
    <dgm:cxn modelId="{A5A808BC-8077-4C1A-A8A1-D0C19269560B}" type="presParOf" srcId="{CB723859-CA4C-4C37-A2A1-2CB092E1B5EB}" destId="{1748F7B0-8B89-44F3-A301-9CE7157E40C9}" srcOrd="0" destOrd="0" presId="urn:microsoft.com/office/officeart/2018/2/layout/IconCircleList"/>
    <dgm:cxn modelId="{12EF3AA2-07E9-4A7D-9278-E810E537310C}" type="presParOf" srcId="{1748F7B0-8B89-44F3-A301-9CE7157E40C9}" destId="{B5F76288-39F8-4247-A9D8-CD7F6D6AFA4A}" srcOrd="0" destOrd="0" presId="urn:microsoft.com/office/officeart/2018/2/layout/IconCircleList"/>
    <dgm:cxn modelId="{5629FEBC-BAD1-4816-AF3A-205A8867DCF0}" type="presParOf" srcId="{B5F76288-39F8-4247-A9D8-CD7F6D6AFA4A}" destId="{2CED0A6A-84A2-4CAF-8E79-6B7E65B4F592}" srcOrd="0" destOrd="0" presId="urn:microsoft.com/office/officeart/2018/2/layout/IconCircleList"/>
    <dgm:cxn modelId="{4E33332A-C8E9-4FA4-88AF-43C1EC051FFE}" type="presParOf" srcId="{B5F76288-39F8-4247-A9D8-CD7F6D6AFA4A}" destId="{01147F32-0366-435D-ACDB-F51729B7D76D}" srcOrd="1" destOrd="0" presId="urn:microsoft.com/office/officeart/2018/2/layout/IconCircleList"/>
    <dgm:cxn modelId="{785F1CEC-822A-44F9-9CCF-8B1160DB45D1}" type="presParOf" srcId="{B5F76288-39F8-4247-A9D8-CD7F6D6AFA4A}" destId="{85488DB2-65CA-4ABD-A022-CA96EB0DC01D}" srcOrd="2" destOrd="0" presId="urn:microsoft.com/office/officeart/2018/2/layout/IconCircleList"/>
    <dgm:cxn modelId="{624B6CCF-C068-4AC4-983C-10E7B495EE43}" type="presParOf" srcId="{B5F76288-39F8-4247-A9D8-CD7F6D6AFA4A}" destId="{B7ED8244-F415-4002-B22C-BB44C90A1251}" srcOrd="3" destOrd="0" presId="urn:microsoft.com/office/officeart/2018/2/layout/IconCircleList"/>
    <dgm:cxn modelId="{3E6CA751-8A7F-4C46-BAC3-9BF1D912A6E2}" type="presParOf" srcId="{1748F7B0-8B89-44F3-A301-9CE7157E40C9}" destId="{AAB0B4FE-EB43-42E2-A67D-24741E06F96D}" srcOrd="1" destOrd="0" presId="urn:microsoft.com/office/officeart/2018/2/layout/IconCircleList"/>
    <dgm:cxn modelId="{F90D22AA-9E5D-483F-A9EE-7F6A0C7CE4BB}" type="presParOf" srcId="{1748F7B0-8B89-44F3-A301-9CE7157E40C9}" destId="{6019A564-2ED7-4553-B362-132E2C65F240}" srcOrd="2" destOrd="0" presId="urn:microsoft.com/office/officeart/2018/2/layout/IconCircleList"/>
    <dgm:cxn modelId="{6F9ADF63-CD7C-4B11-AA3E-3019B5410133}" type="presParOf" srcId="{6019A564-2ED7-4553-B362-132E2C65F240}" destId="{9F76F6C9-D892-4188-9716-9E94FE1DCE6D}" srcOrd="0" destOrd="0" presId="urn:microsoft.com/office/officeart/2018/2/layout/IconCircleList"/>
    <dgm:cxn modelId="{4D30EDA3-3DDF-4E4D-ABD1-31177DCFBC61}" type="presParOf" srcId="{6019A564-2ED7-4553-B362-132E2C65F240}" destId="{2BF1BE84-D3E0-424C-A6C1-B41B316F260E}" srcOrd="1" destOrd="0" presId="urn:microsoft.com/office/officeart/2018/2/layout/IconCircleList"/>
    <dgm:cxn modelId="{80C0009D-75AC-4A1A-9898-42A0FE5CE598}" type="presParOf" srcId="{6019A564-2ED7-4553-B362-132E2C65F240}" destId="{19C4DE88-222E-4DCD-9BCB-70121BAEB77F}" srcOrd="2" destOrd="0" presId="urn:microsoft.com/office/officeart/2018/2/layout/IconCircleList"/>
    <dgm:cxn modelId="{BD30B620-A82D-46E2-BE7A-0DF00A341B12}" type="presParOf" srcId="{6019A564-2ED7-4553-B362-132E2C65F240}" destId="{132FDE4A-FCBA-4771-B116-A2AF3A9963B0}" srcOrd="3" destOrd="0" presId="urn:microsoft.com/office/officeart/2018/2/layout/IconCircleList"/>
    <dgm:cxn modelId="{08B51A0E-EF35-45D0-98AB-BCEB20237F5C}" type="presParOf" srcId="{1748F7B0-8B89-44F3-A301-9CE7157E40C9}" destId="{8BADBBE1-2A49-4AFA-A13C-46A340FC9573}" srcOrd="3" destOrd="0" presId="urn:microsoft.com/office/officeart/2018/2/layout/IconCircleList"/>
    <dgm:cxn modelId="{B46DBA8A-74F9-445E-B8E6-8A66818728A3}" type="presParOf" srcId="{1748F7B0-8B89-44F3-A301-9CE7157E40C9}" destId="{5C6CB02A-6BE2-4B65-8CEC-A47A489E1A2D}" srcOrd="4" destOrd="0" presId="urn:microsoft.com/office/officeart/2018/2/layout/IconCircleList"/>
    <dgm:cxn modelId="{38EDAE26-8E23-4F2B-A8EE-B56826320964}" type="presParOf" srcId="{5C6CB02A-6BE2-4B65-8CEC-A47A489E1A2D}" destId="{3CE7509E-967C-48E5-9267-8D1CABD0C6F6}" srcOrd="0" destOrd="0" presId="urn:microsoft.com/office/officeart/2018/2/layout/IconCircleList"/>
    <dgm:cxn modelId="{753AF970-9243-419A-BA04-2AC313C0319E}" type="presParOf" srcId="{5C6CB02A-6BE2-4B65-8CEC-A47A489E1A2D}" destId="{330A3DCD-7EA2-40AA-9333-E7FBA32C31A3}" srcOrd="1" destOrd="0" presId="urn:microsoft.com/office/officeart/2018/2/layout/IconCircleList"/>
    <dgm:cxn modelId="{7A87BECE-DFDB-4AFD-94F9-324959FE1298}" type="presParOf" srcId="{5C6CB02A-6BE2-4B65-8CEC-A47A489E1A2D}" destId="{D137F24D-5C2B-47F3-9019-AB2BAF41AFF3}" srcOrd="2" destOrd="0" presId="urn:microsoft.com/office/officeart/2018/2/layout/IconCircleList"/>
    <dgm:cxn modelId="{A3DE5D70-7C1E-40AC-86DC-5225DD8A1233}" type="presParOf" srcId="{5C6CB02A-6BE2-4B65-8CEC-A47A489E1A2D}" destId="{1D1B8CEE-517E-4A6C-892A-69B95AEB62CE}" srcOrd="3" destOrd="0" presId="urn:microsoft.com/office/officeart/2018/2/layout/IconCircleList"/>
    <dgm:cxn modelId="{35FC448C-0C24-46BD-BAB1-43B05035D68B}" type="presParOf" srcId="{1748F7B0-8B89-44F3-A301-9CE7157E40C9}" destId="{B5807D34-19F1-4986-B6E8-B9B09E150589}" srcOrd="5" destOrd="0" presId="urn:microsoft.com/office/officeart/2018/2/layout/IconCircleList"/>
    <dgm:cxn modelId="{CBB131FE-9090-4B2C-985E-29C3D90DF742}" type="presParOf" srcId="{1748F7B0-8B89-44F3-A301-9CE7157E40C9}" destId="{DE930CE4-583E-4BD6-A033-B1C6E74D8018}" srcOrd="6" destOrd="0" presId="urn:microsoft.com/office/officeart/2018/2/layout/IconCircleList"/>
    <dgm:cxn modelId="{829C92E6-3839-4140-8A4C-8036BC1AE923}" type="presParOf" srcId="{DE930CE4-583E-4BD6-A033-B1C6E74D8018}" destId="{D048CC99-3CC8-432D-B742-02514FC356A0}" srcOrd="0" destOrd="0" presId="urn:microsoft.com/office/officeart/2018/2/layout/IconCircleList"/>
    <dgm:cxn modelId="{16BCD2B3-945E-4854-8667-3E4D2C95FB83}" type="presParOf" srcId="{DE930CE4-583E-4BD6-A033-B1C6E74D8018}" destId="{C7CD24C6-A819-4576-AAA3-D19AF964BD45}" srcOrd="1" destOrd="0" presId="urn:microsoft.com/office/officeart/2018/2/layout/IconCircleList"/>
    <dgm:cxn modelId="{800F153B-98C3-43BF-87BC-077C926B2EDE}" type="presParOf" srcId="{DE930CE4-583E-4BD6-A033-B1C6E74D8018}" destId="{A24F185D-F160-44D0-BF4D-221AA923C545}" srcOrd="2" destOrd="0" presId="urn:microsoft.com/office/officeart/2018/2/layout/IconCircleList"/>
    <dgm:cxn modelId="{49FAC14A-116B-44AF-98B3-A4C91CA05310}" type="presParOf" srcId="{DE930CE4-583E-4BD6-A033-B1C6E74D8018}" destId="{97A1AC5C-8367-42E4-A60F-A491826597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9DDBDB-736C-45CA-97EB-1E48601640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A15CCF-4BDB-4F60-A137-EC5EFDF1BA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Queries by type (select/insert/update/delete).</a:t>
          </a:r>
        </a:p>
      </dgm:t>
    </dgm:pt>
    <dgm:pt modelId="{D1941B11-D6A2-4C1A-84F3-32103AED50CF}" type="parTrans" cxnId="{1B2C4E1C-4831-46B1-9A9E-58A01AA1222D}">
      <dgm:prSet/>
      <dgm:spPr/>
      <dgm:t>
        <a:bodyPr/>
        <a:lstStyle/>
        <a:p>
          <a:endParaRPr lang="en-US"/>
        </a:p>
      </dgm:t>
    </dgm:pt>
    <dgm:pt modelId="{A0643BF8-6847-4FEE-A766-67B6D97CEB71}" type="sibTrans" cxnId="{1B2C4E1C-4831-46B1-9A9E-58A01AA1222D}">
      <dgm:prSet/>
      <dgm:spPr/>
      <dgm:t>
        <a:bodyPr/>
        <a:lstStyle/>
        <a:p>
          <a:endParaRPr lang="en-US"/>
        </a:p>
      </dgm:t>
    </dgm:pt>
    <dgm:pt modelId="{57736EEC-F73B-46D4-B784-4ACDD1E58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Connections per database/user/client/application.</a:t>
          </a:r>
        </a:p>
      </dgm:t>
    </dgm:pt>
    <dgm:pt modelId="{BE154C2B-6E90-4C51-9F53-FAEFC6ABAFB4}" type="parTrans" cxnId="{316DA1C7-E11D-4F0F-B803-629C4A763329}">
      <dgm:prSet/>
      <dgm:spPr/>
      <dgm:t>
        <a:bodyPr/>
        <a:lstStyle/>
        <a:p>
          <a:endParaRPr lang="en-US"/>
        </a:p>
      </dgm:t>
    </dgm:pt>
    <dgm:pt modelId="{018F746F-6C51-4E66-8E94-27C5581CEB28}" type="sibTrans" cxnId="{316DA1C7-E11D-4F0F-B803-629C4A763329}">
      <dgm:prSet/>
      <dgm:spPr/>
      <dgm:t>
        <a:bodyPr/>
        <a:lstStyle/>
        <a:p>
          <a:endParaRPr lang="en-US"/>
        </a:p>
      </dgm:t>
    </dgm:pt>
    <dgm:pt modelId="{D3D081AE-D21A-494D-96BA-F84483B794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Distribution of queries type per database/application</a:t>
          </a:r>
        </a:p>
      </dgm:t>
    </dgm:pt>
    <dgm:pt modelId="{EDC63A90-A613-4A06-A0A4-1A5C0CAAC8B9}" type="parTrans" cxnId="{3B64AAD5-2401-46EF-8AD5-E1489058B001}">
      <dgm:prSet/>
      <dgm:spPr/>
      <dgm:t>
        <a:bodyPr/>
        <a:lstStyle/>
        <a:p>
          <a:endParaRPr lang="en-US"/>
        </a:p>
      </dgm:t>
    </dgm:pt>
    <dgm:pt modelId="{889118C0-FED7-42DB-9B87-32A01DC27FA5}" type="sibTrans" cxnId="{3B64AAD5-2401-46EF-8AD5-E1489058B001}">
      <dgm:prSet/>
      <dgm:spPr/>
      <dgm:t>
        <a:bodyPr/>
        <a:lstStyle/>
        <a:p>
          <a:endParaRPr lang="en-US"/>
        </a:p>
      </dgm:t>
    </dgm:pt>
    <dgm:pt modelId="{1FDF49FC-EF4A-481F-A410-13C5B1222B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Sessions per database/user/client/application.</a:t>
          </a:r>
        </a:p>
      </dgm:t>
    </dgm:pt>
    <dgm:pt modelId="{C8374635-5576-499A-80B8-DADE078105E7}" type="parTrans" cxnId="{EA835418-5D01-44D0-BCBB-111E49A81523}">
      <dgm:prSet/>
      <dgm:spPr/>
      <dgm:t>
        <a:bodyPr/>
        <a:lstStyle/>
        <a:p>
          <a:endParaRPr lang="en-US"/>
        </a:p>
      </dgm:t>
    </dgm:pt>
    <dgm:pt modelId="{82FE124F-6DB1-48AA-9094-26AADBA84B1D}" type="sibTrans" cxnId="{EA835418-5D01-44D0-BCBB-111E49A81523}">
      <dgm:prSet/>
      <dgm:spPr/>
      <dgm:t>
        <a:bodyPr/>
        <a:lstStyle/>
        <a:p>
          <a:endParaRPr lang="en-US"/>
        </a:p>
      </dgm:t>
    </dgm:pt>
    <dgm:pt modelId="{B8675EA1-21C8-4E46-B1F7-A765D4756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Locks statistics.  </a:t>
          </a:r>
        </a:p>
      </dgm:t>
    </dgm:pt>
    <dgm:pt modelId="{3BCFBCCB-7553-4E18-9CF0-66FB2A9B3547}" type="parTrans" cxnId="{1510C4B2-7461-4C64-822D-B3A99FB23747}">
      <dgm:prSet/>
      <dgm:spPr/>
      <dgm:t>
        <a:bodyPr/>
        <a:lstStyle/>
        <a:p>
          <a:endParaRPr lang="en-US"/>
        </a:p>
      </dgm:t>
    </dgm:pt>
    <dgm:pt modelId="{44C89254-ABB8-4667-9284-50D51F347D0D}" type="sibTrans" cxnId="{1510C4B2-7461-4C64-822D-B3A99FB23747}">
      <dgm:prSet/>
      <dgm:spPr/>
      <dgm:t>
        <a:bodyPr/>
        <a:lstStyle/>
        <a:p>
          <a:endParaRPr lang="en-US"/>
        </a:p>
      </dgm:t>
    </dgm:pt>
    <dgm:pt modelId="{0F116CDF-43A4-4F39-9BA9-63943B23E7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Autovacuum and autoanalyze per table.</a:t>
          </a:r>
        </a:p>
      </dgm:t>
    </dgm:pt>
    <dgm:pt modelId="{FE97FCEB-66E2-4228-9962-3E5251931B0B}" type="parTrans" cxnId="{91674A07-1D1D-4754-8367-DF6BCDD3E141}">
      <dgm:prSet/>
      <dgm:spPr/>
      <dgm:t>
        <a:bodyPr/>
        <a:lstStyle/>
        <a:p>
          <a:endParaRPr lang="en-US"/>
        </a:p>
      </dgm:t>
    </dgm:pt>
    <dgm:pt modelId="{ED2C3A69-27F8-4DF7-9009-5DBDF0735BA6}" type="sibTrans" cxnId="{91674A07-1D1D-4754-8367-DF6BCDD3E141}">
      <dgm:prSet/>
      <dgm:spPr/>
      <dgm:t>
        <a:bodyPr/>
        <a:lstStyle/>
        <a:p>
          <a:endParaRPr lang="en-US"/>
        </a:p>
      </dgm:t>
    </dgm:pt>
    <dgm:pt modelId="{409D3A1F-AFFF-4594-B0A2-5654C6A12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Queries per user and total duration per user.</a:t>
          </a:r>
        </a:p>
      </dgm:t>
    </dgm:pt>
    <dgm:pt modelId="{2BFB20FA-E3B8-49C5-98F2-DB855A5948DA}" type="parTrans" cxnId="{17E75A4C-07BB-4588-B6DB-1356F3AF43AB}">
      <dgm:prSet/>
      <dgm:spPr/>
      <dgm:t>
        <a:bodyPr/>
        <a:lstStyle/>
        <a:p>
          <a:endParaRPr lang="en-US"/>
        </a:p>
      </dgm:t>
    </dgm:pt>
    <dgm:pt modelId="{4CB271FD-7BFC-4434-A1BA-E3A81A31E7C6}" type="sibTrans" cxnId="{17E75A4C-07BB-4588-B6DB-1356F3AF43AB}">
      <dgm:prSet/>
      <dgm:spPr/>
      <dgm:t>
        <a:bodyPr/>
        <a:lstStyle/>
        <a:p>
          <a:endParaRPr lang="en-US"/>
        </a:p>
      </dgm:t>
    </dgm:pt>
    <dgm:pt modelId="{4DC8CC63-C4A2-4E85-A1BF-4D4E08ABA9DE}" type="pres">
      <dgm:prSet presAssocID="{FB9DDBDB-736C-45CA-97EB-1E4860164008}" presName="root" presStyleCnt="0">
        <dgm:presLayoutVars>
          <dgm:dir/>
          <dgm:resizeHandles val="exact"/>
        </dgm:presLayoutVars>
      </dgm:prSet>
      <dgm:spPr/>
    </dgm:pt>
    <dgm:pt modelId="{BF2C325A-4656-4431-836B-6278304CE2CB}" type="pres">
      <dgm:prSet presAssocID="{E2A15CCF-4BDB-4F60-A137-EC5EFDF1BAC0}" presName="compNode" presStyleCnt="0"/>
      <dgm:spPr/>
    </dgm:pt>
    <dgm:pt modelId="{097A101E-A67C-4136-BD9C-F80B3D61E368}" type="pres">
      <dgm:prSet presAssocID="{E2A15CCF-4BDB-4F60-A137-EC5EFDF1BAC0}" presName="bgRect" presStyleLbl="bgShp" presStyleIdx="0" presStyleCnt="7"/>
      <dgm:spPr/>
    </dgm:pt>
    <dgm:pt modelId="{BD1E0776-B795-4A89-AF84-FA134F941E7D}" type="pres">
      <dgm:prSet presAssocID="{E2A15CCF-4BDB-4F60-A137-EC5EFDF1BAC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22778FFA-A71E-4BDB-9B1E-D1DC4E7B6D84}" type="pres">
      <dgm:prSet presAssocID="{E2A15CCF-4BDB-4F60-A137-EC5EFDF1BAC0}" presName="spaceRect" presStyleCnt="0"/>
      <dgm:spPr/>
    </dgm:pt>
    <dgm:pt modelId="{B791C414-B29C-4DAC-BDC2-BC4241821EC2}" type="pres">
      <dgm:prSet presAssocID="{E2A15CCF-4BDB-4F60-A137-EC5EFDF1BAC0}" presName="parTx" presStyleLbl="revTx" presStyleIdx="0" presStyleCnt="7">
        <dgm:presLayoutVars>
          <dgm:chMax val="0"/>
          <dgm:chPref val="0"/>
        </dgm:presLayoutVars>
      </dgm:prSet>
      <dgm:spPr/>
    </dgm:pt>
    <dgm:pt modelId="{7321A343-311B-4747-93DB-0CDE1D38A4A6}" type="pres">
      <dgm:prSet presAssocID="{A0643BF8-6847-4FEE-A766-67B6D97CEB71}" presName="sibTrans" presStyleCnt="0"/>
      <dgm:spPr/>
    </dgm:pt>
    <dgm:pt modelId="{B63B21E9-E4D4-40CC-924B-185B701A2E68}" type="pres">
      <dgm:prSet presAssocID="{57736EEC-F73B-46D4-B784-4ACDD1E5861C}" presName="compNode" presStyleCnt="0"/>
      <dgm:spPr/>
    </dgm:pt>
    <dgm:pt modelId="{0E606292-77C9-48D1-BB98-95C1C13BE872}" type="pres">
      <dgm:prSet presAssocID="{57736EEC-F73B-46D4-B784-4ACDD1E5861C}" presName="bgRect" presStyleLbl="bgShp" presStyleIdx="1" presStyleCnt="7"/>
      <dgm:spPr/>
    </dgm:pt>
    <dgm:pt modelId="{3259BAA1-1E79-4167-A70B-1AE5FDE70A24}" type="pres">
      <dgm:prSet presAssocID="{57736EEC-F73B-46D4-B784-4ACDD1E5861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BF9F3C-137A-4FDE-A718-F5C1601945A0}" type="pres">
      <dgm:prSet presAssocID="{57736EEC-F73B-46D4-B784-4ACDD1E5861C}" presName="spaceRect" presStyleCnt="0"/>
      <dgm:spPr/>
    </dgm:pt>
    <dgm:pt modelId="{CA7050E2-7D9C-4349-B855-6AFEF77CAE86}" type="pres">
      <dgm:prSet presAssocID="{57736EEC-F73B-46D4-B784-4ACDD1E5861C}" presName="parTx" presStyleLbl="revTx" presStyleIdx="1" presStyleCnt="7">
        <dgm:presLayoutVars>
          <dgm:chMax val="0"/>
          <dgm:chPref val="0"/>
        </dgm:presLayoutVars>
      </dgm:prSet>
      <dgm:spPr/>
    </dgm:pt>
    <dgm:pt modelId="{749BC9DE-540B-42EF-9F18-E3BE513E6B80}" type="pres">
      <dgm:prSet presAssocID="{018F746F-6C51-4E66-8E94-27C5581CEB28}" presName="sibTrans" presStyleCnt="0"/>
      <dgm:spPr/>
    </dgm:pt>
    <dgm:pt modelId="{8B885B89-023E-4E8A-BA77-F507D4E1D638}" type="pres">
      <dgm:prSet presAssocID="{D3D081AE-D21A-494D-96BA-F84483B794A2}" presName="compNode" presStyleCnt="0"/>
      <dgm:spPr/>
    </dgm:pt>
    <dgm:pt modelId="{399F6336-5AB4-4268-93F0-4D79E96B11E6}" type="pres">
      <dgm:prSet presAssocID="{D3D081AE-D21A-494D-96BA-F84483B794A2}" presName="bgRect" presStyleLbl="bgShp" presStyleIdx="2" presStyleCnt="7"/>
      <dgm:spPr/>
    </dgm:pt>
    <dgm:pt modelId="{6987FF3C-5877-4405-B400-4B2BE3F7081E}" type="pres">
      <dgm:prSet presAssocID="{D3D081AE-D21A-494D-96BA-F84483B794A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4CB2142-AD2E-428C-953D-F7822BF5942F}" type="pres">
      <dgm:prSet presAssocID="{D3D081AE-D21A-494D-96BA-F84483B794A2}" presName="spaceRect" presStyleCnt="0"/>
      <dgm:spPr/>
    </dgm:pt>
    <dgm:pt modelId="{DF602820-E03C-4CCB-8B8A-ECE76BA0397C}" type="pres">
      <dgm:prSet presAssocID="{D3D081AE-D21A-494D-96BA-F84483B794A2}" presName="parTx" presStyleLbl="revTx" presStyleIdx="2" presStyleCnt="7">
        <dgm:presLayoutVars>
          <dgm:chMax val="0"/>
          <dgm:chPref val="0"/>
        </dgm:presLayoutVars>
      </dgm:prSet>
      <dgm:spPr/>
    </dgm:pt>
    <dgm:pt modelId="{B22AD3A4-4C1D-4505-8778-29706BFAF43A}" type="pres">
      <dgm:prSet presAssocID="{889118C0-FED7-42DB-9B87-32A01DC27FA5}" presName="sibTrans" presStyleCnt="0"/>
      <dgm:spPr/>
    </dgm:pt>
    <dgm:pt modelId="{51AFEB51-9AA0-4311-BE52-12B0ECA8A33D}" type="pres">
      <dgm:prSet presAssocID="{1FDF49FC-EF4A-481F-A410-13C5B1222B90}" presName="compNode" presStyleCnt="0"/>
      <dgm:spPr/>
    </dgm:pt>
    <dgm:pt modelId="{648DDE5E-832D-4A86-908E-900FEA75DA1A}" type="pres">
      <dgm:prSet presAssocID="{1FDF49FC-EF4A-481F-A410-13C5B1222B90}" presName="bgRect" presStyleLbl="bgShp" presStyleIdx="3" presStyleCnt="7"/>
      <dgm:spPr/>
    </dgm:pt>
    <dgm:pt modelId="{1ADEA241-10E5-4BA7-87CE-650A23ACB43F}" type="pres">
      <dgm:prSet presAssocID="{1FDF49FC-EF4A-481F-A410-13C5B1222B9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9E47445-E4A7-405B-9F79-987DFF9A122E}" type="pres">
      <dgm:prSet presAssocID="{1FDF49FC-EF4A-481F-A410-13C5B1222B90}" presName="spaceRect" presStyleCnt="0"/>
      <dgm:spPr/>
    </dgm:pt>
    <dgm:pt modelId="{CDB078EE-DFDD-4F48-ADF4-E2AB7B05D1CE}" type="pres">
      <dgm:prSet presAssocID="{1FDF49FC-EF4A-481F-A410-13C5B1222B90}" presName="parTx" presStyleLbl="revTx" presStyleIdx="3" presStyleCnt="7">
        <dgm:presLayoutVars>
          <dgm:chMax val="0"/>
          <dgm:chPref val="0"/>
        </dgm:presLayoutVars>
      </dgm:prSet>
      <dgm:spPr/>
    </dgm:pt>
    <dgm:pt modelId="{AB332948-812B-4AE6-B7DB-7A6EC386D374}" type="pres">
      <dgm:prSet presAssocID="{82FE124F-6DB1-48AA-9094-26AADBA84B1D}" presName="sibTrans" presStyleCnt="0"/>
      <dgm:spPr/>
    </dgm:pt>
    <dgm:pt modelId="{229251D0-D710-484E-92CC-0D92CE069268}" type="pres">
      <dgm:prSet presAssocID="{B8675EA1-21C8-4E46-B1F7-A765D47565B6}" presName="compNode" presStyleCnt="0"/>
      <dgm:spPr/>
    </dgm:pt>
    <dgm:pt modelId="{CE33C3D9-47BE-4266-829C-A6E7C3D405D8}" type="pres">
      <dgm:prSet presAssocID="{B8675EA1-21C8-4E46-B1F7-A765D47565B6}" presName="bgRect" presStyleLbl="bgShp" presStyleIdx="4" presStyleCnt="7"/>
      <dgm:spPr/>
    </dgm:pt>
    <dgm:pt modelId="{AD86EACA-DF7E-4CEC-AEC3-E316C16B31C0}" type="pres">
      <dgm:prSet presAssocID="{B8675EA1-21C8-4E46-B1F7-A765D47565B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95050CC-51A5-455B-95FC-0FAACE1E10B4}" type="pres">
      <dgm:prSet presAssocID="{B8675EA1-21C8-4E46-B1F7-A765D47565B6}" presName="spaceRect" presStyleCnt="0"/>
      <dgm:spPr/>
    </dgm:pt>
    <dgm:pt modelId="{A8649BCC-0B58-4246-BF9A-CFB5500C9E6F}" type="pres">
      <dgm:prSet presAssocID="{B8675EA1-21C8-4E46-B1F7-A765D47565B6}" presName="parTx" presStyleLbl="revTx" presStyleIdx="4" presStyleCnt="7">
        <dgm:presLayoutVars>
          <dgm:chMax val="0"/>
          <dgm:chPref val="0"/>
        </dgm:presLayoutVars>
      </dgm:prSet>
      <dgm:spPr/>
    </dgm:pt>
    <dgm:pt modelId="{1EF362C7-E649-4CC6-8B2A-2B1FD76C257B}" type="pres">
      <dgm:prSet presAssocID="{44C89254-ABB8-4667-9284-50D51F347D0D}" presName="sibTrans" presStyleCnt="0"/>
      <dgm:spPr/>
    </dgm:pt>
    <dgm:pt modelId="{9FB644D2-0277-4F03-9E44-EA26365C361E}" type="pres">
      <dgm:prSet presAssocID="{0F116CDF-43A4-4F39-9BA9-63943B23E7BE}" presName="compNode" presStyleCnt="0"/>
      <dgm:spPr/>
    </dgm:pt>
    <dgm:pt modelId="{F8538D80-9947-40B0-A598-2342BBF42A2C}" type="pres">
      <dgm:prSet presAssocID="{0F116CDF-43A4-4F39-9BA9-63943B23E7BE}" presName="bgRect" presStyleLbl="bgShp" presStyleIdx="5" presStyleCnt="7"/>
      <dgm:spPr/>
    </dgm:pt>
    <dgm:pt modelId="{D8B1496F-545B-465F-BC6A-155BB24FDBFD}" type="pres">
      <dgm:prSet presAssocID="{0F116CDF-43A4-4F39-9BA9-63943B23E7B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8346D170-9DD5-4537-AA20-A52F3A4E912E}" type="pres">
      <dgm:prSet presAssocID="{0F116CDF-43A4-4F39-9BA9-63943B23E7BE}" presName="spaceRect" presStyleCnt="0"/>
      <dgm:spPr/>
    </dgm:pt>
    <dgm:pt modelId="{D75F9BE8-D857-4B9F-960F-2D648742E61F}" type="pres">
      <dgm:prSet presAssocID="{0F116CDF-43A4-4F39-9BA9-63943B23E7BE}" presName="parTx" presStyleLbl="revTx" presStyleIdx="5" presStyleCnt="7">
        <dgm:presLayoutVars>
          <dgm:chMax val="0"/>
          <dgm:chPref val="0"/>
        </dgm:presLayoutVars>
      </dgm:prSet>
      <dgm:spPr/>
    </dgm:pt>
    <dgm:pt modelId="{0466297E-B7CB-42CD-8078-C6CF0F459CAB}" type="pres">
      <dgm:prSet presAssocID="{ED2C3A69-27F8-4DF7-9009-5DBDF0735BA6}" presName="sibTrans" presStyleCnt="0"/>
      <dgm:spPr/>
    </dgm:pt>
    <dgm:pt modelId="{35E5D76E-EFF8-4E1C-84D7-43B94384542D}" type="pres">
      <dgm:prSet presAssocID="{409D3A1F-AFFF-4594-B0A2-5654C6A120D2}" presName="compNode" presStyleCnt="0"/>
      <dgm:spPr/>
    </dgm:pt>
    <dgm:pt modelId="{0AAE4751-86C2-4AC9-A865-B69E45DA59A1}" type="pres">
      <dgm:prSet presAssocID="{409D3A1F-AFFF-4594-B0A2-5654C6A120D2}" presName="bgRect" presStyleLbl="bgShp" presStyleIdx="6" presStyleCnt="7"/>
      <dgm:spPr/>
    </dgm:pt>
    <dgm:pt modelId="{9CC45E37-4DC5-4992-834E-FB60EEC4E249}" type="pres">
      <dgm:prSet presAssocID="{409D3A1F-AFFF-4594-B0A2-5654C6A120D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D27AD14-BA62-49C2-A562-0D0DF29A3972}" type="pres">
      <dgm:prSet presAssocID="{409D3A1F-AFFF-4594-B0A2-5654C6A120D2}" presName="spaceRect" presStyleCnt="0"/>
      <dgm:spPr/>
    </dgm:pt>
    <dgm:pt modelId="{A3E018DD-5C9E-44CA-B337-35AFEAD03B8D}" type="pres">
      <dgm:prSet presAssocID="{409D3A1F-AFFF-4594-B0A2-5654C6A120D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1674A07-1D1D-4754-8367-DF6BCDD3E141}" srcId="{FB9DDBDB-736C-45CA-97EB-1E4860164008}" destId="{0F116CDF-43A4-4F39-9BA9-63943B23E7BE}" srcOrd="5" destOrd="0" parTransId="{FE97FCEB-66E2-4228-9962-3E5251931B0B}" sibTransId="{ED2C3A69-27F8-4DF7-9009-5DBDF0735BA6}"/>
    <dgm:cxn modelId="{EA835418-5D01-44D0-BCBB-111E49A81523}" srcId="{FB9DDBDB-736C-45CA-97EB-1E4860164008}" destId="{1FDF49FC-EF4A-481F-A410-13C5B1222B90}" srcOrd="3" destOrd="0" parTransId="{C8374635-5576-499A-80B8-DADE078105E7}" sibTransId="{82FE124F-6DB1-48AA-9094-26AADBA84B1D}"/>
    <dgm:cxn modelId="{1B2C4E1C-4831-46B1-9A9E-58A01AA1222D}" srcId="{FB9DDBDB-736C-45CA-97EB-1E4860164008}" destId="{E2A15CCF-4BDB-4F60-A137-EC5EFDF1BAC0}" srcOrd="0" destOrd="0" parTransId="{D1941B11-D6A2-4C1A-84F3-32103AED50CF}" sibTransId="{A0643BF8-6847-4FEE-A766-67B6D97CEB71}"/>
    <dgm:cxn modelId="{C1CB6129-9929-4E63-81FD-CD47ED5B51E4}" type="presOf" srcId="{57736EEC-F73B-46D4-B784-4ACDD1E5861C}" destId="{CA7050E2-7D9C-4349-B855-6AFEF77CAE86}" srcOrd="0" destOrd="0" presId="urn:microsoft.com/office/officeart/2018/2/layout/IconVerticalSolidList"/>
    <dgm:cxn modelId="{A82FBD3B-6B4F-4B4C-9180-2E423AD5530C}" type="presOf" srcId="{B8675EA1-21C8-4E46-B1F7-A765D47565B6}" destId="{A8649BCC-0B58-4246-BF9A-CFB5500C9E6F}" srcOrd="0" destOrd="0" presId="urn:microsoft.com/office/officeart/2018/2/layout/IconVerticalSolidList"/>
    <dgm:cxn modelId="{17E75A4C-07BB-4588-B6DB-1356F3AF43AB}" srcId="{FB9DDBDB-736C-45CA-97EB-1E4860164008}" destId="{409D3A1F-AFFF-4594-B0A2-5654C6A120D2}" srcOrd="6" destOrd="0" parTransId="{2BFB20FA-E3B8-49C5-98F2-DB855A5948DA}" sibTransId="{4CB271FD-7BFC-4434-A1BA-E3A81A31E7C6}"/>
    <dgm:cxn modelId="{451A126F-811F-4CB1-BFE4-69B16E851DC6}" type="presOf" srcId="{0F116CDF-43A4-4F39-9BA9-63943B23E7BE}" destId="{D75F9BE8-D857-4B9F-960F-2D648742E61F}" srcOrd="0" destOrd="0" presId="urn:microsoft.com/office/officeart/2018/2/layout/IconVerticalSolidList"/>
    <dgm:cxn modelId="{636AF782-99DA-490A-A913-5038B74354DD}" type="presOf" srcId="{D3D081AE-D21A-494D-96BA-F84483B794A2}" destId="{DF602820-E03C-4CCB-8B8A-ECE76BA0397C}" srcOrd="0" destOrd="0" presId="urn:microsoft.com/office/officeart/2018/2/layout/IconVerticalSolidList"/>
    <dgm:cxn modelId="{1510C4B2-7461-4C64-822D-B3A99FB23747}" srcId="{FB9DDBDB-736C-45CA-97EB-1E4860164008}" destId="{B8675EA1-21C8-4E46-B1F7-A765D47565B6}" srcOrd="4" destOrd="0" parTransId="{3BCFBCCB-7553-4E18-9CF0-66FB2A9B3547}" sibTransId="{44C89254-ABB8-4667-9284-50D51F347D0D}"/>
    <dgm:cxn modelId="{ECB950B7-7C7B-4FD0-96D7-EF7DA476A91A}" type="presOf" srcId="{FB9DDBDB-736C-45CA-97EB-1E4860164008}" destId="{4DC8CC63-C4A2-4E85-A1BF-4D4E08ABA9DE}" srcOrd="0" destOrd="0" presId="urn:microsoft.com/office/officeart/2018/2/layout/IconVerticalSolidList"/>
    <dgm:cxn modelId="{316DA1C7-E11D-4F0F-B803-629C4A763329}" srcId="{FB9DDBDB-736C-45CA-97EB-1E4860164008}" destId="{57736EEC-F73B-46D4-B784-4ACDD1E5861C}" srcOrd="1" destOrd="0" parTransId="{BE154C2B-6E90-4C51-9F53-FAEFC6ABAFB4}" sibTransId="{018F746F-6C51-4E66-8E94-27C5581CEB28}"/>
    <dgm:cxn modelId="{3B64AAD5-2401-46EF-8AD5-E1489058B001}" srcId="{FB9DDBDB-736C-45CA-97EB-1E4860164008}" destId="{D3D081AE-D21A-494D-96BA-F84483B794A2}" srcOrd="2" destOrd="0" parTransId="{EDC63A90-A613-4A06-A0A4-1A5C0CAAC8B9}" sibTransId="{889118C0-FED7-42DB-9B87-32A01DC27FA5}"/>
    <dgm:cxn modelId="{CA5E47DA-DBAD-44B9-90C9-F4399D03303B}" type="presOf" srcId="{E2A15CCF-4BDB-4F60-A137-EC5EFDF1BAC0}" destId="{B791C414-B29C-4DAC-BDC2-BC4241821EC2}" srcOrd="0" destOrd="0" presId="urn:microsoft.com/office/officeart/2018/2/layout/IconVerticalSolidList"/>
    <dgm:cxn modelId="{C3A9F0E4-9E72-4FF5-95BA-A0B66F1B7249}" type="presOf" srcId="{409D3A1F-AFFF-4594-B0A2-5654C6A120D2}" destId="{A3E018DD-5C9E-44CA-B337-35AFEAD03B8D}" srcOrd="0" destOrd="0" presId="urn:microsoft.com/office/officeart/2018/2/layout/IconVerticalSolidList"/>
    <dgm:cxn modelId="{E449D9E5-5A3E-4199-87CF-23B410BDEF41}" type="presOf" srcId="{1FDF49FC-EF4A-481F-A410-13C5B1222B90}" destId="{CDB078EE-DFDD-4F48-ADF4-E2AB7B05D1CE}" srcOrd="0" destOrd="0" presId="urn:microsoft.com/office/officeart/2018/2/layout/IconVerticalSolidList"/>
    <dgm:cxn modelId="{8E31A1DE-4A37-4384-AB32-A49514B3773A}" type="presParOf" srcId="{4DC8CC63-C4A2-4E85-A1BF-4D4E08ABA9DE}" destId="{BF2C325A-4656-4431-836B-6278304CE2CB}" srcOrd="0" destOrd="0" presId="urn:microsoft.com/office/officeart/2018/2/layout/IconVerticalSolidList"/>
    <dgm:cxn modelId="{1C41B14D-DFBD-402D-AA01-D9CBCEAEA8FD}" type="presParOf" srcId="{BF2C325A-4656-4431-836B-6278304CE2CB}" destId="{097A101E-A67C-4136-BD9C-F80B3D61E368}" srcOrd="0" destOrd="0" presId="urn:microsoft.com/office/officeart/2018/2/layout/IconVerticalSolidList"/>
    <dgm:cxn modelId="{CDFA188C-3141-47B2-B1FD-D4E0C1CAE57E}" type="presParOf" srcId="{BF2C325A-4656-4431-836B-6278304CE2CB}" destId="{BD1E0776-B795-4A89-AF84-FA134F941E7D}" srcOrd="1" destOrd="0" presId="urn:microsoft.com/office/officeart/2018/2/layout/IconVerticalSolidList"/>
    <dgm:cxn modelId="{9A50E953-47F7-4878-8463-659B6C6ECCEE}" type="presParOf" srcId="{BF2C325A-4656-4431-836B-6278304CE2CB}" destId="{22778FFA-A71E-4BDB-9B1E-D1DC4E7B6D84}" srcOrd="2" destOrd="0" presId="urn:microsoft.com/office/officeart/2018/2/layout/IconVerticalSolidList"/>
    <dgm:cxn modelId="{B9CB6200-C5D9-4612-AE3B-EDEC87355997}" type="presParOf" srcId="{BF2C325A-4656-4431-836B-6278304CE2CB}" destId="{B791C414-B29C-4DAC-BDC2-BC4241821EC2}" srcOrd="3" destOrd="0" presId="urn:microsoft.com/office/officeart/2018/2/layout/IconVerticalSolidList"/>
    <dgm:cxn modelId="{F0D0F72F-709F-458B-8E0C-904F775C3141}" type="presParOf" srcId="{4DC8CC63-C4A2-4E85-A1BF-4D4E08ABA9DE}" destId="{7321A343-311B-4747-93DB-0CDE1D38A4A6}" srcOrd="1" destOrd="0" presId="urn:microsoft.com/office/officeart/2018/2/layout/IconVerticalSolidList"/>
    <dgm:cxn modelId="{9CEBFA59-0F32-4066-9D86-42582085E1CC}" type="presParOf" srcId="{4DC8CC63-C4A2-4E85-A1BF-4D4E08ABA9DE}" destId="{B63B21E9-E4D4-40CC-924B-185B701A2E68}" srcOrd="2" destOrd="0" presId="urn:microsoft.com/office/officeart/2018/2/layout/IconVerticalSolidList"/>
    <dgm:cxn modelId="{1295EDE4-E29C-4129-A439-7B2BF59C1C4F}" type="presParOf" srcId="{B63B21E9-E4D4-40CC-924B-185B701A2E68}" destId="{0E606292-77C9-48D1-BB98-95C1C13BE872}" srcOrd="0" destOrd="0" presId="urn:microsoft.com/office/officeart/2018/2/layout/IconVerticalSolidList"/>
    <dgm:cxn modelId="{D52E3681-6D7C-40E3-B402-56E571CAA483}" type="presParOf" srcId="{B63B21E9-E4D4-40CC-924B-185B701A2E68}" destId="{3259BAA1-1E79-4167-A70B-1AE5FDE70A24}" srcOrd="1" destOrd="0" presId="urn:microsoft.com/office/officeart/2018/2/layout/IconVerticalSolidList"/>
    <dgm:cxn modelId="{50DA2B71-6E57-430A-940A-8E203D65E512}" type="presParOf" srcId="{B63B21E9-E4D4-40CC-924B-185B701A2E68}" destId="{6ABF9F3C-137A-4FDE-A718-F5C1601945A0}" srcOrd="2" destOrd="0" presId="urn:microsoft.com/office/officeart/2018/2/layout/IconVerticalSolidList"/>
    <dgm:cxn modelId="{F8F28B12-1ECF-43A3-A795-34C34D8EC592}" type="presParOf" srcId="{B63B21E9-E4D4-40CC-924B-185B701A2E68}" destId="{CA7050E2-7D9C-4349-B855-6AFEF77CAE86}" srcOrd="3" destOrd="0" presId="urn:microsoft.com/office/officeart/2018/2/layout/IconVerticalSolidList"/>
    <dgm:cxn modelId="{C39142C8-AD71-4E26-A755-A5BE2B4A7414}" type="presParOf" srcId="{4DC8CC63-C4A2-4E85-A1BF-4D4E08ABA9DE}" destId="{749BC9DE-540B-42EF-9F18-E3BE513E6B80}" srcOrd="3" destOrd="0" presId="urn:microsoft.com/office/officeart/2018/2/layout/IconVerticalSolidList"/>
    <dgm:cxn modelId="{006B4B2E-2B6F-41A3-BC92-3F3510D8B080}" type="presParOf" srcId="{4DC8CC63-C4A2-4E85-A1BF-4D4E08ABA9DE}" destId="{8B885B89-023E-4E8A-BA77-F507D4E1D638}" srcOrd="4" destOrd="0" presId="urn:microsoft.com/office/officeart/2018/2/layout/IconVerticalSolidList"/>
    <dgm:cxn modelId="{8B536D02-4180-44BD-8401-59EEAAB27882}" type="presParOf" srcId="{8B885B89-023E-4E8A-BA77-F507D4E1D638}" destId="{399F6336-5AB4-4268-93F0-4D79E96B11E6}" srcOrd="0" destOrd="0" presId="urn:microsoft.com/office/officeart/2018/2/layout/IconVerticalSolidList"/>
    <dgm:cxn modelId="{5B47592D-25E0-473B-A5C7-5E764CF0C791}" type="presParOf" srcId="{8B885B89-023E-4E8A-BA77-F507D4E1D638}" destId="{6987FF3C-5877-4405-B400-4B2BE3F7081E}" srcOrd="1" destOrd="0" presId="urn:microsoft.com/office/officeart/2018/2/layout/IconVerticalSolidList"/>
    <dgm:cxn modelId="{ADAA4F9E-95F2-47B5-A04F-965FB8ED0FBA}" type="presParOf" srcId="{8B885B89-023E-4E8A-BA77-F507D4E1D638}" destId="{F4CB2142-AD2E-428C-953D-F7822BF5942F}" srcOrd="2" destOrd="0" presId="urn:microsoft.com/office/officeart/2018/2/layout/IconVerticalSolidList"/>
    <dgm:cxn modelId="{5D463D46-7132-46CF-AC6C-A4261294B162}" type="presParOf" srcId="{8B885B89-023E-4E8A-BA77-F507D4E1D638}" destId="{DF602820-E03C-4CCB-8B8A-ECE76BA0397C}" srcOrd="3" destOrd="0" presId="urn:microsoft.com/office/officeart/2018/2/layout/IconVerticalSolidList"/>
    <dgm:cxn modelId="{62DA1C08-5998-467D-AE39-7504D481615B}" type="presParOf" srcId="{4DC8CC63-C4A2-4E85-A1BF-4D4E08ABA9DE}" destId="{B22AD3A4-4C1D-4505-8778-29706BFAF43A}" srcOrd="5" destOrd="0" presId="urn:microsoft.com/office/officeart/2018/2/layout/IconVerticalSolidList"/>
    <dgm:cxn modelId="{CAD5CB53-3E02-4D2C-9C5D-09948B880E63}" type="presParOf" srcId="{4DC8CC63-C4A2-4E85-A1BF-4D4E08ABA9DE}" destId="{51AFEB51-9AA0-4311-BE52-12B0ECA8A33D}" srcOrd="6" destOrd="0" presId="urn:microsoft.com/office/officeart/2018/2/layout/IconVerticalSolidList"/>
    <dgm:cxn modelId="{ED464A82-4ABB-4243-AA1A-60EBA17698BF}" type="presParOf" srcId="{51AFEB51-9AA0-4311-BE52-12B0ECA8A33D}" destId="{648DDE5E-832D-4A86-908E-900FEA75DA1A}" srcOrd="0" destOrd="0" presId="urn:microsoft.com/office/officeart/2018/2/layout/IconVerticalSolidList"/>
    <dgm:cxn modelId="{4B88130E-355D-45F9-92F8-BB3CEB8664B4}" type="presParOf" srcId="{51AFEB51-9AA0-4311-BE52-12B0ECA8A33D}" destId="{1ADEA241-10E5-4BA7-87CE-650A23ACB43F}" srcOrd="1" destOrd="0" presId="urn:microsoft.com/office/officeart/2018/2/layout/IconVerticalSolidList"/>
    <dgm:cxn modelId="{90833921-449A-4A8A-8823-3F18CE8523D4}" type="presParOf" srcId="{51AFEB51-9AA0-4311-BE52-12B0ECA8A33D}" destId="{79E47445-E4A7-405B-9F79-987DFF9A122E}" srcOrd="2" destOrd="0" presId="urn:microsoft.com/office/officeart/2018/2/layout/IconVerticalSolidList"/>
    <dgm:cxn modelId="{A7F928E8-C7D1-4380-A713-9FFE8E4742D4}" type="presParOf" srcId="{51AFEB51-9AA0-4311-BE52-12B0ECA8A33D}" destId="{CDB078EE-DFDD-4F48-ADF4-E2AB7B05D1CE}" srcOrd="3" destOrd="0" presId="urn:microsoft.com/office/officeart/2018/2/layout/IconVerticalSolidList"/>
    <dgm:cxn modelId="{B3095003-BD9D-4E47-9AE0-B326A111B867}" type="presParOf" srcId="{4DC8CC63-C4A2-4E85-A1BF-4D4E08ABA9DE}" destId="{AB332948-812B-4AE6-B7DB-7A6EC386D374}" srcOrd="7" destOrd="0" presId="urn:microsoft.com/office/officeart/2018/2/layout/IconVerticalSolidList"/>
    <dgm:cxn modelId="{DEC02B11-D08E-48DE-8C4F-14AA689D0CCC}" type="presParOf" srcId="{4DC8CC63-C4A2-4E85-A1BF-4D4E08ABA9DE}" destId="{229251D0-D710-484E-92CC-0D92CE069268}" srcOrd="8" destOrd="0" presId="urn:microsoft.com/office/officeart/2018/2/layout/IconVerticalSolidList"/>
    <dgm:cxn modelId="{C9B7A048-9963-4D27-9565-D16435D4E969}" type="presParOf" srcId="{229251D0-D710-484E-92CC-0D92CE069268}" destId="{CE33C3D9-47BE-4266-829C-A6E7C3D405D8}" srcOrd="0" destOrd="0" presId="urn:microsoft.com/office/officeart/2018/2/layout/IconVerticalSolidList"/>
    <dgm:cxn modelId="{740F822B-371D-4F30-AC10-50259BCF39D2}" type="presParOf" srcId="{229251D0-D710-484E-92CC-0D92CE069268}" destId="{AD86EACA-DF7E-4CEC-AEC3-E316C16B31C0}" srcOrd="1" destOrd="0" presId="urn:microsoft.com/office/officeart/2018/2/layout/IconVerticalSolidList"/>
    <dgm:cxn modelId="{A4AF9598-9E76-4159-A3B0-D1AA5B0A1960}" type="presParOf" srcId="{229251D0-D710-484E-92CC-0D92CE069268}" destId="{395050CC-51A5-455B-95FC-0FAACE1E10B4}" srcOrd="2" destOrd="0" presId="urn:microsoft.com/office/officeart/2018/2/layout/IconVerticalSolidList"/>
    <dgm:cxn modelId="{8D0D3C9D-4076-4598-8935-6D96143B841B}" type="presParOf" srcId="{229251D0-D710-484E-92CC-0D92CE069268}" destId="{A8649BCC-0B58-4246-BF9A-CFB5500C9E6F}" srcOrd="3" destOrd="0" presId="urn:microsoft.com/office/officeart/2018/2/layout/IconVerticalSolidList"/>
    <dgm:cxn modelId="{D23DCADC-1ACC-42BA-A9EB-3B9326BFA71B}" type="presParOf" srcId="{4DC8CC63-C4A2-4E85-A1BF-4D4E08ABA9DE}" destId="{1EF362C7-E649-4CC6-8B2A-2B1FD76C257B}" srcOrd="9" destOrd="0" presId="urn:microsoft.com/office/officeart/2018/2/layout/IconVerticalSolidList"/>
    <dgm:cxn modelId="{82486037-6626-423C-B87C-EB16720666F3}" type="presParOf" srcId="{4DC8CC63-C4A2-4E85-A1BF-4D4E08ABA9DE}" destId="{9FB644D2-0277-4F03-9E44-EA26365C361E}" srcOrd="10" destOrd="0" presId="urn:microsoft.com/office/officeart/2018/2/layout/IconVerticalSolidList"/>
    <dgm:cxn modelId="{0CC33284-26F7-47FC-8D13-70ADAE1E0D9B}" type="presParOf" srcId="{9FB644D2-0277-4F03-9E44-EA26365C361E}" destId="{F8538D80-9947-40B0-A598-2342BBF42A2C}" srcOrd="0" destOrd="0" presId="urn:microsoft.com/office/officeart/2018/2/layout/IconVerticalSolidList"/>
    <dgm:cxn modelId="{9497C6E8-1D63-40D5-9D1E-150797350A88}" type="presParOf" srcId="{9FB644D2-0277-4F03-9E44-EA26365C361E}" destId="{D8B1496F-545B-465F-BC6A-155BB24FDBFD}" srcOrd="1" destOrd="0" presId="urn:microsoft.com/office/officeart/2018/2/layout/IconVerticalSolidList"/>
    <dgm:cxn modelId="{34A21286-10DD-4C3F-ABE9-9AC5BFD795B5}" type="presParOf" srcId="{9FB644D2-0277-4F03-9E44-EA26365C361E}" destId="{8346D170-9DD5-4537-AA20-A52F3A4E912E}" srcOrd="2" destOrd="0" presId="urn:microsoft.com/office/officeart/2018/2/layout/IconVerticalSolidList"/>
    <dgm:cxn modelId="{C419F2C9-9E46-404B-8ED6-10A7FE374661}" type="presParOf" srcId="{9FB644D2-0277-4F03-9E44-EA26365C361E}" destId="{D75F9BE8-D857-4B9F-960F-2D648742E61F}" srcOrd="3" destOrd="0" presId="urn:microsoft.com/office/officeart/2018/2/layout/IconVerticalSolidList"/>
    <dgm:cxn modelId="{5C9D21BB-7EBD-408E-98DD-F76ADAAE0474}" type="presParOf" srcId="{4DC8CC63-C4A2-4E85-A1BF-4D4E08ABA9DE}" destId="{0466297E-B7CB-42CD-8078-C6CF0F459CAB}" srcOrd="11" destOrd="0" presId="urn:microsoft.com/office/officeart/2018/2/layout/IconVerticalSolidList"/>
    <dgm:cxn modelId="{6BB74583-E2BF-4F53-8FC5-0EDE528A616A}" type="presParOf" srcId="{4DC8CC63-C4A2-4E85-A1BF-4D4E08ABA9DE}" destId="{35E5D76E-EFF8-4E1C-84D7-43B94384542D}" srcOrd="12" destOrd="0" presId="urn:microsoft.com/office/officeart/2018/2/layout/IconVerticalSolidList"/>
    <dgm:cxn modelId="{09BF4DC3-CEE6-46BF-B77D-8611E02A70DE}" type="presParOf" srcId="{35E5D76E-EFF8-4E1C-84D7-43B94384542D}" destId="{0AAE4751-86C2-4AC9-A865-B69E45DA59A1}" srcOrd="0" destOrd="0" presId="urn:microsoft.com/office/officeart/2018/2/layout/IconVerticalSolidList"/>
    <dgm:cxn modelId="{33196509-F986-4A09-8AC1-4C87AC52A64B}" type="presParOf" srcId="{35E5D76E-EFF8-4E1C-84D7-43B94384542D}" destId="{9CC45E37-4DC5-4992-834E-FB60EEC4E249}" srcOrd="1" destOrd="0" presId="urn:microsoft.com/office/officeart/2018/2/layout/IconVerticalSolidList"/>
    <dgm:cxn modelId="{24FFB6C0-8048-41BE-81A3-B3B648F59438}" type="presParOf" srcId="{35E5D76E-EFF8-4E1C-84D7-43B94384542D}" destId="{ED27AD14-BA62-49C2-A562-0D0DF29A3972}" srcOrd="2" destOrd="0" presId="urn:microsoft.com/office/officeart/2018/2/layout/IconVerticalSolidList"/>
    <dgm:cxn modelId="{E97B5DC2-5FA3-4737-9805-06F8C4A0A2B5}" type="presParOf" srcId="{35E5D76E-EFF8-4E1C-84D7-43B94384542D}" destId="{A3E018DD-5C9E-44CA-B337-35AFEAD03B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D0A6A-84A2-4CAF-8E79-6B7E65B4F592}">
      <dsp:nvSpPr>
        <dsp:cNvPr id="0" name=""/>
        <dsp:cNvSpPr/>
      </dsp:nvSpPr>
      <dsp:spPr>
        <a:xfrm>
          <a:off x="264008" y="451240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47F32-0366-435D-ACDB-F51729B7D76D}">
      <dsp:nvSpPr>
        <dsp:cNvPr id="0" name=""/>
        <dsp:cNvSpPr/>
      </dsp:nvSpPr>
      <dsp:spPr>
        <a:xfrm>
          <a:off x="550151" y="737383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D8244-F415-4002-B22C-BB44C90A1251}">
      <dsp:nvSpPr>
        <dsp:cNvPr id="0" name=""/>
        <dsp:cNvSpPr/>
      </dsp:nvSpPr>
      <dsp:spPr>
        <a:xfrm>
          <a:off x="1918575" y="45124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 err="1"/>
            <a:t>pgBadger</a:t>
          </a:r>
          <a:r>
            <a:rPr lang="en-US" sz="1300" b="0" i="0" kern="1200" dirty="0"/>
            <a:t> is a PostgreSQL log analyzer built for speed providing fully detailed reports based on your PostgreSQL log files. </a:t>
          </a:r>
          <a:endParaRPr lang="en-US" sz="1300" kern="1200" dirty="0"/>
        </a:p>
      </dsp:txBody>
      <dsp:txXfrm>
        <a:off x="1918575" y="451240"/>
        <a:ext cx="3211807" cy="1362585"/>
      </dsp:txXfrm>
    </dsp:sp>
    <dsp:sp modelId="{9F76F6C9-D892-4188-9716-9E94FE1DCE6D}">
      <dsp:nvSpPr>
        <dsp:cNvPr id="0" name=""/>
        <dsp:cNvSpPr/>
      </dsp:nvSpPr>
      <dsp:spPr>
        <a:xfrm>
          <a:off x="5690016" y="451240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1BE84-D3E0-424C-A6C1-B41B316F260E}">
      <dsp:nvSpPr>
        <dsp:cNvPr id="0" name=""/>
        <dsp:cNvSpPr/>
      </dsp:nvSpPr>
      <dsp:spPr>
        <a:xfrm>
          <a:off x="5976159" y="737383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FDE4A-FCBA-4771-B116-A2AF3A9963B0}">
      <dsp:nvSpPr>
        <dsp:cNvPr id="0" name=""/>
        <dsp:cNvSpPr/>
      </dsp:nvSpPr>
      <dsp:spPr>
        <a:xfrm>
          <a:off x="7352966" y="769656"/>
          <a:ext cx="3211807" cy="567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Perl  based script </a:t>
          </a:r>
          <a:r>
            <a:rPr lang="en-US" sz="1300" b="0" i="0" kern="1200" dirty="0"/>
            <a:t>and uses a JavaScript library (flotr2) to draw graphs</a:t>
          </a:r>
          <a:endParaRPr lang="en-US" sz="1300" kern="1200" dirty="0"/>
        </a:p>
      </dsp:txBody>
      <dsp:txXfrm>
        <a:off x="7352966" y="769656"/>
        <a:ext cx="3211807" cy="567148"/>
      </dsp:txXfrm>
    </dsp:sp>
    <dsp:sp modelId="{3CE7509E-967C-48E5-9267-8D1CABD0C6F6}">
      <dsp:nvSpPr>
        <dsp:cNvPr id="0" name=""/>
        <dsp:cNvSpPr/>
      </dsp:nvSpPr>
      <dsp:spPr>
        <a:xfrm>
          <a:off x="264008" y="2556838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A3DCD-7EA2-40AA-9333-E7FBA32C31A3}">
      <dsp:nvSpPr>
        <dsp:cNvPr id="0" name=""/>
        <dsp:cNvSpPr/>
      </dsp:nvSpPr>
      <dsp:spPr>
        <a:xfrm>
          <a:off x="550151" y="2842981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B8CEE-517E-4A6C-892A-69B95AEB62CE}">
      <dsp:nvSpPr>
        <dsp:cNvPr id="0" name=""/>
        <dsp:cNvSpPr/>
      </dsp:nvSpPr>
      <dsp:spPr>
        <a:xfrm>
          <a:off x="1918575" y="2556838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pgBadger is able to autodetect your log file format (syslog, stderr, csvlog or jsonlog).</a:t>
          </a:r>
          <a:endParaRPr lang="en-US" sz="1300" kern="1200"/>
        </a:p>
      </dsp:txBody>
      <dsp:txXfrm>
        <a:off x="1918575" y="2556838"/>
        <a:ext cx="3211807" cy="1362585"/>
      </dsp:txXfrm>
    </dsp:sp>
    <dsp:sp modelId="{D048CC99-3CC8-432D-B742-02514FC356A0}">
      <dsp:nvSpPr>
        <dsp:cNvPr id="0" name=""/>
        <dsp:cNvSpPr/>
      </dsp:nvSpPr>
      <dsp:spPr>
        <a:xfrm>
          <a:off x="5690016" y="2556838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D24C6-A819-4576-AAA3-D19AF964BD45}">
      <dsp:nvSpPr>
        <dsp:cNvPr id="0" name=""/>
        <dsp:cNvSpPr/>
      </dsp:nvSpPr>
      <dsp:spPr>
        <a:xfrm>
          <a:off x="5976159" y="2842981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1AC5C-8367-42E4-A60F-A491826597A0}">
      <dsp:nvSpPr>
        <dsp:cNvPr id="0" name=""/>
        <dsp:cNvSpPr/>
      </dsp:nvSpPr>
      <dsp:spPr>
        <a:xfrm>
          <a:off x="7344584" y="2556838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 err="1"/>
            <a:t>pgBadger</a:t>
          </a:r>
          <a:r>
            <a:rPr lang="en-US" sz="1300" b="0" i="0" kern="1200" dirty="0"/>
            <a:t> supports any custom format set in the </a:t>
          </a:r>
          <a:r>
            <a:rPr lang="en-US" sz="1300" b="0" i="0" kern="1200" dirty="0" err="1"/>
            <a:t>log_line_prefix</a:t>
          </a:r>
          <a:r>
            <a:rPr lang="en-US" sz="1300" b="0" i="0" kern="1200" dirty="0"/>
            <a:t> directive of your </a:t>
          </a:r>
          <a:r>
            <a:rPr lang="en-US" sz="1300" b="0" i="0" kern="1200" dirty="0" err="1"/>
            <a:t>postgresql.conf</a:t>
          </a:r>
          <a:r>
            <a:rPr lang="en-US" sz="1300" b="0" i="0" kern="1200" dirty="0"/>
            <a:t> file as long as it at least specifies the %t and %p patterns.</a:t>
          </a:r>
          <a:endParaRPr lang="en-US" sz="1300" kern="1200" dirty="0"/>
        </a:p>
      </dsp:txBody>
      <dsp:txXfrm>
        <a:off x="7344584" y="2556838"/>
        <a:ext cx="3211807" cy="1362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A101E-A67C-4136-BD9C-F80B3D61E368}">
      <dsp:nvSpPr>
        <dsp:cNvPr id="0" name=""/>
        <dsp:cNvSpPr/>
      </dsp:nvSpPr>
      <dsp:spPr>
        <a:xfrm>
          <a:off x="0" y="465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E0776-B795-4A89-AF84-FA134F941E7D}">
      <dsp:nvSpPr>
        <dsp:cNvPr id="0" name=""/>
        <dsp:cNvSpPr/>
      </dsp:nvSpPr>
      <dsp:spPr>
        <a:xfrm>
          <a:off x="193842" y="144645"/>
          <a:ext cx="352440" cy="3524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1C414-B29C-4DAC-BDC2-BC4241821EC2}">
      <dsp:nvSpPr>
        <dsp:cNvPr id="0" name=""/>
        <dsp:cNvSpPr/>
      </dsp:nvSpPr>
      <dsp:spPr>
        <a:xfrm>
          <a:off x="740125" y="465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Queries by type (select/insert/update/delete).</a:t>
          </a:r>
        </a:p>
      </dsp:txBody>
      <dsp:txXfrm>
        <a:off x="740125" y="465"/>
        <a:ext cx="5550100" cy="640801"/>
      </dsp:txXfrm>
    </dsp:sp>
    <dsp:sp modelId="{0E606292-77C9-48D1-BB98-95C1C13BE872}">
      <dsp:nvSpPr>
        <dsp:cNvPr id="0" name=""/>
        <dsp:cNvSpPr/>
      </dsp:nvSpPr>
      <dsp:spPr>
        <a:xfrm>
          <a:off x="0" y="801467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9BAA1-1E79-4167-A70B-1AE5FDE70A24}">
      <dsp:nvSpPr>
        <dsp:cNvPr id="0" name=""/>
        <dsp:cNvSpPr/>
      </dsp:nvSpPr>
      <dsp:spPr>
        <a:xfrm>
          <a:off x="193842" y="945647"/>
          <a:ext cx="352440" cy="3524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050E2-7D9C-4349-B855-6AFEF77CAE86}">
      <dsp:nvSpPr>
        <dsp:cNvPr id="0" name=""/>
        <dsp:cNvSpPr/>
      </dsp:nvSpPr>
      <dsp:spPr>
        <a:xfrm>
          <a:off x="740125" y="801467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Connections per database/user/client/application.</a:t>
          </a:r>
        </a:p>
      </dsp:txBody>
      <dsp:txXfrm>
        <a:off x="740125" y="801467"/>
        <a:ext cx="5550100" cy="640801"/>
      </dsp:txXfrm>
    </dsp:sp>
    <dsp:sp modelId="{399F6336-5AB4-4268-93F0-4D79E96B11E6}">
      <dsp:nvSpPr>
        <dsp:cNvPr id="0" name=""/>
        <dsp:cNvSpPr/>
      </dsp:nvSpPr>
      <dsp:spPr>
        <a:xfrm>
          <a:off x="0" y="1602469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7FF3C-5877-4405-B400-4B2BE3F7081E}">
      <dsp:nvSpPr>
        <dsp:cNvPr id="0" name=""/>
        <dsp:cNvSpPr/>
      </dsp:nvSpPr>
      <dsp:spPr>
        <a:xfrm>
          <a:off x="193842" y="1746649"/>
          <a:ext cx="352440" cy="3524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02820-E03C-4CCB-8B8A-ECE76BA0397C}">
      <dsp:nvSpPr>
        <dsp:cNvPr id="0" name=""/>
        <dsp:cNvSpPr/>
      </dsp:nvSpPr>
      <dsp:spPr>
        <a:xfrm>
          <a:off x="740125" y="1602469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Distribution of queries type per database/application</a:t>
          </a:r>
        </a:p>
      </dsp:txBody>
      <dsp:txXfrm>
        <a:off x="740125" y="1602469"/>
        <a:ext cx="5550100" cy="640801"/>
      </dsp:txXfrm>
    </dsp:sp>
    <dsp:sp modelId="{648DDE5E-832D-4A86-908E-900FEA75DA1A}">
      <dsp:nvSpPr>
        <dsp:cNvPr id="0" name=""/>
        <dsp:cNvSpPr/>
      </dsp:nvSpPr>
      <dsp:spPr>
        <a:xfrm>
          <a:off x="0" y="2403471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EA241-10E5-4BA7-87CE-650A23ACB43F}">
      <dsp:nvSpPr>
        <dsp:cNvPr id="0" name=""/>
        <dsp:cNvSpPr/>
      </dsp:nvSpPr>
      <dsp:spPr>
        <a:xfrm>
          <a:off x="193842" y="2547652"/>
          <a:ext cx="352440" cy="3524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078EE-DFDD-4F48-ADF4-E2AB7B05D1CE}">
      <dsp:nvSpPr>
        <dsp:cNvPr id="0" name=""/>
        <dsp:cNvSpPr/>
      </dsp:nvSpPr>
      <dsp:spPr>
        <a:xfrm>
          <a:off x="740125" y="2403471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Sessions per database/user/client/application.</a:t>
          </a:r>
        </a:p>
      </dsp:txBody>
      <dsp:txXfrm>
        <a:off x="740125" y="2403471"/>
        <a:ext cx="5550100" cy="640801"/>
      </dsp:txXfrm>
    </dsp:sp>
    <dsp:sp modelId="{CE33C3D9-47BE-4266-829C-A6E7C3D405D8}">
      <dsp:nvSpPr>
        <dsp:cNvPr id="0" name=""/>
        <dsp:cNvSpPr/>
      </dsp:nvSpPr>
      <dsp:spPr>
        <a:xfrm>
          <a:off x="0" y="3204473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6EACA-DF7E-4CEC-AEC3-E316C16B31C0}">
      <dsp:nvSpPr>
        <dsp:cNvPr id="0" name=""/>
        <dsp:cNvSpPr/>
      </dsp:nvSpPr>
      <dsp:spPr>
        <a:xfrm>
          <a:off x="193842" y="3348654"/>
          <a:ext cx="352440" cy="3524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9BCC-0B58-4246-BF9A-CFB5500C9E6F}">
      <dsp:nvSpPr>
        <dsp:cNvPr id="0" name=""/>
        <dsp:cNvSpPr/>
      </dsp:nvSpPr>
      <dsp:spPr>
        <a:xfrm>
          <a:off x="740125" y="3204473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Locks statistics.  </a:t>
          </a:r>
        </a:p>
      </dsp:txBody>
      <dsp:txXfrm>
        <a:off x="740125" y="3204473"/>
        <a:ext cx="5550100" cy="640801"/>
      </dsp:txXfrm>
    </dsp:sp>
    <dsp:sp modelId="{F8538D80-9947-40B0-A598-2342BBF42A2C}">
      <dsp:nvSpPr>
        <dsp:cNvPr id="0" name=""/>
        <dsp:cNvSpPr/>
      </dsp:nvSpPr>
      <dsp:spPr>
        <a:xfrm>
          <a:off x="0" y="4005475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1496F-545B-465F-BC6A-155BB24FDBFD}">
      <dsp:nvSpPr>
        <dsp:cNvPr id="0" name=""/>
        <dsp:cNvSpPr/>
      </dsp:nvSpPr>
      <dsp:spPr>
        <a:xfrm>
          <a:off x="193842" y="4149656"/>
          <a:ext cx="352440" cy="3524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F9BE8-D857-4B9F-960F-2D648742E61F}">
      <dsp:nvSpPr>
        <dsp:cNvPr id="0" name=""/>
        <dsp:cNvSpPr/>
      </dsp:nvSpPr>
      <dsp:spPr>
        <a:xfrm>
          <a:off x="740125" y="4005475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Autovacuum and autoanalyze per table.</a:t>
          </a:r>
        </a:p>
      </dsp:txBody>
      <dsp:txXfrm>
        <a:off x="740125" y="4005475"/>
        <a:ext cx="5550100" cy="640801"/>
      </dsp:txXfrm>
    </dsp:sp>
    <dsp:sp modelId="{0AAE4751-86C2-4AC9-A865-B69E45DA59A1}">
      <dsp:nvSpPr>
        <dsp:cNvPr id="0" name=""/>
        <dsp:cNvSpPr/>
      </dsp:nvSpPr>
      <dsp:spPr>
        <a:xfrm>
          <a:off x="0" y="4806477"/>
          <a:ext cx="6290226" cy="6408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45E37-4DC5-4992-834E-FB60EEC4E249}">
      <dsp:nvSpPr>
        <dsp:cNvPr id="0" name=""/>
        <dsp:cNvSpPr/>
      </dsp:nvSpPr>
      <dsp:spPr>
        <a:xfrm>
          <a:off x="193842" y="4950658"/>
          <a:ext cx="352440" cy="35244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018DD-5C9E-44CA-B337-35AFEAD03B8D}">
      <dsp:nvSpPr>
        <dsp:cNvPr id="0" name=""/>
        <dsp:cNvSpPr/>
      </dsp:nvSpPr>
      <dsp:spPr>
        <a:xfrm>
          <a:off x="740125" y="4806477"/>
          <a:ext cx="5550100" cy="640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818" tIns="67818" rIns="67818" bIns="678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Queries per user and total duration per user.</a:t>
          </a:r>
        </a:p>
      </dsp:txBody>
      <dsp:txXfrm>
        <a:off x="740125" y="4806477"/>
        <a:ext cx="5550100" cy="640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45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72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5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84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3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12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9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7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63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338" y="780511"/>
            <a:ext cx="7372350" cy="3404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7200" dirty="0"/>
              <a:t>Module -8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854450" y="4375149"/>
            <a:ext cx="7372350" cy="13888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dirty="0"/>
              <a:t>PGBADGER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A57D80F0-E0CE-4DCF-A32A-DB7CE73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456415" cy="1056038"/>
          </a:xfrm>
        </p:spPr>
        <p:txBody>
          <a:bodyPr anchorCtr="1">
            <a:normAutofit/>
          </a:bodyPr>
          <a:lstStyle/>
          <a:p>
            <a:r>
              <a:rPr lang="en-US" b="1" dirty="0" err="1">
                <a:cs typeface="Aparajita" panose="02020603050405020304" pitchFamily="18" charset="0"/>
              </a:rPr>
              <a:t>PgBadger</a:t>
            </a:r>
            <a:endParaRPr lang="en-US" b="1" dirty="0">
              <a:cs typeface="Aparajita" panose="02020603050405020304" pitchFamily="18" charset="0"/>
            </a:endParaRPr>
          </a:p>
        </p:txBody>
      </p:sp>
      <p:graphicFrame>
        <p:nvGraphicFramePr>
          <p:cNvPr id="38" name="Content Placeholder 3">
            <a:extLst>
              <a:ext uri="{FF2B5EF4-FFF2-40B4-BE49-F238E27FC236}">
                <a16:creationId xmlns:a16="http://schemas.microsoft.com/office/drawing/2014/main" id="{4BBE07E1-F566-A042-DD10-5AF617958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378763"/>
              </p:ext>
            </p:extLst>
          </p:nvPr>
        </p:nvGraphicFramePr>
        <p:xfrm>
          <a:off x="685800" y="1996580"/>
          <a:ext cx="10820400" cy="43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97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 anchorCtr="1">
            <a:normAutofit/>
          </a:bodyPr>
          <a:lstStyle/>
          <a:p>
            <a:r>
              <a:rPr lang="en-US" b="1" dirty="0" err="1">
                <a:cs typeface="Aparajita" panose="02020603050405020304" pitchFamily="18" charset="0"/>
              </a:rPr>
              <a:t>PgBadger</a:t>
            </a:r>
            <a:r>
              <a:rPr lang="en-US" b="1" dirty="0">
                <a:cs typeface="Aparajita" panose="02020603050405020304" pitchFamily="18" charset="0"/>
              </a:rPr>
              <a:t> Features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B430B-426B-E866-F217-E18D6936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343949"/>
            <a:ext cx="7086600" cy="619107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    The most time consuming prepare/bind queries    </a:t>
            </a:r>
          </a:p>
          <a:p>
            <a:r>
              <a:rPr lang="en-US" sz="1600" dirty="0"/>
              <a:t>    The most frequent queries.</a:t>
            </a:r>
          </a:p>
          <a:p>
            <a:r>
              <a:rPr lang="en-US" sz="1600" dirty="0"/>
              <a:t>    The most frequent waiting queries.</a:t>
            </a:r>
          </a:p>
          <a:p>
            <a:r>
              <a:rPr lang="en-US" sz="1600" dirty="0"/>
              <a:t>    Queries that waited the most.</a:t>
            </a:r>
          </a:p>
          <a:p>
            <a:r>
              <a:rPr lang="en-US" sz="1600" dirty="0"/>
              <a:t>    Queries generating the most temporary files.</a:t>
            </a:r>
          </a:p>
          <a:p>
            <a:r>
              <a:rPr lang="en-US" sz="1600" dirty="0"/>
              <a:t>    Queries generating the largest temporary files.</a:t>
            </a:r>
          </a:p>
          <a:p>
            <a:r>
              <a:rPr lang="en-US" sz="1600" dirty="0"/>
              <a:t>    The slowest queries.</a:t>
            </a:r>
          </a:p>
          <a:p>
            <a:r>
              <a:rPr lang="en-US" sz="1600" dirty="0"/>
              <a:t>    Queries that took up the most time.</a:t>
            </a:r>
          </a:p>
          <a:p>
            <a:r>
              <a:rPr lang="en-US" sz="1600" dirty="0"/>
              <a:t>    Overall statistics.</a:t>
            </a:r>
          </a:p>
          <a:p>
            <a:r>
              <a:rPr lang="en-US" sz="1600" dirty="0"/>
              <a:t>    The most frequent errors.</a:t>
            </a:r>
          </a:p>
          <a:p>
            <a:r>
              <a:rPr lang="en-US" sz="1600" dirty="0"/>
              <a:t>    Histogram of query times.</a:t>
            </a:r>
          </a:p>
          <a:p>
            <a:r>
              <a:rPr lang="en-US" sz="1600" dirty="0"/>
              <a:t>    Histogram of sessions times.</a:t>
            </a:r>
          </a:p>
          <a:p>
            <a:r>
              <a:rPr lang="en-US" sz="1600" dirty="0"/>
              <a:t>    Users involved in top queries.</a:t>
            </a:r>
          </a:p>
          <a:p>
            <a:r>
              <a:rPr lang="en-US" sz="1600" dirty="0"/>
              <a:t>    Applications involved in top queries.</a:t>
            </a:r>
          </a:p>
          <a:p>
            <a:r>
              <a:rPr lang="en-US" sz="1600" dirty="0"/>
              <a:t>    Queries generating the most cancellation.</a:t>
            </a:r>
          </a:p>
          <a:p>
            <a:r>
              <a:rPr lang="en-US" sz="1600" dirty="0"/>
              <a:t>    Queries most cancelled.</a:t>
            </a:r>
          </a:p>
        </p:txBody>
      </p:sp>
    </p:spTree>
    <p:extLst>
      <p:ext uri="{BB962C8B-B14F-4D97-AF65-F5344CB8AC3E}">
        <p14:creationId xmlns:p14="http://schemas.microsoft.com/office/powerpoint/2010/main" val="315302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8626410" cy="1293028"/>
          </a:xfrm>
        </p:spPr>
        <p:txBody>
          <a:bodyPr anchorCtr="1"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hourly charts</a:t>
            </a:r>
            <a:endParaRPr lang="en-US" b="1" dirty="0">
              <a:solidFill>
                <a:srgbClr val="FFFFFF"/>
              </a:solidFill>
              <a:cs typeface="Aparajita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B430B-426B-E866-F217-E18D6936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4" y="2821774"/>
            <a:ext cx="10386526" cy="3396911"/>
          </a:xfrm>
        </p:spPr>
        <p:txBody>
          <a:bodyPr>
            <a:normAutofit/>
          </a:bodyPr>
          <a:lstStyle/>
          <a:p>
            <a:r>
              <a:rPr lang="en-US" sz="2400" dirty="0"/>
              <a:t>    Checkpoints statistics.</a:t>
            </a:r>
          </a:p>
          <a:p>
            <a:r>
              <a:rPr lang="en-US" sz="2400" dirty="0"/>
              <a:t>    Temporary file statistics.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Autovacuum</a:t>
            </a:r>
            <a:r>
              <a:rPr lang="en-US" sz="2400" dirty="0"/>
              <a:t> and </a:t>
            </a:r>
            <a:r>
              <a:rPr lang="en-US" sz="2400" dirty="0" err="1"/>
              <a:t>autoanalyze</a:t>
            </a:r>
            <a:r>
              <a:rPr lang="en-US" sz="2400" dirty="0"/>
              <a:t> statistics.</a:t>
            </a:r>
          </a:p>
          <a:p>
            <a:r>
              <a:rPr lang="en-US" sz="2400" dirty="0"/>
              <a:t>    SQL queries statistics.</a:t>
            </a:r>
          </a:p>
          <a:p>
            <a:r>
              <a:rPr lang="en-US" sz="2400" dirty="0"/>
              <a:t>    Cancelled queries.</a:t>
            </a:r>
          </a:p>
          <a:p>
            <a:r>
              <a:rPr lang="en-US" sz="2400" dirty="0"/>
              <a:t>    Error events (panic, fatal, error and warning).</a:t>
            </a:r>
          </a:p>
          <a:p>
            <a:r>
              <a:rPr lang="en-US" sz="2400" dirty="0"/>
              <a:t>    Error class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27784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anchorCtr="1">
            <a:normAutofit/>
          </a:bodyPr>
          <a:lstStyle/>
          <a:p>
            <a:r>
              <a:rPr lang="en-US" b="1">
                <a:solidFill>
                  <a:schemeClr val="bg1"/>
                </a:solidFill>
                <a:cs typeface="Aparajita" panose="02020603050405020304" pitchFamily="18" charset="0"/>
              </a:rPr>
              <a:t>Pie charts</a:t>
            </a:r>
            <a:endParaRPr lang="en-US" b="1" dirty="0">
              <a:solidFill>
                <a:schemeClr val="bg1"/>
              </a:solidFill>
              <a:cs typeface="Aparajita" panose="02020603050405020304" pitchFamily="18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58F19F3-2F16-A9CB-082B-A3C8F136D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571051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49046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 anchorCtr="1"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Aparajita" panose="02020603050405020304" pitchFamily="18" charset="0"/>
              </a:rPr>
              <a:t>Pgbouncer</a:t>
            </a:r>
            <a:endParaRPr lang="en-US" b="1" dirty="0">
              <a:solidFill>
                <a:srgbClr val="FFFFFF"/>
              </a:solidFill>
              <a:cs typeface="Aparajita" panose="02020603050405020304" pitchFamily="18" charset="0"/>
            </a:endParaRP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65EB430B-426B-E866-F217-E18D6936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265" y="402166"/>
            <a:ext cx="6271477" cy="6233525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    Established connections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Connections per database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Connections per user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Connections per host 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Request Throughput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Bytes I/O Throughput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Average Query Duration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Simultaneous sessions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Histogram of sessions times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Sessions per database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Sessions per user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Sessions per host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Most used reserved pools</a:t>
            </a:r>
          </a:p>
          <a:p>
            <a:r>
              <a:rPr lang="en-US" sz="2000" dirty="0">
                <a:solidFill>
                  <a:schemeClr val="tx2"/>
                </a:solidFill>
              </a:rPr>
              <a:t>    Most Frequent Errors/Events</a:t>
            </a:r>
          </a:p>
        </p:txBody>
      </p:sp>
    </p:spTree>
    <p:extLst>
      <p:ext uri="{BB962C8B-B14F-4D97-AF65-F5344CB8AC3E}">
        <p14:creationId xmlns:p14="http://schemas.microsoft.com/office/powerpoint/2010/main" val="2424769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 anchorCtr="1">
            <a:normAutofit/>
          </a:bodyPr>
          <a:lstStyle/>
          <a:p>
            <a:r>
              <a:rPr lang="en-US" sz="3600" b="1" dirty="0" err="1">
                <a:cs typeface="Aparajita" panose="02020603050405020304" pitchFamily="18" charset="0"/>
              </a:rPr>
              <a:t>Pgbadger</a:t>
            </a:r>
            <a:r>
              <a:rPr lang="en-US" sz="3600" b="1" dirty="0">
                <a:cs typeface="Aparajita" panose="02020603050405020304" pitchFamily="18" charset="0"/>
              </a:rPr>
              <a:t> installation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B430B-426B-E866-F217-E18D6936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214603"/>
            <a:ext cx="6549457" cy="63821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u="sng" dirty="0"/>
              <a:t>Prerequisites:</a:t>
            </a:r>
          </a:p>
          <a:p>
            <a:pPr marL="0" indent="0">
              <a:buNone/>
            </a:pPr>
            <a:r>
              <a:rPr lang="en-US" sz="2400" dirty="0"/>
              <a:t>  Ensure Latest Perl distribution  is installed.</a:t>
            </a:r>
          </a:p>
          <a:p>
            <a:pPr marL="0" indent="0">
              <a:buNone/>
            </a:pPr>
            <a:r>
              <a:rPr lang="en-US" sz="2400" dirty="0"/>
              <a:t>      yum install </a:t>
            </a:r>
            <a:r>
              <a:rPr lang="en-US" sz="2400" dirty="0" err="1"/>
              <a:t>perl</a:t>
            </a:r>
            <a:r>
              <a:rPr lang="en-US" sz="2400" dirty="0"/>
              <a:t> </a:t>
            </a:r>
            <a:r>
              <a:rPr lang="en-US" sz="2400" dirty="0" err="1"/>
              <a:t>perl-devel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u="sng" dirty="0"/>
              <a:t>Installation Instructions:</a:t>
            </a:r>
          </a:p>
          <a:p>
            <a:pPr marL="0" indent="0">
              <a:buNone/>
            </a:pPr>
            <a:r>
              <a:rPr lang="en-US" sz="2400" dirty="0"/>
              <a:t>       yum install </a:t>
            </a:r>
            <a:r>
              <a:rPr lang="en-US" sz="2400" dirty="0" err="1"/>
              <a:t>pgbadger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               or </a:t>
            </a:r>
          </a:p>
          <a:p>
            <a:pPr marL="0" indent="0">
              <a:buNone/>
            </a:pPr>
            <a:r>
              <a:rPr lang="en-US" sz="2400" dirty="0"/>
              <a:t> Download from https://github.com/darold/pgbadger/releases</a:t>
            </a:r>
          </a:p>
          <a:p>
            <a:r>
              <a:rPr lang="en-US" sz="2400" dirty="0"/>
              <a:t>   tar </a:t>
            </a:r>
            <a:r>
              <a:rPr lang="en-US" sz="2400" dirty="0" err="1"/>
              <a:t>xzf</a:t>
            </a:r>
            <a:r>
              <a:rPr lang="en-US" sz="2400" dirty="0"/>
              <a:t> pgbadger-12.x.tar.gz</a:t>
            </a:r>
          </a:p>
          <a:p>
            <a:r>
              <a:rPr lang="en-US" sz="2400" dirty="0"/>
              <a:t>   cd pgbadger-12.x/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perl</a:t>
            </a:r>
            <a:r>
              <a:rPr lang="en-US" sz="2400" dirty="0"/>
              <a:t> Makefile.PL</a:t>
            </a:r>
          </a:p>
          <a:p>
            <a:r>
              <a:rPr lang="en-US" sz="2400" dirty="0"/>
              <a:t>   make &amp;&amp; </a:t>
            </a:r>
            <a:r>
              <a:rPr lang="en-US" sz="2400" dirty="0" err="1"/>
              <a:t>sudo</a:t>
            </a:r>
            <a:r>
              <a:rPr lang="en-US" sz="2400" dirty="0"/>
              <a:t> make install</a:t>
            </a:r>
          </a:p>
        </p:txBody>
      </p:sp>
    </p:spTree>
    <p:extLst>
      <p:ext uri="{BB962C8B-B14F-4D97-AF65-F5344CB8AC3E}">
        <p14:creationId xmlns:p14="http://schemas.microsoft.com/office/powerpoint/2010/main" val="359249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510" y="291641"/>
            <a:ext cx="7434070" cy="557445"/>
          </a:xfrm>
        </p:spPr>
        <p:txBody>
          <a:bodyPr anchorCtr="1">
            <a:normAutofit/>
          </a:bodyPr>
          <a:lstStyle/>
          <a:p>
            <a:r>
              <a:rPr lang="en-US" sz="3200" b="1" dirty="0">
                <a:cs typeface="Aparajita" panose="02020603050405020304" pitchFamily="18" charset="0"/>
              </a:rPr>
              <a:t>Configuration Parameters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B430B-426B-E866-F217-E18D6936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054359"/>
            <a:ext cx="7454077" cy="5579706"/>
          </a:xfrm>
        </p:spPr>
        <p:txBody>
          <a:bodyPr>
            <a:normAutofit/>
          </a:bodyPr>
          <a:lstStyle/>
          <a:p>
            <a:r>
              <a:rPr lang="en-US" sz="1800" dirty="0" err="1"/>
              <a:t>log_min_duration_statement</a:t>
            </a:r>
            <a:r>
              <a:rPr lang="en-US" sz="1800" dirty="0"/>
              <a:t> = 0   (OR)        </a:t>
            </a:r>
          </a:p>
          <a:p>
            <a:r>
              <a:rPr lang="en-US" sz="1800" dirty="0" err="1"/>
              <a:t>log_duration</a:t>
            </a:r>
            <a:r>
              <a:rPr lang="en-US" sz="1800" dirty="0"/>
              <a:t>/</a:t>
            </a:r>
            <a:r>
              <a:rPr lang="en-US" sz="1800" dirty="0" err="1"/>
              <a:t>log_statement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b="1" dirty="0"/>
              <a:t> Log line prefix for stderr output could also be: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log_line_prefix</a:t>
            </a:r>
            <a:r>
              <a:rPr lang="en-US" sz="1800" dirty="0"/>
              <a:t> = '%t [%p]: </a:t>
            </a:r>
            <a:r>
              <a:rPr lang="en-US" sz="1800" dirty="0" err="1"/>
              <a:t>db</a:t>
            </a:r>
            <a:r>
              <a:rPr lang="en-US" sz="1800" dirty="0"/>
              <a:t>=%</a:t>
            </a:r>
            <a:r>
              <a:rPr lang="en-US" sz="1800" dirty="0" err="1"/>
              <a:t>d,user</a:t>
            </a:r>
            <a:r>
              <a:rPr lang="en-US" sz="1800" dirty="0"/>
              <a:t>=%</a:t>
            </a:r>
            <a:r>
              <a:rPr lang="en-US" sz="1800" dirty="0" err="1"/>
              <a:t>u,app</a:t>
            </a:r>
            <a:r>
              <a:rPr lang="en-US" sz="1800" dirty="0"/>
              <a:t>=%</a:t>
            </a:r>
            <a:r>
              <a:rPr lang="en-US" sz="1800" dirty="0" err="1"/>
              <a:t>a,client</a:t>
            </a:r>
            <a:r>
              <a:rPr lang="en-US" sz="1800" dirty="0"/>
              <a:t>=%h’ </a:t>
            </a:r>
            <a:r>
              <a:rPr lang="en-US" sz="1800" b="1" dirty="0"/>
              <a:t>       </a:t>
            </a:r>
          </a:p>
          <a:p>
            <a:pPr marL="0" indent="0">
              <a:buNone/>
            </a:pPr>
            <a:r>
              <a:rPr lang="en-US" sz="1800" b="1" dirty="0"/>
              <a:t> (OR) for syslog output:</a:t>
            </a:r>
          </a:p>
          <a:p>
            <a:r>
              <a:rPr lang="en-US" sz="1800" dirty="0" err="1"/>
              <a:t>log_line_prefix</a:t>
            </a:r>
            <a:r>
              <a:rPr lang="en-US" sz="1800" dirty="0"/>
              <a:t> = '</a:t>
            </a:r>
            <a:r>
              <a:rPr lang="en-US" sz="1800" dirty="0" err="1"/>
              <a:t>db</a:t>
            </a:r>
            <a:r>
              <a:rPr lang="en-US" sz="1800" dirty="0"/>
              <a:t>=%</a:t>
            </a:r>
            <a:r>
              <a:rPr lang="en-US" sz="1800" dirty="0" err="1"/>
              <a:t>d,user</a:t>
            </a:r>
            <a:r>
              <a:rPr lang="en-US" sz="1800" dirty="0"/>
              <a:t>=%</a:t>
            </a:r>
            <a:r>
              <a:rPr lang="en-US" sz="1800" dirty="0" err="1"/>
              <a:t>u,app</a:t>
            </a:r>
            <a:r>
              <a:rPr lang="en-US" sz="1800" dirty="0"/>
              <a:t>=%</a:t>
            </a:r>
            <a:r>
              <a:rPr lang="en-US" sz="1800" dirty="0" err="1"/>
              <a:t>a,client</a:t>
            </a:r>
            <a:r>
              <a:rPr lang="en-US" sz="1800" dirty="0"/>
              <a:t>=%h '</a:t>
            </a:r>
          </a:p>
          <a:p>
            <a:r>
              <a:rPr lang="en-US" sz="1800" dirty="0" err="1"/>
              <a:t>log_checkpoints</a:t>
            </a:r>
            <a:r>
              <a:rPr lang="en-US" sz="1800" dirty="0"/>
              <a:t> = on</a:t>
            </a:r>
          </a:p>
          <a:p>
            <a:r>
              <a:rPr lang="en-US" sz="1800" dirty="0" err="1"/>
              <a:t>log_connections</a:t>
            </a:r>
            <a:r>
              <a:rPr lang="en-US" sz="1800" dirty="0"/>
              <a:t> = on</a:t>
            </a:r>
          </a:p>
          <a:p>
            <a:r>
              <a:rPr lang="en-US" sz="1800" dirty="0" err="1"/>
              <a:t>log_disconnections</a:t>
            </a:r>
            <a:r>
              <a:rPr lang="en-US" sz="1800" dirty="0"/>
              <a:t> = on</a:t>
            </a:r>
          </a:p>
          <a:p>
            <a:r>
              <a:rPr lang="en-US" sz="1800" dirty="0" err="1"/>
              <a:t>log_lock_waits</a:t>
            </a:r>
            <a:r>
              <a:rPr lang="en-US" sz="1800" dirty="0"/>
              <a:t> = on</a:t>
            </a:r>
          </a:p>
          <a:p>
            <a:r>
              <a:rPr lang="en-US" sz="1800" dirty="0" err="1"/>
              <a:t>log_temp_files</a:t>
            </a:r>
            <a:r>
              <a:rPr lang="en-US" sz="1800" dirty="0"/>
              <a:t> = 0</a:t>
            </a:r>
          </a:p>
          <a:p>
            <a:r>
              <a:rPr lang="en-US" sz="1800" dirty="0" err="1"/>
              <a:t>log_autovacuum_min_duration</a:t>
            </a:r>
            <a:r>
              <a:rPr lang="en-US" sz="1800" dirty="0"/>
              <a:t> = 0</a:t>
            </a:r>
          </a:p>
          <a:p>
            <a:r>
              <a:rPr lang="en-US" sz="1800" dirty="0" err="1"/>
              <a:t>log_error_verbosity</a:t>
            </a:r>
            <a:r>
              <a:rPr lang="en-US" sz="1800" dirty="0"/>
              <a:t> = default</a:t>
            </a:r>
          </a:p>
          <a:p>
            <a:r>
              <a:rPr lang="en-US" sz="1800" dirty="0" err="1"/>
              <a:t>lc_messages</a:t>
            </a:r>
            <a:r>
              <a:rPr lang="en-US" sz="1800" dirty="0"/>
              <a:t>='en_US.UTF-8'</a:t>
            </a:r>
          </a:p>
          <a:p>
            <a:r>
              <a:rPr lang="en-US" sz="1800" dirty="0" err="1"/>
              <a:t>lc_messages</a:t>
            </a:r>
            <a:r>
              <a:rPr lang="en-US" sz="1800" dirty="0"/>
              <a:t>='C'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29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369A695-798F-4885-AFD8-79E77718C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4982"/>
            <a:ext cx="12192000" cy="22630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682" y="5298407"/>
            <a:ext cx="8909109" cy="6858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    </a:t>
            </a:r>
            <a:r>
              <a:rPr lang="en-US" sz="4000" dirty="0">
                <a:solidFill>
                  <a:srgbClr val="FFFFFF"/>
                </a:solidFill>
              </a:rPr>
              <a:t>For Your Time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E071F9-F15E-48F8-9B0B-FF5D86811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4034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44" y="618018"/>
            <a:ext cx="10905066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8000" dirty="0"/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509014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591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Aparajita</vt:lpstr>
      <vt:lpstr>-apple-system</vt:lpstr>
      <vt:lpstr>Arial</vt:lpstr>
      <vt:lpstr>Century Gothic</vt:lpstr>
      <vt:lpstr>Vapor Trail</vt:lpstr>
      <vt:lpstr>Module -8</vt:lpstr>
      <vt:lpstr>PgBadger</vt:lpstr>
      <vt:lpstr>PgBadger Features</vt:lpstr>
      <vt:lpstr>hourly charts</vt:lpstr>
      <vt:lpstr>Pie charts</vt:lpstr>
      <vt:lpstr>Pgbouncer</vt:lpstr>
      <vt:lpstr>Pgbadger installation</vt:lpstr>
      <vt:lpstr>Configuration Parameters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Sadiq Basha</dc:creator>
  <cp:lastModifiedBy>Sadiq</cp:lastModifiedBy>
  <cp:revision>8</cp:revision>
  <dcterms:created xsi:type="dcterms:W3CDTF">2023-08-20T03:47:50Z</dcterms:created>
  <dcterms:modified xsi:type="dcterms:W3CDTF">2024-06-30T15:14:21Z</dcterms:modified>
</cp:coreProperties>
</file>