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57" r:id="rId2"/>
    <p:sldId id="267" r:id="rId3"/>
    <p:sldId id="259" r:id="rId4"/>
    <p:sldId id="260" r:id="rId5"/>
    <p:sldId id="270" r:id="rId6"/>
    <p:sldId id="268" r:id="rId7"/>
    <p:sldId id="262" r:id="rId8"/>
    <p:sldId id="263" r:id="rId9"/>
    <p:sldId id="264" r:id="rId10"/>
    <p:sldId id="265"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CFA0F94-FCEB-4713-B820-1F472AC98CE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33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6336D-0FFD-4CD4-935A-F3E541F6C8A4}"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242228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70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36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45853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20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990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1938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23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242738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6336D-0FFD-4CD4-935A-F3E541F6C8A4}"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5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6336D-0FFD-4CD4-935A-F3E541F6C8A4}"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154201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6336D-0FFD-4CD4-935A-F3E541F6C8A4}"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A0F94-FCEB-4713-B820-1F472AC98CE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02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6336D-0FFD-4CD4-935A-F3E541F6C8A4}"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A0F94-FCEB-4713-B820-1F472AC98C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4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6336D-0FFD-4CD4-935A-F3E541F6C8A4}"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309968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6336D-0FFD-4CD4-935A-F3E541F6C8A4}"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A0F94-FCEB-4713-B820-1F472AC98CE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2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6336D-0FFD-4CD4-935A-F3E541F6C8A4}"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A0F94-FCEB-4713-B820-1F472AC98CE2}" type="slidenum">
              <a:rPr lang="en-IN" smtClean="0"/>
              <a:t>‹#›</a:t>
            </a:fld>
            <a:endParaRPr lang="en-IN"/>
          </a:p>
        </p:txBody>
      </p:sp>
    </p:spTree>
    <p:extLst>
      <p:ext uri="{BB962C8B-B14F-4D97-AF65-F5344CB8AC3E}">
        <p14:creationId xmlns:p14="http://schemas.microsoft.com/office/powerpoint/2010/main" val="290046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B6336D-0FFD-4CD4-935A-F3E541F6C8A4}" type="datetimeFigureOut">
              <a:rPr lang="en-IN" smtClean="0"/>
              <a:t>13-07-2023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A0F94-FCEB-4713-B820-1F472AC98CE2}" type="slidenum">
              <a:rPr lang="en-IN" smtClean="0"/>
              <a:t>‹#›</a:t>
            </a:fld>
            <a:endParaRPr lang="en-IN"/>
          </a:p>
        </p:txBody>
      </p:sp>
    </p:spTree>
    <p:extLst>
      <p:ext uri="{BB962C8B-B14F-4D97-AF65-F5344CB8AC3E}">
        <p14:creationId xmlns:p14="http://schemas.microsoft.com/office/powerpoint/2010/main" val="340173992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akradharm2210@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akradhar22/IBM_DA_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1090-A7D7-C4BA-F707-A5944B25526E}"/>
              </a:ext>
            </a:extLst>
          </p:cNvPr>
          <p:cNvSpPr>
            <a:spLocks noGrp="1"/>
          </p:cNvSpPr>
          <p:nvPr>
            <p:ph type="title"/>
          </p:nvPr>
        </p:nvSpPr>
        <p:spPr>
          <a:xfrm>
            <a:off x="1026160" y="650240"/>
            <a:ext cx="9213042" cy="833120"/>
          </a:xfrm>
        </p:spPr>
        <p:txBody>
          <a:bodyPr>
            <a:normAutofit/>
          </a:bodyPr>
          <a:lstStyle/>
          <a:p>
            <a:r>
              <a:rPr lang="en-US" sz="3200" b="1">
                <a:latin typeface="Calibri" panose="020F0502020204030204" pitchFamily="34" charset="0"/>
                <a:ea typeface="Calibri" panose="020F0502020204030204" pitchFamily="34" charset="0"/>
                <a:cs typeface="Calibri" panose="020F0502020204030204" pitchFamily="34" charset="0"/>
              </a:rPr>
              <a:t>1.STUDENT DETAILS:</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EB9CBFA-08AC-5021-1A05-0DA00C01BFB8}"/>
              </a:ext>
            </a:extLst>
          </p:cNvPr>
          <p:cNvSpPr>
            <a:spLocks noGrp="1"/>
          </p:cNvSpPr>
          <p:nvPr>
            <p:ph idx="1"/>
          </p:nvPr>
        </p:nvSpPr>
        <p:spPr>
          <a:xfrm>
            <a:off x="1026160" y="1605281"/>
            <a:ext cx="8247842" cy="4436082"/>
          </a:xfrm>
        </p:spPr>
        <p:txBody>
          <a:bodyPr>
            <a:normAutofit/>
          </a:bodyPr>
          <a:lstStyle/>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NAME: </a:t>
            </a:r>
            <a:r>
              <a:rPr lang="en-US" dirty="0">
                <a:latin typeface="Calibri" panose="020F0502020204030204" pitchFamily="34" charset="0"/>
                <a:ea typeface="Calibri" panose="020F0502020204030204" pitchFamily="34" charset="0"/>
                <a:cs typeface="Calibri" panose="020F0502020204030204" pitchFamily="34" charset="0"/>
              </a:rPr>
              <a:t>MERNEEDI CHAKRADHAR</a:t>
            </a:r>
          </a:p>
          <a:p>
            <a:r>
              <a:rPr lang="en-US" b="1" dirty="0">
                <a:latin typeface="Calibri" panose="020F0502020204030204" pitchFamily="34" charset="0"/>
                <a:ea typeface="Calibri" panose="020F0502020204030204" pitchFamily="34" charset="0"/>
                <a:cs typeface="Calibri" panose="020F0502020204030204" pitchFamily="34" charset="0"/>
              </a:rPr>
              <a:t>SKILLS BUILD EMAIL ID: </a:t>
            </a:r>
            <a:r>
              <a:rPr lang="en-US" b="1" dirty="0">
                <a:latin typeface="Calibri" panose="020F0502020204030204" pitchFamily="34" charset="0"/>
                <a:ea typeface="Calibri" panose="020F0502020204030204" pitchFamily="34" charset="0"/>
                <a:cs typeface="Calibri" panose="020F0502020204030204" pitchFamily="34" charset="0"/>
                <a:hlinkClick r:id="rId2"/>
              </a:rPr>
              <a:t>chakradharm2210@gmail.com</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COLLEGE NAME:</a:t>
            </a:r>
            <a:r>
              <a:rPr lang="en-US" dirty="0">
                <a:latin typeface="Calibri" panose="020F0502020204030204" pitchFamily="34" charset="0"/>
                <a:ea typeface="Calibri" panose="020F0502020204030204" pitchFamily="34" charset="0"/>
                <a:cs typeface="Calibri" panose="020F0502020204030204" pitchFamily="34" charset="0"/>
              </a:rPr>
              <a:t> ADITYA COLLEGE OF ENGINEERING</a:t>
            </a:r>
          </a:p>
          <a:p>
            <a:r>
              <a:rPr lang="en-US" b="1" dirty="0">
                <a:latin typeface="Calibri" panose="020F0502020204030204" pitchFamily="34" charset="0"/>
                <a:ea typeface="Calibri" panose="020F0502020204030204" pitchFamily="34" charset="0"/>
                <a:cs typeface="Calibri" panose="020F0502020204030204" pitchFamily="34" charset="0"/>
              </a:rPr>
              <a:t>COLLEGE STATE: </a:t>
            </a:r>
            <a:r>
              <a:rPr lang="en-US" dirty="0">
                <a:latin typeface="Calibri" panose="020F0502020204030204" pitchFamily="34" charset="0"/>
                <a:ea typeface="Calibri" panose="020F0502020204030204" pitchFamily="34" charset="0"/>
                <a:cs typeface="Calibri" panose="020F0502020204030204" pitchFamily="34" charset="0"/>
              </a:rPr>
              <a:t>ANDHRA PRADESH</a:t>
            </a:r>
          </a:p>
          <a:p>
            <a:r>
              <a:rPr lang="en-IN" b="1" dirty="0">
                <a:latin typeface="Calibri" panose="020F0502020204030204" pitchFamily="34" charset="0"/>
                <a:ea typeface="Calibri" panose="020F0502020204030204" pitchFamily="34" charset="0"/>
                <a:cs typeface="Calibri" panose="020F0502020204030204" pitchFamily="34" charset="0"/>
              </a:rPr>
              <a:t>INTERNSHIP DOMAIN: </a:t>
            </a:r>
            <a:r>
              <a:rPr lang="en-IN" dirty="0">
                <a:latin typeface="Calibri" panose="020F0502020204030204" pitchFamily="34" charset="0"/>
                <a:ea typeface="Calibri" panose="020F0502020204030204" pitchFamily="34" charset="0"/>
                <a:cs typeface="Calibri" panose="020F0502020204030204" pitchFamily="34" charset="0"/>
              </a:rPr>
              <a:t>DATA ANALYTICS</a:t>
            </a:r>
          </a:p>
          <a:p>
            <a:r>
              <a:rPr lang="en-IN" b="1" dirty="0">
                <a:latin typeface="Calibri" panose="020F0502020204030204" pitchFamily="34" charset="0"/>
                <a:ea typeface="Calibri" panose="020F0502020204030204" pitchFamily="34" charset="0"/>
                <a:cs typeface="Calibri" panose="020F0502020204030204" pitchFamily="34" charset="0"/>
              </a:rPr>
              <a:t>INTERNSHIP START &amp; END DATE: 6 June - 20 July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881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6B17-FB3A-C96C-DD17-832D18E1473A}"/>
              </a:ext>
            </a:extLst>
          </p:cNvPr>
          <p:cNvSpPr>
            <a:spLocks noGrp="1"/>
          </p:cNvSpPr>
          <p:nvPr>
            <p:ph type="title"/>
          </p:nvPr>
        </p:nvSpPr>
        <p:spPr>
          <a:xfrm>
            <a:off x="1422400" y="670560"/>
            <a:ext cx="10082213" cy="1234440"/>
          </a:xfrm>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9.RESULTS: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E4E24CC9-A17B-4059-D729-9E09F73E0919}"/>
              </a:ext>
            </a:extLst>
          </p:cNvPr>
          <p:cNvSpPr>
            <a:spLocks noGrp="1"/>
          </p:cNvSpPr>
          <p:nvPr>
            <p:ph idx="1"/>
          </p:nvPr>
        </p:nvSpPr>
        <p:spPr>
          <a:xfrm>
            <a:off x="1154954" y="2603500"/>
            <a:ext cx="9380965" cy="3416300"/>
          </a:xfrm>
        </p:spPr>
        <p:txBody>
          <a:bodyPr>
            <a:normAutofit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So finally based on my project I found some </a:t>
            </a:r>
            <a:r>
              <a:rPr lang="en-IN" dirty="0" err="1">
                <a:latin typeface="Calibri" panose="020F0502020204030204" pitchFamily="34" charset="0"/>
                <a:ea typeface="Calibri" panose="020F0502020204030204" pitchFamily="34" charset="0"/>
                <a:cs typeface="Calibri" panose="020F0502020204030204" pitchFamily="34" charset="0"/>
              </a:rPr>
              <a:t>results.They</a:t>
            </a:r>
            <a:r>
              <a:rPr lang="en-IN" dirty="0">
                <a:latin typeface="Calibri" panose="020F0502020204030204" pitchFamily="34" charset="0"/>
                <a:ea typeface="Calibri" panose="020F0502020204030204" pitchFamily="34" charset="0"/>
                <a:cs typeface="Calibri" panose="020F0502020204030204" pitchFamily="34" charset="0"/>
              </a:rPr>
              <a:t> are as follows</a:t>
            </a:r>
          </a:p>
          <a:p>
            <a:r>
              <a:rPr lang="en-IN" dirty="0">
                <a:latin typeface="Calibri" panose="020F0502020204030204" pitchFamily="34" charset="0"/>
                <a:ea typeface="Calibri" panose="020F0502020204030204" pitchFamily="34" charset="0"/>
                <a:cs typeface="Calibri" panose="020F0502020204030204" pitchFamily="34" charset="0"/>
              </a:rPr>
              <a:t>As from the project 1638 people are having 1 </a:t>
            </a:r>
            <a:r>
              <a:rPr lang="en-IN" dirty="0" err="1">
                <a:latin typeface="Calibri" panose="020F0502020204030204" pitchFamily="34" charset="0"/>
                <a:ea typeface="Calibri" panose="020F0502020204030204" pitchFamily="34" charset="0"/>
                <a:cs typeface="Calibri" panose="020F0502020204030204" pitchFamily="34" charset="0"/>
              </a:rPr>
              <a:t>illnesss</a:t>
            </a:r>
            <a:r>
              <a:rPr lang="en-IN" dirty="0">
                <a:latin typeface="Calibri" panose="020F0502020204030204" pitchFamily="34" charset="0"/>
                <a:ea typeface="Calibri" panose="020F0502020204030204" pitchFamily="34" charset="0"/>
                <a:cs typeface="Calibri" panose="020F0502020204030204" pitchFamily="34" charset="0"/>
              </a:rPr>
              <a:t> and 1554 having 0 illness.</a:t>
            </a:r>
          </a:p>
          <a:p>
            <a:r>
              <a:rPr lang="en-IN" dirty="0">
                <a:latin typeface="Calibri" panose="020F0502020204030204" pitchFamily="34" charset="0"/>
                <a:ea typeface="Calibri" panose="020F0502020204030204" pitchFamily="34" charset="0"/>
                <a:cs typeface="Calibri" panose="020F0502020204030204" pitchFamily="34" charset="0"/>
              </a:rPr>
              <a:t>The scatter plot shows that the </a:t>
            </a:r>
            <a:r>
              <a:rPr lang="en-IN" dirty="0" err="1">
                <a:latin typeface="Calibri" panose="020F0502020204030204" pitchFamily="34" charset="0"/>
                <a:ea typeface="Calibri" panose="020F0502020204030204" pitchFamily="34" charset="0"/>
                <a:cs typeface="Calibri" panose="020F0502020204030204" pitchFamily="34" charset="0"/>
              </a:rPr>
              <a:t>icome</a:t>
            </a:r>
            <a:r>
              <a:rPr lang="en-IN" dirty="0">
                <a:latin typeface="Calibri" panose="020F0502020204030204" pitchFamily="34" charset="0"/>
                <a:ea typeface="Calibri" panose="020F0502020204030204" pitchFamily="34" charset="0"/>
                <a:cs typeface="Calibri" panose="020F0502020204030204" pitchFamily="34" charset="0"/>
              </a:rPr>
              <a:t> of the patients will be affecting based on the number of visits.</a:t>
            </a:r>
          </a:p>
          <a:p>
            <a:r>
              <a:rPr lang="en-IN" dirty="0">
                <a:latin typeface="Calibri" panose="020F0502020204030204" pitchFamily="34" charset="0"/>
                <a:ea typeface="Calibri" panose="020F0502020204030204" pitchFamily="34" charset="0"/>
                <a:cs typeface="Calibri" panose="020F0502020204030204" pitchFamily="34" charset="0"/>
              </a:rPr>
              <a:t>Females are mostly effected by illness than males.</a:t>
            </a:r>
          </a:p>
          <a:p>
            <a:r>
              <a:rPr lang="en-IN" dirty="0">
                <a:latin typeface="Calibri" panose="020F0502020204030204" pitchFamily="34" charset="0"/>
                <a:ea typeface="Calibri" panose="020F0502020204030204" pitchFamily="34" charset="0"/>
                <a:cs typeface="Calibri" panose="020F0502020204030204" pitchFamily="34" charset="0"/>
              </a:rPr>
              <a:t>The activities of males are reduced than females that are affected by illness.</a:t>
            </a:r>
          </a:p>
        </p:txBody>
      </p:sp>
    </p:spTree>
    <p:extLst>
      <p:ext uri="{BB962C8B-B14F-4D97-AF65-F5344CB8AC3E}">
        <p14:creationId xmlns:p14="http://schemas.microsoft.com/office/powerpoint/2010/main" val="235322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C6E8-2BA2-07C5-5912-1C542E3655EE}"/>
              </a:ext>
            </a:extLst>
          </p:cNvPr>
          <p:cNvSpPr>
            <a:spLocks noGrp="1"/>
          </p:cNvSpPr>
          <p:nvPr>
            <p:ph type="title"/>
          </p:nvPr>
        </p:nvSpPr>
        <p:spPr/>
        <p:txBody>
          <a:bodyPr>
            <a:normAutofit/>
          </a:bodyPr>
          <a:lstStyle/>
          <a:p>
            <a:r>
              <a:rPr lang="en-US" sz="3800" dirty="0">
                <a:latin typeface="Calibri" panose="020F0502020204030204" pitchFamily="34" charset="0"/>
                <a:cs typeface="Calibri" panose="020F0502020204030204" pitchFamily="34" charset="0"/>
              </a:rPr>
              <a:t>PROJECT LINKS</a:t>
            </a:r>
            <a:endParaRPr lang="en-IN" sz="3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32C63CE-664F-D25E-234D-39FD920302A9}"/>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The project on “Doctor Visit Data Analysis” was implemented using Google </a:t>
            </a:r>
            <a:r>
              <a:rPr lang="en-US" sz="2400" dirty="0" err="1">
                <a:latin typeface="Calibri" panose="020F0502020204030204" pitchFamily="34" charset="0"/>
                <a:cs typeface="Calibri" panose="020F0502020204030204" pitchFamily="34" charset="0"/>
              </a:rPr>
              <a:t>Colab</a:t>
            </a:r>
            <a:r>
              <a:rPr lang="en-US" sz="2400" dirty="0">
                <a:latin typeface="Calibri" panose="020F0502020204030204" pitchFamily="34" charset="0"/>
                <a:cs typeface="Calibri" panose="020F0502020204030204" pitchFamily="34" charset="0"/>
              </a:rPr>
              <a:t>. The project's code, data, and analysis files are stored in a GitHub repository.</a:t>
            </a:r>
          </a:p>
          <a:p>
            <a:pPr marL="0" indent="0">
              <a:spcBef>
                <a:spcPts val="1200"/>
              </a:spcBef>
              <a:buNone/>
            </a:pPr>
            <a:r>
              <a:rPr lang="en-US" sz="2400" b="1" dirty="0">
                <a:latin typeface="Calibri" panose="020F0502020204030204" pitchFamily="34" charset="0"/>
                <a:cs typeface="Calibri" panose="020F0502020204030204" pitchFamily="34" charset="0"/>
              </a:rPr>
              <a:t>GIT HUB-LINK:</a:t>
            </a:r>
          </a:p>
          <a:p>
            <a:pPr marL="0" indent="0">
              <a:spcBef>
                <a:spcPts val="1200"/>
              </a:spcBef>
              <a:spcAft>
                <a:spcPts val="1200"/>
              </a:spcAft>
              <a:buNone/>
            </a:pPr>
            <a:r>
              <a:rPr lang="en-US" sz="2400" b="1" dirty="0">
                <a:latin typeface="Calibri" panose="020F0502020204030204" pitchFamily="34" charset="0"/>
                <a:cs typeface="Calibri" panose="020F0502020204030204" pitchFamily="34" charset="0"/>
                <a:hlinkClick r:id="rId2"/>
              </a:rPr>
              <a:t>https://github.com/Chakradhar22/IBM_DA_</a:t>
            </a:r>
            <a:r>
              <a:rPr lang="en-US" b="1" dirty="0">
                <a:latin typeface="Calibri" panose="020F0502020204030204" pitchFamily="34" charset="0"/>
                <a:cs typeface="Calibri" panose="020F0502020204030204" pitchFamily="34" charset="0"/>
                <a:hlinkClick r:id="rId2"/>
              </a:rPr>
              <a:t>i</a:t>
            </a:r>
            <a:r>
              <a:rPr lang="en-US" sz="2400" b="1" dirty="0">
                <a:latin typeface="Calibri" panose="020F0502020204030204" pitchFamily="34" charset="0"/>
                <a:cs typeface="Calibri" panose="020F0502020204030204" pitchFamily="34" charset="0"/>
                <a:hlinkClick r:id="rId2"/>
              </a:rPr>
              <a:t>nternship</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173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6776-5DE0-11AE-C051-E77119616CDE}"/>
              </a:ext>
            </a:extLst>
          </p:cNvPr>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2.PROBLEM STATEMENT</a:t>
            </a:r>
            <a:r>
              <a:rPr lang="en-US" b="1">
                <a:latin typeface="Calibri" panose="020F0502020204030204" pitchFamily="34" charset="0"/>
                <a:ea typeface="Calibri" panose="020F0502020204030204" pitchFamily="34" charset="0"/>
                <a:cs typeface="Calibri" panose="020F0502020204030204" pitchFamily="34" charset="0"/>
              </a:rPr>
              <a:t>:</a:t>
            </a:r>
            <a:endParaRPr lang="en-IN" b="1">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B2547A7-6000-8DFA-435A-786EBCD6361F}"/>
              </a:ext>
            </a:extLst>
          </p:cNvPr>
          <p:cNvSpPr>
            <a:spLocks noGrp="1"/>
          </p:cNvSpPr>
          <p:nvPr>
            <p:ph idx="1"/>
          </p:nvPr>
        </p:nvSpPr>
        <p:spPr>
          <a:xfrm>
            <a:off x="1154955" y="2600960"/>
            <a:ext cx="9614646" cy="3418840"/>
          </a:xfrm>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The problem statement of my project is doctor visit analysis that is based on their age and other factors how many patients are visited a doctor to cure their diseases.</a:t>
            </a:r>
          </a:p>
          <a:p>
            <a:pPr algn="just"/>
            <a:r>
              <a:rPr lang="en-IN">
                <a:latin typeface="Calibri" panose="020F0502020204030204" pitchFamily="34" charset="0"/>
                <a:ea typeface="Calibri" panose="020F0502020204030204" pitchFamily="34" charset="0"/>
                <a:cs typeface="Calibri" panose="020F0502020204030204" pitchFamily="34" charset="0"/>
              </a:rPr>
              <a:t>The data consists of income,gender,age,illness,reduced  and some other factors.</a:t>
            </a:r>
          </a:p>
          <a:p>
            <a:pPr algn="just"/>
            <a:r>
              <a:rPr lang="en-IN">
                <a:latin typeface="Calibri" panose="020F0502020204030204" pitchFamily="34" charset="0"/>
                <a:ea typeface="Calibri" panose="020F0502020204030204" pitchFamily="34" charset="0"/>
                <a:cs typeface="Calibri" panose="020F0502020204030204" pitchFamily="34" charset="0"/>
              </a:rPr>
              <a:t>So in this project I am analyzing how these factors affects the patients and is they have benifitted by visiting the doctor and some other quiries.</a:t>
            </a:r>
          </a:p>
        </p:txBody>
      </p:sp>
    </p:spTree>
    <p:extLst>
      <p:ext uri="{BB962C8B-B14F-4D97-AF65-F5344CB8AC3E}">
        <p14:creationId xmlns:p14="http://schemas.microsoft.com/office/powerpoint/2010/main" val="369721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F5CE-068E-945C-A6A0-66A3A5E95E10}"/>
              </a:ext>
            </a:extLst>
          </p:cNvPr>
          <p:cNvSpPr>
            <a:spLocks noGrp="1"/>
          </p:cNvSpPr>
          <p:nvPr>
            <p:ph type="title"/>
          </p:nvPr>
        </p:nvSpPr>
        <p:spPr>
          <a:xfrm>
            <a:off x="1381760" y="624110"/>
            <a:ext cx="10122853"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3.AGENDA:</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9F2B58F-5E3B-B2EA-27EB-A8D7D9CD0E71}"/>
              </a:ext>
            </a:extLst>
          </p:cNvPr>
          <p:cNvSpPr>
            <a:spLocks noGrp="1"/>
          </p:cNvSpPr>
          <p:nvPr>
            <p:ph idx="1"/>
          </p:nvPr>
        </p:nvSpPr>
        <p:spPr>
          <a:xfrm>
            <a:off x="1154954" y="2603500"/>
            <a:ext cx="9482565" cy="3416300"/>
          </a:xfrm>
        </p:spPr>
        <p:txBody>
          <a:bodyPr>
            <a:normAutofit/>
          </a:bodyPr>
          <a:lstStyle/>
          <a:p>
            <a:r>
              <a:rPr lang="en-IN" sz="1800">
                <a:latin typeface="Calibri" panose="020F0502020204030204" pitchFamily="34" charset="0"/>
                <a:ea typeface="Calibri" panose="020F0502020204030204" pitchFamily="34" charset="0"/>
                <a:cs typeface="Calibri" panose="020F0502020204030204" pitchFamily="34" charset="0"/>
              </a:rPr>
              <a:t>The main agenda of this project is to analyze the dataset which contains the health status of different people.so based on this the following analyzations are analyzed.</a:t>
            </a:r>
          </a:p>
          <a:p>
            <a:r>
              <a:rPr lang="en-IN" sz="1800">
                <a:latin typeface="Calibri" panose="020F0502020204030204" pitchFamily="34" charset="0"/>
                <a:ea typeface="Calibri" panose="020F0502020204030204" pitchFamily="34" charset="0"/>
                <a:cs typeface="Calibri" panose="020F0502020204030204" pitchFamily="34" charset="0"/>
              </a:rPr>
              <a:t>Load the Dataset and display first 15 rows.</a:t>
            </a:r>
          </a:p>
          <a:p>
            <a:r>
              <a:rPr lang="en-IN">
                <a:latin typeface="Calibri" panose="020F0502020204030204" pitchFamily="34" charset="0"/>
                <a:ea typeface="Calibri" panose="020F0502020204030204" pitchFamily="34" charset="0"/>
                <a:cs typeface="Calibri" panose="020F0502020204030204" pitchFamily="34" charset="0"/>
              </a:rPr>
              <a:t>Total number of people based on the count of illness.</a:t>
            </a:r>
          </a:p>
          <a:p>
            <a:r>
              <a:rPr lang="en-IN">
                <a:latin typeface="Calibri" panose="020F0502020204030204" pitchFamily="34" charset="0"/>
                <a:ea typeface="Calibri" panose="020F0502020204030204" pitchFamily="34" charset="0"/>
                <a:cs typeface="Calibri" panose="020F0502020204030204" pitchFamily="34" charset="0"/>
              </a:rPr>
              <a:t>Visualize and analyze maximum and minimum income.</a:t>
            </a:r>
          </a:p>
          <a:p>
            <a:r>
              <a:rPr lang="en-IN">
                <a:latin typeface="Calibri" panose="020F0502020204030204" pitchFamily="34" charset="0"/>
                <a:ea typeface="Calibri" panose="020F0502020204030204" pitchFamily="34" charset="0"/>
                <a:cs typeface="Calibri" panose="020F0502020204030204" pitchFamily="34" charset="0"/>
              </a:rPr>
              <a:t>Correlation between different variables.</a:t>
            </a:r>
          </a:p>
          <a:p>
            <a:r>
              <a:rPr lang="en-IN">
                <a:latin typeface="Calibri" panose="020F0502020204030204" pitchFamily="34" charset="0"/>
                <a:ea typeface="Calibri" panose="020F0502020204030204" pitchFamily="34" charset="0"/>
                <a:cs typeface="Calibri" panose="020F0502020204030204" pitchFamily="34" charset="0"/>
              </a:rPr>
              <a:t>Number of males and females affected by the illness.</a:t>
            </a:r>
          </a:p>
        </p:txBody>
      </p:sp>
    </p:spTree>
    <p:extLst>
      <p:ext uri="{BB962C8B-B14F-4D97-AF65-F5344CB8AC3E}">
        <p14:creationId xmlns:p14="http://schemas.microsoft.com/office/powerpoint/2010/main" val="270315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E026-7236-FD4B-9A96-12566AFEA89D}"/>
              </a:ext>
            </a:extLst>
          </p:cNvPr>
          <p:cNvSpPr>
            <a:spLocks noGrp="1"/>
          </p:cNvSpPr>
          <p:nvPr>
            <p:ph type="title"/>
          </p:nvPr>
        </p:nvSpPr>
        <p:spPr>
          <a:xfrm>
            <a:off x="1188720" y="589280"/>
            <a:ext cx="8085282" cy="91440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4.PROJECT OVERVIEW:</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7CABFF8-4692-F0A1-F890-5F272933B581}"/>
              </a:ext>
            </a:extLst>
          </p:cNvPr>
          <p:cNvSpPr>
            <a:spLocks noGrp="1"/>
          </p:cNvSpPr>
          <p:nvPr>
            <p:ph idx="1"/>
          </p:nvPr>
        </p:nvSpPr>
        <p:spPr>
          <a:xfrm>
            <a:off x="1154954" y="2603500"/>
            <a:ext cx="9421605" cy="3416300"/>
          </a:xfrm>
        </p:spPr>
        <p:txBody>
          <a:bodyPr>
            <a:normAutofit fontScale="62500" lnSpcReduction="20000"/>
          </a:bodyPr>
          <a:lstStyle/>
          <a:p>
            <a:r>
              <a:rPr lang="en-IN">
                <a:latin typeface="Calibri" panose="020F0502020204030204" pitchFamily="34" charset="0"/>
                <a:ea typeface="Calibri" panose="020F0502020204030204" pitchFamily="34" charset="0"/>
                <a:cs typeface="Calibri" panose="020F0502020204030204" pitchFamily="34" charset="0"/>
              </a:rPr>
              <a:t>Load the data set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“df=pd.read_csv('DoctorVisit.csv’)”</a:t>
            </a:r>
          </a:p>
          <a:p>
            <a:r>
              <a:rPr lang="en-IN">
                <a:latin typeface="Calibri" panose="020F0502020204030204" pitchFamily="34" charset="0"/>
                <a:ea typeface="Calibri" panose="020F0502020204030204" pitchFamily="34" charset="0"/>
                <a:cs typeface="Calibri" panose="020F0502020204030204" pitchFamily="34" charset="0"/>
              </a:rPr>
              <a:t>Shape of the data set is defined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“df.shape”.</a:t>
            </a:r>
          </a:p>
          <a:p>
            <a:r>
              <a:rPr lang="en-IN">
                <a:latin typeface="Calibri" panose="020F0502020204030204" pitchFamily="34" charset="0"/>
                <a:ea typeface="Calibri" panose="020F0502020204030204" pitchFamily="34" charset="0"/>
                <a:cs typeface="Calibri" panose="020F0502020204030204" pitchFamily="34" charset="0"/>
              </a:rPr>
              <a:t>Information of the data set is defined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“df.info()”.</a:t>
            </a:r>
          </a:p>
          <a:p>
            <a:r>
              <a:rPr lang="en-IN">
                <a:latin typeface="Calibri" panose="020F0502020204030204" pitchFamily="34" charset="0"/>
                <a:ea typeface="Calibri" panose="020F0502020204030204" pitchFamily="34" charset="0"/>
                <a:cs typeface="Calibri" panose="020F0502020204030204" pitchFamily="34" charset="0"/>
              </a:rPr>
              <a:t>The purpose of the project is to identify which age people are mostly affected by illness and which gender people either male or female who are more affecting by the factors which are prescribed above.</a:t>
            </a:r>
          </a:p>
          <a:p>
            <a:r>
              <a:rPr lang="en-IN">
                <a:latin typeface="Calibri" panose="020F0502020204030204" pitchFamily="34" charset="0"/>
                <a:ea typeface="Calibri" panose="020F0502020204030204" pitchFamily="34" charset="0"/>
                <a:cs typeface="Calibri" panose="020F0502020204030204" pitchFamily="34" charset="0"/>
              </a:rPr>
              <a:t>So in this project I analyzed how the income of the project affected by visiting the hospital.</a:t>
            </a: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plt.figure(figsize=(10,10))</a:t>
            </a: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plt.scatter(x='income',y='visits',data=df)</a:t>
            </a: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plt.xlabel('income’)</a:t>
            </a: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plt.ylabel('visits')</a:t>
            </a:r>
          </a:p>
          <a:p>
            <a:endParaRPr lang="en-IN"/>
          </a:p>
        </p:txBody>
      </p:sp>
    </p:spTree>
    <p:extLst>
      <p:ext uri="{BB962C8B-B14F-4D97-AF65-F5344CB8AC3E}">
        <p14:creationId xmlns:p14="http://schemas.microsoft.com/office/powerpoint/2010/main" val="171817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BD93-DA5A-E336-B402-C892F8623C7B}"/>
              </a:ext>
            </a:extLst>
          </p:cNvPr>
          <p:cNvSpPr>
            <a:spLocks noGrp="1"/>
          </p:cNvSpPr>
          <p:nvPr>
            <p:ph type="title"/>
          </p:nvPr>
        </p:nvSpPr>
        <p:spPr>
          <a:xfrm>
            <a:off x="1209432" y="661702"/>
            <a:ext cx="9601196" cy="1303867"/>
          </a:xfrm>
        </p:spPr>
        <p:txBody>
          <a:bodyPr/>
          <a:lstStyle/>
          <a:p>
            <a:r>
              <a:rPr lang="en-IN" dirty="0"/>
              <a:t> </a:t>
            </a:r>
            <a:r>
              <a:rPr lang="en-IN" sz="3200" b="1"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5" name="Content Placeholder 4">
            <a:extLst>
              <a:ext uri="{FF2B5EF4-FFF2-40B4-BE49-F238E27FC236}">
                <a16:creationId xmlns:a16="http://schemas.microsoft.com/office/drawing/2014/main" id="{2DCCFAB5-A0CC-4D62-6A34-8AAA33CA6FEC}"/>
              </a:ext>
            </a:extLst>
          </p:cNvPr>
          <p:cNvSpPr>
            <a:spLocks noGrp="1"/>
          </p:cNvSpPr>
          <p:nvPr>
            <p:ph idx="1"/>
          </p:nvPr>
        </p:nvSpPr>
        <p:spPr>
          <a:xfrm>
            <a:off x="1295402" y="1879276"/>
            <a:ext cx="8761412" cy="3543300"/>
          </a:xfrm>
        </p:spPr>
        <p:txBody>
          <a:bodyPr>
            <a:noAutofit/>
          </a:bodyPr>
          <a:lstStyle/>
          <a:p>
            <a:r>
              <a:rPr lang="en-IN" dirty="0">
                <a:latin typeface="Calibri" panose="020F0502020204030204" pitchFamily="34" charset="0"/>
                <a:ea typeface="Calibri" panose="020F0502020204030204" pitchFamily="34" charset="0"/>
                <a:cs typeface="Calibri" panose="020F0502020204030204" pitchFamily="34" charset="0"/>
              </a:rPr>
              <a:t>Total number of based on the count of illness it is </a:t>
            </a:r>
            <a:r>
              <a:rPr lang="en-IN" dirty="0" err="1">
                <a:latin typeface="Calibri" panose="020F0502020204030204" pitchFamily="34" charset="0"/>
                <a:ea typeface="Calibri" panose="020F0502020204030204" pitchFamily="34" charset="0"/>
                <a:cs typeface="Calibri" panose="020F0502020204030204" pitchFamily="34" charset="0"/>
              </a:rPr>
              <a:t>analyed</a:t>
            </a:r>
            <a:r>
              <a:rPr lang="en-IN" dirty="0">
                <a:latin typeface="Calibri" panose="020F0502020204030204" pitchFamily="34" charset="0"/>
                <a:ea typeface="Calibri" panose="020F0502020204030204" pitchFamily="34" charset="0"/>
                <a:cs typeface="Calibri" panose="020F0502020204030204" pitchFamily="34" charset="0"/>
              </a:rPr>
              <a:t> by using</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df</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['illness'].</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value_counts</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Visualize and </a:t>
            </a:r>
            <a:r>
              <a:rPr lang="en-IN" dirty="0" err="1">
                <a:latin typeface="Calibri" panose="020F0502020204030204" pitchFamily="34" charset="0"/>
                <a:ea typeface="Calibri" panose="020F0502020204030204" pitchFamily="34" charset="0"/>
                <a:cs typeface="Calibri" panose="020F0502020204030204" pitchFamily="34" charset="0"/>
              </a:rPr>
              <a:t>analyze</a:t>
            </a:r>
            <a:r>
              <a:rPr lang="en-IN" dirty="0">
                <a:latin typeface="Calibri" panose="020F0502020204030204" pitchFamily="34" charset="0"/>
                <a:ea typeface="Calibri" panose="020F0502020204030204" pitchFamily="34" charset="0"/>
                <a:cs typeface="Calibri" panose="020F0502020204030204" pitchFamily="34" charset="0"/>
              </a:rPr>
              <a:t> maximum and minimum income.</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y=list(</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df.income</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plt.boxplot</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(y)</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plt.show</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Top 10 Visits based on  number of times visited.</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top_10=</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df.nlargest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(10,'visits').</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set_index</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('age’)</a:t>
            </a:r>
          </a:p>
          <a:p>
            <a:pPr marL="0" indent="0">
              <a:buNone/>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sns.barplot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(x='</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visits',y</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=top_10.index,data=top_10)</a:t>
            </a: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p>
          <a:p>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385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3E1E-395E-7222-113F-BF5DD290E4A3}"/>
              </a:ext>
            </a:extLst>
          </p:cNvPr>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5.THE END USERS:</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2A16DD93-0B0F-0983-2A6A-A8E8F94F5114}"/>
              </a:ext>
            </a:extLst>
          </p:cNvPr>
          <p:cNvSpPr>
            <a:spLocks noGrp="1"/>
          </p:cNvSpPr>
          <p:nvPr>
            <p:ph idx="1"/>
          </p:nvPr>
        </p:nvSpPr>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The end users of this project are the normal people that they know how their lifestyle is damaged by their health.</a:t>
            </a:r>
          </a:p>
          <a:p>
            <a:pPr algn="just"/>
            <a:r>
              <a:rPr lang="en-IN">
                <a:latin typeface="Calibri" panose="020F0502020204030204" pitchFamily="34" charset="0"/>
                <a:ea typeface="Calibri" panose="020F0502020204030204" pitchFamily="34" charset="0"/>
                <a:cs typeface="Calibri" panose="020F0502020204030204" pitchFamily="34" charset="0"/>
              </a:rPr>
              <a:t>As we seen in the project that how the income of the patients should be damaged based on their illness and regular visits of doctor.</a:t>
            </a:r>
          </a:p>
          <a:p>
            <a:pPr algn="just"/>
            <a:r>
              <a:rPr lang="en-IN">
                <a:latin typeface="Calibri" panose="020F0502020204030204" pitchFamily="34" charset="0"/>
                <a:ea typeface="Calibri" panose="020F0502020204030204" pitchFamily="34" charset="0"/>
                <a:cs typeface="Calibri" panose="020F0502020204030204" pitchFamily="34" charset="0"/>
              </a:rPr>
              <a:t>By seeing this project I hope that some of the people may know about the importance of their health and by this way the normal people are benifitted by this project.</a:t>
            </a:r>
          </a:p>
        </p:txBody>
      </p:sp>
    </p:spTree>
    <p:extLst>
      <p:ext uri="{BB962C8B-B14F-4D97-AF65-F5344CB8AC3E}">
        <p14:creationId xmlns:p14="http://schemas.microsoft.com/office/powerpoint/2010/main" val="211362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2B71-DC66-C70A-3D72-2DCD14C1E766}"/>
              </a:ext>
            </a:extLst>
          </p:cNvPr>
          <p:cNvSpPr>
            <a:spLocks noGrp="1"/>
          </p:cNvSpPr>
          <p:nvPr>
            <p:ph type="title"/>
          </p:nvPr>
        </p:nvSpPr>
        <p:spPr>
          <a:xfrm>
            <a:off x="1595121" y="624110"/>
            <a:ext cx="9909492"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6.SOLUTION AND ITS VALUE :</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B6A73C9-9A8C-691D-11C9-B554E40B15CD}"/>
              </a:ext>
            </a:extLst>
          </p:cNvPr>
          <p:cNvSpPr>
            <a:spLocks noGrp="1"/>
          </p:cNvSpPr>
          <p:nvPr>
            <p:ph idx="1"/>
          </p:nvPr>
        </p:nvSpPr>
        <p:spPr>
          <a:xfrm>
            <a:off x="1154954" y="2603500"/>
            <a:ext cx="9015205" cy="3416300"/>
          </a:xfrm>
        </p:spPr>
        <p:txBody>
          <a:bodyPr/>
          <a:lstStyle/>
          <a:p>
            <a:r>
              <a:rPr lang="en-IN">
                <a:latin typeface="Calibri" panose="020F0502020204030204" pitchFamily="34" charset="0"/>
                <a:ea typeface="Calibri" panose="020F0502020204030204" pitchFamily="34" charset="0"/>
                <a:cs typeface="Calibri" panose="020F0502020204030204" pitchFamily="34" charset="0"/>
              </a:rPr>
              <a:t>As we seen the project there are some problems regarding their health issues and their illness. So based on the problems which are identified from the project I should suggest some solutions to them.</a:t>
            </a:r>
          </a:p>
          <a:p>
            <a:r>
              <a:rPr lang="en-IN">
                <a:latin typeface="Calibri" panose="020F0502020204030204" pitchFamily="34" charset="0"/>
                <a:ea typeface="Calibri" panose="020F0502020204030204" pitchFamily="34" charset="0"/>
                <a:cs typeface="Calibri" panose="020F0502020204030204" pitchFamily="34" charset="0"/>
              </a:rPr>
              <a:t>The main solution is every individual should  know about the importance of their health and also how the health problems will effect their lifestyle.</a:t>
            </a:r>
          </a:p>
          <a:p>
            <a:r>
              <a:rPr lang="en-IN">
                <a:latin typeface="Calibri" panose="020F0502020204030204" pitchFamily="34" charset="0"/>
                <a:ea typeface="Calibri" panose="020F0502020204030204" pitchFamily="34" charset="0"/>
                <a:cs typeface="Calibri" panose="020F0502020204030204" pitchFamily="34" charset="0"/>
              </a:rPr>
              <a:t>As observed in the project females are mostly affected by illness so they should take more care.</a:t>
            </a:r>
          </a:p>
        </p:txBody>
      </p:sp>
    </p:spTree>
    <p:extLst>
      <p:ext uri="{BB962C8B-B14F-4D97-AF65-F5344CB8AC3E}">
        <p14:creationId xmlns:p14="http://schemas.microsoft.com/office/powerpoint/2010/main" val="62125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80B7-AE18-86BC-0A98-595F40EED26C}"/>
              </a:ext>
            </a:extLst>
          </p:cNvPr>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7.COUSTOMIZING THE PROJECT:</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A920496E-C7B3-A70E-3FF8-81E806DFB0DA}"/>
              </a:ext>
            </a:extLst>
          </p:cNvPr>
          <p:cNvSpPr>
            <a:spLocks noGrp="1"/>
          </p:cNvSpPr>
          <p:nvPr>
            <p:ph idx="1"/>
          </p:nvPr>
        </p:nvSpPr>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I coustomize my project as one of the innovative creation which was done by me and it was helpful to others.</a:t>
            </a:r>
          </a:p>
          <a:p>
            <a:pPr algn="just"/>
            <a:r>
              <a:rPr lang="en-IN">
                <a:latin typeface="Calibri" panose="020F0502020204030204" pitchFamily="34" charset="0"/>
                <a:ea typeface="Calibri" panose="020F0502020204030204" pitchFamily="34" charset="0"/>
                <a:cs typeface="Calibri" panose="020F0502020204030204" pitchFamily="34" charset="0"/>
              </a:rPr>
              <a:t>Normally we don’t found these type of data that is which was completely analyzed and identified the problems so based on these results the people’s mind set should change.</a:t>
            </a:r>
          </a:p>
          <a:p>
            <a:pPr algn="just"/>
            <a:r>
              <a:rPr lang="en-IN">
                <a:latin typeface="Calibri" panose="020F0502020204030204" pitchFamily="34" charset="0"/>
                <a:ea typeface="Calibri" panose="020F0502020204030204" pitchFamily="34" charset="0"/>
                <a:cs typeface="Calibri" panose="020F0502020204030204" pitchFamily="34" charset="0"/>
              </a:rPr>
              <a:t>In this project I use some creative methods like representing the data in bar graphs, visualizing the data with histograms and scatterplots which are some new innovative creations and it may be unique.</a:t>
            </a:r>
          </a:p>
        </p:txBody>
      </p:sp>
    </p:spTree>
    <p:extLst>
      <p:ext uri="{BB962C8B-B14F-4D97-AF65-F5344CB8AC3E}">
        <p14:creationId xmlns:p14="http://schemas.microsoft.com/office/powerpoint/2010/main" val="5301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7A79-084D-83FC-FCA1-DD002D876260}"/>
              </a:ext>
            </a:extLst>
          </p:cNvPr>
          <p:cNvSpPr>
            <a:spLocks noGrp="1"/>
          </p:cNvSpPr>
          <p:nvPr>
            <p:ph type="title"/>
          </p:nvPr>
        </p:nvSpPr>
        <p:spPr>
          <a:xfrm>
            <a:off x="1645921" y="624110"/>
            <a:ext cx="9858692"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8.MODELLING:</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853BE600-C929-365C-17E2-AEECF8204CF3}"/>
              </a:ext>
            </a:extLst>
          </p:cNvPr>
          <p:cNvSpPr>
            <a:spLocks noGrp="1"/>
          </p:cNvSpPr>
          <p:nvPr>
            <p:ph idx="1"/>
          </p:nvPr>
        </p:nvSpPr>
        <p:spPr>
          <a:xfrm>
            <a:off x="1524000" y="1402080"/>
            <a:ext cx="9980612" cy="4509142"/>
          </a:xfrm>
        </p:spPr>
        <p:txBody>
          <a:bodyPr>
            <a:normAutofit fontScale="92500" lnSpcReduction="10000"/>
          </a:bodyPr>
          <a:lstStyle/>
          <a:p>
            <a:pPr algn="just"/>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a:solidFill>
                <a:srgbClr val="4D5156"/>
              </a:solidFill>
              <a:latin typeface="Calibri" panose="020F0502020204030204" pitchFamily="34" charset="0"/>
              <a:ea typeface="Calibri" panose="020F0502020204030204" pitchFamily="34" charset="0"/>
              <a:cs typeface="Calibri" panose="020F0502020204030204" pitchFamily="34" charset="0"/>
            </a:endParaRPr>
          </a:p>
          <a:p>
            <a:pPr algn="just"/>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A data science framework is a collection of libraries that provides data mining functionality, i.e., methods for exploring the data, cleaning it up, and transforming it into some more useful format that can be used for data processing or machine learning tasks. The whole process involves building visualizations to gain insights from your data.</a:t>
            </a:r>
          </a:p>
          <a:p>
            <a:pPr algn="just"/>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The main objective of data modeling is to help teams visualize the relationships between their data analytics to understand better how it all interconnects.</a:t>
            </a:r>
          </a:p>
          <a:p>
            <a:pPr algn="just"/>
            <a:r>
              <a:rPr lang="en-US">
                <a:solidFill>
                  <a:srgbClr val="4D5156"/>
                </a:solidFill>
                <a:latin typeface="Calibri" panose="020F0502020204030204" pitchFamily="34" charset="0"/>
                <a:ea typeface="Calibri" panose="020F0502020204030204" pitchFamily="34" charset="0"/>
                <a:cs typeface="Calibri" panose="020F0502020204030204" pitchFamily="34" charset="0"/>
              </a:rPr>
              <a:t> In this project I use different modelling techniques to visualize the data some of them are bar plot scatter plot and histogram.</a:t>
            </a:r>
          </a:p>
          <a:p>
            <a:endParaRPr lang="en-IN"/>
          </a:p>
        </p:txBody>
      </p:sp>
      <p:sp>
        <p:nvSpPr>
          <p:cNvPr id="6" name="Content Placeholder 2">
            <a:extLst>
              <a:ext uri="{FF2B5EF4-FFF2-40B4-BE49-F238E27FC236}">
                <a16:creationId xmlns:a16="http://schemas.microsoft.com/office/drawing/2014/main" id="{5629066B-9274-7551-3C3A-3CB80866AFC7}"/>
              </a:ext>
            </a:extLst>
          </p:cNvPr>
          <p:cNvSpPr txBox="1">
            <a:spLocks/>
          </p:cNvSpPr>
          <p:nvPr/>
        </p:nvSpPr>
        <p:spPr>
          <a:xfrm>
            <a:off x="1371600" y="1402080"/>
            <a:ext cx="9296400" cy="463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fontAlgn="t">
              <a:buFont typeface="Wingdings 3" charset="2"/>
              <a:buNone/>
            </a:pPr>
            <a:r>
              <a:rPr lang="en-US">
                <a:solidFill>
                  <a:srgbClr val="4D5156"/>
                </a:solidFill>
                <a:latin typeface="Roboto" panose="02000000000000000000" pitchFamily="2" charset="0"/>
              </a:rPr>
              <a:t> </a:t>
            </a:r>
          </a:p>
        </p:txBody>
      </p:sp>
    </p:spTree>
    <p:extLst>
      <p:ext uri="{BB962C8B-B14F-4D97-AF65-F5344CB8AC3E}">
        <p14:creationId xmlns:p14="http://schemas.microsoft.com/office/powerpoint/2010/main" val="468490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822</TotalTime>
  <Words>965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Roboto</vt:lpstr>
      <vt:lpstr>Wingdings 3</vt:lpstr>
      <vt:lpstr>Organic</vt:lpstr>
      <vt:lpstr>1.STUDENT DETAILS:</vt:lpstr>
      <vt:lpstr>2.PROBLEM STATEMENT:</vt:lpstr>
      <vt:lpstr>3.AGENDA:</vt:lpstr>
      <vt:lpstr>4.PROJECT OVERVIEW:</vt:lpstr>
      <vt:lpstr> PROJECT OVERVIEW:</vt:lpstr>
      <vt:lpstr>5.THE END USERS:</vt:lpstr>
      <vt:lpstr>6.SOLUTION AND ITS VALUE :</vt:lpstr>
      <vt:lpstr>7.COUSTOMIZING THE PROJECT:</vt:lpstr>
      <vt:lpstr>8.MODELLING:</vt:lpstr>
      <vt:lpstr>9.RESULTS:</vt:lpstr>
      <vt:lpstr>PROJECT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anil vudumula</dc:creator>
  <cp:lastModifiedBy> </cp:lastModifiedBy>
  <cp:revision>28</cp:revision>
  <dcterms:created xsi:type="dcterms:W3CDTF">2023-06-25T06:21:55Z</dcterms:created>
  <dcterms:modified xsi:type="dcterms:W3CDTF">2023-07-13T10:57:03Z</dcterms:modified>
</cp:coreProperties>
</file>