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4694556" cy="56470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>
                <a:solidFill>
                  <a:srgbClr val="E7E6E6"/>
                </a:solidFill>
                <a:latin typeface="Microsoft Sans Serif"/>
                <a:cs typeface="Microsoft Sans Serif"/>
              </a:rPr>
              <a:t>VELUGOTI  LAKSHMI VENKATA CHAKRADHAR</a:t>
            </a: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25</a:t>
            </a:r>
            <a:r>
              <a:rPr lang="en-IN" spc="-10" baseline="30000" dirty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https://github.com/Chakradhar2905/Data-Science-and-Machine-Learning-Capstone-Project/blob/main/EDA%20with%20Data%20Visualization.ipynb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https://github.com/Chakradhar2905/Data-Science-and-Machine-Learning-Capstone-Project/blob/main/Extracting%20and%20Visualizing%20Stock%20Data.ipynb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https://github.com/Chakradhar2905/Data-Science-and-Machine-Learning-Capstone-Project/blob/main/EDA%20with%20SQL.ipynb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https://github.com/Chakradhar2905/Data-Science-and-Machine-Learning-Capstone-Project/blob/main/Interactive%20Visual%20Analytics%20with%20Folium.ipynb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https://github.com/Chakradhar2905/Data-Science-and-Machine-Learning-Capstone-Project/blob/main/Machine%20Learning%20Prediction.ipynb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https://github.com/Chakradhar2905/Data-Science-and-Machine-Learning-Capstone-Project/blob/main/Data%20Wrangling.ipynb.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https://github.com/Chakradhar2905/Data-Science-and-Machine-Learning-Capstone-Project/blob/main/Data%20Collection%20with%20Web%20Scraping.ipynb.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1802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VAMAKESWARI SUNKARA</cp:lastModifiedBy>
  <cp:revision>9</cp:revision>
  <dcterms:created xsi:type="dcterms:W3CDTF">2024-03-20T08:56:52Z</dcterms:created>
  <dcterms:modified xsi:type="dcterms:W3CDTF">2024-03-25T12:01:00Z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