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7" d="100"/>
          <a:sy n="77" d="100"/>
        </p:scale>
        <p:origin x="26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CHAKRANATH" userId="6017ace1-d6f2-4d82-b000-311edf629ee1" providerId="ADAL" clId="{4DD9239C-1159-444B-AB43-779CC97020DF}"/>
    <pc:docChg chg="modSld">
      <pc:chgData name="SRICHAKRANATH" userId="6017ace1-d6f2-4d82-b000-311edf629ee1" providerId="ADAL" clId="{4DD9239C-1159-444B-AB43-779CC97020DF}" dt="2022-03-01T06:00:28.230" v="5" actId="20577"/>
      <pc:docMkLst>
        <pc:docMk/>
      </pc:docMkLst>
      <pc:sldChg chg="modSp mod">
        <pc:chgData name="SRICHAKRANATH" userId="6017ace1-d6f2-4d82-b000-311edf629ee1" providerId="ADAL" clId="{4DD9239C-1159-444B-AB43-779CC97020DF}" dt="2022-03-01T06:00:28.230" v="5" actId="20577"/>
        <pc:sldMkLst>
          <pc:docMk/>
          <pc:sldMk cId="664447362" sldId="262"/>
        </pc:sldMkLst>
        <pc:spChg chg="mod">
          <ac:chgData name="SRICHAKRANATH" userId="6017ace1-d6f2-4d82-b000-311edf629ee1" providerId="ADAL" clId="{4DD9239C-1159-444B-AB43-779CC97020DF}" dt="2022-03-01T06:00:28.230" v="5" actId="20577"/>
          <ac:spMkLst>
            <pc:docMk/>
            <pc:sldMk cId="664447362" sldId="262"/>
            <ac:spMk id="3" creationId="{BFECB432-D44C-439A-8A25-1F0C0A1FC1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0501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8549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3483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07231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10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8653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8972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2767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7695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0033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5658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3/1/2022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48445235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3232-87D0-4467-84C5-89E55A3DA714}"/>
              </a:ext>
            </a:extLst>
          </p:cNvPr>
          <p:cNvSpPr>
            <a:spLocks noGrp="1"/>
          </p:cNvSpPr>
          <p:nvPr>
            <p:ph type="ctrTitle"/>
          </p:nvPr>
        </p:nvSpPr>
        <p:spPr/>
        <p:txBody>
          <a:bodyPr/>
          <a:lstStyle/>
          <a:p>
            <a:r>
              <a:rPr lang="en-IN" dirty="0"/>
              <a:t>Intrusion detection system</a:t>
            </a:r>
          </a:p>
        </p:txBody>
      </p:sp>
      <p:sp>
        <p:nvSpPr>
          <p:cNvPr id="3" name="Subtitle 2">
            <a:extLst>
              <a:ext uri="{FF2B5EF4-FFF2-40B4-BE49-F238E27FC236}">
                <a16:creationId xmlns:a16="http://schemas.microsoft.com/office/drawing/2014/main" id="{BC108DC7-33EB-4963-BB5E-5855294A184B}"/>
              </a:ext>
            </a:extLst>
          </p:cNvPr>
          <p:cNvSpPr>
            <a:spLocks noGrp="1"/>
          </p:cNvSpPr>
          <p:nvPr>
            <p:ph type="subTitle" idx="1"/>
          </p:nvPr>
        </p:nvSpPr>
        <p:spPr/>
        <p:txBody>
          <a:bodyPr/>
          <a:lstStyle/>
          <a:p>
            <a:r>
              <a:rPr lang="en-IN" dirty="0"/>
              <a:t>Domain:</a:t>
            </a:r>
          </a:p>
          <a:p>
            <a:r>
              <a:rPr lang="en-IN" dirty="0"/>
              <a:t>Cyber Security, Machine Learning</a:t>
            </a:r>
          </a:p>
        </p:txBody>
      </p:sp>
    </p:spTree>
    <p:extLst>
      <p:ext uri="{BB962C8B-B14F-4D97-AF65-F5344CB8AC3E}">
        <p14:creationId xmlns:p14="http://schemas.microsoft.com/office/powerpoint/2010/main" val="335000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D286-FF04-4BEC-8EB3-7B8B72DDC87E}"/>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7D1A9995-A065-499C-B7A3-0B3A186B57B0}"/>
              </a:ext>
            </a:extLst>
          </p:cNvPr>
          <p:cNvSpPr>
            <a:spLocks noGrp="1"/>
          </p:cNvSpPr>
          <p:nvPr>
            <p:ph idx="1"/>
          </p:nvPr>
        </p:nvSpPr>
        <p:spPr/>
        <p:txBody>
          <a:bodyPr>
            <a:noAutofit/>
          </a:bodyPr>
          <a:lstStyle/>
          <a:p>
            <a:r>
              <a:rPr lang="en-US" sz="2200" dirty="0"/>
              <a:t>An Intrusion detection system (IDS) is used to detect if there are any intrusions that happen in a system and notify the administrator if there are any.</a:t>
            </a:r>
          </a:p>
          <a:p>
            <a:r>
              <a:rPr lang="en-US" sz="2200" dirty="0"/>
              <a:t>An IDS monitors a network or systems for malicious activity or policy violations.</a:t>
            </a:r>
          </a:p>
          <a:p>
            <a:r>
              <a:rPr lang="en-US" sz="2200" dirty="0"/>
              <a:t>It performs an analysis of passing traffic on the entire subnet and matches the traffic that is passed on the subnets to the library of known attacks.</a:t>
            </a:r>
          </a:p>
          <a:p>
            <a:r>
              <a:rPr lang="en-US" sz="2200" dirty="0"/>
              <a:t>Once an attack is identified, or abnormal behavior is sensed, the alert can be sent to the administrator.</a:t>
            </a:r>
            <a:endParaRPr lang="en-IN" sz="2200" dirty="0"/>
          </a:p>
        </p:txBody>
      </p:sp>
    </p:spTree>
    <p:extLst>
      <p:ext uri="{BB962C8B-B14F-4D97-AF65-F5344CB8AC3E}">
        <p14:creationId xmlns:p14="http://schemas.microsoft.com/office/powerpoint/2010/main" val="227334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2647-E6BC-49F0-B4F9-0DDF007FD5A6}"/>
              </a:ext>
            </a:extLst>
          </p:cNvPr>
          <p:cNvSpPr>
            <a:spLocks noGrp="1"/>
          </p:cNvSpPr>
          <p:nvPr>
            <p:ph type="title"/>
          </p:nvPr>
        </p:nvSpPr>
        <p:spPr/>
        <p:txBody>
          <a:bodyPr/>
          <a:lstStyle/>
          <a:p>
            <a:pPr algn="ctr"/>
            <a:r>
              <a:rPr lang="en-IN" dirty="0"/>
              <a:t>Domain</a:t>
            </a:r>
          </a:p>
        </p:txBody>
      </p:sp>
      <p:sp>
        <p:nvSpPr>
          <p:cNvPr id="3" name="Content Placeholder 2">
            <a:extLst>
              <a:ext uri="{FF2B5EF4-FFF2-40B4-BE49-F238E27FC236}">
                <a16:creationId xmlns:a16="http://schemas.microsoft.com/office/drawing/2014/main" id="{743A62E6-B0DE-4528-882C-D4A1C668D832}"/>
              </a:ext>
            </a:extLst>
          </p:cNvPr>
          <p:cNvSpPr>
            <a:spLocks noGrp="1"/>
          </p:cNvSpPr>
          <p:nvPr>
            <p:ph idx="1"/>
          </p:nvPr>
        </p:nvSpPr>
        <p:spPr/>
        <p:txBody>
          <a:bodyPr>
            <a:normAutofit/>
          </a:bodyPr>
          <a:lstStyle/>
          <a:p>
            <a:pPr marL="0" indent="0" algn="ctr">
              <a:buNone/>
            </a:pPr>
            <a:r>
              <a:rPr lang="en-IN" sz="2800" b="1" u="sng" dirty="0"/>
              <a:t>Cyber Security:</a:t>
            </a:r>
          </a:p>
          <a:p>
            <a:r>
              <a:rPr lang="en-US" sz="2400" b="1" dirty="0"/>
              <a:t>Cyber security is the protection of computer systems and networks from information disclosure, theft of or damage to their hardware, software, or electronic data, as well as from the disruption or misdirection of the services they provide.</a:t>
            </a:r>
          </a:p>
          <a:p>
            <a:r>
              <a:rPr lang="en-IN" sz="2400" b="1" dirty="0"/>
              <a:t>Common type of attacks include back door, DOS, Social Engineering, Phishing</a:t>
            </a:r>
          </a:p>
          <a:p>
            <a:endParaRPr lang="en-IN" sz="1800" b="1" dirty="0"/>
          </a:p>
        </p:txBody>
      </p:sp>
    </p:spTree>
    <p:extLst>
      <p:ext uri="{BB962C8B-B14F-4D97-AF65-F5344CB8AC3E}">
        <p14:creationId xmlns:p14="http://schemas.microsoft.com/office/powerpoint/2010/main" val="170818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5E8D-98B8-4323-98F9-F8C5784AD016}"/>
              </a:ext>
            </a:extLst>
          </p:cNvPr>
          <p:cNvSpPr>
            <a:spLocks noGrp="1"/>
          </p:cNvSpPr>
          <p:nvPr>
            <p:ph type="title"/>
          </p:nvPr>
        </p:nvSpPr>
        <p:spPr/>
        <p:txBody>
          <a:bodyPr/>
          <a:lstStyle/>
          <a:p>
            <a:pPr algn="ctr"/>
            <a:r>
              <a:rPr lang="en-IN" dirty="0"/>
              <a:t>DOMAIN</a:t>
            </a:r>
          </a:p>
        </p:txBody>
      </p:sp>
      <p:sp>
        <p:nvSpPr>
          <p:cNvPr id="3" name="Content Placeholder 2">
            <a:extLst>
              <a:ext uri="{FF2B5EF4-FFF2-40B4-BE49-F238E27FC236}">
                <a16:creationId xmlns:a16="http://schemas.microsoft.com/office/drawing/2014/main" id="{46B377A9-99EF-4432-9C85-96EB39EBD367}"/>
              </a:ext>
            </a:extLst>
          </p:cNvPr>
          <p:cNvSpPr>
            <a:spLocks noGrp="1"/>
          </p:cNvSpPr>
          <p:nvPr>
            <p:ph idx="1"/>
          </p:nvPr>
        </p:nvSpPr>
        <p:spPr/>
        <p:txBody>
          <a:bodyPr>
            <a:normAutofit/>
          </a:bodyPr>
          <a:lstStyle/>
          <a:p>
            <a:pPr marL="0" indent="0" algn="ctr">
              <a:buNone/>
            </a:pPr>
            <a:r>
              <a:rPr lang="en-IN" dirty="0"/>
              <a:t>Machine Learning</a:t>
            </a:r>
          </a:p>
          <a:p>
            <a:r>
              <a:rPr lang="en-US" dirty="0"/>
              <a:t>Decision tree learning is one of the predictive modelling approaches used in statistics, data mining and machine learning. It uses a decision tree to go from observations about an item to conclusions about the item's target value (represented in the leaves). </a:t>
            </a:r>
          </a:p>
          <a:p>
            <a:r>
              <a:rPr lang="en-US" dirty="0"/>
              <a:t>Decision trees are among the most popular machine learning algorithms given their intelligibility and simplicity.</a:t>
            </a:r>
            <a:endParaRPr lang="en-IN" dirty="0"/>
          </a:p>
        </p:txBody>
      </p:sp>
    </p:spTree>
    <p:extLst>
      <p:ext uri="{BB962C8B-B14F-4D97-AF65-F5344CB8AC3E}">
        <p14:creationId xmlns:p14="http://schemas.microsoft.com/office/powerpoint/2010/main" val="74796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BFE7-1F0C-4393-95BB-6CC06AAE1894}"/>
              </a:ext>
            </a:extLst>
          </p:cNvPr>
          <p:cNvSpPr>
            <a:spLocks noGrp="1"/>
          </p:cNvSpPr>
          <p:nvPr>
            <p:ph type="title"/>
          </p:nvPr>
        </p:nvSpPr>
        <p:spPr/>
        <p:txBody>
          <a:bodyPr/>
          <a:lstStyle/>
          <a:p>
            <a:pPr algn="ctr"/>
            <a:r>
              <a:rPr lang="en-IN" dirty="0"/>
              <a:t>Earlier methods</a:t>
            </a:r>
          </a:p>
        </p:txBody>
      </p:sp>
      <p:sp>
        <p:nvSpPr>
          <p:cNvPr id="3" name="Content Placeholder 2">
            <a:extLst>
              <a:ext uri="{FF2B5EF4-FFF2-40B4-BE49-F238E27FC236}">
                <a16:creationId xmlns:a16="http://schemas.microsoft.com/office/drawing/2014/main" id="{BD1BE04F-C485-4276-898A-33D1DB0F1E44}"/>
              </a:ext>
            </a:extLst>
          </p:cNvPr>
          <p:cNvSpPr>
            <a:spLocks noGrp="1"/>
          </p:cNvSpPr>
          <p:nvPr>
            <p:ph idx="1"/>
          </p:nvPr>
        </p:nvSpPr>
        <p:spPr/>
        <p:txBody>
          <a:bodyPr/>
          <a:lstStyle/>
          <a:p>
            <a:r>
              <a:rPr lang="en-IN" dirty="0"/>
              <a:t>Most of the traditional Intrusion Detection Systems are created based on some signatures, anomalies etc.</a:t>
            </a:r>
          </a:p>
          <a:p>
            <a:r>
              <a:rPr lang="en-IN" dirty="0"/>
              <a:t>Signature based Intrusion Detection systems detect with heavy accuracy the intrusions that match a specific type of signature loaded to the system. Those signatures that are not loaded to the system are not regarded as intrusions and they simply pass into the network undetected.</a:t>
            </a:r>
          </a:p>
          <a:p>
            <a:r>
              <a:rPr lang="en-IN" dirty="0"/>
              <a:t>Anomaly based intrusion detection system becomes alert whenever the system feels an intrusion has happened. This leads to increase in the false positivity rate there by effecting the efficiency of the system.</a:t>
            </a:r>
          </a:p>
        </p:txBody>
      </p:sp>
    </p:spTree>
    <p:extLst>
      <p:ext uri="{BB962C8B-B14F-4D97-AF65-F5344CB8AC3E}">
        <p14:creationId xmlns:p14="http://schemas.microsoft.com/office/powerpoint/2010/main" val="93839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4ABF-2DD1-4CF6-9623-3C28F741A3B4}"/>
              </a:ext>
            </a:extLst>
          </p:cNvPr>
          <p:cNvSpPr>
            <a:spLocks noGrp="1"/>
          </p:cNvSpPr>
          <p:nvPr>
            <p:ph type="title"/>
          </p:nvPr>
        </p:nvSpPr>
        <p:spPr/>
        <p:txBody>
          <a:bodyPr/>
          <a:lstStyle/>
          <a:p>
            <a:pPr algn="ctr"/>
            <a:r>
              <a:rPr lang="en-IN" dirty="0"/>
              <a:t>Proposed method</a:t>
            </a:r>
          </a:p>
        </p:txBody>
      </p:sp>
      <p:sp>
        <p:nvSpPr>
          <p:cNvPr id="3" name="Content Placeholder 2">
            <a:extLst>
              <a:ext uri="{FF2B5EF4-FFF2-40B4-BE49-F238E27FC236}">
                <a16:creationId xmlns:a16="http://schemas.microsoft.com/office/drawing/2014/main" id="{42BEF1F6-B201-4400-ACC0-975247752909}"/>
              </a:ext>
            </a:extLst>
          </p:cNvPr>
          <p:cNvSpPr>
            <a:spLocks noGrp="1"/>
          </p:cNvSpPr>
          <p:nvPr>
            <p:ph idx="1"/>
          </p:nvPr>
        </p:nvSpPr>
        <p:spPr/>
        <p:txBody>
          <a:bodyPr/>
          <a:lstStyle/>
          <a:p>
            <a:r>
              <a:rPr lang="en-IN" dirty="0"/>
              <a:t>Unlike developing an IDS from scratch with a lot of coding effort, using machine learning algorithms can reduce a lot of work.</a:t>
            </a:r>
          </a:p>
          <a:p>
            <a:r>
              <a:rPr lang="en-IN" dirty="0"/>
              <a:t>Every organization has a database or log information what comes in and goes out of the server.</a:t>
            </a:r>
          </a:p>
          <a:p>
            <a:r>
              <a:rPr lang="en-IN" dirty="0"/>
              <a:t>A machine learning model can be trained using a dataset and a machine learning algorithm.</a:t>
            </a:r>
          </a:p>
          <a:p>
            <a:r>
              <a:rPr lang="en-IN" dirty="0"/>
              <a:t>With the model trained the incoming information on the server can be converted into a reliable information that the model can feed on to and can get the output and distinguish it from an intrusion and a normal one. </a:t>
            </a:r>
          </a:p>
        </p:txBody>
      </p:sp>
    </p:spTree>
    <p:extLst>
      <p:ext uri="{BB962C8B-B14F-4D97-AF65-F5344CB8AC3E}">
        <p14:creationId xmlns:p14="http://schemas.microsoft.com/office/powerpoint/2010/main" val="122394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9BBB-C2CD-403A-95F6-FA11CBBC6EDC}"/>
              </a:ext>
            </a:extLst>
          </p:cNvPr>
          <p:cNvSpPr>
            <a:spLocks noGrp="1"/>
          </p:cNvSpPr>
          <p:nvPr>
            <p:ph type="title"/>
          </p:nvPr>
        </p:nvSpPr>
        <p:spPr/>
        <p:txBody>
          <a:bodyPr/>
          <a:lstStyle/>
          <a:p>
            <a:pPr algn="ctr"/>
            <a:r>
              <a:rPr lang="en-IN" dirty="0"/>
              <a:t>System requirements</a:t>
            </a:r>
          </a:p>
        </p:txBody>
      </p:sp>
      <p:sp>
        <p:nvSpPr>
          <p:cNvPr id="3" name="Content Placeholder 2">
            <a:extLst>
              <a:ext uri="{FF2B5EF4-FFF2-40B4-BE49-F238E27FC236}">
                <a16:creationId xmlns:a16="http://schemas.microsoft.com/office/drawing/2014/main" id="{BFECB432-D44C-439A-8A25-1F0C0A1FC13A}"/>
              </a:ext>
            </a:extLst>
          </p:cNvPr>
          <p:cNvSpPr>
            <a:spLocks noGrp="1"/>
          </p:cNvSpPr>
          <p:nvPr>
            <p:ph idx="1"/>
          </p:nvPr>
        </p:nvSpPr>
        <p:spPr/>
        <p:txBody>
          <a:bodyPr>
            <a:normAutofit/>
          </a:bodyPr>
          <a:lstStyle/>
          <a:p>
            <a:r>
              <a:rPr lang="en-IN" dirty="0"/>
              <a:t>Hardware Requirements</a:t>
            </a:r>
          </a:p>
          <a:p>
            <a:pPr marL="0" indent="0">
              <a:buNone/>
            </a:pPr>
            <a:r>
              <a:rPr lang="en-IN" dirty="0"/>
              <a:t>	 Processor speed: 2.10 GHz</a:t>
            </a:r>
          </a:p>
          <a:p>
            <a:pPr marL="0" indent="0">
              <a:buNone/>
            </a:pPr>
            <a:r>
              <a:rPr lang="en-IN" dirty="0"/>
              <a:t>	 RAM : 8 GB (Recommended) </a:t>
            </a:r>
          </a:p>
          <a:p>
            <a:pPr marL="0" indent="0">
              <a:buNone/>
            </a:pPr>
            <a:r>
              <a:rPr lang="en-IN" dirty="0"/>
              <a:t>	 Hard disk </a:t>
            </a:r>
            <a:r>
              <a:rPr lang="en-IN"/>
              <a:t>: 256GB </a:t>
            </a:r>
            <a:r>
              <a:rPr lang="en-IN" dirty="0"/>
              <a:t>SSD</a:t>
            </a:r>
          </a:p>
          <a:p>
            <a:r>
              <a:rPr lang="en-IN" dirty="0"/>
              <a:t>Software Requirements</a:t>
            </a:r>
          </a:p>
          <a:p>
            <a:pPr marL="0" indent="0">
              <a:buNone/>
            </a:pPr>
            <a:r>
              <a:rPr lang="en-IN" dirty="0"/>
              <a:t>	 Operating System : Windows 10 and above</a:t>
            </a:r>
          </a:p>
          <a:p>
            <a:pPr marL="0" indent="0">
              <a:buNone/>
            </a:pPr>
            <a:r>
              <a:rPr lang="en-IN" dirty="0"/>
              <a:t>	 Machine Learning Libraries</a:t>
            </a:r>
          </a:p>
          <a:p>
            <a:pPr marL="0" indent="0">
              <a:buNone/>
            </a:pPr>
            <a:r>
              <a:rPr lang="en-IN" dirty="0"/>
              <a:t> 	 TensorFlow, Keras</a:t>
            </a:r>
          </a:p>
        </p:txBody>
      </p:sp>
    </p:spTree>
    <p:extLst>
      <p:ext uri="{BB962C8B-B14F-4D97-AF65-F5344CB8AC3E}">
        <p14:creationId xmlns:p14="http://schemas.microsoft.com/office/powerpoint/2010/main" val="66444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F6C5-E67D-4A98-8E88-6A0D1B9AA5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D9BC3C-219E-42DF-9EEF-862634C3CA6A}"/>
              </a:ext>
            </a:extLst>
          </p:cNvPr>
          <p:cNvSpPr>
            <a:spLocks noGrp="1"/>
          </p:cNvSpPr>
          <p:nvPr>
            <p:ph sz="half" idx="1"/>
          </p:nvPr>
        </p:nvSpPr>
        <p:spPr/>
        <p:txBody>
          <a:bodyPr/>
          <a:lstStyle/>
          <a:p>
            <a:pPr marL="0" indent="0">
              <a:buNone/>
            </a:pPr>
            <a:r>
              <a:rPr lang="en-IN" dirty="0"/>
              <a:t>Group members:</a:t>
            </a:r>
          </a:p>
          <a:p>
            <a:pPr marL="0" indent="0">
              <a:buNone/>
            </a:pPr>
            <a:r>
              <a:rPr lang="en-IN" dirty="0"/>
              <a:t>Thunuguntla Srichakranath 19241A1255</a:t>
            </a:r>
          </a:p>
          <a:p>
            <a:pPr marL="0" indent="0">
              <a:buNone/>
            </a:pPr>
            <a:r>
              <a:rPr lang="en-IN" dirty="0"/>
              <a:t>Shaik Sohel                             19241A1251 </a:t>
            </a:r>
          </a:p>
          <a:p>
            <a:pPr marL="0" indent="0">
              <a:buNone/>
            </a:pPr>
            <a:r>
              <a:rPr lang="en-IN" dirty="0"/>
              <a:t>Parakala Venkata Anirudh    19241A1238</a:t>
            </a:r>
          </a:p>
          <a:p>
            <a:pPr marL="0" indent="0">
              <a:buNone/>
            </a:pPr>
            <a:r>
              <a:rPr lang="en-IN" dirty="0"/>
              <a:t>Podduturi Hruthvik Reddy   19241A1240  </a:t>
            </a:r>
          </a:p>
        </p:txBody>
      </p:sp>
      <p:sp>
        <p:nvSpPr>
          <p:cNvPr id="4" name="Content Placeholder 3">
            <a:extLst>
              <a:ext uri="{FF2B5EF4-FFF2-40B4-BE49-F238E27FC236}">
                <a16:creationId xmlns:a16="http://schemas.microsoft.com/office/drawing/2014/main" id="{43028FBC-E622-4D58-A126-6C98A7ED3F0D}"/>
              </a:ext>
            </a:extLst>
          </p:cNvPr>
          <p:cNvSpPr>
            <a:spLocks noGrp="1"/>
          </p:cNvSpPr>
          <p:nvPr>
            <p:ph sz="half" idx="2"/>
          </p:nvPr>
        </p:nvSpPr>
        <p:spPr/>
        <p:txBody>
          <a:bodyPr/>
          <a:lstStyle/>
          <a:p>
            <a:pPr marL="0" indent="0" algn="ctr">
              <a:buNone/>
            </a:pPr>
            <a:r>
              <a:rPr lang="en-IN" dirty="0"/>
              <a:t>Project Guide:</a:t>
            </a:r>
          </a:p>
          <a:p>
            <a:pPr marL="0" indent="0">
              <a:buNone/>
            </a:pPr>
            <a:endParaRPr lang="en-IN" dirty="0"/>
          </a:p>
          <a:p>
            <a:pPr marL="0" indent="0" algn="ctr">
              <a:buNone/>
            </a:pPr>
            <a:r>
              <a:rPr lang="en-IN" dirty="0"/>
              <a:t>Dr. N. Rajasekhar</a:t>
            </a:r>
          </a:p>
          <a:p>
            <a:pPr marL="0" indent="0" algn="ctr">
              <a:buNone/>
            </a:pPr>
            <a:r>
              <a:rPr lang="en-IN" dirty="0"/>
              <a:t>Professor</a:t>
            </a:r>
          </a:p>
        </p:txBody>
      </p:sp>
    </p:spTree>
    <p:extLst>
      <p:ext uri="{BB962C8B-B14F-4D97-AF65-F5344CB8AC3E}">
        <p14:creationId xmlns:p14="http://schemas.microsoft.com/office/powerpoint/2010/main" val="172276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AE6C-162B-40DB-94CD-B549C549B2F4}"/>
              </a:ext>
            </a:extLst>
          </p:cNvPr>
          <p:cNvSpPr>
            <a:spLocks noGrp="1"/>
          </p:cNvSpPr>
          <p:nvPr>
            <p:ph type="title"/>
          </p:nvPr>
        </p:nvSpPr>
        <p:spPr/>
        <p:txBody>
          <a:bodyPr>
            <a:normAutofit/>
          </a:bodyPr>
          <a:lstStyle/>
          <a:p>
            <a:r>
              <a:rPr lang="en-IN" sz="9600" dirty="0">
                <a:solidFill>
                  <a:srgbClr val="FF0000"/>
                </a:solidFill>
              </a:rPr>
              <a:t>Thank you</a:t>
            </a:r>
          </a:p>
        </p:txBody>
      </p:sp>
    </p:spTree>
    <p:extLst>
      <p:ext uri="{BB962C8B-B14F-4D97-AF65-F5344CB8AC3E}">
        <p14:creationId xmlns:p14="http://schemas.microsoft.com/office/powerpoint/2010/main" val="654694284"/>
      </p:ext>
    </p:extLst>
  </p:cSld>
  <p:clrMapOvr>
    <a:masterClrMapping/>
  </p:clrMapOvr>
</p:sld>
</file>

<file path=ppt/theme/theme1.xml><?xml version="1.0" encoding="utf-8"?>
<a:theme xmlns:a="http://schemas.openxmlformats.org/drawingml/2006/main" name="LeafVTI">
  <a:themeElements>
    <a:clrScheme name="AnalogousFromRegularSeedRightStep">
      <a:dk1>
        <a:srgbClr val="000000"/>
      </a:dk1>
      <a:lt1>
        <a:srgbClr val="FFFFFF"/>
      </a:lt1>
      <a:dk2>
        <a:srgbClr val="233A3E"/>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131</TotalTime>
  <Words>504</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 Light</vt:lpstr>
      <vt:lpstr>Rockwell Nova Light</vt:lpstr>
      <vt:lpstr>Wingdings</vt:lpstr>
      <vt:lpstr>LeafVTI</vt:lpstr>
      <vt:lpstr>Intrusion detection system</vt:lpstr>
      <vt:lpstr>Abstract</vt:lpstr>
      <vt:lpstr>Domain</vt:lpstr>
      <vt:lpstr>DOMAIN</vt:lpstr>
      <vt:lpstr>Earlier methods</vt:lpstr>
      <vt:lpstr>Proposed method</vt:lpstr>
      <vt:lpstr>System requirements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dc:title>
  <dc:creator>Srichakranath T</dc:creator>
  <cp:lastModifiedBy>Srichakranath T</cp:lastModifiedBy>
  <cp:revision>1</cp:revision>
  <cp:lastPrinted>2022-02-20T18:49:37Z</cp:lastPrinted>
  <dcterms:created xsi:type="dcterms:W3CDTF">2022-02-20T16:38:55Z</dcterms:created>
  <dcterms:modified xsi:type="dcterms:W3CDTF">2022-03-01T06:00:30Z</dcterms:modified>
</cp:coreProperties>
</file>