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chakranath T" userId="75102b6b0aca5536" providerId="LiveId" clId="{166C17CE-E854-44FD-9339-367A19EDFE3A}"/>
    <pc:docChg chg="undo custSel addSld delSld modSld">
      <pc:chgData name="Srichakranath T" userId="75102b6b0aca5536" providerId="LiveId" clId="{166C17CE-E854-44FD-9339-367A19EDFE3A}" dt="2023-04-28T12:02:03.568" v="481" actId="27614"/>
      <pc:docMkLst>
        <pc:docMk/>
      </pc:docMkLst>
      <pc:sldChg chg="addSp delSp modSp mod">
        <pc:chgData name="Srichakranath T" userId="75102b6b0aca5536" providerId="LiveId" clId="{166C17CE-E854-44FD-9339-367A19EDFE3A}" dt="2023-04-28T12:02:03.568" v="481" actId="27614"/>
        <pc:sldMkLst>
          <pc:docMk/>
          <pc:sldMk cId="2638919495" sldId="256"/>
        </pc:sldMkLst>
        <pc:spChg chg="mod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2" creationId="{377ADB55-6D13-8A60-7A8D-FA62C68C5266}"/>
          </ac:spMkLst>
        </pc:spChg>
        <pc:spChg chg="mod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3" creationId="{4678E645-F6F2-C282-DFD7-4D366772C7DF}"/>
          </ac:spMkLst>
        </pc:spChg>
        <pc:spChg chg="del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9" creationId="{8C37C960-91F5-4F61-B2CD-8A037920720B}"/>
          </ac:spMkLst>
        </pc:spChg>
        <pc:spChg chg="del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11" creationId="{A5C31099-1BBD-40CE-BC60-FCE50741940D}"/>
          </ac:spMkLst>
        </pc:spChg>
        <pc:spChg chg="del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13" creationId="{EA2846BE-460A-477B-A2F4-52F298BF43EE}"/>
          </ac:spMkLst>
        </pc:spChg>
        <pc:spChg chg="del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15" creationId="{C8401D34-2155-4B53-A686-7345BE15C466}"/>
          </ac:spMkLst>
        </pc:spChg>
        <pc:spChg chg="del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17" creationId="{E37BCD97-E1A4-4EBB-8D1C-8CC0B55A64B2}"/>
          </ac:spMkLst>
        </pc:spChg>
        <pc:spChg chg="del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19" creationId="{5EDC1F21-AC5B-4D05-9108-5E5D2894884F}"/>
          </ac:spMkLst>
        </pc:spChg>
        <pc:spChg chg="add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24" creationId="{C3E06833-B59C-442F-9A6A-F8F55936D530}"/>
          </ac:spMkLst>
        </pc:spChg>
        <pc:spChg chg="add">
          <ac:chgData name="Srichakranath T" userId="75102b6b0aca5536" providerId="LiveId" clId="{166C17CE-E854-44FD-9339-367A19EDFE3A}" dt="2023-04-28T12:01:56.875" v="480" actId="26606"/>
          <ac:spMkLst>
            <pc:docMk/>
            <pc:sldMk cId="2638919495" sldId="256"/>
            <ac:spMk id="26" creationId="{FA2016CF-2F24-4AE4-8A87-D9B6A3DE31E2}"/>
          </ac:spMkLst>
        </pc:spChg>
        <pc:picChg chg="mod ord">
          <ac:chgData name="Srichakranath T" userId="75102b6b0aca5536" providerId="LiveId" clId="{166C17CE-E854-44FD-9339-367A19EDFE3A}" dt="2023-04-28T12:02:03.568" v="481" actId="27614"/>
          <ac:picMkLst>
            <pc:docMk/>
            <pc:sldMk cId="2638919495" sldId="256"/>
            <ac:picMk id="4" creationId="{9BEC2813-6081-3D42-C0C3-8C2492B3CAE5}"/>
          </ac:picMkLst>
        </pc:picChg>
      </pc:sldChg>
      <pc:sldChg chg="addSp delSp modSp new mod setBg">
        <pc:chgData name="Srichakranath T" userId="75102b6b0aca5536" providerId="LiveId" clId="{166C17CE-E854-44FD-9339-367A19EDFE3A}" dt="2023-04-28T12:01:51.118" v="479" actId="26606"/>
        <pc:sldMkLst>
          <pc:docMk/>
          <pc:sldMk cId="2794651588" sldId="257"/>
        </pc:sldMkLst>
        <pc:spChg chg="mod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2" creationId="{66A1C9AF-9441-3621-2DF7-5AB7452B6690}"/>
          </ac:spMkLst>
        </pc:spChg>
        <pc:spChg chg="add del">
          <ac:chgData name="Srichakranath T" userId="75102b6b0aca5536" providerId="LiveId" clId="{166C17CE-E854-44FD-9339-367A19EDFE3A}" dt="2023-04-28T11:40:17.848" v="28" actId="22"/>
          <ac:spMkLst>
            <pc:docMk/>
            <pc:sldMk cId="2794651588" sldId="257"/>
            <ac:spMk id="3" creationId="{3657E283-B462-267B-2B02-A13038343843}"/>
          </ac:spMkLst>
        </pc:spChg>
        <pc:spChg chg="add del">
          <ac:chgData name="Srichakranath T" userId="75102b6b0aca5536" providerId="LiveId" clId="{166C17CE-E854-44FD-9339-367A19EDFE3A}" dt="2023-04-28T11:40:13.767" v="24" actId="26606"/>
          <ac:spMkLst>
            <pc:docMk/>
            <pc:sldMk cId="2794651588" sldId="257"/>
            <ac:spMk id="9" creationId="{459D775B-EEB9-5743-B557-55AA865759A8}"/>
          </ac:spMkLst>
        </pc:spChg>
        <pc:spChg chg="add del">
          <ac:chgData name="Srichakranath T" userId="75102b6b0aca5536" providerId="LiveId" clId="{166C17CE-E854-44FD-9339-367A19EDFE3A}" dt="2023-04-28T11:40:15.573" v="26" actId="26606"/>
          <ac:spMkLst>
            <pc:docMk/>
            <pc:sldMk cId="2794651588" sldId="257"/>
            <ac:spMk id="1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40:22.487" v="30" actId="26606"/>
          <ac:spMkLst>
            <pc:docMk/>
            <pc:sldMk cId="2794651588" sldId="257"/>
            <ac:spMk id="11" creationId="{4AE0E97B-498D-923E-A2E1-B14473110D6A}"/>
          </ac:spMkLst>
        </pc:spChg>
        <pc:spChg chg="add del">
          <ac:chgData name="Srichakranath T" userId="75102b6b0aca5536" providerId="LiveId" clId="{166C17CE-E854-44FD-9339-367A19EDFE3A}" dt="2023-04-28T11:40:13.767" v="24" actId="26606"/>
          <ac:spMkLst>
            <pc:docMk/>
            <pc:sldMk cId="2794651588" sldId="257"/>
            <ac:spMk id="12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1:40:22.487" v="30" actId="26606"/>
          <ac:spMkLst>
            <pc:docMk/>
            <pc:sldMk cId="2794651588" sldId="257"/>
            <ac:spMk id="13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1:40:13.767" v="24" actId="26606"/>
          <ac:spMkLst>
            <pc:docMk/>
            <pc:sldMk cId="2794651588" sldId="257"/>
            <ac:spMk id="14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1:40:22.487" v="30" actId="26606"/>
          <ac:spMkLst>
            <pc:docMk/>
            <pc:sldMk cId="2794651588" sldId="257"/>
            <ac:spMk id="15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1:40:13.767" v="24" actId="26606"/>
          <ac:spMkLst>
            <pc:docMk/>
            <pc:sldMk cId="2794651588" sldId="257"/>
            <ac:spMk id="16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1:40:22.487" v="30" actId="26606"/>
          <ac:spMkLst>
            <pc:docMk/>
            <pc:sldMk cId="2794651588" sldId="257"/>
            <ac:spMk id="17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1:40:13.767" v="24" actId="26606"/>
          <ac:spMkLst>
            <pc:docMk/>
            <pc:sldMk cId="2794651588" sldId="257"/>
            <ac:spMk id="18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1:40:22.487" v="30" actId="26606"/>
          <ac:spMkLst>
            <pc:docMk/>
            <pc:sldMk cId="2794651588" sldId="257"/>
            <ac:spMk id="19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1:40:13.767" v="24" actId="26606"/>
          <ac:spMkLst>
            <pc:docMk/>
            <pc:sldMk cId="2794651588" sldId="257"/>
            <ac:spMk id="20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1:40:22.487" v="30" actId="26606"/>
          <ac:spMkLst>
            <pc:docMk/>
            <pc:sldMk cId="2794651588" sldId="257"/>
            <ac:spMk id="21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1:40:13.767" v="24" actId="26606"/>
          <ac:spMkLst>
            <pc:docMk/>
            <pc:sldMk cId="2794651588" sldId="257"/>
            <ac:spMk id="22" creationId="{9046502B-E9B6-4225-B8EE-BC5D644686B0}"/>
          </ac:spMkLst>
        </pc:spChg>
        <pc:spChg chg="add del">
          <ac:chgData name="Srichakranath T" userId="75102b6b0aca5536" providerId="LiveId" clId="{166C17CE-E854-44FD-9339-367A19EDFE3A}" dt="2023-04-28T11:40:22.487" v="30" actId="26606"/>
          <ac:spMkLst>
            <pc:docMk/>
            <pc:sldMk cId="2794651588" sldId="257"/>
            <ac:spMk id="23" creationId="{9046502B-E9B6-4225-B8EE-BC5D644686B0}"/>
          </ac:spMkLst>
        </pc:spChg>
        <pc:spChg chg="add del">
          <ac:chgData name="Srichakranath T" userId="75102b6b0aca5536" providerId="LiveId" clId="{166C17CE-E854-44FD-9339-367A19EDFE3A}" dt="2023-04-28T11:40:15.573" v="26" actId="26606"/>
          <ac:spMkLst>
            <pc:docMk/>
            <pc:sldMk cId="2794651588" sldId="257"/>
            <ac:spMk id="24" creationId="{C3E06833-B59C-442F-9A6A-F8F55936D530}"/>
          </ac:spMkLst>
        </pc:spChg>
        <pc:spChg chg="add del">
          <ac:chgData name="Srichakranath T" userId="75102b6b0aca5536" providerId="LiveId" clId="{166C17CE-E854-44FD-9339-367A19EDFE3A}" dt="2023-04-28T11:40:15.573" v="26" actId="26606"/>
          <ac:spMkLst>
            <pc:docMk/>
            <pc:sldMk cId="2794651588" sldId="257"/>
            <ac:spMk id="25" creationId="{FA2016CF-2F24-4AE4-8A87-D9B6A3DE31E2}"/>
          </ac:spMkLst>
        </pc:spChg>
        <pc:spChg chg="add del">
          <ac:chgData name="Srichakranath T" userId="75102b6b0aca5536" providerId="LiveId" clId="{166C17CE-E854-44FD-9339-367A19EDFE3A}" dt="2023-04-28T11:40:15.573" v="26" actId="26606"/>
          <ac:spMkLst>
            <pc:docMk/>
            <pc:sldMk cId="2794651588" sldId="257"/>
            <ac:spMk id="26" creationId="{55CEFCF2-2ACF-4E0E-90A3-8285133411CF}"/>
          </ac:spMkLst>
        </pc:spChg>
        <pc:spChg chg="add del">
          <ac:chgData name="Srichakranath T" userId="75102b6b0aca5536" providerId="LiveId" clId="{166C17CE-E854-44FD-9339-367A19EDFE3A}" dt="2023-04-28T11:40:25.739" v="32" actId="26606"/>
          <ac:spMkLst>
            <pc:docMk/>
            <pc:sldMk cId="2794651588" sldId="257"/>
            <ac:spMk id="27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1:40:25.739" v="32" actId="26606"/>
          <ac:spMkLst>
            <pc:docMk/>
            <pc:sldMk cId="2794651588" sldId="257"/>
            <ac:spMk id="28" creationId="{1566AC62-7AC7-4ED5-A03D-E28AC560E482}"/>
          </ac:spMkLst>
        </pc:spChg>
        <pc:spChg chg="add del">
          <ac:chgData name="Srichakranath T" userId="75102b6b0aca5536" providerId="LiveId" clId="{166C17CE-E854-44FD-9339-367A19EDFE3A}" dt="2023-04-28T11:40:25.739" v="32" actId="26606"/>
          <ac:spMkLst>
            <pc:docMk/>
            <pc:sldMk cId="2794651588" sldId="257"/>
            <ac:spMk id="29" creationId="{E97B4D38-C2FC-D6BE-F5FE-0CF620558D7F}"/>
          </ac:spMkLst>
        </pc:spChg>
        <pc:spChg chg="add del">
          <ac:chgData name="Srichakranath T" userId="75102b6b0aca5536" providerId="LiveId" clId="{166C17CE-E854-44FD-9339-367A19EDFE3A}" dt="2023-04-28T11:40:26.274" v="34" actId="26606"/>
          <ac:spMkLst>
            <pc:docMk/>
            <pc:sldMk cId="2794651588" sldId="257"/>
            <ac:spMk id="31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40:26.274" v="34" actId="26606"/>
          <ac:spMkLst>
            <pc:docMk/>
            <pc:sldMk cId="2794651588" sldId="257"/>
            <ac:spMk id="32" creationId="{C3E06833-B59C-442F-9A6A-F8F55936D530}"/>
          </ac:spMkLst>
        </pc:spChg>
        <pc:spChg chg="add del">
          <ac:chgData name="Srichakranath T" userId="75102b6b0aca5536" providerId="LiveId" clId="{166C17CE-E854-44FD-9339-367A19EDFE3A}" dt="2023-04-28T11:40:26.274" v="34" actId="26606"/>
          <ac:spMkLst>
            <pc:docMk/>
            <pc:sldMk cId="2794651588" sldId="257"/>
            <ac:spMk id="33" creationId="{FA2016CF-2F24-4AE4-8A87-D9B6A3DE31E2}"/>
          </ac:spMkLst>
        </pc:spChg>
        <pc:spChg chg="add del">
          <ac:chgData name="Srichakranath T" userId="75102b6b0aca5536" providerId="LiveId" clId="{166C17CE-E854-44FD-9339-367A19EDFE3A}" dt="2023-04-28T11:40:26.274" v="34" actId="26606"/>
          <ac:spMkLst>
            <pc:docMk/>
            <pc:sldMk cId="2794651588" sldId="257"/>
            <ac:spMk id="34" creationId="{55CEFCF2-2ACF-4E0E-90A3-8285133411CF}"/>
          </ac:spMkLst>
        </pc:spChg>
        <pc:spChg chg="add del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36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37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38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39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40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41" creationId="{9046502B-E9B6-4225-B8EE-BC5D644686B0}"/>
          </ac:spMkLst>
        </pc:spChg>
        <pc:spChg chg="add mod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42" creationId="{4AE0E97B-498D-923E-A2E1-B14473110D6A}"/>
          </ac:spMkLst>
        </pc:spChg>
        <pc:spChg chg="add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47" creationId="{32768DCD-B824-413A-B330-8D57ADB3724C}"/>
          </ac:spMkLst>
        </pc:spChg>
        <pc:spChg chg="add">
          <ac:chgData name="Srichakranath T" userId="75102b6b0aca5536" providerId="LiveId" clId="{166C17CE-E854-44FD-9339-367A19EDFE3A}" dt="2023-04-28T12:01:51.118" v="479" actId="26606"/>
          <ac:spMkLst>
            <pc:docMk/>
            <pc:sldMk cId="2794651588" sldId="257"/>
            <ac:spMk id="49" creationId="{19F9CD66-32FC-448F-B4C5-67D17508A226}"/>
          </ac:spMkLst>
        </pc:spChg>
        <pc:picChg chg="add del mod ord">
          <ac:chgData name="Srichakranath T" userId="75102b6b0aca5536" providerId="LiveId" clId="{166C17CE-E854-44FD-9339-367A19EDFE3A}" dt="2023-04-28T11:40:15.901" v="27" actId="22"/>
          <ac:picMkLst>
            <pc:docMk/>
            <pc:sldMk cId="2794651588" sldId="257"/>
            <ac:picMk id="5" creationId="{8014F3C4-74DD-5013-4CE3-20A0B30CDBFB}"/>
          </ac:picMkLst>
        </pc:picChg>
        <pc:picChg chg="add mod ord">
          <ac:chgData name="Srichakranath T" userId="75102b6b0aca5536" providerId="LiveId" clId="{166C17CE-E854-44FD-9339-367A19EDFE3A}" dt="2023-04-28T12:01:51.118" v="479" actId="26606"/>
          <ac:picMkLst>
            <pc:docMk/>
            <pc:sldMk cId="2794651588" sldId="257"/>
            <ac:picMk id="7" creationId="{4034DDDB-285C-4167-48B4-44A3F2F52786}"/>
          </ac:picMkLst>
        </pc:picChg>
      </pc:sldChg>
      <pc:sldChg chg="addSp delSp modSp new mod setBg">
        <pc:chgData name="Srichakranath T" userId="75102b6b0aca5536" providerId="LiveId" clId="{166C17CE-E854-44FD-9339-367A19EDFE3A}" dt="2023-04-28T12:01:48.484" v="478" actId="26606"/>
        <pc:sldMkLst>
          <pc:docMk/>
          <pc:sldMk cId="2117421717" sldId="258"/>
        </pc:sldMkLst>
        <pc:spChg chg="add del mod">
          <ac:chgData name="Srichakranath T" userId="75102b6b0aca5536" providerId="LiveId" clId="{166C17CE-E854-44FD-9339-367A19EDFE3A}" dt="2023-04-28T11:45:21.747" v="55" actId="26606"/>
          <ac:spMkLst>
            <pc:docMk/>
            <pc:sldMk cId="2117421717" sldId="258"/>
            <ac:spMk id="2" creationId="{1BBC8D90-3C01-D5CB-7438-8E85A116D294}"/>
          </ac:spMkLst>
        </pc:spChg>
        <pc:spChg chg="add del">
          <ac:chgData name="Srichakranath T" userId="75102b6b0aca5536" providerId="LiveId" clId="{166C17CE-E854-44FD-9339-367A19EDFE3A}" dt="2023-04-28T11:44:10.856" v="46" actId="22"/>
          <ac:spMkLst>
            <pc:docMk/>
            <pc:sldMk cId="2117421717" sldId="258"/>
            <ac:spMk id="3" creationId="{CD13A203-3897-C0E7-0385-DFE49547D1E4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9" creationId="{43399218-A55D-88A2-0902-6D3B8E3E012E}"/>
          </ac:spMkLst>
        </pc:spChg>
        <pc:spChg chg="add del">
          <ac:chgData name="Srichakranath T" userId="75102b6b0aca5536" providerId="LiveId" clId="{166C17CE-E854-44FD-9339-367A19EDFE3A}" dt="2023-04-28T11:45:13.610" v="48" actId="26606"/>
          <ac:spMkLst>
            <pc:docMk/>
            <pc:sldMk cId="2117421717" sldId="258"/>
            <ac:spMk id="1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45:13.610" v="48" actId="26606"/>
          <ac:spMkLst>
            <pc:docMk/>
            <pc:sldMk cId="2117421717" sldId="258"/>
            <ac:spMk id="11" creationId="{8A2477EE-FBE5-4DB7-8438-DE1CAC61A2EA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12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45:13.610" v="48" actId="26606"/>
          <ac:spMkLst>
            <pc:docMk/>
            <pc:sldMk cId="2117421717" sldId="258"/>
            <ac:spMk id="13" creationId="{5B0E521E-8528-4E92-8B8C-67ED5C5BD0EB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14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15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16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17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18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19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20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21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22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23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41:49.855" v="43" actId="26606"/>
          <ac:spMkLst>
            <pc:docMk/>
            <pc:sldMk cId="2117421717" sldId="258"/>
            <ac:spMk id="24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25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26" creationId="{16272B6F-135F-45E6-8F46-83B32059F20C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27" creationId="{1BBC8D90-3C01-D5CB-7438-8E85A116D294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28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45:18.542" v="50" actId="26606"/>
          <ac:spMkLst>
            <pc:docMk/>
            <pc:sldMk cId="2117421717" sldId="258"/>
            <ac:spMk id="29" creationId="{4316C6F4-2749-010F-FFC0-ED5CBD1CE6C2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1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2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3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4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5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6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7" creationId="{1BBC8D90-3C01-D5CB-7438-8E85A116D294}"/>
          </ac:spMkLst>
        </pc:spChg>
        <pc:spChg chg="add del">
          <ac:chgData name="Srichakranath T" userId="75102b6b0aca5536" providerId="LiveId" clId="{166C17CE-E854-44FD-9339-367A19EDFE3A}" dt="2023-04-28T11:45:20.677" v="52" actId="26606"/>
          <ac:spMkLst>
            <pc:docMk/>
            <pc:sldMk cId="2117421717" sldId="258"/>
            <ac:spMk id="38" creationId="{4F707995-FEAC-97E5-91A1-5CDFA2BDA8B8}"/>
          </ac:spMkLst>
        </pc:spChg>
        <pc:spChg chg="add del">
          <ac:chgData name="Srichakranath T" userId="75102b6b0aca5536" providerId="LiveId" clId="{166C17CE-E854-44FD-9339-367A19EDFE3A}" dt="2023-04-28T11:45:21.731" v="54" actId="26606"/>
          <ac:spMkLst>
            <pc:docMk/>
            <pc:sldMk cId="2117421717" sldId="258"/>
            <ac:spMk id="4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45:21.731" v="54" actId="26606"/>
          <ac:spMkLst>
            <pc:docMk/>
            <pc:sldMk cId="2117421717" sldId="258"/>
            <ac:spMk id="41" creationId="{8A2477EE-FBE5-4DB7-8438-DE1CAC61A2EA}"/>
          </ac:spMkLst>
        </pc:spChg>
        <pc:spChg chg="add del">
          <ac:chgData name="Srichakranath T" userId="75102b6b0aca5536" providerId="LiveId" clId="{166C17CE-E854-44FD-9339-367A19EDFE3A}" dt="2023-04-28T11:45:21.731" v="54" actId="26606"/>
          <ac:spMkLst>
            <pc:docMk/>
            <pc:sldMk cId="2117421717" sldId="258"/>
            <ac:spMk id="42" creationId="{867912E0-7B70-4D65-A41A-20F7485303E5}"/>
          </ac:spMkLst>
        </pc:spChg>
        <pc:spChg chg="add del">
          <ac:chgData name="Srichakranath T" userId="75102b6b0aca5536" providerId="LiveId" clId="{166C17CE-E854-44FD-9339-367A19EDFE3A}" dt="2023-04-28T11:45:21.731" v="54" actId="26606"/>
          <ac:spMkLst>
            <pc:docMk/>
            <pc:sldMk cId="2117421717" sldId="258"/>
            <ac:spMk id="43" creationId="{CE6B9D43-B85C-4BE1-B5D0-75845C57843C}"/>
          </ac:spMkLst>
        </pc:spChg>
        <pc:spChg chg="add del">
          <ac:chgData name="Srichakranath T" userId="75102b6b0aca5536" providerId="LiveId" clId="{166C17CE-E854-44FD-9339-367A19EDFE3A}" dt="2023-04-28T11:45:21.731" v="54" actId="26606"/>
          <ac:spMkLst>
            <pc:docMk/>
            <pc:sldMk cId="2117421717" sldId="258"/>
            <ac:spMk id="44" creationId="{8F5204B0-55EE-43DD-B2F3-3C09DC1B9A4D}"/>
          </ac:spMkLst>
        </pc:spChg>
        <pc:spChg chg="add del">
          <ac:chgData name="Srichakranath T" userId="75102b6b0aca5536" providerId="LiveId" clId="{166C17CE-E854-44FD-9339-367A19EDFE3A}" dt="2023-04-28T11:45:21.731" v="54" actId="26606"/>
          <ac:spMkLst>
            <pc:docMk/>
            <pc:sldMk cId="2117421717" sldId="258"/>
            <ac:spMk id="45" creationId="{8DE8F944-5DE8-41DF-A94C-AD0EB286068E}"/>
          </ac:spMkLst>
        </pc:spChg>
        <pc:spChg chg="add del">
          <ac:chgData name="Srichakranath T" userId="75102b6b0aca5536" providerId="LiveId" clId="{166C17CE-E854-44FD-9339-367A19EDFE3A}" dt="2023-04-28T11:45:21.731" v="54" actId="26606"/>
          <ac:spMkLst>
            <pc:docMk/>
            <pc:sldMk cId="2117421717" sldId="258"/>
            <ac:spMk id="46" creationId="{30E5B461-7974-4932-8439-DFC1B0AB2F65}"/>
          </ac:spMkLst>
        </pc:spChg>
        <pc:spChg chg="add del">
          <ac:chgData name="Srichakranath T" userId="75102b6b0aca5536" providerId="LiveId" clId="{166C17CE-E854-44FD-9339-367A19EDFE3A}" dt="2023-04-28T11:46:26.997" v="139" actId="26606"/>
          <ac:spMkLst>
            <pc:docMk/>
            <pc:sldMk cId="2117421717" sldId="258"/>
            <ac:spMk id="48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46:26.997" v="139" actId="26606"/>
          <ac:spMkLst>
            <pc:docMk/>
            <pc:sldMk cId="2117421717" sldId="258"/>
            <ac:spMk id="49" creationId="{19F9CD66-32FC-448F-B4C5-67D17508A226}"/>
          </ac:spMkLst>
        </pc:spChg>
        <pc:spChg chg="add mod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50" creationId="{1BBC8D90-3C01-D5CB-7438-8E85A116D294}"/>
          </ac:spMkLst>
        </pc:spChg>
        <pc:spChg chg="add mod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51" creationId="{2110A1EA-5D5B-F103-5CA1-4BB0F529C6F0}"/>
          </ac:spMkLst>
        </pc:spChg>
        <pc:spChg chg="add del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56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58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60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62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64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66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68" creationId="{19F9CD66-32FC-448F-B4C5-67D17508A226}"/>
          </ac:spMkLst>
        </pc:spChg>
        <pc:spChg chg="add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73" creationId="{32768DCD-B824-413A-B330-8D57ADB3724C}"/>
          </ac:spMkLst>
        </pc:spChg>
        <pc:spChg chg="add">
          <ac:chgData name="Srichakranath T" userId="75102b6b0aca5536" providerId="LiveId" clId="{166C17CE-E854-44FD-9339-367A19EDFE3A}" dt="2023-04-28T12:01:48.484" v="478" actId="26606"/>
          <ac:spMkLst>
            <pc:docMk/>
            <pc:sldMk cId="2117421717" sldId="258"/>
            <ac:spMk id="75" creationId="{19F9CD66-32FC-448F-B4C5-67D17508A226}"/>
          </ac:spMkLst>
        </pc:spChg>
        <pc:picChg chg="add del mod ord">
          <ac:chgData name="Srichakranath T" userId="75102b6b0aca5536" providerId="LiveId" clId="{166C17CE-E854-44FD-9339-367A19EDFE3A}" dt="2023-04-28T11:41:49.870" v="45" actId="22"/>
          <ac:picMkLst>
            <pc:docMk/>
            <pc:sldMk cId="2117421717" sldId="258"/>
            <ac:picMk id="5" creationId="{00003B24-892F-DD26-EA3E-3F114522AF87}"/>
          </ac:picMkLst>
        </pc:picChg>
        <pc:picChg chg="add mod ord">
          <ac:chgData name="Srichakranath T" userId="75102b6b0aca5536" providerId="LiveId" clId="{166C17CE-E854-44FD-9339-367A19EDFE3A}" dt="2023-04-28T12:01:48.484" v="478" actId="26606"/>
          <ac:picMkLst>
            <pc:docMk/>
            <pc:sldMk cId="2117421717" sldId="258"/>
            <ac:picMk id="7" creationId="{92C627BE-C37B-5087-BFA6-8E91C0C4AEC8}"/>
          </ac:picMkLst>
        </pc:picChg>
      </pc:sldChg>
      <pc:sldChg chg="addSp delSp modSp new mod setBg">
        <pc:chgData name="Srichakranath T" userId="75102b6b0aca5536" providerId="LiveId" clId="{166C17CE-E854-44FD-9339-367A19EDFE3A}" dt="2023-04-28T12:01:45.487" v="477" actId="26606"/>
        <pc:sldMkLst>
          <pc:docMk/>
          <pc:sldMk cId="4251972139" sldId="259"/>
        </pc:sldMkLst>
        <pc:spChg chg="mod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2" creationId="{C50E6993-0207-595A-413D-B376D5229C9B}"/>
          </ac:spMkLst>
        </pc:spChg>
        <pc:spChg chg="del">
          <ac:chgData name="Srichakranath T" userId="75102b6b0aca5536" providerId="LiveId" clId="{166C17CE-E854-44FD-9339-367A19EDFE3A}" dt="2023-04-28T11:47:48.063" v="141" actId="22"/>
          <ac:spMkLst>
            <pc:docMk/>
            <pc:sldMk cId="4251972139" sldId="259"/>
            <ac:spMk id="3" creationId="{66EA7BB3-E20B-2275-D587-E513EEC2CEDF}"/>
          </ac:spMkLst>
        </pc:spChg>
        <pc:spChg chg="add mod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9" creationId="{2C274BFE-7599-5C68-D798-000187469A5C}"/>
          </ac:spMkLst>
        </pc:spChg>
        <pc:spChg chg="add del">
          <ac:chgData name="Srichakranath T" userId="75102b6b0aca5536" providerId="LiveId" clId="{166C17CE-E854-44FD-9339-367A19EDFE3A}" dt="2023-04-28T11:48:13.041" v="159" actId="26606"/>
          <ac:spMkLst>
            <pc:docMk/>
            <pc:sldMk cId="4251972139" sldId="259"/>
            <ac:spMk id="1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48:13.041" v="159" actId="26606"/>
          <ac:spMkLst>
            <pc:docMk/>
            <pc:sldMk cId="4251972139" sldId="259"/>
            <ac:spMk id="12" creationId="{610334BF-0422-4A9A-BE46-AEB8C348BAC4}"/>
          </ac:spMkLst>
        </pc:spChg>
        <pc:spChg chg="add del">
          <ac:chgData name="Srichakranath T" userId="75102b6b0aca5536" providerId="LiveId" clId="{166C17CE-E854-44FD-9339-367A19EDFE3A}" dt="2023-04-28T11:48:13.041" v="159" actId="26606"/>
          <ac:spMkLst>
            <pc:docMk/>
            <pc:sldMk cId="4251972139" sldId="259"/>
            <ac:spMk id="14" creationId="{C98F2823-0279-49D8-928D-754B222533EF}"/>
          </ac:spMkLst>
        </pc:spChg>
        <pc:spChg chg="add del">
          <ac:chgData name="Srichakranath T" userId="75102b6b0aca5536" providerId="LiveId" clId="{166C17CE-E854-44FD-9339-367A19EDFE3A}" dt="2023-04-28T11:48:13.041" v="159" actId="26606"/>
          <ac:spMkLst>
            <pc:docMk/>
            <pc:sldMk cId="4251972139" sldId="259"/>
            <ac:spMk id="16" creationId="{02E45E95-311C-41C7-A882-6E43F0806865}"/>
          </ac:spMkLst>
        </pc:spChg>
        <pc:spChg chg="add del">
          <ac:chgData name="Srichakranath T" userId="75102b6b0aca5536" providerId="LiveId" clId="{166C17CE-E854-44FD-9339-367A19EDFE3A}" dt="2023-04-28T11:48:13.041" v="159" actId="26606"/>
          <ac:spMkLst>
            <pc:docMk/>
            <pc:sldMk cId="4251972139" sldId="259"/>
            <ac:spMk id="18" creationId="{B7299D5D-ECC5-41EB-B830-C3A35FB35516}"/>
          </ac:spMkLst>
        </pc:spChg>
        <pc:spChg chg="add del">
          <ac:chgData name="Srichakranath T" userId="75102b6b0aca5536" providerId="LiveId" clId="{166C17CE-E854-44FD-9339-367A19EDFE3A}" dt="2023-04-28T11:48:13.041" v="159" actId="26606"/>
          <ac:spMkLst>
            <pc:docMk/>
            <pc:sldMk cId="4251972139" sldId="259"/>
            <ac:spMk id="20" creationId="{88C91735-5EFE-44D1-8CC6-FDF0D11B6F5D}"/>
          </ac:spMkLst>
        </pc:spChg>
        <pc:spChg chg="add del">
          <ac:chgData name="Srichakranath T" userId="75102b6b0aca5536" providerId="LiveId" clId="{166C17CE-E854-44FD-9339-367A19EDFE3A}" dt="2023-04-28T11:48:13.041" v="159" actId="26606"/>
          <ac:spMkLst>
            <pc:docMk/>
            <pc:sldMk cId="4251972139" sldId="259"/>
            <ac:spMk id="22" creationId="{D33F926C-2613-475D-AEE4-CD7D87D3BA2D}"/>
          </ac:spMkLst>
        </pc:spChg>
        <pc:spChg chg="add del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24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25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26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27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28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29" creationId="{9046502B-E9B6-4225-B8EE-BC5D644686B0}"/>
          </ac:spMkLst>
        </pc:spChg>
        <pc:spChg chg="add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34" creationId="{32768DCD-B824-413A-B330-8D57ADB3724C}"/>
          </ac:spMkLst>
        </pc:spChg>
        <pc:spChg chg="add">
          <ac:chgData name="Srichakranath T" userId="75102b6b0aca5536" providerId="LiveId" clId="{166C17CE-E854-44FD-9339-367A19EDFE3A}" dt="2023-04-28T12:01:45.487" v="477" actId="26606"/>
          <ac:spMkLst>
            <pc:docMk/>
            <pc:sldMk cId="4251972139" sldId="259"/>
            <ac:spMk id="36" creationId="{19F9CD66-32FC-448F-B4C5-67D17508A226}"/>
          </ac:spMkLst>
        </pc:spChg>
        <pc:picChg chg="add mod ord">
          <ac:chgData name="Srichakranath T" userId="75102b6b0aca5536" providerId="LiveId" clId="{166C17CE-E854-44FD-9339-367A19EDFE3A}" dt="2023-04-28T12:01:45.487" v="477" actId="26606"/>
          <ac:picMkLst>
            <pc:docMk/>
            <pc:sldMk cId="4251972139" sldId="259"/>
            <ac:picMk id="5" creationId="{02550DD7-1C11-C286-FFC9-47868A543ECD}"/>
          </ac:picMkLst>
        </pc:picChg>
      </pc:sldChg>
      <pc:sldChg chg="addSp delSp modSp new mod setBg">
        <pc:chgData name="Srichakranath T" userId="75102b6b0aca5536" providerId="LiveId" clId="{166C17CE-E854-44FD-9339-367A19EDFE3A}" dt="2023-04-28T12:01:42.615" v="476" actId="26606"/>
        <pc:sldMkLst>
          <pc:docMk/>
          <pc:sldMk cId="13919923" sldId="260"/>
        </pc:sldMkLst>
        <pc:spChg chg="mod ord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2" creationId="{656490EF-6922-ED40-B823-4FB60481BC94}"/>
          </ac:spMkLst>
        </pc:spChg>
        <pc:spChg chg="del">
          <ac:chgData name="Srichakranath T" userId="75102b6b0aca5536" providerId="LiveId" clId="{166C17CE-E854-44FD-9339-367A19EDFE3A}" dt="2023-04-28T11:49:16.357" v="165" actId="22"/>
          <ac:spMkLst>
            <pc:docMk/>
            <pc:sldMk cId="13919923" sldId="260"/>
            <ac:spMk id="3" creationId="{35BE558D-6C14-D3FF-9002-B80AAFE98514}"/>
          </ac:spMkLst>
        </pc:spChg>
        <pc:spChg chg="add del">
          <ac:chgData name="Srichakranath T" userId="75102b6b0aca5536" providerId="LiveId" clId="{166C17CE-E854-44FD-9339-367A19EDFE3A}" dt="2023-04-28T11:49:46.974" v="190" actId="26606"/>
          <ac:spMkLst>
            <pc:docMk/>
            <pc:sldMk cId="13919923" sldId="260"/>
            <ac:spMk id="9" creationId="{80B01270-9A45-A7A4-BD71-8E5B9E926465}"/>
          </ac:spMkLst>
        </pc:spChg>
        <pc:spChg chg="add del">
          <ac:chgData name="Srichakranath T" userId="75102b6b0aca5536" providerId="LiveId" clId="{166C17CE-E854-44FD-9339-367A19EDFE3A}" dt="2023-04-28T11:49:43.375" v="188" actId="26606"/>
          <ac:spMkLst>
            <pc:docMk/>
            <pc:sldMk cId="13919923" sldId="260"/>
            <ac:spMk id="1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49:43.375" v="188" actId="26606"/>
          <ac:spMkLst>
            <pc:docMk/>
            <pc:sldMk cId="13919923" sldId="260"/>
            <ac:spMk id="12" creationId="{8C37C960-91F5-4F61-B2CD-8A037920720B}"/>
          </ac:spMkLst>
        </pc:spChg>
        <pc:spChg chg="add del">
          <ac:chgData name="Srichakranath T" userId="75102b6b0aca5536" providerId="LiveId" clId="{166C17CE-E854-44FD-9339-367A19EDFE3A}" dt="2023-04-28T11:49:43.375" v="188" actId="26606"/>
          <ac:spMkLst>
            <pc:docMk/>
            <pc:sldMk cId="13919923" sldId="260"/>
            <ac:spMk id="14" creationId="{A5C31099-1BBD-40CE-BC60-FCE50741940D}"/>
          </ac:spMkLst>
        </pc:spChg>
        <pc:spChg chg="add del">
          <ac:chgData name="Srichakranath T" userId="75102b6b0aca5536" providerId="LiveId" clId="{166C17CE-E854-44FD-9339-367A19EDFE3A}" dt="2023-04-28T11:49:43.375" v="188" actId="26606"/>
          <ac:spMkLst>
            <pc:docMk/>
            <pc:sldMk cId="13919923" sldId="260"/>
            <ac:spMk id="16" creationId="{EA2846BE-460A-477B-A2F4-52F298BF43EE}"/>
          </ac:spMkLst>
        </pc:spChg>
        <pc:spChg chg="add del">
          <ac:chgData name="Srichakranath T" userId="75102b6b0aca5536" providerId="LiveId" clId="{166C17CE-E854-44FD-9339-367A19EDFE3A}" dt="2023-04-28T11:49:43.375" v="188" actId="26606"/>
          <ac:spMkLst>
            <pc:docMk/>
            <pc:sldMk cId="13919923" sldId="260"/>
            <ac:spMk id="18" creationId="{C8401D34-2155-4B53-A686-7345BE15C466}"/>
          </ac:spMkLst>
        </pc:spChg>
        <pc:spChg chg="add del">
          <ac:chgData name="Srichakranath T" userId="75102b6b0aca5536" providerId="LiveId" clId="{166C17CE-E854-44FD-9339-367A19EDFE3A}" dt="2023-04-28T11:49:43.375" v="188" actId="26606"/>
          <ac:spMkLst>
            <pc:docMk/>
            <pc:sldMk cId="13919923" sldId="260"/>
            <ac:spMk id="20" creationId="{E37BCD97-E1A4-4EBB-8D1C-8CC0B55A64B2}"/>
          </ac:spMkLst>
        </pc:spChg>
        <pc:spChg chg="add del">
          <ac:chgData name="Srichakranath T" userId="75102b6b0aca5536" providerId="LiveId" clId="{166C17CE-E854-44FD-9339-367A19EDFE3A}" dt="2023-04-28T11:49:43.375" v="188" actId="26606"/>
          <ac:spMkLst>
            <pc:docMk/>
            <pc:sldMk cId="13919923" sldId="260"/>
            <ac:spMk id="22" creationId="{5EDC1F21-AC5B-4D05-9108-5E5D2894884F}"/>
          </ac:spMkLst>
        </pc:spChg>
        <pc:spChg chg="add del">
          <ac:chgData name="Srichakranath T" userId="75102b6b0aca5536" providerId="LiveId" clId="{166C17CE-E854-44FD-9339-367A19EDFE3A}" dt="2023-04-28T11:49:46.974" v="190" actId="26606"/>
          <ac:spMkLst>
            <pc:docMk/>
            <pc:sldMk cId="13919923" sldId="260"/>
            <ac:spMk id="24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1:49:46.974" v="190" actId="26606"/>
          <ac:spMkLst>
            <pc:docMk/>
            <pc:sldMk cId="13919923" sldId="260"/>
            <ac:spMk id="25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1:49:46.974" v="190" actId="26606"/>
          <ac:spMkLst>
            <pc:docMk/>
            <pc:sldMk cId="13919923" sldId="260"/>
            <ac:spMk id="26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1:49:46.974" v="190" actId="26606"/>
          <ac:spMkLst>
            <pc:docMk/>
            <pc:sldMk cId="13919923" sldId="260"/>
            <ac:spMk id="27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1:49:46.974" v="190" actId="26606"/>
          <ac:spMkLst>
            <pc:docMk/>
            <pc:sldMk cId="13919923" sldId="260"/>
            <ac:spMk id="28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1:49:46.974" v="190" actId="26606"/>
          <ac:spMkLst>
            <pc:docMk/>
            <pc:sldMk cId="13919923" sldId="260"/>
            <ac:spMk id="29" creationId="{9046502B-E9B6-4225-B8EE-BC5D644686B0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1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2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3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4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5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6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7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49:49.272" v="192" actId="26606"/>
          <ac:spMkLst>
            <pc:docMk/>
            <pc:sldMk cId="13919923" sldId="260"/>
            <ac:spMk id="38" creationId="{2990679D-B218-0E90-E52C-D013C9496F94}"/>
          </ac:spMkLst>
        </pc:spChg>
        <pc:spChg chg="add del">
          <ac:chgData name="Srichakranath T" userId="75102b6b0aca5536" providerId="LiveId" clId="{166C17CE-E854-44FD-9339-367A19EDFE3A}" dt="2023-04-28T11:49:50.642" v="194" actId="26606"/>
          <ac:spMkLst>
            <pc:docMk/>
            <pc:sldMk cId="13919923" sldId="260"/>
            <ac:spMk id="4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49:50.642" v="194" actId="26606"/>
          <ac:spMkLst>
            <pc:docMk/>
            <pc:sldMk cId="13919923" sldId="260"/>
            <ac:spMk id="41" creationId="{C3E06833-B59C-442F-9A6A-F8F55936D530}"/>
          </ac:spMkLst>
        </pc:spChg>
        <pc:spChg chg="add del">
          <ac:chgData name="Srichakranath T" userId="75102b6b0aca5536" providerId="LiveId" clId="{166C17CE-E854-44FD-9339-367A19EDFE3A}" dt="2023-04-28T11:49:50.642" v="194" actId="26606"/>
          <ac:spMkLst>
            <pc:docMk/>
            <pc:sldMk cId="13919923" sldId="260"/>
            <ac:spMk id="42" creationId="{FA2016CF-2F24-4AE4-8A87-D9B6A3DE31E2}"/>
          </ac:spMkLst>
        </pc:spChg>
        <pc:spChg chg="add del">
          <ac:chgData name="Srichakranath T" userId="75102b6b0aca5536" providerId="LiveId" clId="{166C17CE-E854-44FD-9339-367A19EDFE3A}" dt="2023-04-28T11:49:53.086" v="196" actId="26606"/>
          <ac:spMkLst>
            <pc:docMk/>
            <pc:sldMk cId="13919923" sldId="260"/>
            <ac:spMk id="44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49:53.086" v="196" actId="26606"/>
          <ac:spMkLst>
            <pc:docMk/>
            <pc:sldMk cId="13919923" sldId="260"/>
            <ac:spMk id="45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49:53.086" v="196" actId="26606"/>
          <ac:spMkLst>
            <pc:docMk/>
            <pc:sldMk cId="13919923" sldId="260"/>
            <ac:spMk id="46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49:53.086" v="196" actId="26606"/>
          <ac:spMkLst>
            <pc:docMk/>
            <pc:sldMk cId="13919923" sldId="260"/>
            <ac:spMk id="47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49:53.086" v="196" actId="26606"/>
          <ac:spMkLst>
            <pc:docMk/>
            <pc:sldMk cId="13919923" sldId="260"/>
            <ac:spMk id="48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49:53.086" v="196" actId="26606"/>
          <ac:spMkLst>
            <pc:docMk/>
            <pc:sldMk cId="13919923" sldId="260"/>
            <ac:spMk id="49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49:53.086" v="196" actId="26606"/>
          <ac:spMkLst>
            <pc:docMk/>
            <pc:sldMk cId="13919923" sldId="260"/>
            <ac:spMk id="50" creationId="{C63E2EC3-606E-0F03-B08E-0C936B37DEBA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2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3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4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5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6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7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8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49:55.100" v="198" actId="26606"/>
          <ac:spMkLst>
            <pc:docMk/>
            <pc:sldMk cId="13919923" sldId="260"/>
            <ac:spMk id="59" creationId="{F16B63E9-615C-D1CE-C40E-8D4EBF61AD20}"/>
          </ac:spMkLst>
        </pc:spChg>
        <pc:spChg chg="add del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1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2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3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4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5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6" creationId="{9046502B-E9B6-4225-B8EE-BC5D644686B0}"/>
          </ac:spMkLst>
        </pc:spChg>
        <pc:spChg chg="add del mod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7" creationId="{80B01270-9A45-A7A4-BD71-8E5B9E926465}"/>
          </ac:spMkLst>
        </pc:spChg>
        <pc:spChg chg="add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69" creationId="{32768DCD-B824-413A-B330-8D57ADB3724C}"/>
          </ac:spMkLst>
        </pc:spChg>
        <pc:spChg chg="add">
          <ac:chgData name="Srichakranath T" userId="75102b6b0aca5536" providerId="LiveId" clId="{166C17CE-E854-44FD-9339-367A19EDFE3A}" dt="2023-04-28T12:01:42.615" v="476" actId="26606"/>
          <ac:spMkLst>
            <pc:docMk/>
            <pc:sldMk cId="13919923" sldId="260"/>
            <ac:spMk id="70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50:09.421" v="202" actId="26606"/>
          <ac:spMkLst>
            <pc:docMk/>
            <pc:sldMk cId="13919923" sldId="260"/>
            <ac:spMk id="72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50:09.421" v="202" actId="26606"/>
          <ac:spMkLst>
            <pc:docMk/>
            <pc:sldMk cId="13919923" sldId="260"/>
            <ac:spMk id="74" creationId="{4E1EF4E8-5513-4BF5-BC41-04645281C672}"/>
          </ac:spMkLst>
        </pc:spChg>
        <pc:spChg chg="add del">
          <ac:chgData name="Srichakranath T" userId="75102b6b0aca5536" providerId="LiveId" clId="{166C17CE-E854-44FD-9339-367A19EDFE3A}" dt="2023-04-28T11:50:09.421" v="202" actId="26606"/>
          <ac:spMkLst>
            <pc:docMk/>
            <pc:sldMk cId="13919923" sldId="260"/>
            <ac:spMk id="76" creationId="{58C2EB32-D639-4B58-8F4E-29773F413317}"/>
          </ac:spMkLst>
        </pc:spChg>
        <pc:spChg chg="add del">
          <ac:chgData name="Srichakranath T" userId="75102b6b0aca5536" providerId="LiveId" clId="{166C17CE-E854-44FD-9339-367A19EDFE3A}" dt="2023-04-28T11:50:09.421" v="202" actId="26606"/>
          <ac:spMkLst>
            <pc:docMk/>
            <pc:sldMk cId="13919923" sldId="260"/>
            <ac:spMk id="78" creationId="{CE417D82-BE76-40E7-A00B-F446EF4CEF87}"/>
          </ac:spMkLst>
        </pc:spChg>
        <pc:spChg chg="add del">
          <ac:chgData name="Srichakranath T" userId="75102b6b0aca5536" providerId="LiveId" clId="{166C17CE-E854-44FD-9339-367A19EDFE3A}" dt="2023-04-28T11:50:09.421" v="202" actId="26606"/>
          <ac:spMkLst>
            <pc:docMk/>
            <pc:sldMk cId="13919923" sldId="260"/>
            <ac:spMk id="80" creationId="{C513AE74-48AC-4CEE-B42D-34990FA50B76}"/>
          </ac:spMkLst>
        </pc:spChg>
        <pc:spChg chg="add del">
          <ac:chgData name="Srichakranath T" userId="75102b6b0aca5536" providerId="LiveId" clId="{166C17CE-E854-44FD-9339-367A19EDFE3A}" dt="2023-04-28T11:50:56.847" v="218" actId="26606"/>
          <ac:spMkLst>
            <pc:docMk/>
            <pc:sldMk cId="13919923" sldId="260"/>
            <ac:spMk id="82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50:56.847" v="218" actId="26606"/>
          <ac:spMkLst>
            <pc:docMk/>
            <pc:sldMk cId="13919923" sldId="260"/>
            <ac:spMk id="83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0:56.847" v="218" actId="26606"/>
          <ac:spMkLst>
            <pc:docMk/>
            <pc:sldMk cId="13919923" sldId="260"/>
            <ac:spMk id="84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50:56.847" v="218" actId="26606"/>
          <ac:spMkLst>
            <pc:docMk/>
            <pc:sldMk cId="13919923" sldId="260"/>
            <ac:spMk id="85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50:56.847" v="218" actId="26606"/>
          <ac:spMkLst>
            <pc:docMk/>
            <pc:sldMk cId="13919923" sldId="260"/>
            <ac:spMk id="86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50:56.847" v="218" actId="26606"/>
          <ac:spMkLst>
            <pc:docMk/>
            <pc:sldMk cId="13919923" sldId="260"/>
            <ac:spMk id="87" creationId="{1AFAE680-42C1-4104-B74F-B0A8F1FB264A}"/>
          </ac:spMkLst>
        </pc:spChg>
        <pc:spChg chg="add del mod ord">
          <ac:chgData name="Srichakranath T" userId="75102b6b0aca5536" providerId="LiveId" clId="{166C17CE-E854-44FD-9339-367A19EDFE3A}" dt="2023-04-28T11:50:56.847" v="218" actId="26606"/>
          <ac:spMkLst>
            <pc:docMk/>
            <pc:sldMk cId="13919923" sldId="260"/>
            <ac:spMk id="88" creationId="{80B01270-9A45-A7A4-BD71-8E5B9E926465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93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95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97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99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101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103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105" creationId="{16272B6F-135F-45E6-8F46-83B32059F20C}"/>
          </ac:spMkLst>
        </pc:spChg>
        <pc:spChg chg="add del">
          <ac:chgData name="Srichakranath T" userId="75102b6b0aca5536" providerId="LiveId" clId="{166C17CE-E854-44FD-9339-367A19EDFE3A}" dt="2023-04-28T11:50:37.218" v="209" actId="26606"/>
          <ac:spMkLst>
            <pc:docMk/>
            <pc:sldMk cId="13919923" sldId="260"/>
            <ac:spMk id="107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09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10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11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12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13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14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15" creationId="{16272B6F-135F-45E6-8F46-83B32059F20C}"/>
          </ac:spMkLst>
        </pc:spChg>
        <pc:spChg chg="add del">
          <ac:chgData name="Srichakranath T" userId="75102b6b0aca5536" providerId="LiveId" clId="{166C17CE-E854-44FD-9339-367A19EDFE3A}" dt="2023-04-28T11:50:38.818" v="211" actId="26606"/>
          <ac:spMkLst>
            <pc:docMk/>
            <pc:sldMk cId="13919923" sldId="260"/>
            <ac:spMk id="116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50:56.342" v="217" actId="26606"/>
          <ac:spMkLst>
            <pc:docMk/>
            <pc:sldMk cId="13919923" sldId="260"/>
            <ac:spMk id="118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1:50:56.342" v="217" actId="26606"/>
          <ac:spMkLst>
            <pc:docMk/>
            <pc:sldMk cId="13919923" sldId="260"/>
            <ac:spMk id="119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1:50:56.342" v="217" actId="26606"/>
          <ac:spMkLst>
            <pc:docMk/>
            <pc:sldMk cId="13919923" sldId="260"/>
            <ac:spMk id="120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1:50:56.342" v="217" actId="26606"/>
          <ac:spMkLst>
            <pc:docMk/>
            <pc:sldMk cId="13919923" sldId="260"/>
            <ac:spMk id="121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1:50:56.342" v="217" actId="26606"/>
          <ac:spMkLst>
            <pc:docMk/>
            <pc:sldMk cId="13919923" sldId="260"/>
            <ac:spMk id="122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1:50:56.342" v="217" actId="26606"/>
          <ac:spMkLst>
            <pc:docMk/>
            <pc:sldMk cId="13919923" sldId="260"/>
            <ac:spMk id="123" creationId="{9046502B-E9B6-4225-B8EE-BC5D644686B0}"/>
          </ac:spMkLst>
        </pc:spChg>
        <pc:spChg chg="add del">
          <ac:chgData name="Srichakranath T" userId="75102b6b0aca5536" providerId="LiveId" clId="{166C17CE-E854-44FD-9339-367A19EDFE3A}" dt="2023-04-28T11:50:56.342" v="217" actId="26606"/>
          <ac:spMkLst>
            <pc:docMk/>
            <pc:sldMk cId="13919923" sldId="260"/>
            <ac:spMk id="124" creationId="{2D500B59-4CB5-4E11-9A7B-D19B4BA14B58}"/>
          </ac:spMkLst>
        </pc:spChg>
        <pc:spChg chg="add del">
          <ac:chgData name="Srichakranath T" userId="75102b6b0aca5536" providerId="LiveId" clId="{166C17CE-E854-44FD-9339-367A19EDFE3A}" dt="2023-04-28T11:50:55.761" v="215" actId="26606"/>
          <ac:spMkLst>
            <pc:docMk/>
            <pc:sldMk cId="13919923" sldId="260"/>
            <ac:spMk id="129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50:55.761" v="215" actId="26606"/>
          <ac:spMkLst>
            <pc:docMk/>
            <pc:sldMk cId="13919923" sldId="260"/>
            <ac:spMk id="131" creationId="{610334BF-0422-4A9A-BE46-AEB8C348BAC4}"/>
          </ac:spMkLst>
        </pc:spChg>
        <pc:spChg chg="add del">
          <ac:chgData name="Srichakranath T" userId="75102b6b0aca5536" providerId="LiveId" clId="{166C17CE-E854-44FD-9339-367A19EDFE3A}" dt="2023-04-28T11:50:55.761" v="215" actId="26606"/>
          <ac:spMkLst>
            <pc:docMk/>
            <pc:sldMk cId="13919923" sldId="260"/>
            <ac:spMk id="133" creationId="{C98F2823-0279-49D8-928D-754B222533EF}"/>
          </ac:spMkLst>
        </pc:spChg>
        <pc:spChg chg="add del">
          <ac:chgData name="Srichakranath T" userId="75102b6b0aca5536" providerId="LiveId" clId="{166C17CE-E854-44FD-9339-367A19EDFE3A}" dt="2023-04-28T11:50:55.761" v="215" actId="26606"/>
          <ac:spMkLst>
            <pc:docMk/>
            <pc:sldMk cId="13919923" sldId="260"/>
            <ac:spMk id="135" creationId="{02E45E95-311C-41C7-A882-6E43F0806865}"/>
          </ac:spMkLst>
        </pc:spChg>
        <pc:spChg chg="add del">
          <ac:chgData name="Srichakranath T" userId="75102b6b0aca5536" providerId="LiveId" clId="{166C17CE-E854-44FD-9339-367A19EDFE3A}" dt="2023-04-28T11:50:55.761" v="215" actId="26606"/>
          <ac:spMkLst>
            <pc:docMk/>
            <pc:sldMk cId="13919923" sldId="260"/>
            <ac:spMk id="137" creationId="{B7299D5D-ECC5-41EB-B830-C3A35FB35516}"/>
          </ac:spMkLst>
        </pc:spChg>
        <pc:spChg chg="add del">
          <ac:chgData name="Srichakranath T" userId="75102b6b0aca5536" providerId="LiveId" clId="{166C17CE-E854-44FD-9339-367A19EDFE3A}" dt="2023-04-28T11:50:55.761" v="215" actId="26606"/>
          <ac:spMkLst>
            <pc:docMk/>
            <pc:sldMk cId="13919923" sldId="260"/>
            <ac:spMk id="139" creationId="{88C91735-5EFE-44D1-8CC6-FDF0D11B6F5D}"/>
          </ac:spMkLst>
        </pc:spChg>
        <pc:spChg chg="add del">
          <ac:chgData name="Srichakranath T" userId="75102b6b0aca5536" providerId="LiveId" clId="{166C17CE-E854-44FD-9339-367A19EDFE3A}" dt="2023-04-28T11:50:55.761" v="215" actId="26606"/>
          <ac:spMkLst>
            <pc:docMk/>
            <pc:sldMk cId="13919923" sldId="260"/>
            <ac:spMk id="141" creationId="{D33F926C-2613-475D-AEE4-CD7D87D3BA2D}"/>
          </ac:spMkLst>
        </pc:spChg>
        <pc:picChg chg="add mod ord">
          <ac:chgData name="Srichakranath T" userId="75102b6b0aca5536" providerId="LiveId" clId="{166C17CE-E854-44FD-9339-367A19EDFE3A}" dt="2023-04-28T12:01:42.615" v="476" actId="26606"/>
          <ac:picMkLst>
            <pc:docMk/>
            <pc:sldMk cId="13919923" sldId="260"/>
            <ac:picMk id="5" creationId="{ECD736E2-C9D3-8135-AE02-04ACFBFC875D}"/>
          </ac:picMkLst>
        </pc:picChg>
      </pc:sldChg>
      <pc:sldChg chg="new del">
        <pc:chgData name="Srichakranath T" userId="75102b6b0aca5536" providerId="LiveId" clId="{166C17CE-E854-44FD-9339-367A19EDFE3A}" dt="2023-04-28T11:49:12.004" v="163" actId="680"/>
        <pc:sldMkLst>
          <pc:docMk/>
          <pc:sldMk cId="817757349" sldId="260"/>
        </pc:sldMkLst>
      </pc:sldChg>
      <pc:sldChg chg="addSp delSp modSp new mod setBg">
        <pc:chgData name="Srichakranath T" userId="75102b6b0aca5536" providerId="LiveId" clId="{166C17CE-E854-44FD-9339-367A19EDFE3A}" dt="2023-04-28T12:01:39.813" v="475" actId="26606"/>
        <pc:sldMkLst>
          <pc:docMk/>
          <pc:sldMk cId="4020295648" sldId="261"/>
        </pc:sldMkLst>
        <pc:spChg chg="mod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2" creationId="{2E32F55D-7793-4250-5EC9-3DE8FECF1738}"/>
          </ac:spMkLst>
        </pc:spChg>
        <pc:spChg chg="del">
          <ac:chgData name="Srichakranath T" userId="75102b6b0aca5536" providerId="LiveId" clId="{166C17CE-E854-44FD-9339-367A19EDFE3A}" dt="2023-04-28T11:52:00.089" v="220" actId="22"/>
          <ac:spMkLst>
            <pc:docMk/>
            <pc:sldMk cId="4020295648" sldId="261"/>
            <ac:spMk id="3" creationId="{C18C03E4-29AB-4461-E79D-BB15A1FB587F}"/>
          </ac:spMkLst>
        </pc:spChg>
        <pc:spChg chg="add mod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9" creationId="{2BAB4ED6-5F12-AF99-873F-18FB37C18D51}"/>
          </ac:spMkLst>
        </pc:spChg>
        <pc:spChg chg="add del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12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14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16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18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20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22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24" creationId="{19F9CD66-32FC-448F-B4C5-67D17508A226}"/>
          </ac:spMkLst>
        </pc:spChg>
        <pc:spChg chg="add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29" creationId="{32768DCD-B824-413A-B330-8D57ADB3724C}"/>
          </ac:spMkLst>
        </pc:spChg>
        <pc:spChg chg="add">
          <ac:chgData name="Srichakranath T" userId="75102b6b0aca5536" providerId="LiveId" clId="{166C17CE-E854-44FD-9339-367A19EDFE3A}" dt="2023-04-28T12:01:39.813" v="475" actId="26606"/>
          <ac:spMkLst>
            <pc:docMk/>
            <pc:sldMk cId="4020295648" sldId="261"/>
            <ac:spMk id="31" creationId="{19F9CD66-32FC-448F-B4C5-67D17508A226}"/>
          </ac:spMkLst>
        </pc:spChg>
        <pc:picChg chg="add mod ord">
          <ac:chgData name="Srichakranath T" userId="75102b6b0aca5536" providerId="LiveId" clId="{166C17CE-E854-44FD-9339-367A19EDFE3A}" dt="2023-04-28T12:01:39.813" v="475" actId="26606"/>
          <ac:picMkLst>
            <pc:docMk/>
            <pc:sldMk cId="4020295648" sldId="261"/>
            <ac:picMk id="5" creationId="{6BA88B09-8EBF-C796-9ED4-AB569CE358CF}"/>
          </ac:picMkLst>
        </pc:picChg>
      </pc:sldChg>
      <pc:sldChg chg="addSp delSp modSp new mod setBg">
        <pc:chgData name="Srichakranath T" userId="75102b6b0aca5536" providerId="LiveId" clId="{166C17CE-E854-44FD-9339-367A19EDFE3A}" dt="2023-04-28T12:01:36.056" v="474" actId="26606"/>
        <pc:sldMkLst>
          <pc:docMk/>
          <pc:sldMk cId="877359631" sldId="262"/>
        </pc:sldMkLst>
        <pc:spChg chg="mod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2" creationId="{992D5EE4-F04D-9214-5CDF-B2360216D0AB}"/>
          </ac:spMkLst>
        </pc:spChg>
        <pc:spChg chg="del">
          <ac:chgData name="Srichakranath T" userId="75102b6b0aca5536" providerId="LiveId" clId="{166C17CE-E854-44FD-9339-367A19EDFE3A}" dt="2023-04-28T11:53:36.262" v="260" actId="22"/>
          <ac:spMkLst>
            <pc:docMk/>
            <pc:sldMk cId="877359631" sldId="262"/>
            <ac:spMk id="3" creationId="{06109BD2-B0CC-5749-6496-4EB9DFF4E60A}"/>
          </ac:spMkLst>
        </pc:spChg>
        <pc:spChg chg="add del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1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12" creationId="{610334BF-0422-4A9A-BE46-AEB8C348BAC4}"/>
          </ac:spMkLst>
        </pc:spChg>
        <pc:spChg chg="add del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14" creationId="{C98F2823-0279-49D8-928D-754B222533EF}"/>
          </ac:spMkLst>
        </pc:spChg>
        <pc:spChg chg="add del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16" creationId="{02E45E95-311C-41C7-A882-6E43F0806865}"/>
          </ac:spMkLst>
        </pc:spChg>
        <pc:spChg chg="add del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18" creationId="{B7299D5D-ECC5-41EB-B830-C3A35FB35516}"/>
          </ac:spMkLst>
        </pc:spChg>
        <pc:spChg chg="add del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20" creationId="{88C91735-5EFE-44D1-8CC6-FDF0D11B6F5D}"/>
          </ac:spMkLst>
        </pc:spChg>
        <pc:spChg chg="add del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22" creationId="{D33F926C-2613-475D-AEE4-CD7D87D3BA2D}"/>
          </ac:spMkLst>
        </pc:spChg>
        <pc:spChg chg="add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26" creationId="{812C9FC5-F1CD-7190-B2C3-8E232CC36D07}"/>
          </ac:spMkLst>
        </pc:spChg>
        <pc:spChg chg="add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29" creationId="{32768DCD-B824-413A-B330-8D57ADB3724C}"/>
          </ac:spMkLst>
        </pc:spChg>
        <pc:spChg chg="add">
          <ac:chgData name="Srichakranath T" userId="75102b6b0aca5536" providerId="LiveId" clId="{166C17CE-E854-44FD-9339-367A19EDFE3A}" dt="2023-04-28T12:01:36.056" v="474" actId="26606"/>
          <ac:spMkLst>
            <pc:docMk/>
            <pc:sldMk cId="877359631" sldId="262"/>
            <ac:spMk id="31" creationId="{19F9CD66-32FC-448F-B4C5-67D17508A226}"/>
          </ac:spMkLst>
        </pc:spChg>
        <pc:picChg chg="add mod ord">
          <ac:chgData name="Srichakranath T" userId="75102b6b0aca5536" providerId="LiveId" clId="{166C17CE-E854-44FD-9339-367A19EDFE3A}" dt="2023-04-28T12:01:36.056" v="474" actId="26606"/>
          <ac:picMkLst>
            <pc:docMk/>
            <pc:sldMk cId="877359631" sldId="262"/>
            <ac:picMk id="5" creationId="{9BDFD30F-A1E5-4C6C-2A38-2C3EC295C511}"/>
          </ac:picMkLst>
        </pc:picChg>
      </pc:sldChg>
      <pc:sldChg chg="addSp delSp modSp new mod setBg">
        <pc:chgData name="Srichakranath T" userId="75102b6b0aca5536" providerId="LiveId" clId="{166C17CE-E854-44FD-9339-367A19EDFE3A}" dt="2023-04-28T12:01:28.690" v="472" actId="26606"/>
        <pc:sldMkLst>
          <pc:docMk/>
          <pc:sldMk cId="2683955431" sldId="263"/>
        </pc:sldMkLst>
        <pc:spChg chg="mod ord">
          <ac:chgData name="Srichakranath T" userId="75102b6b0aca5536" providerId="LiveId" clId="{166C17CE-E854-44FD-9339-367A19EDFE3A}" dt="2023-04-28T12:01:28.690" v="472" actId="26606"/>
          <ac:spMkLst>
            <pc:docMk/>
            <pc:sldMk cId="2683955431" sldId="263"/>
            <ac:spMk id="2" creationId="{FA541042-27BF-44EA-923A-C6C390EE7906}"/>
          </ac:spMkLst>
        </pc:spChg>
        <pc:spChg chg="del">
          <ac:chgData name="Srichakranath T" userId="75102b6b0aca5536" providerId="LiveId" clId="{166C17CE-E854-44FD-9339-367A19EDFE3A}" dt="2023-04-28T11:55:45.040" v="308" actId="22"/>
          <ac:spMkLst>
            <pc:docMk/>
            <pc:sldMk cId="2683955431" sldId="263"/>
            <ac:spMk id="3" creationId="{3AFE8B55-6FDD-F53B-8A72-B076BD878E7E}"/>
          </ac:spMkLst>
        </pc:spChg>
        <pc:spChg chg="add del">
          <ac:chgData name="Srichakranath T" userId="75102b6b0aca5536" providerId="LiveId" clId="{166C17CE-E854-44FD-9339-367A19EDFE3A}" dt="2023-04-28T12:00:14.912" v="450" actId="26606"/>
          <ac:spMkLst>
            <pc:docMk/>
            <pc:sldMk cId="2683955431" sldId="263"/>
            <ac:spMk id="7" creationId="{4E1EF4E8-5513-4BF5-BC41-04645281C672}"/>
          </ac:spMkLst>
        </pc:spChg>
        <pc:spChg chg="add del">
          <ac:chgData name="Srichakranath T" userId="75102b6b0aca5536" providerId="LiveId" clId="{166C17CE-E854-44FD-9339-367A19EDFE3A}" dt="2023-04-28T12:00:14.912" v="450" actId="26606"/>
          <ac:spMkLst>
            <pc:docMk/>
            <pc:sldMk cId="2683955431" sldId="263"/>
            <ac:spMk id="8" creationId="{F1195305-FB27-4331-8243-C4D3338DCB04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9" creationId="{A81F0F77-4D19-0210-C923-D4CBCAFF0628}"/>
          </ac:spMkLst>
        </pc:spChg>
        <pc:spChg chg="add del">
          <ac:chgData name="Srichakranath T" userId="75102b6b0aca5536" providerId="LiveId" clId="{166C17CE-E854-44FD-9339-367A19EDFE3A}" dt="2023-04-28T12:00:14.912" v="450" actId="26606"/>
          <ac:spMkLst>
            <pc:docMk/>
            <pc:sldMk cId="2683955431" sldId="263"/>
            <ac:spMk id="1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12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2:00:23.886" v="452" actId="26606"/>
          <ac:spMkLst>
            <pc:docMk/>
            <pc:sldMk cId="2683955431" sldId="263"/>
            <ac:spMk id="13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14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2:00:23.886" v="452" actId="26606"/>
          <ac:spMkLst>
            <pc:docMk/>
            <pc:sldMk cId="2683955431" sldId="263"/>
            <ac:spMk id="15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16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2:00:23.886" v="452" actId="26606"/>
          <ac:spMkLst>
            <pc:docMk/>
            <pc:sldMk cId="2683955431" sldId="263"/>
            <ac:spMk id="17" creationId="{D599B1AF-38F2-037B-8DBD-3E4E49185770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18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2:01:28.690" v="472" actId="26606"/>
          <ac:spMkLst>
            <pc:docMk/>
            <pc:sldMk cId="2683955431" sldId="263"/>
            <ac:spMk id="19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20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2:01:28.690" v="472" actId="26606"/>
          <ac:spMkLst>
            <pc:docMk/>
            <pc:sldMk cId="2683955431" sldId="263"/>
            <ac:spMk id="21" creationId="{C3E06833-B59C-442F-9A6A-F8F55936D530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22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2:01:28.690" v="472" actId="26606"/>
          <ac:spMkLst>
            <pc:docMk/>
            <pc:sldMk cId="2683955431" sldId="263"/>
            <ac:spMk id="23" creationId="{FA2016CF-2F24-4AE4-8A87-D9B6A3DE31E2}"/>
          </ac:spMkLst>
        </pc:spChg>
        <pc:spChg chg="add del">
          <ac:chgData name="Srichakranath T" userId="75102b6b0aca5536" providerId="LiveId" clId="{166C17CE-E854-44FD-9339-367A19EDFE3A}" dt="2023-04-28T11:56:42.794" v="343" actId="26606"/>
          <ac:spMkLst>
            <pc:docMk/>
            <pc:sldMk cId="2683955431" sldId="263"/>
            <ac:spMk id="24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26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27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28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29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30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31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32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33" creationId="{16272B6F-135F-45E6-8F46-83B32059F20C}"/>
          </ac:spMkLst>
        </pc:spChg>
        <pc:spChg chg="add del mod">
          <ac:chgData name="Srichakranath T" userId="75102b6b0aca5536" providerId="LiveId" clId="{166C17CE-E854-44FD-9339-367A19EDFE3A}" dt="2023-04-28T11:57:33.707" v="363" actId="26606"/>
          <ac:spMkLst>
            <pc:docMk/>
            <pc:sldMk cId="2683955431" sldId="263"/>
            <ac:spMk id="34" creationId="{B2744607-226F-83C1-CE38-6B8D09AF4C1A}"/>
          </ac:spMkLst>
        </pc:spChg>
        <pc:spChg chg="add del">
          <ac:chgData name="Srichakranath T" userId="75102b6b0aca5536" providerId="LiveId" clId="{166C17CE-E854-44FD-9339-367A19EDFE3A}" dt="2023-04-28T11:57:32.345" v="361" actId="26606"/>
          <ac:spMkLst>
            <pc:docMk/>
            <pc:sldMk cId="2683955431" sldId="263"/>
            <ac:spMk id="39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7:32.345" v="361" actId="26606"/>
          <ac:spMkLst>
            <pc:docMk/>
            <pc:sldMk cId="2683955431" sldId="263"/>
            <ac:spMk id="41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57:32.345" v="361" actId="26606"/>
          <ac:spMkLst>
            <pc:docMk/>
            <pc:sldMk cId="2683955431" sldId="263"/>
            <ac:spMk id="43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57:32.345" v="361" actId="26606"/>
          <ac:spMkLst>
            <pc:docMk/>
            <pc:sldMk cId="2683955431" sldId="263"/>
            <ac:spMk id="45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57:32.345" v="361" actId="26606"/>
          <ac:spMkLst>
            <pc:docMk/>
            <pc:sldMk cId="2683955431" sldId="263"/>
            <ac:spMk id="47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57:32.345" v="361" actId="26606"/>
          <ac:spMkLst>
            <pc:docMk/>
            <pc:sldMk cId="2683955431" sldId="263"/>
            <ac:spMk id="49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57:32.345" v="361" actId="26606"/>
          <ac:spMkLst>
            <pc:docMk/>
            <pc:sldMk cId="2683955431" sldId="263"/>
            <ac:spMk id="51" creationId="{19F9CD66-32FC-448F-B4C5-67D17508A226}"/>
          </ac:spMkLst>
        </pc:spChg>
        <pc:spChg chg="add del">
          <ac:chgData name="Srichakranath T" userId="75102b6b0aca5536" providerId="LiveId" clId="{166C17CE-E854-44FD-9339-367A19EDFE3A}" dt="2023-04-28T11:57:09.284" v="349" actId="26606"/>
          <ac:spMkLst>
            <pc:docMk/>
            <pc:sldMk cId="2683955431" sldId="263"/>
            <ac:spMk id="56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7:10.062" v="351" actId="26606"/>
          <ac:spMkLst>
            <pc:docMk/>
            <pc:sldMk cId="2683955431" sldId="263"/>
            <ac:spMk id="58" creationId="{96E45848-BEDA-4F24-9C4E-DA2120958262}"/>
          </ac:spMkLst>
        </pc:spChg>
        <pc:spChg chg="add del">
          <ac:chgData name="Srichakranath T" userId="75102b6b0aca5536" providerId="LiveId" clId="{166C17CE-E854-44FD-9339-367A19EDFE3A}" dt="2023-04-28T11:57:10.062" v="351" actId="26606"/>
          <ac:spMkLst>
            <pc:docMk/>
            <pc:sldMk cId="2683955431" sldId="263"/>
            <ac:spMk id="59" creationId="{32768DCD-B824-413A-B330-8D57ADB3724C}"/>
          </ac:spMkLst>
        </pc:spChg>
        <pc:spChg chg="add del">
          <ac:chgData name="Srichakranath T" userId="75102b6b0aca5536" providerId="LiveId" clId="{166C17CE-E854-44FD-9339-367A19EDFE3A}" dt="2023-04-28T11:57:10.062" v="351" actId="26606"/>
          <ac:spMkLst>
            <pc:docMk/>
            <pc:sldMk cId="2683955431" sldId="263"/>
            <ac:spMk id="60" creationId="{B2BB8117-A903-442C-9223-A4FEB85C3271}"/>
          </ac:spMkLst>
        </pc:spChg>
        <pc:spChg chg="add del">
          <ac:chgData name="Srichakranath T" userId="75102b6b0aca5536" providerId="LiveId" clId="{166C17CE-E854-44FD-9339-367A19EDFE3A}" dt="2023-04-28T11:57:10.062" v="351" actId="26606"/>
          <ac:spMkLst>
            <pc:docMk/>
            <pc:sldMk cId="2683955431" sldId="263"/>
            <ac:spMk id="62" creationId="{C59300B8-3117-43F8-9F8E-68DB9F002F92}"/>
          </ac:spMkLst>
        </pc:spChg>
        <pc:spChg chg="add del">
          <ac:chgData name="Srichakranath T" userId="75102b6b0aca5536" providerId="LiveId" clId="{166C17CE-E854-44FD-9339-367A19EDFE3A}" dt="2023-04-28T11:57:10.062" v="351" actId="26606"/>
          <ac:spMkLst>
            <pc:docMk/>
            <pc:sldMk cId="2683955431" sldId="263"/>
            <ac:spMk id="64" creationId="{1AFAE680-42C1-4104-B74F-B0A8F1FB264A}"/>
          </ac:spMkLst>
        </pc:spChg>
        <pc:spChg chg="add del">
          <ac:chgData name="Srichakranath T" userId="75102b6b0aca5536" providerId="LiveId" clId="{166C17CE-E854-44FD-9339-367A19EDFE3A}" dt="2023-04-28T11:57:10.062" v="351" actId="26606"/>
          <ac:spMkLst>
            <pc:docMk/>
            <pc:sldMk cId="2683955431" sldId="263"/>
            <ac:spMk id="66" creationId="{828A8BA9-B3FE-4C96-A0A1-72A0D2C85578}"/>
          </ac:spMkLst>
        </pc:spChg>
        <pc:spChg chg="add del">
          <ac:chgData name="Srichakranath T" userId="75102b6b0aca5536" providerId="LiveId" clId="{166C17CE-E854-44FD-9339-367A19EDFE3A}" dt="2023-04-28T11:57:12.588" v="353" actId="26606"/>
          <ac:spMkLst>
            <pc:docMk/>
            <pc:sldMk cId="2683955431" sldId="263"/>
            <ac:spMk id="68" creationId="{D33F926C-2613-475D-AEE4-CD7D87D3BA2D}"/>
          </ac:spMkLst>
        </pc:spChg>
        <pc:spChg chg="add del">
          <ac:chgData name="Srichakranath T" userId="75102b6b0aca5536" providerId="LiveId" clId="{166C17CE-E854-44FD-9339-367A19EDFE3A}" dt="2023-04-28T11:57:12.588" v="353" actId="26606"/>
          <ac:spMkLst>
            <pc:docMk/>
            <pc:sldMk cId="2683955431" sldId="263"/>
            <ac:spMk id="69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57:12.588" v="353" actId="26606"/>
          <ac:spMkLst>
            <pc:docMk/>
            <pc:sldMk cId="2683955431" sldId="263"/>
            <ac:spMk id="70" creationId="{610334BF-0422-4A9A-BE46-AEB8C348BAC4}"/>
          </ac:spMkLst>
        </pc:spChg>
        <pc:spChg chg="add del">
          <ac:chgData name="Srichakranath T" userId="75102b6b0aca5536" providerId="LiveId" clId="{166C17CE-E854-44FD-9339-367A19EDFE3A}" dt="2023-04-28T11:57:12.588" v="353" actId="26606"/>
          <ac:spMkLst>
            <pc:docMk/>
            <pc:sldMk cId="2683955431" sldId="263"/>
            <ac:spMk id="71" creationId="{C98F2823-0279-49D8-928D-754B222533EF}"/>
          </ac:spMkLst>
        </pc:spChg>
        <pc:spChg chg="add del">
          <ac:chgData name="Srichakranath T" userId="75102b6b0aca5536" providerId="LiveId" clId="{166C17CE-E854-44FD-9339-367A19EDFE3A}" dt="2023-04-28T11:57:12.588" v="353" actId="26606"/>
          <ac:spMkLst>
            <pc:docMk/>
            <pc:sldMk cId="2683955431" sldId="263"/>
            <ac:spMk id="72" creationId="{02E45E95-311C-41C7-A882-6E43F0806865}"/>
          </ac:spMkLst>
        </pc:spChg>
        <pc:spChg chg="add del">
          <ac:chgData name="Srichakranath T" userId="75102b6b0aca5536" providerId="LiveId" clId="{166C17CE-E854-44FD-9339-367A19EDFE3A}" dt="2023-04-28T11:57:12.588" v="353" actId="26606"/>
          <ac:spMkLst>
            <pc:docMk/>
            <pc:sldMk cId="2683955431" sldId="263"/>
            <ac:spMk id="73" creationId="{B7299D5D-ECC5-41EB-B830-C3A35FB35516}"/>
          </ac:spMkLst>
        </pc:spChg>
        <pc:spChg chg="add del">
          <ac:chgData name="Srichakranath T" userId="75102b6b0aca5536" providerId="LiveId" clId="{166C17CE-E854-44FD-9339-367A19EDFE3A}" dt="2023-04-28T11:57:12.588" v="353" actId="26606"/>
          <ac:spMkLst>
            <pc:docMk/>
            <pc:sldMk cId="2683955431" sldId="263"/>
            <ac:spMk id="74" creationId="{88C91735-5EFE-44D1-8CC6-FDF0D11B6F5D}"/>
          </ac:spMkLst>
        </pc:spChg>
        <pc:spChg chg="add del">
          <ac:chgData name="Srichakranath T" userId="75102b6b0aca5536" providerId="LiveId" clId="{166C17CE-E854-44FD-9339-367A19EDFE3A}" dt="2023-04-28T11:57:23.073" v="355" actId="26606"/>
          <ac:spMkLst>
            <pc:docMk/>
            <pc:sldMk cId="2683955431" sldId="263"/>
            <ac:spMk id="76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57:23.073" v="355" actId="26606"/>
          <ac:spMkLst>
            <pc:docMk/>
            <pc:sldMk cId="2683955431" sldId="263"/>
            <ac:spMk id="77" creationId="{C3E06833-B59C-442F-9A6A-F8F55936D530}"/>
          </ac:spMkLst>
        </pc:spChg>
        <pc:spChg chg="add del">
          <ac:chgData name="Srichakranath T" userId="75102b6b0aca5536" providerId="LiveId" clId="{166C17CE-E854-44FD-9339-367A19EDFE3A}" dt="2023-04-28T11:57:23.073" v="355" actId="26606"/>
          <ac:spMkLst>
            <pc:docMk/>
            <pc:sldMk cId="2683955431" sldId="263"/>
            <ac:spMk id="78" creationId="{FA2016CF-2F24-4AE4-8A87-D9B6A3DE31E2}"/>
          </ac:spMkLst>
        </pc:spChg>
        <pc:spChg chg="add del">
          <ac:chgData name="Srichakranath T" userId="75102b6b0aca5536" providerId="LiveId" clId="{166C17CE-E854-44FD-9339-367A19EDFE3A}" dt="2023-04-28T11:57:25.837" v="357" actId="26606"/>
          <ac:spMkLst>
            <pc:docMk/>
            <pc:sldMk cId="2683955431" sldId="263"/>
            <ac:spMk id="80" creationId="{DD7EAFE6-2BB9-41FB-9CF4-588CFC708774}"/>
          </ac:spMkLst>
        </pc:spChg>
        <pc:spChg chg="add del">
          <ac:chgData name="Srichakranath T" userId="75102b6b0aca5536" providerId="LiveId" clId="{166C17CE-E854-44FD-9339-367A19EDFE3A}" dt="2023-04-28T11:57:25.837" v="357" actId="26606"/>
          <ac:spMkLst>
            <pc:docMk/>
            <pc:sldMk cId="2683955431" sldId="263"/>
            <ac:spMk id="81" creationId="{C3E06833-B59C-442F-9A6A-F8F55936D530}"/>
          </ac:spMkLst>
        </pc:spChg>
        <pc:spChg chg="add del">
          <ac:chgData name="Srichakranath T" userId="75102b6b0aca5536" providerId="LiveId" clId="{166C17CE-E854-44FD-9339-367A19EDFE3A}" dt="2023-04-28T11:57:25.837" v="357" actId="26606"/>
          <ac:spMkLst>
            <pc:docMk/>
            <pc:sldMk cId="2683955431" sldId="263"/>
            <ac:spMk id="82" creationId="{FA2016CF-2F24-4AE4-8A87-D9B6A3DE31E2}"/>
          </ac:spMkLst>
        </pc:spChg>
        <pc:spChg chg="add del">
          <ac:chgData name="Srichakranath T" userId="75102b6b0aca5536" providerId="LiveId" clId="{166C17CE-E854-44FD-9339-367A19EDFE3A}" dt="2023-04-28T11:57:31.722" v="359" actId="26606"/>
          <ac:spMkLst>
            <pc:docMk/>
            <pc:sldMk cId="2683955431" sldId="263"/>
            <ac:spMk id="84" creationId="{19B36E71-93BD-4984-AC9C-CC9FB9CC06D6}"/>
          </ac:spMkLst>
        </pc:spChg>
        <pc:spChg chg="add del">
          <ac:chgData name="Srichakranath T" userId="75102b6b0aca5536" providerId="LiveId" clId="{166C17CE-E854-44FD-9339-367A19EDFE3A}" dt="2023-04-28T11:57:31.722" v="359" actId="26606"/>
          <ac:spMkLst>
            <pc:docMk/>
            <pc:sldMk cId="2683955431" sldId="263"/>
            <ac:spMk id="85" creationId="{3A767031-C99F-4567-B7D9-353331C77909}"/>
          </ac:spMkLst>
        </pc:spChg>
        <pc:spChg chg="add del">
          <ac:chgData name="Srichakranath T" userId="75102b6b0aca5536" providerId="LiveId" clId="{166C17CE-E854-44FD-9339-367A19EDFE3A}" dt="2023-04-28T11:57:31.722" v="359" actId="26606"/>
          <ac:spMkLst>
            <pc:docMk/>
            <pc:sldMk cId="2683955431" sldId="263"/>
            <ac:spMk id="86" creationId="{63FEDEE9-12A6-4011-A532-8071D6086BF8}"/>
          </ac:spMkLst>
        </pc:spChg>
        <pc:spChg chg="add del">
          <ac:chgData name="Srichakranath T" userId="75102b6b0aca5536" providerId="LiveId" clId="{166C17CE-E854-44FD-9339-367A19EDFE3A}" dt="2023-04-28T11:57:31.722" v="359" actId="26606"/>
          <ac:spMkLst>
            <pc:docMk/>
            <pc:sldMk cId="2683955431" sldId="263"/>
            <ac:spMk id="87" creationId="{57C37CE9-19CE-49DF-A887-2214EBB1F097}"/>
          </ac:spMkLst>
        </pc:spChg>
        <pc:spChg chg="add del">
          <ac:chgData name="Srichakranath T" userId="75102b6b0aca5536" providerId="LiveId" clId="{166C17CE-E854-44FD-9339-367A19EDFE3A}" dt="2023-04-28T11:57:31.722" v="359" actId="26606"/>
          <ac:spMkLst>
            <pc:docMk/>
            <pc:sldMk cId="2683955431" sldId="263"/>
            <ac:spMk id="88" creationId="{7EF84E8E-7E93-4DEE-BCFB-2AE29098B5C3}"/>
          </ac:spMkLst>
        </pc:spChg>
        <pc:spChg chg="add del">
          <ac:chgData name="Srichakranath T" userId="75102b6b0aca5536" providerId="LiveId" clId="{166C17CE-E854-44FD-9339-367A19EDFE3A}" dt="2023-04-28T11:57:31.722" v="359" actId="26606"/>
          <ac:spMkLst>
            <pc:docMk/>
            <pc:sldMk cId="2683955431" sldId="263"/>
            <ac:spMk id="89" creationId="{9046502B-E9B6-4225-B8EE-BC5D644686B0}"/>
          </ac:spMkLst>
        </pc:spChg>
        <pc:spChg chg="add del">
          <ac:chgData name="Srichakranath T" userId="75102b6b0aca5536" providerId="LiveId" clId="{166C17CE-E854-44FD-9339-367A19EDFE3A}" dt="2023-04-28T11:57:31.722" v="359" actId="26606"/>
          <ac:spMkLst>
            <pc:docMk/>
            <pc:sldMk cId="2683955431" sldId="263"/>
            <ac:spMk id="90" creationId="{B2744607-226F-83C1-CE38-6B8D09AF4C1A}"/>
          </ac:spMkLst>
        </pc:spChg>
        <pc:picChg chg="add mod ord">
          <ac:chgData name="Srichakranath T" userId="75102b6b0aca5536" providerId="LiveId" clId="{166C17CE-E854-44FD-9339-367A19EDFE3A}" dt="2023-04-28T12:01:28.690" v="472" actId="26606"/>
          <ac:picMkLst>
            <pc:docMk/>
            <pc:sldMk cId="2683955431" sldId="263"/>
            <ac:picMk id="5" creationId="{80CDFF24-A4A9-950C-9FAF-FF531D31D203}"/>
          </ac:picMkLst>
        </pc:picChg>
      </pc:sldChg>
      <pc:sldChg chg="addSp delSp modSp new mod">
        <pc:chgData name="Srichakranath T" userId="75102b6b0aca5536" providerId="LiveId" clId="{166C17CE-E854-44FD-9339-367A19EDFE3A}" dt="2023-04-28T12:01:29.039" v="473" actId="26606"/>
        <pc:sldMkLst>
          <pc:docMk/>
          <pc:sldMk cId="3583674320" sldId="264"/>
        </pc:sldMkLst>
        <pc:spChg chg="mod">
          <ac:chgData name="Srichakranath T" userId="75102b6b0aca5536" providerId="LiveId" clId="{166C17CE-E854-44FD-9339-367A19EDFE3A}" dt="2023-04-28T11:58:21.237" v="373" actId="20577"/>
          <ac:spMkLst>
            <pc:docMk/>
            <pc:sldMk cId="3583674320" sldId="264"/>
            <ac:spMk id="2" creationId="{F2853B0D-BDFE-A451-D721-D598535988C7}"/>
          </ac:spMkLst>
        </pc:spChg>
        <pc:spChg chg="mod">
          <ac:chgData name="Srichakranath T" userId="75102b6b0aca5536" providerId="LiveId" clId="{166C17CE-E854-44FD-9339-367A19EDFE3A}" dt="2023-04-28T11:58:31.888" v="382" actId="20577"/>
          <ac:spMkLst>
            <pc:docMk/>
            <pc:sldMk cId="3583674320" sldId="264"/>
            <ac:spMk id="3" creationId="{6DF91231-43F5-83D7-E9B1-580DBAE1E538}"/>
          </ac:spMkLst>
        </pc:spChg>
        <pc:spChg chg="mod">
          <ac:chgData name="Srichakranath T" userId="75102b6b0aca5536" providerId="LiveId" clId="{166C17CE-E854-44FD-9339-367A19EDFE3A}" dt="2023-04-28T12:01:27.797" v="470"/>
          <ac:spMkLst>
            <pc:docMk/>
            <pc:sldMk cId="3583674320" sldId="264"/>
            <ac:spMk id="4" creationId="{50843231-C9DA-4E57-BA6E-AD90F217034F}"/>
          </ac:spMkLst>
        </pc:spChg>
        <pc:spChg chg="mod">
          <ac:chgData name="Srichakranath T" userId="75102b6b0aca5536" providerId="LiveId" clId="{166C17CE-E854-44FD-9339-367A19EDFE3A}" dt="2023-04-28T11:58:48.444" v="412" actId="20577"/>
          <ac:spMkLst>
            <pc:docMk/>
            <pc:sldMk cId="3583674320" sldId="264"/>
            <ac:spMk id="5" creationId="{F2675166-ADF6-90E1-2808-F7D82E1D1A15}"/>
          </ac:spMkLst>
        </pc:spChg>
        <pc:spChg chg="add del mod">
          <ac:chgData name="Srichakranath T" userId="75102b6b0aca5536" providerId="LiveId" clId="{166C17CE-E854-44FD-9339-367A19EDFE3A}" dt="2023-04-28T12:01:29.039" v="473" actId="26606"/>
          <ac:spMkLst>
            <pc:docMk/>
            <pc:sldMk cId="3583674320" sldId="264"/>
            <ac:spMk id="6" creationId="{13E1708D-E579-8039-7CF4-E9EF26534BEC}"/>
          </ac:spMkLst>
        </pc:spChg>
        <pc:graphicFrameChg chg="add del">
          <ac:chgData name="Srichakranath T" userId="75102b6b0aca5536" providerId="LiveId" clId="{166C17CE-E854-44FD-9339-367A19EDFE3A}" dt="2023-04-28T11:59:56.269" v="443" actId="26606"/>
          <ac:graphicFrameMkLst>
            <pc:docMk/>
            <pc:sldMk cId="3583674320" sldId="264"/>
            <ac:graphicFrameMk id="8" creationId="{CA688D52-12DE-1B25-7BF0-BA64F6AE26BC}"/>
          </ac:graphicFrameMkLst>
        </pc:graphicFrameChg>
        <pc:graphicFrameChg chg="add del">
          <ac:chgData name="Srichakranath T" userId="75102b6b0aca5536" providerId="LiveId" clId="{166C17CE-E854-44FD-9339-367A19EDFE3A}" dt="2023-04-28T11:59:58.492" v="445" actId="26606"/>
          <ac:graphicFrameMkLst>
            <pc:docMk/>
            <pc:sldMk cId="3583674320" sldId="264"/>
            <ac:graphicFrameMk id="10" creationId="{E7D8F65C-90F9-1152-2107-B2BEA7CA2427}"/>
          </ac:graphicFrameMkLst>
        </pc:graphicFrameChg>
        <pc:graphicFrameChg chg="add del">
          <ac:chgData name="Srichakranath T" userId="75102b6b0aca5536" providerId="LiveId" clId="{166C17CE-E854-44FD-9339-367A19EDFE3A}" dt="2023-04-28T12:00:00.751" v="447" actId="26606"/>
          <ac:graphicFrameMkLst>
            <pc:docMk/>
            <pc:sldMk cId="3583674320" sldId="264"/>
            <ac:graphicFrameMk id="12" creationId="{4B6CDF1E-3E47-2780-CF0A-A80F35513768}"/>
          </ac:graphicFrameMkLst>
        </pc:graphicFrameChg>
        <pc:graphicFrameChg chg="add del modGraphic">
          <ac:chgData name="Srichakranath T" userId="75102b6b0aca5536" providerId="LiveId" clId="{166C17CE-E854-44FD-9339-367A19EDFE3A}" dt="2023-04-28T12:01:29.039" v="473" actId="26606"/>
          <ac:graphicFrameMkLst>
            <pc:docMk/>
            <pc:sldMk cId="3583674320" sldId="264"/>
            <ac:graphicFrameMk id="14" creationId="{30445363-BEA3-6271-75A2-BBC3A0F1B3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2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4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7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8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2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3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3E06833-B59C-442F-9A6A-F8F55936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5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FA2016CF-2F24-4AE4-8A87-D9B6A3DE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ADB55-6D13-8A60-7A8D-FA62C68C5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80844"/>
            <a:ext cx="4287253" cy="2629119"/>
          </a:xfrm>
        </p:spPr>
        <p:txBody>
          <a:bodyPr>
            <a:normAutofit/>
          </a:bodyPr>
          <a:lstStyle/>
          <a:p>
            <a:pPr algn="l"/>
            <a:r>
              <a:rPr lang="en-US" sz="26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GEOGRAPHICAL UNDERSTANDING OF TWITTER HEALTH RELATED TOPICS BY USING TOPIC MODELLING ALGORITHM</a:t>
            </a:r>
            <a:endParaRPr lang="en-IN" sz="260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8E645-F6F2-C282-DFD7-4D366772C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4287253" cy="2375118"/>
          </a:xfrm>
        </p:spPr>
        <p:txBody>
          <a:bodyPr>
            <a:normAutofit/>
          </a:bodyPr>
          <a:lstStyle/>
          <a:p>
            <a:pPr algn="l"/>
            <a:endParaRPr lang="en-IN" sz="22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BEC2813-6081-3D42-C0C3-8C2492B3C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9670" r="-1" b="-1"/>
          <a:stretch/>
        </p:blipFill>
        <p:spPr>
          <a:xfrm>
            <a:off x="5606716" y="1822709"/>
            <a:ext cx="5747084" cy="323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ame 48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1C9AF-9441-3621-2DF7-5AB7452B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I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API Authorization</a:t>
            </a:r>
          </a:p>
        </p:txBody>
      </p:sp>
      <p:sp>
        <p:nvSpPr>
          <p:cNvPr id="42" name="Content Placeholder 10">
            <a:extLst>
              <a:ext uri="{FF2B5EF4-FFF2-40B4-BE49-F238E27FC236}">
                <a16:creationId xmlns:a16="http://schemas.microsoft.com/office/drawing/2014/main" id="{4AE0E97B-498D-923E-A2E1-B1447311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034DDDB-285C-4167-48B4-44A3F2F5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330893" y="2868864"/>
            <a:ext cx="5022907" cy="10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ame 74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BBC8D90-3C01-D5CB-7438-8E85A116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I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Search Query and location Input</a:t>
            </a:r>
          </a:p>
        </p:txBody>
      </p:sp>
      <p:sp>
        <p:nvSpPr>
          <p:cNvPr id="51" name="Content Placeholder 10">
            <a:extLst>
              <a:ext uri="{FF2B5EF4-FFF2-40B4-BE49-F238E27FC236}">
                <a16:creationId xmlns:a16="http://schemas.microsoft.com/office/drawing/2014/main" id="{2110A1EA-5D5B-F103-5CA1-4BB0F529C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C627BE-C37B-5087-BFA6-8E91C0C4A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r="32312" b="-1"/>
          <a:stretch/>
        </p:blipFill>
        <p:spPr>
          <a:xfrm>
            <a:off x="6403835" y="857251"/>
            <a:ext cx="4877022" cy="51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2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E6993-0207-595A-413D-B376D522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I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Tweet Extraction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274BFE-7599-5C68-D798-000187469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550DD7-1C11-C286-FFC9-47868A543E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330893" y="2812358"/>
            <a:ext cx="5022907" cy="12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7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ame 7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490EF-6922-ED40-B823-4FB60481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I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Data Pre-processing</a:t>
            </a:r>
          </a:p>
        </p:txBody>
      </p:sp>
      <p:sp>
        <p:nvSpPr>
          <p:cNvPr id="67" name="Content Placeholder 8">
            <a:extLst>
              <a:ext uri="{FF2B5EF4-FFF2-40B4-BE49-F238E27FC236}">
                <a16:creationId xmlns:a16="http://schemas.microsoft.com/office/drawing/2014/main" id="{80B01270-9A45-A7A4-BD71-8E5B9E92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736E2-C9D3-8135-AE02-04ACFBFC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330893" y="2077757"/>
            <a:ext cx="5022907" cy="26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F55D-7793-4250-5EC9-3DE8FECF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anchor="b">
            <a:normAutofit/>
          </a:bodyPr>
          <a:lstStyle/>
          <a:p>
            <a:r>
              <a:rPr lang="en-IN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Feature Extraction – TF-IDF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AB4ED6-5F12-AF99-873F-18FB37C1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88B09-8EBF-C796-9ED4-AB569CE3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572250" y="857251"/>
            <a:ext cx="4540192" cy="51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9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D5EE4-F04D-9214-5CDF-B2360216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57251"/>
            <a:ext cx="458152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Topic Modelling Application – LDA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12C9FC5-F1CD-7190-B2C3-8E232CC3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4581526" cy="2986087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FD30F-A1E5-4C6C-2A38-2C3EC295C5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330893" y="1424779"/>
            <a:ext cx="5022907" cy="39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5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1042-27BF-44EA-923A-C6C390EE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WordCloud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DFF24-A4A9-950C-9FAF-FF531D31D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35" y="2178050"/>
            <a:ext cx="7045329" cy="3998913"/>
          </a:xfrm>
        </p:spPr>
      </p:pic>
    </p:spTree>
    <p:extLst>
      <p:ext uri="{BB962C8B-B14F-4D97-AF65-F5344CB8AC3E}">
        <p14:creationId xmlns:p14="http://schemas.microsoft.com/office/powerpoint/2010/main" val="268395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3B0D-BDFE-A451-D721-D5985359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91231-43F5-83D7-E9B1-580DBAE1E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Guide: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3231-C9DA-4E57-BA6E-AD90F2170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Dr. N. Rajasekhar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75166-ADF6-90E1-2808-F7D82E1D1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Team Members: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1708D-E579-8039-7CF4-E9EF26534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9050" y="2743199"/>
            <a:ext cx="6256338" cy="3446463"/>
          </a:xfrm>
        </p:spPr>
        <p:txBody>
          <a:bodyPr>
            <a:normAutofit/>
          </a:bodyPr>
          <a:lstStyle/>
          <a:p>
            <a:r>
              <a:rPr lang="en-IN" sz="1800" dirty="0"/>
              <a:t>Parakala Venkata Anirudh 	19241A1238 </a:t>
            </a:r>
          </a:p>
          <a:p>
            <a:r>
              <a:rPr lang="en-IN" sz="1800" dirty="0"/>
              <a:t>Podduturi Hruthvik Reddy 	19241A1240 </a:t>
            </a:r>
          </a:p>
          <a:p>
            <a:r>
              <a:rPr lang="en-IN" sz="1800" dirty="0"/>
              <a:t>Shaik Sohel 			19241A1251 </a:t>
            </a:r>
          </a:p>
          <a:p>
            <a:r>
              <a:rPr lang="en-IN" sz="1800" dirty="0"/>
              <a:t>Thunuguntla Srichakranath 	19241A1255 </a:t>
            </a:r>
          </a:p>
        </p:txBody>
      </p:sp>
    </p:spTree>
    <p:extLst>
      <p:ext uri="{BB962C8B-B14F-4D97-AF65-F5344CB8AC3E}">
        <p14:creationId xmlns:p14="http://schemas.microsoft.com/office/powerpoint/2010/main" val="358367432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Sabon Next LT</vt:lpstr>
      <vt:lpstr>Wingdings</vt:lpstr>
      <vt:lpstr>LuminousVTI</vt:lpstr>
      <vt:lpstr>GEOGRAPHICAL UNDERSTANDING OF TWITTER HEALTH RELATED TOPICS BY USING TOPIC MODELLING ALGORITHM</vt:lpstr>
      <vt:lpstr>API Authorization</vt:lpstr>
      <vt:lpstr>Search Query and location Input</vt:lpstr>
      <vt:lpstr>Tweet Extraction</vt:lpstr>
      <vt:lpstr>Data Pre-processing</vt:lpstr>
      <vt:lpstr>Feature Extraction – TF-IDF</vt:lpstr>
      <vt:lpstr>Topic Modelling Application – LDA</vt:lpstr>
      <vt:lpstr>WordCloud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UNDERSTANDING OF TWITTER HEALTH RELATED TOPICS BY USING TOPIC MODELLING ALGORITHM</dc:title>
  <dc:creator>SRICHAKRANATH THUNUGUNTLA</dc:creator>
  <cp:lastModifiedBy>SRICHAKRANATH THUNUGUNTLA</cp:lastModifiedBy>
  <cp:revision>1</cp:revision>
  <dcterms:created xsi:type="dcterms:W3CDTF">2023-04-28T11:12:38Z</dcterms:created>
  <dcterms:modified xsi:type="dcterms:W3CDTF">2023-04-28T12:02:07Z</dcterms:modified>
</cp:coreProperties>
</file>