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24" r:id="rId1"/>
    <p:sldMasterId id="2147483891" r:id="rId2"/>
  </p:sldMasterIdLst>
  <p:notesMasterIdLst>
    <p:notesMasterId r:id="rId4"/>
  </p:notesMasterIdLst>
  <p:handoutMasterIdLst>
    <p:handoutMasterId r:id="rId5"/>
  </p:handoutMasterIdLst>
  <p:sldIdLst>
    <p:sldId id="2142534037" r:id="rId3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5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2FF"/>
    <a:srgbClr val="EB9127"/>
    <a:srgbClr val="BD9C22"/>
    <a:srgbClr val="CBC2C2"/>
    <a:srgbClr val="002D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46"/>
    <p:restoredTop sz="96327"/>
  </p:normalViewPr>
  <p:slideViewPr>
    <p:cSldViewPr snapToGrid="0" snapToObjects="1">
      <p:cViewPr varScale="1">
        <p:scale>
          <a:sx n="106" d="100"/>
          <a:sy n="106" d="100"/>
        </p:scale>
        <p:origin x="173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10" d="100"/>
          <a:sy n="110" d="100"/>
        </p:scale>
        <p:origin x="210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pPr algn="l"/>
              <a:t>‹#›</a:t>
            </a:fld>
            <a:endParaRPr lang="en-US" sz="600">
              <a:solidFill>
                <a:schemeClr val="bg1"/>
              </a:solidFill>
              <a:latin typeface="Arial" panose="020B0604020202020204" pitchFamily="34" charset="0"/>
              <a:ea typeface="IBM Plex Sans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chemeClr val="bg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599"/>
            <a:ext cx="3328000" cy="1872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328" y="2247900"/>
            <a:ext cx="6732000" cy="6408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328" y="8786976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Bef>
        <a:spcPts val="0"/>
      </a:spcBef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74625" indent="-169863" algn="l" defTabSz="914400" rtl="0" eaLnBrk="1" latinLnBrk="0" hangingPunct="1">
      <a:spcBef>
        <a:spcPts val="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47472" indent="-173736" algn="l" defTabSz="914400" rtl="0" eaLnBrk="1" latinLnBrk="0" hangingPunct="1">
      <a:spcBef>
        <a:spcPts val="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30936" indent="-173736" algn="l" defTabSz="914400" rtl="0" eaLnBrk="1" latinLnBrk="0" hangingPunct="1">
      <a:spcBef>
        <a:spcPts val="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IBM Plex Sans" charset="-120"/>
      <a:buChar char="»"/>
      <a:tabLst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21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02D9C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043C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01D6C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rgbClr val="161616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01D6C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043C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78A9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66" y="201613"/>
            <a:ext cx="4143375" cy="4294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02D9C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043CE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F62FE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78A9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61208"/>
            <a:ext cx="1837944" cy="3234591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2505456" y="1261208"/>
            <a:ext cx="1837944" cy="3234591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123944" cy="1309877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3658" y="3205697"/>
            <a:ext cx="6405743" cy="1309876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rgbClr val="161616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01D6C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043C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78A9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rgbClr val="FFFFFF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rgbClr val="FFFFFF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F62FE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043CE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02D9C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01D6C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59626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62634"/>
            <a:ext cx="1837944" cy="3252216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lang="en-US" sz="1400" b="0" i="0" dirty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196" y="2312885"/>
            <a:ext cx="1297608" cy="5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959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>
          <a:solidFill>
            <a:schemeClr val="bg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IBM Plex Sans" pitchFamily="2" charset="2"/>
        <a:buNone/>
        <a:defRPr sz="1400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 b="0" i="0" baseline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tabLst/>
        <a:defRPr sz="1400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  <p:sldLayoutId id="2147483913" r:id="rId22"/>
    <p:sldLayoutId id="2147483914" r:id="rId23"/>
    <p:sldLayoutId id="2147483915" r:id="rId24"/>
    <p:sldLayoutId id="2147483916" r:id="rId25"/>
    <p:sldLayoutId id="2147483917" r:id="rId26"/>
    <p:sldLayoutId id="2147483918" r:id="rId27"/>
    <p:sldLayoutId id="2147483919" r:id="rId28"/>
    <p:sldLayoutId id="2147483920" r:id="rId29"/>
    <p:sldLayoutId id="2147483921" r:id="rId30"/>
    <p:sldLayoutId id="2147483922" r:id="rId31"/>
    <p:sldLayoutId id="2147483923" r:id="rId3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>
          <a:solidFill>
            <a:schemeClr val="tx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IBM Plex Sans" pitchFamily="2" charset="2"/>
        <a:buNone/>
        <a:defRPr sz="1400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 b="0" i="0" baseline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tabLst/>
        <a:defRPr sz="1400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29599" y="201168"/>
            <a:ext cx="6206401" cy="5620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45600" y="871200"/>
            <a:ext cx="8517600" cy="4168800"/>
          </a:xfrm>
        </p:spPr>
        <p:txBody>
          <a:bodyPr/>
          <a:lstStyle/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endParaRPr lang="en-US" kern="1200" dirty="0">
              <a:solidFill>
                <a:srgbClr val="FFFFFF"/>
              </a:solidFill>
              <a:ea typeface="Arial" charset="0"/>
              <a:cs typeface="Arial" charset="0"/>
            </a:endParaRP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endParaRPr lang="en-US" kern="1200" dirty="0">
              <a:solidFill>
                <a:srgbClr val="FFFFFF"/>
              </a:solidFill>
              <a:ea typeface="Arial" charset="0"/>
              <a:cs typeface="Arial" charset="0"/>
            </a:endParaRP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endParaRPr lang="en-US" kern="1200" dirty="0">
              <a:solidFill>
                <a:srgbClr val="FFFFFF"/>
              </a:solidFill>
              <a:ea typeface="Arial" charset="0"/>
              <a:cs typeface="Arial" charset="0"/>
            </a:endParaRP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endParaRPr lang="en-US" kern="1200" dirty="0">
              <a:solidFill>
                <a:srgbClr val="FFFFFF"/>
              </a:solidFill>
              <a:ea typeface="Arial" charset="0"/>
              <a:cs typeface="Arial" charset="0"/>
            </a:endParaRP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endParaRPr lang="en-US" kern="1200" dirty="0">
              <a:solidFill>
                <a:srgbClr val="FFFFFF"/>
              </a:solidFill>
              <a:ea typeface="Arial" charset="0"/>
              <a:cs typeface="Arial" charset="0"/>
            </a:endParaRP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endParaRPr lang="en-US" kern="1200" dirty="0">
              <a:solidFill>
                <a:srgbClr val="FFFFFF"/>
              </a:solidFill>
              <a:ea typeface="Arial" charset="0"/>
              <a:cs typeface="Arial" charset="0"/>
            </a:endParaRPr>
          </a:p>
          <a:p>
            <a:pPr algn="ctr"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sz="5400" kern="1200" dirty="0">
                <a:solidFill>
                  <a:srgbClr val="FFFFFF"/>
                </a:solidFill>
                <a:ea typeface="Arial" charset="0"/>
                <a:cs typeface="Arial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098186554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20 Master template (black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Presentation_Enablement_Template_Arial_2021-Mar-01" id="{1A565672-DFC6-C94C-A613-015F0235D994}" vid="{78DE6C47-EB7F-714F-9662-FFA04EBC10D7}"/>
    </a:ext>
  </a:extLst>
</a:theme>
</file>

<file path=ppt/theme/theme2.xml><?xml version="1.0" encoding="utf-8"?>
<a:theme xmlns:a="http://schemas.openxmlformats.org/drawingml/2006/main" name="IBM 2020 Master template (white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Presentation_Enablement_Template_Arial_2021-Mar-01" id="{1A565672-DFC6-C94C-A613-015F0235D994}" vid="{5B0CDC82-2F34-0D46-BF8D-C4B83EE43B24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4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2020 Master template (black background)</Template>
  <TotalTime>852</TotalTime>
  <Words>2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IBM Plex Sans</vt:lpstr>
      <vt:lpstr>IBM 2020 Master template (black background)</vt:lpstr>
      <vt:lpstr>IBM 2020 Master template (white background)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Louise McNicoll</dc:creator>
  <cp:lastModifiedBy>Andre de Waal</cp:lastModifiedBy>
  <cp:revision>51</cp:revision>
  <cp:lastPrinted>2021-02-26T18:17:01Z</cp:lastPrinted>
  <dcterms:created xsi:type="dcterms:W3CDTF">2021-05-03T18:10:43Z</dcterms:created>
  <dcterms:modified xsi:type="dcterms:W3CDTF">2021-07-28T17:38:46Z</dcterms:modified>
</cp:coreProperties>
</file>