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76" r:id="rId22"/>
    <p:sldId id="277" r:id="rId23"/>
    <p:sldId id="278" r:id="rId24"/>
    <p:sldId id="279" r:id="rId25"/>
    <p:sldId id="280" r:id="rId26"/>
  </p:sldIdLst>
  <p:sldSz cx="9144000" cy="5715000" type="screen16x10"/>
  <p:notesSz cx="6881813" cy="9296400"/>
  <p:embeddedFontLst>
    <p:embeddedFont>
      <p:font typeface="Calibri" panose="020F0502020204030204" pitchFamily="34" charset="0"/>
      <p:regular r:id="rId28"/>
      <p:bold r:id="rId29"/>
      <p:italic r:id="rId30"/>
      <p:boldItalic r:id="rId31"/>
    </p:embeddedFont>
    <p:embeddedFont>
      <p:font typeface="Corbel" panose="020B0503020204020204" pitchFamily="34" charset="0"/>
      <p:regular r:id="rId32"/>
      <p:bold r:id="rId33"/>
      <p:italic r:id="rId34"/>
      <p:boldItalic r:id="rId35"/>
    </p:embeddedFont>
    <p:embeddedFont>
      <p:font typeface="Franklin Gothic" panose="020B0604020202020204" charset="0"/>
      <p:bold r:id="rId36"/>
    </p:embeddedFont>
    <p:embeddedFont>
      <p:font typeface="Franklin Gothic Book" panose="020B0503020102020204" pitchFamily="34" charset="0"/>
      <p:regular r:id="rId37"/>
      <p:italic r:id="rId38"/>
    </p:embeddedFont>
    <p:embeddedFont>
      <p:font typeface="Helvetica Neue" panose="020B0604020202020204" charset="0"/>
      <p:regular r:id="rId39"/>
      <p:bold r:id="rId40"/>
      <p:italic r:id="rId41"/>
      <p:boldItalic r:id="rId42"/>
    </p:embeddedFont>
    <p:embeddedFont>
      <p:font typeface="Tahoma" panose="020B0604030504040204" pitchFamily="3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Af5/bULOMwnvcFRV/iHrjxEv2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65" autoAdjust="0"/>
  </p:normalViewPr>
  <p:slideViewPr>
    <p:cSldViewPr snapToGrid="0">
      <p:cViewPr varScale="1">
        <p:scale>
          <a:sx n="82" d="100"/>
          <a:sy n="82" d="100"/>
        </p:scale>
        <p:origin x="1402" y="58"/>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82444" cy="46392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99371" y="1"/>
            <a:ext cx="2982443" cy="463925"/>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2476"/>
            <a:ext cx="2982444" cy="463924"/>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rgbClr val="000000"/>
              </a:buClr>
              <a:buSzPts val="1100"/>
              <a:buFont typeface="Noto Sans Symbols"/>
              <a:buNone/>
            </a:pPr>
            <a:fld id="{00000000-1234-1234-1234-123412341234}" type="slidenum">
              <a:rPr lang="en-US" sz="1100" b="0" i="0" u="none" strike="noStrike" cap="none">
                <a:solidFill>
                  <a:srgbClr val="000000"/>
                </a:solidFill>
                <a:latin typeface="Times New Roman"/>
                <a:ea typeface="Times New Roman"/>
                <a:cs typeface="Times New Roman"/>
                <a:sym typeface="Times New Roman"/>
              </a:rPr>
              <a:t>1</a:t>
            </a:fld>
            <a:endParaRPr sz="1100" b="0" i="0" u="none" strike="noStrike" cap="none">
              <a:solidFill>
                <a:srgbClr val="000000"/>
              </a:solidFill>
              <a:latin typeface="Times New Roman"/>
              <a:ea typeface="Times New Roman"/>
              <a:cs typeface="Times New Roman"/>
              <a:sym typeface="Times New Roman"/>
            </a:endParaRPr>
          </a:p>
        </p:txBody>
      </p:sp>
      <p:sp>
        <p:nvSpPr>
          <p:cNvPr id="88" name="Google Shape;88;p1: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1: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C9D1D9"/>
              </a:buClr>
              <a:buSzPts val="1400"/>
              <a:buFont typeface="Arial"/>
              <a:buNone/>
            </a:pPr>
            <a:r>
              <a:rPr lang="en-US" b="0" i="0">
                <a:solidFill>
                  <a:srgbClr val="C9D1D9"/>
                </a:solidFill>
                <a:latin typeface="Arial"/>
                <a:ea typeface="Arial"/>
                <a:cs typeface="Arial"/>
                <a:sym typeface="Arial"/>
              </a:rPr>
              <a:t>Initial release, Xumin Liu, Rochester Institute of Technology, 2022.</a:t>
            </a:r>
            <a:endParaRPr/>
          </a:p>
          <a:p>
            <a:pPr marL="0" marR="0" lvl="0" indent="0" algn="l" rtl="0">
              <a:spcBef>
                <a:spcPts val="360"/>
              </a:spcBef>
              <a:spcAft>
                <a:spcPts val="0"/>
              </a:spcAft>
              <a:buClr>
                <a:schemeClr val="dk1"/>
              </a:buClr>
              <a:buSzPts val="1400"/>
              <a:buFont typeface="Times New Roman"/>
              <a:buNone/>
            </a:pPr>
            <a:r>
              <a:rPr lang="en-US">
                <a:latin typeface="Times New Roman"/>
                <a:ea typeface="Times New Roman"/>
                <a:cs typeface="Times New Roman"/>
                <a:sym typeface="Times New Roman"/>
              </a:rPr>
              <a:t>By Xumin Liu https://www.cs.rit.edu/~xl/</a:t>
            </a:r>
            <a:endParaRPr/>
          </a:p>
          <a:p>
            <a:pPr marL="0" marR="0" lvl="0" indent="0" algn="l" rtl="0">
              <a:spcBef>
                <a:spcPts val="360"/>
              </a:spcBef>
              <a:spcAft>
                <a:spcPts val="0"/>
              </a:spcAft>
              <a:buClr>
                <a:schemeClr val="dk1"/>
              </a:buClr>
              <a:buSzPts val="1400"/>
              <a:buFont typeface="Times New Roman"/>
              <a:buNone/>
            </a:pPr>
            <a:r>
              <a:rPr lang="en-US">
                <a:latin typeface="Times New Roman"/>
                <a:ea typeface="Times New Roman"/>
                <a:cs typeface="Times New Roman"/>
                <a:sym typeface="Times New Roman"/>
              </a:rPr>
              <a:t>Except where otherwise noted, this work is licensed under a Creative Commons Attribution-4.0 International License https://creativecommons.org/licenses/by/4.0/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Google Shape;227;p10: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Hunt’s Algorithm is widely used to build decision trees in a recursive manner. It starts with a tree with only one root node. The root node includes the whole training set and its label is the majority class. It then finds the best attribute to be associated with the root node and split the node based on the values of that attribute. The selection of the attribute is linked to a node purity metric, i.e., finding an attribute that can lead to the best purity after the splitting.  Typical metrics of impurity of a node include Gini index, Entropy, and Classification Error. If a node contains the records with more than one labels, the node will be split using a different splitting condition (usually with a different attribute). The splitting of the nodes gets repeated until it meets certain stopping criteria, such as reaching the max depth of the tree, all the leaf nodes are pure (i.e., only containing the records with the same label), or running out of the attributes for splitting.                                                                                                                                                                                                                                      </a:t>
            </a:r>
            <a:endParaRPr/>
          </a:p>
        </p:txBody>
      </p:sp>
      <p:sp>
        <p:nvSpPr>
          <p:cNvPr id="228" name="Google Shape;228;p10: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11: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236" name="Google Shape;236;p11: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11</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2: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12: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a:p>
            <a:pPr marL="0" marR="0" lvl="0" indent="0" algn="l" rtl="0">
              <a:spcBef>
                <a:spcPts val="360"/>
              </a:spcBef>
              <a:spcAft>
                <a:spcPts val="0"/>
              </a:spcAft>
              <a:buClr>
                <a:schemeClr val="dk1"/>
              </a:buClr>
              <a:buSzPts val="1400"/>
              <a:buFont typeface="Times New Roman"/>
              <a:buNone/>
            </a:pPr>
            <a:r>
              <a:rPr lang="en-US"/>
              <a:t>For continuous attributes, the algorithm discretizes the values to create splitting conditions. It may cause suboptimal discretization issues, i.e., it chooses the splitting that leads to the minimal impurity for the current step but may not be optimal globally. </a:t>
            </a:r>
            <a:endParaRPr/>
          </a:p>
        </p:txBody>
      </p:sp>
      <p:sp>
        <p:nvSpPr>
          <p:cNvPr id="294" name="Google Shape;294;p12: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3: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1" name="Google Shape;301;p13: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Decision tree is an interpretable model, which allows humans to understand how the features affect the label, especially if the tree is small and easy to be comprehended. It doesn’t require to scale the data as only one attribute is considered at a time. It is efficient to apply the model to classify unknown records since the time complexity is proportional to the depth of the tree. It handles redundant or irrelevant attributes well as those attributes cannot reduce the impurity and are unlikely to be selected.</a:t>
            </a:r>
            <a:endParaRPr/>
          </a:p>
          <a:p>
            <a:pPr marL="0" marR="0" lvl="0" indent="0" algn="l" rtl="0">
              <a:spcBef>
                <a:spcPts val="360"/>
              </a:spcBef>
              <a:spcAft>
                <a:spcPts val="0"/>
              </a:spcAft>
              <a:buClr>
                <a:schemeClr val="dk1"/>
              </a:buClr>
              <a:buSzPts val="1400"/>
              <a:buFont typeface="Times New Roman"/>
              <a:buNone/>
            </a:pPr>
            <a:endParaRPr/>
          </a:p>
          <a:p>
            <a:pPr marL="0" marR="0" lvl="0" indent="0" algn="l" rtl="0">
              <a:spcBef>
                <a:spcPts val="360"/>
              </a:spcBef>
              <a:spcAft>
                <a:spcPts val="0"/>
              </a:spcAft>
              <a:buClr>
                <a:schemeClr val="dk1"/>
              </a:buClr>
              <a:buSzPts val="1400"/>
              <a:buFont typeface="Times New Roman"/>
              <a:buNone/>
            </a:pPr>
            <a:r>
              <a:rPr lang="en-US"/>
              <a:t>The limitations of decision trees include: given a large dataset with continuous attributes, it is very likely to generate a large size tree, which can cause overfitting issue and make the tree hard to interpret. Another issue is that each splitting condition involves only one single attribute instead of combining multiple attributes together. It doesn’t fit the data well if there is such a pattern in the data. </a:t>
            </a:r>
            <a:endParaRPr/>
          </a:p>
        </p:txBody>
      </p:sp>
      <p:sp>
        <p:nvSpPr>
          <p:cNvPr id="302" name="Google Shape;302;p13: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4: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9" name="Google Shape;309;p14: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To use the sklearn decision tree library, it is common to scrub the data first, including taking care of the null values and non-numeric values. </a:t>
            </a:r>
            <a:endParaRPr/>
          </a:p>
          <a:p>
            <a:pPr marL="0" marR="0" lvl="0" indent="0" algn="l" rtl="0">
              <a:spcBef>
                <a:spcPts val="360"/>
              </a:spcBef>
              <a:spcAft>
                <a:spcPts val="0"/>
              </a:spcAft>
              <a:buClr>
                <a:schemeClr val="dk1"/>
              </a:buClr>
              <a:buSzPts val="1400"/>
              <a:buFont typeface="Times New Roman"/>
              <a:buNone/>
            </a:pPr>
            <a:r>
              <a:rPr lang="en-US"/>
              <a:t>Then specify what are included in the features, i.e., X, and what is the targeted variable, i.e., Y. The next step is to split the dataset into training and testing set. Typically we use 0.3 or 0.2 for testing set, meaning 30% or 20% of the data goes to the test set. </a:t>
            </a:r>
            <a:endParaRPr/>
          </a:p>
          <a:p>
            <a:pPr marL="0" marR="0" lvl="0" indent="0" algn="l" rtl="0">
              <a:spcBef>
                <a:spcPts val="360"/>
              </a:spcBef>
              <a:spcAft>
                <a:spcPts val="0"/>
              </a:spcAft>
              <a:buClr>
                <a:schemeClr val="dk1"/>
              </a:buClr>
              <a:buSzPts val="1400"/>
              <a:buFont typeface="Times New Roman"/>
              <a:buNone/>
            </a:pPr>
            <a:r>
              <a:rPr lang="en-US"/>
              <a:t>Several parameters can be tuned when generating a tree, such as the impurity metrics and the maximal depth of the tree. </a:t>
            </a:r>
            <a:endParaRPr/>
          </a:p>
        </p:txBody>
      </p:sp>
      <p:sp>
        <p:nvSpPr>
          <p:cNvPr id="310" name="Google Shape;310;p14: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15: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318" name="Google Shape;318;p15: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6: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16: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In each node, the following information is given: the splitting condition, the impurity of the node, such as entropy, the larger the entropy is, the more mixed or the more impure the node is, the number of records included in the node (i.e., samples), the number of the records in each class, and the majority label of the node. The system uses blue and orange to color code the two classes and the darkness of the nodes to indicate how pure a node is. </a:t>
            </a:r>
            <a:endParaRPr/>
          </a:p>
        </p:txBody>
      </p:sp>
      <p:sp>
        <p:nvSpPr>
          <p:cNvPr id="326" name="Google Shape;326;p16: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16</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7: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3" name="Google Shape;333;p17: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334" name="Google Shape;334;p17: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17</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8: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2" name="Google Shape;342;p18: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KNN classifier is another classification algorithm. The basic idea is to use the labels of K most similar records in the training set to determine the label of an unknow record. The similarity between two records is measured based on a distance metric. </a:t>
            </a:r>
            <a:endParaRPr/>
          </a:p>
          <a:p>
            <a:pPr marL="0" marR="0" lvl="0" indent="0" algn="l" rtl="0">
              <a:spcBef>
                <a:spcPts val="360"/>
              </a:spcBef>
              <a:spcAft>
                <a:spcPts val="0"/>
              </a:spcAft>
              <a:buClr>
                <a:schemeClr val="dk1"/>
              </a:buClr>
              <a:buSzPts val="1400"/>
              <a:buFont typeface="Times New Roman"/>
              <a:buNone/>
            </a:pPr>
            <a:endParaRPr/>
          </a:p>
          <a:p>
            <a:pPr marL="0" marR="0" lvl="0" indent="0" algn="l" rtl="0">
              <a:spcBef>
                <a:spcPts val="360"/>
              </a:spcBef>
              <a:spcAft>
                <a:spcPts val="0"/>
              </a:spcAft>
              <a:buClr>
                <a:schemeClr val="dk1"/>
              </a:buClr>
              <a:buSzPts val="1400"/>
              <a:buFont typeface="Times New Roman"/>
              <a:buNone/>
            </a:pPr>
            <a:r>
              <a:rPr lang="en-US"/>
              <a:t>Once all the K nearest neighbors are identified, the label of the new record is determined by integrating the labels of the neighbors. We can either choose the majority vote (in that case K needs to be an odd number), or weight the vote according to the distance so the most similar the neighbor is, the more weight it carries, for example, weight = 1/square(distance).</a:t>
            </a:r>
            <a:endParaRPr/>
          </a:p>
        </p:txBody>
      </p:sp>
      <p:sp>
        <p:nvSpPr>
          <p:cNvPr id="343" name="Google Shape;343;p18: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9: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0" name="Google Shape;350;p19: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K determines how many neighbors will be considered. The larger it is, the more records in the training set will be considered. This may cause the misleading from records with the different label. If we chose a small value for K, it reduces the distraction but makes the prediction result sensitive to outliers. </a:t>
            </a:r>
            <a:endParaRPr/>
          </a:p>
        </p:txBody>
      </p:sp>
      <p:sp>
        <p:nvSpPr>
          <p:cNvPr id="351" name="Google Shape;351;p19: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2: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98" name="Google Shape;98;p2: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0: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9" name="Google Shape;359;p20: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It is typical to use Euclidean distance as the metric to measure the similarity between two nodes. Minkowski is the generalization of Euclidean distance. Hamming distance is used for two binary data strings where only 0s and 1s are included in the strings. Cosine distance is typically used to measure the distance between two vectors. </a:t>
            </a:r>
            <a:endParaRPr/>
          </a:p>
        </p:txBody>
      </p:sp>
      <p:sp>
        <p:nvSpPr>
          <p:cNvPr id="360" name="Google Shape;360;p20: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75796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1: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7" name="Google Shape;367;p21: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Using Euclidean distance to measure the similarity in high dimensional data can cause the dimensionality issue. The data records can be very sparse in a high dimensional space so even the most similar neighbors could be very distant. In this case, we should reduce the dimensions using the techniques we have learned from feature selection topic. </a:t>
            </a:r>
            <a:endParaRPr/>
          </a:p>
          <a:p>
            <a:pPr marL="0" marR="0" lvl="0" indent="0" algn="l" rtl="0">
              <a:spcBef>
                <a:spcPts val="360"/>
              </a:spcBef>
              <a:spcAft>
                <a:spcPts val="0"/>
              </a:spcAft>
              <a:buClr>
                <a:schemeClr val="dk1"/>
              </a:buClr>
              <a:buSzPts val="1400"/>
              <a:buFont typeface="Times New Roman"/>
              <a:buNone/>
            </a:pPr>
            <a:endParaRPr/>
          </a:p>
          <a:p>
            <a:pPr marL="0" marR="0" lvl="0" indent="0" algn="l" rtl="0">
              <a:spcBef>
                <a:spcPts val="360"/>
              </a:spcBef>
              <a:spcAft>
                <a:spcPts val="0"/>
              </a:spcAft>
              <a:buClr>
                <a:schemeClr val="dk1"/>
              </a:buClr>
              <a:buSzPts val="1400"/>
              <a:buFont typeface="Times New Roman"/>
              <a:buNone/>
            </a:pPr>
            <a:r>
              <a:rPr lang="en-US"/>
              <a:t>As Euclidean distance sums up the squares of distances for all attributes, the different scales of those attributes could cause issues as the distances of some attributes could trivialize the distances of other attributes. To address this issue, we can use the data scaling techniques we have learned before. </a:t>
            </a:r>
            <a:endParaRPr/>
          </a:p>
          <a:p>
            <a:pPr marL="0" marR="0" lvl="0" indent="0" algn="l" rtl="0">
              <a:spcBef>
                <a:spcPts val="360"/>
              </a:spcBef>
              <a:spcAft>
                <a:spcPts val="0"/>
              </a:spcAft>
              <a:buClr>
                <a:schemeClr val="dk1"/>
              </a:buClr>
              <a:buSzPts val="1400"/>
              <a:buFont typeface="Times New Roman"/>
              <a:buNone/>
            </a:pPr>
            <a:endParaRPr/>
          </a:p>
          <a:p>
            <a:pPr marL="0" marR="0" lvl="0" indent="0" algn="l" rtl="0">
              <a:spcBef>
                <a:spcPts val="360"/>
              </a:spcBef>
              <a:spcAft>
                <a:spcPts val="0"/>
              </a:spcAft>
              <a:buClr>
                <a:schemeClr val="dk1"/>
              </a:buClr>
              <a:buSzPts val="1400"/>
              <a:buFont typeface="Times New Roman"/>
              <a:buNone/>
            </a:pPr>
            <a:r>
              <a:rPr lang="en-US"/>
              <a:t>Instead of treating all attributes the same when measuring the similarity, we may want to assign more weights to some attributes than to others, as suggested by domain experts. </a:t>
            </a:r>
            <a:endParaRPr/>
          </a:p>
        </p:txBody>
      </p:sp>
      <p:sp>
        <p:nvSpPr>
          <p:cNvPr id="368" name="Google Shape;368;p21: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2: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5" name="Google Shape;375;p22: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KNN is considered as a lazy learner as there is no explicit model learned. There is no training process either. This makes the classification expensive as for each new record, the system needs to find the K most similar records by computing the distance between the record and each record in the training set. To avoid this expensive computation, a k-d (k-dimensional) tree or ball tree is generated to organized the data records in a k-dimensional space that allows to quickly query K nearest neighbors of a given record. It works similarity like indexes in a database. </a:t>
            </a:r>
            <a:endParaRPr/>
          </a:p>
        </p:txBody>
      </p:sp>
      <p:sp>
        <p:nvSpPr>
          <p:cNvPr id="376" name="Google Shape;376;p22: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3: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p23: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Before generating a KNN classifier, we need to scrub the data like for generating decision trees. Null values and non-numeric values should be taken care of first. After that, we need to specify the features, i.e., X, and the targeted variable, i.e., Y, and then split the data into training and testing set. To generate the tree, we can tune some parameters, such as n_neighbors for the value of K, weights for how to assign weights to the votes of neighbors. </a:t>
            </a:r>
            <a:endParaRPr/>
          </a:p>
        </p:txBody>
      </p:sp>
      <p:sp>
        <p:nvSpPr>
          <p:cNvPr id="384" name="Google Shape;384;p23: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4: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0" name="Google Shape;390;p24: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391" name="Google Shape;391;p24: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5: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7" name="Google Shape;397;p25: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The figure shows the performance of the classifier, indicated by its accuracy, changes with the tuning of its parameters. Distance based weighting scheme overall performs better than uniform based one. The performance increases with the number of neighbors in the beginning but drops after a while. That means the performance is determined by k’s value and the optimal value of k cannot be too small or too large.</a:t>
            </a:r>
            <a:endParaRPr/>
          </a:p>
        </p:txBody>
      </p:sp>
      <p:sp>
        <p:nvSpPr>
          <p:cNvPr id="398" name="Google Shape;398;p25: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 name="Google Shape;104;p3: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105" name="Google Shape;105;p3: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3</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 name="Google Shape;113;p4: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Data classification is to classify data records, i.e., label them, based on their features. The targeted variable, i.e., the label, has a  discrete value. It is a supervised learning so the learning requires a training set, where both the features and labels of data records are known. Using learning algorithms, such as decision tree and KNN classifier, a model is learned. This process is referred to as induction. Later, we can use this model to predict the label of a data record in the test set. This process is referred to as deduction. </a:t>
            </a:r>
            <a:endParaRPr/>
          </a:p>
        </p:txBody>
      </p:sp>
      <p:sp>
        <p:nvSpPr>
          <p:cNvPr id="114" name="Google Shape;114;p4: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5: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In this lecture, we will cover the two simple but popular classification algorithms: decision tree and K nearest neighbor classifiers. </a:t>
            </a:r>
            <a:endParaRPr/>
          </a:p>
        </p:txBody>
      </p:sp>
      <p:sp>
        <p:nvSpPr>
          <p:cNvPr id="122" name="Google Shape;122;p5: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6: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In this example, the targeted variable is “class” where the labels can be Yes or No. Once a model is learned through the induction process, the model can be applied to the data records in the test set to compute their labels. </a:t>
            </a:r>
            <a:endParaRPr/>
          </a:p>
        </p:txBody>
      </p:sp>
      <p:sp>
        <p:nvSpPr>
          <p:cNvPr id="130" name="Google Shape;130;p6: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6</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7" name="Google Shape;137;p7: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endParaRPr/>
          </a:p>
        </p:txBody>
      </p:sp>
      <p:sp>
        <p:nvSpPr>
          <p:cNvPr id="138" name="Google Shape;138;p7: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7</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8: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Decision tree is a classification algorithm that generates a tree-structured model. Like in this example, the learned model can be represented as a tree where each leaf node is associated with a label and a non-leaf (or internal) node is associated with a condition on the values of an attribute. </a:t>
            </a:r>
            <a:endParaRPr/>
          </a:p>
        </p:txBody>
      </p:sp>
      <p:sp>
        <p:nvSpPr>
          <p:cNvPr id="147" name="Google Shape;147;p8: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8</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652463" y="698500"/>
            <a:ext cx="55768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p9:notes"/>
          <p:cNvSpPr txBox="1">
            <a:spLocks noGrp="1"/>
          </p:cNvSpPr>
          <p:nvPr>
            <p:ph type="body" idx="1"/>
          </p:nvPr>
        </p:nvSpPr>
        <p:spPr>
          <a:xfrm>
            <a:off x="916927" y="4416985"/>
            <a:ext cx="5047959" cy="418129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Times New Roman"/>
              <a:buNone/>
            </a:pPr>
            <a:r>
              <a:rPr lang="en-US"/>
              <a:t>To use the model to make a prediction, the system starts with the root node. Use the associated condition of each node to navigate the traverse. In this example, the tested data record has No value for Refund, so it goes to the MarSt node, the value of Martial Status is Married, so it goes to the leaf node with the label of No. That will be the predicted result. </a:t>
            </a:r>
            <a:endParaRPr/>
          </a:p>
        </p:txBody>
      </p:sp>
      <p:sp>
        <p:nvSpPr>
          <p:cNvPr id="190" name="Google Shape;190;p9:notes"/>
          <p:cNvSpPr txBox="1">
            <a:spLocks noGrp="1"/>
          </p:cNvSpPr>
          <p:nvPr>
            <p:ph type="sldNum" idx="12"/>
          </p:nvPr>
        </p:nvSpPr>
        <p:spPr>
          <a:xfrm>
            <a:off x="3899371" y="8832476"/>
            <a:ext cx="2982443" cy="463924"/>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9</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SzPts val="1400"/>
              <a:buNone/>
              <a:defRPr sz="3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lnSpc>
                <a:spcPct val="100000"/>
              </a:lnSpc>
              <a:spcBef>
                <a:spcPts val="400"/>
              </a:spcBef>
              <a:spcAft>
                <a:spcPts val="0"/>
              </a:spcAft>
              <a:buSzPts val="2900"/>
              <a:buNone/>
              <a:defRPr sz="2000">
                <a:solidFill>
                  <a:schemeClr val="dk1"/>
                </a:solidFill>
              </a:defRPr>
            </a:lvl1pPr>
            <a:lvl2pPr lvl="1" algn="ctr">
              <a:lnSpc>
                <a:spcPct val="100000"/>
              </a:lnSpc>
              <a:spcBef>
                <a:spcPts val="440"/>
              </a:spcBef>
              <a:spcAft>
                <a:spcPts val="0"/>
              </a:spcAft>
              <a:buSzPts val="3190"/>
              <a:buNone/>
              <a:defRPr>
                <a:solidFill>
                  <a:srgbClr val="8891AD"/>
                </a:solidFill>
              </a:defRPr>
            </a:lvl2pPr>
            <a:lvl3pPr lvl="2" algn="ctr">
              <a:lnSpc>
                <a:spcPct val="100000"/>
              </a:lnSpc>
              <a:spcBef>
                <a:spcPts val="400"/>
              </a:spcBef>
              <a:spcAft>
                <a:spcPts val="0"/>
              </a:spcAft>
              <a:buSzPts val="2900"/>
              <a:buNone/>
              <a:defRPr>
                <a:solidFill>
                  <a:srgbClr val="8891AD"/>
                </a:solidFill>
              </a:defRPr>
            </a:lvl3pPr>
            <a:lvl4pPr lvl="3" algn="ctr">
              <a:lnSpc>
                <a:spcPct val="100000"/>
              </a:lnSpc>
              <a:spcBef>
                <a:spcPts val="375"/>
              </a:spcBef>
              <a:spcAft>
                <a:spcPts val="0"/>
              </a:spcAft>
              <a:buSzPts val="2610"/>
              <a:buNone/>
              <a:defRPr>
                <a:solidFill>
                  <a:srgbClr val="8891AD"/>
                </a:solidFill>
              </a:defRPr>
            </a:lvl4pPr>
            <a:lvl5pPr lvl="4" algn="ctr">
              <a:lnSpc>
                <a:spcPct val="100000"/>
              </a:lnSpc>
              <a:spcBef>
                <a:spcPts val="375"/>
              </a:spcBef>
              <a:spcAft>
                <a:spcPts val="0"/>
              </a:spcAft>
              <a:buSzPts val="2320"/>
              <a:buNone/>
              <a:defRPr>
                <a:solidFill>
                  <a:srgbClr val="8891AD"/>
                </a:solidFill>
              </a:defRPr>
            </a:lvl5pPr>
            <a:lvl6pPr lvl="5" algn="ctr">
              <a:lnSpc>
                <a:spcPct val="100000"/>
              </a:lnSpc>
              <a:spcBef>
                <a:spcPts val="375"/>
              </a:spcBef>
              <a:spcAft>
                <a:spcPts val="0"/>
              </a:spcAft>
              <a:buSzPts val="1269"/>
              <a:buNone/>
              <a:defRPr>
                <a:solidFill>
                  <a:srgbClr val="8891AD"/>
                </a:solidFill>
              </a:defRPr>
            </a:lvl6pPr>
            <a:lvl7pPr lvl="6" algn="ctr">
              <a:lnSpc>
                <a:spcPct val="100000"/>
              </a:lnSpc>
              <a:spcBef>
                <a:spcPts val="375"/>
              </a:spcBef>
              <a:spcAft>
                <a:spcPts val="0"/>
              </a:spcAft>
              <a:buSzPts val="1269"/>
              <a:buNone/>
              <a:defRPr>
                <a:solidFill>
                  <a:srgbClr val="8891AD"/>
                </a:solidFill>
              </a:defRPr>
            </a:lvl7pPr>
            <a:lvl8pPr lvl="7" algn="ctr">
              <a:lnSpc>
                <a:spcPct val="100000"/>
              </a:lnSpc>
              <a:spcBef>
                <a:spcPts val="375"/>
              </a:spcBef>
              <a:spcAft>
                <a:spcPts val="0"/>
              </a:spcAft>
              <a:buSzPts val="1269"/>
              <a:buNone/>
              <a:defRPr>
                <a:solidFill>
                  <a:srgbClr val="8891AD"/>
                </a:solidFill>
              </a:defRPr>
            </a:lvl8pPr>
            <a:lvl9pPr lvl="8" algn="ctr">
              <a:lnSpc>
                <a:spcPct val="100000"/>
              </a:lnSpc>
              <a:spcBef>
                <a:spcPts val="375"/>
              </a:spcBef>
              <a:spcAft>
                <a:spcPts val="375"/>
              </a:spcAft>
              <a:buSzPts val="1269"/>
              <a:buNone/>
              <a:defRPr>
                <a:solidFill>
                  <a:srgbClr val="8891AD"/>
                </a:solidFill>
              </a:defRPr>
            </a:lvl9pPr>
          </a:lstStyle>
          <a:p>
            <a:endParaRPr/>
          </a:p>
        </p:txBody>
      </p:sp>
      <p:pic>
        <p:nvPicPr>
          <p:cNvPr id="18" name="Google Shape;18;p27"/>
          <p:cNvPicPr preferRelativeResize="0"/>
          <p:nvPr/>
        </p:nvPicPr>
        <p:blipFill rotWithShape="1">
          <a:blip r:embed="rId2">
            <a:alphaModFix/>
          </a:blip>
          <a:srcRect/>
          <a:stretch/>
        </p:blipFill>
        <p:spPr>
          <a:xfrm>
            <a:off x="284956" y="4957249"/>
            <a:ext cx="704858" cy="448985"/>
          </a:xfrm>
          <a:prstGeom prst="rect">
            <a:avLst/>
          </a:prstGeom>
          <a:noFill/>
          <a:ln>
            <a:noFill/>
          </a:ln>
        </p:spPr>
      </p:pic>
      <p:sp>
        <p:nvSpPr>
          <p:cNvPr id="19" name="Google Shape;19;p27"/>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By </a:t>
            </a:r>
            <a:r>
              <a:rPr lang="en-US" sz="8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Xumin Liu</a:t>
            </a:r>
            <a:r>
              <a:rPr lang="en-US" sz="800" b="0" i="0" u="none" strike="noStrike" cap="none">
                <a:solidFill>
                  <a:srgbClr val="000000"/>
                </a:solidFill>
                <a:latin typeface="Arial"/>
                <a:ea typeface="Arial"/>
                <a:cs typeface="Arial"/>
                <a:sym typeface="Arial"/>
              </a:rPr>
              <a:t>. Except where otherwise noted, this work is licensed under a </a:t>
            </a:r>
            <a:r>
              <a:rPr lang="en-US" sz="8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Creative Commons Attribution-4.0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1400"/>
              <a:buNone/>
              <a:defRPr sz="4400"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375"/>
              </a:spcBef>
              <a:spcAft>
                <a:spcPts val="0"/>
              </a:spcAft>
              <a:buSzPts val="2610"/>
              <a:buChar char="•"/>
              <a:defRPr/>
            </a:lvl2pPr>
            <a:lvl3pPr marL="1371600" lvl="2" indent="-394335" algn="l">
              <a:lnSpc>
                <a:spcPct val="100000"/>
              </a:lnSpc>
              <a:spcBef>
                <a:spcPts val="375"/>
              </a:spcBef>
              <a:spcAft>
                <a:spcPts val="0"/>
              </a:spcAft>
              <a:buSzPts val="2610"/>
              <a:buChar char="•"/>
              <a:defRPr/>
            </a:lvl3pPr>
            <a:lvl4pPr marL="1828800" lvl="3" indent="-394335" algn="l">
              <a:lnSpc>
                <a:spcPct val="100000"/>
              </a:lnSpc>
              <a:spcBef>
                <a:spcPts val="375"/>
              </a:spcBef>
              <a:spcAft>
                <a:spcPts val="0"/>
              </a:spcAft>
              <a:buSzPts val="2610"/>
              <a:buChar char="•"/>
              <a:defRPr/>
            </a:lvl4pPr>
            <a:lvl5pPr marL="2286000" lvl="4" indent="-394335" algn="l">
              <a:lnSpc>
                <a:spcPct val="100000"/>
              </a:lnSpc>
              <a:spcBef>
                <a:spcPts val="375"/>
              </a:spcBef>
              <a:spcAft>
                <a:spcPts val="0"/>
              </a:spcAft>
              <a:buSzPts val="2610"/>
              <a:buChar char="•"/>
              <a:defRPr/>
            </a:lvl5pPr>
            <a:lvl6pPr marL="2743200" lvl="5" indent="-394335" algn="l">
              <a:lnSpc>
                <a:spcPct val="100000"/>
              </a:lnSpc>
              <a:spcBef>
                <a:spcPts val="375"/>
              </a:spcBef>
              <a:spcAft>
                <a:spcPts val="0"/>
              </a:spcAft>
              <a:buSzPts val="2610"/>
              <a:buChar char="•"/>
              <a:defRPr/>
            </a:lvl6pPr>
            <a:lvl7pPr marL="3200400" lvl="6" indent="-394335" algn="l">
              <a:lnSpc>
                <a:spcPct val="100000"/>
              </a:lnSpc>
              <a:spcBef>
                <a:spcPts val="375"/>
              </a:spcBef>
              <a:spcAft>
                <a:spcPts val="0"/>
              </a:spcAft>
              <a:buSzPts val="2610"/>
              <a:buChar char="•"/>
              <a:defRPr/>
            </a:lvl7pPr>
            <a:lvl8pPr marL="3657600" lvl="7" indent="-394334" algn="l">
              <a:lnSpc>
                <a:spcPct val="100000"/>
              </a:lnSpc>
              <a:spcBef>
                <a:spcPts val="375"/>
              </a:spcBef>
              <a:spcAft>
                <a:spcPts val="0"/>
              </a:spcAft>
              <a:buSzPts val="2610"/>
              <a:buChar char="•"/>
              <a:defRPr/>
            </a:lvl8pPr>
            <a:lvl9pPr marL="4114800" lvl="8" indent="-394334" algn="l">
              <a:lnSpc>
                <a:spcPct val="100000"/>
              </a:lnSpc>
              <a:spcBef>
                <a:spcPts val="375"/>
              </a:spcBef>
              <a:spcAft>
                <a:spcPts val="375"/>
              </a:spcAft>
              <a:buSzPts val="2610"/>
              <a:buChar char="•"/>
              <a:defRPr/>
            </a:lvl9pPr>
          </a:lstStyle>
          <a:p>
            <a:endParaRPr/>
          </a:p>
        </p:txBody>
      </p:sp>
      <p:sp>
        <p:nvSpPr>
          <p:cNvPr id="73" name="Google Shape;73;p36"/>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2320"/>
              <a:buNone/>
              <a:defRPr sz="1600">
                <a:solidFill>
                  <a:schemeClr val="dk1"/>
                </a:solidFill>
              </a:defRPr>
            </a:lvl1pPr>
            <a:lvl2pPr marL="914400" lvl="1" indent="-228600" algn="l">
              <a:lnSpc>
                <a:spcPct val="100000"/>
              </a:lnSpc>
              <a:spcBef>
                <a:spcPts val="375"/>
              </a:spcBef>
              <a:spcAft>
                <a:spcPts val="0"/>
              </a:spcAft>
              <a:buSzPts val="1631"/>
              <a:buNone/>
              <a:defRPr sz="1125">
                <a:solidFill>
                  <a:srgbClr val="8891AD"/>
                </a:solidFill>
              </a:defRPr>
            </a:lvl2pPr>
            <a:lvl3pPr marL="1371600" lvl="2" indent="-228600" algn="l">
              <a:lnSpc>
                <a:spcPct val="100000"/>
              </a:lnSpc>
              <a:spcBef>
                <a:spcPts val="375"/>
              </a:spcBef>
              <a:spcAft>
                <a:spcPts val="0"/>
              </a:spcAft>
              <a:buSzPts val="1450"/>
              <a:buNone/>
              <a:defRPr sz="1000">
                <a:solidFill>
                  <a:srgbClr val="8891AD"/>
                </a:solidFill>
              </a:defRPr>
            </a:lvl3pPr>
            <a:lvl4pPr marL="1828800" lvl="3" indent="-228600" algn="l">
              <a:lnSpc>
                <a:spcPct val="100000"/>
              </a:lnSpc>
              <a:spcBef>
                <a:spcPts val="375"/>
              </a:spcBef>
              <a:spcAft>
                <a:spcPts val="0"/>
              </a:spcAft>
              <a:buSzPts val="1269"/>
              <a:buNone/>
              <a:defRPr sz="875">
                <a:solidFill>
                  <a:srgbClr val="8891AD"/>
                </a:solidFill>
              </a:defRPr>
            </a:lvl4pPr>
            <a:lvl5pPr marL="2286000" lvl="4" indent="-228600" algn="l">
              <a:lnSpc>
                <a:spcPct val="100000"/>
              </a:lnSpc>
              <a:spcBef>
                <a:spcPts val="375"/>
              </a:spcBef>
              <a:spcAft>
                <a:spcPts val="0"/>
              </a:spcAft>
              <a:buSzPts val="1269"/>
              <a:buNone/>
              <a:defRPr sz="875">
                <a:solidFill>
                  <a:srgbClr val="8891AD"/>
                </a:solidFill>
              </a:defRPr>
            </a:lvl5pPr>
            <a:lvl6pPr marL="2743200" lvl="5" indent="-228600" algn="l">
              <a:lnSpc>
                <a:spcPct val="100000"/>
              </a:lnSpc>
              <a:spcBef>
                <a:spcPts val="375"/>
              </a:spcBef>
              <a:spcAft>
                <a:spcPts val="0"/>
              </a:spcAft>
              <a:buSzPts val="1269"/>
              <a:buNone/>
              <a:defRPr sz="875">
                <a:solidFill>
                  <a:srgbClr val="8891AD"/>
                </a:solidFill>
              </a:defRPr>
            </a:lvl6pPr>
            <a:lvl7pPr marL="3200400" lvl="6" indent="-228600" algn="l">
              <a:lnSpc>
                <a:spcPct val="100000"/>
              </a:lnSpc>
              <a:spcBef>
                <a:spcPts val="375"/>
              </a:spcBef>
              <a:spcAft>
                <a:spcPts val="0"/>
              </a:spcAft>
              <a:buSzPts val="1269"/>
              <a:buNone/>
              <a:defRPr sz="875">
                <a:solidFill>
                  <a:srgbClr val="8891AD"/>
                </a:solidFill>
              </a:defRPr>
            </a:lvl7pPr>
            <a:lvl8pPr marL="3657600" lvl="7" indent="-228600" algn="l">
              <a:lnSpc>
                <a:spcPct val="100000"/>
              </a:lnSpc>
              <a:spcBef>
                <a:spcPts val="375"/>
              </a:spcBef>
              <a:spcAft>
                <a:spcPts val="0"/>
              </a:spcAft>
              <a:buSzPts val="1269"/>
              <a:buNone/>
              <a:defRPr sz="875">
                <a:solidFill>
                  <a:srgbClr val="8891AD"/>
                </a:solidFill>
              </a:defRPr>
            </a:lvl8pPr>
            <a:lvl9pPr marL="4114800" lvl="8" indent="-228600" algn="l">
              <a:lnSpc>
                <a:spcPct val="100000"/>
              </a:lnSpc>
              <a:spcBef>
                <a:spcPts val="375"/>
              </a:spcBef>
              <a:spcAft>
                <a:spcPts val="375"/>
              </a:spcAft>
              <a:buSzPts val="1269"/>
              <a:buNone/>
              <a:defRPr sz="875">
                <a:solidFill>
                  <a:srgbClr val="8891AD"/>
                </a:solidFill>
              </a:defRPr>
            </a:lvl9pPr>
          </a:lstStyle>
          <a:p>
            <a:endParaRPr/>
          </a:p>
        </p:txBody>
      </p:sp>
      <p:sp>
        <p:nvSpPr>
          <p:cNvPr id="74" name="Google Shape;74;p3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75" name="Google Shape;75;p3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375"/>
              </a:spcBef>
              <a:spcAft>
                <a:spcPts val="0"/>
              </a:spcAft>
              <a:buSzPts val="2610"/>
              <a:buChar char="•"/>
              <a:defRPr/>
            </a:lvl2pPr>
            <a:lvl3pPr marL="1371600" lvl="2" indent="-394335" algn="l">
              <a:lnSpc>
                <a:spcPct val="100000"/>
              </a:lnSpc>
              <a:spcBef>
                <a:spcPts val="375"/>
              </a:spcBef>
              <a:spcAft>
                <a:spcPts val="0"/>
              </a:spcAft>
              <a:buSzPts val="2610"/>
              <a:buChar char="•"/>
              <a:defRPr/>
            </a:lvl3pPr>
            <a:lvl4pPr marL="1828800" lvl="3" indent="-394335" algn="l">
              <a:lnSpc>
                <a:spcPct val="100000"/>
              </a:lnSpc>
              <a:spcBef>
                <a:spcPts val="375"/>
              </a:spcBef>
              <a:spcAft>
                <a:spcPts val="0"/>
              </a:spcAft>
              <a:buSzPts val="2610"/>
              <a:buChar char="•"/>
              <a:defRPr/>
            </a:lvl4pPr>
            <a:lvl5pPr marL="2286000" lvl="4" indent="-394335" algn="l">
              <a:lnSpc>
                <a:spcPct val="100000"/>
              </a:lnSpc>
              <a:spcBef>
                <a:spcPts val="375"/>
              </a:spcBef>
              <a:spcAft>
                <a:spcPts val="0"/>
              </a:spcAft>
              <a:buSzPts val="2610"/>
              <a:buChar char="•"/>
              <a:defRPr/>
            </a:lvl5pPr>
            <a:lvl6pPr marL="2743200" lvl="5" indent="-394335" algn="l">
              <a:lnSpc>
                <a:spcPct val="100000"/>
              </a:lnSpc>
              <a:spcBef>
                <a:spcPts val="375"/>
              </a:spcBef>
              <a:spcAft>
                <a:spcPts val="0"/>
              </a:spcAft>
              <a:buSzPts val="2610"/>
              <a:buChar char="•"/>
              <a:defRPr/>
            </a:lvl6pPr>
            <a:lvl7pPr marL="3200400" lvl="6" indent="-394335" algn="l">
              <a:lnSpc>
                <a:spcPct val="100000"/>
              </a:lnSpc>
              <a:spcBef>
                <a:spcPts val="375"/>
              </a:spcBef>
              <a:spcAft>
                <a:spcPts val="0"/>
              </a:spcAft>
              <a:buSzPts val="2610"/>
              <a:buChar char="•"/>
              <a:defRPr/>
            </a:lvl7pPr>
            <a:lvl8pPr marL="3657600" lvl="7" indent="-394334" algn="l">
              <a:lnSpc>
                <a:spcPct val="100000"/>
              </a:lnSpc>
              <a:spcBef>
                <a:spcPts val="375"/>
              </a:spcBef>
              <a:spcAft>
                <a:spcPts val="0"/>
              </a:spcAft>
              <a:buSzPts val="2610"/>
              <a:buChar char="•"/>
              <a:defRPr/>
            </a:lvl8pPr>
            <a:lvl9pPr marL="4114800" lvl="8" indent="-394334" algn="l">
              <a:lnSpc>
                <a:spcPct val="100000"/>
              </a:lnSpc>
              <a:spcBef>
                <a:spcPts val="375"/>
              </a:spcBef>
              <a:spcAft>
                <a:spcPts val="375"/>
              </a:spcAft>
              <a:buSzPts val="2610"/>
              <a:buChar char="•"/>
              <a:defRPr/>
            </a:lvl9pPr>
          </a:lstStyle>
          <a:p>
            <a:endParaRPr/>
          </a:p>
        </p:txBody>
      </p:sp>
      <p:sp>
        <p:nvSpPr>
          <p:cNvPr id="79" name="Google Shape;79;p3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80" name="Google Shape;80;p3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81"/>
        <p:cNvGrpSpPr/>
        <p:nvPr/>
      </p:nvGrpSpPr>
      <p:grpSpPr>
        <a:xfrm>
          <a:off x="0" y="0"/>
          <a:ext cx="0" cy="0"/>
          <a:chOff x="0" y="0"/>
          <a:chExt cx="0" cy="0"/>
        </a:xfrm>
      </p:grpSpPr>
      <p:sp>
        <p:nvSpPr>
          <p:cNvPr id="82" name="Google Shape;82;p38"/>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375"/>
              </a:spcBef>
              <a:spcAft>
                <a:spcPts val="0"/>
              </a:spcAft>
              <a:buSzPts val="2610"/>
              <a:buChar char="•"/>
              <a:defRPr/>
            </a:lvl2pPr>
            <a:lvl3pPr marL="1371600" lvl="2" indent="-394335" algn="l">
              <a:lnSpc>
                <a:spcPct val="100000"/>
              </a:lnSpc>
              <a:spcBef>
                <a:spcPts val="375"/>
              </a:spcBef>
              <a:spcAft>
                <a:spcPts val="0"/>
              </a:spcAft>
              <a:buSzPts val="2610"/>
              <a:buChar char="•"/>
              <a:defRPr/>
            </a:lvl3pPr>
            <a:lvl4pPr marL="1828800" lvl="3" indent="-394335" algn="l">
              <a:lnSpc>
                <a:spcPct val="100000"/>
              </a:lnSpc>
              <a:spcBef>
                <a:spcPts val="375"/>
              </a:spcBef>
              <a:spcAft>
                <a:spcPts val="0"/>
              </a:spcAft>
              <a:buSzPts val="2610"/>
              <a:buChar char="•"/>
              <a:defRPr/>
            </a:lvl4pPr>
            <a:lvl5pPr marL="2286000" lvl="4" indent="-394335" algn="l">
              <a:lnSpc>
                <a:spcPct val="100000"/>
              </a:lnSpc>
              <a:spcBef>
                <a:spcPts val="375"/>
              </a:spcBef>
              <a:spcAft>
                <a:spcPts val="0"/>
              </a:spcAft>
              <a:buSzPts val="2610"/>
              <a:buChar char="•"/>
              <a:defRPr/>
            </a:lvl5pPr>
            <a:lvl6pPr marL="2743200" lvl="5" indent="-394335" algn="l">
              <a:lnSpc>
                <a:spcPct val="100000"/>
              </a:lnSpc>
              <a:spcBef>
                <a:spcPts val="375"/>
              </a:spcBef>
              <a:spcAft>
                <a:spcPts val="0"/>
              </a:spcAft>
              <a:buSzPts val="2610"/>
              <a:buChar char="•"/>
              <a:defRPr/>
            </a:lvl6pPr>
            <a:lvl7pPr marL="3200400" lvl="6" indent="-394335" algn="l">
              <a:lnSpc>
                <a:spcPct val="100000"/>
              </a:lnSpc>
              <a:spcBef>
                <a:spcPts val="375"/>
              </a:spcBef>
              <a:spcAft>
                <a:spcPts val="0"/>
              </a:spcAft>
              <a:buSzPts val="2610"/>
              <a:buChar char="•"/>
              <a:defRPr/>
            </a:lvl7pPr>
            <a:lvl8pPr marL="3657600" lvl="7" indent="-394334" algn="l">
              <a:lnSpc>
                <a:spcPct val="100000"/>
              </a:lnSpc>
              <a:spcBef>
                <a:spcPts val="375"/>
              </a:spcBef>
              <a:spcAft>
                <a:spcPts val="0"/>
              </a:spcAft>
              <a:buSzPts val="2610"/>
              <a:buChar char="•"/>
              <a:defRPr/>
            </a:lvl8pPr>
            <a:lvl9pPr marL="4114800" lvl="8" indent="-394334" algn="l">
              <a:lnSpc>
                <a:spcPct val="100000"/>
              </a:lnSpc>
              <a:spcBef>
                <a:spcPts val="375"/>
              </a:spcBef>
              <a:spcAft>
                <a:spcPts val="375"/>
              </a:spcAft>
              <a:buSzPts val="2610"/>
              <a:buChar char="•"/>
              <a:defRPr/>
            </a:lvl9pPr>
          </a:lstStyle>
          <a:p>
            <a:endParaRPr/>
          </a:p>
        </p:txBody>
      </p:sp>
      <p:sp>
        <p:nvSpPr>
          <p:cNvPr id="84" name="Google Shape;84;p3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85" name="Google Shape;85;p3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469727" y="159738"/>
            <a:ext cx="8157544" cy="108975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8"/>
          <p:cNvSpPr txBox="1">
            <a:spLocks noGrp="1"/>
          </p:cNvSpPr>
          <p:nvPr>
            <p:ph type="body" idx="1"/>
          </p:nvPr>
        </p:nvSpPr>
        <p:spPr>
          <a:xfrm>
            <a:off x="469727" y="1457742"/>
            <a:ext cx="8157544" cy="3762671"/>
          </a:xfrm>
          <a:prstGeom prst="rect">
            <a:avLst/>
          </a:prstGeom>
          <a:noFill/>
          <a:ln>
            <a:noFill/>
          </a:ln>
        </p:spPr>
        <p:txBody>
          <a:bodyPr spcFirstLastPara="1" wrap="square" lIns="91425" tIns="45700" rIns="91425" bIns="45700" anchor="ctr" anchorCtr="0">
            <a:normAutofit/>
          </a:bodyPr>
          <a:lstStyle>
            <a:lvl1pPr marL="457200" lvl="0" indent="-449580" algn="l">
              <a:lnSpc>
                <a:spcPct val="100000"/>
              </a:lnSpc>
              <a:spcBef>
                <a:spcPts val="480"/>
              </a:spcBef>
              <a:spcAft>
                <a:spcPts val="0"/>
              </a:spcAft>
              <a:buSzPts val="3480"/>
              <a:buChar char="•"/>
              <a:defRPr sz="2400">
                <a:latin typeface="Helvetica Neue"/>
                <a:ea typeface="Helvetica Neue"/>
                <a:cs typeface="Helvetica Neue"/>
                <a:sym typeface="Helvetica Neue"/>
              </a:defRPr>
            </a:lvl1pPr>
            <a:lvl2pPr marL="914400" lvl="1" indent="-431165" algn="l">
              <a:lnSpc>
                <a:spcPct val="100000"/>
              </a:lnSpc>
              <a:spcBef>
                <a:spcPts val="440"/>
              </a:spcBef>
              <a:spcAft>
                <a:spcPts val="0"/>
              </a:spcAft>
              <a:buSzPts val="3190"/>
              <a:buChar char="•"/>
              <a:defRPr sz="2200">
                <a:latin typeface="Helvetica Neue"/>
                <a:ea typeface="Helvetica Neue"/>
                <a:cs typeface="Helvetica Neue"/>
                <a:sym typeface="Helvetica Neue"/>
              </a:defRPr>
            </a:lvl2pPr>
            <a:lvl3pPr marL="1371600" lvl="2" indent="-412750" algn="l">
              <a:lnSpc>
                <a:spcPct val="100000"/>
              </a:lnSpc>
              <a:spcBef>
                <a:spcPts val="400"/>
              </a:spcBef>
              <a:spcAft>
                <a:spcPts val="0"/>
              </a:spcAft>
              <a:buSzPts val="2900"/>
              <a:buChar char="•"/>
              <a:defRPr sz="2000">
                <a:latin typeface="Helvetica Neue"/>
                <a:ea typeface="Helvetica Neue"/>
                <a:cs typeface="Helvetica Neue"/>
                <a:sym typeface="Helvetica Neue"/>
              </a:defRPr>
            </a:lvl3pPr>
            <a:lvl4pPr marL="1828800" lvl="3" indent="-394335" algn="l">
              <a:lnSpc>
                <a:spcPct val="100000"/>
              </a:lnSpc>
              <a:spcBef>
                <a:spcPts val="375"/>
              </a:spcBef>
              <a:spcAft>
                <a:spcPts val="0"/>
              </a:spcAft>
              <a:buSzPts val="2610"/>
              <a:buChar char="•"/>
              <a:defRPr sz="1800">
                <a:latin typeface="Helvetica Neue"/>
                <a:ea typeface="Helvetica Neue"/>
                <a:cs typeface="Helvetica Neue"/>
                <a:sym typeface="Helvetica Neue"/>
              </a:defRPr>
            </a:lvl4pPr>
            <a:lvl5pPr marL="2286000" lvl="4" indent="-375920" algn="l">
              <a:lnSpc>
                <a:spcPct val="100000"/>
              </a:lnSpc>
              <a:spcBef>
                <a:spcPts val="375"/>
              </a:spcBef>
              <a:spcAft>
                <a:spcPts val="0"/>
              </a:spcAft>
              <a:buSzPts val="2320"/>
              <a:buChar char="•"/>
              <a:defRPr sz="1600">
                <a:latin typeface="Helvetica Neue"/>
                <a:ea typeface="Helvetica Neue"/>
                <a:cs typeface="Helvetica Neue"/>
                <a:sym typeface="Helvetica Neue"/>
              </a:defRPr>
            </a:lvl5pPr>
            <a:lvl6pPr marL="2743200" lvl="5" indent="-309181" algn="l">
              <a:lnSpc>
                <a:spcPct val="100000"/>
              </a:lnSpc>
              <a:spcBef>
                <a:spcPts val="375"/>
              </a:spcBef>
              <a:spcAft>
                <a:spcPts val="0"/>
              </a:spcAft>
              <a:buSzPts val="1269"/>
              <a:buChar char="•"/>
              <a:defRPr/>
            </a:lvl6pPr>
            <a:lvl7pPr marL="3200400" lvl="6" indent="-309181" algn="l">
              <a:lnSpc>
                <a:spcPct val="100000"/>
              </a:lnSpc>
              <a:spcBef>
                <a:spcPts val="375"/>
              </a:spcBef>
              <a:spcAft>
                <a:spcPts val="0"/>
              </a:spcAft>
              <a:buSzPts val="1269"/>
              <a:buChar char="•"/>
              <a:defRPr/>
            </a:lvl7pPr>
            <a:lvl8pPr marL="3657600" lvl="7" indent="-309181" algn="l">
              <a:lnSpc>
                <a:spcPct val="100000"/>
              </a:lnSpc>
              <a:spcBef>
                <a:spcPts val="375"/>
              </a:spcBef>
              <a:spcAft>
                <a:spcPts val="0"/>
              </a:spcAft>
              <a:buSzPts val="1269"/>
              <a:buChar char="•"/>
              <a:defRPr/>
            </a:lvl8pPr>
            <a:lvl9pPr marL="4114800" lvl="8" indent="-309181" algn="l">
              <a:lnSpc>
                <a:spcPct val="100000"/>
              </a:lnSpc>
              <a:spcBef>
                <a:spcPts val="375"/>
              </a:spcBef>
              <a:spcAft>
                <a:spcPts val="375"/>
              </a:spcAft>
              <a:buSzPts val="1269"/>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2500" b="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80"/>
              </a:spcBef>
              <a:spcAft>
                <a:spcPts val="0"/>
              </a:spcAft>
              <a:buSzPts val="3480"/>
              <a:buNone/>
              <a:defRPr sz="1250">
                <a:solidFill>
                  <a:schemeClr val="dk1"/>
                </a:solidFill>
              </a:defRPr>
            </a:lvl1pPr>
            <a:lvl2pPr marL="914400" lvl="1" indent="-228600" algn="l">
              <a:lnSpc>
                <a:spcPct val="100000"/>
              </a:lnSpc>
              <a:spcBef>
                <a:spcPts val="440"/>
              </a:spcBef>
              <a:spcAft>
                <a:spcPts val="0"/>
              </a:spcAft>
              <a:buSzPts val="3190"/>
              <a:buNone/>
              <a:defRPr sz="1125">
                <a:solidFill>
                  <a:srgbClr val="8891AD"/>
                </a:solidFill>
              </a:defRPr>
            </a:lvl2pPr>
            <a:lvl3pPr marL="1371600" lvl="2" indent="-228600" algn="l">
              <a:lnSpc>
                <a:spcPct val="100000"/>
              </a:lnSpc>
              <a:spcBef>
                <a:spcPts val="400"/>
              </a:spcBef>
              <a:spcAft>
                <a:spcPts val="0"/>
              </a:spcAft>
              <a:buSzPts val="2900"/>
              <a:buNone/>
              <a:defRPr sz="1000">
                <a:solidFill>
                  <a:srgbClr val="8891AD"/>
                </a:solidFill>
              </a:defRPr>
            </a:lvl3pPr>
            <a:lvl4pPr marL="1828800" lvl="3" indent="-228600" algn="l">
              <a:lnSpc>
                <a:spcPct val="100000"/>
              </a:lnSpc>
              <a:spcBef>
                <a:spcPts val="375"/>
              </a:spcBef>
              <a:spcAft>
                <a:spcPts val="0"/>
              </a:spcAft>
              <a:buSzPts val="2610"/>
              <a:buNone/>
              <a:defRPr sz="875">
                <a:solidFill>
                  <a:srgbClr val="8891AD"/>
                </a:solidFill>
              </a:defRPr>
            </a:lvl4pPr>
            <a:lvl5pPr marL="2286000" lvl="4" indent="-228600" algn="l">
              <a:lnSpc>
                <a:spcPct val="100000"/>
              </a:lnSpc>
              <a:spcBef>
                <a:spcPts val="375"/>
              </a:spcBef>
              <a:spcAft>
                <a:spcPts val="0"/>
              </a:spcAft>
              <a:buSzPts val="2320"/>
              <a:buNone/>
              <a:defRPr sz="875">
                <a:solidFill>
                  <a:srgbClr val="8891AD"/>
                </a:solidFill>
              </a:defRPr>
            </a:lvl5pPr>
            <a:lvl6pPr marL="2743200" lvl="5" indent="-228600" algn="l">
              <a:lnSpc>
                <a:spcPct val="100000"/>
              </a:lnSpc>
              <a:spcBef>
                <a:spcPts val="375"/>
              </a:spcBef>
              <a:spcAft>
                <a:spcPts val="0"/>
              </a:spcAft>
              <a:buSzPts val="1269"/>
              <a:buNone/>
              <a:defRPr sz="875">
                <a:solidFill>
                  <a:srgbClr val="8891AD"/>
                </a:solidFill>
              </a:defRPr>
            </a:lvl6pPr>
            <a:lvl7pPr marL="3200400" lvl="6" indent="-228600" algn="l">
              <a:lnSpc>
                <a:spcPct val="100000"/>
              </a:lnSpc>
              <a:spcBef>
                <a:spcPts val="375"/>
              </a:spcBef>
              <a:spcAft>
                <a:spcPts val="0"/>
              </a:spcAft>
              <a:buSzPts val="1269"/>
              <a:buNone/>
              <a:defRPr sz="875">
                <a:solidFill>
                  <a:srgbClr val="8891AD"/>
                </a:solidFill>
              </a:defRPr>
            </a:lvl7pPr>
            <a:lvl8pPr marL="3657600" lvl="7" indent="-228600" algn="l">
              <a:lnSpc>
                <a:spcPct val="100000"/>
              </a:lnSpc>
              <a:spcBef>
                <a:spcPts val="375"/>
              </a:spcBef>
              <a:spcAft>
                <a:spcPts val="0"/>
              </a:spcAft>
              <a:buSzPts val="1269"/>
              <a:buNone/>
              <a:defRPr sz="875">
                <a:solidFill>
                  <a:srgbClr val="8891AD"/>
                </a:solidFill>
              </a:defRPr>
            </a:lvl8pPr>
            <a:lvl9pPr marL="4114800" lvl="8" indent="-228600" algn="l">
              <a:lnSpc>
                <a:spcPct val="100000"/>
              </a:lnSpc>
              <a:spcBef>
                <a:spcPts val="375"/>
              </a:spcBef>
              <a:spcAft>
                <a:spcPts val="375"/>
              </a:spcAft>
              <a:buSzPts val="1269"/>
              <a:buNone/>
              <a:defRPr sz="875">
                <a:solidFill>
                  <a:srgbClr val="8891AD"/>
                </a:solidFill>
              </a:defRPr>
            </a:lvl9pPr>
          </a:lstStyle>
          <a:p>
            <a:endParaRPr/>
          </a:p>
        </p:txBody>
      </p:sp>
      <p:sp>
        <p:nvSpPr>
          <p:cNvPr id="26" name="Google Shape;26;p2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27" name="Google Shape;27;p29"/>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900"/>
              <a:buNone/>
              <a:defRPr sz="2000" b="0">
                <a:solidFill>
                  <a:srgbClr val="084183"/>
                </a:solidFill>
              </a:defRPr>
            </a:lvl1pPr>
            <a:lvl2pPr marL="914400" lvl="1" indent="-228600" algn="l">
              <a:lnSpc>
                <a:spcPct val="100000"/>
              </a:lnSpc>
              <a:spcBef>
                <a:spcPts val="375"/>
              </a:spcBef>
              <a:spcAft>
                <a:spcPts val="0"/>
              </a:spcAft>
              <a:buSzPts val="1813"/>
              <a:buNone/>
              <a:defRPr sz="1250" b="1"/>
            </a:lvl2pPr>
            <a:lvl3pPr marL="1371600" lvl="2" indent="-228600" algn="l">
              <a:lnSpc>
                <a:spcPct val="100000"/>
              </a:lnSpc>
              <a:spcBef>
                <a:spcPts val="375"/>
              </a:spcBef>
              <a:spcAft>
                <a:spcPts val="0"/>
              </a:spcAft>
              <a:buSzPts val="1631"/>
              <a:buNone/>
              <a:defRPr sz="1125" b="1"/>
            </a:lvl3pPr>
            <a:lvl4pPr marL="1828800" lvl="3" indent="-228600" algn="l">
              <a:lnSpc>
                <a:spcPct val="100000"/>
              </a:lnSpc>
              <a:spcBef>
                <a:spcPts val="375"/>
              </a:spcBef>
              <a:spcAft>
                <a:spcPts val="0"/>
              </a:spcAft>
              <a:buSzPts val="1450"/>
              <a:buNone/>
              <a:defRPr sz="1000" b="1"/>
            </a:lvl4pPr>
            <a:lvl5pPr marL="2286000" lvl="4" indent="-228600" algn="l">
              <a:lnSpc>
                <a:spcPct val="100000"/>
              </a:lnSpc>
              <a:spcBef>
                <a:spcPts val="375"/>
              </a:spcBef>
              <a:spcAft>
                <a:spcPts val="0"/>
              </a:spcAft>
              <a:buSzPts val="1450"/>
              <a:buNone/>
              <a:defRPr sz="1000" b="1"/>
            </a:lvl5pPr>
            <a:lvl6pPr marL="2743200" lvl="5" indent="-228600" algn="l">
              <a:lnSpc>
                <a:spcPct val="100000"/>
              </a:lnSpc>
              <a:spcBef>
                <a:spcPts val="375"/>
              </a:spcBef>
              <a:spcAft>
                <a:spcPts val="0"/>
              </a:spcAft>
              <a:buSzPts val="1450"/>
              <a:buNone/>
              <a:defRPr sz="1000" b="1"/>
            </a:lvl6pPr>
            <a:lvl7pPr marL="3200400" lvl="6" indent="-228600" algn="l">
              <a:lnSpc>
                <a:spcPct val="100000"/>
              </a:lnSpc>
              <a:spcBef>
                <a:spcPts val="375"/>
              </a:spcBef>
              <a:spcAft>
                <a:spcPts val="0"/>
              </a:spcAft>
              <a:buSzPts val="1450"/>
              <a:buNone/>
              <a:defRPr sz="1000" b="1"/>
            </a:lvl7pPr>
            <a:lvl8pPr marL="3657600" lvl="7" indent="-228600" algn="l">
              <a:lnSpc>
                <a:spcPct val="100000"/>
              </a:lnSpc>
              <a:spcBef>
                <a:spcPts val="375"/>
              </a:spcBef>
              <a:spcAft>
                <a:spcPts val="0"/>
              </a:spcAft>
              <a:buSzPts val="1450"/>
              <a:buNone/>
              <a:defRPr sz="1000" b="1"/>
            </a:lvl8pPr>
            <a:lvl9pPr marL="4114800" lvl="8" indent="-228600" algn="l">
              <a:lnSpc>
                <a:spcPct val="100000"/>
              </a:lnSpc>
              <a:spcBef>
                <a:spcPts val="375"/>
              </a:spcBef>
              <a:spcAft>
                <a:spcPts val="375"/>
              </a:spcAft>
              <a:buSzPts val="1450"/>
              <a:buNone/>
              <a:defRPr sz="1000" b="1"/>
            </a:lvl9pPr>
          </a:lstStyle>
          <a:p>
            <a:endParaRPr/>
          </a:p>
        </p:txBody>
      </p:sp>
      <p:sp>
        <p:nvSpPr>
          <p:cNvPr id="31" name="Google Shape;31;p30"/>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Clr>
                <a:srgbClr val="084183"/>
              </a:buClr>
              <a:buSzPts val="2900"/>
              <a:buChar char="•"/>
              <a:defRPr sz="2000"/>
            </a:lvl1pPr>
            <a:lvl2pPr marL="914400" lvl="1" indent="-375919" algn="l">
              <a:lnSpc>
                <a:spcPct val="100000"/>
              </a:lnSpc>
              <a:spcBef>
                <a:spcPts val="375"/>
              </a:spcBef>
              <a:spcAft>
                <a:spcPts val="0"/>
              </a:spcAft>
              <a:buSzPts val="2320"/>
              <a:buChar char="•"/>
              <a:defRPr sz="1600"/>
            </a:lvl2pPr>
            <a:lvl3pPr marL="1371600" lvl="2" indent="-339089" algn="l">
              <a:lnSpc>
                <a:spcPct val="100000"/>
              </a:lnSpc>
              <a:spcBef>
                <a:spcPts val="375"/>
              </a:spcBef>
              <a:spcAft>
                <a:spcPts val="0"/>
              </a:spcAft>
              <a:buSzPts val="1740"/>
              <a:buChar char="•"/>
              <a:defRPr sz="1200"/>
            </a:lvl3pPr>
            <a:lvl4pPr marL="1828800" lvl="3" indent="-329882" algn="l">
              <a:lnSpc>
                <a:spcPct val="100000"/>
              </a:lnSpc>
              <a:spcBef>
                <a:spcPts val="375"/>
              </a:spcBef>
              <a:spcAft>
                <a:spcPts val="0"/>
              </a:spcAft>
              <a:buSzPts val="1595"/>
              <a:buChar char="•"/>
              <a:defRPr sz="1100"/>
            </a:lvl4pPr>
            <a:lvl5pPr marL="2286000" lvl="4" indent="-329882" algn="l">
              <a:lnSpc>
                <a:spcPct val="100000"/>
              </a:lnSpc>
              <a:spcBef>
                <a:spcPts val="375"/>
              </a:spcBef>
              <a:spcAft>
                <a:spcPts val="0"/>
              </a:spcAft>
              <a:buSzPts val="1595"/>
              <a:buChar char="•"/>
              <a:defRPr sz="1100"/>
            </a:lvl5pPr>
            <a:lvl6pPr marL="2743200" lvl="5" indent="-297688" algn="l">
              <a:lnSpc>
                <a:spcPct val="100000"/>
              </a:lnSpc>
              <a:spcBef>
                <a:spcPts val="375"/>
              </a:spcBef>
              <a:spcAft>
                <a:spcPts val="0"/>
              </a:spcAft>
              <a:buSzPts val="1088"/>
              <a:buChar char="•"/>
              <a:defRPr sz="750"/>
            </a:lvl6pPr>
            <a:lvl7pPr marL="3200400" lvl="6" indent="-297688" algn="l">
              <a:lnSpc>
                <a:spcPct val="100000"/>
              </a:lnSpc>
              <a:spcBef>
                <a:spcPts val="375"/>
              </a:spcBef>
              <a:spcAft>
                <a:spcPts val="0"/>
              </a:spcAft>
              <a:buSzPts val="1088"/>
              <a:buChar char="•"/>
              <a:defRPr sz="750"/>
            </a:lvl7pPr>
            <a:lvl8pPr marL="3657600" lvl="7" indent="-297688" algn="l">
              <a:lnSpc>
                <a:spcPct val="100000"/>
              </a:lnSpc>
              <a:spcBef>
                <a:spcPts val="375"/>
              </a:spcBef>
              <a:spcAft>
                <a:spcPts val="0"/>
              </a:spcAft>
              <a:buSzPts val="1088"/>
              <a:buChar char="•"/>
              <a:defRPr sz="750"/>
            </a:lvl8pPr>
            <a:lvl9pPr marL="4114800" lvl="8" indent="-297688" algn="l">
              <a:lnSpc>
                <a:spcPct val="100000"/>
              </a:lnSpc>
              <a:spcBef>
                <a:spcPts val="375"/>
              </a:spcBef>
              <a:spcAft>
                <a:spcPts val="375"/>
              </a:spcAft>
              <a:buSzPts val="1088"/>
              <a:buChar char="•"/>
              <a:defRPr sz="750"/>
            </a:lvl9pPr>
          </a:lstStyle>
          <a:p>
            <a:endParaRPr/>
          </a:p>
        </p:txBody>
      </p:sp>
      <p:sp>
        <p:nvSpPr>
          <p:cNvPr id="32" name="Google Shape;32;p30"/>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900"/>
              <a:buNone/>
              <a:defRPr sz="2000" b="0">
                <a:solidFill>
                  <a:srgbClr val="084183"/>
                </a:solidFill>
              </a:defRPr>
            </a:lvl1pPr>
            <a:lvl2pPr marL="914400" lvl="1" indent="-228600" algn="l">
              <a:lnSpc>
                <a:spcPct val="100000"/>
              </a:lnSpc>
              <a:spcBef>
                <a:spcPts val="375"/>
              </a:spcBef>
              <a:spcAft>
                <a:spcPts val="0"/>
              </a:spcAft>
              <a:buSzPts val="1813"/>
              <a:buNone/>
              <a:defRPr sz="1250" b="1"/>
            </a:lvl2pPr>
            <a:lvl3pPr marL="1371600" lvl="2" indent="-228600" algn="l">
              <a:lnSpc>
                <a:spcPct val="100000"/>
              </a:lnSpc>
              <a:spcBef>
                <a:spcPts val="375"/>
              </a:spcBef>
              <a:spcAft>
                <a:spcPts val="0"/>
              </a:spcAft>
              <a:buSzPts val="1631"/>
              <a:buNone/>
              <a:defRPr sz="1125" b="1"/>
            </a:lvl3pPr>
            <a:lvl4pPr marL="1828800" lvl="3" indent="-228600" algn="l">
              <a:lnSpc>
                <a:spcPct val="100000"/>
              </a:lnSpc>
              <a:spcBef>
                <a:spcPts val="375"/>
              </a:spcBef>
              <a:spcAft>
                <a:spcPts val="0"/>
              </a:spcAft>
              <a:buSzPts val="1450"/>
              <a:buNone/>
              <a:defRPr sz="1000" b="1"/>
            </a:lvl4pPr>
            <a:lvl5pPr marL="2286000" lvl="4" indent="-228600" algn="l">
              <a:lnSpc>
                <a:spcPct val="100000"/>
              </a:lnSpc>
              <a:spcBef>
                <a:spcPts val="375"/>
              </a:spcBef>
              <a:spcAft>
                <a:spcPts val="0"/>
              </a:spcAft>
              <a:buSzPts val="1450"/>
              <a:buNone/>
              <a:defRPr sz="1000" b="1"/>
            </a:lvl5pPr>
            <a:lvl6pPr marL="2743200" lvl="5" indent="-228600" algn="l">
              <a:lnSpc>
                <a:spcPct val="100000"/>
              </a:lnSpc>
              <a:spcBef>
                <a:spcPts val="375"/>
              </a:spcBef>
              <a:spcAft>
                <a:spcPts val="0"/>
              </a:spcAft>
              <a:buSzPts val="1450"/>
              <a:buNone/>
              <a:defRPr sz="1000" b="1"/>
            </a:lvl6pPr>
            <a:lvl7pPr marL="3200400" lvl="6" indent="-228600" algn="l">
              <a:lnSpc>
                <a:spcPct val="100000"/>
              </a:lnSpc>
              <a:spcBef>
                <a:spcPts val="375"/>
              </a:spcBef>
              <a:spcAft>
                <a:spcPts val="0"/>
              </a:spcAft>
              <a:buSzPts val="1450"/>
              <a:buNone/>
              <a:defRPr sz="1000" b="1"/>
            </a:lvl7pPr>
            <a:lvl8pPr marL="3657600" lvl="7" indent="-228600" algn="l">
              <a:lnSpc>
                <a:spcPct val="100000"/>
              </a:lnSpc>
              <a:spcBef>
                <a:spcPts val="375"/>
              </a:spcBef>
              <a:spcAft>
                <a:spcPts val="0"/>
              </a:spcAft>
              <a:buSzPts val="1450"/>
              <a:buNone/>
              <a:defRPr sz="1000" b="1"/>
            </a:lvl8pPr>
            <a:lvl9pPr marL="4114800" lvl="8" indent="-228600" algn="l">
              <a:lnSpc>
                <a:spcPct val="100000"/>
              </a:lnSpc>
              <a:spcBef>
                <a:spcPts val="375"/>
              </a:spcBef>
              <a:spcAft>
                <a:spcPts val="375"/>
              </a:spcAft>
              <a:buSzPts val="1450"/>
              <a:buNone/>
              <a:defRPr sz="1000" b="1"/>
            </a:lvl9pPr>
          </a:lstStyle>
          <a:p>
            <a:endParaRPr/>
          </a:p>
        </p:txBody>
      </p:sp>
      <p:sp>
        <p:nvSpPr>
          <p:cNvPr id="33" name="Google Shape;33;p30"/>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Clr>
                <a:srgbClr val="084183"/>
              </a:buClr>
              <a:buSzPts val="2900"/>
              <a:buChar char="•"/>
              <a:defRPr sz="2000"/>
            </a:lvl1pPr>
            <a:lvl2pPr marL="914400" lvl="1" indent="-375919" algn="l">
              <a:lnSpc>
                <a:spcPct val="100000"/>
              </a:lnSpc>
              <a:spcBef>
                <a:spcPts val="375"/>
              </a:spcBef>
              <a:spcAft>
                <a:spcPts val="0"/>
              </a:spcAft>
              <a:buSzPts val="2320"/>
              <a:buChar char="•"/>
              <a:defRPr sz="1600"/>
            </a:lvl2pPr>
            <a:lvl3pPr marL="1371600" lvl="2" indent="-339089" algn="l">
              <a:lnSpc>
                <a:spcPct val="100000"/>
              </a:lnSpc>
              <a:spcBef>
                <a:spcPts val="375"/>
              </a:spcBef>
              <a:spcAft>
                <a:spcPts val="0"/>
              </a:spcAft>
              <a:buSzPts val="1740"/>
              <a:buChar char="•"/>
              <a:defRPr sz="1200"/>
            </a:lvl3pPr>
            <a:lvl4pPr marL="1828800" lvl="3" indent="-329882" algn="l">
              <a:lnSpc>
                <a:spcPct val="100000"/>
              </a:lnSpc>
              <a:spcBef>
                <a:spcPts val="375"/>
              </a:spcBef>
              <a:spcAft>
                <a:spcPts val="0"/>
              </a:spcAft>
              <a:buSzPts val="1595"/>
              <a:buChar char="•"/>
              <a:defRPr sz="1100"/>
            </a:lvl4pPr>
            <a:lvl5pPr marL="2286000" lvl="4" indent="-329882" algn="l">
              <a:lnSpc>
                <a:spcPct val="100000"/>
              </a:lnSpc>
              <a:spcBef>
                <a:spcPts val="375"/>
              </a:spcBef>
              <a:spcAft>
                <a:spcPts val="0"/>
              </a:spcAft>
              <a:buSzPts val="1595"/>
              <a:buChar char="•"/>
              <a:defRPr sz="1100"/>
            </a:lvl5pPr>
            <a:lvl6pPr marL="2743200" lvl="5" indent="-297688" algn="l">
              <a:lnSpc>
                <a:spcPct val="100000"/>
              </a:lnSpc>
              <a:spcBef>
                <a:spcPts val="375"/>
              </a:spcBef>
              <a:spcAft>
                <a:spcPts val="0"/>
              </a:spcAft>
              <a:buSzPts val="1088"/>
              <a:buChar char="•"/>
              <a:defRPr sz="750"/>
            </a:lvl6pPr>
            <a:lvl7pPr marL="3200400" lvl="6" indent="-297688" algn="l">
              <a:lnSpc>
                <a:spcPct val="100000"/>
              </a:lnSpc>
              <a:spcBef>
                <a:spcPts val="375"/>
              </a:spcBef>
              <a:spcAft>
                <a:spcPts val="0"/>
              </a:spcAft>
              <a:buSzPts val="1088"/>
              <a:buChar char="•"/>
              <a:defRPr sz="750"/>
            </a:lvl7pPr>
            <a:lvl8pPr marL="3657600" lvl="7" indent="-297688" algn="l">
              <a:lnSpc>
                <a:spcPct val="100000"/>
              </a:lnSpc>
              <a:spcBef>
                <a:spcPts val="375"/>
              </a:spcBef>
              <a:spcAft>
                <a:spcPts val="0"/>
              </a:spcAft>
              <a:buSzPts val="1088"/>
              <a:buChar char="•"/>
              <a:defRPr sz="750"/>
            </a:lvl8pPr>
            <a:lvl9pPr marL="4114800" lvl="8" indent="-297688" algn="l">
              <a:lnSpc>
                <a:spcPct val="100000"/>
              </a:lnSpc>
              <a:spcBef>
                <a:spcPts val="375"/>
              </a:spcBef>
              <a:spcAft>
                <a:spcPts val="375"/>
              </a:spcAft>
              <a:buSzPts val="1088"/>
              <a:buChar char="•"/>
              <a:defRPr sz="750"/>
            </a:lvl9pPr>
          </a:lstStyle>
          <a:p>
            <a:endParaRPr/>
          </a:p>
        </p:txBody>
      </p:sp>
      <p:sp>
        <p:nvSpPr>
          <p:cNvPr id="34" name="Google Shape;34;p3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35" name="Google Shape;35;p3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SzPts val="1400"/>
              <a:buNone/>
              <a:defRPr sz="2400"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lnSpc>
                <a:spcPct val="100000"/>
              </a:lnSpc>
              <a:spcBef>
                <a:spcPts val="480"/>
              </a:spcBef>
              <a:spcAft>
                <a:spcPts val="0"/>
              </a:spcAft>
              <a:buClr>
                <a:srgbClr val="084183"/>
              </a:buClr>
              <a:buSzPts val="3480"/>
              <a:buChar char="•"/>
              <a:defRPr sz="2400"/>
            </a:lvl1pPr>
            <a:lvl2pPr marL="914400" lvl="1" indent="-412750" algn="l">
              <a:lnSpc>
                <a:spcPct val="100000"/>
              </a:lnSpc>
              <a:spcBef>
                <a:spcPts val="400"/>
              </a:spcBef>
              <a:spcAft>
                <a:spcPts val="0"/>
              </a:spcAft>
              <a:buSzPts val="2900"/>
              <a:buChar char="•"/>
              <a:defRPr sz="2000"/>
            </a:lvl2pPr>
            <a:lvl3pPr marL="1371600" lvl="2" indent="-375919" algn="l">
              <a:lnSpc>
                <a:spcPct val="100000"/>
              </a:lnSpc>
              <a:spcBef>
                <a:spcPts val="375"/>
              </a:spcBef>
              <a:spcAft>
                <a:spcPts val="0"/>
              </a:spcAft>
              <a:buSzPts val="2320"/>
              <a:buChar char="•"/>
              <a:defRPr sz="1600"/>
            </a:lvl3pPr>
            <a:lvl4pPr marL="1828800" lvl="3" indent="-339089" algn="l">
              <a:lnSpc>
                <a:spcPct val="100000"/>
              </a:lnSpc>
              <a:spcBef>
                <a:spcPts val="375"/>
              </a:spcBef>
              <a:spcAft>
                <a:spcPts val="0"/>
              </a:spcAft>
              <a:buSzPts val="1740"/>
              <a:buChar char="•"/>
              <a:defRPr sz="1200"/>
            </a:lvl4pPr>
            <a:lvl5pPr marL="2286000" lvl="4" indent="-339089" algn="l">
              <a:lnSpc>
                <a:spcPct val="100000"/>
              </a:lnSpc>
              <a:spcBef>
                <a:spcPts val="375"/>
              </a:spcBef>
              <a:spcAft>
                <a:spcPts val="0"/>
              </a:spcAft>
              <a:buSzPts val="1740"/>
              <a:buChar char="•"/>
              <a:defRPr sz="1200"/>
            </a:lvl5pPr>
            <a:lvl6pPr marL="2743200" lvl="5" indent="-309181" algn="l">
              <a:lnSpc>
                <a:spcPct val="100000"/>
              </a:lnSpc>
              <a:spcBef>
                <a:spcPts val="375"/>
              </a:spcBef>
              <a:spcAft>
                <a:spcPts val="0"/>
              </a:spcAft>
              <a:buSzPts val="1269"/>
              <a:buChar char="•"/>
              <a:defRPr sz="875"/>
            </a:lvl6pPr>
            <a:lvl7pPr marL="3200400" lvl="6" indent="-309181" algn="l">
              <a:lnSpc>
                <a:spcPct val="100000"/>
              </a:lnSpc>
              <a:spcBef>
                <a:spcPts val="375"/>
              </a:spcBef>
              <a:spcAft>
                <a:spcPts val="0"/>
              </a:spcAft>
              <a:buSzPts val="1269"/>
              <a:buChar char="•"/>
              <a:defRPr sz="875"/>
            </a:lvl7pPr>
            <a:lvl8pPr marL="3657600" lvl="7" indent="-309181" algn="l">
              <a:lnSpc>
                <a:spcPct val="100000"/>
              </a:lnSpc>
              <a:spcBef>
                <a:spcPts val="375"/>
              </a:spcBef>
              <a:spcAft>
                <a:spcPts val="0"/>
              </a:spcAft>
              <a:buSzPts val="1269"/>
              <a:buChar char="•"/>
              <a:defRPr sz="875"/>
            </a:lvl8pPr>
            <a:lvl9pPr marL="4114800" lvl="8" indent="-309181" algn="l">
              <a:lnSpc>
                <a:spcPct val="100000"/>
              </a:lnSpc>
              <a:spcBef>
                <a:spcPts val="375"/>
              </a:spcBef>
              <a:spcAft>
                <a:spcPts val="375"/>
              </a:spcAft>
              <a:buSzPts val="1269"/>
              <a:buChar char="•"/>
              <a:defRPr sz="875"/>
            </a:lvl9pPr>
          </a:lstStyle>
          <a:p>
            <a:endParaRPr/>
          </a:p>
        </p:txBody>
      </p:sp>
      <p:sp>
        <p:nvSpPr>
          <p:cNvPr id="39" name="Google Shape;39;p31"/>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375"/>
              </a:spcBef>
              <a:spcAft>
                <a:spcPts val="0"/>
              </a:spcAft>
              <a:buSzPts val="1088"/>
              <a:buNone/>
              <a:defRPr sz="750"/>
            </a:lvl2pPr>
            <a:lvl3pPr marL="1371600" lvl="2" indent="-228600" algn="l">
              <a:lnSpc>
                <a:spcPct val="100000"/>
              </a:lnSpc>
              <a:spcBef>
                <a:spcPts val="375"/>
              </a:spcBef>
              <a:spcAft>
                <a:spcPts val="0"/>
              </a:spcAft>
              <a:buSzPts val="906"/>
              <a:buNone/>
              <a:defRPr sz="625"/>
            </a:lvl3pPr>
            <a:lvl4pPr marL="1828800" lvl="3" indent="-228600" algn="l">
              <a:lnSpc>
                <a:spcPct val="100000"/>
              </a:lnSpc>
              <a:spcBef>
                <a:spcPts val="375"/>
              </a:spcBef>
              <a:spcAft>
                <a:spcPts val="0"/>
              </a:spcAft>
              <a:buSzPts val="815"/>
              <a:buNone/>
              <a:defRPr sz="562"/>
            </a:lvl4pPr>
            <a:lvl5pPr marL="2286000" lvl="4" indent="-228600" algn="l">
              <a:lnSpc>
                <a:spcPct val="100000"/>
              </a:lnSpc>
              <a:spcBef>
                <a:spcPts val="375"/>
              </a:spcBef>
              <a:spcAft>
                <a:spcPts val="0"/>
              </a:spcAft>
              <a:buSzPts val="815"/>
              <a:buNone/>
              <a:defRPr sz="562"/>
            </a:lvl5pPr>
            <a:lvl6pPr marL="2743200" lvl="5" indent="-228600" algn="l">
              <a:lnSpc>
                <a:spcPct val="100000"/>
              </a:lnSpc>
              <a:spcBef>
                <a:spcPts val="375"/>
              </a:spcBef>
              <a:spcAft>
                <a:spcPts val="0"/>
              </a:spcAft>
              <a:buSzPts val="815"/>
              <a:buNone/>
              <a:defRPr sz="562"/>
            </a:lvl6pPr>
            <a:lvl7pPr marL="3200400" lvl="6" indent="-228600" algn="l">
              <a:lnSpc>
                <a:spcPct val="100000"/>
              </a:lnSpc>
              <a:spcBef>
                <a:spcPts val="375"/>
              </a:spcBef>
              <a:spcAft>
                <a:spcPts val="0"/>
              </a:spcAft>
              <a:buSzPts val="815"/>
              <a:buNone/>
              <a:defRPr sz="562"/>
            </a:lvl7pPr>
            <a:lvl8pPr marL="3657600" lvl="7" indent="-228600" algn="l">
              <a:lnSpc>
                <a:spcPct val="100000"/>
              </a:lnSpc>
              <a:spcBef>
                <a:spcPts val="375"/>
              </a:spcBef>
              <a:spcAft>
                <a:spcPts val="0"/>
              </a:spcAft>
              <a:buSzPts val="815"/>
              <a:buNone/>
              <a:defRPr sz="562"/>
            </a:lvl8pPr>
            <a:lvl9pPr marL="4114800" lvl="8" indent="-228600" algn="l">
              <a:lnSpc>
                <a:spcPct val="100000"/>
              </a:lnSpc>
              <a:spcBef>
                <a:spcPts val="375"/>
              </a:spcBef>
              <a:spcAft>
                <a:spcPts val="375"/>
              </a:spcAft>
              <a:buSzPts val="815"/>
              <a:buNone/>
              <a:defRPr sz="562"/>
            </a:lvl9pPr>
          </a:lstStyle>
          <a:p>
            <a:endParaRPr/>
          </a:p>
        </p:txBody>
      </p:sp>
      <p:sp>
        <p:nvSpPr>
          <p:cNvPr id="40" name="Google Shape;40;p3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41" name="Google Shape;41;p3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SzPts val="1400"/>
              <a:buNone/>
              <a:defRPr sz="2800"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2"/>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sp>
      <p:sp>
        <p:nvSpPr>
          <p:cNvPr id="45" name="Google Shape;45;p32"/>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375"/>
              </a:spcBef>
              <a:spcAft>
                <a:spcPts val="0"/>
              </a:spcAft>
              <a:buSzPts val="1088"/>
              <a:buNone/>
              <a:defRPr sz="750"/>
            </a:lvl2pPr>
            <a:lvl3pPr marL="1371600" lvl="2" indent="-228600" algn="l">
              <a:lnSpc>
                <a:spcPct val="100000"/>
              </a:lnSpc>
              <a:spcBef>
                <a:spcPts val="375"/>
              </a:spcBef>
              <a:spcAft>
                <a:spcPts val="0"/>
              </a:spcAft>
              <a:buSzPts val="906"/>
              <a:buNone/>
              <a:defRPr sz="625"/>
            </a:lvl3pPr>
            <a:lvl4pPr marL="1828800" lvl="3" indent="-228600" algn="l">
              <a:lnSpc>
                <a:spcPct val="100000"/>
              </a:lnSpc>
              <a:spcBef>
                <a:spcPts val="375"/>
              </a:spcBef>
              <a:spcAft>
                <a:spcPts val="0"/>
              </a:spcAft>
              <a:buSzPts val="815"/>
              <a:buNone/>
              <a:defRPr sz="562"/>
            </a:lvl4pPr>
            <a:lvl5pPr marL="2286000" lvl="4" indent="-228600" algn="l">
              <a:lnSpc>
                <a:spcPct val="100000"/>
              </a:lnSpc>
              <a:spcBef>
                <a:spcPts val="375"/>
              </a:spcBef>
              <a:spcAft>
                <a:spcPts val="0"/>
              </a:spcAft>
              <a:buSzPts val="815"/>
              <a:buNone/>
              <a:defRPr sz="562"/>
            </a:lvl5pPr>
            <a:lvl6pPr marL="2743200" lvl="5" indent="-228600" algn="l">
              <a:lnSpc>
                <a:spcPct val="100000"/>
              </a:lnSpc>
              <a:spcBef>
                <a:spcPts val="375"/>
              </a:spcBef>
              <a:spcAft>
                <a:spcPts val="0"/>
              </a:spcAft>
              <a:buSzPts val="815"/>
              <a:buNone/>
              <a:defRPr sz="562"/>
            </a:lvl6pPr>
            <a:lvl7pPr marL="3200400" lvl="6" indent="-228600" algn="l">
              <a:lnSpc>
                <a:spcPct val="100000"/>
              </a:lnSpc>
              <a:spcBef>
                <a:spcPts val="375"/>
              </a:spcBef>
              <a:spcAft>
                <a:spcPts val="0"/>
              </a:spcAft>
              <a:buSzPts val="815"/>
              <a:buNone/>
              <a:defRPr sz="562"/>
            </a:lvl7pPr>
            <a:lvl8pPr marL="3657600" lvl="7" indent="-228600" algn="l">
              <a:lnSpc>
                <a:spcPct val="100000"/>
              </a:lnSpc>
              <a:spcBef>
                <a:spcPts val="375"/>
              </a:spcBef>
              <a:spcAft>
                <a:spcPts val="0"/>
              </a:spcAft>
              <a:buSzPts val="815"/>
              <a:buNone/>
              <a:defRPr sz="562"/>
            </a:lvl8pPr>
            <a:lvl9pPr marL="4114800" lvl="8" indent="-228600" algn="l">
              <a:lnSpc>
                <a:spcPct val="100000"/>
              </a:lnSpc>
              <a:spcBef>
                <a:spcPts val="375"/>
              </a:spcBef>
              <a:spcAft>
                <a:spcPts val="375"/>
              </a:spcAft>
              <a:buSzPts val="815"/>
              <a:buNone/>
              <a:defRPr sz="562"/>
            </a:lvl9pPr>
          </a:lstStyle>
          <a:p>
            <a:endParaRPr/>
          </a:p>
        </p:txBody>
      </p:sp>
      <p:sp>
        <p:nvSpPr>
          <p:cNvPr id="46" name="Google Shape;46;p3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47" name="Google Shape;47;p3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2800"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3"/>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sp>
      <p:sp>
        <p:nvSpPr>
          <p:cNvPr id="51" name="Google Shape;51;p33"/>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40"/>
              </a:spcBef>
              <a:spcAft>
                <a:spcPts val="0"/>
              </a:spcAft>
              <a:buSzPts val="1740"/>
              <a:buNone/>
              <a:defRPr sz="1200"/>
            </a:lvl1pPr>
            <a:lvl2pPr marL="914400" lvl="1" indent="-228600" algn="l">
              <a:lnSpc>
                <a:spcPct val="100000"/>
              </a:lnSpc>
              <a:spcBef>
                <a:spcPts val="375"/>
              </a:spcBef>
              <a:spcAft>
                <a:spcPts val="0"/>
              </a:spcAft>
              <a:buSzPts val="1088"/>
              <a:buNone/>
              <a:defRPr sz="750"/>
            </a:lvl2pPr>
            <a:lvl3pPr marL="1371600" lvl="2" indent="-228600" algn="l">
              <a:lnSpc>
                <a:spcPct val="100000"/>
              </a:lnSpc>
              <a:spcBef>
                <a:spcPts val="375"/>
              </a:spcBef>
              <a:spcAft>
                <a:spcPts val="0"/>
              </a:spcAft>
              <a:buSzPts val="906"/>
              <a:buNone/>
              <a:defRPr sz="625"/>
            </a:lvl3pPr>
            <a:lvl4pPr marL="1828800" lvl="3" indent="-228600" algn="l">
              <a:lnSpc>
                <a:spcPct val="100000"/>
              </a:lnSpc>
              <a:spcBef>
                <a:spcPts val="375"/>
              </a:spcBef>
              <a:spcAft>
                <a:spcPts val="0"/>
              </a:spcAft>
              <a:buSzPts val="815"/>
              <a:buNone/>
              <a:defRPr sz="562"/>
            </a:lvl4pPr>
            <a:lvl5pPr marL="2286000" lvl="4" indent="-228600" algn="l">
              <a:lnSpc>
                <a:spcPct val="100000"/>
              </a:lnSpc>
              <a:spcBef>
                <a:spcPts val="375"/>
              </a:spcBef>
              <a:spcAft>
                <a:spcPts val="0"/>
              </a:spcAft>
              <a:buSzPts val="815"/>
              <a:buNone/>
              <a:defRPr sz="562"/>
            </a:lvl5pPr>
            <a:lvl6pPr marL="2743200" lvl="5" indent="-228600" algn="l">
              <a:lnSpc>
                <a:spcPct val="100000"/>
              </a:lnSpc>
              <a:spcBef>
                <a:spcPts val="375"/>
              </a:spcBef>
              <a:spcAft>
                <a:spcPts val="0"/>
              </a:spcAft>
              <a:buSzPts val="815"/>
              <a:buNone/>
              <a:defRPr sz="562"/>
            </a:lvl6pPr>
            <a:lvl7pPr marL="3200400" lvl="6" indent="-228600" algn="l">
              <a:lnSpc>
                <a:spcPct val="100000"/>
              </a:lnSpc>
              <a:spcBef>
                <a:spcPts val="375"/>
              </a:spcBef>
              <a:spcAft>
                <a:spcPts val="0"/>
              </a:spcAft>
              <a:buSzPts val="815"/>
              <a:buNone/>
              <a:defRPr sz="562"/>
            </a:lvl7pPr>
            <a:lvl8pPr marL="3657600" lvl="7" indent="-228600" algn="l">
              <a:lnSpc>
                <a:spcPct val="100000"/>
              </a:lnSpc>
              <a:spcBef>
                <a:spcPts val="375"/>
              </a:spcBef>
              <a:spcAft>
                <a:spcPts val="0"/>
              </a:spcAft>
              <a:buSzPts val="815"/>
              <a:buNone/>
              <a:defRPr sz="562"/>
            </a:lvl8pPr>
            <a:lvl9pPr marL="4114800" lvl="8" indent="-228600" algn="l">
              <a:lnSpc>
                <a:spcPct val="100000"/>
              </a:lnSpc>
              <a:spcBef>
                <a:spcPts val="375"/>
              </a:spcBef>
              <a:spcAft>
                <a:spcPts val="375"/>
              </a:spcAft>
              <a:buSzPts val="815"/>
              <a:buNone/>
              <a:defRPr sz="562"/>
            </a:lvl9pPr>
          </a:lstStyle>
          <a:p>
            <a:endParaRPr/>
          </a:p>
        </p:txBody>
      </p:sp>
      <p:sp>
        <p:nvSpPr>
          <p:cNvPr id="52" name="Google Shape;52;p3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53" name="Google Shape;53;p3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54"/>
        <p:cNvGrpSpPr/>
        <p:nvPr/>
      </p:nvGrpSpPr>
      <p:grpSpPr>
        <a:xfrm>
          <a:off x="0" y="0"/>
          <a:ext cx="0" cy="0"/>
          <a:chOff x="0" y="0"/>
          <a:chExt cx="0" cy="0"/>
        </a:xfrm>
      </p:grpSpPr>
      <p:sp>
        <p:nvSpPr>
          <p:cNvPr id="55" name="Google Shape;55;p34"/>
          <p:cNvSpPr txBox="1"/>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56" name="Google Shape;56;p34"/>
          <p:cNvSpPr txBox="1"/>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57" name="Google Shape;57;p3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1400"/>
              <a:buNone/>
              <a:defRPr sz="3600" b="0" cap="none">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360"/>
              </a:spcBef>
              <a:spcAft>
                <a:spcPts val="0"/>
              </a:spcAft>
              <a:buSzPts val="2610"/>
              <a:buFont typeface="Helvetica Neue"/>
              <a:buNone/>
              <a:defRPr sz="1800"/>
            </a:lvl1pPr>
            <a:lvl2pPr marL="914400" lvl="1" indent="-228600" algn="l">
              <a:lnSpc>
                <a:spcPct val="100000"/>
              </a:lnSpc>
              <a:spcBef>
                <a:spcPts val="440"/>
              </a:spcBef>
              <a:spcAft>
                <a:spcPts val="0"/>
              </a:spcAft>
              <a:buSzPts val="3190"/>
              <a:buFont typeface="Helvetica Neue"/>
              <a:buNone/>
              <a:defRPr/>
            </a:lvl2pPr>
            <a:lvl3pPr marL="1371600" lvl="2" indent="-228600" algn="l">
              <a:lnSpc>
                <a:spcPct val="100000"/>
              </a:lnSpc>
              <a:spcBef>
                <a:spcPts val="400"/>
              </a:spcBef>
              <a:spcAft>
                <a:spcPts val="0"/>
              </a:spcAft>
              <a:buSzPts val="2900"/>
              <a:buFont typeface="Helvetica Neue"/>
              <a:buNone/>
              <a:defRPr/>
            </a:lvl3pPr>
            <a:lvl4pPr marL="1828800" lvl="3" indent="-228600" algn="l">
              <a:lnSpc>
                <a:spcPct val="100000"/>
              </a:lnSpc>
              <a:spcBef>
                <a:spcPts val="375"/>
              </a:spcBef>
              <a:spcAft>
                <a:spcPts val="0"/>
              </a:spcAft>
              <a:buSzPts val="2610"/>
              <a:buFont typeface="Helvetica Neue"/>
              <a:buNone/>
              <a:defRPr/>
            </a:lvl4pPr>
            <a:lvl5pPr marL="2286000" lvl="4" indent="-228600" algn="l">
              <a:lnSpc>
                <a:spcPct val="100000"/>
              </a:lnSpc>
              <a:spcBef>
                <a:spcPts val="375"/>
              </a:spcBef>
              <a:spcAft>
                <a:spcPts val="0"/>
              </a:spcAft>
              <a:buSzPts val="2320"/>
              <a:buFont typeface="Helvetica Neue"/>
              <a:buNone/>
              <a:defRPr/>
            </a:lvl5pPr>
            <a:lvl6pPr marL="2743200" lvl="5" indent="-394335" algn="l">
              <a:lnSpc>
                <a:spcPct val="100000"/>
              </a:lnSpc>
              <a:spcBef>
                <a:spcPts val="375"/>
              </a:spcBef>
              <a:spcAft>
                <a:spcPts val="0"/>
              </a:spcAft>
              <a:buSzPts val="2610"/>
              <a:buChar char="•"/>
              <a:defRPr/>
            </a:lvl6pPr>
            <a:lvl7pPr marL="3200400" lvl="6" indent="-394335" algn="l">
              <a:lnSpc>
                <a:spcPct val="100000"/>
              </a:lnSpc>
              <a:spcBef>
                <a:spcPts val="375"/>
              </a:spcBef>
              <a:spcAft>
                <a:spcPts val="0"/>
              </a:spcAft>
              <a:buSzPts val="2610"/>
              <a:buChar char="•"/>
              <a:defRPr/>
            </a:lvl7pPr>
            <a:lvl8pPr marL="3657600" lvl="7" indent="-394334" algn="l">
              <a:lnSpc>
                <a:spcPct val="100000"/>
              </a:lnSpc>
              <a:spcBef>
                <a:spcPts val="375"/>
              </a:spcBef>
              <a:spcAft>
                <a:spcPts val="0"/>
              </a:spcAft>
              <a:buSzPts val="2610"/>
              <a:buChar char="•"/>
              <a:defRPr/>
            </a:lvl8pPr>
            <a:lvl9pPr marL="4114800" lvl="8" indent="-394334" algn="l">
              <a:lnSpc>
                <a:spcPct val="100000"/>
              </a:lnSpc>
              <a:spcBef>
                <a:spcPts val="375"/>
              </a:spcBef>
              <a:spcAft>
                <a:spcPts val="375"/>
              </a:spcAft>
              <a:buSzPts val="2610"/>
              <a:buChar char="•"/>
              <a:defRPr/>
            </a:lvl9pPr>
          </a:lstStyle>
          <a:p>
            <a:endParaRPr/>
          </a:p>
        </p:txBody>
      </p:sp>
      <p:sp>
        <p:nvSpPr>
          <p:cNvPr id="59" name="Google Shape;59;p3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375"/>
              </a:spcBef>
              <a:spcAft>
                <a:spcPts val="0"/>
              </a:spcAft>
              <a:buSzPts val="1631"/>
              <a:buNone/>
              <a:defRPr sz="1125">
                <a:solidFill>
                  <a:srgbClr val="8891AD"/>
                </a:solidFill>
              </a:defRPr>
            </a:lvl2pPr>
            <a:lvl3pPr marL="1371600" lvl="2" indent="-228600" algn="l">
              <a:lnSpc>
                <a:spcPct val="100000"/>
              </a:lnSpc>
              <a:spcBef>
                <a:spcPts val="375"/>
              </a:spcBef>
              <a:spcAft>
                <a:spcPts val="0"/>
              </a:spcAft>
              <a:buSzPts val="1450"/>
              <a:buNone/>
              <a:defRPr sz="1000">
                <a:solidFill>
                  <a:srgbClr val="8891AD"/>
                </a:solidFill>
              </a:defRPr>
            </a:lvl3pPr>
            <a:lvl4pPr marL="1828800" lvl="3" indent="-228600" algn="l">
              <a:lnSpc>
                <a:spcPct val="100000"/>
              </a:lnSpc>
              <a:spcBef>
                <a:spcPts val="375"/>
              </a:spcBef>
              <a:spcAft>
                <a:spcPts val="0"/>
              </a:spcAft>
              <a:buSzPts val="1269"/>
              <a:buNone/>
              <a:defRPr sz="875">
                <a:solidFill>
                  <a:srgbClr val="8891AD"/>
                </a:solidFill>
              </a:defRPr>
            </a:lvl4pPr>
            <a:lvl5pPr marL="2286000" lvl="4" indent="-228600" algn="l">
              <a:lnSpc>
                <a:spcPct val="100000"/>
              </a:lnSpc>
              <a:spcBef>
                <a:spcPts val="375"/>
              </a:spcBef>
              <a:spcAft>
                <a:spcPts val="0"/>
              </a:spcAft>
              <a:buSzPts val="1269"/>
              <a:buNone/>
              <a:defRPr sz="875">
                <a:solidFill>
                  <a:srgbClr val="8891AD"/>
                </a:solidFill>
              </a:defRPr>
            </a:lvl5pPr>
            <a:lvl6pPr marL="2743200" lvl="5" indent="-228600" algn="l">
              <a:lnSpc>
                <a:spcPct val="100000"/>
              </a:lnSpc>
              <a:spcBef>
                <a:spcPts val="375"/>
              </a:spcBef>
              <a:spcAft>
                <a:spcPts val="0"/>
              </a:spcAft>
              <a:buSzPts val="1269"/>
              <a:buNone/>
              <a:defRPr sz="875">
                <a:solidFill>
                  <a:srgbClr val="8891AD"/>
                </a:solidFill>
              </a:defRPr>
            </a:lvl6pPr>
            <a:lvl7pPr marL="3200400" lvl="6" indent="-228600" algn="l">
              <a:lnSpc>
                <a:spcPct val="100000"/>
              </a:lnSpc>
              <a:spcBef>
                <a:spcPts val="375"/>
              </a:spcBef>
              <a:spcAft>
                <a:spcPts val="0"/>
              </a:spcAft>
              <a:buSzPts val="1269"/>
              <a:buNone/>
              <a:defRPr sz="875">
                <a:solidFill>
                  <a:srgbClr val="8891AD"/>
                </a:solidFill>
              </a:defRPr>
            </a:lvl7pPr>
            <a:lvl8pPr marL="3657600" lvl="7" indent="-228600" algn="l">
              <a:lnSpc>
                <a:spcPct val="100000"/>
              </a:lnSpc>
              <a:spcBef>
                <a:spcPts val="375"/>
              </a:spcBef>
              <a:spcAft>
                <a:spcPts val="0"/>
              </a:spcAft>
              <a:buSzPts val="1269"/>
              <a:buNone/>
              <a:defRPr sz="875">
                <a:solidFill>
                  <a:srgbClr val="8891AD"/>
                </a:solidFill>
              </a:defRPr>
            </a:lvl8pPr>
            <a:lvl9pPr marL="4114800" lvl="8" indent="-228600" algn="l">
              <a:lnSpc>
                <a:spcPct val="100000"/>
              </a:lnSpc>
              <a:spcBef>
                <a:spcPts val="375"/>
              </a:spcBef>
              <a:spcAft>
                <a:spcPts val="375"/>
              </a:spcAft>
              <a:buSzPts val="1269"/>
              <a:buNone/>
              <a:defRPr sz="875">
                <a:solidFill>
                  <a:srgbClr val="8891AD"/>
                </a:solidFill>
              </a:defRPr>
            </a:lvl9pPr>
          </a:lstStyle>
          <a:p>
            <a:endParaRPr/>
          </a:p>
        </p:txBody>
      </p:sp>
      <p:sp>
        <p:nvSpPr>
          <p:cNvPr id="60" name="Google Shape;60;p3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61" name="Google Shape;61;p3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62"/>
        <p:cNvGrpSpPr/>
        <p:nvPr/>
      </p:nvGrpSpPr>
      <p:grpSpPr>
        <a:xfrm>
          <a:off x="0" y="0"/>
          <a:ext cx="0" cy="0"/>
          <a:chOff x="0" y="0"/>
          <a:chExt cx="0" cy="0"/>
        </a:xfrm>
      </p:grpSpPr>
      <p:sp>
        <p:nvSpPr>
          <p:cNvPr id="63" name="Google Shape;63;p35"/>
          <p:cNvSpPr txBox="1"/>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64" name="Google Shape;64;p35"/>
          <p:cNvSpPr txBox="1"/>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65" name="Google Shape;65;p35"/>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1400"/>
              <a:buNone/>
              <a:defRPr sz="3600" b="0" cap="none">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5"/>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375"/>
              </a:spcBef>
              <a:spcAft>
                <a:spcPts val="0"/>
              </a:spcAft>
              <a:buSzPts val="2610"/>
              <a:buChar char="•"/>
              <a:defRPr/>
            </a:lvl2pPr>
            <a:lvl3pPr marL="1371600" lvl="2" indent="-394335" algn="l">
              <a:lnSpc>
                <a:spcPct val="100000"/>
              </a:lnSpc>
              <a:spcBef>
                <a:spcPts val="375"/>
              </a:spcBef>
              <a:spcAft>
                <a:spcPts val="0"/>
              </a:spcAft>
              <a:buSzPts val="2610"/>
              <a:buChar char="•"/>
              <a:defRPr/>
            </a:lvl3pPr>
            <a:lvl4pPr marL="1828800" lvl="3" indent="-394335" algn="l">
              <a:lnSpc>
                <a:spcPct val="100000"/>
              </a:lnSpc>
              <a:spcBef>
                <a:spcPts val="375"/>
              </a:spcBef>
              <a:spcAft>
                <a:spcPts val="0"/>
              </a:spcAft>
              <a:buSzPts val="2610"/>
              <a:buChar char="•"/>
              <a:defRPr/>
            </a:lvl4pPr>
            <a:lvl5pPr marL="2286000" lvl="4" indent="-394335" algn="l">
              <a:lnSpc>
                <a:spcPct val="100000"/>
              </a:lnSpc>
              <a:spcBef>
                <a:spcPts val="375"/>
              </a:spcBef>
              <a:spcAft>
                <a:spcPts val="0"/>
              </a:spcAft>
              <a:buSzPts val="2610"/>
              <a:buChar char="•"/>
              <a:defRPr/>
            </a:lvl5pPr>
            <a:lvl6pPr marL="2743200" lvl="5" indent="-394335" algn="l">
              <a:lnSpc>
                <a:spcPct val="100000"/>
              </a:lnSpc>
              <a:spcBef>
                <a:spcPts val="375"/>
              </a:spcBef>
              <a:spcAft>
                <a:spcPts val="0"/>
              </a:spcAft>
              <a:buSzPts val="2610"/>
              <a:buChar char="•"/>
              <a:defRPr/>
            </a:lvl6pPr>
            <a:lvl7pPr marL="3200400" lvl="6" indent="-394335" algn="l">
              <a:lnSpc>
                <a:spcPct val="100000"/>
              </a:lnSpc>
              <a:spcBef>
                <a:spcPts val="375"/>
              </a:spcBef>
              <a:spcAft>
                <a:spcPts val="0"/>
              </a:spcAft>
              <a:buSzPts val="2610"/>
              <a:buChar char="•"/>
              <a:defRPr/>
            </a:lvl7pPr>
            <a:lvl8pPr marL="3657600" lvl="7" indent="-394334" algn="l">
              <a:lnSpc>
                <a:spcPct val="100000"/>
              </a:lnSpc>
              <a:spcBef>
                <a:spcPts val="375"/>
              </a:spcBef>
              <a:spcAft>
                <a:spcPts val="0"/>
              </a:spcAft>
              <a:buSzPts val="2610"/>
              <a:buChar char="•"/>
              <a:defRPr/>
            </a:lvl8pPr>
            <a:lvl9pPr marL="4114800" lvl="8" indent="-394334" algn="l">
              <a:lnSpc>
                <a:spcPct val="100000"/>
              </a:lnSpc>
              <a:spcBef>
                <a:spcPts val="375"/>
              </a:spcBef>
              <a:spcAft>
                <a:spcPts val="375"/>
              </a:spcAft>
              <a:buSzPts val="2610"/>
              <a:buChar char="•"/>
              <a:defRPr/>
            </a:lvl9pPr>
          </a:lstStyle>
          <a:p>
            <a:endParaRPr/>
          </a:p>
        </p:txBody>
      </p:sp>
      <p:sp>
        <p:nvSpPr>
          <p:cNvPr id="67" name="Google Shape;67;p35"/>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375"/>
              </a:spcBef>
              <a:spcAft>
                <a:spcPts val="0"/>
              </a:spcAft>
              <a:buSzPts val="1631"/>
              <a:buNone/>
              <a:defRPr sz="1125">
                <a:solidFill>
                  <a:srgbClr val="8891AD"/>
                </a:solidFill>
              </a:defRPr>
            </a:lvl2pPr>
            <a:lvl3pPr marL="1371600" lvl="2" indent="-228600" algn="l">
              <a:lnSpc>
                <a:spcPct val="100000"/>
              </a:lnSpc>
              <a:spcBef>
                <a:spcPts val="375"/>
              </a:spcBef>
              <a:spcAft>
                <a:spcPts val="0"/>
              </a:spcAft>
              <a:buSzPts val="1450"/>
              <a:buNone/>
              <a:defRPr sz="1000">
                <a:solidFill>
                  <a:srgbClr val="8891AD"/>
                </a:solidFill>
              </a:defRPr>
            </a:lvl3pPr>
            <a:lvl4pPr marL="1828800" lvl="3" indent="-228600" algn="l">
              <a:lnSpc>
                <a:spcPct val="100000"/>
              </a:lnSpc>
              <a:spcBef>
                <a:spcPts val="375"/>
              </a:spcBef>
              <a:spcAft>
                <a:spcPts val="0"/>
              </a:spcAft>
              <a:buSzPts val="1269"/>
              <a:buNone/>
              <a:defRPr sz="875">
                <a:solidFill>
                  <a:srgbClr val="8891AD"/>
                </a:solidFill>
              </a:defRPr>
            </a:lvl4pPr>
            <a:lvl5pPr marL="2286000" lvl="4" indent="-228600" algn="l">
              <a:lnSpc>
                <a:spcPct val="100000"/>
              </a:lnSpc>
              <a:spcBef>
                <a:spcPts val="375"/>
              </a:spcBef>
              <a:spcAft>
                <a:spcPts val="0"/>
              </a:spcAft>
              <a:buSzPts val="1269"/>
              <a:buNone/>
              <a:defRPr sz="875">
                <a:solidFill>
                  <a:srgbClr val="8891AD"/>
                </a:solidFill>
              </a:defRPr>
            </a:lvl5pPr>
            <a:lvl6pPr marL="2743200" lvl="5" indent="-228600" algn="l">
              <a:lnSpc>
                <a:spcPct val="100000"/>
              </a:lnSpc>
              <a:spcBef>
                <a:spcPts val="375"/>
              </a:spcBef>
              <a:spcAft>
                <a:spcPts val="0"/>
              </a:spcAft>
              <a:buSzPts val="1269"/>
              <a:buNone/>
              <a:defRPr sz="875">
                <a:solidFill>
                  <a:srgbClr val="8891AD"/>
                </a:solidFill>
              </a:defRPr>
            </a:lvl6pPr>
            <a:lvl7pPr marL="3200400" lvl="6" indent="-228600" algn="l">
              <a:lnSpc>
                <a:spcPct val="100000"/>
              </a:lnSpc>
              <a:spcBef>
                <a:spcPts val="375"/>
              </a:spcBef>
              <a:spcAft>
                <a:spcPts val="0"/>
              </a:spcAft>
              <a:buSzPts val="1269"/>
              <a:buNone/>
              <a:defRPr sz="875">
                <a:solidFill>
                  <a:srgbClr val="8891AD"/>
                </a:solidFill>
              </a:defRPr>
            </a:lvl7pPr>
            <a:lvl8pPr marL="3657600" lvl="7" indent="-228600" algn="l">
              <a:lnSpc>
                <a:spcPct val="100000"/>
              </a:lnSpc>
              <a:spcBef>
                <a:spcPts val="375"/>
              </a:spcBef>
              <a:spcAft>
                <a:spcPts val="0"/>
              </a:spcAft>
              <a:buSzPts val="1269"/>
              <a:buNone/>
              <a:defRPr sz="875">
                <a:solidFill>
                  <a:srgbClr val="8891AD"/>
                </a:solidFill>
              </a:defRPr>
            </a:lvl8pPr>
            <a:lvl9pPr marL="4114800" lvl="8" indent="-228600" algn="l">
              <a:lnSpc>
                <a:spcPct val="100000"/>
              </a:lnSpc>
              <a:spcBef>
                <a:spcPts val="375"/>
              </a:spcBef>
              <a:spcAft>
                <a:spcPts val="375"/>
              </a:spcAft>
              <a:buSzPts val="1269"/>
              <a:buNone/>
              <a:defRPr sz="875">
                <a:solidFill>
                  <a:srgbClr val="8891AD"/>
                </a:solidFill>
              </a:defRPr>
            </a:lvl9pPr>
          </a:lstStyle>
          <a:p>
            <a:endParaRPr/>
          </a:p>
        </p:txBody>
      </p:sp>
      <p:sp>
        <p:nvSpPr>
          <p:cNvPr id="68" name="Google Shape;68;p35"/>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160"/>
              </a:spcBef>
              <a:spcAft>
                <a:spcPts val="0"/>
              </a:spcAft>
              <a:buSzPts val="440"/>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69" name="Google Shape;69;p35"/>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cs.rit.edu/~x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Franklin Gothic"/>
                <a:ea typeface="Franklin Gothic"/>
                <a:cs typeface="Franklin Gothic"/>
                <a:sym typeface="Franklin Gothic"/>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Franklin Gothic"/>
                <a:ea typeface="Franklin Gothic"/>
                <a:cs typeface="Franklin Gothic"/>
                <a:sym typeface="Franklin Gothic"/>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Franklin Gothic"/>
                <a:ea typeface="Franklin Gothic"/>
                <a:cs typeface="Franklin Gothic"/>
                <a:sym typeface="Franklin Gothic"/>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Franklin Gothic"/>
                <a:ea typeface="Franklin Gothic"/>
                <a:cs typeface="Franklin Gothic"/>
                <a:sym typeface="Franklin Gothic"/>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Franklin Gothic"/>
                <a:ea typeface="Franklin Gothic"/>
                <a:cs typeface="Franklin Gothic"/>
                <a:sym typeface="Frankli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lnSpc>
                <a:spcPct val="100000"/>
              </a:lnSpc>
              <a:spcBef>
                <a:spcPts val="480"/>
              </a:spcBef>
              <a:spcAft>
                <a:spcPts val="0"/>
              </a:spcAft>
              <a:buClr>
                <a:srgbClr val="7F241A"/>
              </a:buClr>
              <a:buSzPts val="3480"/>
              <a:buFont typeface="Arial"/>
              <a:buChar char="•"/>
              <a:defRPr sz="2400" b="0" i="0" u="none" strike="noStrike" cap="none">
                <a:solidFill>
                  <a:schemeClr val="dk1"/>
                </a:solidFill>
                <a:latin typeface="Helvetica Neue"/>
                <a:ea typeface="Helvetica Neue"/>
                <a:cs typeface="Helvetica Neue"/>
                <a:sym typeface="Helvetica Neue"/>
              </a:defRPr>
            </a:lvl1pPr>
            <a:lvl2pPr marL="914400" marR="0" lvl="1" indent="-431165" algn="l" rtl="0">
              <a:lnSpc>
                <a:spcPct val="100000"/>
              </a:lnSpc>
              <a:spcBef>
                <a:spcPts val="440"/>
              </a:spcBef>
              <a:spcAft>
                <a:spcPts val="0"/>
              </a:spcAft>
              <a:buClr>
                <a:srgbClr val="7F241A"/>
              </a:buClr>
              <a:buSzPts val="3190"/>
              <a:buFont typeface="Arial"/>
              <a:buChar char="•"/>
              <a:defRPr sz="2200" b="0" i="0" u="none" strike="noStrike" cap="none">
                <a:solidFill>
                  <a:schemeClr val="dk1"/>
                </a:solidFill>
                <a:latin typeface="Helvetica Neue"/>
                <a:ea typeface="Helvetica Neue"/>
                <a:cs typeface="Helvetica Neue"/>
                <a:sym typeface="Helvetica Neue"/>
              </a:defRPr>
            </a:lvl2pPr>
            <a:lvl3pPr marL="1371600" marR="0" lvl="2" indent="-412750" algn="l" rtl="0">
              <a:lnSpc>
                <a:spcPct val="100000"/>
              </a:lnSpc>
              <a:spcBef>
                <a:spcPts val="400"/>
              </a:spcBef>
              <a:spcAft>
                <a:spcPts val="0"/>
              </a:spcAft>
              <a:buClr>
                <a:srgbClr val="7F241A"/>
              </a:buClr>
              <a:buSzPts val="2900"/>
              <a:buFont typeface="Arial"/>
              <a:buChar char="•"/>
              <a:defRPr sz="2000" b="0" i="0" u="none" strike="noStrike" cap="none">
                <a:solidFill>
                  <a:schemeClr val="dk1"/>
                </a:solidFill>
                <a:latin typeface="Helvetica Neue"/>
                <a:ea typeface="Helvetica Neue"/>
                <a:cs typeface="Helvetica Neue"/>
                <a:sym typeface="Helvetica Neue"/>
              </a:defRPr>
            </a:lvl3pPr>
            <a:lvl4pPr marL="1828800" marR="0" lvl="3" indent="-394335" algn="l" rtl="0">
              <a:lnSpc>
                <a:spcPct val="100000"/>
              </a:lnSpc>
              <a:spcBef>
                <a:spcPts val="375"/>
              </a:spcBef>
              <a:spcAft>
                <a:spcPts val="0"/>
              </a:spcAft>
              <a:buClr>
                <a:srgbClr val="7F241A"/>
              </a:buClr>
              <a:buSzPts val="2610"/>
              <a:buFont typeface="Arial"/>
              <a:buChar char="•"/>
              <a:defRPr sz="1800" b="0" i="0" u="none" strike="noStrike" cap="none">
                <a:solidFill>
                  <a:schemeClr val="dk1"/>
                </a:solidFill>
                <a:latin typeface="Helvetica Neue"/>
                <a:ea typeface="Helvetica Neue"/>
                <a:cs typeface="Helvetica Neue"/>
                <a:sym typeface="Helvetica Neue"/>
              </a:defRPr>
            </a:lvl4pPr>
            <a:lvl5pPr marL="2286000" marR="0" lvl="4" indent="-375920" algn="l" rtl="0">
              <a:lnSpc>
                <a:spcPct val="100000"/>
              </a:lnSpc>
              <a:spcBef>
                <a:spcPts val="375"/>
              </a:spcBef>
              <a:spcAft>
                <a:spcPts val="0"/>
              </a:spcAft>
              <a:buClr>
                <a:srgbClr val="7F241A"/>
              </a:buClr>
              <a:buSzPts val="2320"/>
              <a:buFont typeface="Arial"/>
              <a:buChar char="•"/>
              <a:defRPr sz="1600" b="0" i="0" u="none" strike="noStrike" cap="none">
                <a:solidFill>
                  <a:schemeClr val="dk1"/>
                </a:solidFill>
                <a:latin typeface="Helvetica Neue"/>
                <a:ea typeface="Helvetica Neue"/>
                <a:cs typeface="Helvetica Neue"/>
                <a:sym typeface="Helvetica Neue"/>
              </a:defRPr>
            </a:lvl5pPr>
            <a:lvl6pPr marL="2743200" marR="0" lvl="5"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rtl="0">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 name="Google Shape;12;p2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16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3" name="Google Shape;13;p2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26"/>
          <p:cNvSpPr/>
          <p:nvPr/>
        </p:nvSpPr>
        <p:spPr>
          <a:xfrm>
            <a:off x="1" y="5494639"/>
            <a:ext cx="6862232" cy="2203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By </a:t>
            </a:r>
            <a:r>
              <a:rPr lang="en-US" sz="800" b="0" i="0" u="sng" strike="noStrike" cap="none">
                <a:solidFill>
                  <a:srgbClr val="000000"/>
                </a:solidFill>
                <a:latin typeface="Arial"/>
                <a:ea typeface="Arial"/>
                <a:cs typeface="Arial"/>
                <a:sym typeface="Arial"/>
                <a:hlinkClick r:id="rId14">
                  <a:extLst>
                    <a:ext uri="{A12FA001-AC4F-418D-AE19-62706E023703}">
                      <ahyp:hlinkClr xmlns:ahyp="http://schemas.microsoft.com/office/drawing/2018/hyperlinkcolor" val="tx"/>
                    </a:ext>
                  </a:extLst>
                </a:hlinkClick>
              </a:rPr>
              <a:t>Xumin Liu</a:t>
            </a:r>
            <a:r>
              <a:rPr lang="en-US" sz="800" b="0" i="0" u="none" strike="noStrike" cap="none">
                <a:solidFill>
                  <a:srgbClr val="000000"/>
                </a:solidFill>
                <a:latin typeface="Arial"/>
                <a:ea typeface="Arial"/>
                <a:cs typeface="Arial"/>
                <a:sym typeface="Arial"/>
              </a:rPr>
              <a:t>. Except where otherwise noted, this work is licensed under a </a:t>
            </a:r>
            <a:r>
              <a:rPr lang="en-US" sz="800" b="0" i="0" u="sng" strike="noStrike" cap="none">
                <a:solidFill>
                  <a:srgbClr val="000000"/>
                </a:solidFill>
                <a:latin typeface="Arial"/>
                <a:ea typeface="Arial"/>
                <a:cs typeface="Arial"/>
                <a:sym typeface="Arial"/>
                <a:hlinkClick r:id="rId15">
                  <a:extLst>
                    <a:ext uri="{A12FA001-AC4F-418D-AE19-62706E023703}">
                      <ahyp:hlinkClr xmlns:ahyp="http://schemas.microsoft.com/office/drawing/2018/hyperlinkcolor" val="tx"/>
                    </a:ext>
                  </a:extLst>
                </a:hlinkClick>
              </a:rPr>
              <a:t>Creative Commons Attribution-4.0 International License</a:t>
            </a:r>
            <a:r>
              <a:rPr lang="en-US" sz="800" b="0" i="0" u="none" strike="noStrike" cap="none">
                <a:solidFill>
                  <a:srgbClr val="000000"/>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users.cse.umn.edu/~kumar001/dmbook/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Classifier.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cikit-learn.org/stable/modules/generated/sklearn.model_selection.train_test_spli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ikit-learn.org/stable/modules/generated/sklearn.neighbors.KNeighborsClassifier.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scikit-learn.org/stable/modules/generated/sklearn.model_selection.train_test_split.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604838" y="1150060"/>
            <a:ext cx="7919052" cy="218016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Introduction to Data Classification</a:t>
            </a:r>
            <a:endParaRPr sz="4000" dirty="0">
              <a:solidFill>
                <a:schemeClr val="accent4"/>
              </a:solidFill>
              <a:latin typeface="Franklin Gothic Book" panose="020B0503020102020204" pitchFamily="34" charset="0"/>
            </a:endParaRPr>
          </a:p>
        </p:txBody>
      </p:sp>
      <p:pic>
        <p:nvPicPr>
          <p:cNvPr id="92" name="Google Shape;92;p1"/>
          <p:cNvPicPr preferRelativeResize="0"/>
          <p:nvPr/>
        </p:nvPicPr>
        <p:blipFill rotWithShape="1">
          <a:blip r:embed="rId3">
            <a:alphaModFix/>
          </a:blip>
          <a:srcRect/>
          <a:stretch/>
        </p:blipFill>
        <p:spPr>
          <a:xfrm>
            <a:off x="3505623" y="3330226"/>
            <a:ext cx="2077453" cy="570217"/>
          </a:xfrm>
          <a:prstGeom prst="rect">
            <a:avLst/>
          </a:prstGeom>
          <a:noFill/>
          <a:ln>
            <a:noFill/>
          </a:ln>
        </p:spPr>
      </p:pic>
      <p:sp>
        <p:nvSpPr>
          <p:cNvPr id="93" name="Google Shape;93;p1"/>
          <p:cNvSpPr txBox="1"/>
          <p:nvPr/>
        </p:nvSpPr>
        <p:spPr>
          <a:xfrm>
            <a:off x="6357769" y="351064"/>
            <a:ext cx="226949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accent2"/>
                </a:solidFill>
                <a:latin typeface="Arial"/>
                <a:ea typeface="Arial"/>
                <a:cs typeface="Arial"/>
                <a:sym typeface="Arial"/>
              </a:rPr>
              <a:t>Difficulty level: Introductory</a:t>
            </a:r>
            <a:endParaRPr sz="1200" b="0" i="0" u="none" strike="noStrike" cap="none">
              <a:solidFill>
                <a:schemeClr val="accent6"/>
              </a:solidFill>
              <a:latin typeface="Arial"/>
              <a:ea typeface="Arial"/>
              <a:cs typeface="Arial"/>
              <a:sym typeface="Arial"/>
            </a:endParaRPr>
          </a:p>
        </p:txBody>
      </p:sp>
      <p:sp>
        <p:nvSpPr>
          <p:cNvPr id="94" name="Google Shape;94;p1"/>
          <p:cNvSpPr txBox="1"/>
          <p:nvPr/>
        </p:nvSpPr>
        <p:spPr>
          <a:xfrm>
            <a:off x="592459" y="4088178"/>
            <a:ext cx="7903780" cy="77457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1600"/>
              <a:buFont typeface="Arial"/>
              <a:buNone/>
            </a:pPr>
            <a:r>
              <a:rPr lang="en-US" sz="1600" b="0" i="0" u="none" strike="noStrike" cap="none">
                <a:solidFill>
                  <a:srgbClr val="000000"/>
                </a:solidFill>
                <a:latin typeface="Arial"/>
                <a:ea typeface="Arial"/>
                <a:cs typeface="Arial"/>
                <a:sym typeface="Arial"/>
              </a:rPr>
              <a:t>Some contents are borrowed from the slides of Introduction to Data Mining [1]</a:t>
            </a:r>
            <a:endParaRPr/>
          </a:p>
          <a:p>
            <a:pPr marL="0" marR="0" lvl="0" indent="0" algn="ctr" rtl="0">
              <a:lnSpc>
                <a:spcPct val="90000"/>
              </a:lnSpc>
              <a:spcBef>
                <a:spcPts val="1000"/>
              </a:spcBef>
              <a:spcAft>
                <a:spcPts val="0"/>
              </a:spcAft>
              <a:buClr>
                <a:schemeClr val="dk1"/>
              </a:buClr>
              <a:buSzPts val="1200"/>
              <a:buFont typeface="Arial"/>
              <a:buNone/>
            </a:pPr>
            <a:r>
              <a:rPr lang="en-US" sz="1200" b="0" i="0" u="none" strike="noStrike" cap="none">
                <a:solidFill>
                  <a:srgbClr val="000000"/>
                </a:solidFill>
                <a:latin typeface="Arial"/>
                <a:ea typeface="Arial"/>
                <a:cs typeface="Arial"/>
                <a:sym typeface="Arial"/>
              </a:rPr>
              <a:t>[1] P.N. Tan, M. Steinbach, A. Karpatne, V. Kumar, Introduction to Data Mining, Second Edition,  </a:t>
            </a:r>
            <a:r>
              <a:rPr lang="en-US" sz="1200" b="0" i="0" u="sng" strike="noStrike" cap="none">
                <a:solidFill>
                  <a:schemeClr val="hlink"/>
                </a:solidFill>
                <a:latin typeface="Arial"/>
                <a:ea typeface="Arial"/>
                <a:cs typeface="Arial"/>
                <a:sym typeface="Arial"/>
                <a:hlinkClick r:id="rId4"/>
              </a:rPr>
              <a:t>https://www-users.cse.umn.edu/~kumar001/dmbook/index.php</a:t>
            </a:r>
            <a:endParaRPr sz="12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7FA0F047-975D-41EE-8982-D35CB90774B6}"/>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0"/>
          <p:cNvSpPr txBox="1">
            <a:spLocks noGrp="1"/>
          </p:cNvSpPr>
          <p:nvPr>
            <p:ph type="title"/>
          </p:nvPr>
        </p:nvSpPr>
        <p:spPr>
          <a:xfrm>
            <a:off x="608403"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Hunt’s Algorithm</a:t>
            </a:r>
            <a:endParaRPr sz="4000" dirty="0">
              <a:latin typeface="Franklin Gothic Book" panose="020B0503020102020204" pitchFamily="34" charset="0"/>
            </a:endParaRPr>
          </a:p>
        </p:txBody>
      </p:sp>
      <p:sp>
        <p:nvSpPr>
          <p:cNvPr id="231" name="Google Shape;231;p10"/>
          <p:cNvSpPr txBox="1">
            <a:spLocks noGrp="1"/>
          </p:cNvSpPr>
          <p:nvPr>
            <p:ph type="body" idx="1"/>
          </p:nvPr>
        </p:nvSpPr>
        <p:spPr>
          <a:xfrm>
            <a:off x="741753" y="1563085"/>
            <a:ext cx="7922860" cy="2840347"/>
          </a:xfrm>
          <a:prstGeom prst="rect">
            <a:avLst/>
          </a:prstGeom>
          <a:noFill/>
          <a:ln>
            <a:noFill/>
          </a:ln>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Used to build decision trees</a:t>
            </a:r>
            <a:endParaRPr dirty="0"/>
          </a:p>
          <a:p>
            <a:pPr marL="228600" lvl="0" indent="-228600" algn="l" rtl="0">
              <a:lnSpc>
                <a:spcPct val="90000"/>
              </a:lnSpc>
              <a:spcBef>
                <a:spcPts val="1000"/>
              </a:spcBef>
              <a:spcAft>
                <a:spcPts val="0"/>
              </a:spcAft>
              <a:buClr>
                <a:schemeClr val="dk1"/>
              </a:buClr>
              <a:buSzPts val="2800"/>
              <a:buChar char="•"/>
            </a:pPr>
            <a:r>
              <a:rPr lang="en-US" dirty="0"/>
              <a:t>General Methodology</a:t>
            </a:r>
            <a:endParaRPr dirty="0"/>
          </a:p>
          <a:p>
            <a:pPr marL="685800" lvl="1" indent="-228600" algn="l" rtl="0">
              <a:lnSpc>
                <a:spcPct val="90000"/>
              </a:lnSpc>
              <a:spcBef>
                <a:spcPts val="500"/>
              </a:spcBef>
              <a:spcAft>
                <a:spcPts val="0"/>
              </a:spcAft>
              <a:buClr>
                <a:schemeClr val="dk1"/>
              </a:buClr>
              <a:buSzPts val="2400"/>
              <a:buChar char="•"/>
            </a:pPr>
            <a:r>
              <a:rPr lang="en-US" sz="2000" dirty="0"/>
              <a:t>Start by assuming that all data instances belong to the </a:t>
            </a:r>
            <a:r>
              <a:rPr lang="en-US" sz="2000" b="1" dirty="0"/>
              <a:t>majority class</a:t>
            </a:r>
            <a:endParaRPr sz="2000" dirty="0"/>
          </a:p>
          <a:p>
            <a:pPr marL="685800" lvl="1" indent="-228600" algn="l" rtl="0">
              <a:lnSpc>
                <a:spcPct val="90000"/>
              </a:lnSpc>
              <a:spcBef>
                <a:spcPts val="500"/>
              </a:spcBef>
              <a:spcAft>
                <a:spcPts val="0"/>
              </a:spcAft>
              <a:buClr>
                <a:schemeClr val="dk1"/>
              </a:buClr>
              <a:buSzPts val="2400"/>
              <a:buChar char="•"/>
            </a:pPr>
            <a:r>
              <a:rPr lang="en-US" sz="2000" dirty="0"/>
              <a:t>Find the “</a:t>
            </a:r>
            <a:r>
              <a:rPr lang="en-US" sz="2000" b="1" dirty="0"/>
              <a:t>best</a:t>
            </a:r>
            <a:r>
              <a:rPr lang="en-US" sz="2000" dirty="0"/>
              <a:t>” attribute to be the root of the tree using a </a:t>
            </a:r>
            <a:r>
              <a:rPr lang="en-US" sz="2000" b="1" dirty="0"/>
              <a:t>node</a:t>
            </a:r>
            <a:r>
              <a:rPr lang="en-US" sz="2000" dirty="0"/>
              <a:t> </a:t>
            </a:r>
            <a:r>
              <a:rPr lang="en-US" sz="2000" b="1" dirty="0"/>
              <a:t>purity metric</a:t>
            </a:r>
            <a:endParaRPr sz="2000" dirty="0"/>
          </a:p>
          <a:p>
            <a:pPr marL="685800" lvl="1" indent="-228600" algn="l" rtl="0">
              <a:lnSpc>
                <a:spcPct val="90000"/>
              </a:lnSpc>
              <a:spcBef>
                <a:spcPts val="500"/>
              </a:spcBef>
              <a:spcAft>
                <a:spcPts val="0"/>
              </a:spcAft>
              <a:buClr>
                <a:schemeClr val="dk1"/>
              </a:buClr>
              <a:buSzPts val="2400"/>
              <a:buChar char="•"/>
            </a:pPr>
            <a:r>
              <a:rPr lang="en-US" sz="2000" dirty="0"/>
              <a:t>Leaf nodes are created when a decision from a </a:t>
            </a:r>
            <a:r>
              <a:rPr lang="en-US" sz="2000" b="1" dirty="0"/>
              <a:t>node split</a:t>
            </a:r>
            <a:r>
              <a:rPr lang="en-US" sz="2000" dirty="0"/>
              <a:t> leads to data instances of only one class</a:t>
            </a:r>
            <a:endParaRPr sz="2000" dirty="0"/>
          </a:p>
          <a:p>
            <a:pPr marL="685800" lvl="1" indent="-228600" algn="l" rtl="0">
              <a:lnSpc>
                <a:spcPct val="90000"/>
              </a:lnSpc>
              <a:spcBef>
                <a:spcPts val="500"/>
              </a:spcBef>
              <a:spcAft>
                <a:spcPts val="0"/>
              </a:spcAft>
              <a:buClr>
                <a:schemeClr val="dk1"/>
              </a:buClr>
              <a:buSzPts val="2400"/>
              <a:buChar char="•"/>
            </a:pPr>
            <a:r>
              <a:rPr lang="en-US" sz="2000" dirty="0"/>
              <a:t>Internal nodes are created using the best remaining attribute when a decision leads to data instances of two or more classes</a:t>
            </a:r>
            <a:endParaRPr sz="2000" dirty="0"/>
          </a:p>
        </p:txBody>
      </p:sp>
      <p:sp>
        <p:nvSpPr>
          <p:cNvPr id="232" name="Google Shape;23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1"/>
          <p:cNvSpPr txBox="1">
            <a:spLocks noGrp="1"/>
          </p:cNvSpPr>
          <p:nvPr>
            <p:ph type="title"/>
          </p:nvPr>
        </p:nvSpPr>
        <p:spPr>
          <a:xfrm>
            <a:off x="488777" y="159738"/>
            <a:ext cx="8157544"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Hunt’s Algorithm</a:t>
            </a:r>
            <a:endParaRPr sz="4000" dirty="0">
              <a:latin typeface="Franklin Gothic Book" panose="020B0503020102020204" pitchFamily="34" charset="0"/>
            </a:endParaRPr>
          </a:p>
        </p:txBody>
      </p:sp>
      <p:sp>
        <p:nvSpPr>
          <p:cNvPr id="239" name="Google Shape;239;p11"/>
          <p:cNvSpPr txBox="1">
            <a:spLocks noGrp="1"/>
          </p:cNvSpPr>
          <p:nvPr>
            <p:ph type="sldNum" idx="4294967295"/>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
              <a:buFont typeface="Corbel"/>
              <a:buNone/>
            </a:pPr>
            <a:fld id="{00000000-1234-1234-1234-123412341234}" type="slidenum">
              <a:rPr lang="en-US" sz="800" b="0" i="0" u="none" strike="noStrike" cap="none">
                <a:solidFill>
                  <a:schemeClr val="dk1"/>
                </a:solidFill>
                <a:latin typeface="Corbel"/>
                <a:ea typeface="Corbel"/>
                <a:cs typeface="Corbel"/>
                <a:sym typeface="Corbel"/>
              </a:rPr>
              <a:t>11</a:t>
            </a:fld>
            <a:endParaRPr sz="800" b="0" i="0" u="none" strike="noStrike" cap="none">
              <a:solidFill>
                <a:schemeClr val="dk1"/>
              </a:solidFill>
              <a:latin typeface="Corbel"/>
              <a:ea typeface="Corbel"/>
              <a:cs typeface="Corbel"/>
              <a:sym typeface="Corbel"/>
            </a:endParaRPr>
          </a:p>
        </p:txBody>
      </p:sp>
      <p:graphicFrame>
        <p:nvGraphicFramePr>
          <p:cNvPr id="240" name="Google Shape;240;p11"/>
          <p:cNvGraphicFramePr/>
          <p:nvPr/>
        </p:nvGraphicFramePr>
        <p:xfrm>
          <a:off x="5707725" y="1549385"/>
          <a:ext cx="3021148" cy="3264246"/>
        </p:xfrm>
        <a:graphic>
          <a:graphicData uri="http://schemas.openxmlformats.org/presentationml/2006/ole">
            <mc:AlternateContent xmlns:mc="http://schemas.openxmlformats.org/markup-compatibility/2006">
              <mc:Choice xmlns:v="urn:schemas-microsoft-com:vml" Requires="v">
                <p:oleObj r:id="rId3" imgW="3021148" imgH="3264246" progId="Word.Document.8">
                  <p:embed/>
                </p:oleObj>
              </mc:Choice>
              <mc:Fallback>
                <p:oleObj r:id="rId3" imgW="3021148" imgH="3264246" progId="Word.Document.8">
                  <p:embed/>
                  <p:pic>
                    <p:nvPicPr>
                      <p:cNvPr id="240" name="Google Shape;240;p11"/>
                      <p:cNvPicPr preferRelativeResize="0"/>
                      <p:nvPr/>
                    </p:nvPicPr>
                    <p:blipFill rotWithShape="1">
                      <a:blip r:embed="rId4">
                        <a:alphaModFix/>
                      </a:blip>
                      <a:srcRect r="4274"/>
                      <a:stretch/>
                    </p:blipFill>
                    <p:spPr>
                      <a:xfrm>
                        <a:off x="5707725" y="1549385"/>
                        <a:ext cx="3021148" cy="3264246"/>
                      </a:xfrm>
                      <a:prstGeom prst="rect">
                        <a:avLst/>
                      </a:prstGeom>
                      <a:noFill/>
                      <a:ln>
                        <a:noFill/>
                      </a:ln>
                    </p:spPr>
                  </p:pic>
                </p:oleObj>
              </mc:Fallback>
            </mc:AlternateContent>
          </a:graphicData>
        </a:graphic>
      </p:graphicFrame>
      <p:sp>
        <p:nvSpPr>
          <p:cNvPr id="241" name="Google Shape;241;p11"/>
          <p:cNvSpPr/>
          <p:nvPr/>
        </p:nvSpPr>
        <p:spPr>
          <a:xfrm>
            <a:off x="716913" y="1306440"/>
            <a:ext cx="510166" cy="366814"/>
          </a:xfrm>
          <a:prstGeom prst="rect">
            <a:avLst/>
          </a:prstGeom>
          <a:solidFill>
            <a:srgbClr val="FFFFFF"/>
          </a:solidFill>
          <a:ln w="25400" cap="flat" cmpd="sng">
            <a:solidFill>
              <a:srgbClr val="336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grpSp>
        <p:nvGrpSpPr>
          <p:cNvPr id="242" name="Google Shape;242;p11"/>
          <p:cNvGrpSpPr/>
          <p:nvPr/>
        </p:nvGrpSpPr>
        <p:grpSpPr>
          <a:xfrm>
            <a:off x="1402712" y="1087631"/>
            <a:ext cx="1919797" cy="1128549"/>
            <a:chOff x="624" y="712"/>
            <a:chExt cx="1366" cy="803"/>
          </a:xfrm>
        </p:grpSpPr>
        <p:grpSp>
          <p:nvGrpSpPr>
            <p:cNvPr id="243" name="Google Shape;243;p11"/>
            <p:cNvGrpSpPr/>
            <p:nvPr/>
          </p:nvGrpSpPr>
          <p:grpSpPr>
            <a:xfrm>
              <a:off x="864" y="712"/>
              <a:ext cx="1126" cy="803"/>
              <a:chOff x="480" y="2632"/>
              <a:chExt cx="1126" cy="803"/>
            </a:xfrm>
          </p:grpSpPr>
          <p:sp>
            <p:nvSpPr>
              <p:cNvPr id="244" name="Google Shape;244;p11"/>
              <p:cNvSpPr/>
              <p:nvPr/>
            </p:nvSpPr>
            <p:spPr>
              <a:xfrm>
                <a:off x="688" y="2632"/>
                <a:ext cx="708" cy="272"/>
              </a:xfrm>
              <a:prstGeom prst="ellipse">
                <a:avLst/>
              </a:prstGeom>
              <a:solidFill>
                <a:srgbClr val="FFFFFF"/>
              </a:solidFill>
              <a:ln w="25400" cap="flat" cmpd="sng">
                <a:solidFill>
                  <a:srgbClr val="3366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CC"/>
                  </a:buClr>
                  <a:buSzPts val="1200"/>
                  <a:buFont typeface="Calibri"/>
                  <a:buNone/>
                </a:pPr>
                <a:r>
                  <a:rPr lang="en-US" sz="1200" b="0" i="0" u="none" strike="noStrike" cap="none">
                    <a:solidFill>
                      <a:srgbClr val="0033CC"/>
                    </a:solidFill>
                    <a:latin typeface="Calibri"/>
                    <a:ea typeface="Calibri"/>
                    <a:cs typeface="Calibri"/>
                    <a:sym typeface="Calibri"/>
                  </a:rPr>
                  <a:t>Refund</a:t>
                </a:r>
                <a:endParaRPr sz="1200" b="0" i="0" u="none" strike="noStrike" cap="none">
                  <a:solidFill>
                    <a:schemeClr val="dk1"/>
                  </a:solidFill>
                  <a:latin typeface="Calibri"/>
                  <a:ea typeface="Calibri"/>
                  <a:cs typeface="Calibri"/>
                  <a:sym typeface="Calibri"/>
                </a:endParaRPr>
              </a:p>
            </p:txBody>
          </p:sp>
          <p:cxnSp>
            <p:nvCxnSpPr>
              <p:cNvPr id="245" name="Google Shape;245;p11"/>
              <p:cNvCxnSpPr/>
              <p:nvPr/>
            </p:nvCxnSpPr>
            <p:spPr>
              <a:xfrm flipH="1">
                <a:off x="661" y="2912"/>
                <a:ext cx="364" cy="224"/>
              </a:xfrm>
              <a:prstGeom prst="straightConnector1">
                <a:avLst/>
              </a:prstGeom>
              <a:noFill/>
              <a:ln w="25400" cap="flat" cmpd="sng">
                <a:solidFill>
                  <a:srgbClr val="3366FF"/>
                </a:solidFill>
                <a:prstDash val="solid"/>
                <a:round/>
                <a:headEnd type="none" w="sm" len="sm"/>
                <a:tailEnd type="none" w="sm" len="sm"/>
              </a:ln>
            </p:spPr>
          </p:cxnSp>
          <p:cxnSp>
            <p:nvCxnSpPr>
              <p:cNvPr id="246" name="Google Shape;246;p11"/>
              <p:cNvCxnSpPr/>
              <p:nvPr/>
            </p:nvCxnSpPr>
            <p:spPr>
              <a:xfrm>
                <a:off x="1025" y="2912"/>
                <a:ext cx="363" cy="224"/>
              </a:xfrm>
              <a:prstGeom prst="straightConnector1">
                <a:avLst/>
              </a:prstGeom>
              <a:noFill/>
              <a:ln w="25400" cap="flat" cmpd="sng">
                <a:solidFill>
                  <a:srgbClr val="3366FF"/>
                </a:solidFill>
                <a:prstDash val="solid"/>
                <a:round/>
                <a:headEnd type="none" w="sm" len="sm"/>
                <a:tailEnd type="none" w="sm" len="sm"/>
              </a:ln>
            </p:spPr>
          </p:cxnSp>
          <p:sp>
            <p:nvSpPr>
              <p:cNvPr id="247" name="Google Shape;247;p11"/>
              <p:cNvSpPr/>
              <p:nvPr/>
            </p:nvSpPr>
            <p:spPr>
              <a:xfrm>
                <a:off x="480" y="3136"/>
                <a:ext cx="363" cy="299"/>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sp>
            <p:nvSpPr>
              <p:cNvPr id="248" name="Google Shape;248;p11"/>
              <p:cNvSpPr/>
              <p:nvPr/>
            </p:nvSpPr>
            <p:spPr>
              <a:xfrm>
                <a:off x="1243" y="3136"/>
                <a:ext cx="363" cy="261"/>
              </a:xfrm>
              <a:prstGeom prst="rect">
                <a:avLst/>
              </a:prstGeom>
              <a:solidFill>
                <a:srgbClr val="FFFFFF"/>
              </a:solidFill>
              <a:ln w="25400" cap="flat" cmpd="sng">
                <a:solidFill>
                  <a:srgbClr val="336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sp>
            <p:nvSpPr>
              <p:cNvPr id="249" name="Google Shape;249;p11"/>
              <p:cNvSpPr txBox="1"/>
              <p:nvPr/>
            </p:nvSpPr>
            <p:spPr>
              <a:xfrm>
                <a:off x="506" y="2894"/>
                <a:ext cx="363"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dirty="0">
                    <a:solidFill>
                      <a:srgbClr val="0066FF"/>
                    </a:solidFill>
                    <a:latin typeface="Calibri"/>
                    <a:ea typeface="Calibri"/>
                    <a:cs typeface="Calibri"/>
                    <a:sym typeface="Calibri"/>
                  </a:rPr>
                  <a:t>Yes</a:t>
                </a:r>
                <a:endParaRPr sz="1200" b="0" i="0" u="none" strike="noStrike" cap="none" dirty="0">
                  <a:solidFill>
                    <a:schemeClr val="dk1"/>
                  </a:solidFill>
                  <a:latin typeface="Calibri"/>
                  <a:ea typeface="Calibri"/>
                  <a:cs typeface="Calibri"/>
                  <a:sym typeface="Calibri"/>
                </a:endParaRPr>
              </a:p>
            </p:txBody>
          </p:sp>
          <p:sp>
            <p:nvSpPr>
              <p:cNvPr id="250" name="Google Shape;250;p11"/>
              <p:cNvSpPr txBox="1"/>
              <p:nvPr/>
            </p:nvSpPr>
            <p:spPr>
              <a:xfrm>
                <a:off x="1269" y="2867"/>
                <a:ext cx="301"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a:solidFill>
                      <a:srgbClr val="0066FF"/>
                    </a:solidFill>
                    <a:latin typeface="Calibri"/>
                    <a:ea typeface="Calibri"/>
                    <a:cs typeface="Calibri"/>
                    <a:sym typeface="Calibri"/>
                  </a:rPr>
                  <a:t>No</a:t>
                </a:r>
                <a:endParaRPr sz="1200" b="0" i="0" u="none" strike="noStrike" cap="none">
                  <a:solidFill>
                    <a:schemeClr val="dk1"/>
                  </a:solidFill>
                  <a:latin typeface="Calibri"/>
                  <a:ea typeface="Calibri"/>
                  <a:cs typeface="Calibri"/>
                  <a:sym typeface="Calibri"/>
                </a:endParaRPr>
              </a:p>
            </p:txBody>
          </p:sp>
        </p:grpSp>
        <p:cxnSp>
          <p:nvCxnSpPr>
            <p:cNvPr id="251" name="Google Shape;251;p11"/>
            <p:cNvCxnSpPr/>
            <p:nvPr/>
          </p:nvCxnSpPr>
          <p:spPr>
            <a:xfrm>
              <a:off x="624" y="1056"/>
              <a:ext cx="240" cy="0"/>
            </a:xfrm>
            <a:prstGeom prst="straightConnector1">
              <a:avLst/>
            </a:prstGeom>
            <a:noFill/>
            <a:ln w="76200" cap="flat" cmpd="tri">
              <a:solidFill>
                <a:srgbClr val="CC3300"/>
              </a:solidFill>
              <a:prstDash val="solid"/>
              <a:round/>
              <a:headEnd type="none" w="sm" len="sm"/>
              <a:tailEnd type="stealth" w="med" len="med"/>
            </a:ln>
          </p:spPr>
        </p:cxnSp>
      </p:grpSp>
      <p:grpSp>
        <p:nvGrpSpPr>
          <p:cNvPr id="252" name="Google Shape;252;p11"/>
          <p:cNvGrpSpPr/>
          <p:nvPr/>
        </p:nvGrpSpPr>
        <p:grpSpPr>
          <a:xfrm>
            <a:off x="2616820" y="2107503"/>
            <a:ext cx="2978799" cy="2916238"/>
            <a:chOff x="1496" y="1920"/>
            <a:chExt cx="2120" cy="2075"/>
          </a:xfrm>
        </p:grpSpPr>
        <p:grpSp>
          <p:nvGrpSpPr>
            <p:cNvPr id="253" name="Google Shape;253;p11"/>
            <p:cNvGrpSpPr/>
            <p:nvPr/>
          </p:nvGrpSpPr>
          <p:grpSpPr>
            <a:xfrm>
              <a:off x="1824" y="1920"/>
              <a:ext cx="1792" cy="2075"/>
              <a:chOff x="3840" y="1824"/>
              <a:chExt cx="1792" cy="2075"/>
            </a:xfrm>
          </p:grpSpPr>
          <p:sp>
            <p:nvSpPr>
              <p:cNvPr id="254" name="Google Shape;254;p11"/>
              <p:cNvSpPr/>
              <p:nvPr/>
            </p:nvSpPr>
            <p:spPr>
              <a:xfrm>
                <a:off x="4222" y="1824"/>
                <a:ext cx="657" cy="283"/>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Refund</a:t>
                </a:r>
                <a:endParaRPr sz="1200" b="0" i="0" u="none" strike="noStrike" cap="none">
                  <a:solidFill>
                    <a:schemeClr val="dk1"/>
                  </a:solidFill>
                  <a:latin typeface="Calibri"/>
                  <a:ea typeface="Calibri"/>
                  <a:cs typeface="Calibri"/>
                  <a:sym typeface="Calibri"/>
                </a:endParaRPr>
              </a:p>
            </p:txBody>
          </p:sp>
          <p:cxnSp>
            <p:nvCxnSpPr>
              <p:cNvPr id="255" name="Google Shape;255;p11"/>
              <p:cNvCxnSpPr/>
              <p:nvPr/>
            </p:nvCxnSpPr>
            <p:spPr>
              <a:xfrm flipH="1">
                <a:off x="4166" y="2107"/>
                <a:ext cx="364" cy="224"/>
              </a:xfrm>
              <a:prstGeom prst="straightConnector1">
                <a:avLst/>
              </a:prstGeom>
              <a:noFill/>
              <a:ln w="9525" cap="flat" cmpd="sng">
                <a:solidFill>
                  <a:schemeClr val="dk1"/>
                </a:solidFill>
                <a:prstDash val="solid"/>
                <a:round/>
                <a:headEnd type="none" w="sm" len="sm"/>
                <a:tailEnd type="none" w="sm" len="sm"/>
              </a:ln>
            </p:spPr>
          </p:cxnSp>
          <p:cxnSp>
            <p:nvCxnSpPr>
              <p:cNvPr id="256" name="Google Shape;256;p11"/>
              <p:cNvCxnSpPr/>
              <p:nvPr/>
            </p:nvCxnSpPr>
            <p:spPr>
              <a:xfrm>
                <a:off x="4530" y="2107"/>
                <a:ext cx="363" cy="224"/>
              </a:xfrm>
              <a:prstGeom prst="straightConnector1">
                <a:avLst/>
              </a:prstGeom>
              <a:noFill/>
              <a:ln w="9525" cap="flat" cmpd="sng">
                <a:solidFill>
                  <a:schemeClr val="dk1"/>
                </a:solidFill>
                <a:prstDash val="solid"/>
                <a:round/>
                <a:headEnd type="none" w="sm" len="sm"/>
                <a:tailEnd type="none" w="sm" len="sm"/>
              </a:ln>
            </p:spPr>
          </p:cxnSp>
          <p:sp>
            <p:nvSpPr>
              <p:cNvPr id="257" name="Google Shape;257;p11"/>
              <p:cNvSpPr/>
              <p:nvPr/>
            </p:nvSpPr>
            <p:spPr>
              <a:xfrm>
                <a:off x="3984" y="2331"/>
                <a:ext cx="364" cy="298"/>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sp>
            <p:nvSpPr>
              <p:cNvPr id="258" name="Google Shape;258;p11"/>
              <p:cNvSpPr txBox="1"/>
              <p:nvPr/>
            </p:nvSpPr>
            <p:spPr>
              <a:xfrm>
                <a:off x="3936" y="2071"/>
                <a:ext cx="485"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Yes</a:t>
                </a:r>
                <a:endParaRPr sz="1200" b="0" i="0" u="none" strike="noStrike" cap="none">
                  <a:solidFill>
                    <a:srgbClr val="000000"/>
                  </a:solidFill>
                  <a:latin typeface="Arial"/>
                  <a:ea typeface="Arial"/>
                  <a:cs typeface="Arial"/>
                  <a:sym typeface="Arial"/>
                </a:endParaRPr>
              </a:p>
            </p:txBody>
          </p:sp>
          <p:sp>
            <p:nvSpPr>
              <p:cNvPr id="259" name="Google Shape;259;p11"/>
              <p:cNvSpPr txBox="1"/>
              <p:nvPr/>
            </p:nvSpPr>
            <p:spPr>
              <a:xfrm>
                <a:off x="4774" y="2060"/>
                <a:ext cx="363"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a:t>
                </a:r>
                <a:endParaRPr sz="1200" b="0" i="0" u="none" strike="noStrike" cap="none">
                  <a:solidFill>
                    <a:srgbClr val="000000"/>
                  </a:solidFill>
                  <a:latin typeface="Arial"/>
                  <a:ea typeface="Arial"/>
                  <a:cs typeface="Arial"/>
                  <a:sym typeface="Arial"/>
                </a:endParaRPr>
              </a:p>
            </p:txBody>
          </p:sp>
          <p:sp>
            <p:nvSpPr>
              <p:cNvPr id="260" name="Google Shape;260;p11"/>
              <p:cNvSpPr/>
              <p:nvPr/>
            </p:nvSpPr>
            <p:spPr>
              <a:xfrm>
                <a:off x="4525" y="2331"/>
                <a:ext cx="782" cy="373"/>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Marital</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Status</a:t>
                </a:r>
                <a:endParaRPr sz="1200" b="0" i="0" u="none" strike="noStrike" cap="none">
                  <a:solidFill>
                    <a:schemeClr val="dk1"/>
                  </a:solidFill>
                  <a:latin typeface="Calibri"/>
                  <a:ea typeface="Calibri"/>
                  <a:cs typeface="Calibri"/>
                  <a:sym typeface="Calibri"/>
                </a:endParaRPr>
              </a:p>
            </p:txBody>
          </p:sp>
          <p:cxnSp>
            <p:nvCxnSpPr>
              <p:cNvPr id="261" name="Google Shape;261;p11"/>
              <p:cNvCxnSpPr/>
              <p:nvPr/>
            </p:nvCxnSpPr>
            <p:spPr>
              <a:xfrm flipH="1">
                <a:off x="4464" y="2704"/>
                <a:ext cx="465" cy="272"/>
              </a:xfrm>
              <a:prstGeom prst="straightConnector1">
                <a:avLst/>
              </a:prstGeom>
              <a:noFill/>
              <a:ln w="9525" cap="flat" cmpd="sng">
                <a:solidFill>
                  <a:schemeClr val="dk1"/>
                </a:solidFill>
                <a:prstDash val="solid"/>
                <a:round/>
                <a:headEnd type="none" w="sm" len="sm"/>
                <a:tailEnd type="none" w="sm" len="sm"/>
              </a:ln>
            </p:spPr>
          </p:cxnSp>
          <p:cxnSp>
            <p:nvCxnSpPr>
              <p:cNvPr id="262" name="Google Shape;262;p11"/>
              <p:cNvCxnSpPr/>
              <p:nvPr/>
            </p:nvCxnSpPr>
            <p:spPr>
              <a:xfrm>
                <a:off x="4929" y="2704"/>
                <a:ext cx="400" cy="261"/>
              </a:xfrm>
              <a:prstGeom prst="straightConnector1">
                <a:avLst/>
              </a:prstGeom>
              <a:noFill/>
              <a:ln w="9525" cap="flat" cmpd="sng">
                <a:solidFill>
                  <a:schemeClr val="dk1"/>
                </a:solidFill>
                <a:prstDash val="solid"/>
                <a:round/>
                <a:headEnd type="none" w="sm" len="sm"/>
                <a:tailEnd type="none" w="sm" len="sm"/>
              </a:ln>
            </p:spPr>
          </p:cxnSp>
          <p:sp>
            <p:nvSpPr>
              <p:cNvPr id="263" name="Google Shape;263;p11"/>
              <p:cNvSpPr/>
              <p:nvPr/>
            </p:nvSpPr>
            <p:spPr>
              <a:xfrm>
                <a:off x="5148" y="2965"/>
                <a:ext cx="363" cy="299"/>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sp>
            <p:nvSpPr>
              <p:cNvPr id="264" name="Google Shape;264;p11"/>
              <p:cNvSpPr/>
              <p:nvPr/>
            </p:nvSpPr>
            <p:spPr>
              <a:xfrm>
                <a:off x="4704" y="3600"/>
                <a:ext cx="364" cy="262"/>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Yes</a:t>
                </a:r>
                <a:endParaRPr sz="1200" b="0" i="0" u="none" strike="noStrike" cap="none">
                  <a:solidFill>
                    <a:srgbClr val="000000"/>
                  </a:solidFill>
                  <a:latin typeface="Arial"/>
                  <a:ea typeface="Arial"/>
                  <a:cs typeface="Arial"/>
                  <a:sym typeface="Arial"/>
                </a:endParaRPr>
              </a:p>
            </p:txBody>
          </p:sp>
          <p:sp>
            <p:nvSpPr>
              <p:cNvPr id="265" name="Google Shape;265;p11"/>
              <p:cNvSpPr txBox="1"/>
              <p:nvPr/>
            </p:nvSpPr>
            <p:spPr>
              <a:xfrm>
                <a:off x="4028" y="2657"/>
                <a:ext cx="537" cy="33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Single,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Divorced</a:t>
                </a:r>
                <a:endParaRPr sz="1200" b="0" i="0" u="none" strike="noStrike" cap="none">
                  <a:solidFill>
                    <a:schemeClr val="dk1"/>
                  </a:solidFill>
                  <a:latin typeface="Calibri"/>
                  <a:ea typeface="Calibri"/>
                  <a:cs typeface="Calibri"/>
                  <a:sym typeface="Calibri"/>
                </a:endParaRPr>
              </a:p>
            </p:txBody>
          </p:sp>
          <p:sp>
            <p:nvSpPr>
              <p:cNvPr id="266" name="Google Shape;266;p11"/>
              <p:cNvSpPr txBox="1"/>
              <p:nvPr/>
            </p:nvSpPr>
            <p:spPr>
              <a:xfrm>
                <a:off x="5143" y="2686"/>
                <a:ext cx="489"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Married</a:t>
                </a:r>
                <a:endParaRPr sz="1200" b="0" i="0" u="none" strike="noStrike" cap="none">
                  <a:solidFill>
                    <a:schemeClr val="dk1"/>
                  </a:solidFill>
                  <a:latin typeface="Calibri"/>
                  <a:ea typeface="Calibri"/>
                  <a:cs typeface="Calibri"/>
                  <a:sym typeface="Calibri"/>
                </a:endParaRPr>
              </a:p>
            </p:txBody>
          </p:sp>
          <p:sp>
            <p:nvSpPr>
              <p:cNvPr id="267" name="Google Shape;267;p11"/>
              <p:cNvSpPr/>
              <p:nvPr/>
            </p:nvSpPr>
            <p:spPr>
              <a:xfrm>
                <a:off x="4080" y="2976"/>
                <a:ext cx="768" cy="384"/>
              </a:xfrm>
              <a:prstGeom prst="ellipse">
                <a:avLst/>
              </a:prstGeom>
              <a:solidFill>
                <a:srgbClr val="FFFFFF"/>
              </a:solidFill>
              <a:ln w="25400" cap="flat" cmpd="sng">
                <a:solidFill>
                  <a:srgbClr val="3366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CC"/>
                  </a:buClr>
                  <a:buSzPts val="1200"/>
                  <a:buFont typeface="Calibri"/>
                  <a:buNone/>
                </a:pPr>
                <a:r>
                  <a:rPr lang="en-US" sz="1200" b="0" i="0" u="none" strike="noStrike" cap="none">
                    <a:solidFill>
                      <a:srgbClr val="0033CC"/>
                    </a:solidFill>
                    <a:latin typeface="Calibri"/>
                    <a:ea typeface="Calibri"/>
                    <a:cs typeface="Calibri"/>
                    <a:sym typeface="Calibri"/>
                  </a:rPr>
                  <a:t>Taxable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33CC"/>
                  </a:buClr>
                  <a:buSzPts val="1200"/>
                  <a:buFont typeface="Calibri"/>
                  <a:buNone/>
                </a:pPr>
                <a:r>
                  <a:rPr lang="en-US" sz="1200" b="0" i="0" u="none" strike="noStrike" cap="none">
                    <a:solidFill>
                      <a:srgbClr val="0033CC"/>
                    </a:solidFill>
                    <a:latin typeface="Calibri"/>
                    <a:ea typeface="Calibri"/>
                    <a:cs typeface="Calibri"/>
                    <a:sym typeface="Calibri"/>
                  </a:rPr>
                  <a:t>Income</a:t>
                </a:r>
                <a:endParaRPr sz="1200" b="0" i="0" u="none" strike="noStrike" cap="none">
                  <a:solidFill>
                    <a:schemeClr val="dk1"/>
                  </a:solidFill>
                  <a:latin typeface="Calibri"/>
                  <a:ea typeface="Calibri"/>
                  <a:cs typeface="Calibri"/>
                  <a:sym typeface="Calibri"/>
                </a:endParaRPr>
              </a:p>
            </p:txBody>
          </p:sp>
          <p:sp>
            <p:nvSpPr>
              <p:cNvPr id="268" name="Google Shape;268;p11"/>
              <p:cNvSpPr/>
              <p:nvPr/>
            </p:nvSpPr>
            <p:spPr>
              <a:xfrm>
                <a:off x="3840" y="3600"/>
                <a:ext cx="363" cy="299"/>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cxnSp>
            <p:nvCxnSpPr>
              <p:cNvPr id="269" name="Google Shape;269;p11"/>
              <p:cNvCxnSpPr/>
              <p:nvPr/>
            </p:nvCxnSpPr>
            <p:spPr>
              <a:xfrm flipH="1">
                <a:off x="4032" y="3360"/>
                <a:ext cx="432" cy="240"/>
              </a:xfrm>
              <a:prstGeom prst="straightConnector1">
                <a:avLst/>
              </a:prstGeom>
              <a:noFill/>
              <a:ln w="25400" cap="flat" cmpd="sng">
                <a:solidFill>
                  <a:srgbClr val="3366FF"/>
                </a:solidFill>
                <a:prstDash val="solid"/>
                <a:round/>
                <a:headEnd type="none" w="sm" len="sm"/>
                <a:tailEnd type="none" w="sm" len="sm"/>
              </a:ln>
            </p:spPr>
          </p:cxnSp>
          <p:cxnSp>
            <p:nvCxnSpPr>
              <p:cNvPr id="270" name="Google Shape;270;p11"/>
              <p:cNvCxnSpPr/>
              <p:nvPr/>
            </p:nvCxnSpPr>
            <p:spPr>
              <a:xfrm>
                <a:off x="4464" y="3360"/>
                <a:ext cx="432" cy="240"/>
              </a:xfrm>
              <a:prstGeom prst="straightConnector1">
                <a:avLst/>
              </a:prstGeom>
              <a:noFill/>
              <a:ln w="25400" cap="flat" cmpd="sng">
                <a:solidFill>
                  <a:srgbClr val="3366FF"/>
                </a:solidFill>
                <a:prstDash val="solid"/>
                <a:round/>
                <a:headEnd type="none" w="sm" len="sm"/>
                <a:tailEnd type="none" w="sm" len="sm"/>
              </a:ln>
            </p:spPr>
          </p:cxnSp>
          <p:sp>
            <p:nvSpPr>
              <p:cNvPr id="271" name="Google Shape;271;p11"/>
              <p:cNvSpPr txBox="1"/>
              <p:nvPr/>
            </p:nvSpPr>
            <p:spPr>
              <a:xfrm>
                <a:off x="3862" y="3293"/>
                <a:ext cx="372" cy="32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a:solidFill>
                      <a:srgbClr val="0066FF"/>
                    </a:solidFill>
                    <a:latin typeface="Calibri"/>
                    <a:ea typeface="Calibri"/>
                    <a:cs typeface="Calibri"/>
                    <a:sym typeface="Calibri"/>
                  </a:rPr>
                  <a:t>&lt; 80K</a:t>
                </a:r>
                <a:endParaRPr sz="1200" b="0" i="0" u="none" strike="noStrike" cap="none">
                  <a:solidFill>
                    <a:schemeClr val="dk1"/>
                  </a:solidFill>
                  <a:latin typeface="Calibri"/>
                  <a:ea typeface="Calibri"/>
                  <a:cs typeface="Calibri"/>
                  <a:sym typeface="Calibri"/>
                </a:endParaRPr>
              </a:p>
            </p:txBody>
          </p:sp>
          <p:sp>
            <p:nvSpPr>
              <p:cNvPr id="272" name="Google Shape;272;p11"/>
              <p:cNvSpPr txBox="1"/>
              <p:nvPr/>
            </p:nvSpPr>
            <p:spPr>
              <a:xfrm>
                <a:off x="4730" y="3293"/>
                <a:ext cx="428" cy="32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a:solidFill>
                      <a:srgbClr val="0066FF"/>
                    </a:solidFill>
                    <a:latin typeface="Calibri"/>
                    <a:ea typeface="Calibri"/>
                    <a:cs typeface="Calibri"/>
                    <a:sym typeface="Calibri"/>
                  </a:rPr>
                  <a:t>&gt;= 80K</a:t>
                </a:r>
                <a:endParaRPr sz="1200" b="0" i="0" u="none" strike="noStrike" cap="none">
                  <a:solidFill>
                    <a:srgbClr val="0066FF"/>
                  </a:solidFill>
                  <a:latin typeface="Calibri"/>
                  <a:ea typeface="Calibri"/>
                  <a:cs typeface="Calibri"/>
                  <a:sym typeface="Calibri"/>
                </a:endParaRPr>
              </a:p>
            </p:txBody>
          </p:sp>
        </p:grpSp>
        <p:cxnSp>
          <p:nvCxnSpPr>
            <p:cNvPr id="273" name="Google Shape;273;p11"/>
            <p:cNvCxnSpPr/>
            <p:nvPr/>
          </p:nvCxnSpPr>
          <p:spPr>
            <a:xfrm rot="-2664477">
              <a:off x="1536" y="2400"/>
              <a:ext cx="192" cy="192"/>
            </a:xfrm>
            <a:prstGeom prst="straightConnector1">
              <a:avLst/>
            </a:prstGeom>
            <a:noFill/>
            <a:ln w="76200" cap="flat" cmpd="tri">
              <a:solidFill>
                <a:srgbClr val="CC3300"/>
              </a:solidFill>
              <a:prstDash val="solid"/>
              <a:round/>
              <a:headEnd type="none" w="sm" len="sm"/>
              <a:tailEnd type="stealth" w="med" len="med"/>
            </a:ln>
          </p:spPr>
        </p:cxnSp>
      </p:grpSp>
      <p:grpSp>
        <p:nvGrpSpPr>
          <p:cNvPr id="274" name="Google Shape;274;p11"/>
          <p:cNvGrpSpPr/>
          <p:nvPr/>
        </p:nvGrpSpPr>
        <p:grpSpPr>
          <a:xfrm>
            <a:off x="176638" y="2268186"/>
            <a:ext cx="2361098" cy="2512712"/>
            <a:chOff x="48" y="1620"/>
            <a:chExt cx="1680" cy="1788"/>
          </a:xfrm>
        </p:grpSpPr>
        <p:grpSp>
          <p:nvGrpSpPr>
            <p:cNvPr id="275" name="Google Shape;275;p11"/>
            <p:cNvGrpSpPr/>
            <p:nvPr/>
          </p:nvGrpSpPr>
          <p:grpSpPr>
            <a:xfrm>
              <a:off x="48" y="1976"/>
              <a:ext cx="1680" cy="1432"/>
              <a:chOff x="2016" y="1832"/>
              <a:chExt cx="1680" cy="1432"/>
            </a:xfrm>
          </p:grpSpPr>
          <p:grpSp>
            <p:nvGrpSpPr>
              <p:cNvPr id="276" name="Google Shape;276;p11"/>
              <p:cNvGrpSpPr/>
              <p:nvPr/>
            </p:nvGrpSpPr>
            <p:grpSpPr>
              <a:xfrm>
                <a:off x="2016" y="1832"/>
                <a:ext cx="1527" cy="1432"/>
                <a:chOff x="2016" y="1976"/>
                <a:chExt cx="1527" cy="1432"/>
              </a:xfrm>
            </p:grpSpPr>
            <p:sp>
              <p:nvSpPr>
                <p:cNvPr id="277" name="Google Shape;277;p11"/>
                <p:cNvSpPr/>
                <p:nvPr/>
              </p:nvSpPr>
              <p:spPr>
                <a:xfrm>
                  <a:off x="2217" y="1976"/>
                  <a:ext cx="730" cy="283"/>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Refund</a:t>
                  </a:r>
                  <a:endParaRPr sz="1200" b="0" i="0" u="none" strike="noStrike" cap="none">
                    <a:solidFill>
                      <a:schemeClr val="dk1"/>
                    </a:solidFill>
                    <a:latin typeface="Calibri"/>
                    <a:ea typeface="Calibri"/>
                    <a:cs typeface="Calibri"/>
                    <a:sym typeface="Calibri"/>
                  </a:endParaRPr>
                </a:p>
              </p:txBody>
            </p:sp>
            <p:cxnSp>
              <p:nvCxnSpPr>
                <p:cNvPr id="278" name="Google Shape;278;p11"/>
                <p:cNvCxnSpPr/>
                <p:nvPr/>
              </p:nvCxnSpPr>
              <p:spPr>
                <a:xfrm flipH="1">
                  <a:off x="2198" y="2251"/>
                  <a:ext cx="364" cy="224"/>
                </a:xfrm>
                <a:prstGeom prst="straightConnector1">
                  <a:avLst/>
                </a:prstGeom>
                <a:noFill/>
                <a:ln w="9525" cap="flat" cmpd="sng">
                  <a:solidFill>
                    <a:schemeClr val="dk1"/>
                  </a:solidFill>
                  <a:prstDash val="solid"/>
                  <a:round/>
                  <a:headEnd type="none" w="sm" len="sm"/>
                  <a:tailEnd type="none" w="sm" len="sm"/>
                </a:ln>
              </p:spPr>
            </p:cxnSp>
            <p:cxnSp>
              <p:nvCxnSpPr>
                <p:cNvPr id="279" name="Google Shape;279;p11"/>
                <p:cNvCxnSpPr/>
                <p:nvPr/>
              </p:nvCxnSpPr>
              <p:spPr>
                <a:xfrm>
                  <a:off x="2562" y="2251"/>
                  <a:ext cx="363" cy="224"/>
                </a:xfrm>
                <a:prstGeom prst="straightConnector1">
                  <a:avLst/>
                </a:prstGeom>
                <a:noFill/>
                <a:ln w="9525" cap="flat" cmpd="sng">
                  <a:solidFill>
                    <a:schemeClr val="dk1"/>
                  </a:solidFill>
                  <a:prstDash val="solid"/>
                  <a:round/>
                  <a:headEnd type="none" w="sm" len="sm"/>
                  <a:tailEnd type="none" w="sm" len="sm"/>
                </a:ln>
              </p:spPr>
            </p:cxnSp>
            <p:sp>
              <p:nvSpPr>
                <p:cNvPr id="280" name="Google Shape;280;p11"/>
                <p:cNvSpPr/>
                <p:nvPr/>
              </p:nvSpPr>
              <p:spPr>
                <a:xfrm>
                  <a:off x="2016" y="2475"/>
                  <a:ext cx="364" cy="309"/>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sp>
              <p:nvSpPr>
                <p:cNvPr id="281" name="Google Shape;281;p11"/>
                <p:cNvSpPr txBox="1"/>
                <p:nvPr/>
              </p:nvSpPr>
              <p:spPr>
                <a:xfrm>
                  <a:off x="2023" y="2194"/>
                  <a:ext cx="350"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Yes</a:t>
                  </a:r>
                  <a:endParaRPr sz="1200" b="0" i="0" u="none" strike="noStrike" cap="none">
                    <a:solidFill>
                      <a:srgbClr val="000000"/>
                    </a:solidFill>
                    <a:latin typeface="Arial"/>
                    <a:ea typeface="Arial"/>
                    <a:cs typeface="Arial"/>
                    <a:sym typeface="Arial"/>
                  </a:endParaRPr>
                </a:p>
              </p:txBody>
            </p:sp>
            <p:sp>
              <p:nvSpPr>
                <p:cNvPr id="282" name="Google Shape;282;p11"/>
                <p:cNvSpPr txBox="1"/>
                <p:nvPr/>
              </p:nvSpPr>
              <p:spPr>
                <a:xfrm>
                  <a:off x="2786" y="2204"/>
                  <a:ext cx="287"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a:t>
                  </a:r>
                  <a:endParaRPr sz="1200" b="0" i="0" u="none" strike="noStrike" cap="none">
                    <a:solidFill>
                      <a:srgbClr val="000000"/>
                    </a:solidFill>
                    <a:latin typeface="Arial"/>
                    <a:ea typeface="Arial"/>
                    <a:cs typeface="Arial"/>
                    <a:sym typeface="Arial"/>
                  </a:endParaRPr>
                </a:p>
              </p:txBody>
            </p:sp>
            <p:sp>
              <p:nvSpPr>
                <p:cNvPr id="283" name="Google Shape;283;p11"/>
                <p:cNvSpPr/>
                <p:nvPr/>
              </p:nvSpPr>
              <p:spPr>
                <a:xfrm>
                  <a:off x="2671" y="2475"/>
                  <a:ext cx="744" cy="373"/>
                </a:xfrm>
                <a:prstGeom prst="ellipse">
                  <a:avLst/>
                </a:prstGeom>
                <a:solidFill>
                  <a:srgbClr val="FFFFFF"/>
                </a:solidFill>
                <a:ln w="25400" cap="flat" cmpd="sng">
                  <a:solidFill>
                    <a:srgbClr val="3366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CC"/>
                    </a:buClr>
                    <a:buSzPts val="1200"/>
                    <a:buFont typeface="Calibri"/>
                    <a:buNone/>
                  </a:pPr>
                  <a:r>
                    <a:rPr lang="en-US" sz="1200" b="0" i="0" u="none" strike="noStrike" cap="none">
                      <a:solidFill>
                        <a:srgbClr val="0033CC"/>
                      </a:solidFill>
                      <a:latin typeface="Calibri"/>
                      <a:ea typeface="Calibri"/>
                      <a:cs typeface="Calibri"/>
                      <a:sym typeface="Calibri"/>
                    </a:rPr>
                    <a:t>Marital</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33CC"/>
                    </a:buClr>
                    <a:buSzPts val="1200"/>
                    <a:buFont typeface="Calibri"/>
                    <a:buNone/>
                  </a:pPr>
                  <a:r>
                    <a:rPr lang="en-US" sz="1200" b="0" i="0" u="none" strike="noStrike" cap="none">
                      <a:solidFill>
                        <a:srgbClr val="0033CC"/>
                      </a:solidFill>
                      <a:latin typeface="Calibri"/>
                      <a:ea typeface="Calibri"/>
                      <a:cs typeface="Calibri"/>
                      <a:sym typeface="Calibri"/>
                    </a:rPr>
                    <a:t>Status</a:t>
                  </a:r>
                  <a:endParaRPr sz="1200" b="0" i="0" u="none" strike="noStrike" cap="none">
                    <a:solidFill>
                      <a:schemeClr val="dk1"/>
                    </a:solidFill>
                    <a:latin typeface="Calibri"/>
                    <a:ea typeface="Calibri"/>
                    <a:cs typeface="Calibri"/>
                    <a:sym typeface="Calibri"/>
                  </a:endParaRPr>
                </a:p>
              </p:txBody>
            </p:sp>
            <p:cxnSp>
              <p:nvCxnSpPr>
                <p:cNvPr id="284" name="Google Shape;284;p11"/>
                <p:cNvCxnSpPr/>
                <p:nvPr/>
              </p:nvCxnSpPr>
              <p:spPr>
                <a:xfrm flipH="1">
                  <a:off x="2525" y="2848"/>
                  <a:ext cx="436" cy="261"/>
                </a:xfrm>
                <a:prstGeom prst="straightConnector1">
                  <a:avLst/>
                </a:prstGeom>
                <a:noFill/>
                <a:ln w="25400" cap="flat" cmpd="sng">
                  <a:solidFill>
                    <a:srgbClr val="3366FF"/>
                  </a:solidFill>
                  <a:prstDash val="solid"/>
                  <a:round/>
                  <a:headEnd type="none" w="sm" len="sm"/>
                  <a:tailEnd type="none" w="sm" len="sm"/>
                </a:ln>
              </p:spPr>
            </p:cxnSp>
            <p:cxnSp>
              <p:nvCxnSpPr>
                <p:cNvPr id="285" name="Google Shape;285;p11"/>
                <p:cNvCxnSpPr/>
                <p:nvPr/>
              </p:nvCxnSpPr>
              <p:spPr>
                <a:xfrm>
                  <a:off x="2961" y="2848"/>
                  <a:ext cx="400" cy="261"/>
                </a:xfrm>
                <a:prstGeom prst="straightConnector1">
                  <a:avLst/>
                </a:prstGeom>
                <a:noFill/>
                <a:ln w="25400" cap="flat" cmpd="sng">
                  <a:solidFill>
                    <a:srgbClr val="3366FF"/>
                  </a:solidFill>
                  <a:prstDash val="solid"/>
                  <a:round/>
                  <a:headEnd type="none" w="sm" len="sm"/>
                  <a:tailEnd type="none" w="sm" len="sm"/>
                </a:ln>
              </p:spPr>
            </p:cxnSp>
            <p:sp>
              <p:nvSpPr>
                <p:cNvPr id="286" name="Google Shape;286;p11"/>
                <p:cNvSpPr/>
                <p:nvPr/>
              </p:nvSpPr>
              <p:spPr>
                <a:xfrm>
                  <a:off x="3180" y="3109"/>
                  <a:ext cx="363" cy="299"/>
                </a:xfrm>
                <a:prstGeom prst="rect">
                  <a:avLst/>
                </a:prstGeom>
                <a:solidFill>
                  <a:srgbClr val="FFFFFF"/>
                </a:solidFill>
                <a:ln w="5080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No</a:t>
                  </a:r>
                  <a:endParaRPr sz="1200" b="0" i="0" u="none" strike="noStrike" cap="none">
                    <a:solidFill>
                      <a:srgbClr val="000000"/>
                    </a:solidFill>
                    <a:latin typeface="Arial"/>
                    <a:ea typeface="Arial"/>
                    <a:cs typeface="Arial"/>
                    <a:sym typeface="Arial"/>
                  </a:endParaRPr>
                </a:p>
              </p:txBody>
            </p:sp>
            <p:sp>
              <p:nvSpPr>
                <p:cNvPr id="287" name="Google Shape;287;p11"/>
                <p:cNvSpPr/>
                <p:nvPr/>
              </p:nvSpPr>
              <p:spPr>
                <a:xfrm>
                  <a:off x="2343" y="3109"/>
                  <a:ext cx="364" cy="262"/>
                </a:xfrm>
                <a:prstGeom prst="rect">
                  <a:avLst/>
                </a:prstGeom>
                <a:solidFill>
                  <a:srgbClr val="FFFFFF"/>
                </a:solidFill>
                <a:ln w="25400" cap="flat" cmpd="sng">
                  <a:solidFill>
                    <a:srgbClr val="336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Yes</a:t>
                  </a:r>
                  <a:endParaRPr sz="1200" b="0" i="0" u="none" strike="noStrike" cap="none">
                    <a:solidFill>
                      <a:srgbClr val="000000"/>
                    </a:solidFill>
                    <a:latin typeface="Arial"/>
                    <a:ea typeface="Arial"/>
                    <a:cs typeface="Arial"/>
                    <a:sym typeface="Arial"/>
                  </a:endParaRPr>
                </a:p>
              </p:txBody>
            </p:sp>
            <p:sp>
              <p:nvSpPr>
                <p:cNvPr id="288" name="Google Shape;288;p11"/>
                <p:cNvSpPr txBox="1"/>
                <p:nvPr/>
              </p:nvSpPr>
              <p:spPr>
                <a:xfrm>
                  <a:off x="2122" y="2789"/>
                  <a:ext cx="537" cy="32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a:solidFill>
                        <a:srgbClr val="0066FF"/>
                      </a:solidFill>
                      <a:latin typeface="Calibri"/>
                      <a:ea typeface="Calibri"/>
                      <a:cs typeface="Calibri"/>
                      <a:sym typeface="Calibri"/>
                    </a:rPr>
                    <a:t>Single,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a:solidFill>
                        <a:srgbClr val="0066FF"/>
                      </a:solidFill>
                      <a:latin typeface="Calibri"/>
                      <a:ea typeface="Calibri"/>
                      <a:cs typeface="Calibri"/>
                      <a:sym typeface="Calibri"/>
                    </a:rPr>
                    <a:t>Divorced</a:t>
                  </a:r>
                  <a:endParaRPr sz="1200" b="0" i="0" u="none" strike="noStrike" cap="none">
                    <a:solidFill>
                      <a:schemeClr val="dk1"/>
                    </a:solidFill>
                    <a:latin typeface="Calibri"/>
                    <a:ea typeface="Calibri"/>
                    <a:cs typeface="Calibri"/>
                    <a:sym typeface="Calibri"/>
                  </a:endParaRPr>
                </a:p>
              </p:txBody>
            </p:sp>
          </p:grpSp>
          <p:sp>
            <p:nvSpPr>
              <p:cNvPr id="289" name="Google Shape;289;p11"/>
              <p:cNvSpPr txBox="1"/>
              <p:nvPr/>
            </p:nvSpPr>
            <p:spPr>
              <a:xfrm>
                <a:off x="3160" y="2686"/>
                <a:ext cx="536" cy="19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66FF"/>
                  </a:buClr>
                  <a:buSzPts val="1200"/>
                  <a:buFont typeface="Calibri"/>
                  <a:buNone/>
                </a:pPr>
                <a:r>
                  <a:rPr lang="en-US" sz="1200" b="0" i="0" u="none" strike="noStrike" cap="none">
                    <a:solidFill>
                      <a:srgbClr val="0066FF"/>
                    </a:solidFill>
                    <a:latin typeface="Calibri"/>
                    <a:ea typeface="Calibri"/>
                    <a:cs typeface="Calibri"/>
                    <a:sym typeface="Calibri"/>
                  </a:rPr>
                  <a:t>Married</a:t>
                </a:r>
                <a:endParaRPr sz="1200" b="0" i="0" u="none" strike="noStrike" cap="none">
                  <a:solidFill>
                    <a:srgbClr val="0066FF"/>
                  </a:solidFill>
                  <a:latin typeface="Calibri"/>
                  <a:ea typeface="Calibri"/>
                  <a:cs typeface="Calibri"/>
                  <a:sym typeface="Calibri"/>
                </a:endParaRPr>
              </a:p>
            </p:txBody>
          </p:sp>
        </p:grpSp>
        <p:cxnSp>
          <p:nvCxnSpPr>
            <p:cNvPr id="290" name="Google Shape;290;p11"/>
            <p:cNvCxnSpPr/>
            <p:nvPr/>
          </p:nvCxnSpPr>
          <p:spPr>
            <a:xfrm rot="8135523">
              <a:off x="727" y="1757"/>
              <a:ext cx="402" cy="26"/>
            </a:xfrm>
            <a:prstGeom prst="straightConnector1">
              <a:avLst/>
            </a:prstGeom>
            <a:noFill/>
            <a:ln w="76200" cap="flat" cmpd="tri">
              <a:solidFill>
                <a:srgbClr val="CC3300"/>
              </a:solidFill>
              <a:prstDash val="solid"/>
              <a:round/>
              <a:headEnd type="none" w="sm" len="sm"/>
              <a:tailEnd type="stealth"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2"/>
          <p:cNvSpPr txBox="1">
            <a:spLocks noGrp="1"/>
          </p:cNvSpPr>
          <p:nvPr>
            <p:ph type="title"/>
          </p:nvPr>
        </p:nvSpPr>
        <p:spPr>
          <a:xfrm>
            <a:off x="617928"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Practical Issues with Decision Trees</a:t>
            </a:r>
            <a:endParaRPr sz="4000" dirty="0">
              <a:latin typeface="Franklin Gothic Book" panose="020B0503020102020204" pitchFamily="34" charset="0"/>
            </a:endParaRPr>
          </a:p>
        </p:txBody>
      </p:sp>
      <p:sp>
        <p:nvSpPr>
          <p:cNvPr id="297" name="Google Shape;297;p12"/>
          <p:cNvSpPr txBox="1">
            <a:spLocks noGrp="1"/>
          </p:cNvSpPr>
          <p:nvPr>
            <p:ph type="body" idx="1"/>
          </p:nvPr>
        </p:nvSpPr>
        <p:spPr>
          <a:xfrm>
            <a:off x="741753" y="1524985"/>
            <a:ext cx="7922860" cy="2840347"/>
          </a:xfrm>
          <a:prstGeom prst="rect">
            <a:avLst/>
          </a:prstGeom>
          <a:noFill/>
          <a:ln>
            <a:noFill/>
          </a:ln>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When do we stop building the tree?</a:t>
            </a:r>
            <a:endParaRPr dirty="0"/>
          </a:p>
          <a:p>
            <a:pPr marL="685800" lvl="1" indent="-228600" algn="l" rtl="0">
              <a:lnSpc>
                <a:spcPct val="90000"/>
              </a:lnSpc>
              <a:spcBef>
                <a:spcPts val="500"/>
              </a:spcBef>
              <a:spcAft>
                <a:spcPts val="0"/>
              </a:spcAft>
              <a:buClr>
                <a:schemeClr val="dk1"/>
              </a:buClr>
              <a:buSzPts val="2400"/>
              <a:buChar char="•"/>
            </a:pPr>
            <a:r>
              <a:rPr lang="en-US" dirty="0"/>
              <a:t>All data instances have been evaluated</a:t>
            </a:r>
            <a:endParaRPr dirty="0"/>
          </a:p>
          <a:p>
            <a:pPr marL="685800" lvl="1" indent="-228600" algn="l" rtl="0">
              <a:lnSpc>
                <a:spcPct val="90000"/>
              </a:lnSpc>
              <a:spcBef>
                <a:spcPts val="500"/>
              </a:spcBef>
              <a:spcAft>
                <a:spcPts val="0"/>
              </a:spcAft>
              <a:buClr>
                <a:schemeClr val="dk1"/>
              </a:buClr>
              <a:buSzPts val="2400"/>
              <a:buChar char="•"/>
            </a:pPr>
            <a:r>
              <a:rPr lang="en-US" dirty="0"/>
              <a:t>All attributes have been added to the tree</a:t>
            </a:r>
            <a:endParaRPr dirty="0"/>
          </a:p>
          <a:p>
            <a:pPr marL="685800" lvl="1" indent="-228600" algn="l" rtl="0">
              <a:lnSpc>
                <a:spcPct val="90000"/>
              </a:lnSpc>
              <a:spcBef>
                <a:spcPts val="500"/>
              </a:spcBef>
              <a:spcAft>
                <a:spcPts val="0"/>
              </a:spcAft>
              <a:buClr>
                <a:schemeClr val="dk1"/>
              </a:buClr>
              <a:buSzPts val="2400"/>
              <a:buChar char="•"/>
            </a:pPr>
            <a:r>
              <a:rPr lang="en-US" dirty="0"/>
              <a:t>Remaining data instances are “similar enough”</a:t>
            </a:r>
            <a:endParaRPr dirty="0"/>
          </a:p>
          <a:p>
            <a:pPr marL="1143000" lvl="2" indent="-228600" algn="l" rtl="0">
              <a:lnSpc>
                <a:spcPct val="90000"/>
              </a:lnSpc>
              <a:spcBef>
                <a:spcPts val="500"/>
              </a:spcBef>
              <a:spcAft>
                <a:spcPts val="0"/>
              </a:spcAft>
              <a:buClr>
                <a:schemeClr val="dk1"/>
              </a:buClr>
              <a:buSzPts val="2000"/>
              <a:buChar char="•"/>
            </a:pPr>
            <a:r>
              <a:rPr lang="en-US" dirty="0"/>
              <a:t>In this case, </a:t>
            </a:r>
            <a:r>
              <a:rPr lang="en-US" b="1" dirty="0"/>
              <a:t>there</a:t>
            </a:r>
            <a:r>
              <a:rPr lang="en-US" dirty="0"/>
              <a:t> </a:t>
            </a:r>
            <a:r>
              <a:rPr lang="en-US" b="1" dirty="0"/>
              <a:t>will be classification errors </a:t>
            </a:r>
            <a:r>
              <a:rPr lang="en-US" dirty="0"/>
              <a:t>that the analyst/customer must be willing to deal with</a:t>
            </a:r>
            <a:endParaRPr dirty="0"/>
          </a:p>
          <a:p>
            <a:pPr marL="228600" lvl="0" indent="-228600" algn="l" rtl="0">
              <a:lnSpc>
                <a:spcPct val="90000"/>
              </a:lnSpc>
              <a:spcBef>
                <a:spcPts val="1000"/>
              </a:spcBef>
              <a:spcAft>
                <a:spcPts val="0"/>
              </a:spcAft>
              <a:buClr>
                <a:schemeClr val="dk1"/>
              </a:buClr>
              <a:buSzPts val="2800"/>
              <a:buChar char="•"/>
            </a:pPr>
            <a:r>
              <a:rPr lang="en-US" dirty="0"/>
              <a:t>What happens when we use continuous attributes?</a:t>
            </a:r>
            <a:endParaRPr dirty="0"/>
          </a:p>
          <a:p>
            <a:pPr marL="685800" lvl="1" indent="-228600" algn="l" rtl="0">
              <a:lnSpc>
                <a:spcPct val="90000"/>
              </a:lnSpc>
              <a:spcBef>
                <a:spcPts val="500"/>
              </a:spcBef>
              <a:spcAft>
                <a:spcPts val="0"/>
              </a:spcAft>
              <a:buClr>
                <a:schemeClr val="dk1"/>
              </a:buClr>
              <a:buSzPts val="2400"/>
              <a:buChar char="•"/>
            </a:pPr>
            <a:r>
              <a:rPr lang="en-US" dirty="0"/>
              <a:t>The decision tree algorithm is forced to discretize the data itself, potentially leading to suboptimal discretization</a:t>
            </a:r>
            <a:endParaRPr dirty="0"/>
          </a:p>
        </p:txBody>
      </p:sp>
      <p:sp>
        <p:nvSpPr>
          <p:cNvPr id="298" name="Google Shape;2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3"/>
          <p:cNvSpPr txBox="1">
            <a:spLocks noGrp="1"/>
          </p:cNvSpPr>
          <p:nvPr>
            <p:ph type="title"/>
          </p:nvPr>
        </p:nvSpPr>
        <p:spPr>
          <a:xfrm>
            <a:off x="617928"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Several Notes about Decision Trees</a:t>
            </a:r>
            <a:endParaRPr sz="4000" dirty="0">
              <a:latin typeface="Franklin Gothic Book" panose="020B0503020102020204" pitchFamily="34" charset="0"/>
            </a:endParaRPr>
          </a:p>
        </p:txBody>
      </p:sp>
      <p:sp>
        <p:nvSpPr>
          <p:cNvPr id="305" name="Google Shape;305;p13"/>
          <p:cNvSpPr txBox="1">
            <a:spLocks noGrp="1"/>
          </p:cNvSpPr>
          <p:nvPr>
            <p:ph type="body" idx="1"/>
          </p:nvPr>
        </p:nvSpPr>
        <p:spPr>
          <a:xfrm>
            <a:off x="732228" y="1524985"/>
            <a:ext cx="7922860" cy="2840347"/>
          </a:xfrm>
          <a:prstGeom prst="rect">
            <a:avLst/>
          </a:prstGeom>
          <a:noFill/>
          <a:ln>
            <a:noFill/>
          </a:ln>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Clr>
                <a:schemeClr val="dk1"/>
              </a:buClr>
              <a:buSzPts val="2800"/>
              <a:buChar char="•"/>
            </a:pPr>
            <a:r>
              <a:rPr lang="en-US" dirty="0"/>
              <a:t>Pros: </a:t>
            </a:r>
            <a:endParaRPr dirty="0"/>
          </a:p>
          <a:p>
            <a:pPr marL="685800" lvl="1" indent="-228600" algn="l" rtl="0">
              <a:lnSpc>
                <a:spcPct val="90000"/>
              </a:lnSpc>
              <a:spcBef>
                <a:spcPts val="500"/>
              </a:spcBef>
              <a:spcAft>
                <a:spcPts val="0"/>
              </a:spcAft>
              <a:buClr>
                <a:schemeClr val="dk1"/>
              </a:buClr>
              <a:buSzPts val="2400"/>
              <a:buChar char="•"/>
            </a:pPr>
            <a:r>
              <a:rPr lang="en-US" dirty="0"/>
              <a:t>Easy to interpret for small-sized trees</a:t>
            </a:r>
            <a:endParaRPr dirty="0"/>
          </a:p>
          <a:p>
            <a:pPr marL="685800" lvl="1" indent="-228600" algn="l" rtl="0">
              <a:lnSpc>
                <a:spcPct val="90000"/>
              </a:lnSpc>
              <a:spcBef>
                <a:spcPts val="500"/>
              </a:spcBef>
              <a:spcAft>
                <a:spcPts val="0"/>
              </a:spcAft>
              <a:buClr>
                <a:schemeClr val="dk1"/>
              </a:buClr>
              <a:buSzPts val="2400"/>
              <a:buChar char="•"/>
            </a:pPr>
            <a:r>
              <a:rPr lang="en-US" dirty="0"/>
              <a:t>Don’t require any scaling</a:t>
            </a:r>
            <a:endParaRPr dirty="0"/>
          </a:p>
          <a:p>
            <a:pPr marL="685800" lvl="1" indent="-228600" algn="l" rtl="0">
              <a:lnSpc>
                <a:spcPct val="90000"/>
              </a:lnSpc>
              <a:spcBef>
                <a:spcPts val="500"/>
              </a:spcBef>
              <a:spcAft>
                <a:spcPts val="0"/>
              </a:spcAft>
              <a:buClr>
                <a:schemeClr val="dk1"/>
              </a:buClr>
              <a:buSzPts val="2400"/>
              <a:buChar char="•"/>
            </a:pPr>
            <a:r>
              <a:rPr lang="en-US" dirty="0"/>
              <a:t>Extremely fast at classifying unknown records</a:t>
            </a:r>
            <a:endParaRPr dirty="0"/>
          </a:p>
          <a:p>
            <a:pPr marL="685800" lvl="1" indent="-228600" algn="l" rtl="0">
              <a:lnSpc>
                <a:spcPct val="90000"/>
              </a:lnSpc>
              <a:spcBef>
                <a:spcPts val="500"/>
              </a:spcBef>
              <a:spcAft>
                <a:spcPts val="0"/>
              </a:spcAft>
              <a:buClr>
                <a:schemeClr val="dk1"/>
              </a:buClr>
              <a:buSzPts val="2400"/>
              <a:buChar char="•"/>
            </a:pPr>
            <a:r>
              <a:rPr lang="en-US" dirty="0"/>
              <a:t>Can easily handle redundant or irrelevant attributes (unless the attributes are interacting)</a:t>
            </a:r>
            <a:endParaRPr dirty="0"/>
          </a:p>
          <a:p>
            <a:pPr marL="228600" lvl="0" indent="-228600" algn="l" rtl="0">
              <a:lnSpc>
                <a:spcPct val="90000"/>
              </a:lnSpc>
              <a:spcBef>
                <a:spcPts val="1000"/>
              </a:spcBef>
              <a:spcAft>
                <a:spcPts val="0"/>
              </a:spcAft>
              <a:buClr>
                <a:schemeClr val="dk1"/>
              </a:buClr>
              <a:buSzPts val="2800"/>
              <a:buChar char="•"/>
            </a:pPr>
            <a:r>
              <a:rPr lang="en-US" dirty="0"/>
              <a:t>Cons: </a:t>
            </a:r>
            <a:endParaRPr dirty="0"/>
          </a:p>
          <a:p>
            <a:pPr marL="685800" lvl="1" indent="-228600" algn="l" rtl="0">
              <a:lnSpc>
                <a:spcPct val="90000"/>
              </a:lnSpc>
              <a:spcBef>
                <a:spcPts val="500"/>
              </a:spcBef>
              <a:spcAft>
                <a:spcPts val="0"/>
              </a:spcAft>
              <a:buClr>
                <a:schemeClr val="dk1"/>
              </a:buClr>
              <a:buSzPts val="2400"/>
              <a:buChar char="•"/>
            </a:pPr>
            <a:r>
              <a:rPr lang="en-US" dirty="0"/>
              <a:t>Space of possible decision trees is exponentially large</a:t>
            </a:r>
            <a:endParaRPr dirty="0"/>
          </a:p>
          <a:p>
            <a:pPr marL="685800" lvl="1" indent="-228600" algn="l" rtl="0">
              <a:lnSpc>
                <a:spcPct val="90000"/>
              </a:lnSpc>
              <a:spcBef>
                <a:spcPts val="500"/>
              </a:spcBef>
              <a:spcAft>
                <a:spcPts val="0"/>
              </a:spcAft>
              <a:buClr>
                <a:schemeClr val="dk1"/>
              </a:buClr>
              <a:buSzPts val="2400"/>
              <a:buChar char="•"/>
            </a:pPr>
            <a:r>
              <a:rPr lang="en-US" dirty="0"/>
              <a:t>Each decision boundary involves only a single attribute</a:t>
            </a:r>
            <a:endParaRPr dirty="0"/>
          </a:p>
          <a:p>
            <a:pPr marL="685800" lvl="1" indent="-76200" algn="l" rtl="0">
              <a:lnSpc>
                <a:spcPct val="90000"/>
              </a:lnSpc>
              <a:spcBef>
                <a:spcPts val="500"/>
              </a:spcBef>
              <a:spcAft>
                <a:spcPts val="0"/>
              </a:spcAft>
              <a:buClr>
                <a:schemeClr val="dk1"/>
              </a:buClr>
              <a:buSzPts val="2400"/>
              <a:buNone/>
            </a:pPr>
            <a:endParaRPr sz="2000" dirty="0"/>
          </a:p>
        </p:txBody>
      </p:sp>
      <p:sp>
        <p:nvSpPr>
          <p:cNvPr id="306" name="Google Shape;30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4"/>
          <p:cNvSpPr txBox="1">
            <a:spLocks noGrp="1"/>
          </p:cNvSpPr>
          <p:nvPr>
            <p:ph type="title"/>
          </p:nvPr>
        </p:nvSpPr>
        <p:spPr>
          <a:xfrm>
            <a:off x="617928"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Implementation</a:t>
            </a:r>
            <a:endParaRPr sz="4000" dirty="0">
              <a:latin typeface="Franklin Gothic Book" panose="020B0503020102020204" pitchFamily="34" charset="0"/>
            </a:endParaRPr>
          </a:p>
        </p:txBody>
      </p:sp>
      <p:sp>
        <p:nvSpPr>
          <p:cNvPr id="313" name="Google Shape;313;p14"/>
          <p:cNvSpPr txBox="1">
            <a:spLocks noGrp="1"/>
          </p:cNvSpPr>
          <p:nvPr>
            <p:ph type="body" idx="1"/>
          </p:nvPr>
        </p:nvSpPr>
        <p:spPr>
          <a:xfrm>
            <a:off x="675078" y="1582135"/>
            <a:ext cx="7922860" cy="3779768"/>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800"/>
              <a:buNone/>
            </a:pPr>
            <a:r>
              <a:rPr lang="en-US" sz="1800" dirty="0" err="1">
                <a:latin typeface="Helvetica Neue"/>
                <a:ea typeface="Helvetica Neue"/>
                <a:cs typeface="Helvetica Neue"/>
                <a:sym typeface="Helvetica Neue"/>
              </a:rPr>
              <a:t>Sklearn.tree.DecisionTreeClassifier</a:t>
            </a:r>
            <a:endParaRPr sz="1800" dirty="0">
              <a:latin typeface="Helvetica Neue"/>
              <a:ea typeface="Helvetica Neue"/>
              <a:cs typeface="Helvetica Neue"/>
              <a:sym typeface="Helvetica Neue"/>
            </a:endParaRPr>
          </a:p>
          <a:p>
            <a:pPr marL="0" lvl="0" indent="0" algn="l" rtl="0">
              <a:lnSpc>
                <a:spcPct val="100000"/>
              </a:lnSpc>
              <a:spcBef>
                <a:spcPts val="0"/>
              </a:spcBef>
              <a:spcAft>
                <a:spcPts val="0"/>
              </a:spcAft>
              <a:buSzPts val="1400"/>
              <a:buNone/>
            </a:pPr>
            <a:r>
              <a:rPr lang="en-US" sz="1400" u="sng" dirty="0">
                <a:solidFill>
                  <a:schemeClr val="hlink"/>
                </a:solidFill>
                <a:latin typeface="Helvetica Neue"/>
                <a:ea typeface="Helvetica Neue"/>
                <a:cs typeface="Helvetica Neue"/>
                <a:sym typeface="Helvetica Neue"/>
                <a:hlinkClick r:id="rId3"/>
              </a:rPr>
              <a:t>https://scikit-learn.org/stable/modules/generated/sklearn.tree.DecisionTreeClassifier.html</a:t>
            </a:r>
            <a:endParaRPr sz="1400" dirty="0"/>
          </a:p>
          <a:p>
            <a:pPr marL="457200" lvl="0" indent="-457200" algn="l" rtl="0">
              <a:lnSpc>
                <a:spcPct val="100000"/>
              </a:lnSpc>
              <a:spcBef>
                <a:spcPts val="0"/>
              </a:spcBef>
              <a:spcAft>
                <a:spcPts val="0"/>
              </a:spcAft>
              <a:buClr>
                <a:schemeClr val="dk1"/>
              </a:buClr>
              <a:buSzPts val="1800"/>
              <a:buFont typeface="Arial"/>
              <a:buAutoNum type="arabicPeriod"/>
            </a:pPr>
            <a:r>
              <a:rPr lang="en-US" sz="1800" dirty="0"/>
              <a:t>Scrub the data (cleaning, preprocessing feature engineering, selection…)</a:t>
            </a:r>
            <a:endParaRPr dirty="0"/>
          </a:p>
          <a:p>
            <a:pPr marL="798512" lvl="2" indent="-285750" algn="l" rtl="0">
              <a:lnSpc>
                <a:spcPct val="100000"/>
              </a:lnSpc>
              <a:spcBef>
                <a:spcPts val="0"/>
              </a:spcBef>
              <a:spcAft>
                <a:spcPts val="0"/>
              </a:spcAft>
              <a:buClr>
                <a:schemeClr val="dk1"/>
              </a:buClr>
              <a:buSzPts val="1800"/>
              <a:buChar char="•"/>
            </a:pPr>
            <a:r>
              <a:rPr lang="en-US" sz="1800" dirty="0" err="1"/>
              <a:t>Sklearn</a:t>
            </a:r>
            <a:r>
              <a:rPr lang="en-US" sz="1800" dirty="0"/>
              <a:t> decision tree package does not take null values or the values with non-numeric types</a:t>
            </a:r>
            <a:endParaRPr dirty="0"/>
          </a:p>
          <a:p>
            <a:pPr marL="457200" lvl="0" indent="-457200" algn="l" rtl="0">
              <a:lnSpc>
                <a:spcPct val="100000"/>
              </a:lnSpc>
              <a:spcBef>
                <a:spcPts val="0"/>
              </a:spcBef>
              <a:spcAft>
                <a:spcPts val="0"/>
              </a:spcAft>
              <a:buClr>
                <a:schemeClr val="dk1"/>
              </a:buClr>
              <a:buSzPts val="1800"/>
              <a:buFont typeface="Arial"/>
              <a:buAutoNum type="arabicPeriod"/>
            </a:pPr>
            <a:r>
              <a:rPr lang="en-US" sz="1800" dirty="0"/>
              <a:t>Specify the features (X) and target (y)</a:t>
            </a:r>
            <a:endParaRPr dirty="0"/>
          </a:p>
          <a:p>
            <a:pPr marL="457200" lvl="0" indent="-457200" algn="l" rtl="0">
              <a:lnSpc>
                <a:spcPct val="100000"/>
              </a:lnSpc>
              <a:spcBef>
                <a:spcPts val="0"/>
              </a:spcBef>
              <a:spcAft>
                <a:spcPts val="0"/>
              </a:spcAft>
              <a:buClr>
                <a:schemeClr val="dk1"/>
              </a:buClr>
              <a:buSzPts val="1800"/>
              <a:buFont typeface="Arial"/>
              <a:buAutoNum type="arabicPeriod"/>
            </a:pPr>
            <a:r>
              <a:rPr lang="en-US" sz="1800" dirty="0"/>
              <a:t>Split the data into training and testing sets</a:t>
            </a:r>
            <a:endParaRPr dirty="0"/>
          </a:p>
          <a:p>
            <a:pPr marL="855662" lvl="2" indent="-342900" algn="l" rtl="0">
              <a:lnSpc>
                <a:spcPct val="100000"/>
              </a:lnSpc>
              <a:spcBef>
                <a:spcPts val="0"/>
              </a:spcBef>
              <a:spcAft>
                <a:spcPts val="0"/>
              </a:spcAft>
              <a:buClr>
                <a:schemeClr val="dk1"/>
              </a:buClr>
              <a:buSzPts val="1800"/>
              <a:buChar char="•"/>
            </a:pPr>
            <a:r>
              <a:rPr lang="en-US" sz="1800" dirty="0" err="1"/>
              <a:t>sklearn.model_selection.train_test_split</a:t>
            </a:r>
            <a:r>
              <a:rPr lang="en-US" sz="1800" dirty="0"/>
              <a:t>() </a:t>
            </a:r>
            <a:r>
              <a:rPr lang="en-US" sz="1800" u="sng" dirty="0">
                <a:solidFill>
                  <a:schemeClr val="hlink"/>
                </a:solidFill>
                <a:hlinkClick r:id="rId4"/>
              </a:rPr>
              <a:t>https://scikit-learn.org/stable/modules/generated/sklearn.model_selection.train_test_split.html</a:t>
            </a:r>
            <a:endParaRPr sz="1800" dirty="0"/>
          </a:p>
          <a:p>
            <a:pPr marL="457200" lvl="0" indent="-457200" algn="l" rtl="0">
              <a:lnSpc>
                <a:spcPct val="100000"/>
              </a:lnSpc>
              <a:spcBef>
                <a:spcPts val="0"/>
              </a:spcBef>
              <a:spcAft>
                <a:spcPts val="0"/>
              </a:spcAft>
              <a:buClr>
                <a:schemeClr val="dk1"/>
              </a:buClr>
              <a:buSzPts val="1800"/>
              <a:buFont typeface="Arial"/>
              <a:buAutoNum type="arabicPeriod"/>
            </a:pPr>
            <a:r>
              <a:rPr lang="en-US" sz="1800" dirty="0"/>
              <a:t>Generate the tree </a:t>
            </a:r>
            <a:endParaRPr dirty="0"/>
          </a:p>
          <a:p>
            <a:pPr marL="798512" lvl="2" indent="-285750" algn="l" rtl="0">
              <a:lnSpc>
                <a:spcPct val="100000"/>
              </a:lnSpc>
              <a:spcBef>
                <a:spcPts val="0"/>
              </a:spcBef>
              <a:spcAft>
                <a:spcPts val="0"/>
              </a:spcAft>
              <a:buClr>
                <a:schemeClr val="dk1"/>
              </a:buClr>
              <a:buSzPts val="1800"/>
              <a:buChar char="•"/>
            </a:pPr>
            <a:r>
              <a:rPr lang="en-US" sz="1800" dirty="0"/>
              <a:t>Specify the parameters: </a:t>
            </a:r>
            <a:r>
              <a:rPr lang="en-US" sz="1800" dirty="0" err="1"/>
              <a:t>max_depth</a:t>
            </a:r>
            <a:r>
              <a:rPr lang="en-US" sz="1800" dirty="0"/>
              <a:t>, </a:t>
            </a:r>
            <a:endParaRPr dirty="0"/>
          </a:p>
          <a:p>
            <a:pPr marL="457200" lvl="0" indent="-457200" algn="l" rtl="0">
              <a:lnSpc>
                <a:spcPct val="100000"/>
              </a:lnSpc>
              <a:spcBef>
                <a:spcPts val="0"/>
              </a:spcBef>
              <a:spcAft>
                <a:spcPts val="0"/>
              </a:spcAft>
              <a:buClr>
                <a:schemeClr val="dk1"/>
              </a:buClr>
              <a:buSzPts val="1800"/>
              <a:buFont typeface="Arial"/>
              <a:buAutoNum type="arabicPeriod"/>
            </a:pPr>
            <a:r>
              <a:rPr lang="en-US" sz="1800" dirty="0"/>
              <a:t>Make the prediction</a:t>
            </a:r>
            <a:endParaRPr dirty="0"/>
          </a:p>
        </p:txBody>
      </p:sp>
      <p:sp>
        <p:nvSpPr>
          <p:cNvPr id="314" name="Google Shape;31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5"/>
          <p:cNvSpPr txBox="1">
            <a:spLocks noGrp="1"/>
          </p:cNvSpPr>
          <p:nvPr>
            <p:ph type="title"/>
          </p:nvPr>
        </p:nvSpPr>
        <p:spPr>
          <a:xfrm>
            <a:off x="615701" y="419100"/>
            <a:ext cx="7922860" cy="80465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Implementation</a:t>
            </a:r>
            <a:endParaRPr sz="4000" dirty="0">
              <a:latin typeface="Franklin Gothic Book" panose="020B0503020102020204" pitchFamily="34" charset="0"/>
            </a:endParaRPr>
          </a:p>
        </p:txBody>
      </p:sp>
      <p:sp>
        <p:nvSpPr>
          <p:cNvPr id="321" name="Google Shape;3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pic>
        <p:nvPicPr>
          <p:cNvPr id="322" name="Google Shape;322;p15"/>
          <p:cNvPicPr preferRelativeResize="0"/>
          <p:nvPr/>
        </p:nvPicPr>
        <p:blipFill rotWithShape="1">
          <a:blip r:embed="rId3">
            <a:alphaModFix/>
          </a:blip>
          <a:srcRect/>
          <a:stretch/>
        </p:blipFill>
        <p:spPr>
          <a:xfrm>
            <a:off x="781296" y="1208117"/>
            <a:ext cx="7573179" cy="42884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a:off x="469727" y="159738"/>
            <a:ext cx="8157544"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Implementation</a:t>
            </a:r>
            <a:endParaRPr sz="4000" dirty="0">
              <a:latin typeface="Franklin Gothic Book" panose="020B0503020102020204" pitchFamily="34" charset="0"/>
            </a:endParaRPr>
          </a:p>
        </p:txBody>
      </p:sp>
      <p:sp>
        <p:nvSpPr>
          <p:cNvPr id="329" name="Google Shape;329;p16"/>
          <p:cNvSpPr txBox="1">
            <a:spLocks noGrp="1"/>
          </p:cNvSpPr>
          <p:nvPr>
            <p:ph type="body" idx="1"/>
          </p:nvPr>
        </p:nvSpPr>
        <p:spPr>
          <a:xfrm>
            <a:off x="669752" y="1543467"/>
            <a:ext cx="8157544" cy="3762671"/>
          </a:xfrm>
          <a:prstGeom prst="rect">
            <a:avLst/>
          </a:prstGeom>
          <a:noFill/>
          <a:ln>
            <a:noFill/>
          </a:ln>
        </p:spPr>
        <p:txBody>
          <a:bodyPr spcFirstLastPara="1" wrap="square" lIns="91425" tIns="45700" rIns="91425" bIns="45700" anchor="ctr" anchorCtr="0">
            <a:normAutofit/>
          </a:bodyPr>
          <a:lstStyle/>
          <a:p>
            <a:pPr marL="457200" lvl="0" indent="-449580" algn="l" rtl="0">
              <a:lnSpc>
                <a:spcPct val="100000"/>
              </a:lnSpc>
              <a:spcBef>
                <a:spcPts val="480"/>
              </a:spcBef>
              <a:spcAft>
                <a:spcPts val="0"/>
              </a:spcAft>
              <a:buClr>
                <a:schemeClr val="tx1"/>
              </a:buClr>
              <a:buSzPts val="3480"/>
              <a:buChar char="•"/>
            </a:pPr>
            <a:r>
              <a:rPr lang="en-US" dirty="0"/>
              <a:t>Visualize the tree:</a:t>
            </a: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a:p>
            <a:pPr marL="457200" lvl="0" indent="-228600" algn="l" rtl="0">
              <a:lnSpc>
                <a:spcPct val="100000"/>
              </a:lnSpc>
              <a:spcBef>
                <a:spcPts val="480"/>
              </a:spcBef>
              <a:spcAft>
                <a:spcPts val="0"/>
              </a:spcAft>
              <a:buSzPts val="3480"/>
              <a:buNone/>
            </a:pPr>
            <a:endParaRPr dirty="0"/>
          </a:p>
        </p:txBody>
      </p:sp>
      <p:pic>
        <p:nvPicPr>
          <p:cNvPr id="330" name="Google Shape;330;p16"/>
          <p:cNvPicPr preferRelativeResize="0"/>
          <p:nvPr/>
        </p:nvPicPr>
        <p:blipFill rotWithShape="1">
          <a:blip r:embed="rId3">
            <a:alphaModFix/>
          </a:blip>
          <a:srcRect/>
          <a:stretch/>
        </p:blipFill>
        <p:spPr>
          <a:xfrm>
            <a:off x="1459264" y="2009199"/>
            <a:ext cx="5909162" cy="30853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7"/>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dirty="0">
                <a:latin typeface="Franklin Gothic Book" panose="020B0503020102020204" pitchFamily="34" charset="0"/>
              </a:rPr>
              <a:t>KNN Classifier</a:t>
            </a:r>
            <a:endParaRPr dirty="0">
              <a:latin typeface="Franklin Gothic Book" panose="020B0503020102020204" pitchFamily="34" charset="0"/>
            </a:endParaRPr>
          </a:p>
        </p:txBody>
      </p:sp>
      <p:sp>
        <p:nvSpPr>
          <p:cNvPr id="337" name="Google Shape;337;p17"/>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480"/>
              </a:spcBef>
              <a:spcAft>
                <a:spcPts val="0"/>
              </a:spcAft>
              <a:buSzPts val="3480"/>
              <a:buNone/>
            </a:pPr>
            <a:endParaRPr dirty="0"/>
          </a:p>
        </p:txBody>
      </p:sp>
      <p:sp>
        <p:nvSpPr>
          <p:cNvPr id="338" name="Google Shape;338;p17"/>
          <p:cNvSpPr txBox="1">
            <a:spLocks noGrp="1"/>
          </p:cNvSpPr>
          <p:nvPr>
            <p:ph type="ftr" idx="11"/>
          </p:nvPr>
        </p:nvSpPr>
        <p:spPr>
          <a:xfrm>
            <a:off x="490888" y="5258597"/>
            <a:ext cx="6751457" cy="349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rgbClr val="0B4183"/>
              </a:solidFill>
              <a:latin typeface="Corbel"/>
              <a:ea typeface="Corbel"/>
              <a:cs typeface="Corbel"/>
              <a:sym typeface="Corbel"/>
            </a:endParaRPr>
          </a:p>
        </p:txBody>
      </p:sp>
      <p:sp>
        <p:nvSpPr>
          <p:cNvPr id="339" name="Google Shape;339;p17"/>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8"/>
          <p:cNvSpPr txBox="1">
            <a:spLocks noGrp="1"/>
          </p:cNvSpPr>
          <p:nvPr>
            <p:ph type="title"/>
          </p:nvPr>
        </p:nvSpPr>
        <p:spPr>
          <a:xfrm>
            <a:off x="608403" y="409291"/>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K Nearest Neighbor Classifier</a:t>
            </a:r>
            <a:endParaRPr sz="4000" dirty="0">
              <a:latin typeface="Franklin Gothic Book" panose="020B0503020102020204" pitchFamily="34" charset="0"/>
            </a:endParaRPr>
          </a:p>
        </p:txBody>
      </p:sp>
      <p:sp>
        <p:nvSpPr>
          <p:cNvPr id="346" name="Google Shape;34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
        <p:nvSpPr>
          <p:cNvPr id="347" name="Google Shape;347;p18"/>
          <p:cNvSpPr/>
          <p:nvPr/>
        </p:nvSpPr>
        <p:spPr>
          <a:xfrm>
            <a:off x="727686" y="1409764"/>
            <a:ext cx="7548053" cy="3771900"/>
          </a:xfrm>
          <a:prstGeom prst="rect">
            <a:avLst/>
          </a:prstGeom>
          <a:noFill/>
          <a:ln>
            <a:noFill/>
          </a:ln>
        </p:spPr>
        <p:txBody>
          <a:bodyPr spcFirstLastPara="1" wrap="square" lIns="91425" tIns="45700" rIns="91425" bIns="45700" anchor="t" anchorCtr="0">
            <a:noAutofit/>
          </a:bodyPr>
          <a:lstStyle/>
          <a:p>
            <a:pPr marL="257175" marR="0" lvl="0" indent="-257175" algn="l" rtl="0">
              <a:lnSpc>
                <a:spcPct val="100000"/>
              </a:lnSpc>
              <a:spcBef>
                <a:spcPts val="0"/>
              </a:spcBef>
              <a:spcAft>
                <a:spcPts val="0"/>
              </a:spcAft>
              <a:buClr>
                <a:schemeClr val="tx1"/>
              </a:buClr>
              <a:buSzPts val="1500"/>
              <a:buFont typeface="Arial"/>
              <a:buChar char="●"/>
            </a:pPr>
            <a:r>
              <a:rPr lang="en-US" sz="2400" b="0" i="0" u="none" strike="noStrike" cap="none" dirty="0">
                <a:solidFill>
                  <a:srgbClr val="084183"/>
                </a:solidFill>
                <a:latin typeface="Helvetica Neue" panose="020B0604020202020204" charset="0"/>
                <a:ea typeface="Helvetica Neue"/>
                <a:cs typeface="Helvetica Neue"/>
                <a:sym typeface="Helvetica Neue"/>
              </a:rPr>
              <a:t>Basic idea: label an instance based on those in the training set that are most similar to it, i.e., the k nearest neighbors</a:t>
            </a:r>
            <a:endParaRPr sz="2400" b="0" i="0" u="none" strike="noStrike" cap="none" dirty="0">
              <a:solidFill>
                <a:srgbClr val="084183"/>
              </a:solidFill>
              <a:latin typeface="Helvetica Neue" panose="020B0604020202020204" charset="0"/>
              <a:ea typeface="Helvetica Neue"/>
              <a:cs typeface="Helvetica Neue"/>
              <a:sym typeface="Helvetica Neue"/>
            </a:endParaRPr>
          </a:p>
          <a:p>
            <a:pPr marL="257175" marR="0" lvl="0" indent="-257175" algn="l" rtl="0">
              <a:lnSpc>
                <a:spcPct val="100000"/>
              </a:lnSpc>
              <a:spcBef>
                <a:spcPts val="500"/>
              </a:spcBef>
              <a:spcAft>
                <a:spcPts val="0"/>
              </a:spcAft>
              <a:buClr>
                <a:schemeClr val="tx1"/>
              </a:buClr>
              <a:buSzPts val="1500"/>
              <a:buFont typeface="Arial"/>
              <a:buChar char="●"/>
            </a:pPr>
            <a:r>
              <a:rPr lang="en-US" sz="2400" b="0" i="0" u="none" strike="noStrike" cap="none" dirty="0">
                <a:solidFill>
                  <a:srgbClr val="084183"/>
                </a:solidFill>
                <a:latin typeface="Helvetica Neue" panose="020B0604020202020204" charset="0"/>
                <a:ea typeface="Helvetica Neue"/>
                <a:cs typeface="Helvetica Neue"/>
                <a:sym typeface="Helvetica Neue"/>
              </a:rPr>
              <a:t>To determine the nearest neighbors: compute distance to the training records, identify </a:t>
            </a:r>
            <a:r>
              <a:rPr lang="en-US" sz="2400" b="0" i="1" u="none" strike="noStrike" cap="none" dirty="0">
                <a:solidFill>
                  <a:srgbClr val="084183"/>
                </a:solidFill>
                <a:latin typeface="Helvetica Neue" panose="020B0604020202020204" charset="0"/>
                <a:ea typeface="Helvetica Neue"/>
                <a:cs typeface="Helvetica Neue"/>
                <a:sym typeface="Helvetica Neue"/>
              </a:rPr>
              <a:t>k</a:t>
            </a:r>
            <a:r>
              <a:rPr lang="en-US" sz="2400" b="0" i="0" u="none" strike="noStrike" cap="none" dirty="0">
                <a:solidFill>
                  <a:srgbClr val="084183"/>
                </a:solidFill>
                <a:latin typeface="Helvetica Neue" panose="020B0604020202020204" charset="0"/>
                <a:ea typeface="Helvetica Neue"/>
                <a:cs typeface="Helvetica Neue"/>
                <a:sym typeface="Helvetica Neue"/>
              </a:rPr>
              <a:t> nearest neighbors </a:t>
            </a:r>
            <a:endParaRPr sz="2400" dirty="0">
              <a:latin typeface="Helvetica Neue" panose="020B0604020202020204" charset="0"/>
            </a:endParaRPr>
          </a:p>
          <a:p>
            <a:pPr marL="257175" marR="0" lvl="0" indent="-257175" algn="l" rtl="0">
              <a:lnSpc>
                <a:spcPct val="100000"/>
              </a:lnSpc>
              <a:spcBef>
                <a:spcPts val="500"/>
              </a:spcBef>
              <a:spcAft>
                <a:spcPts val="0"/>
              </a:spcAft>
              <a:buClr>
                <a:schemeClr val="tx1"/>
              </a:buClr>
              <a:buSzPts val="1500"/>
              <a:buFont typeface="Arial"/>
              <a:buChar char="●"/>
            </a:pPr>
            <a:r>
              <a:rPr lang="en-US" sz="2400" b="0" i="0" u="none" strike="noStrike" cap="none" dirty="0">
                <a:solidFill>
                  <a:srgbClr val="084183"/>
                </a:solidFill>
                <a:latin typeface="Helvetica Neue" panose="020B0604020202020204" charset="0"/>
                <a:ea typeface="Helvetica Neue"/>
                <a:cs typeface="Helvetica Neue"/>
                <a:sym typeface="Helvetica Neue"/>
              </a:rPr>
              <a:t>Label the new instance: use class labels of nearest neighbors to determine the class label of unknown record (e.g., by taking majority vote, or weight the vote according to distance)</a:t>
            </a:r>
            <a:endParaRPr sz="2400" dirty="0">
              <a:latin typeface="Helvetica Neue" panose="020B0604020202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9"/>
          <p:cNvSpPr txBox="1">
            <a:spLocks noGrp="1"/>
          </p:cNvSpPr>
          <p:nvPr>
            <p:ph type="title"/>
          </p:nvPr>
        </p:nvSpPr>
        <p:spPr>
          <a:xfrm>
            <a:off x="608403"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Definition of Nearest Neighbor</a:t>
            </a:r>
            <a:endParaRPr sz="4000" dirty="0">
              <a:latin typeface="Franklin Gothic Book" panose="020B0503020102020204" pitchFamily="34" charset="0"/>
            </a:endParaRPr>
          </a:p>
        </p:txBody>
      </p:sp>
      <p:sp>
        <p:nvSpPr>
          <p:cNvPr id="354" name="Google Shape;35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graphicFrame>
        <p:nvGraphicFramePr>
          <p:cNvPr id="355" name="Google Shape;355;p19"/>
          <p:cNvGraphicFramePr/>
          <p:nvPr/>
        </p:nvGraphicFramePr>
        <p:xfrm>
          <a:off x="1629440" y="1498996"/>
          <a:ext cx="5886450" cy="2730104"/>
        </p:xfrm>
        <a:graphic>
          <a:graphicData uri="http://schemas.openxmlformats.org/presentationml/2006/ole">
            <mc:AlternateContent xmlns:mc="http://schemas.openxmlformats.org/markup-compatibility/2006">
              <mc:Choice xmlns:v="urn:schemas-microsoft-com:vml" Requires="v">
                <p:oleObj r:id="rId3" imgW="5886450" imgH="2730104" progId="Visio.Drawing.6">
                  <p:embed/>
                </p:oleObj>
              </mc:Choice>
              <mc:Fallback>
                <p:oleObj r:id="rId3" imgW="5886450" imgH="2730104" progId="Visio.Drawing.6">
                  <p:embed/>
                  <p:pic>
                    <p:nvPicPr>
                      <p:cNvPr id="355" name="Google Shape;355;p19"/>
                      <p:cNvPicPr preferRelativeResize="0"/>
                      <p:nvPr/>
                    </p:nvPicPr>
                    <p:blipFill rotWithShape="1">
                      <a:blip r:embed="rId4">
                        <a:alphaModFix/>
                      </a:blip>
                      <a:srcRect/>
                      <a:stretch/>
                    </p:blipFill>
                    <p:spPr>
                      <a:xfrm>
                        <a:off x="1629440" y="1498996"/>
                        <a:ext cx="5886450" cy="2730104"/>
                      </a:xfrm>
                      <a:prstGeom prst="rect">
                        <a:avLst/>
                      </a:prstGeom>
                      <a:noFill/>
                      <a:ln>
                        <a:noFill/>
                      </a:ln>
                    </p:spPr>
                  </p:pic>
                </p:oleObj>
              </mc:Fallback>
            </mc:AlternateContent>
          </a:graphicData>
        </a:graphic>
      </p:graphicFrame>
      <p:sp>
        <p:nvSpPr>
          <p:cNvPr id="356" name="Google Shape;356;p19"/>
          <p:cNvSpPr/>
          <p:nvPr/>
        </p:nvSpPr>
        <p:spPr>
          <a:xfrm>
            <a:off x="1685925" y="4250170"/>
            <a:ext cx="5772150" cy="685800"/>
          </a:xfrm>
          <a:prstGeom prst="rect">
            <a:avLst/>
          </a:prstGeom>
          <a:noFill/>
          <a:ln>
            <a:noFill/>
          </a:ln>
        </p:spPr>
        <p:txBody>
          <a:bodyPr spcFirstLastPara="1" wrap="square" lIns="91425" tIns="45700" rIns="91425" bIns="45700" anchor="t" anchorCtr="0">
            <a:noAutofit/>
          </a:bodyPr>
          <a:lstStyle/>
          <a:p>
            <a:pPr marL="257175" marR="0" lvl="0" indent="-257175" algn="ctr" rtl="0">
              <a:lnSpc>
                <a:spcPct val="100000"/>
              </a:lnSpc>
              <a:spcBef>
                <a:spcPts val="0"/>
              </a:spcBef>
              <a:spcAft>
                <a:spcPts val="0"/>
              </a:spcAft>
              <a:buClr>
                <a:srgbClr val="0C7B9C"/>
              </a:buClr>
              <a:buSzPts val="1500"/>
              <a:buFont typeface="Helvetica Neue"/>
              <a:buNone/>
            </a:pPr>
            <a:r>
              <a:rPr lang="en-US" sz="2000" b="0" i="0" u="none" strike="noStrike" cap="none">
                <a:solidFill>
                  <a:srgbClr val="084183"/>
                </a:solidFill>
                <a:latin typeface="Helvetica Neue"/>
                <a:ea typeface="Helvetica Neue"/>
                <a:cs typeface="Helvetica Neue"/>
                <a:sym typeface="Helvetica Neue"/>
              </a:rPr>
              <a:t>K-nearest neighbors of a record x are data points that have the k smallest distance to 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602832" y="420415"/>
            <a:ext cx="7912519" cy="91988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Contents</a:t>
            </a:r>
            <a:endParaRPr dirty="0">
              <a:latin typeface="Franklin Gothic Book" panose="020B0503020102020204" pitchFamily="34" charset="0"/>
            </a:endParaRPr>
          </a:p>
        </p:txBody>
      </p:sp>
      <p:sp>
        <p:nvSpPr>
          <p:cNvPr id="101" name="Google Shape;101;p2"/>
          <p:cNvSpPr txBox="1">
            <a:spLocks noGrp="1"/>
          </p:cNvSpPr>
          <p:nvPr>
            <p:ph type="body" idx="1"/>
          </p:nvPr>
        </p:nvSpPr>
        <p:spPr>
          <a:xfrm>
            <a:off x="600403" y="1457330"/>
            <a:ext cx="7800648" cy="3531476"/>
          </a:xfrm>
          <a:prstGeom prst="rect">
            <a:avLst/>
          </a:prstGeom>
          <a:noFill/>
          <a:ln>
            <a:noFill/>
          </a:ln>
        </p:spPr>
        <p:txBody>
          <a:bodyPr spcFirstLastPara="1" wrap="square" lIns="68575" tIns="34275" rIns="68575" bIns="34275" anchor="t" anchorCtr="0">
            <a:noAutofit/>
          </a:bodyPr>
          <a:lstStyle/>
          <a:p>
            <a:pPr marL="450850" lvl="0" indent="-342900" algn="l" rtl="0">
              <a:lnSpc>
                <a:spcPct val="100000"/>
              </a:lnSpc>
              <a:spcBef>
                <a:spcPts val="480"/>
              </a:spcBef>
              <a:spcAft>
                <a:spcPts val="0"/>
              </a:spcAft>
              <a:buClr>
                <a:srgbClr val="084183"/>
              </a:buClr>
              <a:buSzPts val="3480"/>
              <a:buChar char="•"/>
            </a:pPr>
            <a:r>
              <a:rPr lang="en-US" sz="2400" dirty="0">
                <a:latin typeface="Helvetica Neue" panose="020B0604020202020204" charset="0"/>
                <a:sym typeface="Helvetica Neue"/>
              </a:rPr>
              <a:t>Introduction to Data Classification</a:t>
            </a:r>
            <a:endParaRPr dirty="0">
              <a:latin typeface="Helvetica Neue" panose="020B0604020202020204" charset="0"/>
            </a:endParaRPr>
          </a:p>
          <a:p>
            <a:pPr marL="450850" lvl="0" indent="-342900" algn="l" rtl="0">
              <a:lnSpc>
                <a:spcPct val="100000"/>
              </a:lnSpc>
              <a:spcBef>
                <a:spcPts val="480"/>
              </a:spcBef>
              <a:spcAft>
                <a:spcPts val="0"/>
              </a:spcAft>
              <a:buClr>
                <a:srgbClr val="084183"/>
              </a:buClr>
              <a:buSzPts val="3480"/>
              <a:buChar char="•"/>
            </a:pPr>
            <a:r>
              <a:rPr lang="en-US" sz="2400" dirty="0">
                <a:latin typeface="Helvetica Neue" panose="020B0604020202020204" charset="0"/>
                <a:sym typeface="Helvetica Neue"/>
              </a:rPr>
              <a:t>Decision Tree</a:t>
            </a:r>
            <a:endParaRPr dirty="0">
              <a:latin typeface="Helvetica Neue" panose="020B0604020202020204" charset="0"/>
            </a:endParaRPr>
          </a:p>
          <a:p>
            <a:pPr marL="450850" lvl="0" indent="-342900" algn="l" rtl="0">
              <a:lnSpc>
                <a:spcPct val="100000"/>
              </a:lnSpc>
              <a:spcBef>
                <a:spcPts val="480"/>
              </a:spcBef>
              <a:spcAft>
                <a:spcPts val="0"/>
              </a:spcAft>
              <a:buClr>
                <a:srgbClr val="084183"/>
              </a:buClr>
              <a:buSzPts val="3480"/>
              <a:buChar char="•"/>
            </a:pPr>
            <a:r>
              <a:rPr lang="en-US" dirty="0">
                <a:latin typeface="Helvetica Neue" panose="020B0604020202020204" charset="0"/>
                <a:sym typeface="Helvetica Neue"/>
              </a:rPr>
              <a:t>KNN Classifier</a:t>
            </a:r>
            <a:endParaRPr dirty="0">
              <a:latin typeface="Helvetica Neue" panose="020B0604020202020204" charset="0"/>
            </a:endParaRPr>
          </a:p>
          <a:p>
            <a:pPr marL="107950" lvl="0" indent="0" algn="l" rtl="0">
              <a:lnSpc>
                <a:spcPct val="100000"/>
              </a:lnSpc>
              <a:spcBef>
                <a:spcPts val="480"/>
              </a:spcBef>
              <a:spcAft>
                <a:spcPts val="0"/>
              </a:spcAft>
              <a:buClr>
                <a:srgbClr val="084183"/>
              </a:buClr>
              <a:buSzPts val="3480"/>
              <a:buNone/>
            </a:pPr>
            <a:endParaRPr sz="2400" dirty="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5" name="Text Placeholder 4">
            <a:extLst>
              <a:ext uri="{FF2B5EF4-FFF2-40B4-BE49-F238E27FC236}">
                <a16:creationId xmlns:a16="http://schemas.microsoft.com/office/drawing/2014/main" id="{E1117E80-D6C1-DE36-1D4E-27D7428AB6FA}"/>
              </a:ext>
            </a:extLst>
          </p:cNvPr>
          <p:cNvSpPr>
            <a:spLocks noGrp="1"/>
          </p:cNvSpPr>
          <p:nvPr>
            <p:ph type="body" idx="1"/>
          </p:nvPr>
        </p:nvSpPr>
        <p:spPr>
          <a:xfrm>
            <a:off x="698327" y="1476792"/>
            <a:ext cx="8157544" cy="3932093"/>
          </a:xfrm>
        </p:spPr>
        <p:txBody>
          <a:bodyPr anchor="t"/>
          <a:lstStyle/>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r>
              <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rPr>
              <a:t>Euclidean distance:</a:t>
            </a: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endParaRPr lang="en-US" sz="2200" dirty="0">
              <a:solidFill>
                <a:srgbClr val="0B4183"/>
              </a:solidFill>
              <a:latin typeface="Helvetica Neue" panose="020B0604020202020204" charset="0"/>
              <a:cs typeface="Arial"/>
              <a:sym typeface="Arial"/>
            </a:endParaRP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endPar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pPr marL="0" marR="0" lvl="0" indent="0" algn="just" defTabSz="914400" rtl="0" eaLnBrk="1" fontAlgn="auto" latinLnBrk="0" hangingPunct="1">
              <a:lnSpc>
                <a:spcPct val="100000"/>
              </a:lnSpc>
              <a:spcBef>
                <a:spcPts val="0"/>
              </a:spcBef>
              <a:spcAft>
                <a:spcPts val="0"/>
              </a:spcAft>
              <a:buClr>
                <a:schemeClr val="tx1"/>
              </a:buClr>
              <a:buSzTx/>
              <a:buNone/>
              <a:tabLst/>
              <a:defRPr/>
            </a:pPr>
            <a:endPar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r>
              <a:rPr lang="en-US" sz="2200" dirty="0">
                <a:solidFill>
                  <a:srgbClr val="0B4183"/>
                </a:solidFill>
                <a:latin typeface="Helvetica Neue" panose="020B0604020202020204" charset="0"/>
                <a:cs typeface="Arial"/>
                <a:sym typeface="Arial"/>
              </a:rPr>
              <a:t>E.g., for two-dimensional data:</a:t>
            </a: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endPar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endPar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r>
              <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rPr>
              <a:t>Other distance metrics:</a:t>
            </a:r>
          </a:p>
          <a:p>
            <a:pPr marL="800100" lvl="1" indent="-342900" algn="just">
              <a:spcBef>
                <a:spcPts val="0"/>
              </a:spcBef>
              <a:buClr>
                <a:schemeClr val="tx1"/>
              </a:buClr>
              <a:buSzTx/>
              <a:buFont typeface="Helvetica Neue" panose="020B0604020202020204" charset="0"/>
              <a:buChar char="•"/>
              <a:defRPr/>
            </a:pPr>
            <a:r>
              <a:rPr kumimoji="0" lang="en-US" sz="2000" b="0" i="0" u="none" strike="noStrike" kern="0" cap="none" spc="0" normalizeH="0" baseline="0" noProof="0" dirty="0" err="1">
                <a:ln>
                  <a:noFill/>
                </a:ln>
                <a:solidFill>
                  <a:srgbClr val="0B4183"/>
                </a:solidFill>
                <a:effectLst/>
                <a:uLnTx/>
                <a:uFillTx/>
                <a:latin typeface="Helvetica Neue" panose="020B0604020202020204" charset="0"/>
                <a:cs typeface="Arial"/>
                <a:sym typeface="Arial"/>
              </a:rPr>
              <a:t>Minkowski</a:t>
            </a:r>
            <a:r>
              <a:rPr kumimoji="0" lang="en-US" sz="2000" b="0" i="0" u="none" strike="noStrike" kern="0" cap="none" spc="0" normalizeH="0" baseline="0" noProof="0" dirty="0">
                <a:ln>
                  <a:noFill/>
                </a:ln>
                <a:solidFill>
                  <a:srgbClr val="0B4183"/>
                </a:solidFill>
                <a:effectLst/>
                <a:uLnTx/>
                <a:uFillTx/>
                <a:latin typeface="Helvetica Neue" panose="020B0604020202020204" charset="0"/>
                <a:cs typeface="Arial"/>
                <a:sym typeface="Arial"/>
              </a:rPr>
              <a:t> distance</a:t>
            </a:r>
          </a:p>
          <a:p>
            <a:pPr marL="800100" lvl="1" indent="-342900" algn="just">
              <a:spcBef>
                <a:spcPts val="0"/>
              </a:spcBef>
              <a:buClr>
                <a:schemeClr val="tx1"/>
              </a:buClr>
              <a:buSzTx/>
              <a:buFont typeface="Helvetica Neue" panose="020B0604020202020204" charset="0"/>
              <a:buChar char="•"/>
              <a:defRPr/>
            </a:pPr>
            <a:r>
              <a:rPr kumimoji="0" lang="en-US" sz="2000" b="0" i="0" u="none" strike="noStrike" kern="0" cap="none" spc="0" normalizeH="0" baseline="0" noProof="0" dirty="0">
                <a:ln>
                  <a:noFill/>
                </a:ln>
                <a:solidFill>
                  <a:srgbClr val="0B4183"/>
                </a:solidFill>
                <a:effectLst/>
                <a:uLnTx/>
                <a:uFillTx/>
                <a:latin typeface="Helvetica Neue" panose="020B0604020202020204" charset="0"/>
                <a:cs typeface="Arial"/>
                <a:sym typeface="Arial"/>
              </a:rPr>
              <a:t>Hamming distance (for two binary data strings)</a:t>
            </a:r>
          </a:p>
          <a:p>
            <a:pPr marL="800100" lvl="1" indent="-342900" algn="just">
              <a:spcBef>
                <a:spcPts val="0"/>
              </a:spcBef>
              <a:buClr>
                <a:schemeClr val="tx1"/>
              </a:buClr>
              <a:buSzTx/>
              <a:buFont typeface="Helvetica Neue" panose="020B0604020202020204" charset="0"/>
              <a:buChar char="•"/>
              <a:defRPr/>
            </a:pPr>
            <a:r>
              <a:rPr kumimoji="0" lang="en-US" sz="2000" b="0" i="0" u="none" strike="noStrike" kern="0" cap="none" spc="0" normalizeH="0" baseline="0" noProof="0" dirty="0">
                <a:ln>
                  <a:noFill/>
                </a:ln>
                <a:solidFill>
                  <a:srgbClr val="0B4183"/>
                </a:solidFill>
                <a:effectLst/>
                <a:uLnTx/>
                <a:uFillTx/>
                <a:latin typeface="Helvetica Neue" panose="020B0604020202020204" charset="0"/>
                <a:cs typeface="Arial"/>
                <a:sym typeface="Arial"/>
              </a:rPr>
              <a:t>Cosine distance</a:t>
            </a:r>
          </a:p>
          <a:p>
            <a:pPr marL="800100" lvl="1" indent="-342900" algn="just">
              <a:spcBef>
                <a:spcPts val="0"/>
              </a:spcBef>
              <a:buClr>
                <a:schemeClr val="tx1"/>
              </a:buClr>
              <a:buSzTx/>
              <a:buFont typeface="Helvetica Neue" panose="020B0604020202020204" charset="0"/>
              <a:buChar char="•"/>
              <a:defRPr/>
            </a:pPr>
            <a:endParaRPr kumimoji="0" lang="en-US" sz="20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pPr marL="342900" marR="0" lvl="0" indent="-342900" algn="just" defTabSz="914400" rtl="0" eaLnBrk="1" fontAlgn="auto" latinLnBrk="0" hangingPunct="1">
              <a:lnSpc>
                <a:spcPct val="100000"/>
              </a:lnSpc>
              <a:spcBef>
                <a:spcPts val="0"/>
              </a:spcBef>
              <a:spcAft>
                <a:spcPts val="0"/>
              </a:spcAft>
              <a:buClr>
                <a:schemeClr val="tx1"/>
              </a:buClr>
              <a:buSzTx/>
              <a:buFont typeface="Helvetica Neue" panose="020B0604020202020204" charset="0"/>
              <a:buChar char="•"/>
              <a:tabLst/>
              <a:defRPr/>
            </a:pPr>
            <a:endPar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0B4183"/>
              </a:solidFill>
              <a:effectLst/>
              <a:uLnTx/>
              <a:uFillTx/>
              <a:latin typeface="Helvetica Neue" panose="020B0604020202020204" charset="0"/>
              <a:cs typeface="Arial"/>
              <a:sym typeface="Arial"/>
            </a:endParaRPr>
          </a:p>
          <a:p>
            <a:endParaRPr lang="en-US" dirty="0"/>
          </a:p>
        </p:txBody>
      </p:sp>
      <p:sp>
        <p:nvSpPr>
          <p:cNvPr id="363" name="Google Shape;363;p20"/>
          <p:cNvSpPr txBox="1"/>
          <p:nvPr/>
        </p:nvSpPr>
        <p:spPr>
          <a:xfrm>
            <a:off x="621882" y="363265"/>
            <a:ext cx="7912519" cy="919886"/>
          </a:xfrm>
          <a:prstGeom prst="rect">
            <a:avLst/>
          </a:prstGeom>
          <a:noFill/>
          <a:ln>
            <a:noFill/>
          </a:ln>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Clr>
                <a:schemeClr val="dk1"/>
              </a:buClr>
              <a:buSzPts val="3200"/>
              <a:buFont typeface="Franklin Gothic"/>
              <a:buNone/>
            </a:pPr>
            <a:r>
              <a:rPr lang="en-US" sz="4000" b="0" i="0" u="none" strike="noStrike" cap="none" dirty="0">
                <a:solidFill>
                  <a:schemeClr val="dk1"/>
                </a:solidFill>
                <a:latin typeface="Franklin Gothic Book" panose="020B0503020102020204" pitchFamily="34" charset="0"/>
                <a:ea typeface="Franklin Gothic"/>
                <a:cs typeface="Franklin Gothic"/>
                <a:sym typeface="Franklin Gothic"/>
              </a:rPr>
              <a:t>Compute Distances</a:t>
            </a:r>
            <a:endParaRPr dirty="0">
              <a:latin typeface="Franklin Gothic Book" panose="020B0503020102020204" pitchFamily="34" charset="0"/>
            </a:endParaRPr>
          </a:p>
        </p:txBody>
      </p:sp>
      <p:pic>
        <p:nvPicPr>
          <p:cNvPr id="364" name="Google Shape;364;p20"/>
          <p:cNvPicPr preferRelativeResize="0"/>
          <p:nvPr/>
        </p:nvPicPr>
        <p:blipFill rotWithShape="1">
          <a:blip r:embed="rId3">
            <a:alphaModFix/>
          </a:blip>
          <a:srcRect/>
          <a:stretch/>
        </p:blipFill>
        <p:spPr>
          <a:xfrm>
            <a:off x="5235366" y="2458357"/>
            <a:ext cx="2853256" cy="2002596"/>
          </a:xfrm>
          <a:prstGeom prst="rect">
            <a:avLst/>
          </a:prstGeom>
          <a:noFill/>
          <a:ln>
            <a:noFill/>
          </a:ln>
        </p:spPr>
      </p:pic>
      <p:pic>
        <p:nvPicPr>
          <p:cNvPr id="4" name="Picture 3">
            <a:extLst>
              <a:ext uri="{FF2B5EF4-FFF2-40B4-BE49-F238E27FC236}">
                <a16:creationId xmlns:a16="http://schemas.microsoft.com/office/drawing/2014/main" id="{8EBE15A6-415F-2B43-9894-F943A8EC4FAF}"/>
              </a:ext>
            </a:extLst>
          </p:cNvPr>
          <p:cNvPicPr>
            <a:picLocks noChangeAspect="1"/>
          </p:cNvPicPr>
          <p:nvPr/>
        </p:nvPicPr>
        <p:blipFill>
          <a:blip r:embed="rId4"/>
          <a:stretch>
            <a:fillRect/>
          </a:stretch>
        </p:blipFill>
        <p:spPr>
          <a:xfrm>
            <a:off x="1133333" y="1953927"/>
            <a:ext cx="6981825" cy="504825"/>
          </a:xfrm>
          <a:prstGeom prst="rect">
            <a:avLst/>
          </a:prstGeom>
        </p:spPr>
      </p:pic>
    </p:spTree>
    <p:extLst>
      <p:ext uri="{BB962C8B-B14F-4D97-AF65-F5344CB8AC3E}">
        <p14:creationId xmlns:p14="http://schemas.microsoft.com/office/powerpoint/2010/main" val="182409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608403"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Practical Issues with KNN Classifier</a:t>
            </a:r>
            <a:endParaRPr sz="4000" dirty="0">
              <a:latin typeface="Franklin Gothic Book" panose="020B0503020102020204" pitchFamily="34" charset="0"/>
            </a:endParaRPr>
          </a:p>
        </p:txBody>
      </p:sp>
      <p:sp>
        <p:nvSpPr>
          <p:cNvPr id="371" name="Google Shape;371;p21"/>
          <p:cNvSpPr txBox="1">
            <a:spLocks noGrp="1"/>
          </p:cNvSpPr>
          <p:nvPr>
            <p:ph type="body" idx="1"/>
          </p:nvPr>
        </p:nvSpPr>
        <p:spPr>
          <a:xfrm>
            <a:off x="627453" y="1544035"/>
            <a:ext cx="8211748" cy="3726259"/>
          </a:xfrm>
          <a:prstGeom prst="rect">
            <a:avLst/>
          </a:prstGeom>
          <a:noFill/>
          <a:ln>
            <a:noFill/>
          </a:ln>
        </p:spPr>
        <p:txBody>
          <a:bodyPr spcFirstLastPara="1" wrap="square" lIns="68575" tIns="34275" rIns="68575" bIns="34275" anchor="t" anchorCtr="0">
            <a:noAutofit/>
          </a:bodyPr>
          <a:lstStyle/>
          <a:p>
            <a:pPr indent="-342900">
              <a:lnSpc>
                <a:spcPct val="90000"/>
              </a:lnSpc>
              <a:spcBef>
                <a:spcPts val="0"/>
              </a:spcBef>
              <a:buClr>
                <a:schemeClr val="dk1"/>
              </a:buClr>
              <a:buSzPts val="2800"/>
            </a:pPr>
            <a:r>
              <a:rPr lang="en-US" sz="2200" dirty="0"/>
              <a:t>Problem with Euclidean measure:</a:t>
            </a:r>
          </a:p>
          <a:p>
            <a:pPr lvl="1" indent="-342900">
              <a:lnSpc>
                <a:spcPct val="90000"/>
              </a:lnSpc>
              <a:spcBef>
                <a:spcPts val="0"/>
              </a:spcBef>
              <a:buClr>
                <a:schemeClr val="dk1"/>
              </a:buClr>
              <a:buSzPts val="2800"/>
            </a:pPr>
            <a:r>
              <a:rPr lang="en-US" sz="2000" dirty="0"/>
              <a:t>High dimensional data – Curse of dimensionality</a:t>
            </a:r>
          </a:p>
          <a:p>
            <a:pPr lvl="1" indent="-342900">
              <a:lnSpc>
                <a:spcPct val="90000"/>
              </a:lnSpc>
              <a:spcBef>
                <a:spcPts val="0"/>
              </a:spcBef>
              <a:buClr>
                <a:schemeClr val="dk1"/>
              </a:buClr>
              <a:buSzPts val="2800"/>
            </a:pPr>
            <a:r>
              <a:rPr lang="en-US" sz="2000" dirty="0"/>
              <a:t>Solution: reduce the dimensions through feature selection or PCA</a:t>
            </a:r>
          </a:p>
          <a:p>
            <a:pPr indent="-342900">
              <a:lnSpc>
                <a:spcPct val="90000"/>
              </a:lnSpc>
              <a:spcBef>
                <a:spcPts val="0"/>
              </a:spcBef>
              <a:buClr>
                <a:schemeClr val="dk1"/>
              </a:buClr>
              <a:buSzPts val="2800"/>
            </a:pPr>
            <a:r>
              <a:rPr lang="en-US" sz="2200" dirty="0"/>
              <a:t>Scaling issues:</a:t>
            </a:r>
          </a:p>
          <a:p>
            <a:pPr lvl="1" indent="-342900">
              <a:lnSpc>
                <a:spcPct val="90000"/>
              </a:lnSpc>
              <a:spcBef>
                <a:spcPts val="0"/>
              </a:spcBef>
              <a:buClr>
                <a:schemeClr val="dk1"/>
              </a:buClr>
              <a:buSzPts val="2800"/>
            </a:pPr>
            <a:r>
              <a:rPr lang="en-US" sz="2000" dirty="0"/>
              <a:t>Attributes may have different magnitudes</a:t>
            </a:r>
          </a:p>
          <a:p>
            <a:pPr lvl="1" indent="-342900">
              <a:lnSpc>
                <a:spcPct val="90000"/>
              </a:lnSpc>
              <a:spcBef>
                <a:spcPts val="0"/>
              </a:spcBef>
              <a:buClr>
                <a:schemeClr val="dk1"/>
              </a:buClr>
              <a:buSzPts val="2800"/>
            </a:pPr>
            <a:r>
              <a:rPr lang="en-US" sz="2000" dirty="0"/>
              <a:t>E.g., the range of incomes vs the range of height</a:t>
            </a:r>
          </a:p>
          <a:p>
            <a:pPr lvl="1" indent="-342900">
              <a:lnSpc>
                <a:spcPct val="90000"/>
              </a:lnSpc>
              <a:spcBef>
                <a:spcPts val="0"/>
              </a:spcBef>
              <a:buClr>
                <a:schemeClr val="dk1"/>
              </a:buClr>
              <a:buSzPts val="2800"/>
            </a:pPr>
            <a:r>
              <a:rPr lang="en-US" sz="2000" dirty="0"/>
              <a:t>Solution: scale the data through min-max scaler or standard scaler</a:t>
            </a:r>
          </a:p>
          <a:p>
            <a:pPr indent="-342900">
              <a:lnSpc>
                <a:spcPct val="90000"/>
              </a:lnSpc>
              <a:spcBef>
                <a:spcPts val="0"/>
              </a:spcBef>
              <a:buClr>
                <a:schemeClr val="dk1"/>
              </a:buClr>
              <a:buSzPts val="2800"/>
            </a:pPr>
            <a:r>
              <a:rPr lang="en-US" sz="2200" dirty="0"/>
              <a:t>We may not want to treat all attributes the same</a:t>
            </a:r>
          </a:p>
          <a:p>
            <a:pPr lvl="1" indent="-342900">
              <a:lnSpc>
                <a:spcPct val="90000"/>
              </a:lnSpc>
              <a:spcBef>
                <a:spcPts val="0"/>
              </a:spcBef>
              <a:buClr>
                <a:schemeClr val="dk1"/>
              </a:buClr>
              <a:buSzPts val="2800"/>
            </a:pPr>
            <a:r>
              <a:rPr lang="en-US" sz="2000" dirty="0"/>
              <a:t>Solution: assign a weight to each attribute, the more important an attribute is, the higher weight it gets (needs domain knowledge)</a:t>
            </a:r>
            <a:endParaRPr sz="2000" dirty="0"/>
          </a:p>
          <a:p>
            <a:pPr marL="685800" lvl="1" indent="-76200" algn="l" rtl="0">
              <a:lnSpc>
                <a:spcPct val="90000"/>
              </a:lnSpc>
              <a:spcBef>
                <a:spcPts val="500"/>
              </a:spcBef>
              <a:spcAft>
                <a:spcPts val="0"/>
              </a:spcAft>
              <a:buClr>
                <a:schemeClr val="dk1"/>
              </a:buClr>
              <a:buSzPts val="2400"/>
              <a:buNone/>
            </a:pPr>
            <a:endParaRPr sz="1800" dirty="0"/>
          </a:p>
        </p:txBody>
      </p:sp>
      <p:sp>
        <p:nvSpPr>
          <p:cNvPr id="372" name="Google Shape;3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608403"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Several Notes about KNN Classifier</a:t>
            </a:r>
            <a:endParaRPr sz="4000" dirty="0">
              <a:latin typeface="Franklin Gothic Book" panose="020B0503020102020204" pitchFamily="34" charset="0"/>
            </a:endParaRPr>
          </a:p>
        </p:txBody>
      </p:sp>
      <p:sp>
        <p:nvSpPr>
          <p:cNvPr id="379" name="Google Shape;37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
        <p:nvSpPr>
          <p:cNvPr id="380" name="Google Shape;380;p22"/>
          <p:cNvSpPr txBox="1">
            <a:spLocks noGrp="1"/>
          </p:cNvSpPr>
          <p:nvPr>
            <p:ph type="body" idx="1"/>
          </p:nvPr>
        </p:nvSpPr>
        <p:spPr>
          <a:xfrm>
            <a:off x="732227" y="1514364"/>
            <a:ext cx="8030774" cy="3625326"/>
          </a:xfrm>
          <a:prstGeom prst="rect">
            <a:avLst/>
          </a:prstGeom>
          <a:noFill/>
          <a:ln>
            <a:noFill/>
          </a:ln>
        </p:spPr>
        <p:txBody>
          <a:bodyPr spcFirstLastPara="1" wrap="square" lIns="68575" tIns="34275" rIns="68575" bIns="34275" anchor="t" anchorCtr="0">
            <a:noAutofit/>
          </a:bodyPr>
          <a:lstStyle/>
          <a:p>
            <a:pPr marL="342900" lvl="0" indent="-342900" algn="l" rtl="0">
              <a:lnSpc>
                <a:spcPct val="90000"/>
              </a:lnSpc>
              <a:spcBef>
                <a:spcPts val="0"/>
              </a:spcBef>
              <a:spcAft>
                <a:spcPts val="0"/>
              </a:spcAft>
              <a:buClr>
                <a:schemeClr val="dk1"/>
              </a:buClr>
              <a:buSzPts val="2800"/>
              <a:buChar char="•"/>
            </a:pPr>
            <a:r>
              <a:rPr lang="en-US" dirty="0"/>
              <a:t>KNN classifiers are lazy learners </a:t>
            </a:r>
            <a:endParaRPr dirty="0"/>
          </a:p>
          <a:p>
            <a:pPr marL="685800" lvl="1" indent="-342900" algn="l" rtl="0">
              <a:lnSpc>
                <a:spcPct val="90000"/>
              </a:lnSpc>
              <a:spcBef>
                <a:spcPts val="600"/>
              </a:spcBef>
              <a:spcAft>
                <a:spcPts val="0"/>
              </a:spcAft>
              <a:buClr>
                <a:schemeClr val="dk1"/>
              </a:buClr>
              <a:buSzPts val="2800"/>
              <a:buChar char="•"/>
            </a:pPr>
            <a:r>
              <a:rPr lang="en-US" dirty="0"/>
              <a:t>It does not build models explicitly</a:t>
            </a:r>
            <a:endParaRPr dirty="0"/>
          </a:p>
          <a:p>
            <a:pPr marL="685800" lvl="1" indent="-342900" algn="l" rtl="0">
              <a:lnSpc>
                <a:spcPct val="90000"/>
              </a:lnSpc>
              <a:spcBef>
                <a:spcPts val="600"/>
              </a:spcBef>
              <a:spcAft>
                <a:spcPts val="0"/>
              </a:spcAft>
              <a:buClr>
                <a:schemeClr val="dk1"/>
              </a:buClr>
              <a:buSzPts val="2800"/>
              <a:buChar char="•"/>
            </a:pPr>
            <a:r>
              <a:rPr lang="en-US" dirty="0"/>
              <a:t>Unlike eager learners such as decision tree induction and rule-based systems</a:t>
            </a:r>
            <a:endParaRPr dirty="0"/>
          </a:p>
          <a:p>
            <a:pPr marL="685800" lvl="1" indent="-342900" algn="l" rtl="0">
              <a:lnSpc>
                <a:spcPct val="90000"/>
              </a:lnSpc>
              <a:spcBef>
                <a:spcPts val="600"/>
              </a:spcBef>
              <a:spcAft>
                <a:spcPts val="0"/>
              </a:spcAft>
              <a:buClr>
                <a:schemeClr val="dk1"/>
              </a:buClr>
              <a:buSzPts val="2800"/>
              <a:buChar char="•"/>
            </a:pPr>
            <a:r>
              <a:rPr lang="en-US" dirty="0"/>
              <a:t>Classifying unknown records are relatively expensive</a:t>
            </a:r>
            <a:endParaRPr dirty="0"/>
          </a:p>
          <a:p>
            <a:pPr marL="342900" lvl="0" indent="-342900" algn="l" rtl="0">
              <a:lnSpc>
                <a:spcPct val="90000"/>
              </a:lnSpc>
              <a:spcBef>
                <a:spcPts val="600"/>
              </a:spcBef>
              <a:spcAft>
                <a:spcPts val="0"/>
              </a:spcAft>
              <a:buClr>
                <a:schemeClr val="dk1"/>
              </a:buClr>
              <a:buSzPts val="2800"/>
              <a:buChar char="•"/>
            </a:pPr>
            <a:r>
              <a:rPr lang="en-US" dirty="0"/>
              <a:t>Avoid having to compute distance to all objects in the training set</a:t>
            </a:r>
            <a:endParaRPr dirty="0"/>
          </a:p>
          <a:p>
            <a:pPr marL="685800" lvl="1" indent="-342900" algn="l" rtl="0">
              <a:lnSpc>
                <a:spcPct val="90000"/>
              </a:lnSpc>
              <a:spcBef>
                <a:spcPts val="600"/>
              </a:spcBef>
              <a:spcAft>
                <a:spcPts val="0"/>
              </a:spcAft>
              <a:buClr>
                <a:schemeClr val="dk1"/>
              </a:buClr>
              <a:buSzPts val="2800"/>
              <a:buChar char="•"/>
            </a:pPr>
            <a:r>
              <a:rPr lang="en-US" dirty="0"/>
              <a:t>Multi-dimensional access methods (</a:t>
            </a:r>
            <a:r>
              <a:rPr lang="en-US" dirty="0" err="1"/>
              <a:t>kd</a:t>
            </a:r>
            <a:r>
              <a:rPr lang="en-US" dirty="0"/>
              <a:t> or ball trees)</a:t>
            </a:r>
            <a:endParaRPr dirty="0"/>
          </a:p>
          <a:p>
            <a:pPr marL="1028700" lvl="2" indent="-342900" algn="l" rtl="0">
              <a:lnSpc>
                <a:spcPct val="90000"/>
              </a:lnSpc>
              <a:spcBef>
                <a:spcPts val="600"/>
              </a:spcBef>
              <a:spcAft>
                <a:spcPts val="0"/>
              </a:spcAft>
              <a:buClr>
                <a:schemeClr val="dk1"/>
              </a:buClr>
              <a:buSzPts val="2800"/>
              <a:buChar char="•"/>
            </a:pPr>
            <a:r>
              <a:rPr lang="en-US" dirty="0"/>
              <a:t>Create a tree-like data structure to fast find k nearest neighbors on the tree</a:t>
            </a:r>
            <a:endParaRPr dirty="0"/>
          </a:p>
          <a:p>
            <a:pPr marL="228600" lvl="0" indent="-50800" algn="l" rtl="0">
              <a:lnSpc>
                <a:spcPct val="90000"/>
              </a:lnSpc>
              <a:spcBef>
                <a:spcPts val="600"/>
              </a:spcBef>
              <a:spcAft>
                <a:spcPts val="600"/>
              </a:spcAft>
              <a:buClr>
                <a:schemeClr val="dk1"/>
              </a:buClr>
              <a:buSzPts val="28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body" idx="1"/>
          </p:nvPr>
        </p:nvSpPr>
        <p:spPr>
          <a:xfrm>
            <a:off x="713177" y="1400064"/>
            <a:ext cx="8030774" cy="391665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800"/>
              <a:buNone/>
            </a:pPr>
            <a:r>
              <a:rPr lang="en-US" sz="2000" dirty="0" err="1"/>
              <a:t>Sklearn.neighbors.KNeightborsClassifier</a:t>
            </a:r>
            <a:endParaRPr sz="2000" dirty="0"/>
          </a:p>
          <a:p>
            <a:pPr marL="0" lvl="0" indent="0" algn="l" rtl="0">
              <a:lnSpc>
                <a:spcPct val="90000"/>
              </a:lnSpc>
              <a:spcBef>
                <a:spcPts val="0"/>
              </a:spcBef>
              <a:spcAft>
                <a:spcPts val="0"/>
              </a:spcAft>
              <a:buClr>
                <a:schemeClr val="dk1"/>
              </a:buClr>
              <a:buSzPts val="2800"/>
              <a:buNone/>
            </a:pPr>
            <a:r>
              <a:rPr lang="en-US" sz="1200" u="sng" dirty="0">
                <a:solidFill>
                  <a:schemeClr val="hlink"/>
                </a:solidFill>
                <a:hlinkClick r:id="rId3"/>
              </a:rPr>
              <a:t>https://scikit-learn.org/stable/modules/generated/sklearn.neighbors.KNeighborsClassifier.html</a:t>
            </a:r>
            <a:endParaRPr dirty="0"/>
          </a:p>
          <a:p>
            <a:pPr marL="0" lvl="0" indent="0" algn="l" rtl="0">
              <a:lnSpc>
                <a:spcPct val="90000"/>
              </a:lnSpc>
              <a:spcBef>
                <a:spcPts val="600"/>
              </a:spcBef>
              <a:spcAft>
                <a:spcPts val="0"/>
              </a:spcAft>
              <a:buClr>
                <a:schemeClr val="dk1"/>
              </a:buClr>
              <a:buSzPts val="2800"/>
              <a:buNone/>
            </a:pPr>
            <a:r>
              <a:rPr lang="en-US" sz="1800" b="1" dirty="0"/>
              <a:t>Steps:</a:t>
            </a:r>
            <a:endParaRPr dirty="0"/>
          </a:p>
          <a:p>
            <a:pPr marL="228600" lvl="1" indent="0" algn="l" rtl="0">
              <a:lnSpc>
                <a:spcPct val="90000"/>
              </a:lnSpc>
              <a:spcBef>
                <a:spcPts val="600"/>
              </a:spcBef>
              <a:spcAft>
                <a:spcPts val="0"/>
              </a:spcAft>
              <a:buClr>
                <a:schemeClr val="dk1"/>
              </a:buClr>
              <a:buSzPts val="2800"/>
              <a:buNone/>
            </a:pPr>
            <a:r>
              <a:rPr lang="en-US" sz="1800" dirty="0"/>
              <a:t>1. Scrub the data (cleaning, preprocessing feature engineering, selection…)</a:t>
            </a:r>
            <a:endParaRPr dirty="0"/>
          </a:p>
          <a:p>
            <a:pPr marL="228600" lvl="1" indent="0" algn="l" rtl="0">
              <a:lnSpc>
                <a:spcPct val="90000"/>
              </a:lnSpc>
              <a:spcBef>
                <a:spcPts val="600"/>
              </a:spcBef>
              <a:spcAft>
                <a:spcPts val="0"/>
              </a:spcAft>
              <a:buClr>
                <a:schemeClr val="dk1"/>
              </a:buClr>
              <a:buSzPts val="2800"/>
              <a:buNone/>
            </a:pPr>
            <a:r>
              <a:rPr lang="en-US" sz="1800" dirty="0"/>
              <a:t>	• </a:t>
            </a:r>
            <a:r>
              <a:rPr lang="en-US" sz="1800" dirty="0" err="1"/>
              <a:t>Sklearn</a:t>
            </a:r>
            <a:r>
              <a:rPr lang="en-US" sz="1800" dirty="0"/>
              <a:t> KNN classifier does not take null values or the values with </a:t>
            </a:r>
            <a:br>
              <a:rPr lang="en-US" sz="1800" dirty="0"/>
            </a:br>
            <a:r>
              <a:rPr lang="en-US" sz="1800" dirty="0"/>
              <a:t>	non-numeric types</a:t>
            </a:r>
            <a:endParaRPr dirty="0"/>
          </a:p>
          <a:p>
            <a:pPr marL="228600" lvl="1" indent="0" algn="l" rtl="0">
              <a:lnSpc>
                <a:spcPct val="90000"/>
              </a:lnSpc>
              <a:spcBef>
                <a:spcPts val="600"/>
              </a:spcBef>
              <a:spcAft>
                <a:spcPts val="0"/>
              </a:spcAft>
              <a:buClr>
                <a:schemeClr val="dk1"/>
              </a:buClr>
              <a:buSzPts val="2800"/>
              <a:buNone/>
            </a:pPr>
            <a:r>
              <a:rPr lang="en-US" sz="1800" dirty="0"/>
              <a:t>2. Specify the features (X) and target (y)</a:t>
            </a:r>
            <a:endParaRPr dirty="0"/>
          </a:p>
          <a:p>
            <a:pPr marL="228600" lvl="1" indent="0" algn="l" rtl="0">
              <a:lnSpc>
                <a:spcPct val="90000"/>
              </a:lnSpc>
              <a:spcBef>
                <a:spcPts val="600"/>
              </a:spcBef>
              <a:spcAft>
                <a:spcPts val="0"/>
              </a:spcAft>
              <a:buClr>
                <a:schemeClr val="dk1"/>
              </a:buClr>
              <a:buSzPts val="2800"/>
              <a:buNone/>
            </a:pPr>
            <a:r>
              <a:rPr lang="en-US" sz="1800" dirty="0"/>
              <a:t>3. Split the data into training and testing sets</a:t>
            </a:r>
            <a:endParaRPr dirty="0"/>
          </a:p>
          <a:p>
            <a:pPr marL="228600" lvl="1" indent="0" algn="l" rtl="0">
              <a:lnSpc>
                <a:spcPct val="90000"/>
              </a:lnSpc>
              <a:spcBef>
                <a:spcPts val="600"/>
              </a:spcBef>
              <a:spcAft>
                <a:spcPts val="0"/>
              </a:spcAft>
              <a:buClr>
                <a:schemeClr val="dk1"/>
              </a:buClr>
              <a:buSzPts val="2800"/>
              <a:buNone/>
            </a:pPr>
            <a:r>
              <a:rPr lang="en-US" sz="1800" dirty="0"/>
              <a:t>	• </a:t>
            </a:r>
            <a:r>
              <a:rPr lang="en-US" sz="1800" dirty="0" err="1"/>
              <a:t>sklearn.model_selection.train_test_split</a:t>
            </a:r>
            <a:r>
              <a:rPr lang="en-US" sz="1800" dirty="0"/>
              <a:t>() </a:t>
            </a:r>
            <a:br>
              <a:rPr lang="en-US" sz="1800" dirty="0"/>
            </a:br>
            <a:r>
              <a:rPr lang="en-US" sz="1400" u="sng" dirty="0">
                <a:solidFill>
                  <a:schemeClr val="hlink"/>
                </a:solidFill>
                <a:hlinkClick r:id="rId4"/>
              </a:rPr>
              <a:t>https://scikit-learn.org/stable/modules/generated/sklearn.model_selection.train_test_split.html</a:t>
            </a:r>
            <a:endParaRPr sz="1400" dirty="0"/>
          </a:p>
          <a:p>
            <a:pPr marL="228600" lvl="1" indent="0" algn="l" rtl="0">
              <a:lnSpc>
                <a:spcPct val="90000"/>
              </a:lnSpc>
              <a:spcBef>
                <a:spcPts val="600"/>
              </a:spcBef>
              <a:spcAft>
                <a:spcPts val="0"/>
              </a:spcAft>
              <a:buClr>
                <a:schemeClr val="dk1"/>
              </a:buClr>
              <a:buSzPts val="2800"/>
              <a:buNone/>
            </a:pPr>
            <a:r>
              <a:rPr lang="en-US" sz="1800" dirty="0"/>
              <a:t>4. Generate the tree </a:t>
            </a:r>
            <a:endParaRPr dirty="0"/>
          </a:p>
          <a:p>
            <a:pPr marL="228600" lvl="1" indent="0" algn="l" rtl="0">
              <a:lnSpc>
                <a:spcPct val="90000"/>
              </a:lnSpc>
              <a:spcBef>
                <a:spcPts val="600"/>
              </a:spcBef>
              <a:spcAft>
                <a:spcPts val="0"/>
              </a:spcAft>
              <a:buClr>
                <a:schemeClr val="dk1"/>
              </a:buClr>
              <a:buSzPts val="2800"/>
              <a:buNone/>
            </a:pPr>
            <a:r>
              <a:rPr lang="en-US" sz="1800" dirty="0"/>
              <a:t>	 • specify the parameters: </a:t>
            </a:r>
            <a:r>
              <a:rPr lang="en-US" sz="1800" dirty="0" err="1">
                <a:solidFill>
                  <a:srgbClr val="FF4434"/>
                </a:solidFill>
              </a:rPr>
              <a:t>n_neighbors</a:t>
            </a:r>
            <a:r>
              <a:rPr lang="en-US" sz="1800" dirty="0"/>
              <a:t>=5, </a:t>
            </a:r>
            <a:r>
              <a:rPr lang="en-US" sz="1800" dirty="0">
                <a:solidFill>
                  <a:srgbClr val="FF4434"/>
                </a:solidFill>
              </a:rPr>
              <a:t>weights</a:t>
            </a:r>
            <a:r>
              <a:rPr lang="en-US" sz="1800" dirty="0"/>
              <a:t>=‘uniform’</a:t>
            </a:r>
            <a:endParaRPr dirty="0"/>
          </a:p>
          <a:p>
            <a:pPr marL="228600" lvl="1" indent="0" algn="l" rtl="0">
              <a:lnSpc>
                <a:spcPct val="90000"/>
              </a:lnSpc>
              <a:spcBef>
                <a:spcPts val="600"/>
              </a:spcBef>
              <a:spcAft>
                <a:spcPts val="0"/>
              </a:spcAft>
              <a:buClr>
                <a:schemeClr val="dk1"/>
              </a:buClr>
              <a:buSzPts val="2800"/>
              <a:buNone/>
            </a:pPr>
            <a:r>
              <a:rPr lang="en-US" sz="1800" dirty="0"/>
              <a:t>5.Make the prediction</a:t>
            </a:r>
            <a:endParaRPr dirty="0"/>
          </a:p>
          <a:p>
            <a:pPr marL="228600" lvl="0" indent="-50800" algn="l" rtl="0">
              <a:lnSpc>
                <a:spcPct val="90000"/>
              </a:lnSpc>
              <a:spcBef>
                <a:spcPts val="600"/>
              </a:spcBef>
              <a:spcAft>
                <a:spcPts val="600"/>
              </a:spcAft>
              <a:buClr>
                <a:schemeClr val="dk1"/>
              </a:buClr>
              <a:buSzPts val="2800"/>
              <a:buNone/>
            </a:pPr>
            <a:endParaRPr dirty="0"/>
          </a:p>
        </p:txBody>
      </p:sp>
      <p:sp>
        <p:nvSpPr>
          <p:cNvPr id="387" name="Google Shape;387;p23"/>
          <p:cNvSpPr txBox="1"/>
          <p:nvPr/>
        </p:nvSpPr>
        <p:spPr>
          <a:xfrm>
            <a:off x="631407" y="353740"/>
            <a:ext cx="7912519" cy="919886"/>
          </a:xfrm>
          <a:prstGeom prst="rect">
            <a:avLst/>
          </a:prstGeom>
          <a:noFill/>
          <a:ln>
            <a:noFill/>
          </a:ln>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Clr>
                <a:schemeClr val="dk1"/>
              </a:buClr>
              <a:buSzPts val="3200"/>
              <a:buFont typeface="Franklin Gothic"/>
              <a:buNone/>
            </a:pPr>
            <a:r>
              <a:rPr lang="en-US" sz="4000" b="0" i="0" u="none" strike="noStrike" cap="none" dirty="0">
                <a:solidFill>
                  <a:schemeClr val="dk1"/>
                </a:solidFill>
                <a:latin typeface="Franklin Gothic Book" panose="020B0503020102020204" pitchFamily="34" charset="0"/>
                <a:ea typeface="Franklin Gothic"/>
                <a:cs typeface="Franklin Gothic"/>
                <a:sym typeface="Franklin Gothic"/>
              </a:rPr>
              <a:t>Implementation</a:t>
            </a:r>
            <a:endParaRPr dirty="0">
              <a:latin typeface="Franklin Gothic Book" panose="020B0503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p:nvPr/>
        </p:nvSpPr>
        <p:spPr>
          <a:xfrm>
            <a:off x="631407" y="353740"/>
            <a:ext cx="7912519" cy="919886"/>
          </a:xfrm>
          <a:prstGeom prst="rect">
            <a:avLst/>
          </a:prstGeom>
          <a:noFill/>
          <a:ln>
            <a:noFill/>
          </a:ln>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Clr>
                <a:schemeClr val="dk1"/>
              </a:buClr>
              <a:buSzPts val="3200"/>
              <a:buFont typeface="Franklin Gothic"/>
              <a:buNone/>
            </a:pPr>
            <a:r>
              <a:rPr lang="en-US" sz="4000" b="0" i="0" u="none" strike="noStrike" cap="none" dirty="0">
                <a:solidFill>
                  <a:schemeClr val="dk1"/>
                </a:solidFill>
                <a:latin typeface="Franklin Gothic Book" panose="020B0503020102020204" pitchFamily="34" charset="0"/>
                <a:ea typeface="Franklin Gothic"/>
                <a:cs typeface="Franklin Gothic"/>
                <a:sym typeface="Franklin Gothic"/>
              </a:rPr>
              <a:t>Implementation</a:t>
            </a:r>
            <a:endParaRPr dirty="0">
              <a:latin typeface="Franklin Gothic Book" panose="020B0503020102020204" pitchFamily="34" charset="0"/>
            </a:endParaRPr>
          </a:p>
        </p:txBody>
      </p:sp>
      <p:pic>
        <p:nvPicPr>
          <p:cNvPr id="394" name="Google Shape;394;p24"/>
          <p:cNvPicPr preferRelativeResize="0"/>
          <p:nvPr/>
        </p:nvPicPr>
        <p:blipFill rotWithShape="1">
          <a:blip r:embed="rId3">
            <a:alphaModFix/>
          </a:blip>
          <a:srcRect/>
          <a:stretch/>
        </p:blipFill>
        <p:spPr>
          <a:xfrm>
            <a:off x="1258978" y="1340301"/>
            <a:ext cx="6600225" cy="374275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5"/>
          <p:cNvSpPr txBox="1"/>
          <p:nvPr/>
        </p:nvSpPr>
        <p:spPr>
          <a:xfrm>
            <a:off x="625265" y="353740"/>
            <a:ext cx="7912519" cy="919886"/>
          </a:xfrm>
          <a:prstGeom prst="rect">
            <a:avLst/>
          </a:prstGeom>
          <a:noFill/>
          <a:ln>
            <a:noFill/>
          </a:ln>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Clr>
                <a:schemeClr val="dk1"/>
              </a:buClr>
              <a:buSzPts val="3200"/>
              <a:buFont typeface="Franklin Gothic"/>
              <a:buNone/>
            </a:pPr>
            <a:r>
              <a:rPr lang="en-US" sz="4000" b="0" i="0" u="none" strike="noStrike" cap="none" dirty="0">
                <a:solidFill>
                  <a:schemeClr val="dk1"/>
                </a:solidFill>
                <a:latin typeface="Franklin Gothic Book" panose="020B0503020102020204" pitchFamily="34" charset="0"/>
                <a:ea typeface="Franklin Gothic"/>
                <a:cs typeface="Franklin Gothic"/>
                <a:sym typeface="Franklin Gothic"/>
              </a:rPr>
              <a:t>Parameter Tuning</a:t>
            </a:r>
            <a:endParaRPr dirty="0">
              <a:latin typeface="Franklin Gothic Book" panose="020B0503020102020204" pitchFamily="34" charset="0"/>
            </a:endParaRPr>
          </a:p>
        </p:txBody>
      </p:sp>
      <p:pic>
        <p:nvPicPr>
          <p:cNvPr id="401" name="Google Shape;401;p25"/>
          <p:cNvPicPr preferRelativeResize="0"/>
          <p:nvPr/>
        </p:nvPicPr>
        <p:blipFill rotWithShape="1">
          <a:blip r:embed="rId3">
            <a:alphaModFix/>
          </a:blip>
          <a:srcRect/>
          <a:stretch/>
        </p:blipFill>
        <p:spPr>
          <a:xfrm>
            <a:off x="1882781" y="1340301"/>
            <a:ext cx="5378437" cy="3731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dirty="0">
                <a:latin typeface="Franklin Gothic Book" panose="020B0503020102020204" pitchFamily="34" charset="0"/>
              </a:rPr>
              <a:t>Introduction to Data Classification</a:t>
            </a:r>
            <a:endParaRPr dirty="0">
              <a:latin typeface="Franklin Gothic Book" panose="020B0503020102020204" pitchFamily="34" charset="0"/>
            </a:endParaRPr>
          </a:p>
        </p:txBody>
      </p:sp>
      <p:sp>
        <p:nvSpPr>
          <p:cNvPr id="108" name="Google Shape;108;p3"/>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480"/>
              </a:spcBef>
              <a:spcAft>
                <a:spcPts val="0"/>
              </a:spcAft>
              <a:buSzPts val="3480"/>
              <a:buNone/>
            </a:pPr>
            <a:endParaRPr/>
          </a:p>
        </p:txBody>
      </p:sp>
      <p:sp>
        <p:nvSpPr>
          <p:cNvPr id="109" name="Google Shape;109;p3"/>
          <p:cNvSpPr txBox="1">
            <a:spLocks noGrp="1"/>
          </p:cNvSpPr>
          <p:nvPr>
            <p:ph type="ftr" idx="11"/>
          </p:nvPr>
        </p:nvSpPr>
        <p:spPr>
          <a:xfrm>
            <a:off x="490888" y="5258597"/>
            <a:ext cx="6751457" cy="349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rgbClr val="0B4183"/>
              </a:solidFill>
              <a:latin typeface="Corbel"/>
              <a:ea typeface="Corbel"/>
              <a:cs typeface="Corbel"/>
              <a:sym typeface="Corbel"/>
            </a:endParaRPr>
          </a:p>
        </p:txBody>
      </p:sp>
      <p:sp>
        <p:nvSpPr>
          <p:cNvPr id="110" name="Google Shape;110;p3"/>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484577" y="1495314"/>
            <a:ext cx="6916684" cy="3625326"/>
          </a:xfrm>
          <a:prstGeom prst="rect">
            <a:avLst/>
          </a:prstGeom>
          <a:noFill/>
          <a:ln>
            <a:noFill/>
          </a:ln>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a:t>Supervised learning</a:t>
            </a:r>
            <a:endParaRPr dirty="0"/>
          </a:p>
          <a:p>
            <a:pPr marL="228600" lvl="0" indent="-50800" algn="l" rtl="0">
              <a:lnSpc>
                <a:spcPct val="90000"/>
              </a:lnSpc>
              <a:spcBef>
                <a:spcPts val="1000"/>
              </a:spcBef>
              <a:spcAft>
                <a:spcPts val="0"/>
              </a:spcAft>
              <a:buClr>
                <a:schemeClr val="dk1"/>
              </a:buClr>
              <a:buSzPts val="2800"/>
              <a:buNone/>
            </a:pPr>
            <a:endParaRPr sz="2000" dirty="0"/>
          </a:p>
          <a:p>
            <a:pPr marL="228600" lvl="0" indent="-50800" algn="l" rtl="0">
              <a:lnSpc>
                <a:spcPct val="90000"/>
              </a:lnSpc>
              <a:spcBef>
                <a:spcPts val="1000"/>
              </a:spcBef>
              <a:spcAft>
                <a:spcPts val="0"/>
              </a:spcAft>
              <a:buClr>
                <a:schemeClr val="dk1"/>
              </a:buClr>
              <a:buSzPts val="2800"/>
              <a:buNone/>
            </a:pPr>
            <a:endParaRPr sz="2000" dirty="0"/>
          </a:p>
          <a:p>
            <a:pPr marL="228600" lvl="0" indent="-50800" algn="l" rtl="0">
              <a:lnSpc>
                <a:spcPct val="90000"/>
              </a:lnSpc>
              <a:spcBef>
                <a:spcPts val="1000"/>
              </a:spcBef>
              <a:spcAft>
                <a:spcPts val="0"/>
              </a:spcAft>
              <a:buClr>
                <a:schemeClr val="dk1"/>
              </a:buClr>
              <a:buSzPts val="2800"/>
              <a:buNone/>
            </a:pPr>
            <a:endParaRPr sz="2000" dirty="0"/>
          </a:p>
          <a:p>
            <a:pPr marL="228600" lvl="0" indent="-50800" algn="l" rtl="0">
              <a:lnSpc>
                <a:spcPct val="90000"/>
              </a:lnSpc>
              <a:spcBef>
                <a:spcPts val="1000"/>
              </a:spcBef>
              <a:spcAft>
                <a:spcPts val="0"/>
              </a:spcAft>
              <a:buClr>
                <a:schemeClr val="dk1"/>
              </a:buClr>
              <a:buSzPts val="2800"/>
              <a:buNone/>
            </a:pPr>
            <a:endParaRPr sz="2000" dirty="0"/>
          </a:p>
          <a:p>
            <a:pPr marL="228600" lvl="0" indent="-50800" algn="l" rtl="0">
              <a:lnSpc>
                <a:spcPct val="90000"/>
              </a:lnSpc>
              <a:spcBef>
                <a:spcPts val="1000"/>
              </a:spcBef>
              <a:spcAft>
                <a:spcPts val="0"/>
              </a:spcAft>
              <a:buClr>
                <a:schemeClr val="dk1"/>
              </a:buClr>
              <a:buSzPts val="2800"/>
              <a:buNone/>
            </a:pPr>
            <a:endParaRPr sz="2000" dirty="0"/>
          </a:p>
          <a:p>
            <a:pPr marL="228600" lvl="0" indent="-50800" algn="l" rtl="0">
              <a:lnSpc>
                <a:spcPct val="90000"/>
              </a:lnSpc>
              <a:spcBef>
                <a:spcPts val="1000"/>
              </a:spcBef>
              <a:spcAft>
                <a:spcPts val="0"/>
              </a:spcAft>
              <a:buClr>
                <a:schemeClr val="dk1"/>
              </a:buClr>
              <a:buSzPts val="2800"/>
              <a:buNone/>
            </a:pPr>
            <a:endParaRPr sz="2000" dirty="0"/>
          </a:p>
          <a:p>
            <a:pPr marL="228600" lvl="0" indent="-50800" algn="l" rtl="0">
              <a:lnSpc>
                <a:spcPct val="90000"/>
              </a:lnSpc>
              <a:spcBef>
                <a:spcPts val="1000"/>
              </a:spcBef>
              <a:spcAft>
                <a:spcPts val="0"/>
              </a:spcAft>
              <a:buClr>
                <a:schemeClr val="dk1"/>
              </a:buClr>
              <a:buSzPts val="2800"/>
              <a:buNone/>
            </a:pPr>
            <a:endParaRPr sz="2000" dirty="0"/>
          </a:p>
          <a:p>
            <a:pPr marL="228600" lvl="0" indent="-228600" algn="l" rtl="0">
              <a:lnSpc>
                <a:spcPct val="90000"/>
              </a:lnSpc>
              <a:spcBef>
                <a:spcPts val="1000"/>
              </a:spcBef>
              <a:spcAft>
                <a:spcPts val="0"/>
              </a:spcAft>
              <a:buClr>
                <a:schemeClr val="dk1"/>
              </a:buClr>
              <a:buSzPts val="2800"/>
              <a:buChar char="•"/>
            </a:pPr>
            <a:r>
              <a:rPr lang="en-US" sz="2000" dirty="0"/>
              <a:t>Prediction: find a model to predict the class (or label)</a:t>
            </a:r>
            <a:endParaRPr dirty="0"/>
          </a:p>
        </p:txBody>
      </p:sp>
      <p:pic>
        <p:nvPicPr>
          <p:cNvPr id="117" name="Google Shape;117;p4"/>
          <p:cNvPicPr preferRelativeResize="0"/>
          <p:nvPr/>
        </p:nvPicPr>
        <p:blipFill rotWithShape="1">
          <a:blip r:embed="rId3">
            <a:alphaModFix/>
          </a:blip>
          <a:srcRect/>
          <a:stretch/>
        </p:blipFill>
        <p:spPr>
          <a:xfrm>
            <a:off x="3825417" y="1646143"/>
            <a:ext cx="4398292" cy="2737712"/>
          </a:xfrm>
          <a:prstGeom prst="rect">
            <a:avLst/>
          </a:prstGeom>
          <a:noFill/>
          <a:ln>
            <a:noFill/>
          </a:ln>
        </p:spPr>
      </p:pic>
      <p:sp>
        <p:nvSpPr>
          <p:cNvPr id="118" name="Google Shape;118;p4"/>
          <p:cNvSpPr txBox="1"/>
          <p:nvPr/>
        </p:nvSpPr>
        <p:spPr>
          <a:xfrm>
            <a:off x="621882" y="353740"/>
            <a:ext cx="7912519" cy="919886"/>
          </a:xfrm>
          <a:prstGeom prst="rect">
            <a:avLst/>
          </a:prstGeom>
          <a:noFill/>
          <a:ln>
            <a:noFill/>
          </a:ln>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Clr>
                <a:schemeClr val="dk1"/>
              </a:buClr>
              <a:buSzPts val="3200"/>
              <a:buFont typeface="Franklin Gothic"/>
              <a:buNone/>
            </a:pPr>
            <a:r>
              <a:rPr lang="en-US" sz="4000" b="0" i="0" u="none" strike="noStrike" cap="none" dirty="0">
                <a:solidFill>
                  <a:schemeClr val="dk1"/>
                </a:solidFill>
                <a:latin typeface="Franklin Gothic Book" panose="020B0503020102020204" pitchFamily="34" charset="0"/>
                <a:ea typeface="Franklin Gothic"/>
                <a:cs typeface="Franklin Gothic"/>
                <a:sym typeface="Franklin Gothic"/>
              </a:rPr>
              <a:t>Data Classification</a:t>
            </a:r>
            <a:endParaRPr dirty="0">
              <a:latin typeface="Franklin Gothic Book" panose="020B0503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617928" y="418816"/>
            <a:ext cx="7922860" cy="80465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Data Classification</a:t>
            </a:r>
            <a:endParaRPr sz="4000" dirty="0">
              <a:latin typeface="Franklin Gothic Book" panose="020B0503020102020204" pitchFamily="34" charset="0"/>
            </a:endParaRPr>
          </a:p>
        </p:txBody>
      </p:sp>
      <p:sp>
        <p:nvSpPr>
          <p:cNvPr id="125" name="Google Shape;125;p5"/>
          <p:cNvSpPr txBox="1">
            <a:spLocks noGrp="1"/>
          </p:cNvSpPr>
          <p:nvPr>
            <p:ph type="body" idx="1"/>
          </p:nvPr>
        </p:nvSpPr>
        <p:spPr>
          <a:xfrm>
            <a:off x="484578" y="1534510"/>
            <a:ext cx="7922860" cy="2840347"/>
          </a:xfrm>
          <a:prstGeom prst="rect">
            <a:avLst/>
          </a:prstGeom>
          <a:noFill/>
          <a:ln>
            <a:noFill/>
          </a:ln>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Clr>
                <a:schemeClr val="dk1"/>
              </a:buClr>
              <a:buSzPts val="2800"/>
              <a:buChar char="•"/>
            </a:pPr>
            <a:r>
              <a:rPr lang="en-US" sz="2000"/>
              <a:t>Construct models based on training examples</a:t>
            </a:r>
            <a:endParaRPr/>
          </a:p>
          <a:p>
            <a:pPr marL="685800" lvl="1" indent="-228600" algn="l" rtl="0">
              <a:lnSpc>
                <a:spcPct val="90000"/>
              </a:lnSpc>
              <a:spcBef>
                <a:spcPts val="500"/>
              </a:spcBef>
              <a:spcAft>
                <a:spcPts val="0"/>
              </a:spcAft>
              <a:buClr>
                <a:schemeClr val="dk1"/>
              </a:buClr>
              <a:buSzPts val="2400"/>
              <a:buChar char="•"/>
            </a:pPr>
            <a:r>
              <a:rPr lang="en-US" sz="2000"/>
              <a:t>Both features and targets (i.e., labels) are observed in the training set</a:t>
            </a:r>
            <a:endParaRPr/>
          </a:p>
          <a:p>
            <a:pPr marL="228600" lvl="0" indent="-228600" algn="l" rtl="0">
              <a:lnSpc>
                <a:spcPct val="90000"/>
              </a:lnSpc>
              <a:spcBef>
                <a:spcPts val="1000"/>
              </a:spcBef>
              <a:spcAft>
                <a:spcPts val="0"/>
              </a:spcAft>
              <a:buClr>
                <a:schemeClr val="dk1"/>
              </a:buClr>
              <a:buSzPts val="2800"/>
              <a:buChar char="•"/>
            </a:pPr>
            <a:r>
              <a:rPr lang="en-US" sz="2000"/>
              <a:t>Predict some unknown class labels</a:t>
            </a:r>
            <a:endParaRPr/>
          </a:p>
          <a:p>
            <a:pPr marL="685800" lvl="1" indent="-228600" algn="l" rtl="0">
              <a:lnSpc>
                <a:spcPct val="90000"/>
              </a:lnSpc>
              <a:spcBef>
                <a:spcPts val="500"/>
              </a:spcBef>
              <a:spcAft>
                <a:spcPts val="0"/>
              </a:spcAft>
              <a:buClr>
                <a:schemeClr val="dk1"/>
              </a:buClr>
              <a:buSzPts val="2400"/>
              <a:buChar char="•"/>
            </a:pPr>
            <a:r>
              <a:rPr lang="en-US" sz="2000"/>
              <a:t>Features are known but labels are unknown</a:t>
            </a:r>
            <a:endParaRPr/>
          </a:p>
          <a:p>
            <a:pPr marL="228600" lvl="0" indent="-228600" algn="l" rtl="0">
              <a:lnSpc>
                <a:spcPct val="90000"/>
              </a:lnSpc>
              <a:spcBef>
                <a:spcPts val="1000"/>
              </a:spcBef>
              <a:spcAft>
                <a:spcPts val="0"/>
              </a:spcAft>
              <a:buClr>
                <a:schemeClr val="dk1"/>
              </a:buClr>
              <a:buSzPts val="2800"/>
              <a:buChar char="•"/>
            </a:pPr>
            <a:r>
              <a:rPr lang="en-US" sz="2000"/>
              <a:t>Typical algorithms</a:t>
            </a:r>
            <a:endParaRPr sz="2000"/>
          </a:p>
          <a:p>
            <a:pPr marL="685800" lvl="1" indent="-228600" algn="l" rtl="0">
              <a:lnSpc>
                <a:spcPct val="90000"/>
              </a:lnSpc>
              <a:spcBef>
                <a:spcPts val="500"/>
              </a:spcBef>
              <a:spcAft>
                <a:spcPts val="0"/>
              </a:spcAft>
              <a:buClr>
                <a:srgbClr val="084183"/>
              </a:buClr>
              <a:buSzPts val="2400"/>
              <a:buChar char="•"/>
            </a:pPr>
            <a:r>
              <a:rPr lang="en-US" sz="2000">
                <a:solidFill>
                  <a:srgbClr val="FF0000"/>
                </a:solidFill>
              </a:rPr>
              <a:t>Decision tree</a:t>
            </a:r>
            <a:r>
              <a:rPr lang="en-US" sz="2000"/>
              <a:t>, Naïve Bayesian classification, </a:t>
            </a:r>
            <a:r>
              <a:rPr lang="en-US" sz="2000">
                <a:solidFill>
                  <a:srgbClr val="FF0000"/>
                </a:solidFill>
              </a:rPr>
              <a:t>K nearest neighbor classifier (KNN), </a:t>
            </a:r>
            <a:r>
              <a:rPr lang="en-US" sz="2000"/>
              <a:t>neural networks, support vector machines, random forest, logistic regression …</a:t>
            </a:r>
            <a:endParaRPr/>
          </a:p>
          <a:p>
            <a:pPr marL="228600" lvl="0" indent="-228600" algn="l" rtl="0">
              <a:lnSpc>
                <a:spcPct val="90000"/>
              </a:lnSpc>
              <a:spcBef>
                <a:spcPts val="1000"/>
              </a:spcBef>
              <a:spcAft>
                <a:spcPts val="0"/>
              </a:spcAft>
              <a:buClr>
                <a:schemeClr val="dk1"/>
              </a:buClr>
              <a:buSzPts val="2800"/>
              <a:buChar char="•"/>
            </a:pPr>
            <a:r>
              <a:rPr lang="en-US" sz="2000"/>
              <a:t>Typical applications</a:t>
            </a:r>
            <a:endParaRPr/>
          </a:p>
          <a:p>
            <a:pPr marL="685800" lvl="1" indent="-228600" algn="l" rtl="0">
              <a:lnSpc>
                <a:spcPct val="90000"/>
              </a:lnSpc>
              <a:spcBef>
                <a:spcPts val="500"/>
              </a:spcBef>
              <a:spcAft>
                <a:spcPts val="0"/>
              </a:spcAft>
              <a:buClr>
                <a:schemeClr val="dk1"/>
              </a:buClr>
              <a:buSzPts val="2400"/>
              <a:buChar char="•"/>
            </a:pPr>
            <a:r>
              <a:rPr lang="en-US" sz="2000"/>
              <a:t>Identifying email spams, labeling images, …</a:t>
            </a:r>
            <a:endParaRPr/>
          </a:p>
        </p:txBody>
      </p:sp>
      <p:sp>
        <p:nvSpPr>
          <p:cNvPr id="126" name="Google Shape;12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8891AD"/>
              </a:buClr>
              <a:buSzPts val="675"/>
              <a:buFont typeface="Arial"/>
              <a:buNone/>
            </a:pPr>
            <a:endParaRPr sz="675" b="1" i="0" u="none" strike="noStrike" cap="none">
              <a:solidFill>
                <a:schemeClr val="accent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488777" y="331188"/>
            <a:ext cx="8157544"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An Example</a:t>
            </a:r>
            <a:endParaRPr sz="4000" dirty="0">
              <a:latin typeface="Franklin Gothic Book" panose="020B0503020102020204" pitchFamily="34" charset="0"/>
            </a:endParaRPr>
          </a:p>
        </p:txBody>
      </p:sp>
      <p:sp>
        <p:nvSpPr>
          <p:cNvPr id="133" name="Google Shape;133;p6"/>
          <p:cNvSpPr txBox="1">
            <a:spLocks noGrp="1"/>
          </p:cNvSpPr>
          <p:nvPr>
            <p:ph type="sldNum" idx="4294967295"/>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
              <a:buFont typeface="Corbel"/>
              <a:buNone/>
            </a:pPr>
            <a:fld id="{00000000-1234-1234-1234-123412341234}" type="slidenum">
              <a:rPr lang="en-US" sz="800" b="0" i="0" u="none" strike="noStrike" cap="none">
                <a:solidFill>
                  <a:schemeClr val="dk1"/>
                </a:solidFill>
                <a:latin typeface="Corbel"/>
                <a:ea typeface="Corbel"/>
                <a:cs typeface="Corbel"/>
                <a:sym typeface="Corbel"/>
              </a:rPr>
              <a:t>6</a:t>
            </a:fld>
            <a:endParaRPr sz="800" b="0" i="0" u="none" strike="noStrike" cap="none">
              <a:solidFill>
                <a:schemeClr val="dk1"/>
              </a:solidFill>
              <a:latin typeface="Corbel"/>
              <a:ea typeface="Corbel"/>
              <a:cs typeface="Corbel"/>
              <a:sym typeface="Corbel"/>
            </a:endParaRPr>
          </a:p>
        </p:txBody>
      </p:sp>
      <p:graphicFrame>
        <p:nvGraphicFramePr>
          <p:cNvPr id="134" name="Google Shape;134;p6"/>
          <p:cNvGraphicFramePr/>
          <p:nvPr>
            <p:extLst>
              <p:ext uri="{D42A27DB-BD31-4B8C-83A1-F6EECF244321}">
                <p14:modId xmlns:p14="http://schemas.microsoft.com/office/powerpoint/2010/main" val="1588363609"/>
              </p:ext>
            </p:extLst>
          </p:nvPr>
        </p:nvGraphicFramePr>
        <p:xfrm>
          <a:off x="1833789" y="1358152"/>
          <a:ext cx="5457372" cy="4067792"/>
        </p:xfrm>
        <a:graphic>
          <a:graphicData uri="http://schemas.openxmlformats.org/presentationml/2006/ole">
            <mc:AlternateContent xmlns:mc="http://schemas.openxmlformats.org/markup-compatibility/2006">
              <mc:Choice xmlns:v="urn:schemas-microsoft-com:vml" Requires="v">
                <p:oleObj r:id="rId3" imgW="5457372" imgH="4067792" progId="Visio.Drawing.6">
                  <p:embed/>
                </p:oleObj>
              </mc:Choice>
              <mc:Fallback>
                <p:oleObj r:id="rId3" imgW="5457372" imgH="4067792" progId="Visio.Drawing.6">
                  <p:embed/>
                  <p:pic>
                    <p:nvPicPr>
                      <p:cNvPr id="134" name="Google Shape;134;p6"/>
                      <p:cNvPicPr preferRelativeResize="0"/>
                      <p:nvPr/>
                    </p:nvPicPr>
                    <p:blipFill rotWithShape="1">
                      <a:blip r:embed="rId4">
                        <a:alphaModFix/>
                      </a:blip>
                      <a:srcRect/>
                      <a:stretch/>
                    </p:blipFill>
                    <p:spPr>
                      <a:xfrm>
                        <a:off x="1833789" y="1358152"/>
                        <a:ext cx="5457372" cy="4067792"/>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dirty="0">
                <a:latin typeface="Franklin Gothic Book" panose="020B0503020102020204" pitchFamily="34" charset="0"/>
              </a:rPr>
              <a:t>Decision Tree</a:t>
            </a:r>
            <a:endParaRPr dirty="0">
              <a:latin typeface="Franklin Gothic Book" panose="020B0503020102020204" pitchFamily="34" charset="0"/>
            </a:endParaRPr>
          </a:p>
        </p:txBody>
      </p:sp>
      <p:sp>
        <p:nvSpPr>
          <p:cNvPr id="141" name="Google Shape;141;p7"/>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480"/>
              </a:spcBef>
              <a:spcAft>
                <a:spcPts val="0"/>
              </a:spcAft>
              <a:buSzPts val="3480"/>
              <a:buNone/>
            </a:pPr>
            <a:endParaRPr/>
          </a:p>
        </p:txBody>
      </p:sp>
      <p:sp>
        <p:nvSpPr>
          <p:cNvPr id="142" name="Google Shape;142;p7"/>
          <p:cNvSpPr txBox="1">
            <a:spLocks noGrp="1"/>
          </p:cNvSpPr>
          <p:nvPr>
            <p:ph type="ftr" idx="11"/>
          </p:nvPr>
        </p:nvSpPr>
        <p:spPr>
          <a:xfrm>
            <a:off x="490888" y="5258597"/>
            <a:ext cx="6751457" cy="349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rgbClr val="0B4183"/>
              </a:solidFill>
              <a:latin typeface="Corbel"/>
              <a:ea typeface="Corbel"/>
              <a:cs typeface="Corbel"/>
              <a:sym typeface="Corbel"/>
            </a:endParaRPr>
          </a:p>
        </p:txBody>
      </p:sp>
      <p:sp>
        <p:nvSpPr>
          <p:cNvPr id="143" name="Google Shape;143;p7"/>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487360" y="344033"/>
            <a:ext cx="8157544"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Decision Tree</a:t>
            </a:r>
            <a:endParaRPr sz="4000" dirty="0">
              <a:latin typeface="Franklin Gothic Book" panose="020B0503020102020204" pitchFamily="34" charset="0"/>
            </a:endParaRPr>
          </a:p>
        </p:txBody>
      </p:sp>
      <p:sp>
        <p:nvSpPr>
          <p:cNvPr id="150" name="Google Shape;150;p8"/>
          <p:cNvSpPr txBox="1">
            <a:spLocks noGrp="1"/>
          </p:cNvSpPr>
          <p:nvPr>
            <p:ph type="sldNum" idx="4294967295"/>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
              <a:buFont typeface="Corbel"/>
              <a:buNone/>
            </a:pPr>
            <a:fld id="{00000000-1234-1234-1234-123412341234}" type="slidenum">
              <a:rPr lang="en-US" sz="800" b="0" i="0" u="none" strike="noStrike" cap="none">
                <a:solidFill>
                  <a:schemeClr val="dk1"/>
                </a:solidFill>
                <a:latin typeface="Corbel"/>
                <a:ea typeface="Corbel"/>
                <a:cs typeface="Corbel"/>
                <a:sym typeface="Corbel"/>
              </a:rPr>
              <a:t>8</a:t>
            </a:fld>
            <a:endParaRPr sz="800" b="0" i="0" u="none" strike="noStrike" cap="none">
              <a:solidFill>
                <a:schemeClr val="dk1"/>
              </a:solidFill>
              <a:latin typeface="Corbel"/>
              <a:ea typeface="Corbel"/>
              <a:cs typeface="Corbel"/>
              <a:sym typeface="Corbel"/>
            </a:endParaRPr>
          </a:p>
        </p:txBody>
      </p:sp>
      <p:grpSp>
        <p:nvGrpSpPr>
          <p:cNvPr id="151" name="Google Shape;151;p8"/>
          <p:cNvGrpSpPr/>
          <p:nvPr/>
        </p:nvGrpSpPr>
        <p:grpSpPr>
          <a:xfrm>
            <a:off x="714135" y="1791025"/>
            <a:ext cx="3091996" cy="3373471"/>
            <a:chOff x="288" y="927"/>
            <a:chExt cx="2282" cy="2740"/>
          </a:xfrm>
        </p:grpSpPr>
        <p:graphicFrame>
          <p:nvGraphicFramePr>
            <p:cNvPr id="152" name="Google Shape;152;p8"/>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r:id="rId3" imgW="2246" imgH="2323" progId="Word.Document.8">
                    <p:embed/>
                  </p:oleObj>
                </mc:Choice>
                <mc:Fallback>
                  <p:oleObj r:id="rId3" imgW="2246" imgH="2323" progId="Word.Document.8">
                    <p:embed/>
                    <p:pic>
                      <p:nvPicPr>
                        <p:cNvPr id="152" name="Google Shape;152;p8"/>
                        <p:cNvPicPr preferRelativeResize="0"/>
                        <p:nvPr/>
                      </p:nvPicPr>
                      <p:blipFill rotWithShape="1">
                        <a:blip r:embed="rId4">
                          <a:alphaModFix/>
                        </a:blip>
                        <a:srcRect/>
                        <a:stretch/>
                      </p:blipFill>
                      <p:spPr>
                        <a:xfrm>
                          <a:off x="288" y="1344"/>
                          <a:ext cx="2246" cy="2323"/>
                        </a:xfrm>
                        <a:prstGeom prst="rect">
                          <a:avLst/>
                        </a:prstGeom>
                        <a:noFill/>
                        <a:ln>
                          <a:noFill/>
                        </a:ln>
                      </p:spPr>
                    </p:pic>
                  </p:oleObj>
                </mc:Fallback>
              </mc:AlternateContent>
            </a:graphicData>
          </a:graphic>
        </p:graphicFrame>
        <p:sp>
          <p:nvSpPr>
            <p:cNvPr id="153" name="Google Shape;153;p8"/>
            <p:cNvSpPr txBox="1"/>
            <p:nvPr/>
          </p:nvSpPr>
          <p:spPr>
            <a:xfrm rot="-2416809">
              <a:off x="2105" y="1047"/>
              <a:ext cx="449" cy="215"/>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dirty="0">
                  <a:solidFill>
                    <a:srgbClr val="006600"/>
                  </a:solidFill>
                  <a:latin typeface="Arial"/>
                  <a:ea typeface="Arial"/>
                  <a:cs typeface="Arial"/>
                  <a:sym typeface="Arial"/>
                </a:rPr>
                <a:t>class</a:t>
              </a:r>
              <a:endParaRPr sz="1400" b="0" i="0" u="none" strike="noStrike" cap="none" dirty="0">
                <a:solidFill>
                  <a:schemeClr val="lt2"/>
                </a:solidFill>
                <a:latin typeface="Arial"/>
                <a:ea typeface="Arial"/>
                <a:cs typeface="Arial"/>
                <a:sym typeface="Arial"/>
              </a:endParaRPr>
            </a:p>
          </p:txBody>
        </p:sp>
      </p:grpSp>
      <p:sp>
        <p:nvSpPr>
          <p:cNvPr id="154" name="Google Shape;154;p8"/>
          <p:cNvSpPr txBox="1"/>
          <p:nvPr/>
        </p:nvSpPr>
        <p:spPr>
          <a:xfrm>
            <a:off x="818210" y="5160368"/>
            <a:ext cx="25146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accent2"/>
              </a:buClr>
              <a:buSzPts val="1500"/>
              <a:buFont typeface="Arial"/>
              <a:buNone/>
            </a:pPr>
            <a:r>
              <a:rPr lang="en-US" sz="2000" b="0" i="0" u="none" strike="noStrike" cap="none" dirty="0">
                <a:solidFill>
                  <a:schemeClr val="dk2"/>
                </a:solidFill>
                <a:latin typeface="Arial"/>
                <a:ea typeface="Arial"/>
                <a:cs typeface="Arial"/>
                <a:sym typeface="Arial"/>
              </a:rPr>
              <a:t>Training Data</a:t>
            </a:r>
            <a:endParaRPr sz="2000" b="0" i="0" u="none" strike="noStrike" cap="none" dirty="0">
              <a:solidFill>
                <a:schemeClr val="lt2"/>
              </a:solidFill>
              <a:latin typeface="Arial"/>
              <a:ea typeface="Arial"/>
              <a:cs typeface="Arial"/>
              <a:sym typeface="Arial"/>
            </a:endParaRPr>
          </a:p>
        </p:txBody>
      </p:sp>
      <p:cxnSp>
        <p:nvCxnSpPr>
          <p:cNvPr id="155" name="Google Shape;155;p8"/>
          <p:cNvCxnSpPr/>
          <p:nvPr/>
        </p:nvCxnSpPr>
        <p:spPr>
          <a:xfrm>
            <a:off x="6957562" y="4261622"/>
            <a:ext cx="242888" cy="527050"/>
          </a:xfrm>
          <a:prstGeom prst="straightConnector1">
            <a:avLst/>
          </a:prstGeom>
          <a:noFill/>
          <a:ln w="12700" cap="flat" cmpd="sng">
            <a:solidFill>
              <a:srgbClr val="000000"/>
            </a:solidFill>
            <a:prstDash val="solid"/>
            <a:round/>
            <a:headEnd type="none" w="sm" len="sm"/>
            <a:tailEnd type="triangle" w="med" len="med"/>
          </a:ln>
        </p:spPr>
      </p:cxnSp>
      <p:cxnSp>
        <p:nvCxnSpPr>
          <p:cNvPr id="156" name="Google Shape;156;p8"/>
          <p:cNvCxnSpPr/>
          <p:nvPr/>
        </p:nvCxnSpPr>
        <p:spPr>
          <a:xfrm flipH="1">
            <a:off x="5827262" y="4261622"/>
            <a:ext cx="323850" cy="527050"/>
          </a:xfrm>
          <a:prstGeom prst="straightConnector1">
            <a:avLst/>
          </a:prstGeom>
          <a:noFill/>
          <a:ln w="12700" cap="flat" cmpd="sng">
            <a:solidFill>
              <a:srgbClr val="000000"/>
            </a:solidFill>
            <a:prstDash val="solid"/>
            <a:round/>
            <a:headEnd type="none" w="sm" len="sm"/>
            <a:tailEnd type="triangle" w="med" len="med"/>
          </a:ln>
        </p:spPr>
      </p:cxnSp>
      <p:cxnSp>
        <p:nvCxnSpPr>
          <p:cNvPr id="157" name="Google Shape;157;p8"/>
          <p:cNvCxnSpPr/>
          <p:nvPr/>
        </p:nvCxnSpPr>
        <p:spPr>
          <a:xfrm flipH="1">
            <a:off x="6473376" y="3467872"/>
            <a:ext cx="403225" cy="528638"/>
          </a:xfrm>
          <a:prstGeom prst="straightConnector1">
            <a:avLst/>
          </a:prstGeom>
          <a:noFill/>
          <a:ln w="12700" cap="flat" cmpd="sng">
            <a:solidFill>
              <a:srgbClr val="000000"/>
            </a:solidFill>
            <a:prstDash val="solid"/>
            <a:round/>
            <a:headEnd type="none" w="sm" len="sm"/>
            <a:tailEnd type="triangle" w="med" len="med"/>
          </a:ln>
        </p:spPr>
      </p:cxnSp>
      <p:cxnSp>
        <p:nvCxnSpPr>
          <p:cNvPr id="158" name="Google Shape;158;p8"/>
          <p:cNvCxnSpPr/>
          <p:nvPr/>
        </p:nvCxnSpPr>
        <p:spPr>
          <a:xfrm>
            <a:off x="7684637" y="3467872"/>
            <a:ext cx="484188" cy="528638"/>
          </a:xfrm>
          <a:prstGeom prst="straightConnector1">
            <a:avLst/>
          </a:prstGeom>
          <a:noFill/>
          <a:ln w="12700" cap="flat" cmpd="sng">
            <a:solidFill>
              <a:srgbClr val="000000"/>
            </a:solidFill>
            <a:prstDash val="solid"/>
            <a:round/>
            <a:headEnd type="none" w="sm" len="sm"/>
            <a:tailEnd type="triangle" w="med" len="med"/>
          </a:ln>
        </p:spPr>
      </p:cxnSp>
      <p:cxnSp>
        <p:nvCxnSpPr>
          <p:cNvPr id="159" name="Google Shape;159;p8"/>
          <p:cNvCxnSpPr/>
          <p:nvPr/>
        </p:nvCxnSpPr>
        <p:spPr>
          <a:xfrm>
            <a:off x="6635300" y="2740797"/>
            <a:ext cx="565150" cy="463550"/>
          </a:xfrm>
          <a:prstGeom prst="straightConnector1">
            <a:avLst/>
          </a:prstGeom>
          <a:noFill/>
          <a:ln w="12700" cap="flat" cmpd="sng">
            <a:solidFill>
              <a:srgbClr val="000000"/>
            </a:solidFill>
            <a:prstDash val="solid"/>
            <a:round/>
            <a:headEnd type="none" w="sm" len="sm"/>
            <a:tailEnd type="triangle" w="med" len="med"/>
          </a:ln>
        </p:spPr>
      </p:cxnSp>
      <p:cxnSp>
        <p:nvCxnSpPr>
          <p:cNvPr id="160" name="Google Shape;160;p8"/>
          <p:cNvCxnSpPr/>
          <p:nvPr/>
        </p:nvCxnSpPr>
        <p:spPr>
          <a:xfrm flipH="1">
            <a:off x="5262112" y="2740797"/>
            <a:ext cx="565150" cy="463550"/>
          </a:xfrm>
          <a:prstGeom prst="straightConnector1">
            <a:avLst/>
          </a:prstGeom>
          <a:noFill/>
          <a:ln w="12700" cap="flat" cmpd="sng">
            <a:solidFill>
              <a:srgbClr val="000000"/>
            </a:solidFill>
            <a:prstDash val="solid"/>
            <a:round/>
            <a:headEnd type="none" w="sm" len="sm"/>
            <a:tailEnd type="triangle" w="med" len="med"/>
          </a:ln>
        </p:spPr>
      </p:cxnSp>
      <p:sp>
        <p:nvSpPr>
          <p:cNvPr id="161" name="Google Shape;161;p8"/>
          <p:cNvSpPr txBox="1"/>
          <p:nvPr/>
        </p:nvSpPr>
        <p:spPr>
          <a:xfrm>
            <a:off x="5779638" y="2477272"/>
            <a:ext cx="936625" cy="307736"/>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2D1993"/>
                </a:solidFill>
                <a:latin typeface="Arial"/>
                <a:ea typeface="Arial"/>
                <a:cs typeface="Arial"/>
                <a:sym typeface="Arial"/>
              </a:rPr>
              <a:t>Refund</a:t>
            </a:r>
            <a:endParaRPr sz="1400" b="0" i="0" u="none" strike="noStrike" cap="none">
              <a:solidFill>
                <a:schemeClr val="lt2"/>
              </a:solidFill>
              <a:latin typeface="Arial"/>
              <a:ea typeface="Arial"/>
              <a:cs typeface="Arial"/>
              <a:sym typeface="Arial"/>
            </a:endParaRPr>
          </a:p>
        </p:txBody>
      </p:sp>
      <p:sp>
        <p:nvSpPr>
          <p:cNvPr id="162" name="Google Shape;162;p8"/>
          <p:cNvSpPr txBox="1"/>
          <p:nvPr/>
        </p:nvSpPr>
        <p:spPr>
          <a:xfrm>
            <a:off x="6795637" y="3204347"/>
            <a:ext cx="935038" cy="307736"/>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2D1993"/>
                </a:solidFill>
                <a:latin typeface="Arial"/>
                <a:ea typeface="Arial"/>
                <a:cs typeface="Arial"/>
                <a:sym typeface="Arial"/>
              </a:rPr>
              <a:t>MarSt</a:t>
            </a:r>
            <a:endParaRPr sz="1400" b="0" i="0" u="none" strike="noStrike" cap="none">
              <a:solidFill>
                <a:schemeClr val="lt2"/>
              </a:solidFill>
              <a:latin typeface="Arial"/>
              <a:ea typeface="Arial"/>
              <a:cs typeface="Arial"/>
              <a:sym typeface="Arial"/>
            </a:endParaRPr>
          </a:p>
        </p:txBody>
      </p:sp>
      <p:sp>
        <p:nvSpPr>
          <p:cNvPr id="163" name="Google Shape;163;p8"/>
          <p:cNvSpPr txBox="1"/>
          <p:nvPr/>
        </p:nvSpPr>
        <p:spPr>
          <a:xfrm>
            <a:off x="6070151" y="3996510"/>
            <a:ext cx="968375" cy="307736"/>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dirty="0" err="1">
                <a:solidFill>
                  <a:srgbClr val="2D1993"/>
                </a:solidFill>
                <a:latin typeface="Arial"/>
                <a:ea typeface="Arial"/>
                <a:cs typeface="Arial"/>
                <a:sym typeface="Arial"/>
              </a:rPr>
              <a:t>TaxInc</a:t>
            </a:r>
            <a:endParaRPr sz="1400" b="0" i="0" u="none" strike="noStrike" cap="none" dirty="0">
              <a:solidFill>
                <a:schemeClr val="lt2"/>
              </a:solidFill>
              <a:latin typeface="Arial"/>
              <a:ea typeface="Arial"/>
              <a:cs typeface="Arial"/>
              <a:sym typeface="Arial"/>
            </a:endParaRPr>
          </a:p>
        </p:txBody>
      </p:sp>
      <p:sp>
        <p:nvSpPr>
          <p:cNvPr id="164" name="Google Shape;164;p8"/>
          <p:cNvSpPr/>
          <p:nvPr/>
        </p:nvSpPr>
        <p:spPr>
          <a:xfrm>
            <a:off x="6968675" y="4785498"/>
            <a:ext cx="627062" cy="366713"/>
          </a:xfrm>
          <a:prstGeom prst="roundRect">
            <a:avLst>
              <a:gd name="adj" fmla="val 16769"/>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5" name="Google Shape;165;p8"/>
          <p:cNvSpPr txBox="1"/>
          <p:nvPr/>
        </p:nvSpPr>
        <p:spPr>
          <a:xfrm>
            <a:off x="6921050" y="4804547"/>
            <a:ext cx="685800" cy="307736"/>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dirty="0">
                <a:solidFill>
                  <a:srgbClr val="800000"/>
                </a:solidFill>
                <a:latin typeface="Arial"/>
                <a:ea typeface="Arial"/>
                <a:cs typeface="Arial"/>
                <a:sym typeface="Arial"/>
              </a:rPr>
              <a:t>YES</a:t>
            </a:r>
            <a:endParaRPr sz="1400" b="0" i="0" u="none" strike="noStrike" cap="none" dirty="0">
              <a:solidFill>
                <a:schemeClr val="lt2"/>
              </a:solidFill>
              <a:latin typeface="Arial"/>
              <a:ea typeface="Arial"/>
              <a:cs typeface="Arial"/>
              <a:sym typeface="Arial"/>
            </a:endParaRPr>
          </a:p>
        </p:txBody>
      </p:sp>
      <p:sp>
        <p:nvSpPr>
          <p:cNvPr id="166" name="Google Shape;166;p8"/>
          <p:cNvSpPr/>
          <p:nvPr/>
        </p:nvSpPr>
        <p:spPr>
          <a:xfrm>
            <a:off x="5505000" y="4774386"/>
            <a:ext cx="654050" cy="3635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7" name="Google Shape;167;p8"/>
          <p:cNvSpPr txBox="1"/>
          <p:nvPr/>
        </p:nvSpPr>
        <p:spPr>
          <a:xfrm>
            <a:off x="5601837" y="4788672"/>
            <a:ext cx="488950" cy="307736"/>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dirty="0">
                <a:solidFill>
                  <a:srgbClr val="800000"/>
                </a:solidFill>
                <a:latin typeface="Arial"/>
                <a:ea typeface="Arial"/>
                <a:cs typeface="Arial"/>
                <a:sym typeface="Arial"/>
              </a:rPr>
              <a:t>NO</a:t>
            </a:r>
            <a:endParaRPr sz="1400" b="0" i="0" u="none" strike="noStrike" cap="none" dirty="0">
              <a:solidFill>
                <a:schemeClr val="lt2"/>
              </a:solidFill>
              <a:latin typeface="Arial"/>
              <a:ea typeface="Arial"/>
              <a:cs typeface="Arial"/>
              <a:sym typeface="Arial"/>
            </a:endParaRPr>
          </a:p>
        </p:txBody>
      </p:sp>
      <p:sp>
        <p:nvSpPr>
          <p:cNvPr id="168" name="Google Shape;168;p8"/>
          <p:cNvSpPr/>
          <p:nvPr/>
        </p:nvSpPr>
        <p:spPr>
          <a:xfrm>
            <a:off x="4939850" y="3209110"/>
            <a:ext cx="685800" cy="347662"/>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9" name="Google Shape;169;p8"/>
          <p:cNvSpPr txBox="1"/>
          <p:nvPr/>
        </p:nvSpPr>
        <p:spPr>
          <a:xfrm>
            <a:off x="5035100" y="3204347"/>
            <a:ext cx="488950" cy="307736"/>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800000"/>
                </a:solidFill>
                <a:latin typeface="Arial"/>
                <a:ea typeface="Arial"/>
                <a:cs typeface="Arial"/>
                <a:sym typeface="Arial"/>
              </a:rPr>
              <a:t>NO</a:t>
            </a:r>
            <a:endParaRPr sz="1400" b="0" i="0" u="none" strike="noStrike" cap="none">
              <a:solidFill>
                <a:srgbClr val="00FFFF"/>
              </a:solidFill>
              <a:latin typeface="Arial"/>
              <a:ea typeface="Arial"/>
              <a:cs typeface="Arial"/>
              <a:sym typeface="Arial"/>
            </a:endParaRPr>
          </a:p>
        </p:txBody>
      </p:sp>
      <p:sp>
        <p:nvSpPr>
          <p:cNvPr id="170" name="Google Shape;170;p8"/>
          <p:cNvSpPr/>
          <p:nvPr/>
        </p:nvSpPr>
        <p:spPr>
          <a:xfrm>
            <a:off x="7825925" y="4013972"/>
            <a:ext cx="685800" cy="381000"/>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1" name="Google Shape;171;p8"/>
          <p:cNvSpPr txBox="1"/>
          <p:nvPr/>
        </p:nvSpPr>
        <p:spPr>
          <a:xfrm>
            <a:off x="7911650" y="4023497"/>
            <a:ext cx="488950" cy="307736"/>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800000"/>
                </a:solidFill>
                <a:latin typeface="Arial"/>
                <a:ea typeface="Arial"/>
                <a:cs typeface="Arial"/>
                <a:sym typeface="Arial"/>
              </a:rPr>
              <a:t>NO</a:t>
            </a:r>
            <a:endParaRPr sz="1400" b="0" i="0" u="none" strike="noStrike" cap="none">
              <a:solidFill>
                <a:schemeClr val="lt2"/>
              </a:solidFill>
              <a:latin typeface="Arial"/>
              <a:ea typeface="Arial"/>
              <a:cs typeface="Arial"/>
              <a:sym typeface="Arial"/>
            </a:endParaRPr>
          </a:p>
        </p:txBody>
      </p:sp>
      <p:sp>
        <p:nvSpPr>
          <p:cNvPr id="172" name="Google Shape;172;p8"/>
          <p:cNvSpPr txBox="1"/>
          <p:nvPr/>
        </p:nvSpPr>
        <p:spPr>
          <a:xfrm>
            <a:off x="5052562" y="2740797"/>
            <a:ext cx="533400"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Yes</a:t>
            </a:r>
            <a:endParaRPr sz="1400" b="0" i="0" u="none" strike="noStrike" cap="none">
              <a:solidFill>
                <a:schemeClr val="lt2"/>
              </a:solidFill>
              <a:latin typeface="Arial"/>
              <a:ea typeface="Arial"/>
              <a:cs typeface="Arial"/>
              <a:sym typeface="Arial"/>
            </a:endParaRPr>
          </a:p>
        </p:txBody>
      </p:sp>
      <p:sp>
        <p:nvSpPr>
          <p:cNvPr id="173" name="Google Shape;173;p8"/>
          <p:cNvSpPr txBox="1"/>
          <p:nvPr/>
        </p:nvSpPr>
        <p:spPr>
          <a:xfrm>
            <a:off x="6917875" y="2740797"/>
            <a:ext cx="442912"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No</a:t>
            </a:r>
            <a:endParaRPr sz="1400" b="0" i="0" u="none" strike="noStrike" cap="none">
              <a:solidFill>
                <a:schemeClr val="lt2"/>
              </a:solidFill>
              <a:latin typeface="Arial"/>
              <a:ea typeface="Arial"/>
              <a:cs typeface="Arial"/>
              <a:sym typeface="Arial"/>
            </a:endParaRPr>
          </a:p>
        </p:txBody>
      </p:sp>
      <p:sp>
        <p:nvSpPr>
          <p:cNvPr id="174" name="Google Shape;174;p8"/>
          <p:cNvSpPr txBox="1"/>
          <p:nvPr/>
        </p:nvSpPr>
        <p:spPr>
          <a:xfrm>
            <a:off x="7900538" y="3505972"/>
            <a:ext cx="930275"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Married</a:t>
            </a:r>
            <a:r>
              <a:rPr lang="en-US" sz="1400" b="0" i="0" u="none" strike="noStrike" cap="none">
                <a:solidFill>
                  <a:schemeClr val="lt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5" name="Google Shape;175;p8"/>
          <p:cNvSpPr txBox="1"/>
          <p:nvPr/>
        </p:nvSpPr>
        <p:spPr>
          <a:xfrm>
            <a:off x="5684388" y="3534547"/>
            <a:ext cx="1660525"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Single, Divorced</a:t>
            </a:r>
            <a:endParaRPr sz="1400" b="0" i="0" u="none" strike="noStrike" cap="none">
              <a:solidFill>
                <a:schemeClr val="lt2"/>
              </a:solidFill>
              <a:latin typeface="Arial"/>
              <a:ea typeface="Arial"/>
              <a:cs typeface="Arial"/>
              <a:sym typeface="Arial"/>
            </a:endParaRPr>
          </a:p>
        </p:txBody>
      </p:sp>
      <p:sp>
        <p:nvSpPr>
          <p:cNvPr id="176" name="Google Shape;176;p8"/>
          <p:cNvSpPr txBox="1"/>
          <p:nvPr/>
        </p:nvSpPr>
        <p:spPr>
          <a:xfrm>
            <a:off x="5304976" y="4326710"/>
            <a:ext cx="720725"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&lt; 80K</a:t>
            </a:r>
            <a:endParaRPr sz="1400" b="0" i="0" u="none" strike="noStrike" cap="none">
              <a:solidFill>
                <a:schemeClr val="lt2"/>
              </a:solidFill>
              <a:latin typeface="Arial"/>
              <a:ea typeface="Arial"/>
              <a:cs typeface="Arial"/>
              <a:sym typeface="Arial"/>
            </a:endParaRPr>
          </a:p>
        </p:txBody>
      </p:sp>
      <p:sp>
        <p:nvSpPr>
          <p:cNvPr id="177" name="Google Shape;177;p8"/>
          <p:cNvSpPr txBox="1"/>
          <p:nvPr/>
        </p:nvSpPr>
        <p:spPr>
          <a:xfrm>
            <a:off x="7079801" y="4336235"/>
            <a:ext cx="720725"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dirty="0">
                <a:solidFill>
                  <a:schemeClr val="dk1"/>
                </a:solidFill>
                <a:latin typeface="Arial"/>
                <a:ea typeface="Arial"/>
                <a:cs typeface="Arial"/>
                <a:sym typeface="Arial"/>
              </a:rPr>
              <a:t>&gt; 80K</a:t>
            </a:r>
            <a:endParaRPr sz="1400" b="0" i="0" u="none" strike="noStrike" cap="none" dirty="0">
              <a:solidFill>
                <a:schemeClr val="lt2"/>
              </a:solidFill>
              <a:latin typeface="Arial"/>
              <a:ea typeface="Arial"/>
              <a:cs typeface="Arial"/>
              <a:sym typeface="Arial"/>
            </a:endParaRPr>
          </a:p>
        </p:txBody>
      </p:sp>
      <p:sp>
        <p:nvSpPr>
          <p:cNvPr id="178" name="Google Shape;178;p8"/>
          <p:cNvSpPr/>
          <p:nvPr/>
        </p:nvSpPr>
        <p:spPr>
          <a:xfrm>
            <a:off x="3801612" y="3079468"/>
            <a:ext cx="914400" cy="293688"/>
          </a:xfrm>
          <a:prstGeom prst="rightArrow">
            <a:avLst>
              <a:gd name="adj1" fmla="val 50000"/>
              <a:gd name="adj2" fmla="val 77838"/>
            </a:avLst>
          </a:prstGeom>
          <a:solidFill>
            <a:srgbClr val="FF0000"/>
          </a:solidFill>
          <a:ln w="1270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9" name="Google Shape;179;p8"/>
          <p:cNvSpPr txBox="1"/>
          <p:nvPr/>
        </p:nvSpPr>
        <p:spPr>
          <a:xfrm>
            <a:off x="4994626" y="5184326"/>
            <a:ext cx="3124200" cy="338514"/>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accent2"/>
              </a:buClr>
              <a:buSzPts val="1500"/>
              <a:buFont typeface="Arial"/>
              <a:buNone/>
            </a:pPr>
            <a:r>
              <a:rPr lang="en-US" sz="2000" b="0" i="0" u="none" strike="noStrike" cap="none">
                <a:solidFill>
                  <a:schemeClr val="dk2"/>
                </a:solidFill>
                <a:latin typeface="Arial"/>
                <a:ea typeface="Arial"/>
                <a:cs typeface="Arial"/>
                <a:sym typeface="Arial"/>
              </a:rPr>
              <a:t>Model: Decision Tree</a:t>
            </a:r>
            <a:endParaRPr sz="2000" b="0" i="0" u="none" strike="noStrike" cap="none">
              <a:solidFill>
                <a:schemeClr val="lt2"/>
              </a:solidFill>
              <a:latin typeface="Arial"/>
              <a:ea typeface="Arial"/>
              <a:cs typeface="Arial"/>
              <a:sym typeface="Arial"/>
            </a:endParaRPr>
          </a:p>
        </p:txBody>
      </p:sp>
      <p:sp>
        <p:nvSpPr>
          <p:cNvPr id="180" name="Google Shape;180;p8"/>
          <p:cNvSpPr txBox="1"/>
          <p:nvPr/>
        </p:nvSpPr>
        <p:spPr>
          <a:xfrm>
            <a:off x="5475285" y="1661544"/>
            <a:ext cx="1351653"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350"/>
              <a:buFont typeface="Arial"/>
              <a:buNone/>
            </a:pPr>
            <a:r>
              <a:rPr lang="en-US" sz="1400" b="1" i="0" u="none" strike="noStrike" cap="none" dirty="0">
                <a:solidFill>
                  <a:srgbClr val="FF0000"/>
                </a:solidFill>
                <a:latin typeface="Arial"/>
                <a:ea typeface="Arial"/>
                <a:cs typeface="Arial"/>
                <a:sym typeface="Arial"/>
              </a:rPr>
              <a:t>Root Node</a:t>
            </a:r>
            <a:endParaRPr sz="1400" b="0" i="0" u="none" strike="noStrike" cap="none" dirty="0">
              <a:solidFill>
                <a:srgbClr val="000000"/>
              </a:solidFill>
              <a:latin typeface="Arial"/>
              <a:ea typeface="Arial"/>
              <a:cs typeface="Arial"/>
              <a:sym typeface="Arial"/>
            </a:endParaRPr>
          </a:p>
        </p:txBody>
      </p:sp>
      <p:cxnSp>
        <p:nvCxnSpPr>
          <p:cNvPr id="181" name="Google Shape;181;p8"/>
          <p:cNvCxnSpPr>
            <a:endCxn id="161" idx="0"/>
          </p:cNvCxnSpPr>
          <p:nvPr/>
        </p:nvCxnSpPr>
        <p:spPr>
          <a:xfrm flipH="1">
            <a:off x="6247951" y="1960372"/>
            <a:ext cx="2100" cy="516900"/>
          </a:xfrm>
          <a:prstGeom prst="straightConnector1">
            <a:avLst/>
          </a:prstGeom>
          <a:noFill/>
          <a:ln w="50800" cap="flat" cmpd="sng">
            <a:solidFill>
              <a:srgbClr val="FF0000"/>
            </a:solidFill>
            <a:prstDash val="solid"/>
            <a:miter lim="800000"/>
            <a:headEnd type="none" w="sm" len="sm"/>
            <a:tailEnd type="stealth" w="med" len="med"/>
          </a:ln>
        </p:spPr>
      </p:cxnSp>
      <p:sp>
        <p:nvSpPr>
          <p:cNvPr id="182" name="Google Shape;182;p8"/>
          <p:cNvSpPr txBox="1"/>
          <p:nvPr/>
        </p:nvSpPr>
        <p:spPr>
          <a:xfrm>
            <a:off x="6770435" y="2053965"/>
            <a:ext cx="1659430"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350"/>
              <a:buFont typeface="Arial"/>
              <a:buNone/>
            </a:pPr>
            <a:r>
              <a:rPr lang="en-US" sz="1400" b="1" i="0" u="none" strike="noStrike" cap="none" dirty="0">
                <a:solidFill>
                  <a:srgbClr val="FF0000"/>
                </a:solidFill>
                <a:latin typeface="Arial"/>
                <a:ea typeface="Arial"/>
                <a:cs typeface="Arial"/>
                <a:sym typeface="Arial"/>
              </a:rPr>
              <a:t>Internal Node</a:t>
            </a:r>
            <a:endParaRPr sz="1400" b="0" i="0" u="none" strike="noStrike" cap="none" dirty="0">
              <a:solidFill>
                <a:srgbClr val="000000"/>
              </a:solidFill>
              <a:latin typeface="Arial"/>
              <a:ea typeface="Arial"/>
              <a:cs typeface="Arial"/>
              <a:sym typeface="Arial"/>
            </a:endParaRPr>
          </a:p>
        </p:txBody>
      </p:sp>
      <p:cxnSp>
        <p:nvCxnSpPr>
          <p:cNvPr id="183" name="Google Shape;183;p8"/>
          <p:cNvCxnSpPr/>
          <p:nvPr/>
        </p:nvCxnSpPr>
        <p:spPr>
          <a:xfrm flipH="1">
            <a:off x="7459213" y="2445522"/>
            <a:ext cx="204787" cy="692150"/>
          </a:xfrm>
          <a:prstGeom prst="straightConnector1">
            <a:avLst/>
          </a:prstGeom>
          <a:noFill/>
          <a:ln w="50800" cap="flat" cmpd="sng">
            <a:solidFill>
              <a:srgbClr val="FF0000"/>
            </a:solidFill>
            <a:prstDash val="solid"/>
            <a:miter lim="800000"/>
            <a:headEnd type="none" w="sm" len="sm"/>
            <a:tailEnd type="stealth" w="med" len="med"/>
          </a:ln>
        </p:spPr>
      </p:cxnSp>
      <p:sp>
        <p:nvSpPr>
          <p:cNvPr id="184" name="Google Shape;184;p8"/>
          <p:cNvSpPr txBox="1"/>
          <p:nvPr/>
        </p:nvSpPr>
        <p:spPr>
          <a:xfrm>
            <a:off x="3965706" y="4109756"/>
            <a:ext cx="1300357" cy="307736"/>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350"/>
              <a:buFont typeface="Arial"/>
              <a:buNone/>
            </a:pPr>
            <a:r>
              <a:rPr lang="en-US" sz="1400" b="1" i="0" u="none" strike="noStrike" cap="none">
                <a:solidFill>
                  <a:srgbClr val="FF0000"/>
                </a:solidFill>
                <a:latin typeface="Arial"/>
                <a:ea typeface="Arial"/>
                <a:cs typeface="Arial"/>
                <a:sym typeface="Arial"/>
              </a:rPr>
              <a:t>Leaf Node</a:t>
            </a:r>
            <a:endParaRPr sz="1400" b="0" i="0" u="none" strike="noStrike" cap="none">
              <a:solidFill>
                <a:srgbClr val="000000"/>
              </a:solidFill>
              <a:latin typeface="Arial"/>
              <a:ea typeface="Arial"/>
              <a:cs typeface="Arial"/>
              <a:sym typeface="Arial"/>
            </a:endParaRPr>
          </a:p>
        </p:txBody>
      </p:sp>
      <p:cxnSp>
        <p:nvCxnSpPr>
          <p:cNvPr id="185" name="Google Shape;185;p8"/>
          <p:cNvCxnSpPr/>
          <p:nvPr/>
        </p:nvCxnSpPr>
        <p:spPr>
          <a:xfrm>
            <a:off x="4686526" y="4603967"/>
            <a:ext cx="791486" cy="337560"/>
          </a:xfrm>
          <a:prstGeom prst="straightConnector1">
            <a:avLst/>
          </a:prstGeom>
          <a:noFill/>
          <a:ln w="50800" cap="flat" cmpd="sng">
            <a:solidFill>
              <a:srgbClr val="FF0000"/>
            </a:solidFill>
            <a:prstDash val="solid"/>
            <a:miter lim="800000"/>
            <a:headEnd type="none" w="sm" len="sm"/>
            <a:tailEnd type="stealth" w="med" len="med"/>
          </a:ln>
        </p:spPr>
      </p:cxnSp>
      <p:sp>
        <p:nvSpPr>
          <p:cNvPr id="186" name="Google Shape;186;p8"/>
          <p:cNvSpPr txBox="1"/>
          <p:nvPr/>
        </p:nvSpPr>
        <p:spPr>
          <a:xfrm>
            <a:off x="716132" y="1312552"/>
            <a:ext cx="8157543" cy="646331"/>
          </a:xfrm>
          <a:prstGeom prst="rect">
            <a:avLst/>
          </a:prstGeom>
          <a:noFill/>
          <a:ln>
            <a:noFill/>
          </a:ln>
        </p:spPr>
        <p:txBody>
          <a:bodyPr spcFirstLastPara="1" wrap="square" lIns="91425" tIns="45700" rIns="91425" bIns="45700" anchor="t" anchorCtr="0">
            <a:spAutoFit/>
          </a:bodyPr>
          <a:lstStyle/>
          <a:p>
            <a:pPr marL="228600" marR="0" lvl="0" indent="-228600" algn="l" rtl="0">
              <a:lnSpc>
                <a:spcPct val="90000"/>
              </a:lnSpc>
              <a:spcBef>
                <a:spcPts val="0"/>
              </a:spcBef>
              <a:spcAft>
                <a:spcPts val="0"/>
              </a:spcAft>
              <a:buClr>
                <a:schemeClr val="dk1"/>
              </a:buClr>
              <a:buSzPts val="2800"/>
              <a:buFont typeface="Arial"/>
              <a:buChar char="•"/>
            </a:pPr>
            <a:r>
              <a:rPr lang="en-US" sz="2000" b="0" i="0" u="none" strike="noStrike" cap="none" dirty="0">
                <a:solidFill>
                  <a:schemeClr val="dk1"/>
                </a:solidFill>
                <a:latin typeface="Arial"/>
                <a:ea typeface="Arial"/>
                <a:cs typeface="Arial"/>
                <a:sym typeface="Arial"/>
              </a:rPr>
              <a:t>The learned model can be represented as a tree where each leaf node corresponds to a class</a:t>
            </a:r>
            <a:endParaRPr sz="2000" b="0" i="0" u="none" strike="noStrike" cap="none" dirty="0">
              <a:solidFill>
                <a:schemeClr val="dk1"/>
              </a:solidFill>
              <a:latin typeface="Arial"/>
              <a:ea typeface="Arial"/>
              <a:cs typeface="Arial"/>
              <a:sym typeface="Arial"/>
            </a:endParaRPr>
          </a:p>
        </p:txBody>
      </p:sp>
      <p:pic>
        <p:nvPicPr>
          <p:cNvPr id="2049" name="Picture 1">
            <a:extLst>
              <a:ext uri="{FF2B5EF4-FFF2-40B4-BE49-F238E27FC236}">
                <a16:creationId xmlns:a16="http://schemas.microsoft.com/office/drawing/2014/main" id="{E62BE142-0B1A-E650-C2CA-1FD6DA8C8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488777" y="331188"/>
            <a:ext cx="8157544"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latin typeface="Franklin Gothic Book" panose="020B0503020102020204" pitchFamily="34" charset="0"/>
              </a:rPr>
              <a:t>Applying the Model to Test Data</a:t>
            </a:r>
            <a:endParaRPr sz="4000" dirty="0">
              <a:latin typeface="Franklin Gothic Book" panose="020B0503020102020204" pitchFamily="34" charset="0"/>
            </a:endParaRPr>
          </a:p>
        </p:txBody>
      </p:sp>
      <p:sp>
        <p:nvSpPr>
          <p:cNvPr id="193" name="Google Shape;193;p9"/>
          <p:cNvSpPr txBox="1">
            <a:spLocks noGrp="1"/>
          </p:cNvSpPr>
          <p:nvPr>
            <p:ph type="sldNum" idx="4294967295"/>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
              <a:buFont typeface="Corbel"/>
              <a:buNone/>
            </a:pPr>
            <a:fld id="{00000000-1234-1234-1234-123412341234}" type="slidenum">
              <a:rPr lang="en-US" sz="800" b="0" i="0" u="none" strike="noStrike" cap="none">
                <a:solidFill>
                  <a:schemeClr val="dk1"/>
                </a:solidFill>
                <a:latin typeface="Corbel"/>
                <a:ea typeface="Corbel"/>
                <a:cs typeface="Corbel"/>
                <a:sym typeface="Corbel"/>
              </a:rPr>
              <a:t>9</a:t>
            </a:fld>
            <a:endParaRPr sz="800" b="0" i="0" u="none" strike="noStrike" cap="none">
              <a:solidFill>
                <a:schemeClr val="dk1"/>
              </a:solidFill>
              <a:latin typeface="Corbel"/>
              <a:ea typeface="Corbel"/>
              <a:cs typeface="Corbel"/>
              <a:sym typeface="Corbel"/>
            </a:endParaRPr>
          </a:p>
        </p:txBody>
      </p:sp>
      <p:grpSp>
        <p:nvGrpSpPr>
          <p:cNvPr id="194" name="Google Shape;194;p9"/>
          <p:cNvGrpSpPr/>
          <p:nvPr/>
        </p:nvGrpSpPr>
        <p:grpSpPr>
          <a:xfrm>
            <a:off x="822597" y="2076487"/>
            <a:ext cx="4267200" cy="3298825"/>
            <a:chOff x="384" y="1584"/>
            <a:chExt cx="2451" cy="1694"/>
          </a:xfrm>
        </p:grpSpPr>
        <p:cxnSp>
          <p:nvCxnSpPr>
            <p:cNvPr id="195" name="Google Shape;195;p9"/>
            <p:cNvCxnSpPr/>
            <p:nvPr/>
          </p:nvCxnSpPr>
          <p:spPr>
            <a:xfrm>
              <a:off x="1655" y="2708"/>
              <a:ext cx="153" cy="332"/>
            </a:xfrm>
            <a:prstGeom prst="straightConnector1">
              <a:avLst/>
            </a:prstGeom>
            <a:noFill/>
            <a:ln w="12700" cap="flat" cmpd="sng">
              <a:solidFill>
                <a:srgbClr val="000000"/>
              </a:solidFill>
              <a:prstDash val="solid"/>
              <a:round/>
              <a:headEnd type="none" w="sm" len="sm"/>
              <a:tailEnd type="triangle" w="med" len="med"/>
            </a:ln>
          </p:spPr>
        </p:cxnSp>
        <p:cxnSp>
          <p:nvCxnSpPr>
            <p:cNvPr id="196" name="Google Shape;196;p9"/>
            <p:cNvCxnSpPr/>
            <p:nvPr/>
          </p:nvCxnSpPr>
          <p:spPr>
            <a:xfrm flipH="1">
              <a:off x="943" y="2708"/>
              <a:ext cx="204" cy="332"/>
            </a:xfrm>
            <a:prstGeom prst="straightConnector1">
              <a:avLst/>
            </a:prstGeom>
            <a:noFill/>
            <a:ln w="12700" cap="flat" cmpd="sng">
              <a:solidFill>
                <a:srgbClr val="000000"/>
              </a:solidFill>
              <a:prstDash val="solid"/>
              <a:round/>
              <a:headEnd type="none" w="sm" len="sm"/>
              <a:tailEnd type="triangle" w="med" len="med"/>
            </a:ln>
          </p:spPr>
        </p:cxnSp>
        <p:cxnSp>
          <p:nvCxnSpPr>
            <p:cNvPr id="197" name="Google Shape;197;p9"/>
            <p:cNvCxnSpPr/>
            <p:nvPr/>
          </p:nvCxnSpPr>
          <p:spPr>
            <a:xfrm flipH="1">
              <a:off x="1350" y="2208"/>
              <a:ext cx="254" cy="333"/>
            </a:xfrm>
            <a:prstGeom prst="straightConnector1">
              <a:avLst/>
            </a:prstGeom>
            <a:noFill/>
            <a:ln w="12700" cap="flat" cmpd="sng">
              <a:solidFill>
                <a:srgbClr val="000000"/>
              </a:solidFill>
              <a:prstDash val="solid"/>
              <a:round/>
              <a:headEnd type="none" w="sm" len="sm"/>
              <a:tailEnd type="triangle" w="med" len="med"/>
            </a:ln>
          </p:spPr>
        </p:cxnSp>
        <p:cxnSp>
          <p:nvCxnSpPr>
            <p:cNvPr id="198" name="Google Shape;198;p9"/>
            <p:cNvCxnSpPr/>
            <p:nvPr/>
          </p:nvCxnSpPr>
          <p:spPr>
            <a:xfrm>
              <a:off x="2113" y="2208"/>
              <a:ext cx="305" cy="333"/>
            </a:xfrm>
            <a:prstGeom prst="straightConnector1">
              <a:avLst/>
            </a:prstGeom>
            <a:noFill/>
            <a:ln w="12700" cap="flat" cmpd="sng">
              <a:solidFill>
                <a:srgbClr val="000000"/>
              </a:solidFill>
              <a:prstDash val="solid"/>
              <a:round/>
              <a:headEnd type="none" w="sm" len="sm"/>
              <a:tailEnd type="triangle" w="med" len="med"/>
            </a:ln>
          </p:spPr>
        </p:cxnSp>
        <p:cxnSp>
          <p:nvCxnSpPr>
            <p:cNvPr id="199" name="Google Shape;199;p9"/>
            <p:cNvCxnSpPr/>
            <p:nvPr/>
          </p:nvCxnSpPr>
          <p:spPr>
            <a:xfrm>
              <a:off x="1452" y="1750"/>
              <a:ext cx="357" cy="292"/>
            </a:xfrm>
            <a:prstGeom prst="straightConnector1">
              <a:avLst/>
            </a:prstGeom>
            <a:noFill/>
            <a:ln w="12700" cap="flat" cmpd="sng">
              <a:solidFill>
                <a:srgbClr val="000000"/>
              </a:solidFill>
              <a:prstDash val="solid"/>
              <a:round/>
              <a:headEnd type="none" w="sm" len="sm"/>
              <a:tailEnd type="triangle" w="med" len="med"/>
            </a:ln>
          </p:spPr>
        </p:cxnSp>
        <p:cxnSp>
          <p:nvCxnSpPr>
            <p:cNvPr id="200" name="Google Shape;200;p9"/>
            <p:cNvCxnSpPr/>
            <p:nvPr/>
          </p:nvCxnSpPr>
          <p:spPr>
            <a:xfrm flipH="1">
              <a:off x="587" y="1750"/>
              <a:ext cx="356" cy="292"/>
            </a:xfrm>
            <a:prstGeom prst="straightConnector1">
              <a:avLst/>
            </a:prstGeom>
            <a:noFill/>
            <a:ln w="12700" cap="flat" cmpd="sng">
              <a:solidFill>
                <a:srgbClr val="000000"/>
              </a:solidFill>
              <a:prstDash val="solid"/>
              <a:round/>
              <a:headEnd type="none" w="sm" len="sm"/>
              <a:tailEnd type="triangle" w="med" len="med"/>
            </a:ln>
          </p:spPr>
        </p:cxnSp>
        <p:sp>
          <p:nvSpPr>
            <p:cNvPr id="201" name="Google Shape;201;p9"/>
            <p:cNvSpPr txBox="1"/>
            <p:nvPr/>
          </p:nvSpPr>
          <p:spPr>
            <a:xfrm>
              <a:off x="913" y="1584"/>
              <a:ext cx="590" cy="158"/>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2D1993"/>
                  </a:solidFill>
                  <a:latin typeface="Arial"/>
                  <a:ea typeface="Arial"/>
                  <a:cs typeface="Arial"/>
                  <a:sym typeface="Arial"/>
                </a:rPr>
                <a:t>Refund</a:t>
              </a:r>
              <a:endParaRPr sz="1400" b="0" i="0" u="none" strike="noStrike" cap="none">
                <a:solidFill>
                  <a:schemeClr val="lt2"/>
                </a:solidFill>
                <a:latin typeface="Arial"/>
                <a:ea typeface="Arial"/>
                <a:cs typeface="Arial"/>
                <a:sym typeface="Arial"/>
              </a:endParaRPr>
            </a:p>
          </p:txBody>
        </p:sp>
        <p:sp>
          <p:nvSpPr>
            <p:cNvPr id="202" name="Google Shape;202;p9"/>
            <p:cNvSpPr txBox="1"/>
            <p:nvPr/>
          </p:nvSpPr>
          <p:spPr>
            <a:xfrm>
              <a:off x="1553" y="2042"/>
              <a:ext cx="589" cy="158"/>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2D1993"/>
                  </a:solidFill>
                  <a:latin typeface="Arial"/>
                  <a:ea typeface="Arial"/>
                  <a:cs typeface="Arial"/>
                  <a:sym typeface="Arial"/>
                </a:rPr>
                <a:t>MarSt</a:t>
              </a:r>
              <a:endParaRPr sz="1400" b="0" i="0" u="none" strike="noStrike" cap="none">
                <a:solidFill>
                  <a:schemeClr val="lt2"/>
                </a:solidFill>
                <a:latin typeface="Arial"/>
                <a:ea typeface="Arial"/>
                <a:cs typeface="Arial"/>
                <a:sym typeface="Arial"/>
              </a:endParaRPr>
            </a:p>
          </p:txBody>
        </p:sp>
        <p:sp>
          <p:nvSpPr>
            <p:cNvPr id="203" name="Google Shape;203;p9"/>
            <p:cNvSpPr txBox="1"/>
            <p:nvPr/>
          </p:nvSpPr>
          <p:spPr>
            <a:xfrm>
              <a:off x="1096" y="2541"/>
              <a:ext cx="610" cy="158"/>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2D1993"/>
                  </a:solidFill>
                  <a:latin typeface="Arial"/>
                  <a:ea typeface="Arial"/>
                  <a:cs typeface="Arial"/>
                  <a:sym typeface="Arial"/>
                </a:rPr>
                <a:t>TaxInc</a:t>
              </a:r>
              <a:endParaRPr sz="1400" b="0" i="0" u="none" strike="noStrike" cap="none">
                <a:solidFill>
                  <a:schemeClr val="lt2"/>
                </a:solidFill>
                <a:latin typeface="Arial"/>
                <a:ea typeface="Arial"/>
                <a:cs typeface="Arial"/>
                <a:sym typeface="Arial"/>
              </a:endParaRPr>
            </a:p>
          </p:txBody>
        </p:sp>
        <p:sp>
          <p:nvSpPr>
            <p:cNvPr id="204" name="Google Shape;204;p9"/>
            <p:cNvSpPr/>
            <p:nvPr/>
          </p:nvSpPr>
          <p:spPr>
            <a:xfrm>
              <a:off x="1680" y="3038"/>
              <a:ext cx="398" cy="231"/>
            </a:xfrm>
            <a:prstGeom prst="roundRect">
              <a:avLst>
                <a:gd name="adj" fmla="val 16769"/>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5" name="Google Shape;205;p9"/>
            <p:cNvSpPr txBox="1"/>
            <p:nvPr/>
          </p:nvSpPr>
          <p:spPr>
            <a:xfrm>
              <a:off x="1664" y="3071"/>
              <a:ext cx="429" cy="158"/>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800000"/>
                  </a:solidFill>
                  <a:latin typeface="Arial"/>
                  <a:ea typeface="Arial"/>
                  <a:cs typeface="Arial"/>
                  <a:sym typeface="Arial"/>
                </a:rPr>
                <a:t>YES</a:t>
              </a:r>
              <a:endParaRPr sz="1400" b="0" i="0" u="none" strike="noStrike" cap="none">
                <a:solidFill>
                  <a:schemeClr val="lt2"/>
                </a:solidFill>
                <a:latin typeface="Arial"/>
                <a:ea typeface="Arial"/>
                <a:cs typeface="Arial"/>
                <a:sym typeface="Arial"/>
              </a:endParaRPr>
            </a:p>
          </p:txBody>
        </p:sp>
        <p:sp>
          <p:nvSpPr>
            <p:cNvPr id="206" name="Google Shape;206;p9"/>
            <p:cNvSpPr/>
            <p:nvPr/>
          </p:nvSpPr>
          <p:spPr>
            <a:xfrm>
              <a:off x="740" y="3049"/>
              <a:ext cx="412" cy="229"/>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7" name="Google Shape;207;p9"/>
            <p:cNvSpPr txBox="1"/>
            <p:nvPr/>
          </p:nvSpPr>
          <p:spPr>
            <a:xfrm>
              <a:off x="816" y="3079"/>
              <a:ext cx="281" cy="158"/>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800000"/>
                  </a:solidFill>
                  <a:latin typeface="Arial"/>
                  <a:ea typeface="Arial"/>
                  <a:cs typeface="Arial"/>
                  <a:sym typeface="Arial"/>
                </a:rPr>
                <a:t>NO</a:t>
              </a:r>
              <a:endParaRPr sz="1400" b="0" i="0" u="none" strike="noStrike" cap="none">
                <a:solidFill>
                  <a:schemeClr val="lt2"/>
                </a:solidFill>
                <a:latin typeface="Arial"/>
                <a:ea typeface="Arial"/>
                <a:cs typeface="Arial"/>
                <a:sym typeface="Arial"/>
              </a:endParaRPr>
            </a:p>
          </p:txBody>
        </p:sp>
        <p:sp>
          <p:nvSpPr>
            <p:cNvPr id="208" name="Google Shape;208;p9"/>
            <p:cNvSpPr/>
            <p:nvPr/>
          </p:nvSpPr>
          <p:spPr>
            <a:xfrm>
              <a:off x="384" y="2051"/>
              <a:ext cx="432" cy="219"/>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9" name="Google Shape;209;p9"/>
            <p:cNvSpPr txBox="1"/>
            <p:nvPr/>
          </p:nvSpPr>
          <p:spPr>
            <a:xfrm>
              <a:off x="458" y="2059"/>
              <a:ext cx="281" cy="158"/>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800000"/>
                  </a:solidFill>
                  <a:latin typeface="Arial"/>
                  <a:ea typeface="Arial"/>
                  <a:cs typeface="Arial"/>
                  <a:sym typeface="Arial"/>
                </a:rPr>
                <a:t>NO</a:t>
              </a:r>
              <a:endParaRPr sz="1400" b="0" i="0" u="none" strike="noStrike" cap="none">
                <a:solidFill>
                  <a:srgbClr val="00FFFF"/>
                </a:solidFill>
                <a:latin typeface="Arial"/>
                <a:ea typeface="Arial"/>
                <a:cs typeface="Arial"/>
                <a:sym typeface="Arial"/>
              </a:endParaRPr>
            </a:p>
          </p:txBody>
        </p:sp>
        <p:sp>
          <p:nvSpPr>
            <p:cNvPr id="210" name="Google Shape;210;p9"/>
            <p:cNvSpPr/>
            <p:nvPr/>
          </p:nvSpPr>
          <p:spPr>
            <a:xfrm>
              <a:off x="2208" y="2558"/>
              <a:ext cx="432" cy="240"/>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1" name="Google Shape;211;p9"/>
            <p:cNvSpPr txBox="1"/>
            <p:nvPr/>
          </p:nvSpPr>
          <p:spPr>
            <a:xfrm>
              <a:off x="2288" y="2591"/>
              <a:ext cx="284" cy="158"/>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1200"/>
                <a:buFont typeface="Arial"/>
                <a:buNone/>
              </a:pPr>
              <a:r>
                <a:rPr lang="en-US" sz="1400" b="0" i="0" u="none" strike="noStrike" cap="none">
                  <a:solidFill>
                    <a:srgbClr val="800000"/>
                  </a:solidFill>
                  <a:latin typeface="Arial"/>
                  <a:ea typeface="Arial"/>
                  <a:cs typeface="Arial"/>
                  <a:sym typeface="Arial"/>
                </a:rPr>
                <a:t>NO</a:t>
              </a:r>
              <a:endParaRPr sz="1400" b="0" i="0" u="none" strike="noStrike" cap="none">
                <a:solidFill>
                  <a:schemeClr val="lt2"/>
                </a:solidFill>
                <a:latin typeface="Arial"/>
                <a:ea typeface="Arial"/>
                <a:cs typeface="Arial"/>
                <a:sym typeface="Arial"/>
              </a:endParaRPr>
            </a:p>
          </p:txBody>
        </p:sp>
        <p:sp>
          <p:nvSpPr>
            <p:cNvPr id="212" name="Google Shape;212;p9"/>
            <p:cNvSpPr txBox="1"/>
            <p:nvPr/>
          </p:nvSpPr>
          <p:spPr>
            <a:xfrm>
              <a:off x="484" y="1750"/>
              <a:ext cx="305" cy="158"/>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Yes</a:t>
              </a:r>
              <a:endParaRPr sz="1400" b="0" i="0" u="none" strike="noStrike" cap="none">
                <a:solidFill>
                  <a:schemeClr val="lt2"/>
                </a:solidFill>
                <a:latin typeface="Arial"/>
                <a:ea typeface="Arial"/>
                <a:cs typeface="Arial"/>
                <a:sym typeface="Arial"/>
              </a:endParaRPr>
            </a:p>
          </p:txBody>
        </p:sp>
        <p:sp>
          <p:nvSpPr>
            <p:cNvPr id="213" name="Google Shape;213;p9"/>
            <p:cNvSpPr txBox="1"/>
            <p:nvPr/>
          </p:nvSpPr>
          <p:spPr>
            <a:xfrm>
              <a:off x="1651" y="1750"/>
              <a:ext cx="256" cy="158"/>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No</a:t>
              </a:r>
              <a:endParaRPr sz="1400" b="0" i="0" u="none" strike="noStrike" cap="none">
                <a:solidFill>
                  <a:schemeClr val="lt2"/>
                </a:solidFill>
                <a:latin typeface="Arial"/>
                <a:ea typeface="Arial"/>
                <a:cs typeface="Arial"/>
                <a:sym typeface="Arial"/>
              </a:endParaRPr>
            </a:p>
          </p:txBody>
        </p:sp>
        <p:sp>
          <p:nvSpPr>
            <p:cNvPr id="214" name="Google Shape;214;p9"/>
            <p:cNvSpPr txBox="1"/>
            <p:nvPr/>
          </p:nvSpPr>
          <p:spPr>
            <a:xfrm>
              <a:off x="2301" y="2232"/>
              <a:ext cx="534" cy="158"/>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Married</a:t>
              </a:r>
              <a:r>
                <a:rPr lang="en-US" sz="1400" b="0" i="0" u="none" strike="noStrike" cap="none">
                  <a:solidFill>
                    <a:schemeClr val="lt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5" name="Google Shape;215;p9"/>
            <p:cNvSpPr txBox="1"/>
            <p:nvPr/>
          </p:nvSpPr>
          <p:spPr>
            <a:xfrm>
              <a:off x="945" y="2250"/>
              <a:ext cx="954" cy="158"/>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Single, Divorced</a:t>
              </a:r>
              <a:endParaRPr sz="1400" b="0" i="0" u="none" strike="noStrike" cap="none">
                <a:solidFill>
                  <a:schemeClr val="lt2"/>
                </a:solidFill>
                <a:latin typeface="Arial"/>
                <a:ea typeface="Arial"/>
                <a:cs typeface="Arial"/>
                <a:sym typeface="Arial"/>
              </a:endParaRPr>
            </a:p>
          </p:txBody>
        </p:sp>
        <p:sp>
          <p:nvSpPr>
            <p:cNvPr id="216" name="Google Shape;216;p9"/>
            <p:cNvSpPr txBox="1"/>
            <p:nvPr/>
          </p:nvSpPr>
          <p:spPr>
            <a:xfrm>
              <a:off x="654" y="2749"/>
              <a:ext cx="414" cy="158"/>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&lt; 80K</a:t>
              </a:r>
              <a:endParaRPr sz="1400" b="0" i="0" u="none" strike="noStrike" cap="none">
                <a:solidFill>
                  <a:schemeClr val="lt2"/>
                </a:solidFill>
                <a:latin typeface="Arial"/>
                <a:ea typeface="Arial"/>
                <a:cs typeface="Arial"/>
                <a:sym typeface="Arial"/>
              </a:endParaRPr>
            </a:p>
          </p:txBody>
        </p:sp>
        <p:sp>
          <p:nvSpPr>
            <p:cNvPr id="217" name="Google Shape;217;p9"/>
            <p:cNvSpPr txBox="1"/>
            <p:nvPr/>
          </p:nvSpPr>
          <p:spPr>
            <a:xfrm>
              <a:off x="1772" y="2749"/>
              <a:ext cx="414" cy="158"/>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accent2"/>
                </a:buClr>
                <a:buSzPts val="1200"/>
                <a:buFont typeface="Arial"/>
                <a:buNone/>
              </a:pPr>
              <a:r>
                <a:rPr lang="en-US" sz="1400" b="0" i="0" u="none" strike="noStrike" cap="none">
                  <a:solidFill>
                    <a:schemeClr val="dk1"/>
                  </a:solidFill>
                  <a:latin typeface="Arial"/>
                  <a:ea typeface="Arial"/>
                  <a:cs typeface="Arial"/>
                  <a:sym typeface="Arial"/>
                </a:rPr>
                <a:t>&gt; 80K</a:t>
              </a:r>
              <a:endParaRPr sz="1400" b="0" i="0" u="none" strike="noStrike" cap="none">
                <a:solidFill>
                  <a:schemeClr val="lt2"/>
                </a:solidFill>
                <a:latin typeface="Arial"/>
                <a:ea typeface="Arial"/>
                <a:cs typeface="Arial"/>
                <a:sym typeface="Arial"/>
              </a:endParaRPr>
            </a:p>
          </p:txBody>
        </p:sp>
      </p:grpSp>
      <p:graphicFrame>
        <p:nvGraphicFramePr>
          <p:cNvPr id="218" name="Google Shape;218;p9"/>
          <p:cNvGraphicFramePr/>
          <p:nvPr/>
        </p:nvGraphicFramePr>
        <p:xfrm>
          <a:off x="4924214" y="1877105"/>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218" name="Google Shape;218;p9"/>
                      <p:cNvPicPr preferRelativeResize="0"/>
                      <p:nvPr/>
                    </p:nvPicPr>
                    <p:blipFill rotWithShape="1">
                      <a:blip r:embed="rId4">
                        <a:alphaModFix/>
                      </a:blip>
                      <a:srcRect/>
                      <a:stretch/>
                    </p:blipFill>
                    <p:spPr>
                      <a:xfrm>
                        <a:off x="4924214" y="1877105"/>
                        <a:ext cx="3343275" cy="1133475"/>
                      </a:xfrm>
                      <a:prstGeom prst="rect">
                        <a:avLst/>
                      </a:prstGeom>
                      <a:noFill/>
                      <a:ln>
                        <a:noFill/>
                      </a:ln>
                    </p:spPr>
                  </p:pic>
                </p:oleObj>
              </mc:Fallback>
            </mc:AlternateContent>
          </a:graphicData>
        </a:graphic>
      </p:graphicFrame>
      <p:sp>
        <p:nvSpPr>
          <p:cNvPr id="219" name="Google Shape;219;p9"/>
          <p:cNvSpPr txBox="1"/>
          <p:nvPr/>
        </p:nvSpPr>
        <p:spPr>
          <a:xfrm>
            <a:off x="5795751" y="1450541"/>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accent2"/>
              </a:buClr>
              <a:buSzPts val="1500"/>
              <a:buFont typeface="Arial"/>
              <a:buNone/>
            </a:pPr>
            <a:r>
              <a:rPr lang="en-US" sz="2000" b="0" i="0" u="none" strike="noStrike" cap="none">
                <a:solidFill>
                  <a:schemeClr val="dk2"/>
                </a:solidFill>
                <a:latin typeface="Arial"/>
                <a:ea typeface="Arial"/>
                <a:cs typeface="Arial"/>
                <a:sym typeface="Arial"/>
              </a:rPr>
              <a:t>Test Data</a:t>
            </a:r>
            <a:endParaRPr sz="2000" b="0" i="0" u="none" strike="noStrike" cap="none">
              <a:solidFill>
                <a:schemeClr val="lt2"/>
              </a:solidFill>
              <a:latin typeface="Arial"/>
              <a:ea typeface="Arial"/>
              <a:cs typeface="Arial"/>
              <a:sym typeface="Arial"/>
            </a:endParaRPr>
          </a:p>
        </p:txBody>
      </p:sp>
      <p:sp>
        <p:nvSpPr>
          <p:cNvPr id="220" name="Google Shape;220;p9"/>
          <p:cNvSpPr txBox="1"/>
          <p:nvPr/>
        </p:nvSpPr>
        <p:spPr>
          <a:xfrm>
            <a:off x="740310" y="1174949"/>
            <a:ext cx="4257673" cy="338554"/>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accent2"/>
              </a:buClr>
              <a:buSzPts val="1500"/>
              <a:buFont typeface="Arial"/>
              <a:buNone/>
            </a:pPr>
            <a:r>
              <a:rPr lang="en-US" sz="2000" b="0" i="0" u="none" strike="noStrike" cap="none">
                <a:solidFill>
                  <a:schemeClr val="dk1"/>
                </a:solidFill>
                <a:latin typeface="Arial"/>
                <a:ea typeface="Arial"/>
                <a:cs typeface="Arial"/>
                <a:sym typeface="Arial"/>
              </a:rPr>
              <a:t>Start from the root of the tree.</a:t>
            </a:r>
            <a:endParaRPr sz="1400" b="0" i="0" u="none" strike="noStrike" cap="none">
              <a:solidFill>
                <a:srgbClr val="000000"/>
              </a:solidFill>
              <a:latin typeface="Arial"/>
              <a:ea typeface="Arial"/>
              <a:cs typeface="Arial"/>
              <a:sym typeface="Arial"/>
            </a:endParaRPr>
          </a:p>
        </p:txBody>
      </p:sp>
      <p:cxnSp>
        <p:nvCxnSpPr>
          <p:cNvPr id="221" name="Google Shape;221;p9"/>
          <p:cNvCxnSpPr/>
          <p:nvPr/>
        </p:nvCxnSpPr>
        <p:spPr>
          <a:xfrm>
            <a:off x="2344998" y="1513503"/>
            <a:ext cx="0" cy="457200"/>
          </a:xfrm>
          <a:prstGeom prst="straightConnector1">
            <a:avLst/>
          </a:prstGeom>
          <a:noFill/>
          <a:ln w="15875" cap="flat" cmpd="sng">
            <a:solidFill>
              <a:srgbClr val="FF0000"/>
            </a:solidFill>
            <a:prstDash val="dash"/>
            <a:round/>
            <a:headEnd type="none" w="sm" len="sm"/>
            <a:tailEnd type="triangle" w="med" len="med"/>
          </a:ln>
        </p:spPr>
      </p:cxnSp>
      <p:cxnSp>
        <p:nvCxnSpPr>
          <p:cNvPr id="222" name="Google Shape;222;p9"/>
          <p:cNvCxnSpPr/>
          <p:nvPr/>
        </p:nvCxnSpPr>
        <p:spPr>
          <a:xfrm>
            <a:off x="3649304" y="2478831"/>
            <a:ext cx="0" cy="457200"/>
          </a:xfrm>
          <a:prstGeom prst="straightConnector1">
            <a:avLst/>
          </a:prstGeom>
          <a:noFill/>
          <a:ln w="15875" cap="flat" cmpd="sng">
            <a:solidFill>
              <a:srgbClr val="FF0000"/>
            </a:solidFill>
            <a:prstDash val="dash"/>
            <a:round/>
            <a:headEnd type="none" w="sm" len="sm"/>
            <a:tailEnd type="triangle" w="med" len="med"/>
          </a:ln>
        </p:spPr>
      </p:cxnSp>
      <p:cxnSp>
        <p:nvCxnSpPr>
          <p:cNvPr id="223" name="Google Shape;223;p9"/>
          <p:cNvCxnSpPr/>
          <p:nvPr/>
        </p:nvCxnSpPr>
        <p:spPr>
          <a:xfrm rot="10800000">
            <a:off x="4750302" y="4247792"/>
            <a:ext cx="498592" cy="0"/>
          </a:xfrm>
          <a:prstGeom prst="straightConnector1">
            <a:avLst/>
          </a:prstGeom>
          <a:noFill/>
          <a:ln w="15875" cap="flat" cmpd="sng">
            <a:solidFill>
              <a:srgbClr val="FF0000"/>
            </a:solidFill>
            <a:prstDash val="dash"/>
            <a:round/>
            <a:headEnd type="none" w="sm" len="sm"/>
            <a:tailEnd type="triangle" w="med" len="med"/>
          </a:ln>
        </p:spPr>
      </p:cxnSp>
      <p:sp>
        <p:nvSpPr>
          <p:cNvPr id="224" name="Google Shape;224;p9"/>
          <p:cNvSpPr txBox="1"/>
          <p:nvPr/>
        </p:nvSpPr>
        <p:spPr>
          <a:xfrm>
            <a:off x="5305729" y="4103540"/>
            <a:ext cx="1766728" cy="264647"/>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accent2"/>
              </a:buClr>
              <a:buSzPts val="1500"/>
              <a:buFont typeface="Arial"/>
              <a:buNone/>
            </a:pPr>
            <a:r>
              <a:rPr lang="en-US" sz="1400" b="0" i="0" u="none" strike="noStrike" cap="none">
                <a:solidFill>
                  <a:srgbClr val="FF0000"/>
                </a:solidFill>
                <a:latin typeface="Arial"/>
                <a:ea typeface="Arial"/>
                <a:cs typeface="Arial"/>
                <a:sym typeface="Arial"/>
              </a:rPr>
              <a:t>predicted label</a:t>
            </a:r>
            <a:endParaRPr sz="1400" b="0" i="0" u="none" strike="noStrike" cap="none">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2811</Words>
  <Application>Microsoft Office PowerPoint</Application>
  <PresentationFormat>On-screen Show (16:10)</PresentationFormat>
  <Paragraphs>263</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7" baseType="lpstr">
      <vt:lpstr>Arial</vt:lpstr>
      <vt:lpstr>Corbel</vt:lpstr>
      <vt:lpstr>Helvetica Neue</vt:lpstr>
      <vt:lpstr>Tahoma</vt:lpstr>
      <vt:lpstr>Franklin Gothic Book</vt:lpstr>
      <vt:lpstr>Times New Roman</vt:lpstr>
      <vt:lpstr>Calibri</vt:lpstr>
      <vt:lpstr>Franklin Gothic</vt:lpstr>
      <vt:lpstr>Noto Sans Symbols</vt:lpstr>
      <vt:lpstr>1_Penn</vt:lpstr>
      <vt:lpstr>Visio.Drawing.6</vt:lpstr>
      <vt:lpstr>Microsoft Word 97 - 2003 Document</vt:lpstr>
      <vt:lpstr>Introduction to Data Classification</vt:lpstr>
      <vt:lpstr>Contents</vt:lpstr>
      <vt:lpstr>Introduction to Data Classification</vt:lpstr>
      <vt:lpstr>PowerPoint Presentation</vt:lpstr>
      <vt:lpstr>Data Classification</vt:lpstr>
      <vt:lpstr>An Example</vt:lpstr>
      <vt:lpstr>Decision Tree</vt:lpstr>
      <vt:lpstr>Decision Tree</vt:lpstr>
      <vt:lpstr>Applying the Model to Test Data</vt:lpstr>
      <vt:lpstr>Hunt’s Algorithm</vt:lpstr>
      <vt:lpstr>Hunt’s Algorithm</vt:lpstr>
      <vt:lpstr>Practical Issues with Decision Trees</vt:lpstr>
      <vt:lpstr>Several Notes about Decision Trees</vt:lpstr>
      <vt:lpstr>Implementation</vt:lpstr>
      <vt:lpstr>Implementation</vt:lpstr>
      <vt:lpstr>Implementation</vt:lpstr>
      <vt:lpstr>KNN Classifier</vt:lpstr>
      <vt:lpstr>K Nearest Neighbor Classifier</vt:lpstr>
      <vt:lpstr>Definition of Nearest Neighbor</vt:lpstr>
      <vt:lpstr>PowerPoint Presentation</vt:lpstr>
      <vt:lpstr>Practical Issues with KNN Classifier</vt:lpstr>
      <vt:lpstr>Several Notes about KNN Classifier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Classification</dc:title>
  <dc:creator>Zack Ives;Susan Davidson</dc:creator>
  <cp:lastModifiedBy>Andre de Waal</cp:lastModifiedBy>
  <cp:revision>19</cp:revision>
  <dcterms:modified xsi:type="dcterms:W3CDTF">2022-09-09T14:31:13Z</dcterms:modified>
</cp:coreProperties>
</file>