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824" r:id="rId1"/>
    <p:sldMasterId id="2147483891" r:id="rId2"/>
  </p:sldMasterIdLst>
  <p:notesMasterIdLst>
    <p:notesMasterId r:id="rId4"/>
  </p:notesMasterIdLst>
  <p:handoutMasterIdLst>
    <p:handoutMasterId r:id="rId5"/>
  </p:handoutMasterIdLst>
  <p:sldIdLst>
    <p:sldId id="2142534037" r:id="rId3"/>
  </p:sldIdLst>
  <p:sldSz cx="9144000" cy="5143500" type="screen16x9"/>
  <p:notesSz cx="6858000" cy="9144000"/>
  <p:defaultTextStyle>
    <a:defPPr>
      <a:defRPr lang="en-US"/>
    </a:defPPr>
    <a:lvl1pPr marL="0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91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983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974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966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957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949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940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932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achary Anderson" initials="ZA" lastIdx="25" clrIdx="0">
    <p:extLst>
      <p:ext uri="{19B8F6BF-5375-455C-9EA6-DF929625EA0E}">
        <p15:presenceInfo xmlns:p15="http://schemas.microsoft.com/office/powerpoint/2012/main" userId="S::zanderson@vsapartners.com::b6da4b55-2f36-4779-ba8b-606d779a32e3" providerId="AD"/>
      </p:ext>
    </p:extLst>
  </p:cmAuthor>
  <p:cmAuthor id="2" name="Liz Sadler" initials="LS" lastIdx="36" clrIdx="1">
    <p:extLst>
      <p:ext uri="{19B8F6BF-5375-455C-9EA6-DF929625EA0E}">
        <p15:presenceInfo xmlns:p15="http://schemas.microsoft.com/office/powerpoint/2012/main" userId="Liz Sadl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62FF"/>
    <a:srgbClr val="EB9127"/>
    <a:srgbClr val="BD9C22"/>
    <a:srgbClr val="CBC2C2"/>
    <a:srgbClr val="002D9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846"/>
    <p:restoredTop sz="96327"/>
  </p:normalViewPr>
  <p:slideViewPr>
    <p:cSldViewPr snapToGrid="0" snapToObjects="1">
      <p:cViewPr varScale="1">
        <p:scale>
          <a:sx n="106" d="100"/>
          <a:sy n="106" d="100"/>
        </p:scale>
        <p:origin x="173" y="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>
        <p:scale>
          <a:sx n="110" d="100"/>
          <a:sy n="110" d="100"/>
        </p:scale>
        <p:origin x="2107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219456" y="8705088"/>
            <a:ext cx="338328" cy="2286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200"/>
            </a:lvl1pPr>
          </a:lstStyle>
          <a:p>
            <a:pPr algn="l"/>
            <a:fld id="{614B4878-71CB-8F40-B9DD-F26F1F6CA014}" type="slidenum">
              <a:rPr lang="en-US" sz="600" smtClean="0">
                <a:solidFill>
                  <a:schemeClr val="bg1"/>
                </a:solidFill>
                <a:latin typeface="Arial" panose="020B0604020202020204" pitchFamily="34" charset="0"/>
                <a:ea typeface="IBM Plex Sans" charset="0"/>
                <a:cs typeface="Arial" panose="020B0604020202020204" pitchFamily="34" charset="0"/>
              </a:rPr>
              <a:pPr algn="l"/>
              <a:t>‹#›</a:t>
            </a:fld>
            <a:endParaRPr lang="en-US" sz="600">
              <a:solidFill>
                <a:schemeClr val="bg1"/>
              </a:solidFill>
              <a:latin typeface="Arial" panose="020B0604020202020204" pitchFamily="34" charset="0"/>
              <a:ea typeface="IBM Plex Sans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630936" y="8705088"/>
            <a:ext cx="3657600" cy="2286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/>
            </a:lvl1pPr>
          </a:lstStyle>
          <a:p>
            <a:r>
              <a:rPr lang="en-US" sz="600">
                <a:solidFill>
                  <a:schemeClr val="bg1"/>
                </a:solidFill>
                <a:latin typeface="Arial" panose="020B0604020202020204" pitchFamily="34" charset="0"/>
                <a:ea typeface="IBM Plex Sans" charset="0"/>
                <a:cs typeface="Arial" panose="020B0604020202020204" pitchFamily="34" charset="0"/>
              </a:rPr>
              <a:t>Group Name / DOC ID / Month XX, 2020 / © 2020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4480278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22450" y="228599"/>
            <a:ext cx="3328000" cy="1872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8" name="Notes Placeholder 7">
            <a:extLst>
              <a:ext uri="{FF2B5EF4-FFF2-40B4-BE49-F238E27FC236}">
                <a16:creationId xmlns:a16="http://schemas.microsoft.com/office/drawing/2014/main" id="{6ABF5568-9620-E34F-9423-054ABD0598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328" y="2247900"/>
            <a:ext cx="6732000" cy="64080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328" y="8786976"/>
            <a:ext cx="338328" cy="2286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 b="0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E2E38B8-B0B4-AD41-AC6E-B781F46A9F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59858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spcBef>
        <a:spcPts val="0"/>
      </a:spcBef>
      <a:defRPr sz="1000" b="0" i="0"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174625" indent="-169863" algn="l" defTabSz="914400" rtl="0" eaLnBrk="1" latinLnBrk="0" hangingPunct="1">
      <a:spcBef>
        <a:spcPts val="0"/>
      </a:spcBef>
      <a:buFont typeface="Arial" panose="020B0604020202020204" pitchFamily="34" charset="0"/>
      <a:buChar char="•"/>
      <a:tabLst/>
      <a:defRPr sz="1000" b="0" i="0"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347472" indent="-173736" algn="l" defTabSz="914400" rtl="0" eaLnBrk="1" latinLnBrk="0" hangingPunct="1">
      <a:spcBef>
        <a:spcPts val="0"/>
      </a:spcBef>
      <a:buFont typeface="Arial" panose="020B0604020202020204" pitchFamily="34" charset="0"/>
      <a:buChar char="•"/>
      <a:tabLst/>
      <a:defRPr sz="1000" b="0" i="0"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630936" indent="-173736" algn="l" defTabSz="914400" rtl="0" eaLnBrk="1" latinLnBrk="0" hangingPunct="1">
      <a:spcBef>
        <a:spcPts val="0"/>
      </a:spcBef>
      <a:buFont typeface="Arial" panose="020B0604020202020204" pitchFamily="34" charset="0"/>
      <a:buChar char="•"/>
      <a:tabLst/>
      <a:defRPr sz="1000" b="0" i="0"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74625" marR="0" indent="-169863" algn="l" defTabSz="914400" rtl="0" eaLnBrk="1" fontAlgn="base" latinLnBrk="0" hangingPunct="1">
      <a:lnSpc>
        <a:spcPct val="100000"/>
      </a:lnSpc>
      <a:spcBef>
        <a:spcPts val="600"/>
      </a:spcBef>
      <a:spcAft>
        <a:spcPct val="0"/>
      </a:spcAft>
      <a:buClr>
        <a:srgbClr val="000000"/>
      </a:buClr>
      <a:buSzTx/>
      <a:buFont typeface="IBM Plex Sans" charset="-120"/>
      <a:buChar char="»"/>
      <a:tabLst/>
      <a:defRPr sz="1000" b="0" i="0"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22450" y="228600"/>
            <a:ext cx="3213100" cy="18081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l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2E38B8-B0B4-AD41-AC6E-B781F46A9FD3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pPr marL="0" marR="0" lvl="0" indent="0" algn="l" defTabSz="6859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3211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460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"/>
          <p:cNvSpPr>
            <a:spLocks noGrp="1"/>
          </p:cNvSpPr>
          <p:nvPr>
            <p:ph sz="quarter" idx="13"/>
          </p:nvPr>
        </p:nvSpPr>
        <p:spPr>
          <a:xfrm>
            <a:off x="210312" y="1216152"/>
            <a:ext cx="4142232" cy="3279648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4791456" y="1243584"/>
            <a:ext cx="4123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02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505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91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7077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1257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887990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1837944" cy="4294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7077456" y="201168"/>
            <a:ext cx="1837944" cy="4294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3974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split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3" y="201168"/>
            <a:ext cx="4142164" cy="4294632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ol gray 10 rectangle">
            <a:extLst>
              <a:ext uri="{FF2B5EF4-FFF2-40B4-BE49-F238E27FC236}">
                <a16:creationId xmlns:a16="http://schemas.microsoft.com/office/drawing/2014/main" id="{838ABCAC-D266-7244-9068-DAD3FE4E7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b="0" i="0">
              <a:solidFill>
                <a:srgbClr val="FFFFFF"/>
              </a:solidFill>
              <a:latin typeface="+mn-lt"/>
              <a:cs typeface="Arial"/>
            </a:endParaRP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4123944" cy="4294632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  <a:latin typeface="+mn-lt"/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  <a:latin typeface="+mn-lt"/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  <a:latin typeface="+mn-lt"/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8780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5560303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7127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5212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1"/>
          <p:cNvSpPr>
            <a:spLocks noGrp="1"/>
          </p:cNvSpPr>
          <p:nvPr>
            <p:ph sz="quarter" idx="17"/>
          </p:nvPr>
        </p:nvSpPr>
        <p:spPr>
          <a:xfrm>
            <a:off x="4572000" y="0"/>
            <a:ext cx="2286000" cy="2571750"/>
          </a:xfrm>
          <a:solidFill>
            <a:srgbClr val="0F62FE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8"/>
          </p:nvPr>
        </p:nvSpPr>
        <p:spPr>
          <a:xfrm>
            <a:off x="6858000" y="0"/>
            <a:ext cx="2286000" cy="2571750"/>
          </a:xfrm>
          <a:solidFill>
            <a:srgbClr val="002D9C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9"/>
          </p:nvPr>
        </p:nvSpPr>
        <p:spPr>
          <a:xfrm>
            <a:off x="4572000" y="2570163"/>
            <a:ext cx="4572000" cy="2573337"/>
          </a:xfrm>
          <a:solidFill>
            <a:srgbClr val="0043CE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2901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-1"/>
            <a:ext cx="4572000" cy="2571751"/>
          </a:xfrm>
          <a:solidFill>
            <a:srgbClr val="0530AD"/>
          </a:solidFill>
        </p:spPr>
        <p:txBody>
          <a:bodyPr lIns="210312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1"/>
          <p:cNvSpPr>
            <a:spLocks noGrp="1"/>
          </p:cNvSpPr>
          <p:nvPr>
            <p:ph sz="quarter" idx="17"/>
          </p:nvPr>
        </p:nvSpPr>
        <p:spPr>
          <a:xfrm>
            <a:off x="4572000" y="0"/>
            <a:ext cx="2286000" cy="2571750"/>
          </a:xfrm>
          <a:solidFill>
            <a:srgbClr val="0F62FE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quarter" idx="18"/>
          </p:nvPr>
        </p:nvSpPr>
        <p:spPr>
          <a:xfrm>
            <a:off x="6858000" y="0"/>
            <a:ext cx="2286000" cy="2571750"/>
          </a:xfrm>
          <a:solidFill>
            <a:srgbClr val="001D6C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20"/>
          </p:nvPr>
        </p:nvSpPr>
        <p:spPr>
          <a:xfrm>
            <a:off x="0" y="2570163"/>
            <a:ext cx="4572000" cy="2573337"/>
          </a:xfrm>
          <a:solidFill>
            <a:srgbClr val="161616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9"/>
          </p:nvPr>
        </p:nvSpPr>
        <p:spPr>
          <a:xfrm>
            <a:off x="4572000" y="2570163"/>
            <a:ext cx="4572000" cy="2573337"/>
          </a:xfrm>
          <a:solidFill>
            <a:srgbClr val="0530AD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735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3611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2569463"/>
          </a:xfrm>
          <a:noFill/>
        </p:spPr>
        <p:txBody>
          <a:bodyPr lIns="182880" tIns="164592" rIns="228600" bIns="228600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1"/>
          <p:cNvSpPr>
            <a:spLocks noGrp="1"/>
          </p:cNvSpPr>
          <p:nvPr>
            <p:ph sz="quarter" idx="20"/>
          </p:nvPr>
        </p:nvSpPr>
        <p:spPr>
          <a:xfrm>
            <a:off x="0" y="2570163"/>
            <a:ext cx="2286000" cy="2573337"/>
          </a:xfrm>
          <a:solidFill>
            <a:srgbClr val="001D6C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quarter" idx="19"/>
          </p:nvPr>
        </p:nvSpPr>
        <p:spPr>
          <a:xfrm>
            <a:off x="2286001" y="2570163"/>
            <a:ext cx="2286000" cy="2573337"/>
          </a:xfrm>
          <a:solidFill>
            <a:srgbClr val="0043CE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7"/>
          </p:nvPr>
        </p:nvSpPr>
        <p:spPr>
          <a:xfrm>
            <a:off x="4572000" y="2570162"/>
            <a:ext cx="2286000" cy="2573338"/>
          </a:xfrm>
          <a:solidFill>
            <a:srgbClr val="0F62FE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4"/>
          <p:cNvSpPr>
            <a:spLocks noGrp="1"/>
          </p:cNvSpPr>
          <p:nvPr>
            <p:ph sz="quarter" idx="18"/>
          </p:nvPr>
        </p:nvSpPr>
        <p:spPr>
          <a:xfrm>
            <a:off x="6858000" y="2570162"/>
            <a:ext cx="2286000" cy="2573338"/>
          </a:xfrm>
          <a:solidFill>
            <a:srgbClr val="78A9FF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29819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76350"/>
          </a:xfrm>
          <a:solidFill>
            <a:schemeClr val="tx1"/>
          </a:solidFill>
        </p:spPr>
        <p:txBody>
          <a:bodyPr lIns="210312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"/>
          <p:cNvSpPr>
            <a:spLocks noGrp="1"/>
          </p:cNvSpPr>
          <p:nvPr>
            <p:ph type="pic" sz="quarter" idx="12"/>
          </p:nvPr>
        </p:nvSpPr>
        <p:spPr>
          <a:xfrm>
            <a:off x="0" y="1276350"/>
            <a:ext cx="9144000" cy="3867150"/>
          </a:xfrm>
        </p:spPr>
        <p:txBody>
          <a:bodyPr lIns="91440" tIns="91440" rIns="91440" bIns="91440"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0454109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5148072"/>
          </a:xfrm>
        </p:spPr>
        <p:txBody>
          <a:bodyPr lIns="91440" tIns="91440" rIns="91440" bIns="91440"/>
          <a:lstStyle/>
          <a:p>
            <a:r>
              <a:rPr lang="en-US"/>
              <a:t>Click icon to add picture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-3" y="2571750"/>
            <a:ext cx="2286003" cy="2571750"/>
          </a:xfrm>
          <a:solidFill>
            <a:schemeClr val="tx1"/>
          </a:solidFill>
        </p:spPr>
        <p:txBody>
          <a:bodyPr lIns="219456" tIns="201168" rIns="228600" bIns="228600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0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0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0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" hidden="1">
            <a:extLst>
              <a:ext uri="{FF2B5EF4-FFF2-40B4-BE49-F238E27FC236}">
                <a16:creationId xmlns:a16="http://schemas.microsoft.com/office/drawing/2014/main" id="{0C4F1C52-4E00-9B42-8B21-690C46B2CCF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28666" y="201613"/>
            <a:ext cx="4143375" cy="42941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3287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"/>
          <p:cNvSpPr>
            <a:spLocks noGrp="1"/>
          </p:cNvSpPr>
          <p:nvPr>
            <p:ph sz="quarter" idx="12"/>
          </p:nvPr>
        </p:nvSpPr>
        <p:spPr>
          <a:xfrm>
            <a:off x="0" y="0"/>
            <a:ext cx="2286000" cy="5148072"/>
          </a:xfrm>
          <a:solidFill>
            <a:srgbClr val="002D9C"/>
          </a:solidFill>
        </p:spPr>
        <p:txBody>
          <a:bodyPr lIns="219456" tIns="201168" rIns="228600" bIns="228600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quarter" idx="13"/>
          </p:nvPr>
        </p:nvSpPr>
        <p:spPr>
          <a:xfrm>
            <a:off x="2286000" y="0"/>
            <a:ext cx="2286000" cy="5148072"/>
          </a:xfrm>
          <a:solidFill>
            <a:srgbClr val="0043CE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4"/>
          </p:nvPr>
        </p:nvSpPr>
        <p:spPr>
          <a:xfrm>
            <a:off x="4572000" y="0"/>
            <a:ext cx="2286000" cy="5148072"/>
          </a:xfrm>
          <a:solidFill>
            <a:srgbClr val="0F62FE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4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5148072"/>
          </a:xfrm>
          <a:solidFill>
            <a:srgbClr val="78A9FF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565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"/>
          <p:cNvSpPr>
            <a:spLocks noGrp="1"/>
          </p:cNvSpPr>
          <p:nvPr>
            <p:ph sz="quarter" idx="13"/>
          </p:nvPr>
        </p:nvSpPr>
        <p:spPr>
          <a:xfrm>
            <a:off x="2514600" y="1243584"/>
            <a:ext cx="6400800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9513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92403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1: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2505456" y="1261208"/>
            <a:ext cx="1837944" cy="3234591"/>
          </a:xfrm>
        </p:spPr>
        <p:txBody>
          <a:bodyPr/>
          <a:lstStyle>
            <a:lvl1pPr>
              <a:spcBef>
                <a:spcPts val="300"/>
              </a:spcBef>
              <a:defRPr sz="1000"/>
            </a:lvl1pPr>
            <a:lvl2pPr>
              <a:spcBef>
                <a:spcPts val="300"/>
              </a:spcBef>
              <a:defRPr sz="1000"/>
            </a:lvl2pPr>
            <a:lvl3pPr>
              <a:spcBef>
                <a:spcPts val="300"/>
              </a:spcBef>
              <a:defRPr sz="1000"/>
            </a:lvl3pPr>
            <a:lvl4pPr>
              <a:spcBef>
                <a:spcPts val="300"/>
              </a:spcBef>
              <a:defRPr sz="1000"/>
            </a:lvl4pPr>
            <a:lvl5pPr>
              <a:spcBef>
                <a:spcPts val="300"/>
              </a:spcBef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90565314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 2"/>
          <p:cNvSpPr>
            <a:spLocks noGrp="1"/>
          </p:cNvSpPr>
          <p:nvPr>
            <p:ph type="body" sz="quarter" idx="13"/>
          </p:nvPr>
        </p:nvSpPr>
        <p:spPr>
          <a:xfrm>
            <a:off x="2505456" y="1261208"/>
            <a:ext cx="1837944" cy="3234591"/>
          </a:xfrm>
        </p:spPr>
        <p:txBody>
          <a:bodyPr/>
          <a:lstStyle>
            <a:lvl1pPr>
              <a:spcBef>
                <a:spcPts val="300"/>
              </a:spcBef>
              <a:defRPr sz="1000"/>
            </a:lvl1pPr>
            <a:lvl2pPr>
              <a:spcBef>
                <a:spcPts val="300"/>
              </a:spcBef>
              <a:defRPr sz="1000"/>
            </a:lvl2pPr>
            <a:lvl3pPr>
              <a:spcBef>
                <a:spcPts val="300"/>
              </a:spcBef>
              <a:defRPr sz="1000"/>
            </a:lvl3pPr>
            <a:lvl4pPr>
              <a:spcBef>
                <a:spcPts val="300"/>
              </a:spcBef>
              <a:defRPr sz="1000"/>
            </a:lvl4pPr>
            <a:lvl5pPr>
              <a:spcBef>
                <a:spcPts val="300"/>
              </a:spcBef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73168" y="1216152"/>
            <a:ext cx="4142232" cy="3279648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9530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219456" y="201168"/>
            <a:ext cx="1837944" cy="4294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"/>
          <p:cNvSpPr>
            <a:spLocks noGrp="1"/>
          </p:cNvSpPr>
          <p:nvPr>
            <p:ph type="tbl" sz="quarter" idx="13"/>
          </p:nvPr>
        </p:nvSpPr>
        <p:spPr>
          <a:xfrm>
            <a:off x="2505457" y="201168"/>
            <a:ext cx="6409876" cy="4294632"/>
          </a:xfrm>
        </p:spPr>
        <p:txBody>
          <a:bodyPr lIns="0" tIns="0" rIns="91440" bIns="91440"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40627504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4160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01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tabLst/>
              <a:defRPr/>
            </a:lvl3pPr>
            <a:lvl4pPr marL="0" indent="0">
              <a:spcBef>
                <a:spcPts val="0"/>
              </a:spcBef>
              <a:buNone/>
              <a:tabLst/>
              <a:defRPr/>
            </a:lvl4pPr>
            <a:lvl5pPr marL="0" indent="0">
              <a:spcBef>
                <a:spcPts val="0"/>
              </a:spcBef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791456" y="1243584"/>
            <a:ext cx="4123944" cy="3252216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tabLst/>
              <a:defRPr/>
            </a:lvl3pPr>
            <a:lvl4pPr marL="0" indent="0">
              <a:spcBef>
                <a:spcPts val="0"/>
              </a:spcBef>
              <a:buNone/>
              <a:tabLst/>
              <a:defRPr/>
            </a:lvl4pPr>
            <a:lvl5pPr marL="0" indent="0">
              <a:spcBef>
                <a:spcPts val="0"/>
              </a:spcBef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02374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8566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33088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19456" y="1261873"/>
            <a:ext cx="4123944" cy="1309877"/>
          </a:xfrm>
        </p:spPr>
        <p:txBody>
          <a:bodyPr/>
          <a:lstStyle>
            <a:lvl1pPr>
              <a:spcBef>
                <a:spcPts val="0"/>
              </a:spcBef>
              <a:defRPr sz="1000"/>
            </a:lvl1pPr>
            <a:lvl2pPr marL="0" indent="0">
              <a:spcBef>
                <a:spcPts val="0"/>
              </a:spcBef>
              <a:buNone/>
              <a:defRPr/>
            </a:lvl2pPr>
            <a:lvl3pPr marL="201615" indent="0">
              <a:buNone/>
              <a:defRPr/>
            </a:lvl3pPr>
            <a:lvl4pPr marL="434981" indent="0">
              <a:buNone/>
              <a:defRPr/>
            </a:lvl4pPr>
            <a:lvl5pPr marL="631833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B66D531-042B-494C-8702-5C43B76E658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3658" y="3205697"/>
            <a:ext cx="6405743" cy="1309876"/>
          </a:xfrm>
        </p:spPr>
        <p:txBody>
          <a:bodyPr anchor="b"/>
          <a:lstStyle>
            <a:lvl1pPr>
              <a:spcBef>
                <a:spcPts val="300"/>
              </a:spcBef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851802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" descr="IBM 8-bar logo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4" y="2315617"/>
            <a:ext cx="1292095" cy="51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3967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9450474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7007421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01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 marL="0" indent="0">
              <a:spcBef>
                <a:spcPts val="0"/>
              </a:spcBef>
              <a:buNone/>
              <a:defRPr/>
            </a:lvl2pPr>
            <a:lvl3pPr marL="201615" indent="0">
              <a:buNone/>
              <a:defRPr/>
            </a:lvl3pPr>
            <a:lvl4pPr marL="434981" indent="0">
              <a:buNone/>
              <a:defRPr/>
            </a:lvl4pPr>
            <a:lvl5pPr marL="631833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791456" y="1243584"/>
            <a:ext cx="4123944" cy="3252216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 marL="0" indent="0">
              <a:spcBef>
                <a:spcPts val="0"/>
              </a:spcBef>
              <a:buNone/>
              <a:defRPr/>
            </a:lvl2pPr>
            <a:lvl3pPr marL="201615" indent="0">
              <a:buNone/>
              <a:defRPr/>
            </a:lvl3pPr>
            <a:lvl4pPr marL="434981" indent="0">
              <a:buNone/>
              <a:defRPr/>
            </a:lvl4pPr>
            <a:lvl5pPr marL="631833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8539067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9456" y="219456"/>
            <a:ext cx="4133088" cy="804672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137160" y="1133856"/>
            <a:ext cx="4206240" cy="3361944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7260512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9456" y="219456"/>
            <a:ext cx="4133088" cy="804672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137160" y="1133856"/>
            <a:ext cx="4206240" cy="3361944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>
            <a:lvl1pPr>
              <a:defRPr baseline="0"/>
            </a:lvl1pPr>
          </a:lstStyle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51315477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137161" y="91440"/>
            <a:ext cx="8778172" cy="4404360"/>
          </a:xfrm>
        </p:spPr>
        <p:txBody>
          <a:bodyPr/>
          <a:lstStyle>
            <a:lvl1pPr>
              <a:defRPr sz="9600" b="1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5127635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3" y="201168"/>
            <a:ext cx="5562535" cy="42946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23742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9456" y="219456"/>
            <a:ext cx="4133088" cy="804672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137160" y="1133856"/>
            <a:ext cx="4206240" cy="3361944"/>
          </a:xfrm>
        </p:spPr>
        <p:txBody>
          <a:bodyPr/>
          <a:lstStyle>
            <a:lvl1pPr>
              <a:lnSpc>
                <a:spcPct val="90000"/>
              </a:lnSpc>
              <a:defRPr sz="9600" b="1" i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575948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4123944" cy="429463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813012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791457" y="1243584"/>
            <a:ext cx="4123876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4375219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"/>
          <p:cNvSpPr>
            <a:spLocks noGrp="1"/>
          </p:cNvSpPr>
          <p:nvPr>
            <p:ph sz="quarter" idx="13"/>
          </p:nvPr>
        </p:nvSpPr>
        <p:spPr>
          <a:xfrm>
            <a:off x="210312" y="1216152"/>
            <a:ext cx="4142232" cy="3279648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4791456" y="1243584"/>
            <a:ext cx="4123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578560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505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91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7077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726821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36057417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1837944" cy="429463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7077456" y="201168"/>
            <a:ext cx="1837944" cy="429463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468728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split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3" y="201168"/>
            <a:ext cx="4142164" cy="42946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Black rectangle">
            <a:extLst>
              <a:ext uri="{FF2B5EF4-FFF2-40B4-BE49-F238E27FC236}">
                <a16:creationId xmlns:a16="http://schemas.microsoft.com/office/drawing/2014/main" id="{612CE115-19C6-174D-97D1-85AD78D8B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b="0" i="0">
              <a:solidFill>
                <a:srgbClr val="FFFFFF"/>
              </a:solidFill>
              <a:latin typeface="+mn-lt"/>
              <a:cs typeface="Arial"/>
            </a:endParaRP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4123944" cy="4294632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  <a:latin typeface="+mn-lt"/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  <a:latin typeface="+mn-lt"/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  <a:latin typeface="+mn-lt"/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  <a:latin typeface="+mn-lt"/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64113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90446870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0372318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3617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9456" y="219456"/>
            <a:ext cx="4133088" cy="804672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137160" y="1133856"/>
            <a:ext cx="4206240" cy="3361944"/>
          </a:xfrm>
        </p:spPr>
        <p:txBody>
          <a:bodyPr/>
          <a:lstStyle>
            <a:lvl1pPr>
              <a:lnSpc>
                <a:spcPct val="90000"/>
              </a:lnSpc>
              <a:defRPr sz="9600" b="1" i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Picture Placeholder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>
            <a:lvl1pPr>
              <a:defRPr baseline="0"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76812810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1"/>
          <p:cNvSpPr>
            <a:spLocks noGrp="1"/>
          </p:cNvSpPr>
          <p:nvPr>
            <p:ph sz="quarter" idx="17"/>
          </p:nvPr>
        </p:nvSpPr>
        <p:spPr>
          <a:xfrm>
            <a:off x="4572000" y="0"/>
            <a:ext cx="2286000" cy="2571750"/>
          </a:xfrm>
          <a:solidFill>
            <a:srgbClr val="0F62FE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8"/>
          </p:nvPr>
        </p:nvSpPr>
        <p:spPr>
          <a:xfrm>
            <a:off x="6858000" y="0"/>
            <a:ext cx="2286000" cy="2571750"/>
          </a:xfrm>
          <a:solidFill>
            <a:srgbClr val="061F80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9"/>
          </p:nvPr>
        </p:nvSpPr>
        <p:spPr>
          <a:xfrm>
            <a:off x="4572000" y="2570163"/>
            <a:ext cx="4572000" cy="2573337"/>
          </a:xfrm>
          <a:solidFill>
            <a:srgbClr val="0530AD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8280836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-1"/>
            <a:ext cx="4572000" cy="2571751"/>
          </a:xfrm>
          <a:solidFill>
            <a:srgbClr val="0530AD"/>
          </a:solidFill>
        </p:spPr>
        <p:txBody>
          <a:bodyPr lIns="210312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1"/>
          <p:cNvSpPr>
            <a:spLocks noGrp="1"/>
          </p:cNvSpPr>
          <p:nvPr>
            <p:ph sz="quarter" idx="17"/>
          </p:nvPr>
        </p:nvSpPr>
        <p:spPr>
          <a:xfrm>
            <a:off x="4572000" y="0"/>
            <a:ext cx="2286000" cy="2571750"/>
          </a:xfrm>
          <a:solidFill>
            <a:srgbClr val="0F62FE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quarter" idx="18"/>
          </p:nvPr>
        </p:nvSpPr>
        <p:spPr>
          <a:xfrm>
            <a:off x="6858000" y="0"/>
            <a:ext cx="2286000" cy="2571750"/>
          </a:xfrm>
          <a:solidFill>
            <a:srgbClr val="061F80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20"/>
          </p:nvPr>
        </p:nvSpPr>
        <p:spPr>
          <a:xfrm>
            <a:off x="0" y="2570163"/>
            <a:ext cx="4572000" cy="2573337"/>
          </a:xfrm>
          <a:solidFill>
            <a:srgbClr val="161616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9"/>
          </p:nvPr>
        </p:nvSpPr>
        <p:spPr>
          <a:xfrm>
            <a:off x="4572000" y="2570163"/>
            <a:ext cx="4572000" cy="2573337"/>
          </a:xfrm>
          <a:solidFill>
            <a:srgbClr val="0530AD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3277394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2569463"/>
          </a:xfrm>
          <a:noFill/>
        </p:spPr>
        <p:txBody>
          <a:bodyPr lIns="182880" tIns="164592" rIns="228600" bIns="228600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1"/>
          <p:cNvSpPr>
            <a:spLocks noGrp="1"/>
          </p:cNvSpPr>
          <p:nvPr>
            <p:ph sz="quarter" idx="20"/>
          </p:nvPr>
        </p:nvSpPr>
        <p:spPr>
          <a:xfrm>
            <a:off x="0" y="2570163"/>
            <a:ext cx="2286000" cy="2573337"/>
          </a:xfrm>
          <a:solidFill>
            <a:srgbClr val="001D6C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9"/>
          </p:nvPr>
        </p:nvSpPr>
        <p:spPr>
          <a:xfrm>
            <a:off x="2286001" y="2570163"/>
            <a:ext cx="2286000" cy="2573337"/>
          </a:xfrm>
          <a:solidFill>
            <a:srgbClr val="0043CE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7"/>
          </p:nvPr>
        </p:nvSpPr>
        <p:spPr>
          <a:xfrm>
            <a:off x="4572000" y="2570162"/>
            <a:ext cx="2286000" cy="2573338"/>
          </a:xfrm>
          <a:solidFill>
            <a:srgbClr val="0F62FE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4"/>
          <p:cNvSpPr>
            <a:spLocks noGrp="1"/>
          </p:cNvSpPr>
          <p:nvPr>
            <p:ph sz="quarter" idx="18"/>
          </p:nvPr>
        </p:nvSpPr>
        <p:spPr>
          <a:xfrm>
            <a:off x="6858000" y="2570162"/>
            <a:ext cx="2286000" cy="2573338"/>
          </a:xfrm>
          <a:solidFill>
            <a:srgbClr val="78A9FF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381556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76350"/>
          </a:xfrm>
          <a:solidFill>
            <a:srgbClr val="FFFFFF"/>
          </a:solidFill>
        </p:spPr>
        <p:txBody>
          <a:bodyPr lIns="210312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"/>
          <p:cNvSpPr>
            <a:spLocks noGrp="1"/>
          </p:cNvSpPr>
          <p:nvPr>
            <p:ph type="pic" sz="quarter" idx="12"/>
          </p:nvPr>
        </p:nvSpPr>
        <p:spPr>
          <a:xfrm>
            <a:off x="0" y="1276350"/>
            <a:ext cx="9144000" cy="3867150"/>
          </a:xfrm>
        </p:spPr>
        <p:txBody>
          <a:bodyPr lIns="91440" tIns="91440" rIns="91440" bIns="91440"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69242506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5148072"/>
          </a:xfrm>
        </p:spPr>
        <p:txBody>
          <a:bodyPr lIns="91440" tIns="91440" rIns="91440" bIns="91440"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-3" y="2571750"/>
            <a:ext cx="2286003" cy="2571750"/>
          </a:xfrm>
          <a:solidFill>
            <a:srgbClr val="FFFFFF"/>
          </a:solidFill>
        </p:spPr>
        <p:txBody>
          <a:bodyPr lIns="219456" tIns="201168" rIns="228600" bIns="228600"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 sz="1000"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 sz="1000"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 sz="1000"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3187946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"/>
          <p:cNvSpPr>
            <a:spLocks noGrp="1"/>
          </p:cNvSpPr>
          <p:nvPr>
            <p:ph sz="quarter" idx="12"/>
          </p:nvPr>
        </p:nvSpPr>
        <p:spPr>
          <a:xfrm>
            <a:off x="0" y="0"/>
            <a:ext cx="2286000" cy="5148072"/>
          </a:xfrm>
          <a:solidFill>
            <a:srgbClr val="0F62FE"/>
          </a:solidFill>
        </p:spPr>
        <p:txBody>
          <a:bodyPr lIns="219456" tIns="201168" rIns="228600" bIns="228600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quarter" idx="13"/>
          </p:nvPr>
        </p:nvSpPr>
        <p:spPr>
          <a:xfrm>
            <a:off x="2286000" y="0"/>
            <a:ext cx="2286000" cy="5148072"/>
          </a:xfrm>
          <a:solidFill>
            <a:srgbClr val="0043CE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quarter" idx="14"/>
          </p:nvPr>
        </p:nvSpPr>
        <p:spPr>
          <a:xfrm>
            <a:off x="4572000" y="0"/>
            <a:ext cx="2286000" cy="5148072"/>
          </a:xfrm>
          <a:solidFill>
            <a:srgbClr val="002D9C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4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5148072"/>
          </a:xfrm>
          <a:solidFill>
            <a:srgbClr val="001D6C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42608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"/>
          <p:cNvSpPr>
            <a:spLocks noGrp="1"/>
          </p:cNvSpPr>
          <p:nvPr>
            <p:ph sz="quarter" idx="13"/>
          </p:nvPr>
        </p:nvSpPr>
        <p:spPr>
          <a:xfrm>
            <a:off x="2514600" y="1243584"/>
            <a:ext cx="6400800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3605913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8988199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1: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2505456" y="1259626"/>
            <a:ext cx="1837944" cy="3252216"/>
          </a:xfrm>
        </p:spPr>
        <p:txBody>
          <a:bodyPr/>
          <a:lstStyle>
            <a:lvl1pPr>
              <a:spcBef>
                <a:spcPts val="300"/>
              </a:spcBef>
              <a:defRPr sz="1400"/>
            </a:lvl1pPr>
            <a:lvl2pPr>
              <a:spcBef>
                <a:spcPts val="0"/>
              </a:spcBef>
              <a:defRPr sz="1400"/>
            </a:lvl2pPr>
            <a:lvl3pPr>
              <a:spcBef>
                <a:spcPts val="0"/>
              </a:spcBef>
              <a:defRPr sz="1400"/>
            </a:lvl3pPr>
            <a:lvl4pPr>
              <a:spcBef>
                <a:spcPts val="0"/>
              </a:spcBef>
              <a:defRPr sz="1400"/>
            </a:lvl4pPr>
            <a:lvl5pPr>
              <a:spcBef>
                <a:spcPts val="0"/>
              </a:spcBef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6645278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505456" y="1262634"/>
            <a:ext cx="1837944" cy="3252216"/>
          </a:xfrm>
        </p:spPr>
        <p:txBody>
          <a:bodyPr/>
          <a:lstStyle>
            <a:lvl1pPr marL="0" indent="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None/>
              <a:tabLst/>
              <a:defRPr lang="en-US" sz="1400" b="0" i="0" dirty="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171452" indent="-173736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lang="en-US" sz="1400" b="0" i="0" dirty="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342905" indent="-173736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lang="en-US" sz="1400" b="0" i="0" dirty="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628658" indent="-173736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lang="en-US" sz="1400" b="0" i="0" dirty="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803285" indent="-173736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lang="en-US" sz="1400" b="0" i="0" dirty="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73168" y="1216152"/>
            <a:ext cx="4142232" cy="3279648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09467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137161" y="91440"/>
            <a:ext cx="8778172" cy="4404360"/>
          </a:xfrm>
        </p:spPr>
        <p:txBody>
          <a:bodyPr/>
          <a:lstStyle>
            <a:lvl1pPr>
              <a:defRPr sz="9600" b="1" i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12377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219456" y="201168"/>
            <a:ext cx="1837944" cy="429463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able Placeholder"/>
          <p:cNvSpPr>
            <a:spLocks noGrp="1"/>
          </p:cNvSpPr>
          <p:nvPr>
            <p:ph type="tbl" sz="quarter" idx="13"/>
          </p:nvPr>
        </p:nvSpPr>
        <p:spPr>
          <a:xfrm>
            <a:off x="2505457" y="201168"/>
            <a:ext cx="6409876" cy="4294632"/>
          </a:xfrm>
        </p:spPr>
        <p:txBody>
          <a:bodyPr lIns="0" tIns="0" rIns="91440" bIns="91440"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211072089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690248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79177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19456" y="1261872"/>
            <a:ext cx="4123944" cy="1309878"/>
          </a:xfrm>
        </p:spPr>
        <p:txBody>
          <a:bodyPr/>
          <a:lstStyle>
            <a:lvl1pPr>
              <a:spcBef>
                <a:spcPts val="0"/>
              </a:spcBef>
              <a:defRPr sz="1000"/>
            </a:lvl1pPr>
            <a:lvl2pPr marL="0" indent="0">
              <a:spcBef>
                <a:spcPts val="0"/>
              </a:spcBef>
              <a:buNone/>
              <a:defRPr/>
            </a:lvl2pPr>
            <a:lvl3pPr marL="201615" indent="0">
              <a:buNone/>
              <a:defRPr/>
            </a:lvl3pPr>
            <a:lvl4pPr marL="434981" indent="0">
              <a:buNone/>
              <a:defRPr/>
            </a:lvl4pPr>
            <a:lvl5pPr marL="631833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1C6F2CA-B8B6-BF4F-8900-E2319DA9DD3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9456" y="3209544"/>
            <a:ext cx="6409944" cy="1307592"/>
          </a:xfrm>
        </p:spPr>
        <p:txBody>
          <a:bodyPr anchor="b"/>
          <a:lstStyle>
            <a:lvl1pPr>
              <a:spcBef>
                <a:spcPts val="300"/>
              </a:spcBef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4482133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" descr="IBM 8-bar logo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3196" y="2312885"/>
            <a:ext cx="1297608" cy="517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93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3" y="201168"/>
            <a:ext cx="5562535" cy="42946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631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4123944" cy="4294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599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4791457" y="1243584"/>
            <a:ext cx="4123876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717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5.xml"/><Relationship Id="rId18" Type="http://schemas.openxmlformats.org/officeDocument/2006/relationships/slideLayout" Target="../slideLayouts/slideLayout50.xml"/><Relationship Id="rId26" Type="http://schemas.openxmlformats.org/officeDocument/2006/relationships/slideLayout" Target="../slideLayouts/slideLayout58.xml"/><Relationship Id="rId3" Type="http://schemas.openxmlformats.org/officeDocument/2006/relationships/slideLayout" Target="../slideLayouts/slideLayout35.xml"/><Relationship Id="rId21" Type="http://schemas.openxmlformats.org/officeDocument/2006/relationships/slideLayout" Target="../slideLayouts/slideLayout53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17" Type="http://schemas.openxmlformats.org/officeDocument/2006/relationships/slideLayout" Target="../slideLayouts/slideLayout49.xml"/><Relationship Id="rId25" Type="http://schemas.openxmlformats.org/officeDocument/2006/relationships/slideLayout" Target="../slideLayouts/slideLayout57.xml"/><Relationship Id="rId33" Type="http://schemas.openxmlformats.org/officeDocument/2006/relationships/theme" Target="../theme/theme2.xml"/><Relationship Id="rId2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48.xml"/><Relationship Id="rId20" Type="http://schemas.openxmlformats.org/officeDocument/2006/relationships/slideLayout" Target="../slideLayouts/slideLayout52.xml"/><Relationship Id="rId29" Type="http://schemas.openxmlformats.org/officeDocument/2006/relationships/slideLayout" Target="../slideLayouts/slideLayout61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56.xml"/><Relationship Id="rId32" Type="http://schemas.openxmlformats.org/officeDocument/2006/relationships/slideLayout" Target="../slideLayouts/slideLayout64.xml"/><Relationship Id="rId5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7.xml"/><Relationship Id="rId23" Type="http://schemas.openxmlformats.org/officeDocument/2006/relationships/slideLayout" Target="../slideLayouts/slideLayout55.xml"/><Relationship Id="rId28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42.xml"/><Relationship Id="rId19" Type="http://schemas.openxmlformats.org/officeDocument/2006/relationships/slideLayout" Target="../slideLayouts/slideLayout51.xml"/><Relationship Id="rId31" Type="http://schemas.openxmlformats.org/officeDocument/2006/relationships/slideLayout" Target="../slideLayouts/slideLayout63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Relationship Id="rId22" Type="http://schemas.openxmlformats.org/officeDocument/2006/relationships/slideLayout" Target="../slideLayouts/slideLayout54.xml"/><Relationship Id="rId27" Type="http://schemas.openxmlformats.org/officeDocument/2006/relationships/slideLayout" Target="../slideLayouts/slideLayout59.xml"/><Relationship Id="rId30" Type="http://schemas.openxmlformats.org/officeDocument/2006/relationships/slideLayout" Target="../slideLayouts/slideLayout62.xml"/><Relationship Id="rId8" Type="http://schemas.openxmlformats.org/officeDocument/2006/relationships/slideLayout" Target="../slideLayouts/slideLayout4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"/>
          <p:cNvSpPr>
            <a:spLocks noGrp="1"/>
          </p:cNvSpPr>
          <p:nvPr>
            <p:ph type="body" idx="1"/>
          </p:nvPr>
        </p:nvSpPr>
        <p:spPr>
          <a:xfrm>
            <a:off x="4791456" y="201168"/>
            <a:ext cx="4123944" cy="429463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9" name="Group 1" descr="Outside edge tick marks for alignment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GrpSpPr/>
          <p:nvPr userDrawn="1"/>
        </p:nvGrpSpPr>
        <p:grpSpPr>
          <a:xfrm>
            <a:off x="-109730" y="-110490"/>
            <a:ext cx="9364220" cy="5364480"/>
            <a:chOff x="-109730" y="-110490"/>
            <a:chExt cx="9364220" cy="5364480"/>
          </a:xfrm>
        </p:grpSpPr>
        <p:grpSp>
          <p:nvGrpSpPr>
            <p:cNvPr id="60" name="Group 59"/>
            <p:cNvGrpSpPr/>
            <p:nvPr userDrawn="1"/>
          </p:nvGrpSpPr>
          <p:grpSpPr>
            <a:xfrm>
              <a:off x="228600" y="-110490"/>
              <a:ext cx="8686732" cy="91440"/>
              <a:chOff x="228600" y="-152400"/>
              <a:chExt cx="8686732" cy="152400"/>
            </a:xfrm>
          </p:grpSpPr>
          <p:cxnSp>
            <p:nvCxnSpPr>
              <p:cNvPr id="93" name="Straight Connector 9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52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981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209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438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267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495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724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553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781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7010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8839132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/>
            <p:cNvGrpSpPr/>
            <p:nvPr userDrawn="1"/>
          </p:nvGrpSpPr>
          <p:grpSpPr>
            <a:xfrm>
              <a:off x="228600" y="5162550"/>
              <a:ext cx="8686732" cy="91440"/>
              <a:chOff x="228600" y="5143500"/>
              <a:chExt cx="8686732" cy="152400"/>
            </a:xfrm>
          </p:grpSpPr>
          <p:cxnSp>
            <p:nvCxnSpPr>
              <p:cNvPr id="82" name="Straight Connector 8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52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981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209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438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267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495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724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553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781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7010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8839132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 userDrawn="1"/>
          </p:nvGrpSpPr>
          <p:grpSpPr>
            <a:xfrm>
              <a:off x="-109730" y="237744"/>
              <a:ext cx="91440" cy="4664456"/>
              <a:chOff x="-109730" y="237744"/>
              <a:chExt cx="91440" cy="4664456"/>
            </a:xfrm>
          </p:grpSpPr>
          <p:cxnSp>
            <p:nvCxnSpPr>
              <p:cNvPr id="73" name="Straight Connector 7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65379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28930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92938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57099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2095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84962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49427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377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90220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 userDrawn="1"/>
          </p:nvGrpSpPr>
          <p:grpSpPr>
            <a:xfrm>
              <a:off x="9163050" y="237744"/>
              <a:ext cx="91440" cy="4663440"/>
              <a:chOff x="-109730" y="231394"/>
              <a:chExt cx="91440" cy="4663440"/>
            </a:xfrm>
          </p:grpSpPr>
          <p:cxnSp>
            <p:nvCxnSpPr>
              <p:cNvPr id="64" name="Straight Connector 6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64744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28295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9230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56311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2031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84327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48792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313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8948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27666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27" r:id="rId3"/>
    <p:sldLayoutId id="2147483828" r:id="rId4"/>
    <p:sldLayoutId id="2147483829" r:id="rId5"/>
    <p:sldLayoutId id="2147483830" r:id="rId6"/>
    <p:sldLayoutId id="2147483831" r:id="rId7"/>
    <p:sldLayoutId id="2147483832" r:id="rId8"/>
    <p:sldLayoutId id="2147483833" r:id="rId9"/>
    <p:sldLayoutId id="2147483834" r:id="rId10"/>
    <p:sldLayoutId id="2147483835" r:id="rId11"/>
    <p:sldLayoutId id="2147483836" r:id="rId12"/>
    <p:sldLayoutId id="2147483838" r:id="rId13"/>
    <p:sldLayoutId id="2147483839" r:id="rId14"/>
    <p:sldLayoutId id="2147483840" r:id="rId15"/>
    <p:sldLayoutId id="2147483841" r:id="rId16"/>
    <p:sldLayoutId id="2147483842" r:id="rId17"/>
    <p:sldLayoutId id="2147483843" r:id="rId18"/>
    <p:sldLayoutId id="2147483959" r:id="rId19"/>
    <p:sldLayoutId id="2147483845" r:id="rId20"/>
    <p:sldLayoutId id="2147483846" r:id="rId21"/>
    <p:sldLayoutId id="2147483847" r:id="rId22"/>
    <p:sldLayoutId id="2147483848" r:id="rId23"/>
    <p:sldLayoutId id="2147483849" r:id="rId24"/>
    <p:sldLayoutId id="2147483850" r:id="rId25"/>
    <p:sldLayoutId id="2147483851" r:id="rId26"/>
    <p:sldLayoutId id="2147483852" r:id="rId27"/>
    <p:sldLayoutId id="2147483853" r:id="rId28"/>
    <p:sldLayoutId id="2147483854" r:id="rId29"/>
    <p:sldLayoutId id="2147483855" r:id="rId30"/>
    <p:sldLayoutId id="2147483856" r:id="rId31"/>
    <p:sldLayoutId id="2147483857" r:id="rId32"/>
  </p:sldLayoutIdLst>
  <p:hf sldNum="0"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0" i="0">
          <a:solidFill>
            <a:schemeClr val="bg1"/>
          </a:solidFill>
          <a:latin typeface="+mj-lt"/>
          <a:ea typeface="Arial" panose="020B0604020202020204" pitchFamily="34" charset="0"/>
          <a:cs typeface="Arial" panose="020B0604020202020204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IBM Plex Sans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IBM Plex Sans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IBM Plex Sans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IBM Plex Sans" pitchFamily="34" charset="0"/>
        </a:defRPr>
      </a:lvl5pPr>
      <a:lvl6pPr marL="362568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IBM Plex Sans" pitchFamily="34" charset="0"/>
        </a:defRPr>
      </a:lvl6pPr>
      <a:lvl7pPr marL="725139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IBM Plex Sans" pitchFamily="34" charset="0"/>
        </a:defRPr>
      </a:lvl7pPr>
      <a:lvl8pPr marL="1087707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IBM Plex Sans" pitchFamily="34" charset="0"/>
        </a:defRPr>
      </a:lvl8pPr>
      <a:lvl9pPr marL="145027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IBM Plex Sans" pitchFamily="34" charset="0"/>
        </a:defRPr>
      </a:lvl9pPr>
    </p:titleStyle>
    <p:bodyStyle>
      <a:lvl1pPr marL="0" indent="0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rgbClr val="6D6E70"/>
        </a:buClr>
        <a:buSzPct val="90000"/>
        <a:buFont typeface="IBM Plex Sans" pitchFamily="2" charset="2"/>
        <a:buNone/>
        <a:defRPr sz="1400" b="0" i="0">
          <a:solidFill>
            <a:schemeClr val="bg1"/>
          </a:solidFill>
          <a:latin typeface="+mn-lt"/>
          <a:ea typeface="Arial" panose="020B0604020202020204" pitchFamily="34" charset="0"/>
          <a:cs typeface="Arial" panose="020B0604020202020204" pitchFamily="34" charset="0"/>
        </a:defRPr>
      </a:lvl1pPr>
      <a:lvl2pPr marL="171452" indent="-173736" algn="l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bg1"/>
        </a:buClr>
        <a:buSzPct val="100000"/>
        <a:buFont typeface="Arial" panose="020B0604020202020204" pitchFamily="34" charset="0"/>
        <a:buChar char="•"/>
        <a:tabLst/>
        <a:defRPr sz="1400" b="0" i="0">
          <a:solidFill>
            <a:schemeClr val="bg1"/>
          </a:solidFill>
          <a:latin typeface="+mn-lt"/>
          <a:ea typeface="Arial" panose="020B0604020202020204" pitchFamily="34" charset="0"/>
          <a:cs typeface="Arial" panose="020B0604020202020204" pitchFamily="34" charset="0"/>
        </a:defRPr>
      </a:lvl2pPr>
      <a:lvl3pPr marL="342905" indent="-173736" algn="l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bg1"/>
        </a:buClr>
        <a:buSzPct val="100000"/>
        <a:buFont typeface="Arial" panose="020B0604020202020204" pitchFamily="34" charset="0"/>
        <a:buChar char="•"/>
        <a:tabLst/>
        <a:defRPr sz="1400" b="0" i="0">
          <a:solidFill>
            <a:schemeClr val="bg1"/>
          </a:solidFill>
          <a:latin typeface="+mn-lt"/>
          <a:ea typeface="Arial" panose="020B0604020202020204" pitchFamily="34" charset="0"/>
          <a:cs typeface="Arial" panose="020B0604020202020204" pitchFamily="34" charset="0"/>
        </a:defRPr>
      </a:lvl3pPr>
      <a:lvl4pPr marL="628658" indent="-173736" algn="l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bg1"/>
        </a:buClr>
        <a:buSzPct val="100000"/>
        <a:buFont typeface="Arial" panose="020B0604020202020204" pitchFamily="34" charset="0"/>
        <a:buChar char="•"/>
        <a:tabLst/>
        <a:defRPr sz="1400" b="0" i="0" baseline="0">
          <a:solidFill>
            <a:schemeClr val="bg1"/>
          </a:solidFill>
          <a:latin typeface="+mn-lt"/>
          <a:ea typeface="Arial" panose="020B0604020202020204" pitchFamily="34" charset="0"/>
          <a:cs typeface="Arial" panose="020B0604020202020204" pitchFamily="34" charset="0"/>
        </a:defRPr>
      </a:lvl4pPr>
      <a:lvl5pPr marL="803285" indent="-173736" algn="l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bg1"/>
        </a:buClr>
        <a:buFont typeface="Arial" panose="020B0604020202020204" pitchFamily="34" charset="0"/>
        <a:buChar char="•"/>
        <a:tabLst/>
        <a:defRPr sz="1400" b="0" i="0">
          <a:solidFill>
            <a:schemeClr val="bg1"/>
          </a:solidFill>
          <a:latin typeface="+mn-lt"/>
          <a:ea typeface="Arial" panose="020B0604020202020204" pitchFamily="34" charset="0"/>
          <a:cs typeface="Arial" panose="020B0604020202020204" pitchFamily="34" charset="0"/>
        </a:defRPr>
      </a:lvl5pPr>
      <a:lvl6pPr marL="1583721" indent="-12967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IBM Plex Sans" charset="0"/>
        </a:defRPr>
      </a:lvl6pPr>
      <a:lvl7pPr marL="1946291" indent="-12967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IBM Plex Sans" charset="0"/>
        </a:defRPr>
      </a:lvl7pPr>
      <a:lvl8pPr marL="2308860" indent="-12967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IBM Plex Sans" charset="0"/>
        </a:defRPr>
      </a:lvl8pPr>
      <a:lvl9pPr marL="2671430" indent="-12967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IBM Plex Sans" charset="0"/>
        </a:defRPr>
      </a:lvl9pPr>
    </p:bodyStyle>
    <p:otherStyle>
      <a:defPPr>
        <a:defRPr lang="en-US"/>
      </a:defPPr>
      <a:lvl1pPr marL="0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1pPr>
      <a:lvl2pPr marL="362568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2pPr>
      <a:lvl3pPr marL="725139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3pPr>
      <a:lvl4pPr marL="1087707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4pPr>
      <a:lvl5pPr marL="1450276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5pPr>
      <a:lvl6pPr marL="1812846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6pPr>
      <a:lvl7pPr marL="2175414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7pPr>
      <a:lvl8pPr marL="2537983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8pPr>
      <a:lvl9pPr marL="2900552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50" userDrawn="1">
          <p15:clr>
            <a:srgbClr val="F26B43"/>
          </p15:clr>
        </p15:guide>
        <p15:guide id="2" pos="144" userDrawn="1">
          <p15:clr>
            <a:srgbClr val="F26B43"/>
          </p15:clr>
        </p15:guide>
        <p15:guide id="3" pos="5616" userDrawn="1">
          <p15:clr>
            <a:srgbClr val="F26B43"/>
          </p15:clr>
        </p15:guide>
        <p15:guide id="4" orient="horz" pos="2832" userDrawn="1">
          <p15:clr>
            <a:srgbClr val="F26B43"/>
          </p15:clr>
        </p15:guide>
        <p15:guide id="5" orient="horz" pos="3088" userDrawn="1">
          <p15:clr>
            <a:srgbClr val="F26B43"/>
          </p15:clr>
        </p15:guide>
        <p15:guide id="6" pos="2880" userDrawn="1">
          <p15:clr>
            <a:srgbClr val="F26B43"/>
          </p15:clr>
        </p15:guide>
        <p15:guide id="7" pos="2736" userDrawn="1">
          <p15:clr>
            <a:srgbClr val="F26B43"/>
          </p15:clr>
        </p15:guide>
        <p15:guide id="8" pos="1440" userDrawn="1">
          <p15:clr>
            <a:srgbClr val="F26B43"/>
          </p15:clr>
        </p15:guide>
        <p15:guide id="9" pos="3024" userDrawn="1">
          <p15:clr>
            <a:srgbClr val="F26B43"/>
          </p15:clr>
        </p15:guide>
        <p15:guide id="10" pos="1296" userDrawn="1">
          <p15:clr>
            <a:srgbClr val="F26B43"/>
          </p15:clr>
        </p15:guide>
        <p15:guide id="11" pos="1584" userDrawn="1">
          <p15:clr>
            <a:srgbClr val="F26B43"/>
          </p15:clr>
        </p15:guide>
        <p15:guide id="12" pos="4320" userDrawn="1">
          <p15:clr>
            <a:srgbClr val="F26B43"/>
          </p15:clr>
        </p15:guide>
        <p15:guide id="13" pos="4176" userDrawn="1">
          <p15:clr>
            <a:srgbClr val="F26B43"/>
          </p15:clr>
        </p15:guide>
        <p15:guide id="14" pos="4464" userDrawn="1">
          <p15:clr>
            <a:srgbClr val="F26B43"/>
          </p15:clr>
        </p15:guide>
        <p15:guide id="15" orient="horz" pos="412" userDrawn="1">
          <p15:clr>
            <a:srgbClr val="F26B43"/>
          </p15:clr>
        </p15:guide>
        <p15:guide id="17" orient="horz" pos="812" userDrawn="1">
          <p15:clr>
            <a:srgbClr val="F26B43"/>
          </p15:clr>
        </p15:guide>
        <p15:guide id="18" orient="horz" pos="1620" userDrawn="1">
          <p15:clr>
            <a:srgbClr val="F26B43"/>
          </p15:clr>
        </p15:guide>
        <p15:guide id="19" orient="horz" pos="1216" userDrawn="1">
          <p15:clr>
            <a:srgbClr val="F26B43"/>
          </p15:clr>
        </p15:guide>
        <p15:guide id="20" orient="horz" pos="2022" userDrawn="1">
          <p15:clr>
            <a:srgbClr val="F26B43"/>
          </p15:clr>
        </p15:guide>
        <p15:guide id="21" orient="horz" pos="2424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"/>
          <p:cNvSpPr>
            <a:spLocks noGrp="1"/>
          </p:cNvSpPr>
          <p:nvPr>
            <p:ph type="body" idx="1"/>
          </p:nvPr>
        </p:nvSpPr>
        <p:spPr>
          <a:xfrm>
            <a:off x="4791456" y="201168"/>
            <a:ext cx="4123944" cy="429463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59" name="Group 58" descr="Outside edge tick marks for alignment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GrpSpPr/>
          <p:nvPr userDrawn="1"/>
        </p:nvGrpSpPr>
        <p:grpSpPr>
          <a:xfrm>
            <a:off x="-109730" y="-110490"/>
            <a:ext cx="9364220" cy="5364480"/>
            <a:chOff x="-109730" y="-110490"/>
            <a:chExt cx="9364220" cy="5364480"/>
          </a:xfrm>
        </p:grpSpPr>
        <p:grpSp>
          <p:nvGrpSpPr>
            <p:cNvPr id="60" name="Group 59"/>
            <p:cNvGrpSpPr/>
            <p:nvPr userDrawn="1"/>
          </p:nvGrpSpPr>
          <p:grpSpPr>
            <a:xfrm>
              <a:off x="228600" y="-110490"/>
              <a:ext cx="8686732" cy="91440"/>
              <a:chOff x="228600" y="-152400"/>
              <a:chExt cx="8686732" cy="152400"/>
            </a:xfrm>
          </p:grpSpPr>
          <p:cxnSp>
            <p:nvCxnSpPr>
              <p:cNvPr id="93" name="Straight Connector 9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52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981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209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438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267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495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724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553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781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7010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8839132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/>
            <p:cNvGrpSpPr/>
            <p:nvPr userDrawn="1"/>
          </p:nvGrpSpPr>
          <p:grpSpPr>
            <a:xfrm>
              <a:off x="228600" y="5162550"/>
              <a:ext cx="8686732" cy="91440"/>
              <a:chOff x="228600" y="5143500"/>
              <a:chExt cx="8686732" cy="152400"/>
            </a:xfrm>
          </p:grpSpPr>
          <p:cxnSp>
            <p:nvCxnSpPr>
              <p:cNvPr id="82" name="Straight Connector 8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52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981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209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438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267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495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724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553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781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7010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8839132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 userDrawn="1"/>
          </p:nvGrpSpPr>
          <p:grpSpPr>
            <a:xfrm>
              <a:off x="-109730" y="237744"/>
              <a:ext cx="91440" cy="4664456"/>
              <a:chOff x="-109730" y="237744"/>
              <a:chExt cx="91440" cy="4664456"/>
            </a:xfrm>
          </p:grpSpPr>
          <p:cxnSp>
            <p:nvCxnSpPr>
              <p:cNvPr id="73" name="Straight Connector 7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65379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28930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92938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57099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2095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84962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49427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377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90220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 userDrawn="1"/>
          </p:nvGrpSpPr>
          <p:grpSpPr>
            <a:xfrm>
              <a:off x="9163050" y="237744"/>
              <a:ext cx="91440" cy="4663440"/>
              <a:chOff x="-109730" y="231394"/>
              <a:chExt cx="91440" cy="4663440"/>
            </a:xfrm>
          </p:grpSpPr>
          <p:cxnSp>
            <p:nvCxnSpPr>
              <p:cNvPr id="64" name="Straight Connector 6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64744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28295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9230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56311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2031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84327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48792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313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8948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00780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2" r:id="rId1"/>
    <p:sldLayoutId id="2147483893" r:id="rId2"/>
    <p:sldLayoutId id="2147483894" r:id="rId3"/>
    <p:sldLayoutId id="2147483895" r:id="rId4"/>
    <p:sldLayoutId id="2147483896" r:id="rId5"/>
    <p:sldLayoutId id="2147483897" r:id="rId6"/>
    <p:sldLayoutId id="2147483898" r:id="rId7"/>
    <p:sldLayoutId id="2147483899" r:id="rId8"/>
    <p:sldLayoutId id="2147483900" r:id="rId9"/>
    <p:sldLayoutId id="2147483901" r:id="rId10"/>
    <p:sldLayoutId id="2147483902" r:id="rId11"/>
    <p:sldLayoutId id="2147483903" r:id="rId12"/>
    <p:sldLayoutId id="2147483904" r:id="rId13"/>
    <p:sldLayoutId id="2147483905" r:id="rId14"/>
    <p:sldLayoutId id="2147483906" r:id="rId15"/>
    <p:sldLayoutId id="2147483907" r:id="rId16"/>
    <p:sldLayoutId id="2147483908" r:id="rId17"/>
    <p:sldLayoutId id="2147483909" r:id="rId18"/>
    <p:sldLayoutId id="2147483910" r:id="rId19"/>
    <p:sldLayoutId id="2147483911" r:id="rId20"/>
    <p:sldLayoutId id="2147483912" r:id="rId21"/>
    <p:sldLayoutId id="2147483913" r:id="rId22"/>
    <p:sldLayoutId id="2147483914" r:id="rId23"/>
    <p:sldLayoutId id="2147483915" r:id="rId24"/>
    <p:sldLayoutId id="2147483916" r:id="rId25"/>
    <p:sldLayoutId id="2147483917" r:id="rId26"/>
    <p:sldLayoutId id="2147483918" r:id="rId27"/>
    <p:sldLayoutId id="2147483919" r:id="rId28"/>
    <p:sldLayoutId id="2147483920" r:id="rId29"/>
    <p:sldLayoutId id="2147483921" r:id="rId30"/>
    <p:sldLayoutId id="2147483922" r:id="rId31"/>
    <p:sldLayoutId id="2147483923" r:id="rId32"/>
  </p:sldLayoutIdLst>
  <p:hf sldNum="0"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0" i="0">
          <a:solidFill>
            <a:schemeClr val="tx1"/>
          </a:solidFill>
          <a:latin typeface="+mj-lt"/>
          <a:ea typeface="Arial" panose="020B0604020202020204" pitchFamily="34" charset="0"/>
          <a:cs typeface="Arial" panose="020B0604020202020204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IBM Plex Sans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IBM Plex Sans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IBM Plex Sans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IBM Plex Sans" pitchFamily="34" charset="0"/>
        </a:defRPr>
      </a:lvl5pPr>
      <a:lvl6pPr marL="362568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IBM Plex Sans" pitchFamily="34" charset="0"/>
        </a:defRPr>
      </a:lvl6pPr>
      <a:lvl7pPr marL="725139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IBM Plex Sans" pitchFamily="34" charset="0"/>
        </a:defRPr>
      </a:lvl7pPr>
      <a:lvl8pPr marL="1087707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IBM Plex Sans" pitchFamily="34" charset="0"/>
        </a:defRPr>
      </a:lvl8pPr>
      <a:lvl9pPr marL="145027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IBM Plex Sans" pitchFamily="34" charset="0"/>
        </a:defRPr>
      </a:lvl9pPr>
    </p:titleStyle>
    <p:bodyStyle>
      <a:lvl1pPr marL="0" indent="0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chemeClr val="tx1"/>
        </a:buClr>
        <a:buSzPct val="90000"/>
        <a:buFont typeface="IBM Plex Sans" pitchFamily="2" charset="2"/>
        <a:buNone/>
        <a:defRPr sz="1400" b="0" i="0">
          <a:solidFill>
            <a:schemeClr val="tx1"/>
          </a:solidFill>
          <a:latin typeface="+mn-lt"/>
          <a:ea typeface="Arial" panose="020B0604020202020204" pitchFamily="34" charset="0"/>
          <a:cs typeface="Arial" panose="020B0604020202020204" pitchFamily="34" charset="0"/>
        </a:defRPr>
      </a:lvl1pPr>
      <a:lvl2pPr marL="171452" indent="-173736" algn="l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tabLst/>
        <a:defRPr sz="1400" b="0" i="0">
          <a:solidFill>
            <a:schemeClr val="tx1"/>
          </a:solidFill>
          <a:latin typeface="+mn-lt"/>
          <a:ea typeface="Arial" panose="020B0604020202020204" pitchFamily="34" charset="0"/>
          <a:cs typeface="Arial" panose="020B0604020202020204" pitchFamily="34" charset="0"/>
        </a:defRPr>
      </a:lvl2pPr>
      <a:lvl3pPr marL="342905" indent="-173736" algn="l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tabLst/>
        <a:defRPr sz="1400" b="0" i="0">
          <a:solidFill>
            <a:schemeClr val="tx1"/>
          </a:solidFill>
          <a:latin typeface="+mn-lt"/>
          <a:ea typeface="Arial" panose="020B0604020202020204" pitchFamily="34" charset="0"/>
          <a:cs typeface="Arial" panose="020B0604020202020204" pitchFamily="34" charset="0"/>
        </a:defRPr>
      </a:lvl3pPr>
      <a:lvl4pPr marL="628658" indent="-173736" algn="l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tabLst/>
        <a:defRPr sz="1400" b="0" i="0" baseline="0">
          <a:solidFill>
            <a:schemeClr val="tx1"/>
          </a:solidFill>
          <a:latin typeface="+mn-lt"/>
          <a:ea typeface="Arial" panose="020B0604020202020204" pitchFamily="34" charset="0"/>
          <a:cs typeface="Arial" panose="020B0604020202020204" pitchFamily="34" charset="0"/>
        </a:defRPr>
      </a:lvl4pPr>
      <a:lvl5pPr marL="803285" indent="-173736" algn="l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tabLst/>
        <a:defRPr sz="1400" b="0" i="0">
          <a:solidFill>
            <a:schemeClr val="tx1"/>
          </a:solidFill>
          <a:latin typeface="+mn-lt"/>
          <a:ea typeface="Arial" panose="020B0604020202020204" pitchFamily="34" charset="0"/>
          <a:cs typeface="Arial" panose="020B0604020202020204" pitchFamily="34" charset="0"/>
        </a:defRPr>
      </a:lvl5pPr>
      <a:lvl6pPr marL="1583721" indent="-12967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IBM Plex Sans" charset="0"/>
        </a:defRPr>
      </a:lvl6pPr>
      <a:lvl7pPr marL="1946291" indent="-12967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IBM Plex Sans" charset="0"/>
        </a:defRPr>
      </a:lvl7pPr>
      <a:lvl8pPr marL="2308860" indent="-12967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IBM Plex Sans" charset="0"/>
        </a:defRPr>
      </a:lvl8pPr>
      <a:lvl9pPr marL="2671430" indent="-12967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IBM Plex Sans" charset="0"/>
        </a:defRPr>
      </a:lvl9pPr>
    </p:bodyStyle>
    <p:otherStyle>
      <a:defPPr>
        <a:defRPr lang="en-US"/>
      </a:defPPr>
      <a:lvl1pPr marL="0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1pPr>
      <a:lvl2pPr marL="362568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2pPr>
      <a:lvl3pPr marL="725139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3pPr>
      <a:lvl4pPr marL="1087707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4pPr>
      <a:lvl5pPr marL="1450276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5pPr>
      <a:lvl6pPr marL="1812846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6pPr>
      <a:lvl7pPr marL="2175414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7pPr>
      <a:lvl8pPr marL="2537983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8pPr>
      <a:lvl9pPr marL="2900552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50" userDrawn="1">
          <p15:clr>
            <a:srgbClr val="F26B43"/>
          </p15:clr>
        </p15:guide>
        <p15:guide id="2" pos="144" userDrawn="1">
          <p15:clr>
            <a:srgbClr val="F26B43"/>
          </p15:clr>
        </p15:guide>
        <p15:guide id="3" pos="5616" userDrawn="1">
          <p15:clr>
            <a:srgbClr val="F26B43"/>
          </p15:clr>
        </p15:guide>
        <p15:guide id="4" orient="horz" pos="2832" userDrawn="1">
          <p15:clr>
            <a:srgbClr val="F26B43"/>
          </p15:clr>
        </p15:guide>
        <p15:guide id="5" orient="horz" pos="3088" userDrawn="1">
          <p15:clr>
            <a:srgbClr val="F26B43"/>
          </p15:clr>
        </p15:guide>
        <p15:guide id="6" pos="2880" userDrawn="1">
          <p15:clr>
            <a:srgbClr val="F26B43"/>
          </p15:clr>
        </p15:guide>
        <p15:guide id="7" pos="2736" userDrawn="1">
          <p15:clr>
            <a:srgbClr val="F26B43"/>
          </p15:clr>
        </p15:guide>
        <p15:guide id="8" pos="1440" userDrawn="1">
          <p15:clr>
            <a:srgbClr val="F26B43"/>
          </p15:clr>
        </p15:guide>
        <p15:guide id="9" pos="3024" userDrawn="1">
          <p15:clr>
            <a:srgbClr val="F26B43"/>
          </p15:clr>
        </p15:guide>
        <p15:guide id="10" pos="1296" userDrawn="1">
          <p15:clr>
            <a:srgbClr val="F26B43"/>
          </p15:clr>
        </p15:guide>
        <p15:guide id="11" pos="1584" userDrawn="1">
          <p15:clr>
            <a:srgbClr val="F26B43"/>
          </p15:clr>
        </p15:guide>
        <p15:guide id="12" pos="4320" userDrawn="1">
          <p15:clr>
            <a:srgbClr val="F26B43"/>
          </p15:clr>
        </p15:guide>
        <p15:guide id="13" pos="4176" userDrawn="1">
          <p15:clr>
            <a:srgbClr val="F26B43"/>
          </p15:clr>
        </p15:guide>
        <p15:guide id="14" pos="4464" userDrawn="1">
          <p15:clr>
            <a:srgbClr val="F26B43"/>
          </p15:clr>
        </p15:guide>
        <p15:guide id="15" orient="horz" pos="412" userDrawn="1">
          <p15:clr>
            <a:srgbClr val="F26B43"/>
          </p15:clr>
        </p15:guide>
        <p15:guide id="17" orient="horz" pos="812" userDrawn="1">
          <p15:clr>
            <a:srgbClr val="F26B43"/>
          </p15:clr>
        </p15:guide>
        <p15:guide id="18" orient="horz" pos="1620" userDrawn="1">
          <p15:clr>
            <a:srgbClr val="F26B43"/>
          </p15:clr>
        </p15:guide>
        <p15:guide id="19" orient="horz" pos="1216" userDrawn="1">
          <p15:clr>
            <a:srgbClr val="F26B43"/>
          </p15:clr>
        </p15:guide>
        <p15:guide id="20" orient="horz" pos="2022" userDrawn="1">
          <p15:clr>
            <a:srgbClr val="F26B43"/>
          </p15:clr>
        </p15:guide>
        <p15:guide id="21" orient="horz" pos="242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6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29599" y="201168"/>
            <a:ext cx="6206401" cy="562032"/>
          </a:xfrm>
        </p:spPr>
        <p:txBody>
          <a:bodyPr/>
          <a:lstStyle/>
          <a:p>
            <a:r>
              <a:rPr lang="en-US" dirty="0"/>
              <a:t>Goal: Reward contributions! </a:t>
            </a:r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829600" y="871200"/>
            <a:ext cx="6314400" cy="4168800"/>
          </a:xfrm>
        </p:spPr>
        <p:txBody>
          <a:bodyPr/>
          <a:lstStyle/>
          <a:p>
            <a:pPr marL="285750" indent="-285750" defTabSz="457206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3940224" algn="dec"/>
              </a:tabLst>
            </a:pPr>
            <a:r>
              <a:rPr lang="en-US" sz="1600" b="1" kern="1200" dirty="0">
                <a:solidFill>
                  <a:srgbClr val="FFFFFF"/>
                </a:solidFill>
                <a:ea typeface="Arial" charset="0"/>
                <a:cs typeface="Arial" charset="0"/>
              </a:rPr>
              <a:t>OpenDS4All - Technical Steering Committee badge</a:t>
            </a:r>
          </a:p>
          <a:p>
            <a:pPr marL="285750" indent="-285750" defTabSz="457206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3940224" algn="dec"/>
              </a:tabLst>
            </a:pPr>
            <a:r>
              <a:rPr lang="en-US" kern="1200" dirty="0">
                <a:solidFill>
                  <a:srgbClr val="FFFFFF"/>
                </a:solidFill>
                <a:ea typeface="Arial" charset="0"/>
                <a:cs typeface="Arial" charset="0"/>
              </a:rPr>
              <a:t>Be an active member of the TSC for at least 1 year</a:t>
            </a:r>
          </a:p>
          <a:p>
            <a:pPr defTabSz="457206" fontAlgn="auto">
              <a:spcAft>
                <a:spcPts val="0"/>
              </a:spcAft>
              <a:buClrTx/>
              <a:buSzTx/>
              <a:tabLst>
                <a:tab pos="3940224" algn="dec"/>
              </a:tabLst>
            </a:pPr>
            <a:endParaRPr lang="en-US" b="1" kern="1200" dirty="0">
              <a:solidFill>
                <a:srgbClr val="FFFFFF"/>
              </a:solidFill>
              <a:ea typeface="Arial" charset="0"/>
              <a:cs typeface="Arial" charset="0"/>
            </a:endParaRPr>
          </a:p>
          <a:p>
            <a:pPr marL="285750" indent="-285750" defTabSz="457206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3940224" algn="dec"/>
              </a:tabLst>
            </a:pPr>
            <a:r>
              <a:rPr lang="en-US" sz="1600" b="1" kern="1200" dirty="0">
                <a:solidFill>
                  <a:srgbClr val="FFFFFF"/>
                </a:solidFill>
                <a:ea typeface="Arial" charset="0"/>
                <a:cs typeface="Arial" charset="0"/>
              </a:rPr>
              <a:t>OpenDS4All - Contributor badge</a:t>
            </a:r>
            <a:endParaRPr lang="en-US" b="1" kern="1200" dirty="0">
              <a:solidFill>
                <a:srgbClr val="FFFFFF"/>
              </a:solidFill>
              <a:ea typeface="Arial" charset="0"/>
              <a:cs typeface="Arial" charset="0"/>
            </a:endParaRPr>
          </a:p>
          <a:p>
            <a:pPr marL="285750" indent="-285750" defTabSz="457206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3940224" algn="dec"/>
              </a:tabLst>
            </a:pPr>
            <a:r>
              <a:rPr lang="en-US" kern="1200" dirty="0">
                <a:solidFill>
                  <a:srgbClr val="FFFFFF"/>
                </a:solidFill>
                <a:ea typeface="Arial" charset="0"/>
                <a:cs typeface="Arial" charset="0"/>
              </a:rPr>
              <a:t>Contributing expertise as an instructor to a workshop, bootcamp</a:t>
            </a:r>
          </a:p>
          <a:p>
            <a:pPr marL="285750" indent="-285750" defTabSz="457206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3940224" algn="dec"/>
              </a:tabLst>
            </a:pPr>
            <a:r>
              <a:rPr lang="en-US" kern="1200" dirty="0">
                <a:solidFill>
                  <a:srgbClr val="FFFFFF"/>
                </a:solidFill>
                <a:ea typeface="Arial" charset="0"/>
                <a:cs typeface="Arial" charset="0"/>
              </a:rPr>
              <a:t>Contributing expertise as an </a:t>
            </a:r>
            <a:r>
              <a:rPr lang="en-US" kern="1200" dirty="0" err="1">
                <a:solidFill>
                  <a:srgbClr val="FFFFFF"/>
                </a:solidFill>
                <a:ea typeface="Arial" charset="0"/>
                <a:cs typeface="Arial" charset="0"/>
              </a:rPr>
              <a:t>advocant</a:t>
            </a:r>
            <a:r>
              <a:rPr lang="en-US" kern="1200" dirty="0">
                <a:solidFill>
                  <a:srgbClr val="FFFFFF"/>
                </a:solidFill>
                <a:ea typeface="Arial" charset="0"/>
                <a:cs typeface="Arial" charset="0"/>
              </a:rPr>
              <a:t> (such as speaker at conferences, workshops, panels)</a:t>
            </a:r>
          </a:p>
          <a:p>
            <a:pPr marL="285750" indent="-285750" defTabSz="457206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3940224" algn="dec"/>
              </a:tabLst>
            </a:pPr>
            <a:r>
              <a:rPr lang="en-US" kern="1200" dirty="0">
                <a:solidFill>
                  <a:srgbClr val="FFFFFF"/>
                </a:solidFill>
                <a:ea typeface="Arial" charset="0"/>
                <a:cs typeface="Arial" charset="0"/>
              </a:rPr>
              <a:t>Create a module (</a:t>
            </a:r>
            <a:r>
              <a:rPr lang="en-US" kern="1200" dirty="0" err="1">
                <a:solidFill>
                  <a:srgbClr val="FFFFFF"/>
                </a:solidFill>
                <a:ea typeface="Arial" charset="0"/>
                <a:cs typeface="Arial" charset="0"/>
              </a:rPr>
              <a:t>Powerpoint</a:t>
            </a:r>
            <a:r>
              <a:rPr lang="en-US" kern="1200" dirty="0">
                <a:solidFill>
                  <a:srgbClr val="FFFFFF"/>
                </a:solidFill>
                <a:ea typeface="Arial" charset="0"/>
                <a:cs typeface="Arial" charset="0"/>
              </a:rPr>
              <a:t> slide deck)</a:t>
            </a:r>
          </a:p>
          <a:p>
            <a:pPr marL="285750" indent="-285750" defTabSz="457206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3940224" algn="dec"/>
              </a:tabLst>
            </a:pPr>
            <a:r>
              <a:rPr lang="en-US" kern="1200" dirty="0">
                <a:solidFill>
                  <a:srgbClr val="FFFFFF"/>
                </a:solidFill>
                <a:ea typeface="Arial" charset="0"/>
                <a:cs typeface="Arial" charset="0"/>
              </a:rPr>
              <a:t>Create a module (</a:t>
            </a:r>
            <a:r>
              <a:rPr lang="en-US" kern="1200" dirty="0" err="1">
                <a:solidFill>
                  <a:srgbClr val="FFFFFF"/>
                </a:solidFill>
                <a:ea typeface="Arial" charset="0"/>
                <a:cs typeface="Arial" charset="0"/>
              </a:rPr>
              <a:t>Jupyter</a:t>
            </a:r>
            <a:r>
              <a:rPr lang="en-US" kern="1200" dirty="0">
                <a:solidFill>
                  <a:srgbClr val="FFFFFF"/>
                </a:solidFill>
                <a:ea typeface="Arial" charset="0"/>
                <a:cs typeface="Arial" charset="0"/>
              </a:rPr>
              <a:t> Notebook)</a:t>
            </a:r>
          </a:p>
          <a:p>
            <a:pPr marL="285750" indent="-285750" defTabSz="457206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3940224" algn="dec"/>
              </a:tabLst>
            </a:pPr>
            <a:r>
              <a:rPr lang="en-US" kern="1200" dirty="0">
                <a:solidFill>
                  <a:srgbClr val="FFFFFF"/>
                </a:solidFill>
                <a:ea typeface="Arial" charset="0"/>
                <a:cs typeface="Arial" charset="0"/>
              </a:rPr>
              <a:t>Create a use case (Markdown file and </a:t>
            </a:r>
            <a:r>
              <a:rPr lang="en-US" kern="1200" dirty="0" err="1">
                <a:solidFill>
                  <a:srgbClr val="FFFFFF"/>
                </a:solidFill>
                <a:ea typeface="Arial" charset="0"/>
                <a:cs typeface="Arial" charset="0"/>
              </a:rPr>
              <a:t>Jupyter</a:t>
            </a:r>
            <a:r>
              <a:rPr lang="en-US" kern="1200" dirty="0">
                <a:solidFill>
                  <a:srgbClr val="FFFFFF"/>
                </a:solidFill>
                <a:ea typeface="Arial" charset="0"/>
                <a:cs typeface="Arial" charset="0"/>
              </a:rPr>
              <a:t> Notebook)</a:t>
            </a:r>
          </a:p>
          <a:p>
            <a:pPr marL="285750" indent="-285750" defTabSz="457206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3940224" algn="dec"/>
              </a:tabLst>
            </a:pPr>
            <a:r>
              <a:rPr lang="en-US" kern="1200" dirty="0">
                <a:solidFill>
                  <a:srgbClr val="FFFFFF"/>
                </a:solidFill>
                <a:ea typeface="Arial" charset="0"/>
                <a:cs typeface="Arial" charset="0"/>
              </a:rPr>
              <a:t>Translate a module to another language (Spanish, French, German etc.)</a:t>
            </a:r>
          </a:p>
          <a:p>
            <a:pPr marL="285750" indent="-285750" defTabSz="457206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3940224" algn="dec"/>
              </a:tabLst>
            </a:pPr>
            <a:r>
              <a:rPr lang="en-US" kern="1200" dirty="0">
                <a:solidFill>
                  <a:srgbClr val="FFFFFF"/>
                </a:solidFill>
                <a:ea typeface="Arial" charset="0"/>
                <a:cs typeface="Arial" charset="0"/>
              </a:rPr>
              <a:t>Translate a </a:t>
            </a:r>
            <a:r>
              <a:rPr lang="en-US" kern="1200" dirty="0" err="1">
                <a:solidFill>
                  <a:srgbClr val="FFFFFF"/>
                </a:solidFill>
                <a:ea typeface="Arial" charset="0"/>
                <a:cs typeface="Arial" charset="0"/>
              </a:rPr>
              <a:t>Jupyter</a:t>
            </a:r>
            <a:r>
              <a:rPr lang="en-US" kern="1200" dirty="0">
                <a:solidFill>
                  <a:srgbClr val="FFFFFF"/>
                </a:solidFill>
                <a:ea typeface="Arial" charset="0"/>
                <a:cs typeface="Arial" charset="0"/>
              </a:rPr>
              <a:t> Notebook from Python to R</a:t>
            </a:r>
          </a:p>
          <a:p>
            <a:pPr marL="285750" indent="-285750" defTabSz="457206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3940224" algn="dec"/>
              </a:tabLst>
            </a:pPr>
            <a:r>
              <a:rPr lang="en-US" kern="1200" dirty="0">
                <a:solidFill>
                  <a:srgbClr val="FFFFFF"/>
                </a:solidFill>
                <a:ea typeface="Arial" charset="0"/>
                <a:cs typeface="Arial" charset="0"/>
              </a:rPr>
              <a:t>Record a module or part of a module</a:t>
            </a:r>
          </a:p>
          <a:p>
            <a:pPr marL="285750" indent="-285750" defTabSz="457206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3940224" algn="dec"/>
              </a:tabLst>
            </a:pPr>
            <a:r>
              <a:rPr lang="en-US" kern="1200" dirty="0">
                <a:solidFill>
                  <a:srgbClr val="FFFFFF"/>
                </a:solidFill>
                <a:ea typeface="Arial" charset="0"/>
                <a:cs typeface="Arial" charset="0"/>
              </a:rPr>
              <a:t>Substantial edits and/or contributions to existing content</a:t>
            </a:r>
          </a:p>
          <a:p>
            <a:pPr marL="285750" indent="-285750" defTabSz="457206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3940224" algn="dec"/>
              </a:tabLst>
            </a:pPr>
            <a:endParaRPr lang="en-US" kern="1200" dirty="0">
              <a:solidFill>
                <a:srgbClr val="FFFFFF"/>
              </a:solidFill>
              <a:ea typeface="Arial" charset="0"/>
              <a:cs typeface="Arial" charset="0"/>
            </a:endParaRPr>
          </a:p>
          <a:p>
            <a:pPr defTabSz="457206" fontAlgn="auto">
              <a:spcAft>
                <a:spcPts val="0"/>
              </a:spcAft>
              <a:buClrTx/>
              <a:buSzTx/>
              <a:tabLst>
                <a:tab pos="3940224" algn="dec"/>
              </a:tabLst>
            </a:pPr>
            <a:r>
              <a:rPr lang="en-US" kern="1200" dirty="0">
                <a:solidFill>
                  <a:srgbClr val="FF0000"/>
                </a:solidFill>
                <a:ea typeface="Arial" charset="0"/>
                <a:cs typeface="Arial" charset="0"/>
              </a:rPr>
              <a:t>NB! </a:t>
            </a:r>
            <a:r>
              <a:rPr lang="en-US" kern="1200" dirty="0">
                <a:solidFill>
                  <a:srgbClr val="FFFFFF"/>
                </a:solidFill>
                <a:ea typeface="Arial" charset="0"/>
                <a:cs typeface="Arial" charset="0"/>
              </a:rPr>
              <a:t>The OpenDS4All Technical Steering Committee will evaluate the recipient's contribution and approve/disapprove whether a badge will be issued or not</a:t>
            </a:r>
          </a:p>
        </p:txBody>
      </p:sp>
      <p:pic>
        <p:nvPicPr>
          <p:cNvPr id="5" name="Picture 4" descr="A picture containing icon&#10;&#10;Description automatically generated">
            <a:extLst>
              <a:ext uri="{FF2B5EF4-FFF2-40B4-BE49-F238E27FC236}">
                <a16:creationId xmlns:a16="http://schemas.microsoft.com/office/drawing/2014/main" id="{74AEA940-7738-4EF4-B784-03373C8A57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335" y="601219"/>
            <a:ext cx="1861264" cy="1861264"/>
          </a:xfrm>
          <a:prstGeom prst="rect">
            <a:avLst/>
          </a:prstGeom>
        </p:spPr>
      </p:pic>
      <p:pic>
        <p:nvPicPr>
          <p:cNvPr id="9" name="Picture 8" descr="A picture containing icon&#10;&#10;Description automatically generated">
            <a:extLst>
              <a:ext uri="{FF2B5EF4-FFF2-40B4-BE49-F238E27FC236}">
                <a16:creationId xmlns:a16="http://schemas.microsoft.com/office/drawing/2014/main" id="{501B931B-6B56-4F0B-A911-F080AF995C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335" y="2681016"/>
            <a:ext cx="1861265" cy="186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186554"/>
      </p:ext>
    </p:extLst>
  </p:cSld>
  <p:clrMapOvr>
    <a:masterClrMapping/>
  </p:clrMapOvr>
</p:sld>
</file>

<file path=ppt/theme/theme1.xml><?xml version="1.0" encoding="utf-8"?>
<a:theme xmlns:a="http://schemas.openxmlformats.org/drawingml/2006/main" name="IBM 2020 Master template (black background)">
  <a:themeElements>
    <a:clrScheme name="Custom 3">
      <a:dk1>
        <a:srgbClr val="FFFFFF"/>
      </a:dk1>
      <a:lt1>
        <a:srgbClr val="000000"/>
      </a:lt1>
      <a:dk2>
        <a:srgbClr val="525252"/>
      </a:dk2>
      <a:lt2>
        <a:srgbClr val="F4F4F4"/>
      </a:lt2>
      <a:accent1>
        <a:srgbClr val="0F62FE"/>
      </a:accent1>
      <a:accent2>
        <a:srgbClr val="002D9C"/>
      </a:accent2>
      <a:accent3>
        <a:srgbClr val="D12771"/>
      </a:accent3>
      <a:accent4>
        <a:srgbClr val="8A3FFC"/>
      </a:accent4>
      <a:accent5>
        <a:srgbClr val="007D79"/>
      </a:accent5>
      <a:accent6>
        <a:srgbClr val="697077"/>
      </a:accent6>
      <a:hlink>
        <a:srgbClr val="4589FF"/>
      </a:hlink>
      <a:folHlink>
        <a:srgbClr val="6F6F6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 vert="horz" wrap="square" lIns="36000" tIns="36000" rIns="36000" bIns="36000" numCol="1" rtlCol="0" anchor="t" anchorCtr="0" compatLnSpc="1">
        <a:prstTxWarp prst="textNoShape">
          <a:avLst/>
        </a:prstTxWarp>
      </a:bodyPr>
      <a:lstStyle>
        <a:defPPr marL="0" marR="0" indent="0" algn="l" defTabSz="685983" rtl="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kern="1200" cap="none" spc="0" normalizeH="0" baseline="0" noProof="0" dirty="0">
            <a:ln>
              <a:noFill/>
            </a:ln>
            <a:solidFill>
              <a:schemeClr val="tx1"/>
            </a:solidFill>
            <a:effectLst/>
            <a:uLnTx/>
            <a:uFillTx/>
            <a:ea typeface="IBM Plex Sans" charset="0"/>
            <a:cs typeface="IBM Plex Sans" charset="0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400" dirty="0" smtClean="0">
            <a:solidFill>
              <a:schemeClr val="bg1"/>
            </a:solidFill>
            <a:latin typeface="+mn-lt"/>
            <a:ea typeface="IBM Plex Sans" charset="0"/>
            <a:cs typeface="IBM Plex Sans" charset="0"/>
          </a:defRPr>
        </a:defPPr>
      </a:lstStyle>
    </a:txDef>
  </a:objectDefaults>
  <a:extraClrSchemeLst/>
  <a:custClrLst>
    <a:custClr name="Magenta 100">
      <a:srgbClr val="2A0A18"/>
    </a:custClr>
    <a:custClr name="Magenta 90">
      <a:srgbClr val="510224"/>
    </a:custClr>
    <a:custClr name="Magenta 80">
      <a:srgbClr val="740937"/>
    </a:custClr>
    <a:custClr name="Magenta 70">
      <a:srgbClr val="9F1853"/>
    </a:custClr>
    <a:custClr name="Magenta 60">
      <a:srgbClr val="D12771"/>
    </a:custClr>
    <a:custClr name="Magenta 50">
      <a:srgbClr val="EE5396"/>
    </a:custClr>
    <a:custClr name="Magenta 40">
      <a:srgbClr val="FF7EB6"/>
    </a:custClr>
    <a:custClr name="Magenta 30">
      <a:srgbClr val="FFAFD2"/>
    </a:custClr>
    <a:custClr name="Magenta 20">
      <a:srgbClr val="FFD6E8"/>
    </a:custClr>
    <a:custClr name="Magenta 10">
      <a:srgbClr val="FFF0F7"/>
    </a:custClr>
    <a:custClr name="Purple 100">
      <a:srgbClr val="1C0F30"/>
    </a:custClr>
    <a:custClr name="Purple 90">
      <a:srgbClr val="31135E"/>
    </a:custClr>
    <a:custClr name="Purple 80">
      <a:srgbClr val="491D8B"/>
    </a:custClr>
    <a:custClr name="Purple 70">
      <a:srgbClr val="6929C4"/>
    </a:custClr>
    <a:custClr name="Purple 60">
      <a:srgbClr val="8A3FFC"/>
    </a:custClr>
    <a:custClr name="Purple 50">
      <a:srgbClr val="A56EFF"/>
    </a:custClr>
    <a:custClr name="Purple 40">
      <a:srgbClr val="BE95FF"/>
    </a:custClr>
    <a:custClr name="Purple 30">
      <a:srgbClr val="D4BBFF"/>
    </a:custClr>
    <a:custClr name="Purple 20">
      <a:srgbClr val="E8DAFF"/>
    </a:custClr>
    <a:custClr name="Purple 10">
      <a:srgbClr val="F6F2FF"/>
    </a:custClr>
    <a:custClr name="Blue 100">
      <a:srgbClr val="001141"/>
    </a:custClr>
    <a:custClr name="Blue 90">
      <a:srgbClr val="001D6C"/>
    </a:custClr>
    <a:custClr name="Blue 80">
      <a:srgbClr val="002D9C"/>
    </a:custClr>
    <a:custClr name="Blue 70">
      <a:srgbClr val="0043CE"/>
    </a:custClr>
    <a:custClr name="Blue 60">
      <a:srgbClr val="0F62FE"/>
    </a:custClr>
    <a:custClr name="Blue 50">
      <a:srgbClr val="4589FF"/>
    </a:custClr>
    <a:custClr name="Blue 40">
      <a:srgbClr val="78A9FF"/>
    </a:custClr>
    <a:custClr name="Blue 30">
      <a:srgbClr val="A6C8FF"/>
    </a:custClr>
    <a:custClr name="Blue 20">
      <a:srgbClr val="D0E2FF"/>
    </a:custClr>
    <a:custClr name="Blue 10">
      <a:srgbClr val="EDF5FF"/>
    </a:custClr>
    <a:custClr name="Teal 100">
      <a:srgbClr val="081A1C"/>
    </a:custClr>
    <a:custClr name="Teal 90">
      <a:srgbClr val="022B30"/>
    </a:custClr>
    <a:custClr name="Teal 80">
      <a:srgbClr val="004548"/>
    </a:custClr>
    <a:custClr name="Teal 70">
      <a:srgbClr val="005D5D"/>
    </a:custClr>
    <a:custClr name="Teal 60">
      <a:srgbClr val="007D79"/>
    </a:custClr>
    <a:custClr name="Teal 50">
      <a:srgbClr val="009C98"/>
    </a:custClr>
    <a:custClr name="Teal 40">
      <a:srgbClr val="08BDBA"/>
    </a:custClr>
    <a:custClr name="Teal 30">
      <a:srgbClr val="3DDBD9"/>
    </a:custClr>
    <a:custClr name="Teal 20">
      <a:srgbClr val="9EF0F0"/>
    </a:custClr>
    <a:custClr name="Teal 10">
      <a:srgbClr val="D9FBFB"/>
    </a:custClr>
    <a:custClr name="Gray 100">
      <a:srgbClr val="161616"/>
    </a:custClr>
    <a:custClr name="Gray 90">
      <a:srgbClr val="262626"/>
    </a:custClr>
    <a:custClr name="Gray 80">
      <a:srgbClr val="393939"/>
    </a:custClr>
    <a:custClr name="Gray 70">
      <a:srgbClr val="525252"/>
    </a:custClr>
    <a:custClr name="Gray 60">
      <a:srgbClr val="6F6F6F"/>
    </a:custClr>
    <a:custClr name="Gray 50">
      <a:srgbClr val="8D8D8D"/>
    </a:custClr>
    <a:custClr name="Gray 40">
      <a:srgbClr val="A8A8A8"/>
    </a:custClr>
    <a:custClr name="Gray 30">
      <a:srgbClr val="C6C6C6"/>
    </a:custClr>
    <a:custClr name="Gray 20">
      <a:srgbClr val="E0E0E0"/>
    </a:custClr>
    <a:custClr name="Gray 10">
      <a:srgbClr val="F4F4F4"/>
    </a:custClr>
  </a:custClrLst>
  <a:extLst>
    <a:ext uri="{05A4C25C-085E-4340-85A3-A5531E510DB2}">
      <thm15:themeFamily xmlns:thm15="http://schemas.microsoft.com/office/thememl/2012/main" name="IBM_Presentation_Enablement_Template_Arial_2021-Mar-01" id="{1A565672-DFC6-C94C-A613-015F0235D994}" vid="{78DE6C47-EB7F-714F-9662-FFA04EBC10D7}"/>
    </a:ext>
  </a:extLst>
</a:theme>
</file>

<file path=ppt/theme/theme2.xml><?xml version="1.0" encoding="utf-8"?>
<a:theme xmlns:a="http://schemas.openxmlformats.org/drawingml/2006/main" name="IBM 2020 Master template (white background)">
  <a:themeElements>
    <a:clrScheme name="Custom 3">
      <a:dk1>
        <a:srgbClr val="FFFFFF"/>
      </a:dk1>
      <a:lt1>
        <a:srgbClr val="000000"/>
      </a:lt1>
      <a:dk2>
        <a:srgbClr val="525252"/>
      </a:dk2>
      <a:lt2>
        <a:srgbClr val="F4F4F4"/>
      </a:lt2>
      <a:accent1>
        <a:srgbClr val="0F62FE"/>
      </a:accent1>
      <a:accent2>
        <a:srgbClr val="002D9C"/>
      </a:accent2>
      <a:accent3>
        <a:srgbClr val="D12771"/>
      </a:accent3>
      <a:accent4>
        <a:srgbClr val="8A3FFC"/>
      </a:accent4>
      <a:accent5>
        <a:srgbClr val="007D79"/>
      </a:accent5>
      <a:accent6>
        <a:srgbClr val="697077"/>
      </a:accent6>
      <a:hlink>
        <a:srgbClr val="4589FF"/>
      </a:hlink>
      <a:folHlink>
        <a:srgbClr val="6F6F6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19050">
          <a:solidFill>
            <a:schemeClr val="accent2"/>
          </a:solidFill>
          <a:headEnd type="none" w="med" len="med"/>
          <a:tailEnd type="none" w="med" len="med"/>
        </a:ln>
        <a:effectLst/>
      </a:spPr>
      <a:bodyPr vert="horz" wrap="square" lIns="36000" tIns="36000" rIns="36000" bIns="3600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>
            <a:ln>
              <a:noFill/>
            </a:ln>
            <a:solidFill>
              <a:schemeClr val="bg1"/>
            </a:solidFill>
            <a:effectLst/>
            <a:latin typeface="+mn-lt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tx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400" dirty="0" smtClean="0">
            <a:solidFill>
              <a:schemeClr val="tx1"/>
            </a:solidFill>
            <a:latin typeface="+mn-lt"/>
            <a:ea typeface="IBM Plex Sans" charset="0"/>
            <a:cs typeface="IBM Plex Sans" charset="0"/>
          </a:defRPr>
        </a:defPPr>
      </a:lstStyle>
    </a:txDef>
  </a:objectDefaults>
  <a:extraClrSchemeLst/>
  <a:custClrLst>
    <a:custClr name="Magenta 100">
      <a:srgbClr val="2A0A18"/>
    </a:custClr>
    <a:custClr name="Magenta 90">
      <a:srgbClr val="510224"/>
    </a:custClr>
    <a:custClr name="Magenta 80">
      <a:srgbClr val="740937"/>
    </a:custClr>
    <a:custClr name="Magenta 70">
      <a:srgbClr val="9F1853"/>
    </a:custClr>
    <a:custClr name="Magenta 60">
      <a:srgbClr val="D12771"/>
    </a:custClr>
    <a:custClr name="Magenta 50">
      <a:srgbClr val="EE5396"/>
    </a:custClr>
    <a:custClr name="Magenta 40">
      <a:srgbClr val="FF7EB6"/>
    </a:custClr>
    <a:custClr name="Magenta 30">
      <a:srgbClr val="FFAFD2"/>
    </a:custClr>
    <a:custClr name="Magenta 20">
      <a:srgbClr val="FFD6E8"/>
    </a:custClr>
    <a:custClr name="Magenta 10">
      <a:srgbClr val="FFF0F7"/>
    </a:custClr>
    <a:custClr name="Purple 100">
      <a:srgbClr val="1C0F30"/>
    </a:custClr>
    <a:custClr name="Purple 90">
      <a:srgbClr val="31135E"/>
    </a:custClr>
    <a:custClr name="Purple 80">
      <a:srgbClr val="491D8B"/>
    </a:custClr>
    <a:custClr name="Purple 70">
      <a:srgbClr val="6929C4"/>
    </a:custClr>
    <a:custClr name="Purple 60">
      <a:srgbClr val="8A3FFC"/>
    </a:custClr>
    <a:custClr name="Purple 50">
      <a:srgbClr val="A56EFF"/>
    </a:custClr>
    <a:custClr name="Purple 40">
      <a:srgbClr val="BE95FF"/>
    </a:custClr>
    <a:custClr name="Purple 30">
      <a:srgbClr val="D4BBFF"/>
    </a:custClr>
    <a:custClr name="Purple 20">
      <a:srgbClr val="E8DAFF"/>
    </a:custClr>
    <a:custClr name="Purple 10">
      <a:srgbClr val="F6F2FF"/>
    </a:custClr>
    <a:custClr name="Blue 100">
      <a:srgbClr val="001141"/>
    </a:custClr>
    <a:custClr name="Blue 90">
      <a:srgbClr val="001D6C"/>
    </a:custClr>
    <a:custClr name="Blue 80">
      <a:srgbClr val="002D9C"/>
    </a:custClr>
    <a:custClr name="Blue 70">
      <a:srgbClr val="0043CE"/>
    </a:custClr>
    <a:custClr name="Blue 60">
      <a:srgbClr val="0F62FE"/>
    </a:custClr>
    <a:custClr name="Blue 50">
      <a:srgbClr val="4589FF"/>
    </a:custClr>
    <a:custClr name="Blue 40">
      <a:srgbClr val="78A9FF"/>
    </a:custClr>
    <a:custClr name="Blue 30">
      <a:srgbClr val="A6C8FF"/>
    </a:custClr>
    <a:custClr name="Blue 20">
      <a:srgbClr val="D0E2FF"/>
    </a:custClr>
    <a:custClr name="Blue 10">
      <a:srgbClr val="EDF5FF"/>
    </a:custClr>
    <a:custClr name="Teal 100">
      <a:srgbClr val="081A1C"/>
    </a:custClr>
    <a:custClr name="Teal 90">
      <a:srgbClr val="022B30"/>
    </a:custClr>
    <a:custClr name="Teal 80">
      <a:srgbClr val="004548"/>
    </a:custClr>
    <a:custClr name="Teal 70">
      <a:srgbClr val="005D5D"/>
    </a:custClr>
    <a:custClr name="Teal 60">
      <a:srgbClr val="007D79"/>
    </a:custClr>
    <a:custClr name="Teal 50">
      <a:srgbClr val="009C98"/>
    </a:custClr>
    <a:custClr name="Teal 40">
      <a:srgbClr val="08BDBA"/>
    </a:custClr>
    <a:custClr name="Teal 30">
      <a:srgbClr val="3DDBD9"/>
    </a:custClr>
    <a:custClr name="Teal 20">
      <a:srgbClr val="9EF0F0"/>
    </a:custClr>
    <a:custClr name="Teal 10">
      <a:srgbClr val="D9FBFB"/>
    </a:custClr>
    <a:custClr name="Gray 100">
      <a:srgbClr val="161616"/>
    </a:custClr>
    <a:custClr name="Gray 90">
      <a:srgbClr val="262626"/>
    </a:custClr>
    <a:custClr name="Gray 80">
      <a:srgbClr val="393939"/>
    </a:custClr>
    <a:custClr name="Gray 70">
      <a:srgbClr val="525252"/>
    </a:custClr>
    <a:custClr name="Gray 60">
      <a:srgbClr val="6F6F6F"/>
    </a:custClr>
    <a:custClr name="Gray 50">
      <a:srgbClr val="8D8D8D"/>
    </a:custClr>
    <a:custClr name="Gray 40">
      <a:srgbClr val="A8A8A8"/>
    </a:custClr>
    <a:custClr name="Gray 30">
      <a:srgbClr val="C6C6C6"/>
    </a:custClr>
    <a:custClr name="Gray 20">
      <a:srgbClr val="E0E0E0"/>
    </a:custClr>
    <a:custClr name="Gray 10">
      <a:srgbClr val="F4F4F4"/>
    </a:custClr>
  </a:custClrLst>
  <a:extLst>
    <a:ext uri="{05A4C25C-085E-4340-85A3-A5531E510DB2}">
      <thm15:themeFamily xmlns:thm15="http://schemas.microsoft.com/office/thememl/2012/main" name="IBM_Presentation_Enablement_Template_Arial_2021-Mar-01" id="{1A565672-DFC6-C94C-A613-015F0235D994}" vid="{5B0CDC82-2F34-0D46-BF8D-C4B83EE43B24}"/>
    </a:ext>
  </a:extLst>
</a:theme>
</file>

<file path=ppt/theme/theme3.xml><?xml version="1.0" encoding="utf-8"?>
<a:theme xmlns:a="http://schemas.openxmlformats.org/drawingml/2006/main" name="IBM BxD 2018 black background">
  <a:themeElements>
    <a:clrScheme name="Custom 3">
      <a:dk1>
        <a:srgbClr val="FFFFFF"/>
      </a:dk1>
      <a:lt1>
        <a:srgbClr val="000000"/>
      </a:lt1>
      <a:dk2>
        <a:srgbClr val="525252"/>
      </a:dk2>
      <a:lt2>
        <a:srgbClr val="F4F4F4"/>
      </a:lt2>
      <a:accent1>
        <a:srgbClr val="0F62FE"/>
      </a:accent1>
      <a:accent2>
        <a:srgbClr val="002D9C"/>
      </a:accent2>
      <a:accent3>
        <a:srgbClr val="D12771"/>
      </a:accent3>
      <a:accent4>
        <a:srgbClr val="8A3FFC"/>
      </a:accent4>
      <a:accent5>
        <a:srgbClr val="007D79"/>
      </a:accent5>
      <a:accent6>
        <a:srgbClr val="697077"/>
      </a:accent6>
      <a:hlink>
        <a:srgbClr val="4589FF"/>
      </a:hlink>
      <a:folHlink>
        <a:srgbClr val="6F6F6F"/>
      </a:folHlink>
    </a:clrScheme>
    <a:fontScheme name="IBM Plex">
      <a:majorFont>
        <a:latin typeface="IBM Plex Sans Bold"/>
        <a:ea typeface=""/>
        <a:cs typeface=""/>
      </a:majorFont>
      <a:minorFont>
        <a:latin typeface="IBM Plex Sans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 vert="horz" wrap="square" lIns="36000" tIns="36000" rIns="36000" bIns="3600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dirty="0" smtClean="0">
            <a:ln>
              <a:noFill/>
            </a:ln>
            <a:solidFill>
              <a:srgbClr val="191919"/>
            </a:solidFill>
            <a:effectLst/>
            <a:latin typeface="IBM Plex Sans" pitchFamily="34" charset="0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smtClean="0">
            <a:solidFill>
              <a:schemeClr val="bg1"/>
            </a:solidFill>
            <a:latin typeface="IBM Plex Sans" charset="0"/>
            <a:ea typeface="IBM Plex Sans" charset="0"/>
            <a:cs typeface="IBM Plex Sans" charset="0"/>
          </a:defRPr>
        </a:defPPr>
      </a:lstStyle>
    </a:txDef>
  </a:objectDefaults>
  <a:extraClrSchemeLst/>
  <a:custClrLst>
    <a:custClr name="Magenta 100">
      <a:srgbClr val="2A0A18"/>
    </a:custClr>
    <a:custClr name="Magenta 90">
      <a:srgbClr val="510224"/>
    </a:custClr>
    <a:custClr name="Magenta 80">
      <a:srgbClr val="740937"/>
    </a:custClr>
    <a:custClr name="Magenta 70">
      <a:srgbClr val="9F1853"/>
    </a:custClr>
    <a:custClr name="Magenta 60">
      <a:srgbClr val="D12771"/>
    </a:custClr>
    <a:custClr name="Magenta 50">
      <a:srgbClr val="EE5396"/>
    </a:custClr>
    <a:custClr name="Magenta 40">
      <a:srgbClr val="FF7EB6"/>
    </a:custClr>
    <a:custClr name="Magenta 30">
      <a:srgbClr val="FFAFD2"/>
    </a:custClr>
    <a:custClr name="Magenta 20">
      <a:srgbClr val="FFD6E8"/>
    </a:custClr>
    <a:custClr name="Magenta 10">
      <a:srgbClr val="FFF0F7"/>
    </a:custClr>
    <a:custClr name="Purple 100">
      <a:srgbClr val="1C0F30"/>
    </a:custClr>
    <a:custClr name="Purple 90">
      <a:srgbClr val="31135E"/>
    </a:custClr>
    <a:custClr name="Purple 80">
      <a:srgbClr val="491D8B"/>
    </a:custClr>
    <a:custClr name="Purple 70">
      <a:srgbClr val="6929C4"/>
    </a:custClr>
    <a:custClr name="Purple 60">
      <a:srgbClr val="8A3FFC"/>
    </a:custClr>
    <a:custClr name="Purple 50">
      <a:srgbClr val="A56EFF"/>
    </a:custClr>
    <a:custClr name="Purple 40">
      <a:srgbClr val="BE95FF"/>
    </a:custClr>
    <a:custClr name="Purple 30">
      <a:srgbClr val="D4BBFF"/>
    </a:custClr>
    <a:custClr name="Purple 20">
      <a:srgbClr val="E8DAFF"/>
    </a:custClr>
    <a:custClr name="Purple 10">
      <a:srgbClr val="F6F2FF"/>
    </a:custClr>
    <a:custClr name="Blue 100">
      <a:srgbClr val="001141"/>
    </a:custClr>
    <a:custClr name="Blue 90">
      <a:srgbClr val="001D6C"/>
    </a:custClr>
    <a:custClr name="Blue 80">
      <a:srgbClr val="002D9C"/>
    </a:custClr>
    <a:custClr name="Blue 70">
      <a:srgbClr val="0043CE"/>
    </a:custClr>
    <a:custClr name="Blue 60">
      <a:srgbClr val="0F62FE"/>
    </a:custClr>
    <a:custClr name="Blue 50">
      <a:srgbClr val="4589FF"/>
    </a:custClr>
    <a:custClr name="Blue 40">
      <a:srgbClr val="78A9FF"/>
    </a:custClr>
    <a:custClr name="Blue 30">
      <a:srgbClr val="A6C8FF"/>
    </a:custClr>
    <a:custClr name="Blue 20">
      <a:srgbClr val="D0E2FF"/>
    </a:custClr>
    <a:custClr name="Blue 10">
      <a:srgbClr val="EDF5FF"/>
    </a:custClr>
    <a:custClr name="Teal 100">
      <a:srgbClr val="081A1C"/>
    </a:custClr>
    <a:custClr name="Teal 90">
      <a:srgbClr val="022B30"/>
    </a:custClr>
    <a:custClr name="Teal 80">
      <a:srgbClr val="004548"/>
    </a:custClr>
    <a:custClr name="Teal 70">
      <a:srgbClr val="005D5D"/>
    </a:custClr>
    <a:custClr name="Teal 60">
      <a:srgbClr val="007D79"/>
    </a:custClr>
    <a:custClr name="Teal 50">
      <a:srgbClr val="009C98"/>
    </a:custClr>
    <a:custClr name="Teal 40">
      <a:srgbClr val="08BDBA"/>
    </a:custClr>
    <a:custClr name="Teal 30">
      <a:srgbClr val="3DDBD9"/>
    </a:custClr>
    <a:custClr name="Teal 20">
      <a:srgbClr val="9EF0F0"/>
    </a:custClr>
    <a:custClr name="Teal 10">
      <a:srgbClr val="D9FBFB"/>
    </a:custClr>
    <a:custClr name="Gray 100">
      <a:srgbClr val="161616"/>
    </a:custClr>
    <a:custClr name="Gray 90">
      <a:srgbClr val="262626"/>
    </a:custClr>
    <a:custClr name="Gray 80">
      <a:srgbClr val="393939"/>
    </a:custClr>
    <a:custClr name="Gray 70">
      <a:srgbClr val="525252"/>
    </a:custClr>
    <a:custClr name="Gray 60">
      <a:srgbClr val="6F6F6F"/>
    </a:custClr>
    <a:custClr name="Gray 50">
      <a:srgbClr val="8D8D8D"/>
    </a:custClr>
    <a:custClr name="Gray 40">
      <a:srgbClr val="A8A8A8"/>
    </a:custClr>
    <a:custClr name="Gray 30">
      <a:srgbClr val="C6C6C6"/>
    </a:custClr>
    <a:custClr name="Gray 20">
      <a:srgbClr val="E0E0E0"/>
    </a:custClr>
    <a:custClr name="Gray 10">
      <a:srgbClr val="F4F4F4"/>
    </a:custClr>
  </a:custClrLst>
  <a:extLst>
    <a:ext uri="{05A4C25C-085E-4340-85A3-A5531E510DB2}">
      <thm15:themeFamily xmlns:thm15="http://schemas.microsoft.com/office/thememl/2012/main" name="IBM_Master_Presentation_1124_V01_Plex.pptx" id="{80B8559C-7CF0-5B40-975D-B007EC7BCB16}" vid="{15B3B518-7CF1-234E-B76B-F16347DE476D}"/>
    </a:ext>
  </a:extLst>
</a:theme>
</file>

<file path=ppt/theme/theme4.xml><?xml version="1.0" encoding="utf-8"?>
<a:theme xmlns:a="http://schemas.openxmlformats.org/drawingml/2006/main" name="IBM BxD 2018 black background">
  <a:themeElements>
    <a:clrScheme name="Custom 3">
      <a:dk1>
        <a:srgbClr val="FFFFFF"/>
      </a:dk1>
      <a:lt1>
        <a:srgbClr val="000000"/>
      </a:lt1>
      <a:dk2>
        <a:srgbClr val="525252"/>
      </a:dk2>
      <a:lt2>
        <a:srgbClr val="F4F4F4"/>
      </a:lt2>
      <a:accent1>
        <a:srgbClr val="0F62FE"/>
      </a:accent1>
      <a:accent2>
        <a:srgbClr val="002D9C"/>
      </a:accent2>
      <a:accent3>
        <a:srgbClr val="D12771"/>
      </a:accent3>
      <a:accent4>
        <a:srgbClr val="8A3FFC"/>
      </a:accent4>
      <a:accent5>
        <a:srgbClr val="007D79"/>
      </a:accent5>
      <a:accent6>
        <a:srgbClr val="697077"/>
      </a:accent6>
      <a:hlink>
        <a:srgbClr val="4589FF"/>
      </a:hlink>
      <a:folHlink>
        <a:srgbClr val="6F6F6F"/>
      </a:folHlink>
    </a:clrScheme>
    <a:fontScheme name="IBM Plex">
      <a:majorFont>
        <a:latin typeface="IBM Plex Sans Bold"/>
        <a:ea typeface=""/>
        <a:cs typeface=""/>
      </a:majorFont>
      <a:minorFont>
        <a:latin typeface="IBM Plex Sans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 vert="horz" wrap="square" lIns="36000" tIns="36000" rIns="36000" bIns="3600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dirty="0" smtClean="0">
            <a:ln>
              <a:noFill/>
            </a:ln>
            <a:solidFill>
              <a:srgbClr val="191919"/>
            </a:solidFill>
            <a:effectLst/>
            <a:latin typeface="IBM Plex Sans" pitchFamily="34" charset="0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smtClean="0">
            <a:solidFill>
              <a:schemeClr val="bg1"/>
            </a:solidFill>
            <a:latin typeface="IBM Plex Sans" charset="0"/>
            <a:ea typeface="IBM Plex Sans" charset="0"/>
            <a:cs typeface="IBM Plex Sans" charset="0"/>
          </a:defRPr>
        </a:defPPr>
      </a:lstStyle>
    </a:txDef>
  </a:objectDefaults>
  <a:extraClrSchemeLst/>
  <a:custClrLst>
    <a:custClr name="Magenta 100">
      <a:srgbClr val="2A0A18"/>
    </a:custClr>
    <a:custClr name="Magenta 90">
      <a:srgbClr val="510224"/>
    </a:custClr>
    <a:custClr name="Magenta 80">
      <a:srgbClr val="740937"/>
    </a:custClr>
    <a:custClr name="Magenta 70">
      <a:srgbClr val="9F1853"/>
    </a:custClr>
    <a:custClr name="Magenta 60">
      <a:srgbClr val="D12771"/>
    </a:custClr>
    <a:custClr name="Magenta 50">
      <a:srgbClr val="EE5396"/>
    </a:custClr>
    <a:custClr name="Magenta 40">
      <a:srgbClr val="FF7EB6"/>
    </a:custClr>
    <a:custClr name="Magenta 30">
      <a:srgbClr val="FFAFD2"/>
    </a:custClr>
    <a:custClr name="Magenta 20">
      <a:srgbClr val="FFD6E8"/>
    </a:custClr>
    <a:custClr name="Magenta 10">
      <a:srgbClr val="FFF0F7"/>
    </a:custClr>
    <a:custClr name="Purple 100">
      <a:srgbClr val="1C0F30"/>
    </a:custClr>
    <a:custClr name="Purple 90">
      <a:srgbClr val="31135E"/>
    </a:custClr>
    <a:custClr name="Purple 80">
      <a:srgbClr val="491D8B"/>
    </a:custClr>
    <a:custClr name="Purple 70">
      <a:srgbClr val="6929C4"/>
    </a:custClr>
    <a:custClr name="Purple 60">
      <a:srgbClr val="8A3FFC"/>
    </a:custClr>
    <a:custClr name="Purple 50">
      <a:srgbClr val="A56EFF"/>
    </a:custClr>
    <a:custClr name="Purple 40">
      <a:srgbClr val="BE95FF"/>
    </a:custClr>
    <a:custClr name="Purple 30">
      <a:srgbClr val="D4BBFF"/>
    </a:custClr>
    <a:custClr name="Purple 20">
      <a:srgbClr val="E8DAFF"/>
    </a:custClr>
    <a:custClr name="Purple 10">
      <a:srgbClr val="F6F2FF"/>
    </a:custClr>
    <a:custClr name="Blue 100">
      <a:srgbClr val="001141"/>
    </a:custClr>
    <a:custClr name="Blue 90">
      <a:srgbClr val="001D6C"/>
    </a:custClr>
    <a:custClr name="Blue 80">
      <a:srgbClr val="002D9C"/>
    </a:custClr>
    <a:custClr name="Blue 70">
      <a:srgbClr val="0043CE"/>
    </a:custClr>
    <a:custClr name="Blue 60">
      <a:srgbClr val="0F62FE"/>
    </a:custClr>
    <a:custClr name="Blue 50">
      <a:srgbClr val="4589FF"/>
    </a:custClr>
    <a:custClr name="Blue 40">
      <a:srgbClr val="78A9FF"/>
    </a:custClr>
    <a:custClr name="Blue 30">
      <a:srgbClr val="A6C8FF"/>
    </a:custClr>
    <a:custClr name="Blue 20">
      <a:srgbClr val="D0E2FF"/>
    </a:custClr>
    <a:custClr name="Blue 10">
      <a:srgbClr val="EDF5FF"/>
    </a:custClr>
    <a:custClr name="Teal 100">
      <a:srgbClr val="081A1C"/>
    </a:custClr>
    <a:custClr name="Teal 90">
      <a:srgbClr val="022B30"/>
    </a:custClr>
    <a:custClr name="Teal 80">
      <a:srgbClr val="004548"/>
    </a:custClr>
    <a:custClr name="Teal 70">
      <a:srgbClr val="005D5D"/>
    </a:custClr>
    <a:custClr name="Teal 60">
      <a:srgbClr val="007D79"/>
    </a:custClr>
    <a:custClr name="Teal 50">
      <a:srgbClr val="009C98"/>
    </a:custClr>
    <a:custClr name="Teal 40">
      <a:srgbClr val="08BDBA"/>
    </a:custClr>
    <a:custClr name="Teal 30">
      <a:srgbClr val="3DDBD9"/>
    </a:custClr>
    <a:custClr name="Teal 20">
      <a:srgbClr val="9EF0F0"/>
    </a:custClr>
    <a:custClr name="Teal 10">
      <a:srgbClr val="D9FBFB"/>
    </a:custClr>
    <a:custClr name="Gray 100">
      <a:srgbClr val="161616"/>
    </a:custClr>
    <a:custClr name="Gray 90">
      <a:srgbClr val="262626"/>
    </a:custClr>
    <a:custClr name="Gray 80">
      <a:srgbClr val="393939"/>
    </a:custClr>
    <a:custClr name="Gray 70">
      <a:srgbClr val="525252"/>
    </a:custClr>
    <a:custClr name="Gray 60">
      <a:srgbClr val="6F6F6F"/>
    </a:custClr>
    <a:custClr name="Gray 50">
      <a:srgbClr val="8D8D8D"/>
    </a:custClr>
    <a:custClr name="Gray 40">
      <a:srgbClr val="A8A8A8"/>
    </a:custClr>
    <a:custClr name="Gray 30">
      <a:srgbClr val="C6C6C6"/>
    </a:custClr>
    <a:custClr name="Gray 20">
      <a:srgbClr val="E0E0E0"/>
    </a:custClr>
    <a:custClr name="Gray 10">
      <a:srgbClr val="F4F4F4"/>
    </a:custClr>
  </a:custClrLst>
  <a:extLst>
    <a:ext uri="{05A4C25C-085E-4340-85A3-A5531E510DB2}">
      <thm15:themeFamily xmlns:thm15="http://schemas.microsoft.com/office/thememl/2012/main" name="IBM_Master_Presentation_1124_V01_Plex.pptx" id="{80B8559C-7CF0-5B40-975D-B007EC7BCB16}" vid="{15B3B518-7CF1-234E-B76B-F16347DE4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IBM 2020 Master template (black background)</Template>
  <TotalTime>849</TotalTime>
  <Words>143</Words>
  <Application>Microsoft Office PowerPoint</Application>
  <PresentationFormat>On-screen Show (16:9)</PresentationFormat>
  <Paragraphs>17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IBM Plex Sans</vt:lpstr>
      <vt:lpstr>IBM 2020 Master template (black background)</vt:lpstr>
      <vt:lpstr>IBM 2020 Master template (white background)</vt:lpstr>
      <vt:lpstr>Goal: Reward contributions!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Louise McNicoll</dc:creator>
  <cp:lastModifiedBy>Andre de Waal</cp:lastModifiedBy>
  <cp:revision>50</cp:revision>
  <cp:lastPrinted>2021-02-26T18:17:01Z</cp:lastPrinted>
  <dcterms:created xsi:type="dcterms:W3CDTF">2021-05-03T18:10:43Z</dcterms:created>
  <dcterms:modified xsi:type="dcterms:W3CDTF">2021-06-02T15:39:29Z</dcterms:modified>
</cp:coreProperties>
</file>